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9">
  <p:sldMasterIdLst>
    <p:sldMasterId id="2147483648" r:id="rId1"/>
  </p:sldMasterIdLst>
  <p:notesMasterIdLst>
    <p:notesMasterId r:id="rId94"/>
  </p:notesMasterIdLst>
  <p:sldIdLst>
    <p:sldId id="256" r:id="rId2"/>
    <p:sldId id="257" r:id="rId3"/>
    <p:sldId id="258" r:id="rId4"/>
    <p:sldId id="259" r:id="rId5"/>
    <p:sldId id="260" r:id="rId6"/>
    <p:sldId id="265" r:id="rId7"/>
    <p:sldId id="261" r:id="rId8"/>
    <p:sldId id="264" r:id="rId9"/>
    <p:sldId id="266" r:id="rId10"/>
    <p:sldId id="352" r:id="rId11"/>
    <p:sldId id="268" r:id="rId12"/>
    <p:sldId id="267" r:id="rId13"/>
    <p:sldId id="269" r:id="rId14"/>
    <p:sldId id="270" r:id="rId15"/>
    <p:sldId id="273" r:id="rId16"/>
    <p:sldId id="271" r:id="rId17"/>
    <p:sldId id="272" r:id="rId18"/>
    <p:sldId id="275" r:id="rId19"/>
    <p:sldId id="287" r:id="rId20"/>
    <p:sldId id="276" r:id="rId21"/>
    <p:sldId id="277" r:id="rId22"/>
    <p:sldId id="278" r:id="rId23"/>
    <p:sldId id="279" r:id="rId24"/>
    <p:sldId id="280" r:id="rId25"/>
    <p:sldId id="281" r:id="rId26"/>
    <p:sldId id="282" r:id="rId27"/>
    <p:sldId id="283" r:id="rId28"/>
    <p:sldId id="285" r:id="rId29"/>
    <p:sldId id="286" r:id="rId30"/>
    <p:sldId id="288" r:id="rId31"/>
    <p:sldId id="289" r:id="rId32"/>
    <p:sldId id="324" r:id="rId33"/>
    <p:sldId id="290" r:id="rId34"/>
    <p:sldId id="292" r:id="rId35"/>
    <p:sldId id="294" r:id="rId36"/>
    <p:sldId id="295" r:id="rId37"/>
    <p:sldId id="296" r:id="rId38"/>
    <p:sldId id="298" r:id="rId39"/>
    <p:sldId id="299" r:id="rId40"/>
    <p:sldId id="300" r:id="rId41"/>
    <p:sldId id="297"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5" r:id="rId56"/>
    <p:sldId id="316" r:id="rId57"/>
    <p:sldId id="317" r:id="rId58"/>
    <p:sldId id="318" r:id="rId59"/>
    <p:sldId id="319" r:id="rId60"/>
    <p:sldId id="320" r:id="rId61"/>
    <p:sldId id="321" r:id="rId62"/>
    <p:sldId id="353" r:id="rId63"/>
    <p:sldId id="323" r:id="rId64"/>
    <p:sldId id="322" r:id="rId65"/>
    <p:sldId id="326" r:id="rId66"/>
    <p:sldId id="327" r:id="rId67"/>
    <p:sldId id="328" r:id="rId68"/>
    <p:sldId id="329" r:id="rId69"/>
    <p:sldId id="330" r:id="rId70"/>
    <p:sldId id="331" r:id="rId71"/>
    <p:sldId id="332" r:id="rId72"/>
    <p:sldId id="291" r:id="rId73"/>
    <p:sldId id="333" r:id="rId74"/>
    <p:sldId id="334" r:id="rId75"/>
    <p:sldId id="335" r:id="rId76"/>
    <p:sldId id="336" r:id="rId77"/>
    <p:sldId id="337" r:id="rId78"/>
    <p:sldId id="338" r:id="rId79"/>
    <p:sldId id="341" r:id="rId80"/>
    <p:sldId id="339" r:id="rId81"/>
    <p:sldId id="340" r:id="rId82"/>
    <p:sldId id="343" r:id="rId83"/>
    <p:sldId id="342" r:id="rId84"/>
    <p:sldId id="344" r:id="rId85"/>
    <p:sldId id="345" r:id="rId86"/>
    <p:sldId id="346" r:id="rId87"/>
    <p:sldId id="347" r:id="rId88"/>
    <p:sldId id="354" r:id="rId89"/>
    <p:sldId id="348" r:id="rId90"/>
    <p:sldId id="350" r:id="rId91"/>
    <p:sldId id="349" r:id="rId92"/>
    <p:sldId id="351" r:id="rId9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aule_000\Desktop\TESIS\Analisiscobs\ct1_99_0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6741107488487"/>
          <c:y val="5.7636887608069162E-2"/>
          <c:w val="0.42564951517837935"/>
          <c:h val="0.74114064927108103"/>
        </c:manualLayout>
      </c:layout>
      <c:barChart>
        <c:barDir val="col"/>
        <c:grouping val="stacked"/>
        <c:varyColors val="0"/>
        <c:ser>
          <c:idx val="0"/>
          <c:order val="0"/>
          <c:tx>
            <c:strRef>
              <c:f>prospec!$A$2</c:f>
              <c:strCache>
                <c:ptCount val="1"/>
                <c:pt idx="0">
                  <c:v>BOSQUE</c:v>
                </c:pt>
              </c:strCache>
            </c:strRef>
          </c:tx>
          <c:spPr>
            <a:solidFill>
              <a:schemeClr val="accent3">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prospec!$B$1:$C$1</c:f>
              <c:numCache>
                <c:formatCode>General</c:formatCode>
                <c:ptCount val="2"/>
                <c:pt idx="0">
                  <c:v>2020</c:v>
                </c:pt>
                <c:pt idx="1">
                  <c:v>2025</c:v>
                </c:pt>
              </c:numCache>
            </c:numRef>
          </c:cat>
          <c:val>
            <c:numRef>
              <c:f>prospec!$B$2:$C$2</c:f>
              <c:numCache>
                <c:formatCode>0.00</c:formatCode>
                <c:ptCount val="2"/>
                <c:pt idx="0">
                  <c:v>53.572499999999998</c:v>
                </c:pt>
                <c:pt idx="1">
                  <c:v>49.95</c:v>
                </c:pt>
              </c:numCache>
            </c:numRef>
          </c:val>
        </c:ser>
        <c:ser>
          <c:idx val="1"/>
          <c:order val="1"/>
          <c:tx>
            <c:strRef>
              <c:f>prospec!$A$3</c:f>
              <c:strCache>
                <c:ptCount val="1"/>
                <c:pt idx="0">
                  <c:v>VEGETACIÓN ARBUSTIVA Y HERBÁCEA</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prospec!$B$1:$C$1</c:f>
              <c:numCache>
                <c:formatCode>General</c:formatCode>
                <c:ptCount val="2"/>
                <c:pt idx="0">
                  <c:v>2020</c:v>
                </c:pt>
                <c:pt idx="1">
                  <c:v>2025</c:v>
                </c:pt>
              </c:numCache>
            </c:numRef>
          </c:cat>
          <c:val>
            <c:numRef>
              <c:f>prospec!$B$3:$C$3</c:f>
              <c:numCache>
                <c:formatCode>0.00</c:formatCode>
                <c:ptCount val="2"/>
                <c:pt idx="0">
                  <c:v>31.32</c:v>
                </c:pt>
                <c:pt idx="1">
                  <c:v>22.815000000000001</c:v>
                </c:pt>
              </c:numCache>
            </c:numRef>
          </c:val>
        </c:ser>
        <c:ser>
          <c:idx val="2"/>
          <c:order val="2"/>
          <c:tx>
            <c:strRef>
              <c:f>prospec!$A$4</c:f>
              <c:strCache>
                <c:ptCount val="1"/>
                <c:pt idx="0">
                  <c:v>PASTOS Y CULTIVOS</c:v>
                </c:pt>
              </c:strCache>
            </c:strRef>
          </c:tx>
          <c:spPr>
            <a:solidFill>
              <a:schemeClr val="accent6">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prospec!$B$1:$C$1</c:f>
              <c:numCache>
                <c:formatCode>General</c:formatCode>
                <c:ptCount val="2"/>
                <c:pt idx="0">
                  <c:v>2020</c:v>
                </c:pt>
                <c:pt idx="1">
                  <c:v>2025</c:v>
                </c:pt>
              </c:numCache>
            </c:numRef>
          </c:cat>
          <c:val>
            <c:numRef>
              <c:f>prospec!$B$4:$C$4</c:f>
              <c:numCache>
                <c:formatCode>0.00</c:formatCode>
                <c:ptCount val="2"/>
                <c:pt idx="0">
                  <c:v>306.66500000000002</c:v>
                </c:pt>
                <c:pt idx="1">
                  <c:v>224.6525</c:v>
                </c:pt>
              </c:numCache>
            </c:numRef>
          </c:val>
        </c:ser>
        <c:ser>
          <c:idx val="3"/>
          <c:order val="3"/>
          <c:tx>
            <c:strRef>
              <c:f>prospec!$A$5</c:f>
              <c:strCache>
                <c:ptCount val="1"/>
                <c:pt idx="0">
                  <c:v>SUELO DESNUDO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prospec!$B$1:$C$1</c:f>
              <c:numCache>
                <c:formatCode>General</c:formatCode>
                <c:ptCount val="2"/>
                <c:pt idx="0">
                  <c:v>2020</c:v>
                </c:pt>
                <c:pt idx="1">
                  <c:v>2025</c:v>
                </c:pt>
              </c:numCache>
            </c:numRef>
          </c:cat>
          <c:val>
            <c:numRef>
              <c:f>prospec!$B$5:$C$5</c:f>
              <c:numCache>
                <c:formatCode>0.00</c:formatCode>
                <c:ptCount val="2"/>
                <c:pt idx="0">
                  <c:v>13.725</c:v>
                </c:pt>
                <c:pt idx="1">
                  <c:v>9.3149999999999995</c:v>
                </c:pt>
              </c:numCache>
            </c:numRef>
          </c:val>
        </c:ser>
        <c:dLbls>
          <c:showLegendKey val="0"/>
          <c:showVal val="0"/>
          <c:showCatName val="0"/>
          <c:showSerName val="0"/>
          <c:showPercent val="0"/>
          <c:showBubbleSize val="0"/>
        </c:dLbls>
        <c:gapWidth val="55"/>
        <c:overlap val="100"/>
        <c:axId val="268546360"/>
        <c:axId val="268546752"/>
      </c:barChart>
      <c:catAx>
        <c:axId val="268546360"/>
        <c:scaling>
          <c:orientation val="minMax"/>
        </c:scaling>
        <c:delete val="0"/>
        <c:axPos val="b"/>
        <c:title>
          <c:tx>
            <c:rich>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Año</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546752"/>
        <c:crosses val="autoZero"/>
        <c:auto val="1"/>
        <c:lblAlgn val="ctr"/>
        <c:lblOffset val="100"/>
        <c:noMultiLvlLbl val="0"/>
      </c:catAx>
      <c:valAx>
        <c:axId val="268546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r>
                  <a:rPr lang="en-US" b="1">
                    <a:solidFill>
                      <a:sysClr val="windowText" lastClr="000000"/>
                    </a:solidFill>
                  </a:rPr>
                  <a:t>Nuevo</a:t>
                </a:r>
                <a:r>
                  <a:rPr lang="en-US" b="1" baseline="0">
                    <a:solidFill>
                      <a:sysClr val="windowText" lastClr="000000"/>
                    </a:solidFill>
                  </a:rPr>
                  <a:t> suelo urbano (ha)</a:t>
                </a:r>
                <a:endParaRPr lang="en-US" b="1">
                  <a:solidFill>
                    <a:sysClr val="windowText" lastClr="000000"/>
                  </a:solidFill>
                </a:endParaRPr>
              </a:p>
            </c:rich>
          </c:tx>
          <c:layout>
            <c:manualLayout>
              <c:xMode val="edge"/>
              <c:yMode val="edge"/>
              <c:x val="1.7051044247901603E-2"/>
              <c:y val="0.23236458026402865"/>
            </c:manualLayout>
          </c:layout>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85463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DFB6F-7D19-4EBA-8C18-798B00B56FB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s-EC"/>
        </a:p>
      </dgm:t>
    </dgm:pt>
    <dgm:pt modelId="{8FF93174-A8FD-4AAA-9014-1563016FC63A}">
      <dgm:prSet phldrT="[Texto]"/>
      <dgm:spPr/>
      <dgm:t>
        <a:bodyPr/>
        <a:lstStyle/>
        <a:p>
          <a:pPr algn="ctr"/>
          <a:r>
            <a:rPr lang="es-EC" dirty="0" smtClean="0"/>
            <a:t>Años 40</a:t>
          </a:r>
          <a:endParaRPr lang="es-EC" dirty="0"/>
        </a:p>
      </dgm:t>
    </dgm:pt>
    <dgm:pt modelId="{34C921E4-DC7D-4D4D-82A2-4E36F9BB69EC}" type="parTrans" cxnId="{7FAC21F8-108F-489A-869B-565A18D9CC38}">
      <dgm:prSet/>
      <dgm:spPr/>
      <dgm:t>
        <a:bodyPr/>
        <a:lstStyle/>
        <a:p>
          <a:pPr algn="just"/>
          <a:endParaRPr lang="es-EC"/>
        </a:p>
      </dgm:t>
    </dgm:pt>
    <dgm:pt modelId="{C477BD66-878D-4F11-9C0A-6F11D9296ADD}" type="sibTrans" cxnId="{7FAC21F8-108F-489A-869B-565A18D9CC38}">
      <dgm:prSet/>
      <dgm:spPr/>
      <dgm:t>
        <a:bodyPr/>
        <a:lstStyle/>
        <a:p>
          <a:pPr algn="just"/>
          <a:endParaRPr lang="es-EC"/>
        </a:p>
      </dgm:t>
    </dgm:pt>
    <dgm:pt modelId="{6CE8C0C2-0BD5-49B8-B197-16F497B223B4}">
      <dgm:prSet phldrT="[Texto]"/>
      <dgm:spPr/>
      <dgm:t>
        <a:bodyPr/>
        <a:lstStyle/>
        <a:p>
          <a:pPr algn="just"/>
          <a:r>
            <a:rPr lang="es-EC" dirty="0" smtClean="0"/>
            <a:t>John Von Newman desarrolla los autómatas celulares basándose en las ideas de Stanislaw </a:t>
          </a:r>
          <a:r>
            <a:rPr lang="es-EC" dirty="0" err="1" smtClean="0"/>
            <a:t>Ulam</a:t>
          </a:r>
          <a:endParaRPr lang="es-EC" dirty="0"/>
        </a:p>
      </dgm:t>
    </dgm:pt>
    <dgm:pt modelId="{2FFF7B43-F000-40E3-8613-358EAD71CC4E}" type="parTrans" cxnId="{595FF416-513D-43B1-8BAB-AC06A4FF39F8}">
      <dgm:prSet/>
      <dgm:spPr/>
      <dgm:t>
        <a:bodyPr/>
        <a:lstStyle/>
        <a:p>
          <a:pPr algn="just"/>
          <a:endParaRPr lang="es-EC"/>
        </a:p>
      </dgm:t>
    </dgm:pt>
    <dgm:pt modelId="{F60EBFB9-1213-451D-A7F0-14B5374AA4CC}" type="sibTrans" cxnId="{595FF416-513D-43B1-8BAB-AC06A4FF39F8}">
      <dgm:prSet/>
      <dgm:spPr/>
      <dgm:t>
        <a:bodyPr/>
        <a:lstStyle/>
        <a:p>
          <a:pPr algn="just"/>
          <a:endParaRPr lang="es-EC"/>
        </a:p>
      </dgm:t>
    </dgm:pt>
    <dgm:pt modelId="{2EA376A5-14A0-47D7-BC07-7CA93240B539}">
      <dgm:prSet phldrT="[Texto]"/>
      <dgm:spPr/>
      <dgm:t>
        <a:bodyPr/>
        <a:lstStyle/>
        <a:p>
          <a:pPr algn="ctr"/>
          <a:r>
            <a:rPr lang="es-EC" dirty="0" smtClean="0"/>
            <a:t>1979</a:t>
          </a:r>
          <a:endParaRPr lang="es-EC" dirty="0"/>
        </a:p>
      </dgm:t>
    </dgm:pt>
    <dgm:pt modelId="{48AE14C6-A0D0-434E-9E38-524CD7728486}" type="parTrans" cxnId="{24F2BDCD-4763-4FD0-8660-9017F692C12A}">
      <dgm:prSet/>
      <dgm:spPr/>
      <dgm:t>
        <a:bodyPr/>
        <a:lstStyle/>
        <a:p>
          <a:pPr algn="just"/>
          <a:endParaRPr lang="es-EC"/>
        </a:p>
      </dgm:t>
    </dgm:pt>
    <dgm:pt modelId="{D8B03BE9-0EC1-4914-9C97-D4F379D5C309}" type="sibTrans" cxnId="{24F2BDCD-4763-4FD0-8660-9017F692C12A}">
      <dgm:prSet/>
      <dgm:spPr/>
      <dgm:t>
        <a:bodyPr/>
        <a:lstStyle/>
        <a:p>
          <a:pPr algn="just"/>
          <a:endParaRPr lang="es-EC"/>
        </a:p>
      </dgm:t>
    </dgm:pt>
    <dgm:pt modelId="{7ECF586E-8438-458B-9546-8B611708649B}">
      <dgm:prSet phldrT="[Texto]"/>
      <dgm:spPr/>
      <dgm:t>
        <a:bodyPr/>
        <a:lstStyle/>
        <a:p>
          <a:pPr algn="just"/>
          <a:r>
            <a:rPr lang="es-EC" dirty="0" err="1" smtClean="0"/>
            <a:t>Tobler</a:t>
          </a:r>
          <a:r>
            <a:rPr lang="es-EC" dirty="0" smtClean="0"/>
            <a:t> propone el uso de AC para modelar procesos geográficos</a:t>
          </a:r>
          <a:endParaRPr lang="es-EC" dirty="0"/>
        </a:p>
      </dgm:t>
    </dgm:pt>
    <dgm:pt modelId="{F720F15B-AB8C-488B-ACBC-11275840E0D9}" type="parTrans" cxnId="{03AAE9C4-EF17-4BF7-9BC3-A0C88DD73FF6}">
      <dgm:prSet/>
      <dgm:spPr/>
      <dgm:t>
        <a:bodyPr/>
        <a:lstStyle/>
        <a:p>
          <a:pPr algn="just"/>
          <a:endParaRPr lang="es-EC"/>
        </a:p>
      </dgm:t>
    </dgm:pt>
    <dgm:pt modelId="{70B51665-4399-4110-8B60-C3E30A4D012F}" type="sibTrans" cxnId="{03AAE9C4-EF17-4BF7-9BC3-A0C88DD73FF6}">
      <dgm:prSet/>
      <dgm:spPr/>
      <dgm:t>
        <a:bodyPr/>
        <a:lstStyle/>
        <a:p>
          <a:pPr algn="just"/>
          <a:endParaRPr lang="es-EC"/>
        </a:p>
      </dgm:t>
    </dgm:pt>
    <dgm:pt modelId="{ECB52800-997D-4ED3-8EDA-B99CB57DD72F}">
      <dgm:prSet phldrT="[Texto]"/>
      <dgm:spPr/>
      <dgm:t>
        <a:bodyPr/>
        <a:lstStyle/>
        <a:p>
          <a:pPr algn="ctr"/>
          <a:r>
            <a:rPr lang="es-EC" dirty="0" smtClean="0"/>
            <a:t>1985</a:t>
          </a:r>
          <a:endParaRPr lang="es-EC" dirty="0"/>
        </a:p>
      </dgm:t>
    </dgm:pt>
    <dgm:pt modelId="{0913443F-CE59-407D-89F9-004D8034DC1E}" type="parTrans" cxnId="{70A94187-6981-4DDB-97A6-43BA8A365CD0}">
      <dgm:prSet/>
      <dgm:spPr/>
      <dgm:t>
        <a:bodyPr/>
        <a:lstStyle/>
        <a:p>
          <a:pPr algn="just"/>
          <a:endParaRPr lang="es-EC"/>
        </a:p>
      </dgm:t>
    </dgm:pt>
    <dgm:pt modelId="{576EFB20-3056-4838-802F-01C619CCC3F5}" type="sibTrans" cxnId="{70A94187-6981-4DDB-97A6-43BA8A365CD0}">
      <dgm:prSet/>
      <dgm:spPr/>
      <dgm:t>
        <a:bodyPr/>
        <a:lstStyle/>
        <a:p>
          <a:pPr algn="just"/>
          <a:endParaRPr lang="es-EC"/>
        </a:p>
      </dgm:t>
    </dgm:pt>
    <dgm:pt modelId="{96F0FB70-F735-4C4C-B211-24044F200E03}">
      <dgm:prSet phldrT="[Texto]"/>
      <dgm:spPr/>
      <dgm:t>
        <a:bodyPr/>
        <a:lstStyle/>
        <a:p>
          <a:pPr algn="just"/>
          <a:r>
            <a:rPr lang="es-EC" dirty="0" err="1" smtClean="0"/>
            <a:t>Wu</a:t>
          </a:r>
          <a:r>
            <a:rPr lang="es-EC" dirty="0" smtClean="0"/>
            <a:t> &amp; </a:t>
          </a:r>
          <a:r>
            <a:rPr lang="es-EC" dirty="0" err="1" smtClean="0"/>
            <a:t>Yeh</a:t>
          </a:r>
          <a:r>
            <a:rPr lang="es-EC" dirty="0" smtClean="0"/>
            <a:t> aplican fotografía aérea, SIG y análisis estadísticos para modelar patrones de desarrollo del suelo</a:t>
          </a:r>
          <a:endParaRPr lang="es-EC" dirty="0"/>
        </a:p>
      </dgm:t>
    </dgm:pt>
    <dgm:pt modelId="{E08BAEF7-90DD-47C3-8E6F-1538DE66DF7E}" type="parTrans" cxnId="{DD4F7775-883F-4DDA-AABA-86E37C434D03}">
      <dgm:prSet/>
      <dgm:spPr/>
      <dgm:t>
        <a:bodyPr/>
        <a:lstStyle/>
        <a:p>
          <a:pPr algn="just"/>
          <a:endParaRPr lang="es-EC"/>
        </a:p>
      </dgm:t>
    </dgm:pt>
    <dgm:pt modelId="{A0326266-1293-4D3A-9550-3C686B82ABA4}" type="sibTrans" cxnId="{DD4F7775-883F-4DDA-AABA-86E37C434D03}">
      <dgm:prSet/>
      <dgm:spPr/>
      <dgm:t>
        <a:bodyPr/>
        <a:lstStyle/>
        <a:p>
          <a:pPr algn="just"/>
          <a:endParaRPr lang="es-EC"/>
        </a:p>
      </dgm:t>
    </dgm:pt>
    <dgm:pt modelId="{197F6B96-D5D8-4E75-BB38-19034B2CC0AF}">
      <dgm:prSet phldrT="[Texto]"/>
      <dgm:spPr/>
      <dgm:t>
        <a:bodyPr/>
        <a:lstStyle/>
        <a:p>
          <a:pPr algn="ctr"/>
          <a:r>
            <a:rPr lang="es-EC" dirty="0" smtClean="0"/>
            <a:t>1997</a:t>
          </a:r>
          <a:endParaRPr lang="es-EC" dirty="0"/>
        </a:p>
      </dgm:t>
    </dgm:pt>
    <dgm:pt modelId="{53809EFD-9B4A-4B2C-AA33-BFF3E1ADC02B}" type="parTrans" cxnId="{31C11CA8-5DE9-4280-BD9F-CA8DD5802749}">
      <dgm:prSet/>
      <dgm:spPr/>
      <dgm:t>
        <a:bodyPr/>
        <a:lstStyle/>
        <a:p>
          <a:pPr algn="just"/>
          <a:endParaRPr lang="es-EC"/>
        </a:p>
      </dgm:t>
    </dgm:pt>
    <dgm:pt modelId="{29862378-E678-4E4C-8DBB-45F2B05F7B22}" type="sibTrans" cxnId="{31C11CA8-5DE9-4280-BD9F-CA8DD5802749}">
      <dgm:prSet/>
      <dgm:spPr/>
      <dgm:t>
        <a:bodyPr/>
        <a:lstStyle/>
        <a:p>
          <a:pPr algn="just"/>
          <a:endParaRPr lang="es-EC"/>
        </a:p>
      </dgm:t>
    </dgm:pt>
    <dgm:pt modelId="{57121E5C-0E70-4EB0-B55C-878990B079F2}">
      <dgm:prSet/>
      <dgm:spPr/>
      <dgm:t>
        <a:bodyPr/>
        <a:lstStyle/>
        <a:p>
          <a:pPr algn="just"/>
          <a:r>
            <a:rPr lang="es-EC" dirty="0" err="1" smtClean="0"/>
            <a:t>Couclelis</a:t>
          </a:r>
          <a:r>
            <a:rPr lang="es-EC" dirty="0" smtClean="0"/>
            <a:t> sienta las bases teóricas para la implementación de los AC urbanos</a:t>
          </a:r>
          <a:endParaRPr lang="es-EC" dirty="0"/>
        </a:p>
      </dgm:t>
    </dgm:pt>
    <dgm:pt modelId="{A7577EF0-8C44-49CB-ABB3-E5183618B353}" type="parTrans" cxnId="{A6FC5BA6-0439-4FC3-9B19-1DBC9F5246ED}">
      <dgm:prSet/>
      <dgm:spPr/>
      <dgm:t>
        <a:bodyPr/>
        <a:lstStyle/>
        <a:p>
          <a:pPr algn="just"/>
          <a:endParaRPr lang="es-EC"/>
        </a:p>
      </dgm:t>
    </dgm:pt>
    <dgm:pt modelId="{5E144359-1C2B-4543-8902-89C4A46B2950}" type="sibTrans" cxnId="{A6FC5BA6-0439-4FC3-9B19-1DBC9F5246ED}">
      <dgm:prSet/>
      <dgm:spPr/>
      <dgm:t>
        <a:bodyPr/>
        <a:lstStyle/>
        <a:p>
          <a:pPr algn="just"/>
          <a:endParaRPr lang="es-EC"/>
        </a:p>
      </dgm:t>
    </dgm:pt>
    <dgm:pt modelId="{ACCFF0D4-E492-4980-AC58-A63264A1B91D}">
      <dgm:prSet phldrT="[Texto]"/>
      <dgm:spPr/>
      <dgm:t>
        <a:bodyPr/>
        <a:lstStyle/>
        <a:p>
          <a:pPr algn="ctr"/>
          <a:r>
            <a:rPr lang="es-EC" dirty="0" smtClean="0"/>
            <a:t>1993</a:t>
          </a:r>
          <a:endParaRPr lang="es-EC" dirty="0"/>
        </a:p>
      </dgm:t>
    </dgm:pt>
    <dgm:pt modelId="{4966B5D6-EC24-4B10-AD21-3A376343B490}" type="parTrans" cxnId="{8F6442FD-80AA-4F14-83B2-0024E207E4CE}">
      <dgm:prSet/>
      <dgm:spPr/>
      <dgm:t>
        <a:bodyPr/>
        <a:lstStyle/>
        <a:p>
          <a:endParaRPr lang="es-EC"/>
        </a:p>
      </dgm:t>
    </dgm:pt>
    <dgm:pt modelId="{DB380820-16B2-4935-BDF7-DE07DF3A6728}" type="sibTrans" cxnId="{8F6442FD-80AA-4F14-83B2-0024E207E4CE}">
      <dgm:prSet/>
      <dgm:spPr/>
      <dgm:t>
        <a:bodyPr/>
        <a:lstStyle/>
        <a:p>
          <a:endParaRPr lang="es-EC"/>
        </a:p>
      </dgm:t>
    </dgm:pt>
    <dgm:pt modelId="{9BFF232B-DB88-48DC-BE82-34DF9D997154}">
      <dgm:prSet/>
      <dgm:spPr/>
      <dgm:t>
        <a:bodyPr/>
        <a:lstStyle/>
        <a:p>
          <a:pPr algn="just"/>
          <a:r>
            <a:rPr lang="es-EC" dirty="0" smtClean="0"/>
            <a:t>White &amp; </a:t>
          </a:r>
          <a:r>
            <a:rPr lang="es-EC" dirty="0" err="1" smtClean="0"/>
            <a:t>Engelen</a:t>
          </a:r>
          <a:r>
            <a:rPr lang="es-EC" dirty="0" smtClean="0"/>
            <a:t> presentan la aplicación más aceptada de AC uniendo los conceptos definidos por </a:t>
          </a:r>
          <a:r>
            <a:rPr lang="es-EC" dirty="0" err="1" smtClean="0"/>
            <a:t>Tobler</a:t>
          </a:r>
          <a:r>
            <a:rPr lang="es-EC" dirty="0" smtClean="0"/>
            <a:t> junto con la consideración de la influencia de la vecindad en el potencial de cambio de una </a:t>
          </a:r>
          <a:r>
            <a:rPr lang="es-EC" dirty="0" err="1" smtClean="0"/>
            <a:t>celula</a:t>
          </a:r>
          <a:r>
            <a:rPr lang="es-EC" dirty="0" smtClean="0"/>
            <a:t>.</a:t>
          </a:r>
          <a:endParaRPr lang="es-EC" dirty="0"/>
        </a:p>
      </dgm:t>
    </dgm:pt>
    <dgm:pt modelId="{A7616C4F-60D3-4425-87BC-B2C604163810}" type="parTrans" cxnId="{D1DC6A37-497F-477C-B950-514635EC37A3}">
      <dgm:prSet/>
      <dgm:spPr/>
      <dgm:t>
        <a:bodyPr/>
        <a:lstStyle/>
        <a:p>
          <a:endParaRPr lang="es-EC"/>
        </a:p>
      </dgm:t>
    </dgm:pt>
    <dgm:pt modelId="{D050DD45-3BA8-4155-BDA8-229A07D5F7AF}" type="sibTrans" cxnId="{D1DC6A37-497F-477C-B950-514635EC37A3}">
      <dgm:prSet/>
      <dgm:spPr/>
      <dgm:t>
        <a:bodyPr/>
        <a:lstStyle/>
        <a:p>
          <a:endParaRPr lang="es-EC"/>
        </a:p>
      </dgm:t>
    </dgm:pt>
    <dgm:pt modelId="{9A0B86B9-854F-496F-BC15-BAEAACEF9734}" type="pres">
      <dgm:prSet presAssocID="{69CDFB6F-7D19-4EBA-8C18-798B00B56FB4}" presName="linearFlow" presStyleCnt="0">
        <dgm:presLayoutVars>
          <dgm:dir/>
          <dgm:animLvl val="lvl"/>
          <dgm:resizeHandles val="exact"/>
        </dgm:presLayoutVars>
      </dgm:prSet>
      <dgm:spPr/>
      <dgm:t>
        <a:bodyPr/>
        <a:lstStyle/>
        <a:p>
          <a:endParaRPr lang="es-EC"/>
        </a:p>
      </dgm:t>
    </dgm:pt>
    <dgm:pt modelId="{46998126-7D3C-4D89-8426-294E944F66AF}" type="pres">
      <dgm:prSet presAssocID="{8FF93174-A8FD-4AAA-9014-1563016FC63A}" presName="composite" presStyleCnt="0"/>
      <dgm:spPr/>
    </dgm:pt>
    <dgm:pt modelId="{2A1910E3-901D-463C-B38B-F1557F2ADF0A}" type="pres">
      <dgm:prSet presAssocID="{8FF93174-A8FD-4AAA-9014-1563016FC63A}" presName="parentText" presStyleLbl="alignNode1" presStyleIdx="0" presStyleCnt="5">
        <dgm:presLayoutVars>
          <dgm:chMax val="1"/>
          <dgm:bulletEnabled val="1"/>
        </dgm:presLayoutVars>
      </dgm:prSet>
      <dgm:spPr/>
      <dgm:t>
        <a:bodyPr/>
        <a:lstStyle/>
        <a:p>
          <a:endParaRPr lang="es-EC"/>
        </a:p>
      </dgm:t>
    </dgm:pt>
    <dgm:pt modelId="{B0F516E0-AD56-46D2-8548-7F38698A7CBA}" type="pres">
      <dgm:prSet presAssocID="{8FF93174-A8FD-4AAA-9014-1563016FC63A}" presName="descendantText" presStyleLbl="alignAcc1" presStyleIdx="0" presStyleCnt="5">
        <dgm:presLayoutVars>
          <dgm:bulletEnabled val="1"/>
        </dgm:presLayoutVars>
      </dgm:prSet>
      <dgm:spPr/>
      <dgm:t>
        <a:bodyPr/>
        <a:lstStyle/>
        <a:p>
          <a:endParaRPr lang="es-EC"/>
        </a:p>
      </dgm:t>
    </dgm:pt>
    <dgm:pt modelId="{65EE32DA-D27E-47C0-ABC2-2C85304F97C5}" type="pres">
      <dgm:prSet presAssocID="{C477BD66-878D-4F11-9C0A-6F11D9296ADD}" presName="sp" presStyleCnt="0"/>
      <dgm:spPr/>
    </dgm:pt>
    <dgm:pt modelId="{47DB2534-3F6C-4475-806D-0C2AAFE8ACE6}" type="pres">
      <dgm:prSet presAssocID="{2EA376A5-14A0-47D7-BC07-7CA93240B539}" presName="composite" presStyleCnt="0"/>
      <dgm:spPr/>
    </dgm:pt>
    <dgm:pt modelId="{1D209E4A-BCE7-49C3-9FA9-8F597B2E8378}" type="pres">
      <dgm:prSet presAssocID="{2EA376A5-14A0-47D7-BC07-7CA93240B539}" presName="parentText" presStyleLbl="alignNode1" presStyleIdx="1" presStyleCnt="5">
        <dgm:presLayoutVars>
          <dgm:chMax val="1"/>
          <dgm:bulletEnabled val="1"/>
        </dgm:presLayoutVars>
      </dgm:prSet>
      <dgm:spPr/>
      <dgm:t>
        <a:bodyPr/>
        <a:lstStyle/>
        <a:p>
          <a:endParaRPr lang="es-EC"/>
        </a:p>
      </dgm:t>
    </dgm:pt>
    <dgm:pt modelId="{72BBCB4E-F4E5-455D-8577-8505403F7AA1}" type="pres">
      <dgm:prSet presAssocID="{2EA376A5-14A0-47D7-BC07-7CA93240B539}" presName="descendantText" presStyleLbl="alignAcc1" presStyleIdx="1" presStyleCnt="5">
        <dgm:presLayoutVars>
          <dgm:bulletEnabled val="1"/>
        </dgm:presLayoutVars>
      </dgm:prSet>
      <dgm:spPr/>
      <dgm:t>
        <a:bodyPr/>
        <a:lstStyle/>
        <a:p>
          <a:endParaRPr lang="es-EC"/>
        </a:p>
      </dgm:t>
    </dgm:pt>
    <dgm:pt modelId="{8DCA2194-B5AA-4CE7-865A-BBB4E84BF596}" type="pres">
      <dgm:prSet presAssocID="{D8B03BE9-0EC1-4914-9C97-D4F379D5C309}" presName="sp" presStyleCnt="0"/>
      <dgm:spPr/>
    </dgm:pt>
    <dgm:pt modelId="{FB07F65F-8EF4-45CE-BE11-E8AA7F7B1482}" type="pres">
      <dgm:prSet presAssocID="{ECB52800-997D-4ED3-8EDA-B99CB57DD72F}" presName="composite" presStyleCnt="0"/>
      <dgm:spPr/>
    </dgm:pt>
    <dgm:pt modelId="{0B37B02E-C0BF-4E19-A6FB-1D2A5F906EC0}" type="pres">
      <dgm:prSet presAssocID="{ECB52800-997D-4ED3-8EDA-B99CB57DD72F}" presName="parentText" presStyleLbl="alignNode1" presStyleIdx="2" presStyleCnt="5">
        <dgm:presLayoutVars>
          <dgm:chMax val="1"/>
          <dgm:bulletEnabled val="1"/>
        </dgm:presLayoutVars>
      </dgm:prSet>
      <dgm:spPr/>
      <dgm:t>
        <a:bodyPr/>
        <a:lstStyle/>
        <a:p>
          <a:endParaRPr lang="es-EC"/>
        </a:p>
      </dgm:t>
    </dgm:pt>
    <dgm:pt modelId="{EBAC5FBE-E46C-4B7E-AD17-414149ACF85B}" type="pres">
      <dgm:prSet presAssocID="{ECB52800-997D-4ED3-8EDA-B99CB57DD72F}" presName="descendantText" presStyleLbl="alignAcc1" presStyleIdx="2" presStyleCnt="5">
        <dgm:presLayoutVars>
          <dgm:bulletEnabled val="1"/>
        </dgm:presLayoutVars>
      </dgm:prSet>
      <dgm:spPr/>
      <dgm:t>
        <a:bodyPr/>
        <a:lstStyle/>
        <a:p>
          <a:endParaRPr lang="es-EC"/>
        </a:p>
      </dgm:t>
    </dgm:pt>
    <dgm:pt modelId="{D2E2FE57-61D8-4C2A-B0B5-8C9701BA7898}" type="pres">
      <dgm:prSet presAssocID="{576EFB20-3056-4838-802F-01C619CCC3F5}" presName="sp" presStyleCnt="0"/>
      <dgm:spPr/>
    </dgm:pt>
    <dgm:pt modelId="{ADDB5D4B-0DC4-4EB2-B9AA-890EAABD0FD7}" type="pres">
      <dgm:prSet presAssocID="{ACCFF0D4-E492-4980-AC58-A63264A1B91D}" presName="composite" presStyleCnt="0"/>
      <dgm:spPr/>
    </dgm:pt>
    <dgm:pt modelId="{69CF6DFB-774E-4FBE-AE4B-C47B8BD0018A}" type="pres">
      <dgm:prSet presAssocID="{ACCFF0D4-E492-4980-AC58-A63264A1B91D}" presName="parentText" presStyleLbl="alignNode1" presStyleIdx="3" presStyleCnt="5">
        <dgm:presLayoutVars>
          <dgm:chMax val="1"/>
          <dgm:bulletEnabled val="1"/>
        </dgm:presLayoutVars>
      </dgm:prSet>
      <dgm:spPr/>
      <dgm:t>
        <a:bodyPr/>
        <a:lstStyle/>
        <a:p>
          <a:endParaRPr lang="es-EC"/>
        </a:p>
      </dgm:t>
    </dgm:pt>
    <dgm:pt modelId="{D157FCB6-15E5-4E3B-91BC-1CCB70CE9945}" type="pres">
      <dgm:prSet presAssocID="{ACCFF0D4-E492-4980-AC58-A63264A1B91D}" presName="descendantText" presStyleLbl="alignAcc1" presStyleIdx="3" presStyleCnt="5">
        <dgm:presLayoutVars>
          <dgm:bulletEnabled val="1"/>
        </dgm:presLayoutVars>
      </dgm:prSet>
      <dgm:spPr/>
      <dgm:t>
        <a:bodyPr/>
        <a:lstStyle/>
        <a:p>
          <a:endParaRPr lang="es-EC"/>
        </a:p>
      </dgm:t>
    </dgm:pt>
    <dgm:pt modelId="{622F035C-CACC-4D57-B815-A58B5EAEB41B}" type="pres">
      <dgm:prSet presAssocID="{DB380820-16B2-4935-BDF7-DE07DF3A6728}" presName="sp" presStyleCnt="0"/>
      <dgm:spPr/>
    </dgm:pt>
    <dgm:pt modelId="{230B5FFA-E7D3-4519-B177-1764DB41FC8F}" type="pres">
      <dgm:prSet presAssocID="{197F6B96-D5D8-4E75-BB38-19034B2CC0AF}" presName="composite" presStyleCnt="0"/>
      <dgm:spPr/>
    </dgm:pt>
    <dgm:pt modelId="{0EBABB50-A77E-4E92-9FA2-AF2008F24182}" type="pres">
      <dgm:prSet presAssocID="{197F6B96-D5D8-4E75-BB38-19034B2CC0AF}" presName="parentText" presStyleLbl="alignNode1" presStyleIdx="4" presStyleCnt="5">
        <dgm:presLayoutVars>
          <dgm:chMax val="1"/>
          <dgm:bulletEnabled val="1"/>
        </dgm:presLayoutVars>
      </dgm:prSet>
      <dgm:spPr/>
      <dgm:t>
        <a:bodyPr/>
        <a:lstStyle/>
        <a:p>
          <a:endParaRPr lang="es-EC"/>
        </a:p>
      </dgm:t>
    </dgm:pt>
    <dgm:pt modelId="{412A1C45-7714-4836-84A7-8601B06D8B54}" type="pres">
      <dgm:prSet presAssocID="{197F6B96-D5D8-4E75-BB38-19034B2CC0AF}" presName="descendantText" presStyleLbl="alignAcc1" presStyleIdx="4" presStyleCnt="5">
        <dgm:presLayoutVars>
          <dgm:bulletEnabled val="1"/>
        </dgm:presLayoutVars>
      </dgm:prSet>
      <dgm:spPr/>
      <dgm:t>
        <a:bodyPr/>
        <a:lstStyle/>
        <a:p>
          <a:endParaRPr lang="es-EC"/>
        </a:p>
      </dgm:t>
    </dgm:pt>
  </dgm:ptLst>
  <dgm:cxnLst>
    <dgm:cxn modelId="{70A94187-6981-4DDB-97A6-43BA8A365CD0}" srcId="{69CDFB6F-7D19-4EBA-8C18-798B00B56FB4}" destId="{ECB52800-997D-4ED3-8EDA-B99CB57DD72F}" srcOrd="2" destOrd="0" parTransId="{0913443F-CE59-407D-89F9-004D8034DC1E}" sibTransId="{576EFB20-3056-4838-802F-01C619CCC3F5}"/>
    <dgm:cxn modelId="{530CD535-2665-414C-AA5F-76B72D0D7ADC}" type="presOf" srcId="{ECB52800-997D-4ED3-8EDA-B99CB57DD72F}" destId="{0B37B02E-C0BF-4E19-A6FB-1D2A5F906EC0}" srcOrd="0" destOrd="0" presId="urn:microsoft.com/office/officeart/2005/8/layout/chevron2"/>
    <dgm:cxn modelId="{425EF787-D795-49E6-B973-1766A772DEFA}" type="presOf" srcId="{69CDFB6F-7D19-4EBA-8C18-798B00B56FB4}" destId="{9A0B86B9-854F-496F-BC15-BAEAACEF9734}" srcOrd="0" destOrd="0" presId="urn:microsoft.com/office/officeart/2005/8/layout/chevron2"/>
    <dgm:cxn modelId="{A6FC5BA6-0439-4FC3-9B19-1DBC9F5246ED}" srcId="{ECB52800-997D-4ED3-8EDA-B99CB57DD72F}" destId="{57121E5C-0E70-4EB0-B55C-878990B079F2}" srcOrd="0" destOrd="0" parTransId="{A7577EF0-8C44-49CB-ABB3-E5183618B353}" sibTransId="{5E144359-1C2B-4543-8902-89C4A46B2950}"/>
    <dgm:cxn modelId="{CAFC9087-BCDB-4B90-8151-95CCE3EDD31E}" type="presOf" srcId="{2EA376A5-14A0-47D7-BC07-7CA93240B539}" destId="{1D209E4A-BCE7-49C3-9FA9-8F597B2E8378}" srcOrd="0" destOrd="0" presId="urn:microsoft.com/office/officeart/2005/8/layout/chevron2"/>
    <dgm:cxn modelId="{C1E5870B-39F8-406C-9DD6-A7C1DED1B1DC}" type="presOf" srcId="{96F0FB70-F735-4C4C-B211-24044F200E03}" destId="{412A1C45-7714-4836-84A7-8601B06D8B54}" srcOrd="0" destOrd="0" presId="urn:microsoft.com/office/officeart/2005/8/layout/chevron2"/>
    <dgm:cxn modelId="{DD4F7775-883F-4DDA-AABA-86E37C434D03}" srcId="{197F6B96-D5D8-4E75-BB38-19034B2CC0AF}" destId="{96F0FB70-F735-4C4C-B211-24044F200E03}" srcOrd="0" destOrd="0" parTransId="{E08BAEF7-90DD-47C3-8E6F-1538DE66DF7E}" sibTransId="{A0326266-1293-4D3A-9550-3C686B82ABA4}"/>
    <dgm:cxn modelId="{31C11CA8-5DE9-4280-BD9F-CA8DD5802749}" srcId="{69CDFB6F-7D19-4EBA-8C18-798B00B56FB4}" destId="{197F6B96-D5D8-4E75-BB38-19034B2CC0AF}" srcOrd="4" destOrd="0" parTransId="{53809EFD-9B4A-4B2C-AA33-BFF3E1ADC02B}" sibTransId="{29862378-E678-4E4C-8DBB-45F2B05F7B22}"/>
    <dgm:cxn modelId="{595FF416-513D-43B1-8BAB-AC06A4FF39F8}" srcId="{8FF93174-A8FD-4AAA-9014-1563016FC63A}" destId="{6CE8C0C2-0BD5-49B8-B197-16F497B223B4}" srcOrd="0" destOrd="0" parTransId="{2FFF7B43-F000-40E3-8613-358EAD71CC4E}" sibTransId="{F60EBFB9-1213-451D-A7F0-14B5374AA4CC}"/>
    <dgm:cxn modelId="{8A95902B-5ED6-4A9E-88CF-4EE9D242AFBE}" type="presOf" srcId="{197F6B96-D5D8-4E75-BB38-19034B2CC0AF}" destId="{0EBABB50-A77E-4E92-9FA2-AF2008F24182}" srcOrd="0" destOrd="0" presId="urn:microsoft.com/office/officeart/2005/8/layout/chevron2"/>
    <dgm:cxn modelId="{8F6442FD-80AA-4F14-83B2-0024E207E4CE}" srcId="{69CDFB6F-7D19-4EBA-8C18-798B00B56FB4}" destId="{ACCFF0D4-E492-4980-AC58-A63264A1B91D}" srcOrd="3" destOrd="0" parTransId="{4966B5D6-EC24-4B10-AD21-3A376343B490}" sibTransId="{DB380820-16B2-4935-BDF7-DE07DF3A6728}"/>
    <dgm:cxn modelId="{67AA674A-4B76-48D8-9EF6-EA6D3FE84096}" type="presOf" srcId="{ACCFF0D4-E492-4980-AC58-A63264A1B91D}" destId="{69CF6DFB-774E-4FBE-AE4B-C47B8BD0018A}" srcOrd="0" destOrd="0" presId="urn:microsoft.com/office/officeart/2005/8/layout/chevron2"/>
    <dgm:cxn modelId="{7FAC21F8-108F-489A-869B-565A18D9CC38}" srcId="{69CDFB6F-7D19-4EBA-8C18-798B00B56FB4}" destId="{8FF93174-A8FD-4AAA-9014-1563016FC63A}" srcOrd="0" destOrd="0" parTransId="{34C921E4-DC7D-4D4D-82A2-4E36F9BB69EC}" sibTransId="{C477BD66-878D-4F11-9C0A-6F11D9296ADD}"/>
    <dgm:cxn modelId="{544C9E1A-6891-4029-A9C5-3A18781A0657}" type="presOf" srcId="{6CE8C0C2-0BD5-49B8-B197-16F497B223B4}" destId="{B0F516E0-AD56-46D2-8548-7F38698A7CBA}" srcOrd="0" destOrd="0" presId="urn:microsoft.com/office/officeart/2005/8/layout/chevron2"/>
    <dgm:cxn modelId="{3CE5D645-F5A5-4427-915B-2994E11FDCD0}" type="presOf" srcId="{8FF93174-A8FD-4AAA-9014-1563016FC63A}" destId="{2A1910E3-901D-463C-B38B-F1557F2ADF0A}" srcOrd="0" destOrd="0" presId="urn:microsoft.com/office/officeart/2005/8/layout/chevron2"/>
    <dgm:cxn modelId="{E5114B0D-07C7-4089-9AB2-16C082F696B0}" type="presOf" srcId="{57121E5C-0E70-4EB0-B55C-878990B079F2}" destId="{EBAC5FBE-E46C-4B7E-AD17-414149ACF85B}" srcOrd="0" destOrd="0" presId="urn:microsoft.com/office/officeart/2005/8/layout/chevron2"/>
    <dgm:cxn modelId="{24F2BDCD-4763-4FD0-8660-9017F692C12A}" srcId="{69CDFB6F-7D19-4EBA-8C18-798B00B56FB4}" destId="{2EA376A5-14A0-47D7-BC07-7CA93240B539}" srcOrd="1" destOrd="0" parTransId="{48AE14C6-A0D0-434E-9E38-524CD7728486}" sibTransId="{D8B03BE9-0EC1-4914-9C97-D4F379D5C309}"/>
    <dgm:cxn modelId="{61F5137F-7D19-4843-887F-700672655C6C}" type="presOf" srcId="{9BFF232B-DB88-48DC-BE82-34DF9D997154}" destId="{D157FCB6-15E5-4E3B-91BC-1CCB70CE9945}" srcOrd="0" destOrd="0" presId="urn:microsoft.com/office/officeart/2005/8/layout/chevron2"/>
    <dgm:cxn modelId="{AD88F956-CE7A-4A69-AC81-01751DED61F6}" type="presOf" srcId="{7ECF586E-8438-458B-9546-8B611708649B}" destId="{72BBCB4E-F4E5-455D-8577-8505403F7AA1}" srcOrd="0" destOrd="0" presId="urn:microsoft.com/office/officeart/2005/8/layout/chevron2"/>
    <dgm:cxn modelId="{D1DC6A37-497F-477C-B950-514635EC37A3}" srcId="{ACCFF0D4-E492-4980-AC58-A63264A1B91D}" destId="{9BFF232B-DB88-48DC-BE82-34DF9D997154}" srcOrd="0" destOrd="0" parTransId="{A7616C4F-60D3-4425-87BC-B2C604163810}" sibTransId="{D050DD45-3BA8-4155-BDA8-229A07D5F7AF}"/>
    <dgm:cxn modelId="{03AAE9C4-EF17-4BF7-9BC3-A0C88DD73FF6}" srcId="{2EA376A5-14A0-47D7-BC07-7CA93240B539}" destId="{7ECF586E-8438-458B-9546-8B611708649B}" srcOrd="0" destOrd="0" parTransId="{F720F15B-AB8C-488B-ACBC-11275840E0D9}" sibTransId="{70B51665-4399-4110-8B60-C3E30A4D012F}"/>
    <dgm:cxn modelId="{FEE18526-487F-46FA-87FD-FE7FA2355B3A}" type="presParOf" srcId="{9A0B86B9-854F-496F-BC15-BAEAACEF9734}" destId="{46998126-7D3C-4D89-8426-294E944F66AF}" srcOrd="0" destOrd="0" presId="urn:microsoft.com/office/officeart/2005/8/layout/chevron2"/>
    <dgm:cxn modelId="{EC5CB11C-0B57-4D23-8857-86FF5C0CA14C}" type="presParOf" srcId="{46998126-7D3C-4D89-8426-294E944F66AF}" destId="{2A1910E3-901D-463C-B38B-F1557F2ADF0A}" srcOrd="0" destOrd="0" presId="urn:microsoft.com/office/officeart/2005/8/layout/chevron2"/>
    <dgm:cxn modelId="{02F76D4B-6C84-4426-AC8B-B8B7387E32CE}" type="presParOf" srcId="{46998126-7D3C-4D89-8426-294E944F66AF}" destId="{B0F516E0-AD56-46D2-8548-7F38698A7CBA}" srcOrd="1" destOrd="0" presId="urn:microsoft.com/office/officeart/2005/8/layout/chevron2"/>
    <dgm:cxn modelId="{501E5D44-8213-4CA5-BDCC-18747CA810D0}" type="presParOf" srcId="{9A0B86B9-854F-496F-BC15-BAEAACEF9734}" destId="{65EE32DA-D27E-47C0-ABC2-2C85304F97C5}" srcOrd="1" destOrd="0" presId="urn:microsoft.com/office/officeart/2005/8/layout/chevron2"/>
    <dgm:cxn modelId="{66B3BF4B-D5EE-48AF-A6B9-241E1DBD024B}" type="presParOf" srcId="{9A0B86B9-854F-496F-BC15-BAEAACEF9734}" destId="{47DB2534-3F6C-4475-806D-0C2AAFE8ACE6}" srcOrd="2" destOrd="0" presId="urn:microsoft.com/office/officeart/2005/8/layout/chevron2"/>
    <dgm:cxn modelId="{732A1DFB-FF12-40A0-8145-F2FD34B99A19}" type="presParOf" srcId="{47DB2534-3F6C-4475-806D-0C2AAFE8ACE6}" destId="{1D209E4A-BCE7-49C3-9FA9-8F597B2E8378}" srcOrd="0" destOrd="0" presId="urn:microsoft.com/office/officeart/2005/8/layout/chevron2"/>
    <dgm:cxn modelId="{BF41201A-E2B7-4A55-8EB1-FD9427B36E0E}" type="presParOf" srcId="{47DB2534-3F6C-4475-806D-0C2AAFE8ACE6}" destId="{72BBCB4E-F4E5-455D-8577-8505403F7AA1}" srcOrd="1" destOrd="0" presId="urn:microsoft.com/office/officeart/2005/8/layout/chevron2"/>
    <dgm:cxn modelId="{E626C8FE-147A-45B3-8B1C-F9FE01E3CB24}" type="presParOf" srcId="{9A0B86B9-854F-496F-BC15-BAEAACEF9734}" destId="{8DCA2194-B5AA-4CE7-865A-BBB4E84BF596}" srcOrd="3" destOrd="0" presId="urn:microsoft.com/office/officeart/2005/8/layout/chevron2"/>
    <dgm:cxn modelId="{CED22412-FE5C-46FF-B89D-A33FD824A719}" type="presParOf" srcId="{9A0B86B9-854F-496F-BC15-BAEAACEF9734}" destId="{FB07F65F-8EF4-45CE-BE11-E8AA7F7B1482}" srcOrd="4" destOrd="0" presId="urn:microsoft.com/office/officeart/2005/8/layout/chevron2"/>
    <dgm:cxn modelId="{6F2F272C-F6E8-491C-9BE2-1F29E94CADAB}" type="presParOf" srcId="{FB07F65F-8EF4-45CE-BE11-E8AA7F7B1482}" destId="{0B37B02E-C0BF-4E19-A6FB-1D2A5F906EC0}" srcOrd="0" destOrd="0" presId="urn:microsoft.com/office/officeart/2005/8/layout/chevron2"/>
    <dgm:cxn modelId="{E37B5B0C-90D2-41D5-A3D4-EEEFC90F7FA7}" type="presParOf" srcId="{FB07F65F-8EF4-45CE-BE11-E8AA7F7B1482}" destId="{EBAC5FBE-E46C-4B7E-AD17-414149ACF85B}" srcOrd="1" destOrd="0" presId="urn:microsoft.com/office/officeart/2005/8/layout/chevron2"/>
    <dgm:cxn modelId="{E087B8CB-2071-4700-A825-1F5776B8E7B1}" type="presParOf" srcId="{9A0B86B9-854F-496F-BC15-BAEAACEF9734}" destId="{D2E2FE57-61D8-4C2A-B0B5-8C9701BA7898}" srcOrd="5" destOrd="0" presId="urn:microsoft.com/office/officeart/2005/8/layout/chevron2"/>
    <dgm:cxn modelId="{410E4CCF-08F4-42DB-A125-7BEBBA1ADD4E}" type="presParOf" srcId="{9A0B86B9-854F-496F-BC15-BAEAACEF9734}" destId="{ADDB5D4B-0DC4-4EB2-B9AA-890EAABD0FD7}" srcOrd="6" destOrd="0" presId="urn:microsoft.com/office/officeart/2005/8/layout/chevron2"/>
    <dgm:cxn modelId="{7E9DA531-C87D-4643-91C1-D30449F570E4}" type="presParOf" srcId="{ADDB5D4B-0DC4-4EB2-B9AA-890EAABD0FD7}" destId="{69CF6DFB-774E-4FBE-AE4B-C47B8BD0018A}" srcOrd="0" destOrd="0" presId="urn:microsoft.com/office/officeart/2005/8/layout/chevron2"/>
    <dgm:cxn modelId="{0902B411-6F2D-4EFB-8E27-205AE7B96AB1}" type="presParOf" srcId="{ADDB5D4B-0DC4-4EB2-B9AA-890EAABD0FD7}" destId="{D157FCB6-15E5-4E3B-91BC-1CCB70CE9945}" srcOrd="1" destOrd="0" presId="urn:microsoft.com/office/officeart/2005/8/layout/chevron2"/>
    <dgm:cxn modelId="{49B01C39-1104-4FB9-8D3B-08EFED435DE0}" type="presParOf" srcId="{9A0B86B9-854F-496F-BC15-BAEAACEF9734}" destId="{622F035C-CACC-4D57-B815-A58B5EAEB41B}" srcOrd="7" destOrd="0" presId="urn:microsoft.com/office/officeart/2005/8/layout/chevron2"/>
    <dgm:cxn modelId="{ACAC8B65-B797-4D6A-B59D-D35C40B3BE01}" type="presParOf" srcId="{9A0B86B9-854F-496F-BC15-BAEAACEF9734}" destId="{230B5FFA-E7D3-4519-B177-1764DB41FC8F}" srcOrd="8" destOrd="0" presId="urn:microsoft.com/office/officeart/2005/8/layout/chevron2"/>
    <dgm:cxn modelId="{A6D48283-0B4D-4D9A-A03D-75B1059EC589}" type="presParOf" srcId="{230B5FFA-E7D3-4519-B177-1764DB41FC8F}" destId="{0EBABB50-A77E-4E92-9FA2-AF2008F24182}" srcOrd="0" destOrd="0" presId="urn:microsoft.com/office/officeart/2005/8/layout/chevron2"/>
    <dgm:cxn modelId="{449406D9-DEAB-4D0F-8A7A-96E017EAE36B}" type="presParOf" srcId="{230B5FFA-E7D3-4519-B177-1764DB41FC8F}" destId="{412A1C45-7714-4836-84A7-8601B06D8B5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C64DD5-D197-427C-BD6E-91101D35D5B5}"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US"/>
        </a:p>
      </dgm:t>
    </dgm:pt>
    <dgm:pt modelId="{72257B3C-FD6B-4CF7-8F99-D8089F95301E}">
      <dgm:prSet phldrT="[Texto]" custT="1"/>
      <dgm:spPr/>
      <dgm:t>
        <a:bodyPr/>
        <a:lstStyle/>
        <a:p>
          <a:r>
            <a:rPr lang="es-EC" sz="1800" b="1" dirty="0" smtClean="0"/>
            <a:t>Tratamiento digital de imágenes satelitales</a:t>
          </a:r>
          <a:endParaRPr lang="en-US" sz="1800" b="1" dirty="0"/>
        </a:p>
      </dgm:t>
    </dgm:pt>
    <dgm:pt modelId="{A8E1C129-1604-4123-91D0-3E9A740CAB22}" type="parTrans" cxnId="{E48D44CF-C5BC-47A9-9BE7-468373283649}">
      <dgm:prSet/>
      <dgm:spPr/>
      <dgm:t>
        <a:bodyPr/>
        <a:lstStyle/>
        <a:p>
          <a:endParaRPr lang="en-US"/>
        </a:p>
      </dgm:t>
    </dgm:pt>
    <dgm:pt modelId="{15B0F39C-1EEA-4E6B-8060-EA75EB54DFAE}" type="sibTrans" cxnId="{E48D44CF-C5BC-47A9-9BE7-468373283649}">
      <dgm:prSet/>
      <dgm:spPr/>
      <dgm:t>
        <a:bodyPr/>
        <a:lstStyle/>
        <a:p>
          <a:endParaRPr lang="en-US"/>
        </a:p>
      </dgm:t>
    </dgm:pt>
    <dgm:pt modelId="{457CFB32-FADD-4505-ABF0-1C2C13802CBA}">
      <dgm:prSet phldrT="[Texto]" custT="1"/>
      <dgm:spPr/>
      <dgm:t>
        <a:bodyPr/>
        <a:lstStyle/>
        <a:p>
          <a:r>
            <a:rPr lang="es-EC" sz="1600" b="1" dirty="0" smtClean="0"/>
            <a:t>Corrección atmosférica</a:t>
          </a:r>
          <a:endParaRPr lang="en-US" sz="1600" b="1" dirty="0"/>
        </a:p>
      </dgm:t>
    </dgm:pt>
    <dgm:pt modelId="{E63F8363-E8BA-4EED-969C-EC3D026DB817}" type="parTrans" cxnId="{B756090F-5401-4CFD-A1DD-B2652BA9DACF}">
      <dgm:prSet/>
      <dgm:spPr/>
      <dgm:t>
        <a:bodyPr/>
        <a:lstStyle/>
        <a:p>
          <a:endParaRPr lang="en-US"/>
        </a:p>
      </dgm:t>
    </dgm:pt>
    <dgm:pt modelId="{E4DCBE60-6510-4BBF-A2A7-5F1097C33F0A}" type="sibTrans" cxnId="{B756090F-5401-4CFD-A1DD-B2652BA9DACF}">
      <dgm:prSet/>
      <dgm:spPr/>
      <dgm:t>
        <a:bodyPr/>
        <a:lstStyle/>
        <a:p>
          <a:endParaRPr lang="en-US"/>
        </a:p>
      </dgm:t>
    </dgm:pt>
    <dgm:pt modelId="{16DA09DC-6BBE-407D-A1BD-C11A38169F50}">
      <dgm:prSet phldrT="[Texto]" custT="1"/>
      <dgm:spPr/>
      <dgm:t>
        <a:bodyPr/>
        <a:lstStyle/>
        <a:p>
          <a:r>
            <a:rPr lang="es-EC" sz="1600" b="1" dirty="0" smtClean="0"/>
            <a:t>Corrección Geométrica</a:t>
          </a:r>
          <a:endParaRPr lang="en-US" sz="1600" b="1" dirty="0"/>
        </a:p>
      </dgm:t>
    </dgm:pt>
    <dgm:pt modelId="{0B7489F4-A26C-4D77-9226-E367DEDDFBEC}" type="parTrans" cxnId="{BF01BF5D-4524-4FA4-A9C5-5B9AD6EA965E}">
      <dgm:prSet/>
      <dgm:spPr/>
      <dgm:t>
        <a:bodyPr/>
        <a:lstStyle/>
        <a:p>
          <a:endParaRPr lang="en-US"/>
        </a:p>
      </dgm:t>
    </dgm:pt>
    <dgm:pt modelId="{C02EF17E-1087-4852-A5FE-47DEABD82FC6}" type="sibTrans" cxnId="{BF01BF5D-4524-4FA4-A9C5-5B9AD6EA965E}">
      <dgm:prSet/>
      <dgm:spPr/>
      <dgm:t>
        <a:bodyPr/>
        <a:lstStyle/>
        <a:p>
          <a:endParaRPr lang="en-US"/>
        </a:p>
      </dgm:t>
    </dgm:pt>
    <dgm:pt modelId="{81D12BAE-6865-4CFC-B239-E95D95E6527B}">
      <dgm:prSet phldrT="[Texto]" custT="1"/>
      <dgm:spPr/>
      <dgm:t>
        <a:bodyPr/>
        <a:lstStyle/>
        <a:p>
          <a:r>
            <a:rPr lang="es-EC" sz="1600" b="1" dirty="0" smtClean="0"/>
            <a:t>Corrección Topográfica</a:t>
          </a:r>
          <a:endParaRPr lang="en-US" sz="1600" b="1" dirty="0"/>
        </a:p>
      </dgm:t>
    </dgm:pt>
    <dgm:pt modelId="{EF8D5A9E-C487-4E85-AE58-0F3EB95C8FF9}" type="parTrans" cxnId="{49992901-E8ED-4353-AF21-CCE67EADE4F5}">
      <dgm:prSet/>
      <dgm:spPr/>
      <dgm:t>
        <a:bodyPr/>
        <a:lstStyle/>
        <a:p>
          <a:endParaRPr lang="en-US"/>
        </a:p>
      </dgm:t>
    </dgm:pt>
    <dgm:pt modelId="{44E36338-7AEC-481D-85DB-17DD11A21014}" type="sibTrans" cxnId="{49992901-E8ED-4353-AF21-CCE67EADE4F5}">
      <dgm:prSet/>
      <dgm:spPr/>
      <dgm:t>
        <a:bodyPr/>
        <a:lstStyle/>
        <a:p>
          <a:endParaRPr lang="en-US"/>
        </a:p>
      </dgm:t>
    </dgm:pt>
    <dgm:pt modelId="{8133BFBD-CF60-462D-B2C7-9908250D0E11}">
      <dgm:prSet custT="1"/>
      <dgm:spPr/>
      <dgm:t>
        <a:bodyPr/>
        <a:lstStyle/>
        <a:p>
          <a:r>
            <a:rPr lang="es-EC" sz="1600" b="1" dirty="0" smtClean="0"/>
            <a:t>Pansharpening</a:t>
          </a:r>
          <a:endParaRPr lang="en-US" sz="1600" b="1" dirty="0"/>
        </a:p>
      </dgm:t>
    </dgm:pt>
    <dgm:pt modelId="{E5B40F69-272F-4260-A9DB-D785C267B450}" type="parTrans" cxnId="{AB341622-4EC8-42DB-97A6-96210EC22B4F}">
      <dgm:prSet/>
      <dgm:spPr/>
      <dgm:t>
        <a:bodyPr/>
        <a:lstStyle/>
        <a:p>
          <a:endParaRPr lang="en-US"/>
        </a:p>
      </dgm:t>
    </dgm:pt>
    <dgm:pt modelId="{B1932439-D7C8-4D55-BF72-9DDECDA46506}" type="sibTrans" cxnId="{AB341622-4EC8-42DB-97A6-96210EC22B4F}">
      <dgm:prSet/>
      <dgm:spPr/>
      <dgm:t>
        <a:bodyPr/>
        <a:lstStyle/>
        <a:p>
          <a:endParaRPr lang="en-US"/>
        </a:p>
      </dgm:t>
    </dgm:pt>
    <dgm:pt modelId="{961E5C51-69ED-4C16-808C-66A9365B848E}">
      <dgm:prSet custT="1"/>
      <dgm:spPr/>
      <dgm:t>
        <a:bodyPr/>
        <a:lstStyle/>
        <a:p>
          <a:pPr algn="just"/>
          <a:r>
            <a:rPr lang="es-EC" sz="1500" dirty="0" smtClean="0"/>
            <a:t>Trata de evaluar y eliminar las distorsiones que la atmósfera introduce en los valores de radiancia que llegan al sensor desde la superficie terrestre(Alonso, s.f.)</a:t>
          </a:r>
          <a:endParaRPr lang="en-US" sz="1500" dirty="0"/>
        </a:p>
      </dgm:t>
    </dgm:pt>
    <dgm:pt modelId="{070C4B93-823D-4202-80AB-A4E815DFF852}" type="parTrans" cxnId="{80F8FA18-4769-4B8A-BCAD-8223F1434A69}">
      <dgm:prSet/>
      <dgm:spPr/>
      <dgm:t>
        <a:bodyPr/>
        <a:lstStyle/>
        <a:p>
          <a:endParaRPr lang="en-US"/>
        </a:p>
      </dgm:t>
    </dgm:pt>
    <dgm:pt modelId="{1C3B394D-82DE-4F28-A5A4-9B6A587EF533}" type="sibTrans" cxnId="{80F8FA18-4769-4B8A-BCAD-8223F1434A69}">
      <dgm:prSet/>
      <dgm:spPr/>
      <dgm:t>
        <a:bodyPr/>
        <a:lstStyle/>
        <a:p>
          <a:endParaRPr lang="en-US"/>
        </a:p>
      </dgm:t>
    </dgm:pt>
    <dgm:pt modelId="{CABFA60A-6223-4468-8093-D5965104A081}">
      <dgm:prSet custT="1"/>
      <dgm:spPr/>
      <dgm:t>
        <a:bodyPr/>
        <a:lstStyle/>
        <a:p>
          <a:pPr algn="just"/>
          <a:r>
            <a:rPr lang="es-EC" sz="1500" dirty="0" smtClean="0"/>
            <a:t>Busca modificar la geometría de los pixeles, para ajustarlos a un sistema de proyección preestablecido, buscando la menor alteración de la radiometría de la imagen inicial</a:t>
          </a:r>
          <a:endParaRPr lang="en-US" sz="1500" dirty="0"/>
        </a:p>
      </dgm:t>
    </dgm:pt>
    <dgm:pt modelId="{0EEABF84-1D8E-4A55-90ED-18DF3D8757E3}" type="parTrans" cxnId="{57144A12-1128-4B7D-A7FF-567485C07014}">
      <dgm:prSet/>
      <dgm:spPr/>
      <dgm:t>
        <a:bodyPr/>
        <a:lstStyle/>
        <a:p>
          <a:endParaRPr lang="en-US"/>
        </a:p>
      </dgm:t>
    </dgm:pt>
    <dgm:pt modelId="{3D986287-BBF0-4294-B2BB-0BC2F6AAAF88}" type="sibTrans" cxnId="{57144A12-1128-4B7D-A7FF-567485C07014}">
      <dgm:prSet/>
      <dgm:spPr/>
      <dgm:t>
        <a:bodyPr/>
        <a:lstStyle/>
        <a:p>
          <a:endParaRPr lang="en-US"/>
        </a:p>
      </dgm:t>
    </dgm:pt>
    <dgm:pt modelId="{35799EAA-B19B-462E-BD17-C0927C4A0E45}">
      <dgm:prSet custT="1"/>
      <dgm:spPr/>
      <dgm:t>
        <a:bodyPr/>
        <a:lstStyle/>
        <a:p>
          <a:pPr algn="just"/>
          <a:r>
            <a:rPr lang="es-EC" sz="1500" dirty="0" smtClean="0"/>
            <a:t>Tiene la finalidad de minimizar las diferencias de iluminación que causan la topografía y la ubicación del sol. (García E., 2006)</a:t>
          </a:r>
          <a:endParaRPr lang="en-US" sz="1500" dirty="0"/>
        </a:p>
      </dgm:t>
    </dgm:pt>
    <dgm:pt modelId="{82331DB0-A790-4C7E-87DE-EA6CDD4359E5}" type="parTrans" cxnId="{9BB53B77-1A2A-4377-8D41-EF4ACAE42DB7}">
      <dgm:prSet/>
      <dgm:spPr/>
      <dgm:t>
        <a:bodyPr/>
        <a:lstStyle/>
        <a:p>
          <a:endParaRPr lang="en-US"/>
        </a:p>
      </dgm:t>
    </dgm:pt>
    <dgm:pt modelId="{CA505DD0-B1E6-48AB-80A4-F7642DAA3058}" type="sibTrans" cxnId="{9BB53B77-1A2A-4377-8D41-EF4ACAE42DB7}">
      <dgm:prSet/>
      <dgm:spPr/>
      <dgm:t>
        <a:bodyPr/>
        <a:lstStyle/>
        <a:p>
          <a:endParaRPr lang="en-US"/>
        </a:p>
      </dgm:t>
    </dgm:pt>
    <dgm:pt modelId="{0E38DAD4-4966-47C8-9694-17C8A3F2055D}">
      <dgm:prSet custT="1"/>
      <dgm:spPr/>
      <dgm:t>
        <a:bodyPr/>
        <a:lstStyle/>
        <a:p>
          <a:pPr algn="just"/>
          <a:r>
            <a:rPr lang="es-EC" sz="1500" dirty="0" smtClean="0"/>
            <a:t>Describe el proceso de utilizar una imagen pancromática para mejorar la resolución espacial de una imagen </a:t>
          </a:r>
          <a:r>
            <a:rPr lang="es-EC" sz="1500" dirty="0" err="1" smtClean="0"/>
            <a:t>multiespectral</a:t>
          </a:r>
          <a:r>
            <a:rPr lang="es-EC" sz="1500" dirty="0" smtClean="0"/>
            <a:t>. (Rose, s.f.)</a:t>
          </a:r>
          <a:endParaRPr lang="en-US" sz="1500" dirty="0"/>
        </a:p>
      </dgm:t>
    </dgm:pt>
    <dgm:pt modelId="{EC4DEB09-8813-4B71-AB54-E841CCF24577}" type="parTrans" cxnId="{C3A80A3B-E1F1-433A-982A-7917679BFB27}">
      <dgm:prSet/>
      <dgm:spPr/>
      <dgm:t>
        <a:bodyPr/>
        <a:lstStyle/>
        <a:p>
          <a:endParaRPr lang="en-US"/>
        </a:p>
      </dgm:t>
    </dgm:pt>
    <dgm:pt modelId="{50B094FF-8A05-47BB-A6DF-447AF0E86933}" type="sibTrans" cxnId="{C3A80A3B-E1F1-433A-982A-7917679BFB27}">
      <dgm:prSet/>
      <dgm:spPr/>
      <dgm:t>
        <a:bodyPr/>
        <a:lstStyle/>
        <a:p>
          <a:endParaRPr lang="en-US"/>
        </a:p>
      </dgm:t>
    </dgm:pt>
    <dgm:pt modelId="{D146B287-67BD-440A-8F08-FB20E4416820}" type="pres">
      <dgm:prSet presAssocID="{4DC64DD5-D197-427C-BD6E-91101D35D5B5}" presName="Name0" presStyleCnt="0">
        <dgm:presLayoutVars>
          <dgm:chPref val="1"/>
          <dgm:dir/>
          <dgm:animOne val="branch"/>
          <dgm:animLvl val="lvl"/>
          <dgm:resizeHandles val="exact"/>
        </dgm:presLayoutVars>
      </dgm:prSet>
      <dgm:spPr/>
      <dgm:t>
        <a:bodyPr/>
        <a:lstStyle/>
        <a:p>
          <a:endParaRPr lang="es-EC"/>
        </a:p>
      </dgm:t>
    </dgm:pt>
    <dgm:pt modelId="{106CB5FA-0A58-4A72-8120-AADAD69F385A}" type="pres">
      <dgm:prSet presAssocID="{72257B3C-FD6B-4CF7-8F99-D8089F95301E}" presName="root1" presStyleCnt="0"/>
      <dgm:spPr/>
    </dgm:pt>
    <dgm:pt modelId="{50BA8FD1-FA1F-4305-A788-02EB85847194}" type="pres">
      <dgm:prSet presAssocID="{72257B3C-FD6B-4CF7-8F99-D8089F95301E}" presName="LevelOneTextNode" presStyleLbl="node0" presStyleIdx="0" presStyleCnt="1" custScaleY="43243">
        <dgm:presLayoutVars>
          <dgm:chPref val="3"/>
        </dgm:presLayoutVars>
      </dgm:prSet>
      <dgm:spPr/>
      <dgm:t>
        <a:bodyPr/>
        <a:lstStyle/>
        <a:p>
          <a:endParaRPr lang="es-EC"/>
        </a:p>
      </dgm:t>
    </dgm:pt>
    <dgm:pt modelId="{7E39DE46-2CC9-42E0-80FC-5C27D1431D30}" type="pres">
      <dgm:prSet presAssocID="{72257B3C-FD6B-4CF7-8F99-D8089F95301E}" presName="level2hierChild" presStyleCnt="0"/>
      <dgm:spPr/>
    </dgm:pt>
    <dgm:pt modelId="{41B2D592-E1BB-4F10-8284-13FA6D307877}" type="pres">
      <dgm:prSet presAssocID="{E63F8363-E8BA-4EED-969C-EC3D026DB817}" presName="conn2-1" presStyleLbl="parChTrans1D2" presStyleIdx="0" presStyleCnt="4"/>
      <dgm:spPr/>
      <dgm:t>
        <a:bodyPr/>
        <a:lstStyle/>
        <a:p>
          <a:endParaRPr lang="es-EC"/>
        </a:p>
      </dgm:t>
    </dgm:pt>
    <dgm:pt modelId="{0D5CAFC4-32B6-47D9-95B6-E347705D7BD0}" type="pres">
      <dgm:prSet presAssocID="{E63F8363-E8BA-4EED-969C-EC3D026DB817}" presName="connTx" presStyleLbl="parChTrans1D2" presStyleIdx="0" presStyleCnt="4"/>
      <dgm:spPr/>
      <dgm:t>
        <a:bodyPr/>
        <a:lstStyle/>
        <a:p>
          <a:endParaRPr lang="es-EC"/>
        </a:p>
      </dgm:t>
    </dgm:pt>
    <dgm:pt modelId="{4AB37283-686A-41CF-89C6-593FE68BB8D7}" type="pres">
      <dgm:prSet presAssocID="{457CFB32-FADD-4505-ABF0-1C2C13802CBA}" presName="root2" presStyleCnt="0"/>
      <dgm:spPr/>
    </dgm:pt>
    <dgm:pt modelId="{703A9126-45EC-4FE5-B61C-74489C8B425F}" type="pres">
      <dgm:prSet presAssocID="{457CFB32-FADD-4505-ABF0-1C2C13802CBA}" presName="LevelTwoTextNode" presStyleLbl="node2" presStyleIdx="0" presStyleCnt="4" custScaleX="53775">
        <dgm:presLayoutVars>
          <dgm:chPref val="3"/>
        </dgm:presLayoutVars>
      </dgm:prSet>
      <dgm:spPr/>
      <dgm:t>
        <a:bodyPr/>
        <a:lstStyle/>
        <a:p>
          <a:endParaRPr lang="es-EC"/>
        </a:p>
      </dgm:t>
    </dgm:pt>
    <dgm:pt modelId="{0CA466B3-BE4D-4538-B545-429BD38D4E46}" type="pres">
      <dgm:prSet presAssocID="{457CFB32-FADD-4505-ABF0-1C2C13802CBA}" presName="level3hierChild" presStyleCnt="0"/>
      <dgm:spPr/>
    </dgm:pt>
    <dgm:pt modelId="{27E372A6-5F0E-44AF-A803-6BB255980245}" type="pres">
      <dgm:prSet presAssocID="{070C4B93-823D-4202-80AB-A4E815DFF852}" presName="conn2-1" presStyleLbl="parChTrans1D3" presStyleIdx="0" presStyleCnt="4"/>
      <dgm:spPr/>
      <dgm:t>
        <a:bodyPr/>
        <a:lstStyle/>
        <a:p>
          <a:endParaRPr lang="es-EC"/>
        </a:p>
      </dgm:t>
    </dgm:pt>
    <dgm:pt modelId="{EE095807-09AF-47AF-A786-7D9D2D010701}" type="pres">
      <dgm:prSet presAssocID="{070C4B93-823D-4202-80AB-A4E815DFF852}" presName="connTx" presStyleLbl="parChTrans1D3" presStyleIdx="0" presStyleCnt="4"/>
      <dgm:spPr/>
      <dgm:t>
        <a:bodyPr/>
        <a:lstStyle/>
        <a:p>
          <a:endParaRPr lang="es-EC"/>
        </a:p>
      </dgm:t>
    </dgm:pt>
    <dgm:pt modelId="{585C7669-A322-4957-9D15-61931D43E512}" type="pres">
      <dgm:prSet presAssocID="{961E5C51-69ED-4C16-808C-66A9365B848E}" presName="root2" presStyleCnt="0"/>
      <dgm:spPr/>
    </dgm:pt>
    <dgm:pt modelId="{E8C1CDFC-2CD7-4AE9-844C-6094F64A9F59}" type="pres">
      <dgm:prSet presAssocID="{961E5C51-69ED-4C16-808C-66A9365B848E}" presName="LevelTwoTextNode" presStyleLbl="node3" presStyleIdx="0" presStyleCnt="4" custScaleY="100696">
        <dgm:presLayoutVars>
          <dgm:chPref val="3"/>
        </dgm:presLayoutVars>
      </dgm:prSet>
      <dgm:spPr/>
      <dgm:t>
        <a:bodyPr/>
        <a:lstStyle/>
        <a:p>
          <a:endParaRPr lang="en-US"/>
        </a:p>
      </dgm:t>
    </dgm:pt>
    <dgm:pt modelId="{C4998456-B330-465D-9A0D-A10168649C3C}" type="pres">
      <dgm:prSet presAssocID="{961E5C51-69ED-4C16-808C-66A9365B848E}" presName="level3hierChild" presStyleCnt="0"/>
      <dgm:spPr/>
    </dgm:pt>
    <dgm:pt modelId="{AD88ED29-B94C-40BC-9CE3-C247BECCDFAC}" type="pres">
      <dgm:prSet presAssocID="{0B7489F4-A26C-4D77-9226-E367DEDDFBEC}" presName="conn2-1" presStyleLbl="parChTrans1D2" presStyleIdx="1" presStyleCnt="4"/>
      <dgm:spPr/>
      <dgm:t>
        <a:bodyPr/>
        <a:lstStyle/>
        <a:p>
          <a:endParaRPr lang="es-EC"/>
        </a:p>
      </dgm:t>
    </dgm:pt>
    <dgm:pt modelId="{A6F8553F-3331-45C4-8899-338A301791AF}" type="pres">
      <dgm:prSet presAssocID="{0B7489F4-A26C-4D77-9226-E367DEDDFBEC}" presName="connTx" presStyleLbl="parChTrans1D2" presStyleIdx="1" presStyleCnt="4"/>
      <dgm:spPr/>
      <dgm:t>
        <a:bodyPr/>
        <a:lstStyle/>
        <a:p>
          <a:endParaRPr lang="es-EC"/>
        </a:p>
      </dgm:t>
    </dgm:pt>
    <dgm:pt modelId="{83057C36-6FEA-4011-8C5E-80E0EFA29F7B}" type="pres">
      <dgm:prSet presAssocID="{16DA09DC-6BBE-407D-A1BD-C11A38169F50}" presName="root2" presStyleCnt="0"/>
      <dgm:spPr/>
    </dgm:pt>
    <dgm:pt modelId="{91CF6188-0160-49C7-AD7B-AF5E07F507A3}" type="pres">
      <dgm:prSet presAssocID="{16DA09DC-6BBE-407D-A1BD-C11A38169F50}" presName="LevelTwoTextNode" presStyleLbl="node2" presStyleIdx="1" presStyleCnt="4" custScaleX="53775">
        <dgm:presLayoutVars>
          <dgm:chPref val="3"/>
        </dgm:presLayoutVars>
      </dgm:prSet>
      <dgm:spPr/>
      <dgm:t>
        <a:bodyPr/>
        <a:lstStyle/>
        <a:p>
          <a:endParaRPr lang="es-EC"/>
        </a:p>
      </dgm:t>
    </dgm:pt>
    <dgm:pt modelId="{39646F91-3CB0-4084-9A07-3D06EC2B2F91}" type="pres">
      <dgm:prSet presAssocID="{16DA09DC-6BBE-407D-A1BD-C11A38169F50}" presName="level3hierChild" presStyleCnt="0"/>
      <dgm:spPr/>
    </dgm:pt>
    <dgm:pt modelId="{6DB69809-3E53-4BAB-A627-497096FDE814}" type="pres">
      <dgm:prSet presAssocID="{0EEABF84-1D8E-4A55-90ED-18DF3D8757E3}" presName="conn2-1" presStyleLbl="parChTrans1D3" presStyleIdx="1" presStyleCnt="4"/>
      <dgm:spPr/>
      <dgm:t>
        <a:bodyPr/>
        <a:lstStyle/>
        <a:p>
          <a:endParaRPr lang="es-EC"/>
        </a:p>
      </dgm:t>
    </dgm:pt>
    <dgm:pt modelId="{9E2BB4F6-F351-45E5-A613-CB62D681C83A}" type="pres">
      <dgm:prSet presAssocID="{0EEABF84-1D8E-4A55-90ED-18DF3D8757E3}" presName="connTx" presStyleLbl="parChTrans1D3" presStyleIdx="1" presStyleCnt="4"/>
      <dgm:spPr/>
      <dgm:t>
        <a:bodyPr/>
        <a:lstStyle/>
        <a:p>
          <a:endParaRPr lang="es-EC"/>
        </a:p>
      </dgm:t>
    </dgm:pt>
    <dgm:pt modelId="{8ACCA5BF-5697-4BD8-8C74-8D82021EBC65}" type="pres">
      <dgm:prSet presAssocID="{CABFA60A-6223-4468-8093-D5965104A081}" presName="root2" presStyleCnt="0"/>
      <dgm:spPr/>
    </dgm:pt>
    <dgm:pt modelId="{3C5ACCE1-39F2-44A0-BB34-E6D3FC118630}" type="pres">
      <dgm:prSet presAssocID="{CABFA60A-6223-4468-8093-D5965104A081}" presName="LevelTwoTextNode" presStyleLbl="node3" presStyleIdx="1" presStyleCnt="4" custScaleY="125000">
        <dgm:presLayoutVars>
          <dgm:chPref val="3"/>
        </dgm:presLayoutVars>
      </dgm:prSet>
      <dgm:spPr/>
      <dgm:t>
        <a:bodyPr/>
        <a:lstStyle/>
        <a:p>
          <a:endParaRPr lang="es-EC"/>
        </a:p>
      </dgm:t>
    </dgm:pt>
    <dgm:pt modelId="{14315585-A282-43A5-AD78-767C275CB0FD}" type="pres">
      <dgm:prSet presAssocID="{CABFA60A-6223-4468-8093-D5965104A081}" presName="level3hierChild" presStyleCnt="0"/>
      <dgm:spPr/>
    </dgm:pt>
    <dgm:pt modelId="{0A2D5F19-F047-444F-847C-14474F65608A}" type="pres">
      <dgm:prSet presAssocID="{EF8D5A9E-C487-4E85-AE58-0F3EB95C8FF9}" presName="conn2-1" presStyleLbl="parChTrans1D2" presStyleIdx="2" presStyleCnt="4"/>
      <dgm:spPr/>
      <dgm:t>
        <a:bodyPr/>
        <a:lstStyle/>
        <a:p>
          <a:endParaRPr lang="es-EC"/>
        </a:p>
      </dgm:t>
    </dgm:pt>
    <dgm:pt modelId="{56EC5F32-3BEA-406A-BDC5-922280C9E552}" type="pres">
      <dgm:prSet presAssocID="{EF8D5A9E-C487-4E85-AE58-0F3EB95C8FF9}" presName="connTx" presStyleLbl="parChTrans1D2" presStyleIdx="2" presStyleCnt="4"/>
      <dgm:spPr/>
      <dgm:t>
        <a:bodyPr/>
        <a:lstStyle/>
        <a:p>
          <a:endParaRPr lang="es-EC"/>
        </a:p>
      </dgm:t>
    </dgm:pt>
    <dgm:pt modelId="{3A6D882E-B72D-4C37-8F7D-00F515AE83EB}" type="pres">
      <dgm:prSet presAssocID="{81D12BAE-6865-4CFC-B239-E95D95E6527B}" presName="root2" presStyleCnt="0"/>
      <dgm:spPr/>
    </dgm:pt>
    <dgm:pt modelId="{88E5F84D-025B-4761-9B9C-85B9CF2CFE37}" type="pres">
      <dgm:prSet presAssocID="{81D12BAE-6865-4CFC-B239-E95D95E6527B}" presName="LevelTwoTextNode" presStyleLbl="node2" presStyleIdx="2" presStyleCnt="4" custScaleX="53775">
        <dgm:presLayoutVars>
          <dgm:chPref val="3"/>
        </dgm:presLayoutVars>
      </dgm:prSet>
      <dgm:spPr/>
      <dgm:t>
        <a:bodyPr/>
        <a:lstStyle/>
        <a:p>
          <a:endParaRPr lang="es-EC"/>
        </a:p>
      </dgm:t>
    </dgm:pt>
    <dgm:pt modelId="{6214726C-708E-4539-ADF4-32FFB8E2EF18}" type="pres">
      <dgm:prSet presAssocID="{81D12BAE-6865-4CFC-B239-E95D95E6527B}" presName="level3hierChild" presStyleCnt="0"/>
      <dgm:spPr/>
    </dgm:pt>
    <dgm:pt modelId="{65BD0DF1-899F-4077-9A10-674A687E19CE}" type="pres">
      <dgm:prSet presAssocID="{82331DB0-A790-4C7E-87DE-EA6CDD4359E5}" presName="conn2-1" presStyleLbl="parChTrans1D3" presStyleIdx="2" presStyleCnt="4"/>
      <dgm:spPr/>
      <dgm:t>
        <a:bodyPr/>
        <a:lstStyle/>
        <a:p>
          <a:endParaRPr lang="es-EC"/>
        </a:p>
      </dgm:t>
    </dgm:pt>
    <dgm:pt modelId="{205B33EB-8852-4684-B713-96B8D0DA1982}" type="pres">
      <dgm:prSet presAssocID="{82331DB0-A790-4C7E-87DE-EA6CDD4359E5}" presName="connTx" presStyleLbl="parChTrans1D3" presStyleIdx="2" presStyleCnt="4"/>
      <dgm:spPr/>
      <dgm:t>
        <a:bodyPr/>
        <a:lstStyle/>
        <a:p>
          <a:endParaRPr lang="es-EC"/>
        </a:p>
      </dgm:t>
    </dgm:pt>
    <dgm:pt modelId="{1FF4E2DA-4C2A-47E8-BF14-D5D4EDBD8F9C}" type="pres">
      <dgm:prSet presAssocID="{35799EAA-B19B-462E-BD17-C0927C4A0E45}" presName="root2" presStyleCnt="0"/>
      <dgm:spPr/>
    </dgm:pt>
    <dgm:pt modelId="{D2A0FC6A-474F-4584-A7E5-966E1A958AAD}" type="pres">
      <dgm:prSet presAssocID="{35799EAA-B19B-462E-BD17-C0927C4A0E45}" presName="LevelTwoTextNode" presStyleLbl="node3" presStyleIdx="2" presStyleCnt="4">
        <dgm:presLayoutVars>
          <dgm:chPref val="3"/>
        </dgm:presLayoutVars>
      </dgm:prSet>
      <dgm:spPr/>
      <dgm:t>
        <a:bodyPr/>
        <a:lstStyle/>
        <a:p>
          <a:endParaRPr lang="en-US"/>
        </a:p>
      </dgm:t>
    </dgm:pt>
    <dgm:pt modelId="{FEAFAB11-C2B0-4BC9-80B5-D0B9FF2AF87B}" type="pres">
      <dgm:prSet presAssocID="{35799EAA-B19B-462E-BD17-C0927C4A0E45}" presName="level3hierChild" presStyleCnt="0"/>
      <dgm:spPr/>
    </dgm:pt>
    <dgm:pt modelId="{A94DAAE5-EEFE-4508-B136-64E14CA51716}" type="pres">
      <dgm:prSet presAssocID="{E5B40F69-272F-4260-A9DB-D785C267B450}" presName="conn2-1" presStyleLbl="parChTrans1D2" presStyleIdx="3" presStyleCnt="4"/>
      <dgm:spPr/>
      <dgm:t>
        <a:bodyPr/>
        <a:lstStyle/>
        <a:p>
          <a:endParaRPr lang="es-EC"/>
        </a:p>
      </dgm:t>
    </dgm:pt>
    <dgm:pt modelId="{6718B65D-CDB7-4F1B-880A-B602312BD5FC}" type="pres">
      <dgm:prSet presAssocID="{E5B40F69-272F-4260-A9DB-D785C267B450}" presName="connTx" presStyleLbl="parChTrans1D2" presStyleIdx="3" presStyleCnt="4"/>
      <dgm:spPr/>
      <dgm:t>
        <a:bodyPr/>
        <a:lstStyle/>
        <a:p>
          <a:endParaRPr lang="es-EC"/>
        </a:p>
      </dgm:t>
    </dgm:pt>
    <dgm:pt modelId="{6C63236C-158E-41C9-877A-8CE7846A3854}" type="pres">
      <dgm:prSet presAssocID="{8133BFBD-CF60-462D-B2C7-9908250D0E11}" presName="root2" presStyleCnt="0"/>
      <dgm:spPr/>
    </dgm:pt>
    <dgm:pt modelId="{775FAD56-F138-4D26-994F-0170612B5B0E}" type="pres">
      <dgm:prSet presAssocID="{8133BFBD-CF60-462D-B2C7-9908250D0E11}" presName="LevelTwoTextNode" presStyleLbl="node2" presStyleIdx="3" presStyleCnt="4" custScaleX="53775">
        <dgm:presLayoutVars>
          <dgm:chPref val="3"/>
        </dgm:presLayoutVars>
      </dgm:prSet>
      <dgm:spPr/>
      <dgm:t>
        <a:bodyPr/>
        <a:lstStyle/>
        <a:p>
          <a:endParaRPr lang="es-EC"/>
        </a:p>
      </dgm:t>
    </dgm:pt>
    <dgm:pt modelId="{4605EA19-A3E1-4C66-BC31-5B4FC7A5C357}" type="pres">
      <dgm:prSet presAssocID="{8133BFBD-CF60-462D-B2C7-9908250D0E11}" presName="level3hierChild" presStyleCnt="0"/>
      <dgm:spPr/>
    </dgm:pt>
    <dgm:pt modelId="{5B0A0BD7-7951-45F4-9BB9-4EDF3FF42565}" type="pres">
      <dgm:prSet presAssocID="{EC4DEB09-8813-4B71-AB54-E841CCF24577}" presName="conn2-1" presStyleLbl="parChTrans1D3" presStyleIdx="3" presStyleCnt="4"/>
      <dgm:spPr/>
      <dgm:t>
        <a:bodyPr/>
        <a:lstStyle/>
        <a:p>
          <a:endParaRPr lang="es-EC"/>
        </a:p>
      </dgm:t>
    </dgm:pt>
    <dgm:pt modelId="{E8C2668B-83F2-4FBE-91D7-E1DB634467C9}" type="pres">
      <dgm:prSet presAssocID="{EC4DEB09-8813-4B71-AB54-E841CCF24577}" presName="connTx" presStyleLbl="parChTrans1D3" presStyleIdx="3" presStyleCnt="4"/>
      <dgm:spPr/>
      <dgm:t>
        <a:bodyPr/>
        <a:lstStyle/>
        <a:p>
          <a:endParaRPr lang="es-EC"/>
        </a:p>
      </dgm:t>
    </dgm:pt>
    <dgm:pt modelId="{3AF8BD4E-ECC4-40E1-95CD-D3DDF1536D1A}" type="pres">
      <dgm:prSet presAssocID="{0E38DAD4-4966-47C8-9694-17C8A3F2055D}" presName="root2" presStyleCnt="0"/>
      <dgm:spPr/>
    </dgm:pt>
    <dgm:pt modelId="{9AB3E40C-E1E5-4C6C-BDD4-83FA1091C2C6}" type="pres">
      <dgm:prSet presAssocID="{0E38DAD4-4966-47C8-9694-17C8A3F2055D}" presName="LevelTwoTextNode" presStyleLbl="node3" presStyleIdx="3" presStyleCnt="4">
        <dgm:presLayoutVars>
          <dgm:chPref val="3"/>
        </dgm:presLayoutVars>
      </dgm:prSet>
      <dgm:spPr/>
      <dgm:t>
        <a:bodyPr/>
        <a:lstStyle/>
        <a:p>
          <a:endParaRPr lang="en-US"/>
        </a:p>
      </dgm:t>
    </dgm:pt>
    <dgm:pt modelId="{573E757A-DEC6-4B39-AE85-97277D1D7438}" type="pres">
      <dgm:prSet presAssocID="{0E38DAD4-4966-47C8-9694-17C8A3F2055D}" presName="level3hierChild" presStyleCnt="0"/>
      <dgm:spPr/>
    </dgm:pt>
  </dgm:ptLst>
  <dgm:cxnLst>
    <dgm:cxn modelId="{3D8436A8-A277-415D-9E4E-19907BFB9EB6}" type="presOf" srcId="{4DC64DD5-D197-427C-BD6E-91101D35D5B5}" destId="{D146B287-67BD-440A-8F08-FB20E4416820}" srcOrd="0" destOrd="0" presId="urn:microsoft.com/office/officeart/2008/layout/HorizontalMultiLevelHierarchy"/>
    <dgm:cxn modelId="{2ECF35C7-E289-47CC-B5AB-1CA04CB12153}" type="presOf" srcId="{82331DB0-A790-4C7E-87DE-EA6CDD4359E5}" destId="{205B33EB-8852-4684-B713-96B8D0DA1982}" srcOrd="1" destOrd="0" presId="urn:microsoft.com/office/officeart/2008/layout/HorizontalMultiLevelHierarchy"/>
    <dgm:cxn modelId="{8628BA43-9574-4BF0-A369-8548A5373686}" type="presOf" srcId="{0E38DAD4-4966-47C8-9694-17C8A3F2055D}" destId="{9AB3E40C-E1E5-4C6C-BDD4-83FA1091C2C6}" srcOrd="0" destOrd="0" presId="urn:microsoft.com/office/officeart/2008/layout/HorizontalMultiLevelHierarchy"/>
    <dgm:cxn modelId="{7F9977D3-119E-485C-86B7-9BFD840B1231}" type="presOf" srcId="{0EEABF84-1D8E-4A55-90ED-18DF3D8757E3}" destId="{9E2BB4F6-F351-45E5-A613-CB62D681C83A}" srcOrd="1" destOrd="0" presId="urn:microsoft.com/office/officeart/2008/layout/HorizontalMultiLevelHierarchy"/>
    <dgm:cxn modelId="{C3A80A3B-E1F1-433A-982A-7917679BFB27}" srcId="{8133BFBD-CF60-462D-B2C7-9908250D0E11}" destId="{0E38DAD4-4966-47C8-9694-17C8A3F2055D}" srcOrd="0" destOrd="0" parTransId="{EC4DEB09-8813-4B71-AB54-E841CCF24577}" sibTransId="{50B094FF-8A05-47BB-A6DF-447AF0E86933}"/>
    <dgm:cxn modelId="{E0DBA784-9F67-4456-ABFF-1B7AD71201A7}" type="presOf" srcId="{0B7489F4-A26C-4D77-9226-E367DEDDFBEC}" destId="{AD88ED29-B94C-40BC-9CE3-C247BECCDFAC}" srcOrd="0" destOrd="0" presId="urn:microsoft.com/office/officeart/2008/layout/HorizontalMultiLevelHierarchy"/>
    <dgm:cxn modelId="{510E1D5F-A29B-4B2A-AB2B-BC85CE319865}" type="presOf" srcId="{8133BFBD-CF60-462D-B2C7-9908250D0E11}" destId="{775FAD56-F138-4D26-994F-0170612B5B0E}" srcOrd="0" destOrd="0" presId="urn:microsoft.com/office/officeart/2008/layout/HorizontalMultiLevelHierarchy"/>
    <dgm:cxn modelId="{204B69AC-9B34-418E-9C9B-7E8EE27D2CDE}" type="presOf" srcId="{72257B3C-FD6B-4CF7-8F99-D8089F95301E}" destId="{50BA8FD1-FA1F-4305-A788-02EB85847194}" srcOrd="0" destOrd="0" presId="urn:microsoft.com/office/officeart/2008/layout/HorizontalMultiLevelHierarchy"/>
    <dgm:cxn modelId="{092A60B1-A1F2-458B-BCD0-67F23385086F}" type="presOf" srcId="{16DA09DC-6BBE-407D-A1BD-C11A38169F50}" destId="{91CF6188-0160-49C7-AD7B-AF5E07F507A3}" srcOrd="0" destOrd="0" presId="urn:microsoft.com/office/officeart/2008/layout/HorizontalMultiLevelHierarchy"/>
    <dgm:cxn modelId="{21E1256D-B05A-4966-8462-5DF40603C05C}" type="presOf" srcId="{E5B40F69-272F-4260-A9DB-D785C267B450}" destId="{A94DAAE5-EEFE-4508-B136-64E14CA51716}" srcOrd="0" destOrd="0" presId="urn:microsoft.com/office/officeart/2008/layout/HorizontalMultiLevelHierarchy"/>
    <dgm:cxn modelId="{F23684CA-3F22-48BB-B68F-1B34DB3AD265}" type="presOf" srcId="{E63F8363-E8BA-4EED-969C-EC3D026DB817}" destId="{0D5CAFC4-32B6-47D9-95B6-E347705D7BD0}" srcOrd="1" destOrd="0" presId="urn:microsoft.com/office/officeart/2008/layout/HorizontalMultiLevelHierarchy"/>
    <dgm:cxn modelId="{49992901-E8ED-4353-AF21-CCE67EADE4F5}" srcId="{72257B3C-FD6B-4CF7-8F99-D8089F95301E}" destId="{81D12BAE-6865-4CFC-B239-E95D95E6527B}" srcOrd="2" destOrd="0" parTransId="{EF8D5A9E-C487-4E85-AE58-0F3EB95C8FF9}" sibTransId="{44E36338-7AEC-481D-85DB-17DD11A21014}"/>
    <dgm:cxn modelId="{BF968C76-5DDC-4876-A07C-3FF33EDF3CE6}" type="presOf" srcId="{CABFA60A-6223-4468-8093-D5965104A081}" destId="{3C5ACCE1-39F2-44A0-BB34-E6D3FC118630}" srcOrd="0" destOrd="0" presId="urn:microsoft.com/office/officeart/2008/layout/HorizontalMultiLevelHierarchy"/>
    <dgm:cxn modelId="{80F8FA18-4769-4B8A-BCAD-8223F1434A69}" srcId="{457CFB32-FADD-4505-ABF0-1C2C13802CBA}" destId="{961E5C51-69ED-4C16-808C-66A9365B848E}" srcOrd="0" destOrd="0" parTransId="{070C4B93-823D-4202-80AB-A4E815DFF852}" sibTransId="{1C3B394D-82DE-4F28-A5A4-9B6A587EF533}"/>
    <dgm:cxn modelId="{532D9A0A-601D-4759-97B4-237E9D77720A}" type="presOf" srcId="{EF8D5A9E-C487-4E85-AE58-0F3EB95C8FF9}" destId="{56EC5F32-3BEA-406A-BDC5-922280C9E552}" srcOrd="1" destOrd="0" presId="urn:microsoft.com/office/officeart/2008/layout/HorizontalMultiLevelHierarchy"/>
    <dgm:cxn modelId="{AB341622-4EC8-42DB-97A6-96210EC22B4F}" srcId="{72257B3C-FD6B-4CF7-8F99-D8089F95301E}" destId="{8133BFBD-CF60-462D-B2C7-9908250D0E11}" srcOrd="3" destOrd="0" parTransId="{E5B40F69-272F-4260-A9DB-D785C267B450}" sibTransId="{B1932439-D7C8-4D55-BF72-9DDECDA46506}"/>
    <dgm:cxn modelId="{FABDBF63-D180-48D1-9016-0E5F0875DCFE}" type="presOf" srcId="{82331DB0-A790-4C7E-87DE-EA6CDD4359E5}" destId="{65BD0DF1-899F-4077-9A10-674A687E19CE}" srcOrd="0" destOrd="0" presId="urn:microsoft.com/office/officeart/2008/layout/HorizontalMultiLevelHierarchy"/>
    <dgm:cxn modelId="{73D69986-E79B-461C-A1EE-EC9387EADF1F}" type="presOf" srcId="{81D12BAE-6865-4CFC-B239-E95D95E6527B}" destId="{88E5F84D-025B-4761-9B9C-85B9CF2CFE37}" srcOrd="0" destOrd="0" presId="urn:microsoft.com/office/officeart/2008/layout/HorizontalMultiLevelHierarchy"/>
    <dgm:cxn modelId="{0356DFDB-B7F1-4CA0-AD44-415C98D4EE5B}" type="presOf" srcId="{35799EAA-B19B-462E-BD17-C0927C4A0E45}" destId="{D2A0FC6A-474F-4584-A7E5-966E1A958AAD}" srcOrd="0" destOrd="0" presId="urn:microsoft.com/office/officeart/2008/layout/HorizontalMultiLevelHierarchy"/>
    <dgm:cxn modelId="{F3913597-A255-47CD-A019-F069C9CFE53C}" type="presOf" srcId="{E5B40F69-272F-4260-A9DB-D785C267B450}" destId="{6718B65D-CDB7-4F1B-880A-B602312BD5FC}" srcOrd="1" destOrd="0" presId="urn:microsoft.com/office/officeart/2008/layout/HorizontalMultiLevelHierarchy"/>
    <dgm:cxn modelId="{349692DC-19D1-401C-B3FB-ABE476D1038D}" type="presOf" srcId="{961E5C51-69ED-4C16-808C-66A9365B848E}" destId="{E8C1CDFC-2CD7-4AE9-844C-6094F64A9F59}" srcOrd="0" destOrd="0" presId="urn:microsoft.com/office/officeart/2008/layout/HorizontalMultiLevelHierarchy"/>
    <dgm:cxn modelId="{5260AFAD-AE1F-4A65-8182-65CA6C253D7F}" type="presOf" srcId="{0B7489F4-A26C-4D77-9226-E367DEDDFBEC}" destId="{A6F8553F-3331-45C4-8899-338A301791AF}" srcOrd="1" destOrd="0" presId="urn:microsoft.com/office/officeart/2008/layout/HorizontalMultiLevelHierarchy"/>
    <dgm:cxn modelId="{3B97C9E7-B8B6-48C3-B9B4-555C301B7456}" type="presOf" srcId="{070C4B93-823D-4202-80AB-A4E815DFF852}" destId="{27E372A6-5F0E-44AF-A803-6BB255980245}" srcOrd="0" destOrd="0" presId="urn:microsoft.com/office/officeart/2008/layout/HorizontalMultiLevelHierarchy"/>
    <dgm:cxn modelId="{427A4DDC-59F4-4D88-AF63-1B6BA2A6D71D}" type="presOf" srcId="{070C4B93-823D-4202-80AB-A4E815DFF852}" destId="{EE095807-09AF-47AF-A786-7D9D2D010701}" srcOrd="1" destOrd="0" presId="urn:microsoft.com/office/officeart/2008/layout/HorizontalMultiLevelHierarchy"/>
    <dgm:cxn modelId="{57144A12-1128-4B7D-A7FF-567485C07014}" srcId="{16DA09DC-6BBE-407D-A1BD-C11A38169F50}" destId="{CABFA60A-6223-4468-8093-D5965104A081}" srcOrd="0" destOrd="0" parTransId="{0EEABF84-1D8E-4A55-90ED-18DF3D8757E3}" sibTransId="{3D986287-BBF0-4294-B2BB-0BC2F6AAAF88}"/>
    <dgm:cxn modelId="{0562B4FE-9D8A-4ED7-BE3F-9D00F9BB05B5}" type="presOf" srcId="{EF8D5A9E-C487-4E85-AE58-0F3EB95C8FF9}" destId="{0A2D5F19-F047-444F-847C-14474F65608A}" srcOrd="0" destOrd="0" presId="urn:microsoft.com/office/officeart/2008/layout/HorizontalMultiLevelHierarchy"/>
    <dgm:cxn modelId="{B756090F-5401-4CFD-A1DD-B2652BA9DACF}" srcId="{72257B3C-FD6B-4CF7-8F99-D8089F95301E}" destId="{457CFB32-FADD-4505-ABF0-1C2C13802CBA}" srcOrd="0" destOrd="0" parTransId="{E63F8363-E8BA-4EED-969C-EC3D026DB817}" sibTransId="{E4DCBE60-6510-4BBF-A2A7-5F1097C33F0A}"/>
    <dgm:cxn modelId="{6BF51598-07C5-44EC-9A69-F14ECB01629A}" type="presOf" srcId="{457CFB32-FADD-4505-ABF0-1C2C13802CBA}" destId="{703A9126-45EC-4FE5-B61C-74489C8B425F}" srcOrd="0" destOrd="0" presId="urn:microsoft.com/office/officeart/2008/layout/HorizontalMultiLevelHierarchy"/>
    <dgm:cxn modelId="{1937A929-97E1-4C37-9ECC-F4C5D108296E}" type="presOf" srcId="{0EEABF84-1D8E-4A55-90ED-18DF3D8757E3}" destId="{6DB69809-3E53-4BAB-A627-497096FDE814}" srcOrd="0" destOrd="0" presId="urn:microsoft.com/office/officeart/2008/layout/HorizontalMultiLevelHierarchy"/>
    <dgm:cxn modelId="{C1C5FB7E-8605-4159-9DBF-7FE57867AC6C}" type="presOf" srcId="{E63F8363-E8BA-4EED-969C-EC3D026DB817}" destId="{41B2D592-E1BB-4F10-8284-13FA6D307877}" srcOrd="0" destOrd="0" presId="urn:microsoft.com/office/officeart/2008/layout/HorizontalMultiLevelHierarchy"/>
    <dgm:cxn modelId="{9429B7F0-C3F1-4D79-B9A8-6452981D3033}" type="presOf" srcId="{EC4DEB09-8813-4B71-AB54-E841CCF24577}" destId="{E8C2668B-83F2-4FBE-91D7-E1DB634467C9}" srcOrd="1" destOrd="0" presId="urn:microsoft.com/office/officeart/2008/layout/HorizontalMultiLevelHierarchy"/>
    <dgm:cxn modelId="{BF01BF5D-4524-4FA4-A9C5-5B9AD6EA965E}" srcId="{72257B3C-FD6B-4CF7-8F99-D8089F95301E}" destId="{16DA09DC-6BBE-407D-A1BD-C11A38169F50}" srcOrd="1" destOrd="0" parTransId="{0B7489F4-A26C-4D77-9226-E367DEDDFBEC}" sibTransId="{C02EF17E-1087-4852-A5FE-47DEABD82FC6}"/>
    <dgm:cxn modelId="{E48D44CF-C5BC-47A9-9BE7-468373283649}" srcId="{4DC64DD5-D197-427C-BD6E-91101D35D5B5}" destId="{72257B3C-FD6B-4CF7-8F99-D8089F95301E}" srcOrd="0" destOrd="0" parTransId="{A8E1C129-1604-4123-91D0-3E9A740CAB22}" sibTransId="{15B0F39C-1EEA-4E6B-8060-EA75EB54DFAE}"/>
    <dgm:cxn modelId="{D5C6C268-B538-4CEB-8159-CC975629E29F}" type="presOf" srcId="{EC4DEB09-8813-4B71-AB54-E841CCF24577}" destId="{5B0A0BD7-7951-45F4-9BB9-4EDF3FF42565}" srcOrd="0" destOrd="0" presId="urn:microsoft.com/office/officeart/2008/layout/HorizontalMultiLevelHierarchy"/>
    <dgm:cxn modelId="{9BB53B77-1A2A-4377-8D41-EF4ACAE42DB7}" srcId="{81D12BAE-6865-4CFC-B239-E95D95E6527B}" destId="{35799EAA-B19B-462E-BD17-C0927C4A0E45}" srcOrd="0" destOrd="0" parTransId="{82331DB0-A790-4C7E-87DE-EA6CDD4359E5}" sibTransId="{CA505DD0-B1E6-48AB-80A4-F7642DAA3058}"/>
    <dgm:cxn modelId="{586AD412-5114-4632-8625-48348819BDE5}" type="presParOf" srcId="{D146B287-67BD-440A-8F08-FB20E4416820}" destId="{106CB5FA-0A58-4A72-8120-AADAD69F385A}" srcOrd="0" destOrd="0" presId="urn:microsoft.com/office/officeart/2008/layout/HorizontalMultiLevelHierarchy"/>
    <dgm:cxn modelId="{53CFA1AF-8299-4F25-A8AF-0A071218CBD6}" type="presParOf" srcId="{106CB5FA-0A58-4A72-8120-AADAD69F385A}" destId="{50BA8FD1-FA1F-4305-A788-02EB85847194}" srcOrd="0" destOrd="0" presId="urn:microsoft.com/office/officeart/2008/layout/HorizontalMultiLevelHierarchy"/>
    <dgm:cxn modelId="{83287126-5BA3-478A-B8CA-E25439282B32}" type="presParOf" srcId="{106CB5FA-0A58-4A72-8120-AADAD69F385A}" destId="{7E39DE46-2CC9-42E0-80FC-5C27D1431D30}" srcOrd="1" destOrd="0" presId="urn:microsoft.com/office/officeart/2008/layout/HorizontalMultiLevelHierarchy"/>
    <dgm:cxn modelId="{A9090486-18B1-484A-82F7-BBC2E97FCA02}" type="presParOf" srcId="{7E39DE46-2CC9-42E0-80FC-5C27D1431D30}" destId="{41B2D592-E1BB-4F10-8284-13FA6D307877}" srcOrd="0" destOrd="0" presId="urn:microsoft.com/office/officeart/2008/layout/HorizontalMultiLevelHierarchy"/>
    <dgm:cxn modelId="{E4BB4D5C-21F8-4238-ADB0-C07765C400B0}" type="presParOf" srcId="{41B2D592-E1BB-4F10-8284-13FA6D307877}" destId="{0D5CAFC4-32B6-47D9-95B6-E347705D7BD0}" srcOrd="0" destOrd="0" presId="urn:microsoft.com/office/officeart/2008/layout/HorizontalMultiLevelHierarchy"/>
    <dgm:cxn modelId="{2D4D883B-2996-4247-87F1-2483ED2D8AA6}" type="presParOf" srcId="{7E39DE46-2CC9-42E0-80FC-5C27D1431D30}" destId="{4AB37283-686A-41CF-89C6-593FE68BB8D7}" srcOrd="1" destOrd="0" presId="urn:microsoft.com/office/officeart/2008/layout/HorizontalMultiLevelHierarchy"/>
    <dgm:cxn modelId="{7D60758F-56BC-4E89-9A80-03B458D8C424}" type="presParOf" srcId="{4AB37283-686A-41CF-89C6-593FE68BB8D7}" destId="{703A9126-45EC-4FE5-B61C-74489C8B425F}" srcOrd="0" destOrd="0" presId="urn:microsoft.com/office/officeart/2008/layout/HorizontalMultiLevelHierarchy"/>
    <dgm:cxn modelId="{10ECEFCD-87EA-43E9-897D-DB58C6044767}" type="presParOf" srcId="{4AB37283-686A-41CF-89C6-593FE68BB8D7}" destId="{0CA466B3-BE4D-4538-B545-429BD38D4E46}" srcOrd="1" destOrd="0" presId="urn:microsoft.com/office/officeart/2008/layout/HorizontalMultiLevelHierarchy"/>
    <dgm:cxn modelId="{0B4ADD61-DBAD-4FC3-98A6-DDBC8811DE92}" type="presParOf" srcId="{0CA466B3-BE4D-4538-B545-429BD38D4E46}" destId="{27E372A6-5F0E-44AF-A803-6BB255980245}" srcOrd="0" destOrd="0" presId="urn:microsoft.com/office/officeart/2008/layout/HorizontalMultiLevelHierarchy"/>
    <dgm:cxn modelId="{51A664D3-8449-429B-BF2B-B4FC546FA6C7}" type="presParOf" srcId="{27E372A6-5F0E-44AF-A803-6BB255980245}" destId="{EE095807-09AF-47AF-A786-7D9D2D010701}" srcOrd="0" destOrd="0" presId="urn:microsoft.com/office/officeart/2008/layout/HorizontalMultiLevelHierarchy"/>
    <dgm:cxn modelId="{1A633E9F-894F-40C1-B266-324E67BB954B}" type="presParOf" srcId="{0CA466B3-BE4D-4538-B545-429BD38D4E46}" destId="{585C7669-A322-4957-9D15-61931D43E512}" srcOrd="1" destOrd="0" presId="urn:microsoft.com/office/officeart/2008/layout/HorizontalMultiLevelHierarchy"/>
    <dgm:cxn modelId="{4E6A6E32-38FA-4D11-B768-7B96CDEBE7FF}" type="presParOf" srcId="{585C7669-A322-4957-9D15-61931D43E512}" destId="{E8C1CDFC-2CD7-4AE9-844C-6094F64A9F59}" srcOrd="0" destOrd="0" presId="urn:microsoft.com/office/officeart/2008/layout/HorizontalMultiLevelHierarchy"/>
    <dgm:cxn modelId="{F5A2CE01-1A79-4EEF-9B59-87884D9751A5}" type="presParOf" srcId="{585C7669-A322-4957-9D15-61931D43E512}" destId="{C4998456-B330-465D-9A0D-A10168649C3C}" srcOrd="1" destOrd="0" presId="urn:microsoft.com/office/officeart/2008/layout/HorizontalMultiLevelHierarchy"/>
    <dgm:cxn modelId="{AB63A3AF-EB60-47AF-9F10-4F2EADEDA5D9}" type="presParOf" srcId="{7E39DE46-2CC9-42E0-80FC-5C27D1431D30}" destId="{AD88ED29-B94C-40BC-9CE3-C247BECCDFAC}" srcOrd="2" destOrd="0" presId="urn:microsoft.com/office/officeart/2008/layout/HorizontalMultiLevelHierarchy"/>
    <dgm:cxn modelId="{47DF06C4-D748-47C0-8BF0-F24AF6C6D196}" type="presParOf" srcId="{AD88ED29-B94C-40BC-9CE3-C247BECCDFAC}" destId="{A6F8553F-3331-45C4-8899-338A301791AF}" srcOrd="0" destOrd="0" presId="urn:microsoft.com/office/officeart/2008/layout/HorizontalMultiLevelHierarchy"/>
    <dgm:cxn modelId="{153D2EF6-D260-4293-9FEA-873107F723BD}" type="presParOf" srcId="{7E39DE46-2CC9-42E0-80FC-5C27D1431D30}" destId="{83057C36-6FEA-4011-8C5E-80E0EFA29F7B}" srcOrd="3" destOrd="0" presId="urn:microsoft.com/office/officeart/2008/layout/HorizontalMultiLevelHierarchy"/>
    <dgm:cxn modelId="{CBC0A8A2-5A5C-4A60-BEE1-6BEC13A3C47A}" type="presParOf" srcId="{83057C36-6FEA-4011-8C5E-80E0EFA29F7B}" destId="{91CF6188-0160-49C7-AD7B-AF5E07F507A3}" srcOrd="0" destOrd="0" presId="urn:microsoft.com/office/officeart/2008/layout/HorizontalMultiLevelHierarchy"/>
    <dgm:cxn modelId="{1C6A03D9-DE77-48C5-8A6E-9CC6906411F4}" type="presParOf" srcId="{83057C36-6FEA-4011-8C5E-80E0EFA29F7B}" destId="{39646F91-3CB0-4084-9A07-3D06EC2B2F91}" srcOrd="1" destOrd="0" presId="urn:microsoft.com/office/officeart/2008/layout/HorizontalMultiLevelHierarchy"/>
    <dgm:cxn modelId="{CE9996EE-D82E-4541-B1A6-F6D5ABEE0B86}" type="presParOf" srcId="{39646F91-3CB0-4084-9A07-3D06EC2B2F91}" destId="{6DB69809-3E53-4BAB-A627-497096FDE814}" srcOrd="0" destOrd="0" presId="urn:microsoft.com/office/officeart/2008/layout/HorizontalMultiLevelHierarchy"/>
    <dgm:cxn modelId="{B061039E-BF0C-4690-A543-F07685CFE969}" type="presParOf" srcId="{6DB69809-3E53-4BAB-A627-497096FDE814}" destId="{9E2BB4F6-F351-45E5-A613-CB62D681C83A}" srcOrd="0" destOrd="0" presId="urn:microsoft.com/office/officeart/2008/layout/HorizontalMultiLevelHierarchy"/>
    <dgm:cxn modelId="{F1A707B7-D857-4B3A-8A7D-DDBDE108A1FF}" type="presParOf" srcId="{39646F91-3CB0-4084-9A07-3D06EC2B2F91}" destId="{8ACCA5BF-5697-4BD8-8C74-8D82021EBC65}" srcOrd="1" destOrd="0" presId="urn:microsoft.com/office/officeart/2008/layout/HorizontalMultiLevelHierarchy"/>
    <dgm:cxn modelId="{692733AA-3669-4800-B46E-3AE43385590F}" type="presParOf" srcId="{8ACCA5BF-5697-4BD8-8C74-8D82021EBC65}" destId="{3C5ACCE1-39F2-44A0-BB34-E6D3FC118630}" srcOrd="0" destOrd="0" presId="urn:microsoft.com/office/officeart/2008/layout/HorizontalMultiLevelHierarchy"/>
    <dgm:cxn modelId="{65E05496-421D-4240-9AEC-CFFDE96BED37}" type="presParOf" srcId="{8ACCA5BF-5697-4BD8-8C74-8D82021EBC65}" destId="{14315585-A282-43A5-AD78-767C275CB0FD}" srcOrd="1" destOrd="0" presId="urn:microsoft.com/office/officeart/2008/layout/HorizontalMultiLevelHierarchy"/>
    <dgm:cxn modelId="{61B2F161-872E-4A43-B3DD-972B843A5A27}" type="presParOf" srcId="{7E39DE46-2CC9-42E0-80FC-5C27D1431D30}" destId="{0A2D5F19-F047-444F-847C-14474F65608A}" srcOrd="4" destOrd="0" presId="urn:microsoft.com/office/officeart/2008/layout/HorizontalMultiLevelHierarchy"/>
    <dgm:cxn modelId="{949B3096-3A85-4950-A03E-E40AC318463A}" type="presParOf" srcId="{0A2D5F19-F047-444F-847C-14474F65608A}" destId="{56EC5F32-3BEA-406A-BDC5-922280C9E552}" srcOrd="0" destOrd="0" presId="urn:microsoft.com/office/officeart/2008/layout/HorizontalMultiLevelHierarchy"/>
    <dgm:cxn modelId="{0721B3F4-646A-48F1-9968-0F97FBF45B16}" type="presParOf" srcId="{7E39DE46-2CC9-42E0-80FC-5C27D1431D30}" destId="{3A6D882E-B72D-4C37-8F7D-00F515AE83EB}" srcOrd="5" destOrd="0" presId="urn:microsoft.com/office/officeart/2008/layout/HorizontalMultiLevelHierarchy"/>
    <dgm:cxn modelId="{0CD5EFD7-BD2E-4E30-A426-CABF86E46B59}" type="presParOf" srcId="{3A6D882E-B72D-4C37-8F7D-00F515AE83EB}" destId="{88E5F84D-025B-4761-9B9C-85B9CF2CFE37}" srcOrd="0" destOrd="0" presId="urn:microsoft.com/office/officeart/2008/layout/HorizontalMultiLevelHierarchy"/>
    <dgm:cxn modelId="{91CAAC46-F302-45EB-AC68-F339E1EDD9B3}" type="presParOf" srcId="{3A6D882E-B72D-4C37-8F7D-00F515AE83EB}" destId="{6214726C-708E-4539-ADF4-32FFB8E2EF18}" srcOrd="1" destOrd="0" presId="urn:microsoft.com/office/officeart/2008/layout/HorizontalMultiLevelHierarchy"/>
    <dgm:cxn modelId="{F0DBD416-6888-4F71-BC99-B35E26436167}" type="presParOf" srcId="{6214726C-708E-4539-ADF4-32FFB8E2EF18}" destId="{65BD0DF1-899F-4077-9A10-674A687E19CE}" srcOrd="0" destOrd="0" presId="urn:microsoft.com/office/officeart/2008/layout/HorizontalMultiLevelHierarchy"/>
    <dgm:cxn modelId="{38D44C54-3DFC-4DD5-97B7-E9A4FEF10E1C}" type="presParOf" srcId="{65BD0DF1-899F-4077-9A10-674A687E19CE}" destId="{205B33EB-8852-4684-B713-96B8D0DA1982}" srcOrd="0" destOrd="0" presId="urn:microsoft.com/office/officeart/2008/layout/HorizontalMultiLevelHierarchy"/>
    <dgm:cxn modelId="{1BA297E6-91BD-4EF4-996C-389E9559A504}" type="presParOf" srcId="{6214726C-708E-4539-ADF4-32FFB8E2EF18}" destId="{1FF4E2DA-4C2A-47E8-BF14-D5D4EDBD8F9C}" srcOrd="1" destOrd="0" presId="urn:microsoft.com/office/officeart/2008/layout/HorizontalMultiLevelHierarchy"/>
    <dgm:cxn modelId="{AAAD812B-EB8C-44C9-8301-617266FF3087}" type="presParOf" srcId="{1FF4E2DA-4C2A-47E8-BF14-D5D4EDBD8F9C}" destId="{D2A0FC6A-474F-4584-A7E5-966E1A958AAD}" srcOrd="0" destOrd="0" presId="urn:microsoft.com/office/officeart/2008/layout/HorizontalMultiLevelHierarchy"/>
    <dgm:cxn modelId="{1499019F-2193-4EA4-96C2-9D1910A83EBC}" type="presParOf" srcId="{1FF4E2DA-4C2A-47E8-BF14-D5D4EDBD8F9C}" destId="{FEAFAB11-C2B0-4BC9-80B5-D0B9FF2AF87B}" srcOrd="1" destOrd="0" presId="urn:microsoft.com/office/officeart/2008/layout/HorizontalMultiLevelHierarchy"/>
    <dgm:cxn modelId="{4E5F73A3-CB54-4541-9F37-C982F11A5D4D}" type="presParOf" srcId="{7E39DE46-2CC9-42E0-80FC-5C27D1431D30}" destId="{A94DAAE5-EEFE-4508-B136-64E14CA51716}" srcOrd="6" destOrd="0" presId="urn:microsoft.com/office/officeart/2008/layout/HorizontalMultiLevelHierarchy"/>
    <dgm:cxn modelId="{7A6D82D6-749C-460F-BC15-859D6ABA6183}" type="presParOf" srcId="{A94DAAE5-EEFE-4508-B136-64E14CA51716}" destId="{6718B65D-CDB7-4F1B-880A-B602312BD5FC}" srcOrd="0" destOrd="0" presId="urn:microsoft.com/office/officeart/2008/layout/HorizontalMultiLevelHierarchy"/>
    <dgm:cxn modelId="{C26BD407-6692-49DB-BE45-0F43C50F9491}" type="presParOf" srcId="{7E39DE46-2CC9-42E0-80FC-5C27D1431D30}" destId="{6C63236C-158E-41C9-877A-8CE7846A3854}" srcOrd="7" destOrd="0" presId="urn:microsoft.com/office/officeart/2008/layout/HorizontalMultiLevelHierarchy"/>
    <dgm:cxn modelId="{7AC9D2F8-D845-4C6E-8763-E240B0E3D78A}" type="presParOf" srcId="{6C63236C-158E-41C9-877A-8CE7846A3854}" destId="{775FAD56-F138-4D26-994F-0170612B5B0E}" srcOrd="0" destOrd="0" presId="urn:microsoft.com/office/officeart/2008/layout/HorizontalMultiLevelHierarchy"/>
    <dgm:cxn modelId="{1E50A213-40AA-460D-B6EC-972C2E3B6EA3}" type="presParOf" srcId="{6C63236C-158E-41C9-877A-8CE7846A3854}" destId="{4605EA19-A3E1-4C66-BC31-5B4FC7A5C357}" srcOrd="1" destOrd="0" presId="urn:microsoft.com/office/officeart/2008/layout/HorizontalMultiLevelHierarchy"/>
    <dgm:cxn modelId="{FF18E7DF-32B9-4031-97CF-0B5DF1336788}" type="presParOf" srcId="{4605EA19-A3E1-4C66-BC31-5B4FC7A5C357}" destId="{5B0A0BD7-7951-45F4-9BB9-4EDF3FF42565}" srcOrd="0" destOrd="0" presId="urn:microsoft.com/office/officeart/2008/layout/HorizontalMultiLevelHierarchy"/>
    <dgm:cxn modelId="{0F751BBE-1E0D-4464-AEE2-D0AFB6A4C9B1}" type="presParOf" srcId="{5B0A0BD7-7951-45F4-9BB9-4EDF3FF42565}" destId="{E8C2668B-83F2-4FBE-91D7-E1DB634467C9}" srcOrd="0" destOrd="0" presId="urn:microsoft.com/office/officeart/2008/layout/HorizontalMultiLevelHierarchy"/>
    <dgm:cxn modelId="{80683576-470E-4A1F-884B-F440DDA8E575}" type="presParOf" srcId="{4605EA19-A3E1-4C66-BC31-5B4FC7A5C357}" destId="{3AF8BD4E-ECC4-40E1-95CD-D3DDF1536D1A}" srcOrd="1" destOrd="0" presId="urn:microsoft.com/office/officeart/2008/layout/HorizontalMultiLevelHierarchy"/>
    <dgm:cxn modelId="{9D60081E-D4FD-4800-8403-947E89F0F9AC}" type="presParOf" srcId="{3AF8BD4E-ECC4-40E1-95CD-D3DDF1536D1A}" destId="{9AB3E40C-E1E5-4C6C-BDD4-83FA1091C2C6}" srcOrd="0" destOrd="0" presId="urn:microsoft.com/office/officeart/2008/layout/HorizontalMultiLevelHierarchy"/>
    <dgm:cxn modelId="{8D42772B-9B50-4FEF-A630-2BD951C25A8A}" type="presParOf" srcId="{3AF8BD4E-ECC4-40E1-95CD-D3DDF1536D1A}" destId="{573E757A-DEC6-4B39-AE85-97277D1D743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ED6C4A-CC52-4E02-9176-C3DA8FDC3418}"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s-EC"/>
        </a:p>
      </dgm:t>
    </dgm:pt>
    <dgm:pt modelId="{489AAF92-39E4-420B-A06C-CD612C79642B}">
      <dgm:prSet phldrT="[Texto]" custT="1"/>
      <dgm:spPr/>
      <dgm:t>
        <a:bodyPr/>
        <a:lstStyle/>
        <a:p>
          <a:r>
            <a:rPr lang="es-EC" sz="2400" b="1" dirty="0" smtClean="0"/>
            <a:t>Autómatas Celulares</a:t>
          </a:r>
          <a:endParaRPr lang="es-EC" sz="2400" b="1" dirty="0"/>
        </a:p>
      </dgm:t>
    </dgm:pt>
    <dgm:pt modelId="{4A8728F3-F2C7-45A7-91BD-785109FBDEC2}" type="parTrans" cxnId="{1B5236D0-2EF1-4AE6-9995-42E3CBFF5DE0}">
      <dgm:prSet/>
      <dgm:spPr/>
      <dgm:t>
        <a:bodyPr/>
        <a:lstStyle/>
        <a:p>
          <a:endParaRPr lang="es-EC"/>
        </a:p>
      </dgm:t>
    </dgm:pt>
    <dgm:pt modelId="{4BBC1FC5-33F1-46A8-B61E-5BFE96B59D74}" type="sibTrans" cxnId="{1B5236D0-2EF1-4AE6-9995-42E3CBFF5DE0}">
      <dgm:prSet/>
      <dgm:spPr/>
      <dgm:t>
        <a:bodyPr/>
        <a:lstStyle/>
        <a:p>
          <a:endParaRPr lang="es-EC"/>
        </a:p>
      </dgm:t>
    </dgm:pt>
    <dgm:pt modelId="{D55EFAFB-B18E-4B75-B902-3FAFF1808079}">
      <dgm:prSet phldrT="[Texto]"/>
      <dgm:spPr/>
      <dgm:t>
        <a:bodyPr/>
        <a:lstStyle/>
        <a:p>
          <a:r>
            <a:rPr lang="es-EC" dirty="0" smtClean="0"/>
            <a:t>Dispuestos en una matriz de celdas</a:t>
          </a:r>
          <a:endParaRPr lang="es-EC" dirty="0"/>
        </a:p>
      </dgm:t>
    </dgm:pt>
    <dgm:pt modelId="{2C2FDD0B-07C2-49A7-AB53-45B2663CCD38}" type="parTrans" cxnId="{58DB2F0D-C3B9-475F-A280-32EEAF688349}">
      <dgm:prSet/>
      <dgm:spPr/>
      <dgm:t>
        <a:bodyPr/>
        <a:lstStyle/>
        <a:p>
          <a:endParaRPr lang="es-EC"/>
        </a:p>
      </dgm:t>
    </dgm:pt>
    <dgm:pt modelId="{AD636987-4146-4F23-A116-9BC4AB0BA420}" type="sibTrans" cxnId="{58DB2F0D-C3B9-475F-A280-32EEAF688349}">
      <dgm:prSet/>
      <dgm:spPr/>
      <dgm:t>
        <a:bodyPr/>
        <a:lstStyle/>
        <a:p>
          <a:endParaRPr lang="es-EC"/>
        </a:p>
      </dgm:t>
    </dgm:pt>
    <dgm:pt modelId="{8C5CEB74-50BC-4D85-B7B0-4DF3DF163C19}">
      <dgm:prSet phldrT="[Texto]"/>
      <dgm:spPr/>
      <dgm:t>
        <a:bodyPr/>
        <a:lstStyle/>
        <a:p>
          <a:r>
            <a:rPr lang="es-EC" dirty="0" smtClean="0"/>
            <a:t>El estado de cada celda depende de:</a:t>
          </a:r>
          <a:endParaRPr lang="es-EC" dirty="0"/>
        </a:p>
      </dgm:t>
    </dgm:pt>
    <dgm:pt modelId="{54C19E1F-1388-4A78-ADDB-2A88971E64BA}" type="parTrans" cxnId="{34E5A28C-393F-4635-8A0C-4705DC518E58}">
      <dgm:prSet/>
      <dgm:spPr/>
      <dgm:t>
        <a:bodyPr/>
        <a:lstStyle/>
        <a:p>
          <a:endParaRPr lang="es-EC"/>
        </a:p>
      </dgm:t>
    </dgm:pt>
    <dgm:pt modelId="{C6CD6693-BB5C-4653-8FF7-49FD5B7C1BC8}" type="sibTrans" cxnId="{34E5A28C-393F-4635-8A0C-4705DC518E58}">
      <dgm:prSet/>
      <dgm:spPr/>
      <dgm:t>
        <a:bodyPr/>
        <a:lstStyle/>
        <a:p>
          <a:endParaRPr lang="es-EC"/>
        </a:p>
      </dgm:t>
    </dgm:pt>
    <dgm:pt modelId="{9D498787-0FED-4E68-AF6C-B4290AAA3015}">
      <dgm:prSet/>
      <dgm:spPr/>
      <dgm:t>
        <a:bodyPr/>
        <a:lstStyle/>
        <a:p>
          <a:r>
            <a:rPr lang="es-EC" dirty="0" smtClean="0"/>
            <a:t>Su estado previo</a:t>
          </a:r>
          <a:endParaRPr lang="es-EC" dirty="0"/>
        </a:p>
      </dgm:t>
    </dgm:pt>
    <dgm:pt modelId="{A5EDE484-9CD0-4D31-BF8B-9FED847A4B9F}" type="parTrans" cxnId="{B3ABCD88-3ED0-4FEC-A485-808BB39A9DAB}">
      <dgm:prSet/>
      <dgm:spPr/>
      <dgm:t>
        <a:bodyPr/>
        <a:lstStyle/>
        <a:p>
          <a:endParaRPr lang="es-EC"/>
        </a:p>
      </dgm:t>
    </dgm:pt>
    <dgm:pt modelId="{F823363A-3605-4278-88CF-0CE1FDA010E1}" type="sibTrans" cxnId="{B3ABCD88-3ED0-4FEC-A485-808BB39A9DAB}">
      <dgm:prSet/>
      <dgm:spPr/>
      <dgm:t>
        <a:bodyPr/>
        <a:lstStyle/>
        <a:p>
          <a:endParaRPr lang="es-EC"/>
        </a:p>
      </dgm:t>
    </dgm:pt>
    <dgm:pt modelId="{10302D34-1A2A-4ED1-A006-6A3FF01EAC0F}">
      <dgm:prSet/>
      <dgm:spPr/>
      <dgm:t>
        <a:bodyPr/>
        <a:lstStyle/>
        <a:p>
          <a:r>
            <a:rPr lang="es-EC" dirty="0" smtClean="0"/>
            <a:t>El estado previo de sus celdas vecinas</a:t>
          </a:r>
          <a:endParaRPr lang="es-EC" dirty="0"/>
        </a:p>
      </dgm:t>
    </dgm:pt>
    <dgm:pt modelId="{3DEDA5FF-E1EB-48A7-BB47-993620EEFFC1}" type="parTrans" cxnId="{C04FA42D-68A8-49A6-8626-1FD2AF76695C}">
      <dgm:prSet/>
      <dgm:spPr/>
      <dgm:t>
        <a:bodyPr/>
        <a:lstStyle/>
        <a:p>
          <a:endParaRPr lang="es-EC"/>
        </a:p>
      </dgm:t>
    </dgm:pt>
    <dgm:pt modelId="{BBF556AE-B685-4ECE-B23B-43FD63F6D16B}" type="sibTrans" cxnId="{C04FA42D-68A8-49A6-8626-1FD2AF76695C}">
      <dgm:prSet/>
      <dgm:spPr/>
      <dgm:t>
        <a:bodyPr/>
        <a:lstStyle/>
        <a:p>
          <a:endParaRPr lang="es-EC"/>
        </a:p>
      </dgm:t>
    </dgm:pt>
    <dgm:pt modelId="{7495E6D3-FE14-4E76-9F52-A9C37DDE1CC5}">
      <dgm:prSet/>
      <dgm:spPr/>
      <dgm:t>
        <a:bodyPr/>
        <a:lstStyle/>
        <a:p>
          <a:r>
            <a:rPr lang="es-EC" dirty="0" smtClean="0"/>
            <a:t>Reglas de transición</a:t>
          </a:r>
          <a:endParaRPr lang="es-EC" dirty="0"/>
        </a:p>
      </dgm:t>
    </dgm:pt>
    <dgm:pt modelId="{1C29D75A-1671-497C-8EF6-D1336DFF2036}" type="parTrans" cxnId="{554DB46A-1FBB-47B6-A0C6-AAC44FF33790}">
      <dgm:prSet/>
      <dgm:spPr/>
      <dgm:t>
        <a:bodyPr/>
        <a:lstStyle/>
        <a:p>
          <a:endParaRPr lang="es-EC"/>
        </a:p>
      </dgm:t>
    </dgm:pt>
    <dgm:pt modelId="{97A01140-F180-4984-B1B1-60B3A8E798E6}" type="sibTrans" cxnId="{554DB46A-1FBB-47B6-A0C6-AAC44FF33790}">
      <dgm:prSet/>
      <dgm:spPr/>
      <dgm:t>
        <a:bodyPr/>
        <a:lstStyle/>
        <a:p>
          <a:endParaRPr lang="es-EC"/>
        </a:p>
      </dgm:t>
    </dgm:pt>
    <dgm:pt modelId="{85FEFEF8-1EEA-4BEB-B4A9-7E7D192A8712}">
      <dgm:prSet/>
      <dgm:spPr/>
      <dgm:t>
        <a:bodyPr/>
        <a:lstStyle/>
        <a:p>
          <a:r>
            <a:rPr lang="es-EC" dirty="0" smtClean="0"/>
            <a:t>Sistemas discretos dinámicos</a:t>
          </a:r>
          <a:endParaRPr lang="es-EC" dirty="0"/>
        </a:p>
      </dgm:t>
    </dgm:pt>
    <dgm:pt modelId="{B59F8380-4DFC-4E8A-83D0-6D1858B1DAC5}" type="parTrans" cxnId="{79CFD637-C203-48B7-9C15-059A28687AFF}">
      <dgm:prSet/>
      <dgm:spPr/>
      <dgm:t>
        <a:bodyPr/>
        <a:lstStyle/>
        <a:p>
          <a:endParaRPr lang="es-EC"/>
        </a:p>
      </dgm:t>
    </dgm:pt>
    <dgm:pt modelId="{A3EC843E-A7D0-4A4A-8C8E-A96A3CABD86E}" type="sibTrans" cxnId="{79CFD637-C203-48B7-9C15-059A28687AFF}">
      <dgm:prSet/>
      <dgm:spPr/>
      <dgm:t>
        <a:bodyPr/>
        <a:lstStyle/>
        <a:p>
          <a:endParaRPr lang="es-EC"/>
        </a:p>
      </dgm:t>
    </dgm:pt>
    <dgm:pt modelId="{3FA775F6-9773-4A36-BD1D-BFA8285A8A7F}" type="pres">
      <dgm:prSet presAssocID="{8CED6C4A-CC52-4E02-9176-C3DA8FDC3418}" presName="hierChild1" presStyleCnt="0">
        <dgm:presLayoutVars>
          <dgm:chPref val="1"/>
          <dgm:dir/>
          <dgm:animOne val="branch"/>
          <dgm:animLvl val="lvl"/>
          <dgm:resizeHandles/>
        </dgm:presLayoutVars>
      </dgm:prSet>
      <dgm:spPr/>
      <dgm:t>
        <a:bodyPr/>
        <a:lstStyle/>
        <a:p>
          <a:endParaRPr lang="es-EC"/>
        </a:p>
      </dgm:t>
    </dgm:pt>
    <dgm:pt modelId="{30792DCC-0A43-4BC9-BE00-B2D3A740F2E9}" type="pres">
      <dgm:prSet presAssocID="{489AAF92-39E4-420B-A06C-CD612C79642B}" presName="hierRoot1" presStyleCnt="0"/>
      <dgm:spPr/>
    </dgm:pt>
    <dgm:pt modelId="{C747ED72-66BC-4D1F-B4D3-622768EAB13C}" type="pres">
      <dgm:prSet presAssocID="{489AAF92-39E4-420B-A06C-CD612C79642B}" presName="composite" presStyleCnt="0"/>
      <dgm:spPr/>
    </dgm:pt>
    <dgm:pt modelId="{0BD908DC-5A68-4254-9FEB-05BF356231CB}" type="pres">
      <dgm:prSet presAssocID="{489AAF92-39E4-420B-A06C-CD612C79642B}" presName="background" presStyleLbl="node0" presStyleIdx="0" presStyleCnt="1"/>
      <dgm:spPr/>
    </dgm:pt>
    <dgm:pt modelId="{0F13750B-E4FC-4AB3-B597-8E3708DC4EAB}" type="pres">
      <dgm:prSet presAssocID="{489AAF92-39E4-420B-A06C-CD612C79642B}" presName="text" presStyleLbl="fgAcc0" presStyleIdx="0" presStyleCnt="1" custLinFactNeighborX="-95948">
        <dgm:presLayoutVars>
          <dgm:chPref val="3"/>
        </dgm:presLayoutVars>
      </dgm:prSet>
      <dgm:spPr/>
      <dgm:t>
        <a:bodyPr/>
        <a:lstStyle/>
        <a:p>
          <a:endParaRPr lang="es-EC"/>
        </a:p>
      </dgm:t>
    </dgm:pt>
    <dgm:pt modelId="{06081A4C-19D2-4AFC-9B15-17021AD3AC0A}" type="pres">
      <dgm:prSet presAssocID="{489AAF92-39E4-420B-A06C-CD612C79642B}" presName="hierChild2" presStyleCnt="0"/>
      <dgm:spPr/>
    </dgm:pt>
    <dgm:pt modelId="{3F5E0FDF-A1EA-4DDF-82C2-7094AB462EAB}" type="pres">
      <dgm:prSet presAssocID="{2C2FDD0B-07C2-49A7-AB53-45B2663CCD38}" presName="Name10" presStyleLbl="parChTrans1D2" presStyleIdx="0" presStyleCnt="2"/>
      <dgm:spPr/>
      <dgm:t>
        <a:bodyPr/>
        <a:lstStyle/>
        <a:p>
          <a:endParaRPr lang="es-EC"/>
        </a:p>
      </dgm:t>
    </dgm:pt>
    <dgm:pt modelId="{229F4BAA-A568-40A2-B3DA-289F93BDDA59}" type="pres">
      <dgm:prSet presAssocID="{D55EFAFB-B18E-4B75-B902-3FAFF1808079}" presName="hierRoot2" presStyleCnt="0"/>
      <dgm:spPr/>
    </dgm:pt>
    <dgm:pt modelId="{4F8513BE-BC57-4D89-831C-6CF553A25E30}" type="pres">
      <dgm:prSet presAssocID="{D55EFAFB-B18E-4B75-B902-3FAFF1808079}" presName="composite2" presStyleCnt="0"/>
      <dgm:spPr/>
    </dgm:pt>
    <dgm:pt modelId="{C2CB1676-BD38-436A-88FC-9E840C1F4FD6}" type="pres">
      <dgm:prSet presAssocID="{D55EFAFB-B18E-4B75-B902-3FAFF1808079}" presName="background2" presStyleLbl="node2" presStyleIdx="0" presStyleCnt="2"/>
      <dgm:spPr/>
    </dgm:pt>
    <dgm:pt modelId="{853CCEE5-4B05-4B7F-8E0B-04C2D7CA6BB7}" type="pres">
      <dgm:prSet presAssocID="{D55EFAFB-B18E-4B75-B902-3FAFF1808079}" presName="text2" presStyleLbl="fgAcc2" presStyleIdx="0" presStyleCnt="2" custLinFactNeighborX="47364" custLinFactNeighborY="11352">
        <dgm:presLayoutVars>
          <dgm:chPref val="3"/>
        </dgm:presLayoutVars>
      </dgm:prSet>
      <dgm:spPr/>
      <dgm:t>
        <a:bodyPr/>
        <a:lstStyle/>
        <a:p>
          <a:endParaRPr lang="es-EC"/>
        </a:p>
      </dgm:t>
    </dgm:pt>
    <dgm:pt modelId="{A4009C93-0F05-4DB3-8782-C1A38FB8E7D7}" type="pres">
      <dgm:prSet presAssocID="{D55EFAFB-B18E-4B75-B902-3FAFF1808079}" presName="hierChild3" presStyleCnt="0"/>
      <dgm:spPr/>
    </dgm:pt>
    <dgm:pt modelId="{8ABC9DCF-93C5-48FA-BB41-D67C4C2C864C}" type="pres">
      <dgm:prSet presAssocID="{54C19E1F-1388-4A78-ADDB-2A88971E64BA}" presName="Name17" presStyleLbl="parChTrans1D3" presStyleIdx="0" presStyleCnt="1"/>
      <dgm:spPr/>
      <dgm:t>
        <a:bodyPr/>
        <a:lstStyle/>
        <a:p>
          <a:endParaRPr lang="es-EC"/>
        </a:p>
      </dgm:t>
    </dgm:pt>
    <dgm:pt modelId="{BA43FB26-3EC6-426F-BE39-BE1BD4B8284E}" type="pres">
      <dgm:prSet presAssocID="{8C5CEB74-50BC-4D85-B7B0-4DF3DF163C19}" presName="hierRoot3" presStyleCnt="0"/>
      <dgm:spPr/>
    </dgm:pt>
    <dgm:pt modelId="{9D93B457-83D8-4A31-AD36-26D2EFE08296}" type="pres">
      <dgm:prSet presAssocID="{8C5CEB74-50BC-4D85-B7B0-4DF3DF163C19}" presName="composite3" presStyleCnt="0"/>
      <dgm:spPr/>
    </dgm:pt>
    <dgm:pt modelId="{F29B0A0A-35A3-471F-BDD3-55528ECE1CE9}" type="pres">
      <dgm:prSet presAssocID="{8C5CEB74-50BC-4D85-B7B0-4DF3DF163C19}" presName="background3" presStyleLbl="node3" presStyleIdx="0" presStyleCnt="1"/>
      <dgm:spPr/>
    </dgm:pt>
    <dgm:pt modelId="{11C8C1AA-4262-4328-B8AB-245C36026716}" type="pres">
      <dgm:prSet presAssocID="{8C5CEB74-50BC-4D85-B7B0-4DF3DF163C19}" presName="text3" presStyleLbl="fgAcc3" presStyleIdx="0" presStyleCnt="1" custLinFactNeighborX="47268">
        <dgm:presLayoutVars>
          <dgm:chPref val="3"/>
        </dgm:presLayoutVars>
      </dgm:prSet>
      <dgm:spPr/>
      <dgm:t>
        <a:bodyPr/>
        <a:lstStyle/>
        <a:p>
          <a:endParaRPr lang="es-EC"/>
        </a:p>
      </dgm:t>
    </dgm:pt>
    <dgm:pt modelId="{C1E7C5AD-2954-456F-88D9-EEE8B487ABC3}" type="pres">
      <dgm:prSet presAssocID="{8C5CEB74-50BC-4D85-B7B0-4DF3DF163C19}" presName="hierChild4" presStyleCnt="0"/>
      <dgm:spPr/>
    </dgm:pt>
    <dgm:pt modelId="{3FAF5901-845E-4C3A-90F2-D03ACF7B0099}" type="pres">
      <dgm:prSet presAssocID="{A5EDE484-9CD0-4D31-BF8B-9FED847A4B9F}" presName="Name23" presStyleLbl="parChTrans1D4" presStyleIdx="0" presStyleCnt="3"/>
      <dgm:spPr/>
      <dgm:t>
        <a:bodyPr/>
        <a:lstStyle/>
        <a:p>
          <a:endParaRPr lang="es-EC"/>
        </a:p>
      </dgm:t>
    </dgm:pt>
    <dgm:pt modelId="{11D2A1EC-1892-4001-B5BC-D4A388833C2E}" type="pres">
      <dgm:prSet presAssocID="{9D498787-0FED-4E68-AF6C-B4290AAA3015}" presName="hierRoot4" presStyleCnt="0"/>
      <dgm:spPr/>
    </dgm:pt>
    <dgm:pt modelId="{DF4D8543-F2F0-4FB0-A349-E507BFD0441B}" type="pres">
      <dgm:prSet presAssocID="{9D498787-0FED-4E68-AF6C-B4290AAA3015}" presName="composite4" presStyleCnt="0"/>
      <dgm:spPr/>
    </dgm:pt>
    <dgm:pt modelId="{B6382B42-4B6B-48EF-9E99-EAFFC8D7FF48}" type="pres">
      <dgm:prSet presAssocID="{9D498787-0FED-4E68-AF6C-B4290AAA3015}" presName="background4" presStyleLbl="node4" presStyleIdx="0" presStyleCnt="3"/>
      <dgm:spPr/>
    </dgm:pt>
    <dgm:pt modelId="{C31E1730-1437-4962-B422-33FD8D8CA7FA}" type="pres">
      <dgm:prSet presAssocID="{9D498787-0FED-4E68-AF6C-B4290AAA3015}" presName="text4" presStyleLbl="fgAcc4" presStyleIdx="0" presStyleCnt="3">
        <dgm:presLayoutVars>
          <dgm:chPref val="3"/>
        </dgm:presLayoutVars>
      </dgm:prSet>
      <dgm:spPr/>
      <dgm:t>
        <a:bodyPr/>
        <a:lstStyle/>
        <a:p>
          <a:endParaRPr lang="es-EC"/>
        </a:p>
      </dgm:t>
    </dgm:pt>
    <dgm:pt modelId="{7E15DF90-FE74-46C2-899B-B97CFD62B100}" type="pres">
      <dgm:prSet presAssocID="{9D498787-0FED-4E68-AF6C-B4290AAA3015}" presName="hierChild5" presStyleCnt="0"/>
      <dgm:spPr/>
    </dgm:pt>
    <dgm:pt modelId="{59E1B422-20DC-4ED0-ADCA-AB7B573FEFBF}" type="pres">
      <dgm:prSet presAssocID="{3DEDA5FF-E1EB-48A7-BB47-993620EEFFC1}" presName="Name23" presStyleLbl="parChTrans1D4" presStyleIdx="1" presStyleCnt="3"/>
      <dgm:spPr/>
      <dgm:t>
        <a:bodyPr/>
        <a:lstStyle/>
        <a:p>
          <a:endParaRPr lang="es-EC"/>
        </a:p>
      </dgm:t>
    </dgm:pt>
    <dgm:pt modelId="{B09FE2A4-3C5C-46E7-A2AF-A78F8571F65F}" type="pres">
      <dgm:prSet presAssocID="{10302D34-1A2A-4ED1-A006-6A3FF01EAC0F}" presName="hierRoot4" presStyleCnt="0"/>
      <dgm:spPr/>
    </dgm:pt>
    <dgm:pt modelId="{EEAB6734-6BFA-4DAF-80FD-CF1CCEC7BE18}" type="pres">
      <dgm:prSet presAssocID="{10302D34-1A2A-4ED1-A006-6A3FF01EAC0F}" presName="composite4" presStyleCnt="0"/>
      <dgm:spPr/>
    </dgm:pt>
    <dgm:pt modelId="{ED8D1D5D-FB2F-427D-8D11-2898E9056196}" type="pres">
      <dgm:prSet presAssocID="{10302D34-1A2A-4ED1-A006-6A3FF01EAC0F}" presName="background4" presStyleLbl="node4" presStyleIdx="1" presStyleCnt="3"/>
      <dgm:spPr/>
    </dgm:pt>
    <dgm:pt modelId="{57E4F3A7-05C1-4831-8DFD-1B770D1A57F6}" type="pres">
      <dgm:prSet presAssocID="{10302D34-1A2A-4ED1-A006-6A3FF01EAC0F}" presName="text4" presStyleLbl="fgAcc4" presStyleIdx="1" presStyleCnt="3">
        <dgm:presLayoutVars>
          <dgm:chPref val="3"/>
        </dgm:presLayoutVars>
      </dgm:prSet>
      <dgm:spPr/>
      <dgm:t>
        <a:bodyPr/>
        <a:lstStyle/>
        <a:p>
          <a:endParaRPr lang="es-EC"/>
        </a:p>
      </dgm:t>
    </dgm:pt>
    <dgm:pt modelId="{BCF32658-2BD2-4200-BE1F-79FD404B8C4B}" type="pres">
      <dgm:prSet presAssocID="{10302D34-1A2A-4ED1-A006-6A3FF01EAC0F}" presName="hierChild5" presStyleCnt="0"/>
      <dgm:spPr/>
    </dgm:pt>
    <dgm:pt modelId="{DCBA489C-136A-48AB-8092-F46F165D874B}" type="pres">
      <dgm:prSet presAssocID="{1C29D75A-1671-497C-8EF6-D1336DFF2036}" presName="Name23" presStyleLbl="parChTrans1D4" presStyleIdx="2" presStyleCnt="3"/>
      <dgm:spPr/>
      <dgm:t>
        <a:bodyPr/>
        <a:lstStyle/>
        <a:p>
          <a:endParaRPr lang="es-EC"/>
        </a:p>
      </dgm:t>
    </dgm:pt>
    <dgm:pt modelId="{32429979-F5AE-4BCA-9F11-AE8FBF19E1E4}" type="pres">
      <dgm:prSet presAssocID="{7495E6D3-FE14-4E76-9F52-A9C37DDE1CC5}" presName="hierRoot4" presStyleCnt="0"/>
      <dgm:spPr/>
    </dgm:pt>
    <dgm:pt modelId="{52A7065C-47C6-47A8-9DE9-BD7365BBBB3F}" type="pres">
      <dgm:prSet presAssocID="{7495E6D3-FE14-4E76-9F52-A9C37DDE1CC5}" presName="composite4" presStyleCnt="0"/>
      <dgm:spPr/>
    </dgm:pt>
    <dgm:pt modelId="{11E45D16-92F7-45F2-BF49-6B923698C88A}" type="pres">
      <dgm:prSet presAssocID="{7495E6D3-FE14-4E76-9F52-A9C37DDE1CC5}" presName="background4" presStyleLbl="node4" presStyleIdx="2" presStyleCnt="3"/>
      <dgm:spPr/>
    </dgm:pt>
    <dgm:pt modelId="{AB4DE51E-BB0D-4B7C-8019-87C857553704}" type="pres">
      <dgm:prSet presAssocID="{7495E6D3-FE14-4E76-9F52-A9C37DDE1CC5}" presName="text4" presStyleLbl="fgAcc4" presStyleIdx="2" presStyleCnt="3">
        <dgm:presLayoutVars>
          <dgm:chPref val="3"/>
        </dgm:presLayoutVars>
      </dgm:prSet>
      <dgm:spPr/>
      <dgm:t>
        <a:bodyPr/>
        <a:lstStyle/>
        <a:p>
          <a:endParaRPr lang="es-EC"/>
        </a:p>
      </dgm:t>
    </dgm:pt>
    <dgm:pt modelId="{858F8322-546F-4C2E-8D4A-A37D64D6B45A}" type="pres">
      <dgm:prSet presAssocID="{7495E6D3-FE14-4E76-9F52-A9C37DDE1CC5}" presName="hierChild5" presStyleCnt="0"/>
      <dgm:spPr/>
    </dgm:pt>
    <dgm:pt modelId="{A93010FD-6143-4299-BAF1-E4C1EF3F5E95}" type="pres">
      <dgm:prSet presAssocID="{B59F8380-4DFC-4E8A-83D0-6D1858B1DAC5}" presName="Name10" presStyleLbl="parChTrans1D2" presStyleIdx="1" presStyleCnt="2"/>
      <dgm:spPr/>
      <dgm:t>
        <a:bodyPr/>
        <a:lstStyle/>
        <a:p>
          <a:endParaRPr lang="es-EC"/>
        </a:p>
      </dgm:t>
    </dgm:pt>
    <dgm:pt modelId="{D963EEB8-E87F-4809-B170-E9341B5E75DC}" type="pres">
      <dgm:prSet presAssocID="{85FEFEF8-1EEA-4BEB-B4A9-7E7D192A8712}" presName="hierRoot2" presStyleCnt="0"/>
      <dgm:spPr/>
    </dgm:pt>
    <dgm:pt modelId="{51E6A3D9-9B4F-4C58-A930-A0C54A6E0232}" type="pres">
      <dgm:prSet presAssocID="{85FEFEF8-1EEA-4BEB-B4A9-7E7D192A8712}" presName="composite2" presStyleCnt="0"/>
      <dgm:spPr/>
    </dgm:pt>
    <dgm:pt modelId="{92C2D8BD-456D-4056-9463-5D4E5E50D5B3}" type="pres">
      <dgm:prSet presAssocID="{85FEFEF8-1EEA-4BEB-B4A9-7E7D192A8712}" presName="background2" presStyleLbl="node2" presStyleIdx="1" presStyleCnt="2"/>
      <dgm:spPr/>
    </dgm:pt>
    <dgm:pt modelId="{DD68C578-0832-47A8-8C9C-A944478119E5}" type="pres">
      <dgm:prSet presAssocID="{85FEFEF8-1EEA-4BEB-B4A9-7E7D192A8712}" presName="text2" presStyleLbl="fgAcc2" presStyleIdx="1" presStyleCnt="2" custLinFactX="-100000" custLinFactNeighborX="-132418" custLinFactNeighborY="11352">
        <dgm:presLayoutVars>
          <dgm:chPref val="3"/>
        </dgm:presLayoutVars>
      </dgm:prSet>
      <dgm:spPr/>
      <dgm:t>
        <a:bodyPr/>
        <a:lstStyle/>
        <a:p>
          <a:endParaRPr lang="es-EC"/>
        </a:p>
      </dgm:t>
    </dgm:pt>
    <dgm:pt modelId="{EF2DE8A0-6A10-422A-B4C7-4F61132CDCAA}" type="pres">
      <dgm:prSet presAssocID="{85FEFEF8-1EEA-4BEB-B4A9-7E7D192A8712}" presName="hierChild3" presStyleCnt="0"/>
      <dgm:spPr/>
    </dgm:pt>
  </dgm:ptLst>
  <dgm:cxnLst>
    <dgm:cxn modelId="{95689105-D2EA-42F1-953B-54E90F915D4D}" type="presOf" srcId="{3DEDA5FF-E1EB-48A7-BB47-993620EEFFC1}" destId="{59E1B422-20DC-4ED0-ADCA-AB7B573FEFBF}" srcOrd="0" destOrd="0" presId="urn:microsoft.com/office/officeart/2005/8/layout/hierarchy1"/>
    <dgm:cxn modelId="{DB4472E4-8733-479F-BA6F-81C26D98724B}" type="presOf" srcId="{7495E6D3-FE14-4E76-9F52-A9C37DDE1CC5}" destId="{AB4DE51E-BB0D-4B7C-8019-87C857553704}" srcOrd="0" destOrd="0" presId="urn:microsoft.com/office/officeart/2005/8/layout/hierarchy1"/>
    <dgm:cxn modelId="{17352F27-F0BA-4635-B3EB-EC8B060CB6B1}" type="presOf" srcId="{8C5CEB74-50BC-4D85-B7B0-4DF3DF163C19}" destId="{11C8C1AA-4262-4328-B8AB-245C36026716}" srcOrd="0" destOrd="0" presId="urn:microsoft.com/office/officeart/2005/8/layout/hierarchy1"/>
    <dgm:cxn modelId="{A1BE6A5E-6358-4002-AE28-FE14D49DCFB1}" type="presOf" srcId="{A5EDE484-9CD0-4D31-BF8B-9FED847A4B9F}" destId="{3FAF5901-845E-4C3A-90F2-D03ACF7B0099}" srcOrd="0" destOrd="0" presId="urn:microsoft.com/office/officeart/2005/8/layout/hierarchy1"/>
    <dgm:cxn modelId="{C04FA42D-68A8-49A6-8626-1FD2AF76695C}" srcId="{8C5CEB74-50BC-4D85-B7B0-4DF3DF163C19}" destId="{10302D34-1A2A-4ED1-A006-6A3FF01EAC0F}" srcOrd="1" destOrd="0" parTransId="{3DEDA5FF-E1EB-48A7-BB47-993620EEFFC1}" sibTransId="{BBF556AE-B685-4ECE-B23B-43FD63F6D16B}"/>
    <dgm:cxn modelId="{1B5236D0-2EF1-4AE6-9995-42E3CBFF5DE0}" srcId="{8CED6C4A-CC52-4E02-9176-C3DA8FDC3418}" destId="{489AAF92-39E4-420B-A06C-CD612C79642B}" srcOrd="0" destOrd="0" parTransId="{4A8728F3-F2C7-45A7-91BD-785109FBDEC2}" sibTransId="{4BBC1FC5-33F1-46A8-B61E-5BFE96B59D74}"/>
    <dgm:cxn modelId="{554DB46A-1FBB-47B6-A0C6-AAC44FF33790}" srcId="{8C5CEB74-50BC-4D85-B7B0-4DF3DF163C19}" destId="{7495E6D3-FE14-4E76-9F52-A9C37DDE1CC5}" srcOrd="2" destOrd="0" parTransId="{1C29D75A-1671-497C-8EF6-D1336DFF2036}" sibTransId="{97A01140-F180-4984-B1B1-60B3A8E798E6}"/>
    <dgm:cxn modelId="{34E5A28C-393F-4635-8A0C-4705DC518E58}" srcId="{D55EFAFB-B18E-4B75-B902-3FAFF1808079}" destId="{8C5CEB74-50BC-4D85-B7B0-4DF3DF163C19}" srcOrd="0" destOrd="0" parTransId="{54C19E1F-1388-4A78-ADDB-2A88971E64BA}" sibTransId="{C6CD6693-BB5C-4653-8FF7-49FD5B7C1BC8}"/>
    <dgm:cxn modelId="{952648EB-DB90-4934-81E1-F49B41CE7901}" type="presOf" srcId="{8CED6C4A-CC52-4E02-9176-C3DA8FDC3418}" destId="{3FA775F6-9773-4A36-BD1D-BFA8285A8A7F}" srcOrd="0" destOrd="0" presId="urn:microsoft.com/office/officeart/2005/8/layout/hierarchy1"/>
    <dgm:cxn modelId="{DA34728C-4847-4F62-99D0-FE601DE5A0C8}" type="presOf" srcId="{85FEFEF8-1EEA-4BEB-B4A9-7E7D192A8712}" destId="{DD68C578-0832-47A8-8C9C-A944478119E5}" srcOrd="0" destOrd="0" presId="urn:microsoft.com/office/officeart/2005/8/layout/hierarchy1"/>
    <dgm:cxn modelId="{586F1D9A-20E9-400E-B930-5B982F4EC3E0}" type="presOf" srcId="{D55EFAFB-B18E-4B75-B902-3FAFF1808079}" destId="{853CCEE5-4B05-4B7F-8E0B-04C2D7CA6BB7}" srcOrd="0" destOrd="0" presId="urn:microsoft.com/office/officeart/2005/8/layout/hierarchy1"/>
    <dgm:cxn modelId="{CA14589C-00CF-4D1B-ADC7-0B8811247539}" type="presOf" srcId="{B59F8380-4DFC-4E8A-83D0-6D1858B1DAC5}" destId="{A93010FD-6143-4299-BAF1-E4C1EF3F5E95}" srcOrd="0" destOrd="0" presId="urn:microsoft.com/office/officeart/2005/8/layout/hierarchy1"/>
    <dgm:cxn modelId="{B3ABCD88-3ED0-4FEC-A485-808BB39A9DAB}" srcId="{8C5CEB74-50BC-4D85-B7B0-4DF3DF163C19}" destId="{9D498787-0FED-4E68-AF6C-B4290AAA3015}" srcOrd="0" destOrd="0" parTransId="{A5EDE484-9CD0-4D31-BF8B-9FED847A4B9F}" sibTransId="{F823363A-3605-4278-88CF-0CE1FDA010E1}"/>
    <dgm:cxn modelId="{A8CAA2BB-F822-49E5-BACC-D91E6087A96A}" type="presOf" srcId="{489AAF92-39E4-420B-A06C-CD612C79642B}" destId="{0F13750B-E4FC-4AB3-B597-8E3708DC4EAB}" srcOrd="0" destOrd="0" presId="urn:microsoft.com/office/officeart/2005/8/layout/hierarchy1"/>
    <dgm:cxn modelId="{23DE8E2C-7B5D-4D6B-8D27-1E0BE281B9B4}" type="presOf" srcId="{54C19E1F-1388-4A78-ADDB-2A88971E64BA}" destId="{8ABC9DCF-93C5-48FA-BB41-D67C4C2C864C}" srcOrd="0" destOrd="0" presId="urn:microsoft.com/office/officeart/2005/8/layout/hierarchy1"/>
    <dgm:cxn modelId="{E7CE7B34-5E7F-4551-9CC9-DD246B5F1CEC}" type="presOf" srcId="{10302D34-1A2A-4ED1-A006-6A3FF01EAC0F}" destId="{57E4F3A7-05C1-4831-8DFD-1B770D1A57F6}" srcOrd="0" destOrd="0" presId="urn:microsoft.com/office/officeart/2005/8/layout/hierarchy1"/>
    <dgm:cxn modelId="{B43698A6-DDD6-44FE-891C-34AB65E0993D}" type="presOf" srcId="{1C29D75A-1671-497C-8EF6-D1336DFF2036}" destId="{DCBA489C-136A-48AB-8092-F46F165D874B}" srcOrd="0" destOrd="0" presId="urn:microsoft.com/office/officeart/2005/8/layout/hierarchy1"/>
    <dgm:cxn modelId="{58DB2F0D-C3B9-475F-A280-32EEAF688349}" srcId="{489AAF92-39E4-420B-A06C-CD612C79642B}" destId="{D55EFAFB-B18E-4B75-B902-3FAFF1808079}" srcOrd="0" destOrd="0" parTransId="{2C2FDD0B-07C2-49A7-AB53-45B2663CCD38}" sibTransId="{AD636987-4146-4F23-A116-9BC4AB0BA420}"/>
    <dgm:cxn modelId="{F366C7F8-6510-445D-BB37-120A39526BAD}" type="presOf" srcId="{9D498787-0FED-4E68-AF6C-B4290AAA3015}" destId="{C31E1730-1437-4962-B422-33FD8D8CA7FA}" srcOrd="0" destOrd="0" presId="urn:microsoft.com/office/officeart/2005/8/layout/hierarchy1"/>
    <dgm:cxn modelId="{77D18250-D9CB-4CAE-BBCB-9C31F79EDD7F}" type="presOf" srcId="{2C2FDD0B-07C2-49A7-AB53-45B2663CCD38}" destId="{3F5E0FDF-A1EA-4DDF-82C2-7094AB462EAB}" srcOrd="0" destOrd="0" presId="urn:microsoft.com/office/officeart/2005/8/layout/hierarchy1"/>
    <dgm:cxn modelId="{79CFD637-C203-48B7-9C15-059A28687AFF}" srcId="{489AAF92-39E4-420B-A06C-CD612C79642B}" destId="{85FEFEF8-1EEA-4BEB-B4A9-7E7D192A8712}" srcOrd="1" destOrd="0" parTransId="{B59F8380-4DFC-4E8A-83D0-6D1858B1DAC5}" sibTransId="{A3EC843E-A7D0-4A4A-8C8E-A96A3CABD86E}"/>
    <dgm:cxn modelId="{85C9CDE8-DF1B-4778-83C6-C3BF8118D700}" type="presParOf" srcId="{3FA775F6-9773-4A36-BD1D-BFA8285A8A7F}" destId="{30792DCC-0A43-4BC9-BE00-B2D3A740F2E9}" srcOrd="0" destOrd="0" presId="urn:microsoft.com/office/officeart/2005/8/layout/hierarchy1"/>
    <dgm:cxn modelId="{910ADC6E-B235-415E-BB2A-6CBE0D82B94B}" type="presParOf" srcId="{30792DCC-0A43-4BC9-BE00-B2D3A740F2E9}" destId="{C747ED72-66BC-4D1F-B4D3-622768EAB13C}" srcOrd="0" destOrd="0" presId="urn:microsoft.com/office/officeart/2005/8/layout/hierarchy1"/>
    <dgm:cxn modelId="{5A5698BE-982F-401F-91C2-16E00C7AFB6B}" type="presParOf" srcId="{C747ED72-66BC-4D1F-B4D3-622768EAB13C}" destId="{0BD908DC-5A68-4254-9FEB-05BF356231CB}" srcOrd="0" destOrd="0" presId="urn:microsoft.com/office/officeart/2005/8/layout/hierarchy1"/>
    <dgm:cxn modelId="{196E26EE-975E-4248-8C38-AACD8AF22E0F}" type="presParOf" srcId="{C747ED72-66BC-4D1F-B4D3-622768EAB13C}" destId="{0F13750B-E4FC-4AB3-B597-8E3708DC4EAB}" srcOrd="1" destOrd="0" presId="urn:microsoft.com/office/officeart/2005/8/layout/hierarchy1"/>
    <dgm:cxn modelId="{E6F77123-4712-4C7D-B295-6BFFBC8C8C22}" type="presParOf" srcId="{30792DCC-0A43-4BC9-BE00-B2D3A740F2E9}" destId="{06081A4C-19D2-4AFC-9B15-17021AD3AC0A}" srcOrd="1" destOrd="0" presId="urn:microsoft.com/office/officeart/2005/8/layout/hierarchy1"/>
    <dgm:cxn modelId="{CA156D6B-FCF7-4C80-AE3E-EAD5A2F4BD8A}" type="presParOf" srcId="{06081A4C-19D2-4AFC-9B15-17021AD3AC0A}" destId="{3F5E0FDF-A1EA-4DDF-82C2-7094AB462EAB}" srcOrd="0" destOrd="0" presId="urn:microsoft.com/office/officeart/2005/8/layout/hierarchy1"/>
    <dgm:cxn modelId="{F210EC6B-EBA2-462E-8619-9C375B137B54}" type="presParOf" srcId="{06081A4C-19D2-4AFC-9B15-17021AD3AC0A}" destId="{229F4BAA-A568-40A2-B3DA-289F93BDDA59}" srcOrd="1" destOrd="0" presId="urn:microsoft.com/office/officeart/2005/8/layout/hierarchy1"/>
    <dgm:cxn modelId="{B4D1D1D0-2BE4-4E5A-8727-1979B82C7FDB}" type="presParOf" srcId="{229F4BAA-A568-40A2-B3DA-289F93BDDA59}" destId="{4F8513BE-BC57-4D89-831C-6CF553A25E30}" srcOrd="0" destOrd="0" presId="urn:microsoft.com/office/officeart/2005/8/layout/hierarchy1"/>
    <dgm:cxn modelId="{85B47D34-081F-4B11-AE7E-E5AD6C01F7C4}" type="presParOf" srcId="{4F8513BE-BC57-4D89-831C-6CF553A25E30}" destId="{C2CB1676-BD38-436A-88FC-9E840C1F4FD6}" srcOrd="0" destOrd="0" presId="urn:microsoft.com/office/officeart/2005/8/layout/hierarchy1"/>
    <dgm:cxn modelId="{FC4F67AB-400B-4FD1-8A1C-27032DF70402}" type="presParOf" srcId="{4F8513BE-BC57-4D89-831C-6CF553A25E30}" destId="{853CCEE5-4B05-4B7F-8E0B-04C2D7CA6BB7}" srcOrd="1" destOrd="0" presId="urn:microsoft.com/office/officeart/2005/8/layout/hierarchy1"/>
    <dgm:cxn modelId="{D61EBF51-1AB6-4D29-ABDA-38EDCE3EFADB}" type="presParOf" srcId="{229F4BAA-A568-40A2-B3DA-289F93BDDA59}" destId="{A4009C93-0F05-4DB3-8782-C1A38FB8E7D7}" srcOrd="1" destOrd="0" presId="urn:microsoft.com/office/officeart/2005/8/layout/hierarchy1"/>
    <dgm:cxn modelId="{C83FCBC4-707D-442F-B4BF-275AFC554DC4}" type="presParOf" srcId="{A4009C93-0F05-4DB3-8782-C1A38FB8E7D7}" destId="{8ABC9DCF-93C5-48FA-BB41-D67C4C2C864C}" srcOrd="0" destOrd="0" presId="urn:microsoft.com/office/officeart/2005/8/layout/hierarchy1"/>
    <dgm:cxn modelId="{1C29266F-6999-47D4-AA61-74B5C028849A}" type="presParOf" srcId="{A4009C93-0F05-4DB3-8782-C1A38FB8E7D7}" destId="{BA43FB26-3EC6-426F-BE39-BE1BD4B8284E}" srcOrd="1" destOrd="0" presId="urn:microsoft.com/office/officeart/2005/8/layout/hierarchy1"/>
    <dgm:cxn modelId="{7928011E-5E1C-46A1-8557-32AD971863BC}" type="presParOf" srcId="{BA43FB26-3EC6-426F-BE39-BE1BD4B8284E}" destId="{9D93B457-83D8-4A31-AD36-26D2EFE08296}" srcOrd="0" destOrd="0" presId="urn:microsoft.com/office/officeart/2005/8/layout/hierarchy1"/>
    <dgm:cxn modelId="{3EC9AEF4-CE8B-4F87-B117-F5EF45DFB576}" type="presParOf" srcId="{9D93B457-83D8-4A31-AD36-26D2EFE08296}" destId="{F29B0A0A-35A3-471F-BDD3-55528ECE1CE9}" srcOrd="0" destOrd="0" presId="urn:microsoft.com/office/officeart/2005/8/layout/hierarchy1"/>
    <dgm:cxn modelId="{2FFBB7A9-E056-4E48-B810-3BB03791033D}" type="presParOf" srcId="{9D93B457-83D8-4A31-AD36-26D2EFE08296}" destId="{11C8C1AA-4262-4328-B8AB-245C36026716}" srcOrd="1" destOrd="0" presId="urn:microsoft.com/office/officeart/2005/8/layout/hierarchy1"/>
    <dgm:cxn modelId="{90945538-9B21-4D84-9024-779AC53C77FA}" type="presParOf" srcId="{BA43FB26-3EC6-426F-BE39-BE1BD4B8284E}" destId="{C1E7C5AD-2954-456F-88D9-EEE8B487ABC3}" srcOrd="1" destOrd="0" presId="urn:microsoft.com/office/officeart/2005/8/layout/hierarchy1"/>
    <dgm:cxn modelId="{BD3D0B4F-9A9A-4A61-A3AE-01DB6D7910EE}" type="presParOf" srcId="{C1E7C5AD-2954-456F-88D9-EEE8B487ABC3}" destId="{3FAF5901-845E-4C3A-90F2-D03ACF7B0099}" srcOrd="0" destOrd="0" presId="urn:microsoft.com/office/officeart/2005/8/layout/hierarchy1"/>
    <dgm:cxn modelId="{55A40417-656C-44A6-B273-FAE27917D6AB}" type="presParOf" srcId="{C1E7C5AD-2954-456F-88D9-EEE8B487ABC3}" destId="{11D2A1EC-1892-4001-B5BC-D4A388833C2E}" srcOrd="1" destOrd="0" presId="urn:microsoft.com/office/officeart/2005/8/layout/hierarchy1"/>
    <dgm:cxn modelId="{419958FE-C8C3-4EB8-9107-E55196C15236}" type="presParOf" srcId="{11D2A1EC-1892-4001-B5BC-D4A388833C2E}" destId="{DF4D8543-F2F0-4FB0-A349-E507BFD0441B}" srcOrd="0" destOrd="0" presId="urn:microsoft.com/office/officeart/2005/8/layout/hierarchy1"/>
    <dgm:cxn modelId="{C01B2646-44EE-41D6-865E-9F3A8EC02C5F}" type="presParOf" srcId="{DF4D8543-F2F0-4FB0-A349-E507BFD0441B}" destId="{B6382B42-4B6B-48EF-9E99-EAFFC8D7FF48}" srcOrd="0" destOrd="0" presId="urn:microsoft.com/office/officeart/2005/8/layout/hierarchy1"/>
    <dgm:cxn modelId="{D9F6A515-4188-4E4D-93D9-B3BF4B5CFFF2}" type="presParOf" srcId="{DF4D8543-F2F0-4FB0-A349-E507BFD0441B}" destId="{C31E1730-1437-4962-B422-33FD8D8CA7FA}" srcOrd="1" destOrd="0" presId="urn:microsoft.com/office/officeart/2005/8/layout/hierarchy1"/>
    <dgm:cxn modelId="{314BDBBF-B2E1-40C4-ADF8-9EA39EAF9929}" type="presParOf" srcId="{11D2A1EC-1892-4001-B5BC-D4A388833C2E}" destId="{7E15DF90-FE74-46C2-899B-B97CFD62B100}" srcOrd="1" destOrd="0" presId="urn:microsoft.com/office/officeart/2005/8/layout/hierarchy1"/>
    <dgm:cxn modelId="{8E773139-CE2F-48A4-99B4-FFE3AE643DEF}" type="presParOf" srcId="{C1E7C5AD-2954-456F-88D9-EEE8B487ABC3}" destId="{59E1B422-20DC-4ED0-ADCA-AB7B573FEFBF}" srcOrd="2" destOrd="0" presId="urn:microsoft.com/office/officeart/2005/8/layout/hierarchy1"/>
    <dgm:cxn modelId="{1C6CAA25-15CF-4349-ACF3-C85D2B1B4F38}" type="presParOf" srcId="{C1E7C5AD-2954-456F-88D9-EEE8B487ABC3}" destId="{B09FE2A4-3C5C-46E7-A2AF-A78F8571F65F}" srcOrd="3" destOrd="0" presId="urn:microsoft.com/office/officeart/2005/8/layout/hierarchy1"/>
    <dgm:cxn modelId="{43838893-4EB3-4334-B1A7-6780630890BF}" type="presParOf" srcId="{B09FE2A4-3C5C-46E7-A2AF-A78F8571F65F}" destId="{EEAB6734-6BFA-4DAF-80FD-CF1CCEC7BE18}" srcOrd="0" destOrd="0" presId="urn:microsoft.com/office/officeart/2005/8/layout/hierarchy1"/>
    <dgm:cxn modelId="{3513A6C5-7C3B-467A-997D-CD3733FAC675}" type="presParOf" srcId="{EEAB6734-6BFA-4DAF-80FD-CF1CCEC7BE18}" destId="{ED8D1D5D-FB2F-427D-8D11-2898E9056196}" srcOrd="0" destOrd="0" presId="urn:microsoft.com/office/officeart/2005/8/layout/hierarchy1"/>
    <dgm:cxn modelId="{4E5C1DE2-8FC5-4B7E-8CCD-9351FEAB59F2}" type="presParOf" srcId="{EEAB6734-6BFA-4DAF-80FD-CF1CCEC7BE18}" destId="{57E4F3A7-05C1-4831-8DFD-1B770D1A57F6}" srcOrd="1" destOrd="0" presId="urn:microsoft.com/office/officeart/2005/8/layout/hierarchy1"/>
    <dgm:cxn modelId="{042376C1-C4B2-48A1-B174-F8026B49AF7F}" type="presParOf" srcId="{B09FE2A4-3C5C-46E7-A2AF-A78F8571F65F}" destId="{BCF32658-2BD2-4200-BE1F-79FD404B8C4B}" srcOrd="1" destOrd="0" presId="urn:microsoft.com/office/officeart/2005/8/layout/hierarchy1"/>
    <dgm:cxn modelId="{E462492B-A081-4202-8C1D-FDFEDAE0218C}" type="presParOf" srcId="{C1E7C5AD-2954-456F-88D9-EEE8B487ABC3}" destId="{DCBA489C-136A-48AB-8092-F46F165D874B}" srcOrd="4" destOrd="0" presId="urn:microsoft.com/office/officeart/2005/8/layout/hierarchy1"/>
    <dgm:cxn modelId="{0358CC32-C22E-458E-8989-E120C4D5A308}" type="presParOf" srcId="{C1E7C5AD-2954-456F-88D9-EEE8B487ABC3}" destId="{32429979-F5AE-4BCA-9F11-AE8FBF19E1E4}" srcOrd="5" destOrd="0" presId="urn:microsoft.com/office/officeart/2005/8/layout/hierarchy1"/>
    <dgm:cxn modelId="{6C2DC714-D635-42EF-90AC-C729C2C58C16}" type="presParOf" srcId="{32429979-F5AE-4BCA-9F11-AE8FBF19E1E4}" destId="{52A7065C-47C6-47A8-9DE9-BD7365BBBB3F}" srcOrd="0" destOrd="0" presId="urn:microsoft.com/office/officeart/2005/8/layout/hierarchy1"/>
    <dgm:cxn modelId="{CC3930C2-3AB8-42E3-BFA2-1AC533BEDE41}" type="presParOf" srcId="{52A7065C-47C6-47A8-9DE9-BD7365BBBB3F}" destId="{11E45D16-92F7-45F2-BF49-6B923698C88A}" srcOrd="0" destOrd="0" presId="urn:microsoft.com/office/officeart/2005/8/layout/hierarchy1"/>
    <dgm:cxn modelId="{9EFB69A2-7B2A-4FD7-BC0E-581A8026A49D}" type="presParOf" srcId="{52A7065C-47C6-47A8-9DE9-BD7365BBBB3F}" destId="{AB4DE51E-BB0D-4B7C-8019-87C857553704}" srcOrd="1" destOrd="0" presId="urn:microsoft.com/office/officeart/2005/8/layout/hierarchy1"/>
    <dgm:cxn modelId="{E2C07A2C-64F7-4911-9511-9459EE7E6F36}" type="presParOf" srcId="{32429979-F5AE-4BCA-9F11-AE8FBF19E1E4}" destId="{858F8322-546F-4C2E-8D4A-A37D64D6B45A}" srcOrd="1" destOrd="0" presId="urn:microsoft.com/office/officeart/2005/8/layout/hierarchy1"/>
    <dgm:cxn modelId="{8C0FB8DC-BBF8-43A2-B5FD-938A542E1861}" type="presParOf" srcId="{06081A4C-19D2-4AFC-9B15-17021AD3AC0A}" destId="{A93010FD-6143-4299-BAF1-E4C1EF3F5E95}" srcOrd="2" destOrd="0" presId="urn:microsoft.com/office/officeart/2005/8/layout/hierarchy1"/>
    <dgm:cxn modelId="{A0C3AEE6-7AFF-48F7-BA59-63E207BB323F}" type="presParOf" srcId="{06081A4C-19D2-4AFC-9B15-17021AD3AC0A}" destId="{D963EEB8-E87F-4809-B170-E9341B5E75DC}" srcOrd="3" destOrd="0" presId="urn:microsoft.com/office/officeart/2005/8/layout/hierarchy1"/>
    <dgm:cxn modelId="{11E09FEC-9E57-468D-9554-E503E99B4118}" type="presParOf" srcId="{D963EEB8-E87F-4809-B170-E9341B5E75DC}" destId="{51E6A3D9-9B4F-4C58-A930-A0C54A6E0232}" srcOrd="0" destOrd="0" presId="urn:microsoft.com/office/officeart/2005/8/layout/hierarchy1"/>
    <dgm:cxn modelId="{EF5F74E5-D72B-4993-B23C-4B59806E6798}" type="presParOf" srcId="{51E6A3D9-9B4F-4C58-A930-A0C54A6E0232}" destId="{92C2D8BD-456D-4056-9463-5D4E5E50D5B3}" srcOrd="0" destOrd="0" presId="urn:microsoft.com/office/officeart/2005/8/layout/hierarchy1"/>
    <dgm:cxn modelId="{9DD0886A-6904-43DD-9984-93C627FA34EE}" type="presParOf" srcId="{51E6A3D9-9B4F-4C58-A930-A0C54A6E0232}" destId="{DD68C578-0832-47A8-8C9C-A944478119E5}" srcOrd="1" destOrd="0" presId="urn:microsoft.com/office/officeart/2005/8/layout/hierarchy1"/>
    <dgm:cxn modelId="{F71E79D0-A2DB-446F-9212-C5D3854717C4}" type="presParOf" srcId="{D963EEB8-E87F-4809-B170-E9341B5E75DC}" destId="{EF2DE8A0-6A10-422A-B4C7-4F61132CDCA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B45978-34B9-4578-9F8B-468718874604}" type="doc">
      <dgm:prSet loTypeId="urn:microsoft.com/office/officeart/2005/8/layout/radial4" loCatId="relationship" qsTypeId="urn:microsoft.com/office/officeart/2005/8/quickstyle/simple3" qsCatId="simple" csTypeId="urn:microsoft.com/office/officeart/2005/8/colors/colorful4" csCatId="colorful" phldr="1"/>
      <dgm:spPr/>
      <dgm:t>
        <a:bodyPr/>
        <a:lstStyle/>
        <a:p>
          <a:endParaRPr lang="es-EC"/>
        </a:p>
      </dgm:t>
    </dgm:pt>
    <dgm:pt modelId="{FC487742-2561-4910-B3F7-6F923153E756}">
      <dgm:prSet phldrT="[Texto]" custT="1"/>
      <dgm:spPr>
        <a:solidFill>
          <a:schemeClr val="accent2">
            <a:lumMod val="60000"/>
            <a:lumOff val="40000"/>
          </a:schemeClr>
        </a:solidFill>
      </dgm:spPr>
      <dgm:t>
        <a:bodyPr/>
        <a:lstStyle/>
        <a:p>
          <a:r>
            <a:rPr lang="es-EC" sz="1800" b="1" dirty="0" smtClean="0"/>
            <a:t>Elementos autómata celular</a:t>
          </a:r>
          <a:endParaRPr lang="es-EC" sz="1800" b="1" dirty="0"/>
        </a:p>
      </dgm:t>
    </dgm:pt>
    <dgm:pt modelId="{E4F08189-830B-4BAA-9681-1D43C25B5E4A}" type="parTrans" cxnId="{9D3F7816-B45F-44B1-8314-1418AD324C0F}">
      <dgm:prSet/>
      <dgm:spPr/>
      <dgm:t>
        <a:bodyPr/>
        <a:lstStyle/>
        <a:p>
          <a:endParaRPr lang="es-EC" sz="1200"/>
        </a:p>
      </dgm:t>
    </dgm:pt>
    <dgm:pt modelId="{1A727527-EFFC-41C4-827F-129FAD4D8E61}" type="sibTrans" cxnId="{9D3F7816-B45F-44B1-8314-1418AD324C0F}">
      <dgm:prSet/>
      <dgm:spPr/>
      <dgm:t>
        <a:bodyPr/>
        <a:lstStyle/>
        <a:p>
          <a:endParaRPr lang="es-EC" sz="1200"/>
        </a:p>
      </dgm:t>
    </dgm:pt>
    <dgm:pt modelId="{BEA4815B-47E1-45AE-90E5-58EA43A5AC9E}">
      <dgm:prSet phldrT="[Texto]" custT="1"/>
      <dgm:spPr>
        <a:solidFill>
          <a:schemeClr val="accent3">
            <a:lumMod val="20000"/>
            <a:lumOff val="80000"/>
          </a:schemeClr>
        </a:solidFill>
      </dgm:spPr>
      <dgm:t>
        <a:bodyPr/>
        <a:lstStyle/>
        <a:p>
          <a:r>
            <a:rPr lang="es-EC" sz="1400" b="0" dirty="0" smtClean="0"/>
            <a:t>Arreglo Regular</a:t>
          </a:r>
          <a:endParaRPr lang="es-EC" sz="1400" b="0" dirty="0"/>
        </a:p>
      </dgm:t>
    </dgm:pt>
    <dgm:pt modelId="{16CA0A15-86AB-4F61-85F6-EEB8CDE20744}" type="parTrans" cxnId="{21E2F359-C9D0-4B66-BD68-2A771C7388E3}">
      <dgm:prSet/>
      <dgm:spPr>
        <a:solidFill>
          <a:schemeClr val="accent1">
            <a:lumMod val="20000"/>
            <a:lumOff val="80000"/>
          </a:schemeClr>
        </a:solidFill>
      </dgm:spPr>
      <dgm:t>
        <a:bodyPr/>
        <a:lstStyle/>
        <a:p>
          <a:endParaRPr lang="es-EC" sz="1200"/>
        </a:p>
      </dgm:t>
    </dgm:pt>
    <dgm:pt modelId="{D4FD04BE-1845-441B-94A7-CAAB48AF50EE}" type="sibTrans" cxnId="{21E2F359-C9D0-4B66-BD68-2A771C7388E3}">
      <dgm:prSet/>
      <dgm:spPr/>
      <dgm:t>
        <a:bodyPr/>
        <a:lstStyle/>
        <a:p>
          <a:endParaRPr lang="es-EC" sz="1200"/>
        </a:p>
      </dgm:t>
    </dgm:pt>
    <dgm:pt modelId="{BC5AAA1B-EA38-4EE0-813C-660B5F71A68F}">
      <dgm:prSet phldrT="[Texto]" custT="1"/>
      <dgm:spPr>
        <a:solidFill>
          <a:schemeClr val="accent3">
            <a:lumMod val="20000"/>
            <a:lumOff val="80000"/>
          </a:schemeClr>
        </a:solidFill>
      </dgm:spPr>
      <dgm:t>
        <a:bodyPr/>
        <a:lstStyle/>
        <a:p>
          <a:r>
            <a:rPr lang="es-EC" sz="1400" b="0" dirty="0" smtClean="0"/>
            <a:t>Conjunto de Estados</a:t>
          </a:r>
          <a:endParaRPr lang="es-EC" sz="1400" b="0" dirty="0"/>
        </a:p>
      </dgm:t>
    </dgm:pt>
    <dgm:pt modelId="{E55441C3-C3F1-48C8-8CF7-E176D7661FF2}" type="parTrans" cxnId="{838FA934-15E9-47D7-909D-B5F5C8D4866D}">
      <dgm:prSet/>
      <dgm:spPr>
        <a:solidFill>
          <a:schemeClr val="accent1">
            <a:lumMod val="20000"/>
            <a:lumOff val="80000"/>
          </a:schemeClr>
        </a:solidFill>
      </dgm:spPr>
      <dgm:t>
        <a:bodyPr/>
        <a:lstStyle/>
        <a:p>
          <a:endParaRPr lang="es-EC" sz="1200"/>
        </a:p>
      </dgm:t>
    </dgm:pt>
    <dgm:pt modelId="{1782F942-FEEC-4DB0-BB3B-118E9B71422C}" type="sibTrans" cxnId="{838FA934-15E9-47D7-909D-B5F5C8D4866D}">
      <dgm:prSet/>
      <dgm:spPr/>
      <dgm:t>
        <a:bodyPr/>
        <a:lstStyle/>
        <a:p>
          <a:endParaRPr lang="es-EC" sz="1200"/>
        </a:p>
      </dgm:t>
    </dgm:pt>
    <dgm:pt modelId="{DC608288-88D4-480F-B64D-E86F98469A64}">
      <dgm:prSet phldrT="[Texto]" custT="1"/>
      <dgm:spPr>
        <a:solidFill>
          <a:schemeClr val="accent3">
            <a:lumMod val="20000"/>
            <a:lumOff val="80000"/>
          </a:schemeClr>
        </a:solidFill>
      </dgm:spPr>
      <dgm:t>
        <a:bodyPr/>
        <a:lstStyle/>
        <a:p>
          <a:r>
            <a:rPr lang="es-EC" sz="1400" b="0" dirty="0" smtClean="0"/>
            <a:t>Configuración inicial</a:t>
          </a:r>
          <a:endParaRPr lang="es-EC" sz="1400" b="0" dirty="0"/>
        </a:p>
      </dgm:t>
    </dgm:pt>
    <dgm:pt modelId="{A2E88EC1-8713-41CE-BC7F-AEAF5BEE399A}" type="parTrans" cxnId="{F509DBDC-9537-4E72-827F-0EE6A2C2A3BA}">
      <dgm:prSet/>
      <dgm:spPr>
        <a:solidFill>
          <a:schemeClr val="accent1">
            <a:lumMod val="20000"/>
            <a:lumOff val="80000"/>
          </a:schemeClr>
        </a:solidFill>
      </dgm:spPr>
      <dgm:t>
        <a:bodyPr/>
        <a:lstStyle/>
        <a:p>
          <a:endParaRPr lang="es-EC" sz="1200"/>
        </a:p>
      </dgm:t>
    </dgm:pt>
    <dgm:pt modelId="{AC56E4EB-E4CA-4CFB-9DB8-273103000D30}" type="sibTrans" cxnId="{F509DBDC-9537-4E72-827F-0EE6A2C2A3BA}">
      <dgm:prSet/>
      <dgm:spPr/>
      <dgm:t>
        <a:bodyPr/>
        <a:lstStyle/>
        <a:p>
          <a:endParaRPr lang="es-EC" sz="1200"/>
        </a:p>
      </dgm:t>
    </dgm:pt>
    <dgm:pt modelId="{E417EEF0-A183-4921-A08A-56C6CAED363A}">
      <dgm:prSet custT="1"/>
      <dgm:spPr>
        <a:solidFill>
          <a:schemeClr val="accent3">
            <a:lumMod val="20000"/>
            <a:lumOff val="80000"/>
          </a:schemeClr>
        </a:solidFill>
      </dgm:spPr>
      <dgm:t>
        <a:bodyPr/>
        <a:lstStyle/>
        <a:p>
          <a:r>
            <a:rPr lang="es-EC" sz="1400" b="0" dirty="0" smtClean="0"/>
            <a:t>Vecindades</a:t>
          </a:r>
          <a:endParaRPr lang="es-EC" sz="1400" b="0" dirty="0"/>
        </a:p>
      </dgm:t>
    </dgm:pt>
    <dgm:pt modelId="{0DE58D6A-0CBF-4A6A-B8E0-D708A4552F57}" type="parTrans" cxnId="{A9127D9D-AA39-4E9D-A847-79B28DFEE316}">
      <dgm:prSet/>
      <dgm:spPr>
        <a:solidFill>
          <a:schemeClr val="accent1">
            <a:lumMod val="20000"/>
            <a:lumOff val="80000"/>
          </a:schemeClr>
        </a:solidFill>
      </dgm:spPr>
      <dgm:t>
        <a:bodyPr/>
        <a:lstStyle/>
        <a:p>
          <a:endParaRPr lang="es-EC"/>
        </a:p>
      </dgm:t>
    </dgm:pt>
    <dgm:pt modelId="{EFA1258A-D704-4520-9F6D-5B36793BD465}" type="sibTrans" cxnId="{A9127D9D-AA39-4E9D-A847-79B28DFEE316}">
      <dgm:prSet/>
      <dgm:spPr/>
      <dgm:t>
        <a:bodyPr/>
        <a:lstStyle/>
        <a:p>
          <a:endParaRPr lang="es-EC"/>
        </a:p>
      </dgm:t>
    </dgm:pt>
    <dgm:pt modelId="{B86694E9-991D-49E9-8A1A-D9A2C80E04E4}">
      <dgm:prSet custT="1"/>
      <dgm:spPr>
        <a:solidFill>
          <a:schemeClr val="accent3">
            <a:lumMod val="20000"/>
            <a:lumOff val="80000"/>
          </a:schemeClr>
        </a:solidFill>
      </dgm:spPr>
      <dgm:t>
        <a:bodyPr/>
        <a:lstStyle/>
        <a:p>
          <a:r>
            <a:rPr lang="es-EC" sz="1400" b="0" dirty="0" smtClean="0"/>
            <a:t>Función Local</a:t>
          </a:r>
          <a:endParaRPr lang="es-EC" sz="1400" b="0" dirty="0"/>
        </a:p>
      </dgm:t>
    </dgm:pt>
    <dgm:pt modelId="{20D87C32-A787-4B40-B023-4D69CE4458B5}" type="parTrans" cxnId="{A03ACF58-61C1-4057-A256-519C96B07E9D}">
      <dgm:prSet/>
      <dgm:spPr>
        <a:solidFill>
          <a:schemeClr val="accent1">
            <a:lumMod val="20000"/>
            <a:lumOff val="80000"/>
          </a:schemeClr>
        </a:solidFill>
      </dgm:spPr>
      <dgm:t>
        <a:bodyPr/>
        <a:lstStyle/>
        <a:p>
          <a:endParaRPr lang="es-EC"/>
        </a:p>
      </dgm:t>
    </dgm:pt>
    <dgm:pt modelId="{309CADF2-6FAF-4C12-81A2-36602E4A936C}" type="sibTrans" cxnId="{A03ACF58-61C1-4057-A256-519C96B07E9D}">
      <dgm:prSet/>
      <dgm:spPr/>
      <dgm:t>
        <a:bodyPr/>
        <a:lstStyle/>
        <a:p>
          <a:endParaRPr lang="es-EC"/>
        </a:p>
      </dgm:t>
    </dgm:pt>
    <dgm:pt modelId="{C052397F-8CF2-4FF5-A666-C92E851BA1F4}" type="pres">
      <dgm:prSet presAssocID="{F3B45978-34B9-4578-9F8B-468718874604}" presName="cycle" presStyleCnt="0">
        <dgm:presLayoutVars>
          <dgm:chMax val="1"/>
          <dgm:dir/>
          <dgm:animLvl val="ctr"/>
          <dgm:resizeHandles val="exact"/>
        </dgm:presLayoutVars>
      </dgm:prSet>
      <dgm:spPr/>
      <dgm:t>
        <a:bodyPr/>
        <a:lstStyle/>
        <a:p>
          <a:endParaRPr lang="es-EC"/>
        </a:p>
      </dgm:t>
    </dgm:pt>
    <dgm:pt modelId="{400A9AB0-D33C-4FEC-829E-46B79193F14B}" type="pres">
      <dgm:prSet presAssocID="{FC487742-2561-4910-B3F7-6F923153E756}" presName="centerShape" presStyleLbl="node0" presStyleIdx="0" presStyleCnt="1"/>
      <dgm:spPr/>
      <dgm:t>
        <a:bodyPr/>
        <a:lstStyle/>
        <a:p>
          <a:endParaRPr lang="es-EC"/>
        </a:p>
      </dgm:t>
    </dgm:pt>
    <dgm:pt modelId="{A39FBCFC-25B3-4D43-957C-627BDBDCA5CA}" type="pres">
      <dgm:prSet presAssocID="{16CA0A15-86AB-4F61-85F6-EEB8CDE20744}" presName="parTrans" presStyleLbl="bgSibTrans2D1" presStyleIdx="0" presStyleCnt="5"/>
      <dgm:spPr/>
      <dgm:t>
        <a:bodyPr/>
        <a:lstStyle/>
        <a:p>
          <a:endParaRPr lang="es-EC"/>
        </a:p>
      </dgm:t>
    </dgm:pt>
    <dgm:pt modelId="{3B048D9B-5400-4DC6-94BA-207CC5595F20}" type="pres">
      <dgm:prSet presAssocID="{BEA4815B-47E1-45AE-90E5-58EA43A5AC9E}" presName="node" presStyleLbl="node1" presStyleIdx="0" presStyleCnt="5" custScaleY="49625">
        <dgm:presLayoutVars>
          <dgm:bulletEnabled val="1"/>
        </dgm:presLayoutVars>
      </dgm:prSet>
      <dgm:spPr/>
      <dgm:t>
        <a:bodyPr/>
        <a:lstStyle/>
        <a:p>
          <a:endParaRPr lang="es-EC"/>
        </a:p>
      </dgm:t>
    </dgm:pt>
    <dgm:pt modelId="{6CD6698F-9AB5-44EA-B4EE-8FB3CAC5E5B9}" type="pres">
      <dgm:prSet presAssocID="{E55441C3-C3F1-48C8-8CF7-E176D7661FF2}" presName="parTrans" presStyleLbl="bgSibTrans2D1" presStyleIdx="1" presStyleCnt="5"/>
      <dgm:spPr/>
      <dgm:t>
        <a:bodyPr/>
        <a:lstStyle/>
        <a:p>
          <a:endParaRPr lang="es-EC"/>
        </a:p>
      </dgm:t>
    </dgm:pt>
    <dgm:pt modelId="{490E384F-D339-4D54-B06D-181DC17FFD3F}" type="pres">
      <dgm:prSet presAssocID="{BC5AAA1B-EA38-4EE0-813C-660B5F71A68F}" presName="node" presStyleLbl="node1" presStyleIdx="1" presStyleCnt="5" custScaleY="49625">
        <dgm:presLayoutVars>
          <dgm:bulletEnabled val="1"/>
        </dgm:presLayoutVars>
      </dgm:prSet>
      <dgm:spPr/>
      <dgm:t>
        <a:bodyPr/>
        <a:lstStyle/>
        <a:p>
          <a:endParaRPr lang="es-EC"/>
        </a:p>
      </dgm:t>
    </dgm:pt>
    <dgm:pt modelId="{A267ED38-F46E-41E9-8E86-469ADCC20102}" type="pres">
      <dgm:prSet presAssocID="{A2E88EC1-8713-41CE-BC7F-AEAF5BEE399A}" presName="parTrans" presStyleLbl="bgSibTrans2D1" presStyleIdx="2" presStyleCnt="5"/>
      <dgm:spPr/>
      <dgm:t>
        <a:bodyPr/>
        <a:lstStyle/>
        <a:p>
          <a:endParaRPr lang="es-EC"/>
        </a:p>
      </dgm:t>
    </dgm:pt>
    <dgm:pt modelId="{ED7E0033-3F2C-4E1C-9CA9-EA10B61E1E85}" type="pres">
      <dgm:prSet presAssocID="{DC608288-88D4-480F-B64D-E86F98469A64}" presName="node" presStyleLbl="node1" presStyleIdx="2" presStyleCnt="5" custScaleY="49625">
        <dgm:presLayoutVars>
          <dgm:bulletEnabled val="1"/>
        </dgm:presLayoutVars>
      </dgm:prSet>
      <dgm:spPr/>
      <dgm:t>
        <a:bodyPr/>
        <a:lstStyle/>
        <a:p>
          <a:endParaRPr lang="es-EC"/>
        </a:p>
      </dgm:t>
    </dgm:pt>
    <dgm:pt modelId="{4CC305B8-200E-41E1-82C2-091EECB4CDC9}" type="pres">
      <dgm:prSet presAssocID="{0DE58D6A-0CBF-4A6A-B8E0-D708A4552F57}" presName="parTrans" presStyleLbl="bgSibTrans2D1" presStyleIdx="3" presStyleCnt="5"/>
      <dgm:spPr/>
      <dgm:t>
        <a:bodyPr/>
        <a:lstStyle/>
        <a:p>
          <a:endParaRPr lang="es-EC"/>
        </a:p>
      </dgm:t>
    </dgm:pt>
    <dgm:pt modelId="{526CFD25-5520-4663-914B-3FC02BF543F0}" type="pres">
      <dgm:prSet presAssocID="{E417EEF0-A183-4921-A08A-56C6CAED363A}" presName="node" presStyleLbl="node1" presStyleIdx="3" presStyleCnt="5" custScaleY="45368">
        <dgm:presLayoutVars>
          <dgm:bulletEnabled val="1"/>
        </dgm:presLayoutVars>
      </dgm:prSet>
      <dgm:spPr/>
      <dgm:t>
        <a:bodyPr/>
        <a:lstStyle/>
        <a:p>
          <a:endParaRPr lang="es-EC"/>
        </a:p>
      </dgm:t>
    </dgm:pt>
    <dgm:pt modelId="{C399195E-4C14-4510-9EF5-FD2B349C05B7}" type="pres">
      <dgm:prSet presAssocID="{20D87C32-A787-4B40-B023-4D69CE4458B5}" presName="parTrans" presStyleLbl="bgSibTrans2D1" presStyleIdx="4" presStyleCnt="5"/>
      <dgm:spPr/>
      <dgm:t>
        <a:bodyPr/>
        <a:lstStyle/>
        <a:p>
          <a:endParaRPr lang="es-EC"/>
        </a:p>
      </dgm:t>
    </dgm:pt>
    <dgm:pt modelId="{5BB3A427-AE42-439D-9886-2A083BF5FBAD}" type="pres">
      <dgm:prSet presAssocID="{B86694E9-991D-49E9-8A1A-D9A2C80E04E4}" presName="node" presStyleLbl="node1" presStyleIdx="4" presStyleCnt="5" custScaleY="50926">
        <dgm:presLayoutVars>
          <dgm:bulletEnabled val="1"/>
        </dgm:presLayoutVars>
      </dgm:prSet>
      <dgm:spPr/>
      <dgm:t>
        <a:bodyPr/>
        <a:lstStyle/>
        <a:p>
          <a:endParaRPr lang="es-EC"/>
        </a:p>
      </dgm:t>
    </dgm:pt>
  </dgm:ptLst>
  <dgm:cxnLst>
    <dgm:cxn modelId="{2CAE79C7-E4B3-47C5-8BC4-F17A0B06B99E}" type="presOf" srcId="{20D87C32-A787-4B40-B023-4D69CE4458B5}" destId="{C399195E-4C14-4510-9EF5-FD2B349C05B7}" srcOrd="0" destOrd="0" presId="urn:microsoft.com/office/officeart/2005/8/layout/radial4"/>
    <dgm:cxn modelId="{143E6399-0E74-4622-A2B5-5AE17EF21502}" type="presOf" srcId="{BEA4815B-47E1-45AE-90E5-58EA43A5AC9E}" destId="{3B048D9B-5400-4DC6-94BA-207CC5595F20}" srcOrd="0" destOrd="0" presId="urn:microsoft.com/office/officeart/2005/8/layout/radial4"/>
    <dgm:cxn modelId="{A03ACF58-61C1-4057-A256-519C96B07E9D}" srcId="{FC487742-2561-4910-B3F7-6F923153E756}" destId="{B86694E9-991D-49E9-8A1A-D9A2C80E04E4}" srcOrd="4" destOrd="0" parTransId="{20D87C32-A787-4B40-B023-4D69CE4458B5}" sibTransId="{309CADF2-6FAF-4C12-81A2-36602E4A936C}"/>
    <dgm:cxn modelId="{A9127D9D-AA39-4E9D-A847-79B28DFEE316}" srcId="{FC487742-2561-4910-B3F7-6F923153E756}" destId="{E417EEF0-A183-4921-A08A-56C6CAED363A}" srcOrd="3" destOrd="0" parTransId="{0DE58D6A-0CBF-4A6A-B8E0-D708A4552F57}" sibTransId="{EFA1258A-D704-4520-9F6D-5B36793BD465}"/>
    <dgm:cxn modelId="{F509DBDC-9537-4E72-827F-0EE6A2C2A3BA}" srcId="{FC487742-2561-4910-B3F7-6F923153E756}" destId="{DC608288-88D4-480F-B64D-E86F98469A64}" srcOrd="2" destOrd="0" parTransId="{A2E88EC1-8713-41CE-BC7F-AEAF5BEE399A}" sibTransId="{AC56E4EB-E4CA-4CFB-9DB8-273103000D30}"/>
    <dgm:cxn modelId="{838FA934-15E9-47D7-909D-B5F5C8D4866D}" srcId="{FC487742-2561-4910-B3F7-6F923153E756}" destId="{BC5AAA1B-EA38-4EE0-813C-660B5F71A68F}" srcOrd="1" destOrd="0" parTransId="{E55441C3-C3F1-48C8-8CF7-E176D7661FF2}" sibTransId="{1782F942-FEEC-4DB0-BB3B-118E9B71422C}"/>
    <dgm:cxn modelId="{7D1E200B-4DF0-4DEA-A242-946463F647EE}" type="presOf" srcId="{16CA0A15-86AB-4F61-85F6-EEB8CDE20744}" destId="{A39FBCFC-25B3-4D43-957C-627BDBDCA5CA}" srcOrd="0" destOrd="0" presId="urn:microsoft.com/office/officeart/2005/8/layout/radial4"/>
    <dgm:cxn modelId="{D1EF9ADF-D5D8-41FF-886A-D20144C04D34}" type="presOf" srcId="{B86694E9-991D-49E9-8A1A-D9A2C80E04E4}" destId="{5BB3A427-AE42-439D-9886-2A083BF5FBAD}" srcOrd="0" destOrd="0" presId="urn:microsoft.com/office/officeart/2005/8/layout/radial4"/>
    <dgm:cxn modelId="{791DF7A1-6F9C-4D4F-BDB2-4C3A2C79BF0F}" type="presOf" srcId="{E417EEF0-A183-4921-A08A-56C6CAED363A}" destId="{526CFD25-5520-4663-914B-3FC02BF543F0}" srcOrd="0" destOrd="0" presId="urn:microsoft.com/office/officeart/2005/8/layout/radial4"/>
    <dgm:cxn modelId="{6E13FC53-5561-490A-BE81-719EBD5A2EFE}" type="presOf" srcId="{DC608288-88D4-480F-B64D-E86F98469A64}" destId="{ED7E0033-3F2C-4E1C-9CA9-EA10B61E1E85}" srcOrd="0" destOrd="0" presId="urn:microsoft.com/office/officeart/2005/8/layout/radial4"/>
    <dgm:cxn modelId="{8CADDDF9-F448-425A-97A6-1C202C3E8EDD}" type="presOf" srcId="{BC5AAA1B-EA38-4EE0-813C-660B5F71A68F}" destId="{490E384F-D339-4D54-B06D-181DC17FFD3F}" srcOrd="0" destOrd="0" presId="urn:microsoft.com/office/officeart/2005/8/layout/radial4"/>
    <dgm:cxn modelId="{9D3F7816-B45F-44B1-8314-1418AD324C0F}" srcId="{F3B45978-34B9-4578-9F8B-468718874604}" destId="{FC487742-2561-4910-B3F7-6F923153E756}" srcOrd="0" destOrd="0" parTransId="{E4F08189-830B-4BAA-9681-1D43C25B5E4A}" sibTransId="{1A727527-EFFC-41C4-827F-129FAD4D8E61}"/>
    <dgm:cxn modelId="{21E2F359-C9D0-4B66-BD68-2A771C7388E3}" srcId="{FC487742-2561-4910-B3F7-6F923153E756}" destId="{BEA4815B-47E1-45AE-90E5-58EA43A5AC9E}" srcOrd="0" destOrd="0" parTransId="{16CA0A15-86AB-4F61-85F6-EEB8CDE20744}" sibTransId="{D4FD04BE-1845-441B-94A7-CAAB48AF50EE}"/>
    <dgm:cxn modelId="{65862CDC-BAA1-4EA9-BCE0-83EB39529AE8}" type="presOf" srcId="{0DE58D6A-0CBF-4A6A-B8E0-D708A4552F57}" destId="{4CC305B8-200E-41E1-82C2-091EECB4CDC9}" srcOrd="0" destOrd="0" presId="urn:microsoft.com/office/officeart/2005/8/layout/radial4"/>
    <dgm:cxn modelId="{DC9092E2-5AE6-414F-A911-F1F2F46FF060}" type="presOf" srcId="{FC487742-2561-4910-B3F7-6F923153E756}" destId="{400A9AB0-D33C-4FEC-829E-46B79193F14B}" srcOrd="0" destOrd="0" presId="urn:microsoft.com/office/officeart/2005/8/layout/radial4"/>
    <dgm:cxn modelId="{6BB64506-E890-475C-8D5B-9059D80652ED}" type="presOf" srcId="{F3B45978-34B9-4578-9F8B-468718874604}" destId="{C052397F-8CF2-4FF5-A666-C92E851BA1F4}" srcOrd="0" destOrd="0" presId="urn:microsoft.com/office/officeart/2005/8/layout/radial4"/>
    <dgm:cxn modelId="{C6DB9DCB-C72E-4C03-ABD4-AE428E812D77}" type="presOf" srcId="{A2E88EC1-8713-41CE-BC7F-AEAF5BEE399A}" destId="{A267ED38-F46E-41E9-8E86-469ADCC20102}" srcOrd="0" destOrd="0" presId="urn:microsoft.com/office/officeart/2005/8/layout/radial4"/>
    <dgm:cxn modelId="{D777A13C-A707-4C0D-BB57-3F9E99C694AC}" type="presOf" srcId="{E55441C3-C3F1-48C8-8CF7-E176D7661FF2}" destId="{6CD6698F-9AB5-44EA-B4EE-8FB3CAC5E5B9}" srcOrd="0" destOrd="0" presId="urn:microsoft.com/office/officeart/2005/8/layout/radial4"/>
    <dgm:cxn modelId="{EFE50453-C585-411A-AE7A-E42F11C5DC80}" type="presParOf" srcId="{C052397F-8CF2-4FF5-A666-C92E851BA1F4}" destId="{400A9AB0-D33C-4FEC-829E-46B79193F14B}" srcOrd="0" destOrd="0" presId="urn:microsoft.com/office/officeart/2005/8/layout/radial4"/>
    <dgm:cxn modelId="{C5DBC00C-1BD3-4C04-BE27-D51AA1ACEF1F}" type="presParOf" srcId="{C052397F-8CF2-4FF5-A666-C92E851BA1F4}" destId="{A39FBCFC-25B3-4D43-957C-627BDBDCA5CA}" srcOrd="1" destOrd="0" presId="urn:microsoft.com/office/officeart/2005/8/layout/radial4"/>
    <dgm:cxn modelId="{A959CEE7-3A0B-4599-B518-D4F06E886307}" type="presParOf" srcId="{C052397F-8CF2-4FF5-A666-C92E851BA1F4}" destId="{3B048D9B-5400-4DC6-94BA-207CC5595F20}" srcOrd="2" destOrd="0" presId="urn:microsoft.com/office/officeart/2005/8/layout/radial4"/>
    <dgm:cxn modelId="{A90204F9-A2A1-4651-A632-EC5611CF05C4}" type="presParOf" srcId="{C052397F-8CF2-4FF5-A666-C92E851BA1F4}" destId="{6CD6698F-9AB5-44EA-B4EE-8FB3CAC5E5B9}" srcOrd="3" destOrd="0" presId="urn:microsoft.com/office/officeart/2005/8/layout/radial4"/>
    <dgm:cxn modelId="{F98CC3C4-1E9A-4CBB-8A66-C9A0C5D5A6E6}" type="presParOf" srcId="{C052397F-8CF2-4FF5-A666-C92E851BA1F4}" destId="{490E384F-D339-4D54-B06D-181DC17FFD3F}" srcOrd="4" destOrd="0" presId="urn:microsoft.com/office/officeart/2005/8/layout/radial4"/>
    <dgm:cxn modelId="{0351A2B1-DC45-4321-AA09-2E9F7BBF511A}" type="presParOf" srcId="{C052397F-8CF2-4FF5-A666-C92E851BA1F4}" destId="{A267ED38-F46E-41E9-8E86-469ADCC20102}" srcOrd="5" destOrd="0" presId="urn:microsoft.com/office/officeart/2005/8/layout/radial4"/>
    <dgm:cxn modelId="{C926DEAF-2348-47F0-82C6-BDCBFBC3E902}" type="presParOf" srcId="{C052397F-8CF2-4FF5-A666-C92E851BA1F4}" destId="{ED7E0033-3F2C-4E1C-9CA9-EA10B61E1E85}" srcOrd="6" destOrd="0" presId="urn:microsoft.com/office/officeart/2005/8/layout/radial4"/>
    <dgm:cxn modelId="{3CCD12B9-F85C-40D7-A483-7365F75E7F76}" type="presParOf" srcId="{C052397F-8CF2-4FF5-A666-C92E851BA1F4}" destId="{4CC305B8-200E-41E1-82C2-091EECB4CDC9}" srcOrd="7" destOrd="0" presId="urn:microsoft.com/office/officeart/2005/8/layout/radial4"/>
    <dgm:cxn modelId="{1997E42C-AC1C-4C69-8325-69C8F62E5DCA}" type="presParOf" srcId="{C052397F-8CF2-4FF5-A666-C92E851BA1F4}" destId="{526CFD25-5520-4663-914B-3FC02BF543F0}" srcOrd="8" destOrd="0" presId="urn:microsoft.com/office/officeart/2005/8/layout/radial4"/>
    <dgm:cxn modelId="{9128F2A3-A046-4595-B56C-CC87F9062808}" type="presParOf" srcId="{C052397F-8CF2-4FF5-A666-C92E851BA1F4}" destId="{C399195E-4C14-4510-9EF5-FD2B349C05B7}" srcOrd="9" destOrd="0" presId="urn:microsoft.com/office/officeart/2005/8/layout/radial4"/>
    <dgm:cxn modelId="{A38E5F52-DD9F-4AA2-A3B3-47426428BAD6}" type="presParOf" srcId="{C052397F-8CF2-4FF5-A666-C92E851BA1F4}" destId="{5BB3A427-AE42-439D-9886-2A083BF5FBAD}"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DE6B80-0DF2-4006-8D58-2469AE047315}"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EC"/>
        </a:p>
      </dgm:t>
    </dgm:pt>
    <dgm:pt modelId="{176F67B8-7C5A-488C-B08C-CA531068751B}">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2000" dirty="0" smtClean="0"/>
            <a:t>Imágenes Satelitales</a:t>
          </a:r>
          <a:endParaRPr lang="es-EC" sz="2000" dirty="0"/>
        </a:p>
      </dgm:t>
    </dgm:pt>
    <dgm:pt modelId="{EF6BBE3C-C7AA-4CC2-A44A-C78C757B8787}" type="parTrans" cxnId="{28C245A9-71F4-490B-82A1-5BAE016E1D2D}">
      <dgm:prSet/>
      <dgm:spPr/>
      <dgm:t>
        <a:bodyPr/>
        <a:lstStyle/>
        <a:p>
          <a:endParaRPr lang="es-EC" sz="1400"/>
        </a:p>
      </dgm:t>
    </dgm:pt>
    <dgm:pt modelId="{C01365F6-A6C7-4ADC-953E-61E970C642A0}" type="sibTrans" cxnId="{28C245A9-71F4-490B-82A1-5BAE016E1D2D}">
      <dgm:prSet/>
      <dgm:spPr/>
      <dgm:t>
        <a:bodyPr/>
        <a:lstStyle/>
        <a:p>
          <a:endParaRPr lang="es-EC" sz="1400"/>
        </a:p>
      </dgm:t>
    </dgm:pt>
    <dgm:pt modelId="{787626FF-3762-462C-B66A-5804B100DDD9}">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2000" dirty="0" smtClean="0"/>
            <a:t>Cartografía</a:t>
          </a:r>
          <a:endParaRPr lang="es-EC" sz="2000" dirty="0"/>
        </a:p>
      </dgm:t>
    </dgm:pt>
    <dgm:pt modelId="{0B5C8971-4C59-42E8-91DC-59E0A7216FE3}" type="parTrans" cxnId="{CBEFC7C2-CB34-446D-87FD-F014CC1C72D4}">
      <dgm:prSet/>
      <dgm:spPr/>
      <dgm:t>
        <a:bodyPr/>
        <a:lstStyle/>
        <a:p>
          <a:endParaRPr lang="es-EC" sz="1400"/>
        </a:p>
      </dgm:t>
    </dgm:pt>
    <dgm:pt modelId="{2FAF48E4-B507-4A2E-9124-E084E7515442}" type="sibTrans" cxnId="{CBEFC7C2-CB34-446D-87FD-F014CC1C72D4}">
      <dgm:prSet/>
      <dgm:spPr/>
      <dgm:t>
        <a:bodyPr/>
        <a:lstStyle/>
        <a:p>
          <a:endParaRPr lang="es-EC" sz="1400"/>
        </a:p>
      </dgm:t>
    </dgm:pt>
    <dgm:pt modelId="{31EE8C8B-4FA2-43F8-9F54-BEF831650155}">
      <dgm:prSet phldrT="[Texto]" custT="1"/>
      <dgm:spPr/>
      <dgm:t>
        <a:bodyPr/>
        <a:lstStyle/>
        <a:p>
          <a:pPr algn="just"/>
          <a:r>
            <a:rPr lang="es-EC" sz="1600" dirty="0" smtClean="0"/>
            <a:t>- Cartografía Base</a:t>
          </a:r>
        </a:p>
        <a:p>
          <a:pPr algn="just"/>
          <a:r>
            <a:rPr lang="es-EC" sz="1600" dirty="0" smtClean="0"/>
            <a:t>- Uso y cobertura del Suelo</a:t>
          </a:r>
        </a:p>
        <a:p>
          <a:pPr algn="just"/>
          <a:r>
            <a:rPr lang="es-EC" sz="1600" dirty="0" smtClean="0"/>
            <a:t>- Infraestructura y servicios</a:t>
          </a:r>
        </a:p>
        <a:p>
          <a:pPr algn="just"/>
          <a:r>
            <a:rPr lang="es-EC" sz="1600" dirty="0" smtClean="0"/>
            <a:t>- Poblados</a:t>
          </a:r>
          <a:endParaRPr lang="es-EC" sz="1600" dirty="0"/>
        </a:p>
      </dgm:t>
    </dgm:pt>
    <dgm:pt modelId="{0EA2998E-724F-4668-8870-B7B4C9CF9D2E}" type="parTrans" cxnId="{7481030A-ADAF-4ABC-93A5-DB871752C0FE}">
      <dgm:prSet/>
      <dgm:spPr/>
      <dgm:t>
        <a:bodyPr/>
        <a:lstStyle/>
        <a:p>
          <a:endParaRPr lang="es-EC" sz="1400"/>
        </a:p>
      </dgm:t>
    </dgm:pt>
    <dgm:pt modelId="{50E0AFB1-903A-4282-AF5D-D43BD6384845}" type="sibTrans" cxnId="{7481030A-ADAF-4ABC-93A5-DB871752C0FE}">
      <dgm:prSet/>
      <dgm:spPr/>
      <dgm:t>
        <a:bodyPr/>
        <a:lstStyle/>
        <a:p>
          <a:endParaRPr lang="es-EC" sz="1400"/>
        </a:p>
      </dgm:t>
    </dgm:pt>
    <dgm:pt modelId="{CBCBE2C1-09E3-4403-AC4D-C344252EC5C2}">
      <dgm:prSet custT="1">
        <dgm:style>
          <a:lnRef idx="1">
            <a:schemeClr val="accent3"/>
          </a:lnRef>
          <a:fillRef idx="2">
            <a:schemeClr val="accent3"/>
          </a:fillRef>
          <a:effectRef idx="1">
            <a:schemeClr val="accent3"/>
          </a:effectRef>
          <a:fontRef idx="minor">
            <a:schemeClr val="dk1"/>
          </a:fontRef>
        </dgm:style>
      </dgm:prSet>
      <dgm:spPr/>
      <dgm:t>
        <a:bodyPr/>
        <a:lstStyle/>
        <a:p>
          <a:r>
            <a:rPr lang="es-EC" sz="2000" dirty="0" smtClean="0"/>
            <a:t>MDT</a:t>
          </a:r>
          <a:endParaRPr lang="es-EC" sz="2000" dirty="0"/>
        </a:p>
      </dgm:t>
    </dgm:pt>
    <dgm:pt modelId="{F2C26716-019F-4EE2-A916-D51E42BA1C68}" type="parTrans" cxnId="{1AA67DF2-99D6-4CF8-B6D5-1C78E1D1B785}">
      <dgm:prSet/>
      <dgm:spPr/>
      <dgm:t>
        <a:bodyPr/>
        <a:lstStyle/>
        <a:p>
          <a:endParaRPr lang="es-EC" sz="1400"/>
        </a:p>
      </dgm:t>
    </dgm:pt>
    <dgm:pt modelId="{BB024392-FA06-4EAA-8CBF-B796B0A764F5}" type="sibTrans" cxnId="{1AA67DF2-99D6-4CF8-B6D5-1C78E1D1B785}">
      <dgm:prSet/>
      <dgm:spPr/>
      <dgm:t>
        <a:bodyPr/>
        <a:lstStyle/>
        <a:p>
          <a:endParaRPr lang="es-EC" sz="1400"/>
        </a:p>
      </dgm:t>
    </dgm:pt>
    <dgm:pt modelId="{98513605-EE5E-47A1-B391-EAFBFF0796EF}">
      <dgm:prSet custT="1"/>
      <dgm:spPr/>
      <dgm:t>
        <a:bodyPr/>
        <a:lstStyle/>
        <a:p>
          <a:pPr algn="just"/>
          <a:r>
            <a:rPr lang="es-EC" sz="1800" dirty="0" smtClean="0"/>
            <a:t>5 m. de resolución elaborado por SigTierras</a:t>
          </a:r>
          <a:endParaRPr lang="es-EC" sz="1800" dirty="0"/>
        </a:p>
      </dgm:t>
    </dgm:pt>
    <dgm:pt modelId="{B58B9031-1CE9-40AA-A92D-B41631B3E196}" type="parTrans" cxnId="{FF7669A6-7B5F-4852-B9E2-DDD8FEF205F1}">
      <dgm:prSet/>
      <dgm:spPr/>
      <dgm:t>
        <a:bodyPr/>
        <a:lstStyle/>
        <a:p>
          <a:endParaRPr lang="es-EC" sz="1400"/>
        </a:p>
      </dgm:t>
    </dgm:pt>
    <dgm:pt modelId="{9D52D8D7-7A02-4AAB-8842-AE2058AD9BE4}" type="sibTrans" cxnId="{FF7669A6-7B5F-4852-B9E2-DDD8FEF205F1}">
      <dgm:prSet/>
      <dgm:spPr/>
      <dgm:t>
        <a:bodyPr/>
        <a:lstStyle/>
        <a:p>
          <a:endParaRPr lang="es-EC" sz="1400"/>
        </a:p>
      </dgm:t>
    </dgm:pt>
    <dgm:pt modelId="{A39D5F4F-6CBD-4D43-A817-5390E64940C8}">
      <dgm:prSet custT="1"/>
      <dgm:spPr/>
      <dgm:t>
        <a:bodyPr/>
        <a:lstStyle/>
        <a:p>
          <a:pPr algn="just"/>
          <a:r>
            <a:rPr lang="es-EC" sz="1600" dirty="0" smtClean="0"/>
            <a:t>- Landsat 7 1999</a:t>
          </a:r>
        </a:p>
        <a:p>
          <a:pPr algn="just"/>
          <a:r>
            <a:rPr lang="es-EC" sz="1600" dirty="0" smtClean="0"/>
            <a:t>- Aster 2007</a:t>
          </a:r>
        </a:p>
        <a:p>
          <a:pPr algn="just"/>
          <a:r>
            <a:rPr lang="es-EC" sz="1600" dirty="0" smtClean="0"/>
            <a:t>- Landsat 8 2014</a:t>
          </a:r>
          <a:endParaRPr lang="es-EC" sz="1600" dirty="0"/>
        </a:p>
      </dgm:t>
    </dgm:pt>
    <dgm:pt modelId="{0BB0A753-42A2-4C9B-9923-6B98FD191B8E}" type="parTrans" cxnId="{3F5A6A41-6348-4258-8D4A-350D22C18AA5}">
      <dgm:prSet/>
      <dgm:spPr/>
      <dgm:t>
        <a:bodyPr/>
        <a:lstStyle/>
        <a:p>
          <a:endParaRPr lang="es-EC"/>
        </a:p>
      </dgm:t>
    </dgm:pt>
    <dgm:pt modelId="{82EE1596-F784-4805-8BBB-E1F6A8709DAF}" type="sibTrans" cxnId="{3F5A6A41-6348-4258-8D4A-350D22C18AA5}">
      <dgm:prSet/>
      <dgm:spPr/>
      <dgm:t>
        <a:bodyPr/>
        <a:lstStyle/>
        <a:p>
          <a:endParaRPr lang="es-EC"/>
        </a:p>
      </dgm:t>
    </dgm:pt>
    <dgm:pt modelId="{23FD8DAB-1626-4CE9-AF02-AF08546DEFF7}" type="pres">
      <dgm:prSet presAssocID="{B6DE6B80-0DF2-4006-8D58-2469AE047315}" presName="diagram" presStyleCnt="0">
        <dgm:presLayoutVars>
          <dgm:chPref val="1"/>
          <dgm:dir/>
          <dgm:animOne val="branch"/>
          <dgm:animLvl val="lvl"/>
          <dgm:resizeHandles/>
        </dgm:presLayoutVars>
      </dgm:prSet>
      <dgm:spPr/>
      <dgm:t>
        <a:bodyPr/>
        <a:lstStyle/>
        <a:p>
          <a:endParaRPr lang="es-EC"/>
        </a:p>
      </dgm:t>
    </dgm:pt>
    <dgm:pt modelId="{823243F3-06B5-45C0-9362-B0ADADBC391D}" type="pres">
      <dgm:prSet presAssocID="{176F67B8-7C5A-488C-B08C-CA531068751B}" presName="root" presStyleCnt="0"/>
      <dgm:spPr/>
    </dgm:pt>
    <dgm:pt modelId="{26295827-0600-42B4-B973-296D4A64C20A}" type="pres">
      <dgm:prSet presAssocID="{176F67B8-7C5A-488C-B08C-CA531068751B}" presName="rootComposite" presStyleCnt="0"/>
      <dgm:spPr/>
    </dgm:pt>
    <dgm:pt modelId="{7189E32C-7DC9-4B08-9447-9354C59E0332}" type="pres">
      <dgm:prSet presAssocID="{176F67B8-7C5A-488C-B08C-CA531068751B}" presName="rootText" presStyleLbl="node1" presStyleIdx="0" presStyleCnt="3" custScaleY="59135"/>
      <dgm:spPr/>
      <dgm:t>
        <a:bodyPr/>
        <a:lstStyle/>
        <a:p>
          <a:endParaRPr lang="es-EC"/>
        </a:p>
      </dgm:t>
    </dgm:pt>
    <dgm:pt modelId="{6913FB83-B296-4C91-9B00-8D410FE189E2}" type="pres">
      <dgm:prSet presAssocID="{176F67B8-7C5A-488C-B08C-CA531068751B}" presName="rootConnector" presStyleLbl="node1" presStyleIdx="0" presStyleCnt="3"/>
      <dgm:spPr/>
      <dgm:t>
        <a:bodyPr/>
        <a:lstStyle/>
        <a:p>
          <a:endParaRPr lang="es-EC"/>
        </a:p>
      </dgm:t>
    </dgm:pt>
    <dgm:pt modelId="{DA2029F0-4BCB-4FFF-BBA5-DD470C2D3A1F}" type="pres">
      <dgm:prSet presAssocID="{176F67B8-7C5A-488C-B08C-CA531068751B}" presName="childShape" presStyleCnt="0"/>
      <dgm:spPr/>
    </dgm:pt>
    <dgm:pt modelId="{FAE26FC4-5FA2-4903-89D6-DDD011A99D1C}" type="pres">
      <dgm:prSet presAssocID="{0BB0A753-42A2-4C9B-9923-6B98FD191B8E}" presName="Name13" presStyleLbl="parChTrans1D2" presStyleIdx="0" presStyleCnt="3"/>
      <dgm:spPr/>
      <dgm:t>
        <a:bodyPr/>
        <a:lstStyle/>
        <a:p>
          <a:endParaRPr lang="es-EC"/>
        </a:p>
      </dgm:t>
    </dgm:pt>
    <dgm:pt modelId="{950FAA4A-57FB-4CDC-B908-366ADD1BD3D7}" type="pres">
      <dgm:prSet presAssocID="{A39D5F4F-6CBD-4D43-A817-5390E64940C8}" presName="childText" presStyleLbl="bgAcc1" presStyleIdx="0" presStyleCnt="3" custScaleY="81163">
        <dgm:presLayoutVars>
          <dgm:bulletEnabled val="1"/>
        </dgm:presLayoutVars>
      </dgm:prSet>
      <dgm:spPr/>
      <dgm:t>
        <a:bodyPr/>
        <a:lstStyle/>
        <a:p>
          <a:endParaRPr lang="es-EC"/>
        </a:p>
      </dgm:t>
    </dgm:pt>
    <dgm:pt modelId="{90818957-428B-4169-9B43-54D97F7A8D0C}" type="pres">
      <dgm:prSet presAssocID="{787626FF-3762-462C-B66A-5804B100DDD9}" presName="root" presStyleCnt="0"/>
      <dgm:spPr/>
    </dgm:pt>
    <dgm:pt modelId="{8966FEB4-4542-480D-91C8-063927B45435}" type="pres">
      <dgm:prSet presAssocID="{787626FF-3762-462C-B66A-5804B100DDD9}" presName="rootComposite" presStyleCnt="0"/>
      <dgm:spPr/>
    </dgm:pt>
    <dgm:pt modelId="{18B10265-C58E-4E42-ABF5-4DE73EC178EE}" type="pres">
      <dgm:prSet presAssocID="{787626FF-3762-462C-B66A-5804B100DDD9}" presName="rootText" presStyleLbl="node1" presStyleIdx="1" presStyleCnt="3" custScaleY="59135"/>
      <dgm:spPr/>
      <dgm:t>
        <a:bodyPr/>
        <a:lstStyle/>
        <a:p>
          <a:endParaRPr lang="es-EC"/>
        </a:p>
      </dgm:t>
    </dgm:pt>
    <dgm:pt modelId="{CD40DDD2-F15C-47CE-9520-6A42052BA1B6}" type="pres">
      <dgm:prSet presAssocID="{787626FF-3762-462C-B66A-5804B100DDD9}" presName="rootConnector" presStyleLbl="node1" presStyleIdx="1" presStyleCnt="3"/>
      <dgm:spPr/>
      <dgm:t>
        <a:bodyPr/>
        <a:lstStyle/>
        <a:p>
          <a:endParaRPr lang="es-EC"/>
        </a:p>
      </dgm:t>
    </dgm:pt>
    <dgm:pt modelId="{BE58377F-D75E-44DC-B4EB-2CF8F868059D}" type="pres">
      <dgm:prSet presAssocID="{787626FF-3762-462C-B66A-5804B100DDD9}" presName="childShape" presStyleCnt="0"/>
      <dgm:spPr/>
    </dgm:pt>
    <dgm:pt modelId="{2630DE4C-737F-4731-B00D-60557265F220}" type="pres">
      <dgm:prSet presAssocID="{0EA2998E-724F-4668-8870-B7B4C9CF9D2E}" presName="Name13" presStyleLbl="parChTrans1D2" presStyleIdx="1" presStyleCnt="3"/>
      <dgm:spPr/>
      <dgm:t>
        <a:bodyPr/>
        <a:lstStyle/>
        <a:p>
          <a:endParaRPr lang="es-EC"/>
        </a:p>
      </dgm:t>
    </dgm:pt>
    <dgm:pt modelId="{D68C27E4-F90D-47E7-BE33-D3C53EBB026A}" type="pres">
      <dgm:prSet presAssocID="{31EE8C8B-4FA2-43F8-9F54-BEF831650155}" presName="childText" presStyleLbl="bgAcc1" presStyleIdx="1" presStyleCnt="3" custScaleX="115316" custScaleY="166701">
        <dgm:presLayoutVars>
          <dgm:bulletEnabled val="1"/>
        </dgm:presLayoutVars>
      </dgm:prSet>
      <dgm:spPr/>
      <dgm:t>
        <a:bodyPr/>
        <a:lstStyle/>
        <a:p>
          <a:endParaRPr lang="es-EC"/>
        </a:p>
      </dgm:t>
    </dgm:pt>
    <dgm:pt modelId="{4C0A4A4B-40D3-4F7B-B0EA-3D4A96D206FC}" type="pres">
      <dgm:prSet presAssocID="{CBCBE2C1-09E3-4403-AC4D-C344252EC5C2}" presName="root" presStyleCnt="0"/>
      <dgm:spPr/>
    </dgm:pt>
    <dgm:pt modelId="{0267FB78-5DC8-4074-9A24-B16C0532F868}" type="pres">
      <dgm:prSet presAssocID="{CBCBE2C1-09E3-4403-AC4D-C344252EC5C2}" presName="rootComposite" presStyleCnt="0"/>
      <dgm:spPr/>
    </dgm:pt>
    <dgm:pt modelId="{0FA97730-A2CC-4B56-A53C-2A0C14B27D24}" type="pres">
      <dgm:prSet presAssocID="{CBCBE2C1-09E3-4403-AC4D-C344252EC5C2}" presName="rootText" presStyleLbl="node1" presStyleIdx="2" presStyleCnt="3" custScaleY="59135"/>
      <dgm:spPr/>
      <dgm:t>
        <a:bodyPr/>
        <a:lstStyle/>
        <a:p>
          <a:endParaRPr lang="es-EC"/>
        </a:p>
      </dgm:t>
    </dgm:pt>
    <dgm:pt modelId="{C7B6EB59-A112-4C7C-9CDB-2815EE98B2B3}" type="pres">
      <dgm:prSet presAssocID="{CBCBE2C1-09E3-4403-AC4D-C344252EC5C2}" presName="rootConnector" presStyleLbl="node1" presStyleIdx="2" presStyleCnt="3"/>
      <dgm:spPr/>
      <dgm:t>
        <a:bodyPr/>
        <a:lstStyle/>
        <a:p>
          <a:endParaRPr lang="es-EC"/>
        </a:p>
      </dgm:t>
    </dgm:pt>
    <dgm:pt modelId="{9843A603-1A75-49E1-B471-166B408B6799}" type="pres">
      <dgm:prSet presAssocID="{CBCBE2C1-09E3-4403-AC4D-C344252EC5C2}" presName="childShape" presStyleCnt="0"/>
      <dgm:spPr/>
    </dgm:pt>
    <dgm:pt modelId="{E6FDE27B-CB44-4A5A-9C48-982716882E4C}" type="pres">
      <dgm:prSet presAssocID="{B58B9031-1CE9-40AA-A92D-B41631B3E196}" presName="Name13" presStyleLbl="parChTrans1D2" presStyleIdx="2" presStyleCnt="3"/>
      <dgm:spPr/>
      <dgm:t>
        <a:bodyPr/>
        <a:lstStyle/>
        <a:p>
          <a:endParaRPr lang="es-EC"/>
        </a:p>
      </dgm:t>
    </dgm:pt>
    <dgm:pt modelId="{3D97F6BB-1243-4E0F-B004-9E12B7D59833}" type="pres">
      <dgm:prSet presAssocID="{98513605-EE5E-47A1-B391-EAFBFF0796EF}" presName="childText" presStyleLbl="bgAcc1" presStyleIdx="2" presStyleCnt="3" custScaleX="115418" custScaleY="77255">
        <dgm:presLayoutVars>
          <dgm:bulletEnabled val="1"/>
        </dgm:presLayoutVars>
      </dgm:prSet>
      <dgm:spPr/>
      <dgm:t>
        <a:bodyPr/>
        <a:lstStyle/>
        <a:p>
          <a:endParaRPr lang="es-EC"/>
        </a:p>
      </dgm:t>
    </dgm:pt>
  </dgm:ptLst>
  <dgm:cxnLst>
    <dgm:cxn modelId="{9A508364-4B31-46FF-8743-FF1D39BDD9AA}" type="presOf" srcId="{CBCBE2C1-09E3-4403-AC4D-C344252EC5C2}" destId="{0FA97730-A2CC-4B56-A53C-2A0C14B27D24}" srcOrd="0" destOrd="0" presId="urn:microsoft.com/office/officeart/2005/8/layout/hierarchy3"/>
    <dgm:cxn modelId="{DB146CAA-BC24-4136-BDBC-DF0A7560F56C}" type="presOf" srcId="{CBCBE2C1-09E3-4403-AC4D-C344252EC5C2}" destId="{C7B6EB59-A112-4C7C-9CDB-2815EE98B2B3}" srcOrd="1" destOrd="0" presId="urn:microsoft.com/office/officeart/2005/8/layout/hierarchy3"/>
    <dgm:cxn modelId="{C8B99EBE-BD70-49FC-86F3-333E607E5640}" type="presOf" srcId="{787626FF-3762-462C-B66A-5804B100DDD9}" destId="{18B10265-C58E-4E42-ABF5-4DE73EC178EE}" srcOrd="0" destOrd="0" presId="urn:microsoft.com/office/officeart/2005/8/layout/hierarchy3"/>
    <dgm:cxn modelId="{91D5C799-EFF0-45E4-98B4-6751239989C9}" type="presOf" srcId="{A39D5F4F-6CBD-4D43-A817-5390E64940C8}" destId="{950FAA4A-57FB-4CDC-B908-366ADD1BD3D7}" srcOrd="0" destOrd="0" presId="urn:microsoft.com/office/officeart/2005/8/layout/hierarchy3"/>
    <dgm:cxn modelId="{3F5A6A41-6348-4258-8D4A-350D22C18AA5}" srcId="{176F67B8-7C5A-488C-B08C-CA531068751B}" destId="{A39D5F4F-6CBD-4D43-A817-5390E64940C8}" srcOrd="0" destOrd="0" parTransId="{0BB0A753-42A2-4C9B-9923-6B98FD191B8E}" sibTransId="{82EE1596-F784-4805-8BBB-E1F6A8709DAF}"/>
    <dgm:cxn modelId="{06EB6B14-32AA-45BE-9A5A-3DFC0E97C540}" type="presOf" srcId="{176F67B8-7C5A-488C-B08C-CA531068751B}" destId="{7189E32C-7DC9-4B08-9447-9354C59E0332}" srcOrd="0" destOrd="0" presId="urn:microsoft.com/office/officeart/2005/8/layout/hierarchy3"/>
    <dgm:cxn modelId="{A2072BA1-765C-41FC-96DD-5F9D3AFBEB2D}" type="presOf" srcId="{31EE8C8B-4FA2-43F8-9F54-BEF831650155}" destId="{D68C27E4-F90D-47E7-BE33-D3C53EBB026A}" srcOrd="0" destOrd="0" presId="urn:microsoft.com/office/officeart/2005/8/layout/hierarchy3"/>
    <dgm:cxn modelId="{28C245A9-71F4-490B-82A1-5BAE016E1D2D}" srcId="{B6DE6B80-0DF2-4006-8D58-2469AE047315}" destId="{176F67B8-7C5A-488C-B08C-CA531068751B}" srcOrd="0" destOrd="0" parTransId="{EF6BBE3C-C7AA-4CC2-A44A-C78C757B8787}" sibTransId="{C01365F6-A6C7-4ADC-953E-61E970C642A0}"/>
    <dgm:cxn modelId="{02239E23-968D-4B34-89F0-F22746ACA52A}" type="presOf" srcId="{787626FF-3762-462C-B66A-5804B100DDD9}" destId="{CD40DDD2-F15C-47CE-9520-6A42052BA1B6}" srcOrd="1" destOrd="0" presId="urn:microsoft.com/office/officeart/2005/8/layout/hierarchy3"/>
    <dgm:cxn modelId="{1AA67DF2-99D6-4CF8-B6D5-1C78E1D1B785}" srcId="{B6DE6B80-0DF2-4006-8D58-2469AE047315}" destId="{CBCBE2C1-09E3-4403-AC4D-C344252EC5C2}" srcOrd="2" destOrd="0" parTransId="{F2C26716-019F-4EE2-A916-D51E42BA1C68}" sibTransId="{BB024392-FA06-4EAA-8CBF-B796B0A764F5}"/>
    <dgm:cxn modelId="{7481030A-ADAF-4ABC-93A5-DB871752C0FE}" srcId="{787626FF-3762-462C-B66A-5804B100DDD9}" destId="{31EE8C8B-4FA2-43F8-9F54-BEF831650155}" srcOrd="0" destOrd="0" parTransId="{0EA2998E-724F-4668-8870-B7B4C9CF9D2E}" sibTransId="{50E0AFB1-903A-4282-AF5D-D43BD6384845}"/>
    <dgm:cxn modelId="{FF7669A6-7B5F-4852-B9E2-DDD8FEF205F1}" srcId="{CBCBE2C1-09E3-4403-AC4D-C344252EC5C2}" destId="{98513605-EE5E-47A1-B391-EAFBFF0796EF}" srcOrd="0" destOrd="0" parTransId="{B58B9031-1CE9-40AA-A92D-B41631B3E196}" sibTransId="{9D52D8D7-7A02-4AAB-8842-AE2058AD9BE4}"/>
    <dgm:cxn modelId="{92F879E3-02F6-4472-B819-DFE964380845}" type="presOf" srcId="{0EA2998E-724F-4668-8870-B7B4C9CF9D2E}" destId="{2630DE4C-737F-4731-B00D-60557265F220}" srcOrd="0" destOrd="0" presId="urn:microsoft.com/office/officeart/2005/8/layout/hierarchy3"/>
    <dgm:cxn modelId="{7F117C93-B6B2-43A4-8870-8D9C1689C6D7}" type="presOf" srcId="{B58B9031-1CE9-40AA-A92D-B41631B3E196}" destId="{E6FDE27B-CB44-4A5A-9C48-982716882E4C}" srcOrd="0" destOrd="0" presId="urn:microsoft.com/office/officeart/2005/8/layout/hierarchy3"/>
    <dgm:cxn modelId="{83B4F74B-1DC8-45AD-BD63-C21DD0CB66B8}" type="presOf" srcId="{98513605-EE5E-47A1-B391-EAFBFF0796EF}" destId="{3D97F6BB-1243-4E0F-B004-9E12B7D59833}" srcOrd="0" destOrd="0" presId="urn:microsoft.com/office/officeart/2005/8/layout/hierarchy3"/>
    <dgm:cxn modelId="{CBEFC7C2-CB34-446D-87FD-F014CC1C72D4}" srcId="{B6DE6B80-0DF2-4006-8D58-2469AE047315}" destId="{787626FF-3762-462C-B66A-5804B100DDD9}" srcOrd="1" destOrd="0" parTransId="{0B5C8971-4C59-42E8-91DC-59E0A7216FE3}" sibTransId="{2FAF48E4-B507-4A2E-9124-E084E7515442}"/>
    <dgm:cxn modelId="{62DFB49B-8A0D-4C36-A1D4-178DE35504AA}" type="presOf" srcId="{B6DE6B80-0DF2-4006-8D58-2469AE047315}" destId="{23FD8DAB-1626-4CE9-AF02-AF08546DEFF7}" srcOrd="0" destOrd="0" presId="urn:microsoft.com/office/officeart/2005/8/layout/hierarchy3"/>
    <dgm:cxn modelId="{F7E40D31-D3FF-4BDA-A8FE-189547AA18C1}" type="presOf" srcId="{0BB0A753-42A2-4C9B-9923-6B98FD191B8E}" destId="{FAE26FC4-5FA2-4903-89D6-DDD011A99D1C}" srcOrd="0" destOrd="0" presId="urn:microsoft.com/office/officeart/2005/8/layout/hierarchy3"/>
    <dgm:cxn modelId="{468AAF62-FB83-484B-83A2-C79412142532}" type="presOf" srcId="{176F67B8-7C5A-488C-B08C-CA531068751B}" destId="{6913FB83-B296-4C91-9B00-8D410FE189E2}" srcOrd="1" destOrd="0" presId="urn:microsoft.com/office/officeart/2005/8/layout/hierarchy3"/>
    <dgm:cxn modelId="{ACB42E18-4EA4-4B8B-8C1A-119B4B6BB411}" type="presParOf" srcId="{23FD8DAB-1626-4CE9-AF02-AF08546DEFF7}" destId="{823243F3-06B5-45C0-9362-B0ADADBC391D}" srcOrd="0" destOrd="0" presId="urn:microsoft.com/office/officeart/2005/8/layout/hierarchy3"/>
    <dgm:cxn modelId="{74D0C222-FFB2-4082-9BFC-C619BDAB90CA}" type="presParOf" srcId="{823243F3-06B5-45C0-9362-B0ADADBC391D}" destId="{26295827-0600-42B4-B973-296D4A64C20A}" srcOrd="0" destOrd="0" presId="urn:microsoft.com/office/officeart/2005/8/layout/hierarchy3"/>
    <dgm:cxn modelId="{BBAF7DBA-8257-4B24-B5A5-C067207F501C}" type="presParOf" srcId="{26295827-0600-42B4-B973-296D4A64C20A}" destId="{7189E32C-7DC9-4B08-9447-9354C59E0332}" srcOrd="0" destOrd="0" presId="urn:microsoft.com/office/officeart/2005/8/layout/hierarchy3"/>
    <dgm:cxn modelId="{9190116B-184F-4C03-8D22-71F63EF898CE}" type="presParOf" srcId="{26295827-0600-42B4-B973-296D4A64C20A}" destId="{6913FB83-B296-4C91-9B00-8D410FE189E2}" srcOrd="1" destOrd="0" presId="urn:microsoft.com/office/officeart/2005/8/layout/hierarchy3"/>
    <dgm:cxn modelId="{AB283BA3-A564-4485-BD78-2FCC590ECB64}" type="presParOf" srcId="{823243F3-06B5-45C0-9362-B0ADADBC391D}" destId="{DA2029F0-4BCB-4FFF-BBA5-DD470C2D3A1F}" srcOrd="1" destOrd="0" presId="urn:microsoft.com/office/officeart/2005/8/layout/hierarchy3"/>
    <dgm:cxn modelId="{9C4A0ED4-F633-4CF1-A770-2632320BA94D}" type="presParOf" srcId="{DA2029F0-4BCB-4FFF-BBA5-DD470C2D3A1F}" destId="{FAE26FC4-5FA2-4903-89D6-DDD011A99D1C}" srcOrd="0" destOrd="0" presId="urn:microsoft.com/office/officeart/2005/8/layout/hierarchy3"/>
    <dgm:cxn modelId="{B8786176-F667-4120-81A9-B98B551AAFB2}" type="presParOf" srcId="{DA2029F0-4BCB-4FFF-BBA5-DD470C2D3A1F}" destId="{950FAA4A-57FB-4CDC-B908-366ADD1BD3D7}" srcOrd="1" destOrd="0" presId="urn:microsoft.com/office/officeart/2005/8/layout/hierarchy3"/>
    <dgm:cxn modelId="{4C3D7E80-16BF-4354-97B8-4EB6FAA8C046}" type="presParOf" srcId="{23FD8DAB-1626-4CE9-AF02-AF08546DEFF7}" destId="{90818957-428B-4169-9B43-54D97F7A8D0C}" srcOrd="1" destOrd="0" presId="urn:microsoft.com/office/officeart/2005/8/layout/hierarchy3"/>
    <dgm:cxn modelId="{E46553B9-CCF5-4E24-ACFB-67694631DED6}" type="presParOf" srcId="{90818957-428B-4169-9B43-54D97F7A8D0C}" destId="{8966FEB4-4542-480D-91C8-063927B45435}" srcOrd="0" destOrd="0" presId="urn:microsoft.com/office/officeart/2005/8/layout/hierarchy3"/>
    <dgm:cxn modelId="{B8171E90-5176-4850-8F8A-9356425BCA7B}" type="presParOf" srcId="{8966FEB4-4542-480D-91C8-063927B45435}" destId="{18B10265-C58E-4E42-ABF5-4DE73EC178EE}" srcOrd="0" destOrd="0" presId="urn:microsoft.com/office/officeart/2005/8/layout/hierarchy3"/>
    <dgm:cxn modelId="{D0C01D4B-D7C9-4751-8138-3355CC3500B2}" type="presParOf" srcId="{8966FEB4-4542-480D-91C8-063927B45435}" destId="{CD40DDD2-F15C-47CE-9520-6A42052BA1B6}" srcOrd="1" destOrd="0" presId="urn:microsoft.com/office/officeart/2005/8/layout/hierarchy3"/>
    <dgm:cxn modelId="{BCA60FC3-6766-40BA-BB9C-3E53C5A7A91E}" type="presParOf" srcId="{90818957-428B-4169-9B43-54D97F7A8D0C}" destId="{BE58377F-D75E-44DC-B4EB-2CF8F868059D}" srcOrd="1" destOrd="0" presId="urn:microsoft.com/office/officeart/2005/8/layout/hierarchy3"/>
    <dgm:cxn modelId="{F67DF518-0508-4369-B91B-BB22182DEB9E}" type="presParOf" srcId="{BE58377F-D75E-44DC-B4EB-2CF8F868059D}" destId="{2630DE4C-737F-4731-B00D-60557265F220}" srcOrd="0" destOrd="0" presId="urn:microsoft.com/office/officeart/2005/8/layout/hierarchy3"/>
    <dgm:cxn modelId="{E48FB106-5C98-4C09-8CF7-DE1F3FF9BC3D}" type="presParOf" srcId="{BE58377F-D75E-44DC-B4EB-2CF8F868059D}" destId="{D68C27E4-F90D-47E7-BE33-D3C53EBB026A}" srcOrd="1" destOrd="0" presId="urn:microsoft.com/office/officeart/2005/8/layout/hierarchy3"/>
    <dgm:cxn modelId="{11D8AFA1-69CC-4359-B7D8-A3BF3CBD08CC}" type="presParOf" srcId="{23FD8DAB-1626-4CE9-AF02-AF08546DEFF7}" destId="{4C0A4A4B-40D3-4F7B-B0EA-3D4A96D206FC}" srcOrd="2" destOrd="0" presId="urn:microsoft.com/office/officeart/2005/8/layout/hierarchy3"/>
    <dgm:cxn modelId="{9D507D21-AA37-4E4F-87F5-60990744E4C6}" type="presParOf" srcId="{4C0A4A4B-40D3-4F7B-B0EA-3D4A96D206FC}" destId="{0267FB78-5DC8-4074-9A24-B16C0532F868}" srcOrd="0" destOrd="0" presId="urn:microsoft.com/office/officeart/2005/8/layout/hierarchy3"/>
    <dgm:cxn modelId="{51F2FC12-9B0C-4134-9D79-9A10E2F5ADFE}" type="presParOf" srcId="{0267FB78-5DC8-4074-9A24-B16C0532F868}" destId="{0FA97730-A2CC-4B56-A53C-2A0C14B27D24}" srcOrd="0" destOrd="0" presId="urn:microsoft.com/office/officeart/2005/8/layout/hierarchy3"/>
    <dgm:cxn modelId="{1FB534F9-97AB-4A97-9551-328A6CBB3139}" type="presParOf" srcId="{0267FB78-5DC8-4074-9A24-B16C0532F868}" destId="{C7B6EB59-A112-4C7C-9CDB-2815EE98B2B3}" srcOrd="1" destOrd="0" presId="urn:microsoft.com/office/officeart/2005/8/layout/hierarchy3"/>
    <dgm:cxn modelId="{233BDB5C-2F34-4707-9F29-3A61AEF918A4}" type="presParOf" srcId="{4C0A4A4B-40D3-4F7B-B0EA-3D4A96D206FC}" destId="{9843A603-1A75-49E1-B471-166B408B6799}" srcOrd="1" destOrd="0" presId="urn:microsoft.com/office/officeart/2005/8/layout/hierarchy3"/>
    <dgm:cxn modelId="{9CF04AA0-286B-43F4-B922-50C6807643A8}" type="presParOf" srcId="{9843A603-1A75-49E1-B471-166B408B6799}" destId="{E6FDE27B-CB44-4A5A-9C48-982716882E4C}" srcOrd="0" destOrd="0" presId="urn:microsoft.com/office/officeart/2005/8/layout/hierarchy3"/>
    <dgm:cxn modelId="{10E7FB6E-8091-4E07-A058-F96686AFFD63}" type="presParOf" srcId="{9843A603-1A75-49E1-B471-166B408B6799}" destId="{3D97F6BB-1243-4E0F-B004-9E12B7D59833}"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582453-F39E-41F4-BE00-73B60EAD0F08}" type="doc">
      <dgm:prSet loTypeId="urn:microsoft.com/office/officeart/2009/3/layout/HorizontalOrganizationChart" loCatId="hierarchy" qsTypeId="urn:microsoft.com/office/officeart/2005/8/quickstyle/simple3" qsCatId="simple" csTypeId="urn:microsoft.com/office/officeart/2005/8/colors/accent1_2" csCatId="accent1" phldr="1"/>
      <dgm:spPr/>
      <dgm:t>
        <a:bodyPr/>
        <a:lstStyle/>
        <a:p>
          <a:endParaRPr lang="en-US"/>
        </a:p>
      </dgm:t>
    </dgm:pt>
    <dgm:pt modelId="{77580B59-7C05-454B-8A5B-AAEC70DF3076}">
      <dgm:prSet phldrT="[Texto]"/>
      <dgm:spPr/>
      <dgm:t>
        <a:bodyPr/>
        <a:lstStyle/>
        <a:p>
          <a:r>
            <a:rPr lang="es-EC" dirty="0" smtClean="0"/>
            <a:t>Depuración cartográfica</a:t>
          </a:r>
          <a:endParaRPr lang="en-US" dirty="0"/>
        </a:p>
      </dgm:t>
    </dgm:pt>
    <dgm:pt modelId="{FF1254B5-9CBA-4881-9DF9-F60FC4172011}" type="parTrans" cxnId="{EEB150AE-08B3-4D72-A7BC-7810CA3471E9}">
      <dgm:prSet/>
      <dgm:spPr/>
      <dgm:t>
        <a:bodyPr/>
        <a:lstStyle/>
        <a:p>
          <a:endParaRPr lang="en-US"/>
        </a:p>
      </dgm:t>
    </dgm:pt>
    <dgm:pt modelId="{CA1503C5-7834-4163-8F3E-A09CC8205DE2}" type="sibTrans" cxnId="{EEB150AE-08B3-4D72-A7BC-7810CA3471E9}">
      <dgm:prSet/>
      <dgm:spPr/>
      <dgm:t>
        <a:bodyPr/>
        <a:lstStyle/>
        <a:p>
          <a:endParaRPr lang="en-US"/>
        </a:p>
      </dgm:t>
    </dgm:pt>
    <dgm:pt modelId="{5330A794-6D9F-4707-B0F4-B65F5196A076}">
      <dgm:prSet phldrT="[Texto]" custT="1"/>
      <dgm:spPr/>
      <dgm:t>
        <a:bodyPr/>
        <a:lstStyle/>
        <a:p>
          <a:r>
            <a:rPr lang="es-EC" sz="1800" dirty="0" smtClean="0"/>
            <a:t>Edición de polígonos</a:t>
          </a:r>
          <a:endParaRPr lang="en-US" sz="1800" dirty="0"/>
        </a:p>
      </dgm:t>
    </dgm:pt>
    <dgm:pt modelId="{883858F2-CFDA-4507-9459-4C85A555CE8D}" type="parTrans" cxnId="{5499F44C-59CD-4BF5-8CE3-2CDDE194357E}">
      <dgm:prSet/>
      <dgm:spPr/>
      <dgm:t>
        <a:bodyPr/>
        <a:lstStyle/>
        <a:p>
          <a:endParaRPr lang="en-US"/>
        </a:p>
      </dgm:t>
    </dgm:pt>
    <dgm:pt modelId="{7588BEAC-ECA6-4BA5-B770-8E4E46FFE212}" type="sibTrans" cxnId="{5499F44C-59CD-4BF5-8CE3-2CDDE194357E}">
      <dgm:prSet/>
      <dgm:spPr/>
      <dgm:t>
        <a:bodyPr/>
        <a:lstStyle/>
        <a:p>
          <a:endParaRPr lang="en-US"/>
        </a:p>
      </dgm:t>
    </dgm:pt>
    <dgm:pt modelId="{33E652D5-8779-4F6E-93D1-73EF866ECA73}">
      <dgm:prSet phldrT="[Texto]" custT="1"/>
      <dgm:spPr/>
      <dgm:t>
        <a:bodyPr/>
        <a:lstStyle/>
        <a:p>
          <a:r>
            <a:rPr lang="es-EC" sz="1800" dirty="0" smtClean="0"/>
            <a:t>Aplicación de reglas topológicas</a:t>
          </a:r>
          <a:endParaRPr lang="en-US" sz="1800" dirty="0"/>
        </a:p>
      </dgm:t>
    </dgm:pt>
    <dgm:pt modelId="{09FB3B71-9613-46C4-BB6F-FF48CCD9677C}" type="parTrans" cxnId="{45654DEC-D15B-4BBC-BA72-C1912FFB0681}">
      <dgm:prSet/>
      <dgm:spPr/>
      <dgm:t>
        <a:bodyPr/>
        <a:lstStyle/>
        <a:p>
          <a:endParaRPr lang="en-US"/>
        </a:p>
      </dgm:t>
    </dgm:pt>
    <dgm:pt modelId="{6095D28E-ACD8-414A-B3E4-9119BEE4B6E0}" type="sibTrans" cxnId="{45654DEC-D15B-4BBC-BA72-C1912FFB0681}">
      <dgm:prSet/>
      <dgm:spPr/>
      <dgm:t>
        <a:bodyPr/>
        <a:lstStyle/>
        <a:p>
          <a:endParaRPr lang="en-US"/>
        </a:p>
      </dgm:t>
    </dgm:pt>
    <dgm:pt modelId="{BB073F9C-E7C8-4A72-B425-23274AE36C1F}">
      <dgm:prSet phldrT="[Texto]" custT="1"/>
      <dgm:spPr/>
      <dgm:t>
        <a:bodyPr/>
        <a:lstStyle/>
        <a:p>
          <a:r>
            <a:rPr lang="es-EC" sz="1800" dirty="0" smtClean="0"/>
            <a:t>Eliminación de polígonos menores a la umm</a:t>
          </a:r>
          <a:endParaRPr lang="en-US" sz="1800" dirty="0"/>
        </a:p>
      </dgm:t>
    </dgm:pt>
    <dgm:pt modelId="{51D3E7BA-D673-449B-A750-8977252DC28D}" type="parTrans" cxnId="{8752A309-6A58-46DC-A2C0-0E66F7727F47}">
      <dgm:prSet/>
      <dgm:spPr/>
      <dgm:t>
        <a:bodyPr/>
        <a:lstStyle/>
        <a:p>
          <a:endParaRPr lang="en-US"/>
        </a:p>
      </dgm:t>
    </dgm:pt>
    <dgm:pt modelId="{40D89F75-5819-4180-A3A2-30C65BA8B440}" type="sibTrans" cxnId="{8752A309-6A58-46DC-A2C0-0E66F7727F47}">
      <dgm:prSet/>
      <dgm:spPr/>
      <dgm:t>
        <a:bodyPr/>
        <a:lstStyle/>
        <a:p>
          <a:endParaRPr lang="en-US"/>
        </a:p>
      </dgm:t>
    </dgm:pt>
    <dgm:pt modelId="{6523F95E-0237-4442-BC0F-622E806C1603}">
      <dgm:prSet custT="1"/>
      <dgm:spPr/>
      <dgm:t>
        <a:bodyPr/>
        <a:lstStyle/>
        <a:p>
          <a:r>
            <a:rPr lang="es-EC" sz="1600" dirty="0" smtClean="0"/>
            <a:t>“</a:t>
          </a:r>
          <a:r>
            <a:rPr lang="es-EC" sz="1600" dirty="0" err="1" smtClean="0"/>
            <a:t>Must</a:t>
          </a:r>
          <a:r>
            <a:rPr lang="es-EC" sz="1600" dirty="0" smtClean="0"/>
            <a:t> </a:t>
          </a:r>
          <a:r>
            <a:rPr lang="es-EC" sz="1600" dirty="0" err="1" smtClean="0"/>
            <a:t>not</a:t>
          </a:r>
          <a:r>
            <a:rPr lang="es-EC" sz="1600" dirty="0" smtClean="0"/>
            <a:t> </a:t>
          </a:r>
          <a:r>
            <a:rPr lang="es-EC" sz="1600" dirty="0" err="1" smtClean="0"/>
            <a:t>overlap</a:t>
          </a:r>
          <a:r>
            <a:rPr lang="es-EC" sz="1600" dirty="0" smtClean="0"/>
            <a:t>”</a:t>
          </a:r>
          <a:endParaRPr lang="en-US" sz="1600" dirty="0"/>
        </a:p>
      </dgm:t>
    </dgm:pt>
    <dgm:pt modelId="{CB10F27C-4BE4-42EA-A580-DBDB06E9DF13}" type="parTrans" cxnId="{9C0FD4FE-94B0-4AFC-8F96-59EE105A650B}">
      <dgm:prSet/>
      <dgm:spPr/>
      <dgm:t>
        <a:bodyPr/>
        <a:lstStyle/>
        <a:p>
          <a:endParaRPr lang="en-US"/>
        </a:p>
      </dgm:t>
    </dgm:pt>
    <dgm:pt modelId="{DDFF0087-F019-4537-A031-CE0234C20EB7}" type="sibTrans" cxnId="{9C0FD4FE-94B0-4AFC-8F96-59EE105A650B}">
      <dgm:prSet/>
      <dgm:spPr/>
      <dgm:t>
        <a:bodyPr/>
        <a:lstStyle/>
        <a:p>
          <a:endParaRPr lang="en-US"/>
        </a:p>
      </dgm:t>
    </dgm:pt>
    <dgm:pt modelId="{7ADCD07C-2FC8-41AC-8BF9-BFE061590AB3}">
      <dgm:prSet custT="1"/>
      <dgm:spPr/>
      <dgm:t>
        <a:bodyPr/>
        <a:lstStyle/>
        <a:p>
          <a:r>
            <a:rPr lang="es-EC" sz="1600" dirty="0" smtClean="0"/>
            <a:t>“</a:t>
          </a:r>
          <a:r>
            <a:rPr lang="es-EC" sz="1600" dirty="0" err="1" smtClean="0"/>
            <a:t>Must</a:t>
          </a:r>
          <a:r>
            <a:rPr lang="es-EC" sz="1600" dirty="0" smtClean="0"/>
            <a:t> </a:t>
          </a:r>
          <a:r>
            <a:rPr lang="es-EC" sz="1600" dirty="0" err="1" smtClean="0"/>
            <a:t>not</a:t>
          </a:r>
          <a:r>
            <a:rPr lang="es-EC" sz="1600" dirty="0" smtClean="0"/>
            <a:t> </a:t>
          </a:r>
          <a:r>
            <a:rPr lang="es-EC" sz="1600" dirty="0" err="1" smtClean="0"/>
            <a:t>have</a:t>
          </a:r>
          <a:r>
            <a:rPr lang="es-EC" sz="1600" dirty="0" smtClean="0"/>
            <a:t> gaps”</a:t>
          </a:r>
          <a:endParaRPr lang="en-US" sz="1600" dirty="0"/>
        </a:p>
      </dgm:t>
    </dgm:pt>
    <dgm:pt modelId="{E3DFCA99-9F98-4B30-8036-483C0F8226C9}" type="parTrans" cxnId="{6CDDFD82-7CE8-4583-81D7-EA2811B2E961}">
      <dgm:prSet/>
      <dgm:spPr/>
      <dgm:t>
        <a:bodyPr/>
        <a:lstStyle/>
        <a:p>
          <a:endParaRPr lang="en-US"/>
        </a:p>
      </dgm:t>
    </dgm:pt>
    <dgm:pt modelId="{6102516E-9344-47EB-B564-A3B5CA7D9854}" type="sibTrans" cxnId="{6CDDFD82-7CE8-4583-81D7-EA2811B2E961}">
      <dgm:prSet/>
      <dgm:spPr/>
      <dgm:t>
        <a:bodyPr/>
        <a:lstStyle/>
        <a:p>
          <a:endParaRPr lang="en-US"/>
        </a:p>
      </dgm:t>
    </dgm:pt>
    <dgm:pt modelId="{D7185058-AD93-4FD9-99F9-5CD5E845DA25}" type="pres">
      <dgm:prSet presAssocID="{AA582453-F39E-41F4-BE00-73B60EAD0F08}" presName="hierChild1" presStyleCnt="0">
        <dgm:presLayoutVars>
          <dgm:orgChart val="1"/>
          <dgm:chPref val="1"/>
          <dgm:dir/>
          <dgm:animOne val="branch"/>
          <dgm:animLvl val="lvl"/>
          <dgm:resizeHandles/>
        </dgm:presLayoutVars>
      </dgm:prSet>
      <dgm:spPr/>
      <dgm:t>
        <a:bodyPr/>
        <a:lstStyle/>
        <a:p>
          <a:endParaRPr lang="es-EC"/>
        </a:p>
      </dgm:t>
    </dgm:pt>
    <dgm:pt modelId="{83D1A5BC-9784-424A-9C87-296C2B16E178}" type="pres">
      <dgm:prSet presAssocID="{77580B59-7C05-454B-8A5B-AAEC70DF3076}" presName="hierRoot1" presStyleCnt="0">
        <dgm:presLayoutVars>
          <dgm:hierBranch val="init"/>
        </dgm:presLayoutVars>
      </dgm:prSet>
      <dgm:spPr/>
    </dgm:pt>
    <dgm:pt modelId="{27A6B88A-6F99-440B-A858-19FB0760B940}" type="pres">
      <dgm:prSet presAssocID="{77580B59-7C05-454B-8A5B-AAEC70DF3076}" presName="rootComposite1" presStyleCnt="0"/>
      <dgm:spPr/>
    </dgm:pt>
    <dgm:pt modelId="{D7BC1356-B142-4D19-8CFF-C83118357A1C}" type="pres">
      <dgm:prSet presAssocID="{77580B59-7C05-454B-8A5B-AAEC70DF3076}" presName="rootText1" presStyleLbl="node0" presStyleIdx="0" presStyleCnt="1" custScaleX="72006">
        <dgm:presLayoutVars>
          <dgm:chPref val="3"/>
        </dgm:presLayoutVars>
      </dgm:prSet>
      <dgm:spPr/>
      <dgm:t>
        <a:bodyPr/>
        <a:lstStyle/>
        <a:p>
          <a:endParaRPr lang="es-EC"/>
        </a:p>
      </dgm:t>
    </dgm:pt>
    <dgm:pt modelId="{00C35A2F-BA27-4098-A02B-70FB38526EB7}" type="pres">
      <dgm:prSet presAssocID="{77580B59-7C05-454B-8A5B-AAEC70DF3076}" presName="rootConnector1" presStyleLbl="node1" presStyleIdx="0" presStyleCnt="0"/>
      <dgm:spPr/>
      <dgm:t>
        <a:bodyPr/>
        <a:lstStyle/>
        <a:p>
          <a:endParaRPr lang="es-EC"/>
        </a:p>
      </dgm:t>
    </dgm:pt>
    <dgm:pt modelId="{75F41404-2AE4-41F4-B6F4-4A9837B6AF88}" type="pres">
      <dgm:prSet presAssocID="{77580B59-7C05-454B-8A5B-AAEC70DF3076}" presName="hierChild2" presStyleCnt="0"/>
      <dgm:spPr/>
    </dgm:pt>
    <dgm:pt modelId="{62271F8D-C741-4EFA-96FC-C2A516C775F8}" type="pres">
      <dgm:prSet presAssocID="{883858F2-CFDA-4507-9459-4C85A555CE8D}" presName="Name64" presStyleLbl="parChTrans1D2" presStyleIdx="0" presStyleCnt="3"/>
      <dgm:spPr/>
      <dgm:t>
        <a:bodyPr/>
        <a:lstStyle/>
        <a:p>
          <a:endParaRPr lang="es-EC"/>
        </a:p>
      </dgm:t>
    </dgm:pt>
    <dgm:pt modelId="{4162CFA3-7D45-4FB4-A024-D453801E20B9}" type="pres">
      <dgm:prSet presAssocID="{5330A794-6D9F-4707-B0F4-B65F5196A076}" presName="hierRoot2" presStyleCnt="0">
        <dgm:presLayoutVars>
          <dgm:hierBranch val="init"/>
        </dgm:presLayoutVars>
      </dgm:prSet>
      <dgm:spPr/>
    </dgm:pt>
    <dgm:pt modelId="{4FF8EEBC-7145-4B6B-BA22-153BEB8F864F}" type="pres">
      <dgm:prSet presAssocID="{5330A794-6D9F-4707-B0F4-B65F5196A076}" presName="rootComposite" presStyleCnt="0"/>
      <dgm:spPr/>
    </dgm:pt>
    <dgm:pt modelId="{68627A78-1DAB-4E07-A00A-4D140E10875E}" type="pres">
      <dgm:prSet presAssocID="{5330A794-6D9F-4707-B0F4-B65F5196A076}" presName="rootText" presStyleLbl="node2" presStyleIdx="0" presStyleCnt="3" custLinFactNeighborY="-87387">
        <dgm:presLayoutVars>
          <dgm:chPref val="3"/>
        </dgm:presLayoutVars>
      </dgm:prSet>
      <dgm:spPr/>
      <dgm:t>
        <a:bodyPr/>
        <a:lstStyle/>
        <a:p>
          <a:endParaRPr lang="es-EC"/>
        </a:p>
      </dgm:t>
    </dgm:pt>
    <dgm:pt modelId="{F41E806D-EEE6-4283-8F59-BEB1F2935F8A}" type="pres">
      <dgm:prSet presAssocID="{5330A794-6D9F-4707-B0F4-B65F5196A076}" presName="rootConnector" presStyleLbl="node2" presStyleIdx="0" presStyleCnt="3"/>
      <dgm:spPr/>
      <dgm:t>
        <a:bodyPr/>
        <a:lstStyle/>
        <a:p>
          <a:endParaRPr lang="es-EC"/>
        </a:p>
      </dgm:t>
    </dgm:pt>
    <dgm:pt modelId="{4BD8435F-5BFD-4298-B2BC-9226A7B2BB8B}" type="pres">
      <dgm:prSet presAssocID="{5330A794-6D9F-4707-B0F4-B65F5196A076}" presName="hierChild4" presStyleCnt="0"/>
      <dgm:spPr/>
    </dgm:pt>
    <dgm:pt modelId="{2034BDAE-E53D-4EEA-A013-24A1BB6338B2}" type="pres">
      <dgm:prSet presAssocID="{5330A794-6D9F-4707-B0F4-B65F5196A076}" presName="hierChild5" presStyleCnt="0"/>
      <dgm:spPr/>
    </dgm:pt>
    <dgm:pt modelId="{17D003E9-75A7-46D8-B98C-6DF0A8122D77}" type="pres">
      <dgm:prSet presAssocID="{09FB3B71-9613-46C4-BB6F-FF48CCD9677C}" presName="Name64" presStyleLbl="parChTrans1D2" presStyleIdx="1" presStyleCnt="3"/>
      <dgm:spPr/>
      <dgm:t>
        <a:bodyPr/>
        <a:lstStyle/>
        <a:p>
          <a:endParaRPr lang="es-EC"/>
        </a:p>
      </dgm:t>
    </dgm:pt>
    <dgm:pt modelId="{3074F811-D853-4A46-A230-40F2100FE396}" type="pres">
      <dgm:prSet presAssocID="{33E652D5-8779-4F6E-93D1-73EF866ECA73}" presName="hierRoot2" presStyleCnt="0">
        <dgm:presLayoutVars>
          <dgm:hierBranch val="init"/>
        </dgm:presLayoutVars>
      </dgm:prSet>
      <dgm:spPr/>
    </dgm:pt>
    <dgm:pt modelId="{B689C09D-0956-4611-9B80-0A917809DE7E}" type="pres">
      <dgm:prSet presAssocID="{33E652D5-8779-4F6E-93D1-73EF866ECA73}" presName="rootComposite" presStyleCnt="0"/>
      <dgm:spPr/>
    </dgm:pt>
    <dgm:pt modelId="{438A112E-4060-4940-A974-63E45198F2ED}" type="pres">
      <dgm:prSet presAssocID="{33E652D5-8779-4F6E-93D1-73EF866ECA73}" presName="rootText" presStyleLbl="node2" presStyleIdx="1" presStyleCnt="3">
        <dgm:presLayoutVars>
          <dgm:chPref val="3"/>
        </dgm:presLayoutVars>
      </dgm:prSet>
      <dgm:spPr/>
      <dgm:t>
        <a:bodyPr/>
        <a:lstStyle/>
        <a:p>
          <a:endParaRPr lang="es-EC"/>
        </a:p>
      </dgm:t>
    </dgm:pt>
    <dgm:pt modelId="{0A8D65B6-0CDD-4047-ADAE-FDF2E4FB2239}" type="pres">
      <dgm:prSet presAssocID="{33E652D5-8779-4F6E-93D1-73EF866ECA73}" presName="rootConnector" presStyleLbl="node2" presStyleIdx="1" presStyleCnt="3"/>
      <dgm:spPr/>
      <dgm:t>
        <a:bodyPr/>
        <a:lstStyle/>
        <a:p>
          <a:endParaRPr lang="es-EC"/>
        </a:p>
      </dgm:t>
    </dgm:pt>
    <dgm:pt modelId="{1F88F2B0-376B-4EEC-8801-DDEAE0BDF2E3}" type="pres">
      <dgm:prSet presAssocID="{33E652D5-8779-4F6E-93D1-73EF866ECA73}" presName="hierChild4" presStyleCnt="0"/>
      <dgm:spPr/>
    </dgm:pt>
    <dgm:pt modelId="{A01E132D-BD73-486E-BBF4-E1DDDCECDC6E}" type="pres">
      <dgm:prSet presAssocID="{CB10F27C-4BE4-42EA-A580-DBDB06E9DF13}" presName="Name64" presStyleLbl="parChTrans1D3" presStyleIdx="0" presStyleCnt="2"/>
      <dgm:spPr/>
      <dgm:t>
        <a:bodyPr/>
        <a:lstStyle/>
        <a:p>
          <a:endParaRPr lang="es-EC"/>
        </a:p>
      </dgm:t>
    </dgm:pt>
    <dgm:pt modelId="{5F138340-512F-426B-A387-C2AD1876A5EB}" type="pres">
      <dgm:prSet presAssocID="{6523F95E-0237-4442-BC0F-622E806C1603}" presName="hierRoot2" presStyleCnt="0">
        <dgm:presLayoutVars>
          <dgm:hierBranch val="init"/>
        </dgm:presLayoutVars>
      </dgm:prSet>
      <dgm:spPr/>
    </dgm:pt>
    <dgm:pt modelId="{5A1B4CB5-6D35-4FC8-92FD-399E74957315}" type="pres">
      <dgm:prSet presAssocID="{6523F95E-0237-4442-BC0F-622E806C1603}" presName="rootComposite" presStyleCnt="0"/>
      <dgm:spPr/>
    </dgm:pt>
    <dgm:pt modelId="{8E8851F7-EE0D-426E-89CA-CA103A88A2D9}" type="pres">
      <dgm:prSet presAssocID="{6523F95E-0237-4442-BC0F-622E806C1603}" presName="rootText" presStyleLbl="node3" presStyleIdx="0" presStyleCnt="2" custScaleX="76293" custScaleY="67471">
        <dgm:presLayoutVars>
          <dgm:chPref val="3"/>
        </dgm:presLayoutVars>
      </dgm:prSet>
      <dgm:spPr/>
      <dgm:t>
        <a:bodyPr/>
        <a:lstStyle/>
        <a:p>
          <a:endParaRPr lang="es-EC"/>
        </a:p>
      </dgm:t>
    </dgm:pt>
    <dgm:pt modelId="{12EBA6D7-90FA-4AFA-BF27-D840BD0578A3}" type="pres">
      <dgm:prSet presAssocID="{6523F95E-0237-4442-BC0F-622E806C1603}" presName="rootConnector" presStyleLbl="node3" presStyleIdx="0" presStyleCnt="2"/>
      <dgm:spPr/>
      <dgm:t>
        <a:bodyPr/>
        <a:lstStyle/>
        <a:p>
          <a:endParaRPr lang="es-EC"/>
        </a:p>
      </dgm:t>
    </dgm:pt>
    <dgm:pt modelId="{100D430D-E4D2-4637-A1AB-847822100CA0}" type="pres">
      <dgm:prSet presAssocID="{6523F95E-0237-4442-BC0F-622E806C1603}" presName="hierChild4" presStyleCnt="0"/>
      <dgm:spPr/>
    </dgm:pt>
    <dgm:pt modelId="{3DA156F1-3C2C-4584-AF6A-2CAF5B637AF5}" type="pres">
      <dgm:prSet presAssocID="{6523F95E-0237-4442-BC0F-622E806C1603}" presName="hierChild5" presStyleCnt="0"/>
      <dgm:spPr/>
    </dgm:pt>
    <dgm:pt modelId="{D8C6BDF9-414A-4492-A498-F04FCC49EDBB}" type="pres">
      <dgm:prSet presAssocID="{E3DFCA99-9F98-4B30-8036-483C0F8226C9}" presName="Name64" presStyleLbl="parChTrans1D3" presStyleIdx="1" presStyleCnt="2"/>
      <dgm:spPr/>
      <dgm:t>
        <a:bodyPr/>
        <a:lstStyle/>
        <a:p>
          <a:endParaRPr lang="es-EC"/>
        </a:p>
      </dgm:t>
    </dgm:pt>
    <dgm:pt modelId="{E3B4A293-EFEE-4F1C-B7D7-AD6E5CB0B3AE}" type="pres">
      <dgm:prSet presAssocID="{7ADCD07C-2FC8-41AC-8BF9-BFE061590AB3}" presName="hierRoot2" presStyleCnt="0">
        <dgm:presLayoutVars>
          <dgm:hierBranch val="init"/>
        </dgm:presLayoutVars>
      </dgm:prSet>
      <dgm:spPr/>
    </dgm:pt>
    <dgm:pt modelId="{B074F8F8-B69F-4D47-93C4-EB15ED2C8996}" type="pres">
      <dgm:prSet presAssocID="{7ADCD07C-2FC8-41AC-8BF9-BFE061590AB3}" presName="rootComposite" presStyleCnt="0"/>
      <dgm:spPr/>
    </dgm:pt>
    <dgm:pt modelId="{AACFCBA7-F517-44EE-BF86-B3E93D85E30F}" type="pres">
      <dgm:prSet presAssocID="{7ADCD07C-2FC8-41AC-8BF9-BFE061590AB3}" presName="rootText" presStyleLbl="node3" presStyleIdx="1" presStyleCnt="2" custScaleX="76293" custScaleY="67471">
        <dgm:presLayoutVars>
          <dgm:chPref val="3"/>
        </dgm:presLayoutVars>
      </dgm:prSet>
      <dgm:spPr/>
      <dgm:t>
        <a:bodyPr/>
        <a:lstStyle/>
        <a:p>
          <a:endParaRPr lang="es-EC"/>
        </a:p>
      </dgm:t>
    </dgm:pt>
    <dgm:pt modelId="{C6AF7DF1-5EB6-47EA-B8DD-2C6422FA4EE6}" type="pres">
      <dgm:prSet presAssocID="{7ADCD07C-2FC8-41AC-8BF9-BFE061590AB3}" presName="rootConnector" presStyleLbl="node3" presStyleIdx="1" presStyleCnt="2"/>
      <dgm:spPr/>
      <dgm:t>
        <a:bodyPr/>
        <a:lstStyle/>
        <a:p>
          <a:endParaRPr lang="es-EC"/>
        </a:p>
      </dgm:t>
    </dgm:pt>
    <dgm:pt modelId="{52E159F0-8B01-4F68-A47D-8FA35B1720EE}" type="pres">
      <dgm:prSet presAssocID="{7ADCD07C-2FC8-41AC-8BF9-BFE061590AB3}" presName="hierChild4" presStyleCnt="0"/>
      <dgm:spPr/>
    </dgm:pt>
    <dgm:pt modelId="{FE40AB5E-E5AC-490C-B0C3-36BBEBBC4809}" type="pres">
      <dgm:prSet presAssocID="{7ADCD07C-2FC8-41AC-8BF9-BFE061590AB3}" presName="hierChild5" presStyleCnt="0"/>
      <dgm:spPr/>
    </dgm:pt>
    <dgm:pt modelId="{27D914CD-1DB7-4A99-B1CD-597906337057}" type="pres">
      <dgm:prSet presAssocID="{33E652D5-8779-4F6E-93D1-73EF866ECA73}" presName="hierChild5" presStyleCnt="0"/>
      <dgm:spPr/>
    </dgm:pt>
    <dgm:pt modelId="{DD3C82A9-CAB8-453E-9D75-256B5F9CE475}" type="pres">
      <dgm:prSet presAssocID="{51D3E7BA-D673-449B-A750-8977252DC28D}" presName="Name64" presStyleLbl="parChTrans1D2" presStyleIdx="2" presStyleCnt="3"/>
      <dgm:spPr/>
      <dgm:t>
        <a:bodyPr/>
        <a:lstStyle/>
        <a:p>
          <a:endParaRPr lang="es-EC"/>
        </a:p>
      </dgm:t>
    </dgm:pt>
    <dgm:pt modelId="{06345726-3642-40B2-8A45-CA76894BD1D0}" type="pres">
      <dgm:prSet presAssocID="{BB073F9C-E7C8-4A72-B425-23274AE36C1F}" presName="hierRoot2" presStyleCnt="0">
        <dgm:presLayoutVars>
          <dgm:hierBranch val="init"/>
        </dgm:presLayoutVars>
      </dgm:prSet>
      <dgm:spPr/>
    </dgm:pt>
    <dgm:pt modelId="{93A8242B-9036-43BA-A226-910F0096D530}" type="pres">
      <dgm:prSet presAssocID="{BB073F9C-E7C8-4A72-B425-23274AE36C1F}" presName="rootComposite" presStyleCnt="0"/>
      <dgm:spPr/>
    </dgm:pt>
    <dgm:pt modelId="{EE0C374F-256C-4C9C-99F7-5CFFF3AFF3C4}" type="pres">
      <dgm:prSet presAssocID="{BB073F9C-E7C8-4A72-B425-23274AE36C1F}" presName="rootText" presStyleLbl="node2" presStyleIdx="2" presStyleCnt="3" custLinFactNeighborY="88650">
        <dgm:presLayoutVars>
          <dgm:chPref val="3"/>
        </dgm:presLayoutVars>
      </dgm:prSet>
      <dgm:spPr/>
      <dgm:t>
        <a:bodyPr/>
        <a:lstStyle/>
        <a:p>
          <a:endParaRPr lang="en-US"/>
        </a:p>
      </dgm:t>
    </dgm:pt>
    <dgm:pt modelId="{A759EB8A-A994-4180-9A63-830BBC48CD71}" type="pres">
      <dgm:prSet presAssocID="{BB073F9C-E7C8-4A72-B425-23274AE36C1F}" presName="rootConnector" presStyleLbl="node2" presStyleIdx="2" presStyleCnt="3"/>
      <dgm:spPr/>
      <dgm:t>
        <a:bodyPr/>
        <a:lstStyle/>
        <a:p>
          <a:endParaRPr lang="es-EC"/>
        </a:p>
      </dgm:t>
    </dgm:pt>
    <dgm:pt modelId="{352ED4CF-5A13-429C-87F1-5E2410B3EB4F}" type="pres">
      <dgm:prSet presAssocID="{BB073F9C-E7C8-4A72-B425-23274AE36C1F}" presName="hierChild4" presStyleCnt="0"/>
      <dgm:spPr/>
    </dgm:pt>
    <dgm:pt modelId="{A3BB31FF-5713-445A-9A6A-A180A2D2740E}" type="pres">
      <dgm:prSet presAssocID="{BB073F9C-E7C8-4A72-B425-23274AE36C1F}" presName="hierChild5" presStyleCnt="0"/>
      <dgm:spPr/>
    </dgm:pt>
    <dgm:pt modelId="{A1F80D0C-BBAB-47AC-A7B2-06CFC2D16ADC}" type="pres">
      <dgm:prSet presAssocID="{77580B59-7C05-454B-8A5B-AAEC70DF3076}" presName="hierChild3" presStyleCnt="0"/>
      <dgm:spPr/>
    </dgm:pt>
  </dgm:ptLst>
  <dgm:cxnLst>
    <dgm:cxn modelId="{9C0FD4FE-94B0-4AFC-8F96-59EE105A650B}" srcId="{33E652D5-8779-4F6E-93D1-73EF866ECA73}" destId="{6523F95E-0237-4442-BC0F-622E806C1603}" srcOrd="0" destOrd="0" parTransId="{CB10F27C-4BE4-42EA-A580-DBDB06E9DF13}" sibTransId="{DDFF0087-F019-4537-A031-CE0234C20EB7}"/>
    <dgm:cxn modelId="{324C1BDA-9DBE-45DB-B2EA-C45B3ECD216E}" type="presOf" srcId="{33E652D5-8779-4F6E-93D1-73EF866ECA73}" destId="{0A8D65B6-0CDD-4047-ADAE-FDF2E4FB2239}" srcOrd="1" destOrd="0" presId="urn:microsoft.com/office/officeart/2009/3/layout/HorizontalOrganizationChart"/>
    <dgm:cxn modelId="{7C016573-0BB2-497B-AE3A-6AD09CA22DCC}" type="presOf" srcId="{5330A794-6D9F-4707-B0F4-B65F5196A076}" destId="{F41E806D-EEE6-4283-8F59-BEB1F2935F8A}" srcOrd="1" destOrd="0" presId="urn:microsoft.com/office/officeart/2009/3/layout/HorizontalOrganizationChart"/>
    <dgm:cxn modelId="{D2A9664A-F471-4080-A2E5-6CA9D2B7694E}" type="presOf" srcId="{883858F2-CFDA-4507-9459-4C85A555CE8D}" destId="{62271F8D-C741-4EFA-96FC-C2A516C775F8}" srcOrd="0" destOrd="0" presId="urn:microsoft.com/office/officeart/2009/3/layout/HorizontalOrganizationChart"/>
    <dgm:cxn modelId="{6CDDFD82-7CE8-4583-81D7-EA2811B2E961}" srcId="{33E652D5-8779-4F6E-93D1-73EF866ECA73}" destId="{7ADCD07C-2FC8-41AC-8BF9-BFE061590AB3}" srcOrd="1" destOrd="0" parTransId="{E3DFCA99-9F98-4B30-8036-483C0F8226C9}" sibTransId="{6102516E-9344-47EB-B564-A3B5CA7D9854}"/>
    <dgm:cxn modelId="{5499F44C-59CD-4BF5-8CE3-2CDDE194357E}" srcId="{77580B59-7C05-454B-8A5B-AAEC70DF3076}" destId="{5330A794-6D9F-4707-B0F4-B65F5196A076}" srcOrd="0" destOrd="0" parTransId="{883858F2-CFDA-4507-9459-4C85A555CE8D}" sibTransId="{7588BEAC-ECA6-4BA5-B770-8E4E46FFE212}"/>
    <dgm:cxn modelId="{839C8D92-D20B-478B-9E63-EFDF201234C9}" type="presOf" srcId="{7ADCD07C-2FC8-41AC-8BF9-BFE061590AB3}" destId="{AACFCBA7-F517-44EE-BF86-B3E93D85E30F}" srcOrd="0" destOrd="0" presId="urn:microsoft.com/office/officeart/2009/3/layout/HorizontalOrganizationChart"/>
    <dgm:cxn modelId="{137F777D-E7C4-43B9-93A1-FD6F743548D4}" type="presOf" srcId="{7ADCD07C-2FC8-41AC-8BF9-BFE061590AB3}" destId="{C6AF7DF1-5EB6-47EA-B8DD-2C6422FA4EE6}" srcOrd="1" destOrd="0" presId="urn:microsoft.com/office/officeart/2009/3/layout/HorizontalOrganizationChart"/>
    <dgm:cxn modelId="{8752A309-6A58-46DC-A2C0-0E66F7727F47}" srcId="{77580B59-7C05-454B-8A5B-AAEC70DF3076}" destId="{BB073F9C-E7C8-4A72-B425-23274AE36C1F}" srcOrd="2" destOrd="0" parTransId="{51D3E7BA-D673-449B-A750-8977252DC28D}" sibTransId="{40D89F75-5819-4180-A3A2-30C65BA8B440}"/>
    <dgm:cxn modelId="{EEBC9ABC-E53E-4CFF-8AB9-34E2EF1C27D5}" type="presOf" srcId="{BB073F9C-E7C8-4A72-B425-23274AE36C1F}" destId="{A759EB8A-A994-4180-9A63-830BBC48CD71}" srcOrd="1" destOrd="0" presId="urn:microsoft.com/office/officeart/2009/3/layout/HorizontalOrganizationChart"/>
    <dgm:cxn modelId="{2A5242A3-3132-4028-88C5-483C72F71CFD}" type="presOf" srcId="{51D3E7BA-D673-449B-A750-8977252DC28D}" destId="{DD3C82A9-CAB8-453E-9D75-256B5F9CE475}" srcOrd="0" destOrd="0" presId="urn:microsoft.com/office/officeart/2009/3/layout/HorizontalOrganizationChart"/>
    <dgm:cxn modelId="{2F14FCAE-FB86-48CA-8C56-CB466CBF1E80}" type="presOf" srcId="{6523F95E-0237-4442-BC0F-622E806C1603}" destId="{8E8851F7-EE0D-426E-89CA-CA103A88A2D9}" srcOrd="0" destOrd="0" presId="urn:microsoft.com/office/officeart/2009/3/layout/HorizontalOrganizationChart"/>
    <dgm:cxn modelId="{81B26ECB-9155-4C97-A45C-5846AA05D387}" type="presOf" srcId="{5330A794-6D9F-4707-B0F4-B65F5196A076}" destId="{68627A78-1DAB-4E07-A00A-4D140E10875E}" srcOrd="0" destOrd="0" presId="urn:microsoft.com/office/officeart/2009/3/layout/HorizontalOrganizationChart"/>
    <dgm:cxn modelId="{BDEF4689-0076-492F-8F84-E92CC15FF989}" type="presOf" srcId="{AA582453-F39E-41F4-BE00-73B60EAD0F08}" destId="{D7185058-AD93-4FD9-99F9-5CD5E845DA25}" srcOrd="0" destOrd="0" presId="urn:microsoft.com/office/officeart/2009/3/layout/HorizontalOrganizationChart"/>
    <dgm:cxn modelId="{CB4AC995-24AC-460D-B769-A8089AEF6811}" type="presOf" srcId="{33E652D5-8779-4F6E-93D1-73EF866ECA73}" destId="{438A112E-4060-4940-A974-63E45198F2ED}" srcOrd="0" destOrd="0" presId="urn:microsoft.com/office/officeart/2009/3/layout/HorizontalOrganizationChart"/>
    <dgm:cxn modelId="{35B07A39-5E82-4E46-AD69-B7D209B82430}" type="presOf" srcId="{6523F95E-0237-4442-BC0F-622E806C1603}" destId="{12EBA6D7-90FA-4AFA-BF27-D840BD0578A3}" srcOrd="1" destOrd="0" presId="urn:microsoft.com/office/officeart/2009/3/layout/HorizontalOrganizationChart"/>
    <dgm:cxn modelId="{4B7F8A02-CDEF-4494-B7E2-62F7DA664C62}" type="presOf" srcId="{BB073F9C-E7C8-4A72-B425-23274AE36C1F}" destId="{EE0C374F-256C-4C9C-99F7-5CFFF3AFF3C4}" srcOrd="0" destOrd="0" presId="urn:microsoft.com/office/officeart/2009/3/layout/HorizontalOrganizationChart"/>
    <dgm:cxn modelId="{8EFDA336-65AE-4EAE-B077-5010DB5E3036}" type="presOf" srcId="{E3DFCA99-9F98-4B30-8036-483C0F8226C9}" destId="{D8C6BDF9-414A-4492-A498-F04FCC49EDBB}" srcOrd="0" destOrd="0" presId="urn:microsoft.com/office/officeart/2009/3/layout/HorizontalOrganizationChart"/>
    <dgm:cxn modelId="{A81414ED-98B1-4F57-A23D-1A674A9E93EE}" type="presOf" srcId="{CB10F27C-4BE4-42EA-A580-DBDB06E9DF13}" destId="{A01E132D-BD73-486E-BBF4-E1DDDCECDC6E}" srcOrd="0" destOrd="0" presId="urn:microsoft.com/office/officeart/2009/3/layout/HorizontalOrganizationChart"/>
    <dgm:cxn modelId="{45654DEC-D15B-4BBC-BA72-C1912FFB0681}" srcId="{77580B59-7C05-454B-8A5B-AAEC70DF3076}" destId="{33E652D5-8779-4F6E-93D1-73EF866ECA73}" srcOrd="1" destOrd="0" parTransId="{09FB3B71-9613-46C4-BB6F-FF48CCD9677C}" sibTransId="{6095D28E-ACD8-414A-B3E4-9119BEE4B6E0}"/>
    <dgm:cxn modelId="{FAD47C95-313D-49A7-A540-0FA8C9885011}" type="presOf" srcId="{77580B59-7C05-454B-8A5B-AAEC70DF3076}" destId="{00C35A2F-BA27-4098-A02B-70FB38526EB7}" srcOrd="1" destOrd="0" presId="urn:microsoft.com/office/officeart/2009/3/layout/HorizontalOrganizationChart"/>
    <dgm:cxn modelId="{EEB150AE-08B3-4D72-A7BC-7810CA3471E9}" srcId="{AA582453-F39E-41F4-BE00-73B60EAD0F08}" destId="{77580B59-7C05-454B-8A5B-AAEC70DF3076}" srcOrd="0" destOrd="0" parTransId="{FF1254B5-9CBA-4881-9DF9-F60FC4172011}" sibTransId="{CA1503C5-7834-4163-8F3E-A09CC8205DE2}"/>
    <dgm:cxn modelId="{636A8321-2A6A-4C88-BD34-8C1B5DC03A5C}" type="presOf" srcId="{09FB3B71-9613-46C4-BB6F-FF48CCD9677C}" destId="{17D003E9-75A7-46D8-B98C-6DF0A8122D77}" srcOrd="0" destOrd="0" presId="urn:microsoft.com/office/officeart/2009/3/layout/HorizontalOrganizationChart"/>
    <dgm:cxn modelId="{0C5E1073-394F-429D-81F2-01F232067417}" type="presOf" srcId="{77580B59-7C05-454B-8A5B-AAEC70DF3076}" destId="{D7BC1356-B142-4D19-8CFF-C83118357A1C}" srcOrd="0" destOrd="0" presId="urn:microsoft.com/office/officeart/2009/3/layout/HorizontalOrganizationChart"/>
    <dgm:cxn modelId="{8C245468-9831-4AC2-8569-AE0799756901}" type="presParOf" srcId="{D7185058-AD93-4FD9-99F9-5CD5E845DA25}" destId="{83D1A5BC-9784-424A-9C87-296C2B16E178}" srcOrd="0" destOrd="0" presId="urn:microsoft.com/office/officeart/2009/3/layout/HorizontalOrganizationChart"/>
    <dgm:cxn modelId="{1E812116-560C-4865-B1FC-3CED7824FB1D}" type="presParOf" srcId="{83D1A5BC-9784-424A-9C87-296C2B16E178}" destId="{27A6B88A-6F99-440B-A858-19FB0760B940}" srcOrd="0" destOrd="0" presId="urn:microsoft.com/office/officeart/2009/3/layout/HorizontalOrganizationChart"/>
    <dgm:cxn modelId="{F4EF9537-AC64-4A03-A1E2-FF888893C5CB}" type="presParOf" srcId="{27A6B88A-6F99-440B-A858-19FB0760B940}" destId="{D7BC1356-B142-4D19-8CFF-C83118357A1C}" srcOrd="0" destOrd="0" presId="urn:microsoft.com/office/officeart/2009/3/layout/HorizontalOrganizationChart"/>
    <dgm:cxn modelId="{09C88434-974B-4AE3-8067-6DAAAAE5DB9D}" type="presParOf" srcId="{27A6B88A-6F99-440B-A858-19FB0760B940}" destId="{00C35A2F-BA27-4098-A02B-70FB38526EB7}" srcOrd="1" destOrd="0" presId="urn:microsoft.com/office/officeart/2009/3/layout/HorizontalOrganizationChart"/>
    <dgm:cxn modelId="{C6205CDE-C617-438F-8D42-9664C3D77514}" type="presParOf" srcId="{83D1A5BC-9784-424A-9C87-296C2B16E178}" destId="{75F41404-2AE4-41F4-B6F4-4A9837B6AF88}" srcOrd="1" destOrd="0" presId="urn:microsoft.com/office/officeart/2009/3/layout/HorizontalOrganizationChart"/>
    <dgm:cxn modelId="{72695951-5671-46A6-A764-46E03DC54511}" type="presParOf" srcId="{75F41404-2AE4-41F4-B6F4-4A9837B6AF88}" destId="{62271F8D-C741-4EFA-96FC-C2A516C775F8}" srcOrd="0" destOrd="0" presId="urn:microsoft.com/office/officeart/2009/3/layout/HorizontalOrganizationChart"/>
    <dgm:cxn modelId="{08D76B91-4940-47C3-B29A-68FF7E12F527}" type="presParOf" srcId="{75F41404-2AE4-41F4-B6F4-4A9837B6AF88}" destId="{4162CFA3-7D45-4FB4-A024-D453801E20B9}" srcOrd="1" destOrd="0" presId="urn:microsoft.com/office/officeart/2009/3/layout/HorizontalOrganizationChart"/>
    <dgm:cxn modelId="{ABEA1160-0F20-4387-A282-B802AF147C2D}" type="presParOf" srcId="{4162CFA3-7D45-4FB4-A024-D453801E20B9}" destId="{4FF8EEBC-7145-4B6B-BA22-153BEB8F864F}" srcOrd="0" destOrd="0" presId="urn:microsoft.com/office/officeart/2009/3/layout/HorizontalOrganizationChart"/>
    <dgm:cxn modelId="{A3BEF747-D3F1-4077-9709-F1FA85D92AAF}" type="presParOf" srcId="{4FF8EEBC-7145-4B6B-BA22-153BEB8F864F}" destId="{68627A78-1DAB-4E07-A00A-4D140E10875E}" srcOrd="0" destOrd="0" presId="urn:microsoft.com/office/officeart/2009/3/layout/HorizontalOrganizationChart"/>
    <dgm:cxn modelId="{6C46B4BE-E4F3-4499-952D-5D2AC9EC85C5}" type="presParOf" srcId="{4FF8EEBC-7145-4B6B-BA22-153BEB8F864F}" destId="{F41E806D-EEE6-4283-8F59-BEB1F2935F8A}" srcOrd="1" destOrd="0" presId="urn:microsoft.com/office/officeart/2009/3/layout/HorizontalOrganizationChart"/>
    <dgm:cxn modelId="{A0014EA2-3D7C-4C5D-84D3-8EE2C01A34C8}" type="presParOf" srcId="{4162CFA3-7D45-4FB4-A024-D453801E20B9}" destId="{4BD8435F-5BFD-4298-B2BC-9226A7B2BB8B}" srcOrd="1" destOrd="0" presId="urn:microsoft.com/office/officeart/2009/3/layout/HorizontalOrganizationChart"/>
    <dgm:cxn modelId="{E382D1A5-E63D-4475-AFD7-F036E8F543A8}" type="presParOf" srcId="{4162CFA3-7D45-4FB4-A024-D453801E20B9}" destId="{2034BDAE-E53D-4EEA-A013-24A1BB6338B2}" srcOrd="2" destOrd="0" presId="urn:microsoft.com/office/officeart/2009/3/layout/HorizontalOrganizationChart"/>
    <dgm:cxn modelId="{32006046-A231-45C2-AF5B-BCA480BE3C36}" type="presParOf" srcId="{75F41404-2AE4-41F4-B6F4-4A9837B6AF88}" destId="{17D003E9-75A7-46D8-B98C-6DF0A8122D77}" srcOrd="2" destOrd="0" presId="urn:microsoft.com/office/officeart/2009/3/layout/HorizontalOrganizationChart"/>
    <dgm:cxn modelId="{A3042627-F00F-45BA-8BFC-48E8C0A7244D}" type="presParOf" srcId="{75F41404-2AE4-41F4-B6F4-4A9837B6AF88}" destId="{3074F811-D853-4A46-A230-40F2100FE396}" srcOrd="3" destOrd="0" presId="urn:microsoft.com/office/officeart/2009/3/layout/HorizontalOrganizationChart"/>
    <dgm:cxn modelId="{33E4FECC-3AEB-481C-8188-403866732675}" type="presParOf" srcId="{3074F811-D853-4A46-A230-40F2100FE396}" destId="{B689C09D-0956-4611-9B80-0A917809DE7E}" srcOrd="0" destOrd="0" presId="urn:microsoft.com/office/officeart/2009/3/layout/HorizontalOrganizationChart"/>
    <dgm:cxn modelId="{DC1B0450-9A54-4390-9EE6-0B9974F9F1C9}" type="presParOf" srcId="{B689C09D-0956-4611-9B80-0A917809DE7E}" destId="{438A112E-4060-4940-A974-63E45198F2ED}" srcOrd="0" destOrd="0" presId="urn:microsoft.com/office/officeart/2009/3/layout/HorizontalOrganizationChart"/>
    <dgm:cxn modelId="{D5714120-F08A-46D8-A558-98DD19EE68BB}" type="presParOf" srcId="{B689C09D-0956-4611-9B80-0A917809DE7E}" destId="{0A8D65B6-0CDD-4047-ADAE-FDF2E4FB2239}" srcOrd="1" destOrd="0" presId="urn:microsoft.com/office/officeart/2009/3/layout/HorizontalOrganizationChart"/>
    <dgm:cxn modelId="{1162E36E-0DD6-424B-95C8-BC233552253F}" type="presParOf" srcId="{3074F811-D853-4A46-A230-40F2100FE396}" destId="{1F88F2B0-376B-4EEC-8801-DDEAE0BDF2E3}" srcOrd="1" destOrd="0" presId="urn:microsoft.com/office/officeart/2009/3/layout/HorizontalOrganizationChart"/>
    <dgm:cxn modelId="{5F8446BE-95C4-44F3-9008-CC80871BC429}" type="presParOf" srcId="{1F88F2B0-376B-4EEC-8801-DDEAE0BDF2E3}" destId="{A01E132D-BD73-486E-BBF4-E1DDDCECDC6E}" srcOrd="0" destOrd="0" presId="urn:microsoft.com/office/officeart/2009/3/layout/HorizontalOrganizationChart"/>
    <dgm:cxn modelId="{7C7DFEDE-60A2-4086-8FA4-076CBCA0266B}" type="presParOf" srcId="{1F88F2B0-376B-4EEC-8801-DDEAE0BDF2E3}" destId="{5F138340-512F-426B-A387-C2AD1876A5EB}" srcOrd="1" destOrd="0" presId="urn:microsoft.com/office/officeart/2009/3/layout/HorizontalOrganizationChart"/>
    <dgm:cxn modelId="{C91600E8-9176-46CD-8CCA-43A508D5EABA}" type="presParOf" srcId="{5F138340-512F-426B-A387-C2AD1876A5EB}" destId="{5A1B4CB5-6D35-4FC8-92FD-399E74957315}" srcOrd="0" destOrd="0" presId="urn:microsoft.com/office/officeart/2009/3/layout/HorizontalOrganizationChart"/>
    <dgm:cxn modelId="{77B52EE7-3E99-45B2-B68D-C583D14BA2F2}" type="presParOf" srcId="{5A1B4CB5-6D35-4FC8-92FD-399E74957315}" destId="{8E8851F7-EE0D-426E-89CA-CA103A88A2D9}" srcOrd="0" destOrd="0" presId="urn:microsoft.com/office/officeart/2009/3/layout/HorizontalOrganizationChart"/>
    <dgm:cxn modelId="{4816D0AE-AFDC-4A75-9E9F-3E9561A841E5}" type="presParOf" srcId="{5A1B4CB5-6D35-4FC8-92FD-399E74957315}" destId="{12EBA6D7-90FA-4AFA-BF27-D840BD0578A3}" srcOrd="1" destOrd="0" presId="urn:microsoft.com/office/officeart/2009/3/layout/HorizontalOrganizationChart"/>
    <dgm:cxn modelId="{0119A272-B375-4E0D-AE1E-62C1194A058A}" type="presParOf" srcId="{5F138340-512F-426B-A387-C2AD1876A5EB}" destId="{100D430D-E4D2-4637-A1AB-847822100CA0}" srcOrd="1" destOrd="0" presId="urn:microsoft.com/office/officeart/2009/3/layout/HorizontalOrganizationChart"/>
    <dgm:cxn modelId="{3A7FE1A7-1EFC-4F92-9C1D-21CDCB355B86}" type="presParOf" srcId="{5F138340-512F-426B-A387-C2AD1876A5EB}" destId="{3DA156F1-3C2C-4584-AF6A-2CAF5B637AF5}" srcOrd="2" destOrd="0" presId="urn:microsoft.com/office/officeart/2009/3/layout/HorizontalOrganizationChart"/>
    <dgm:cxn modelId="{FF826E34-B395-4696-9451-54CD8C85E143}" type="presParOf" srcId="{1F88F2B0-376B-4EEC-8801-DDEAE0BDF2E3}" destId="{D8C6BDF9-414A-4492-A498-F04FCC49EDBB}" srcOrd="2" destOrd="0" presId="urn:microsoft.com/office/officeart/2009/3/layout/HorizontalOrganizationChart"/>
    <dgm:cxn modelId="{BF91A871-5D99-4820-A527-8722BF146D40}" type="presParOf" srcId="{1F88F2B0-376B-4EEC-8801-DDEAE0BDF2E3}" destId="{E3B4A293-EFEE-4F1C-B7D7-AD6E5CB0B3AE}" srcOrd="3" destOrd="0" presId="urn:microsoft.com/office/officeart/2009/3/layout/HorizontalOrganizationChart"/>
    <dgm:cxn modelId="{6518F764-2302-4335-B5AC-A7879085EDBB}" type="presParOf" srcId="{E3B4A293-EFEE-4F1C-B7D7-AD6E5CB0B3AE}" destId="{B074F8F8-B69F-4D47-93C4-EB15ED2C8996}" srcOrd="0" destOrd="0" presId="urn:microsoft.com/office/officeart/2009/3/layout/HorizontalOrganizationChart"/>
    <dgm:cxn modelId="{6A043BB9-74F8-4BB3-9C60-07915F224209}" type="presParOf" srcId="{B074F8F8-B69F-4D47-93C4-EB15ED2C8996}" destId="{AACFCBA7-F517-44EE-BF86-B3E93D85E30F}" srcOrd="0" destOrd="0" presId="urn:microsoft.com/office/officeart/2009/3/layout/HorizontalOrganizationChart"/>
    <dgm:cxn modelId="{B2E5F237-A7BD-46F2-977D-BE54ACFBB5D7}" type="presParOf" srcId="{B074F8F8-B69F-4D47-93C4-EB15ED2C8996}" destId="{C6AF7DF1-5EB6-47EA-B8DD-2C6422FA4EE6}" srcOrd="1" destOrd="0" presId="urn:microsoft.com/office/officeart/2009/3/layout/HorizontalOrganizationChart"/>
    <dgm:cxn modelId="{8194441B-BE15-48EF-9EAF-5F0E22659237}" type="presParOf" srcId="{E3B4A293-EFEE-4F1C-B7D7-AD6E5CB0B3AE}" destId="{52E159F0-8B01-4F68-A47D-8FA35B1720EE}" srcOrd="1" destOrd="0" presId="urn:microsoft.com/office/officeart/2009/3/layout/HorizontalOrganizationChart"/>
    <dgm:cxn modelId="{D35B35DA-CC1D-4AAB-8529-E945E36D4779}" type="presParOf" srcId="{E3B4A293-EFEE-4F1C-B7D7-AD6E5CB0B3AE}" destId="{FE40AB5E-E5AC-490C-B0C3-36BBEBBC4809}" srcOrd="2" destOrd="0" presId="urn:microsoft.com/office/officeart/2009/3/layout/HorizontalOrganizationChart"/>
    <dgm:cxn modelId="{1CE74A45-1668-4CB8-9635-D328F6495AB4}" type="presParOf" srcId="{3074F811-D853-4A46-A230-40F2100FE396}" destId="{27D914CD-1DB7-4A99-B1CD-597906337057}" srcOrd="2" destOrd="0" presId="urn:microsoft.com/office/officeart/2009/3/layout/HorizontalOrganizationChart"/>
    <dgm:cxn modelId="{0A5C12FA-BE52-457A-82F6-67815D40FDFE}" type="presParOf" srcId="{75F41404-2AE4-41F4-B6F4-4A9837B6AF88}" destId="{DD3C82A9-CAB8-453E-9D75-256B5F9CE475}" srcOrd="4" destOrd="0" presId="urn:microsoft.com/office/officeart/2009/3/layout/HorizontalOrganizationChart"/>
    <dgm:cxn modelId="{45B03BCC-E0FE-4BA1-869E-832E6E3FE83C}" type="presParOf" srcId="{75F41404-2AE4-41F4-B6F4-4A9837B6AF88}" destId="{06345726-3642-40B2-8A45-CA76894BD1D0}" srcOrd="5" destOrd="0" presId="urn:microsoft.com/office/officeart/2009/3/layout/HorizontalOrganizationChart"/>
    <dgm:cxn modelId="{C7EE58CD-14B0-46C0-9420-8AF17C032672}" type="presParOf" srcId="{06345726-3642-40B2-8A45-CA76894BD1D0}" destId="{93A8242B-9036-43BA-A226-910F0096D530}" srcOrd="0" destOrd="0" presId="urn:microsoft.com/office/officeart/2009/3/layout/HorizontalOrganizationChart"/>
    <dgm:cxn modelId="{7DEC9D4C-F292-4BCC-820B-D844F1199498}" type="presParOf" srcId="{93A8242B-9036-43BA-A226-910F0096D530}" destId="{EE0C374F-256C-4C9C-99F7-5CFFF3AFF3C4}" srcOrd="0" destOrd="0" presId="urn:microsoft.com/office/officeart/2009/3/layout/HorizontalOrganizationChart"/>
    <dgm:cxn modelId="{9EFCA5DE-A6E2-46B8-89DC-38E5D65BB892}" type="presParOf" srcId="{93A8242B-9036-43BA-A226-910F0096D530}" destId="{A759EB8A-A994-4180-9A63-830BBC48CD71}" srcOrd="1" destOrd="0" presId="urn:microsoft.com/office/officeart/2009/3/layout/HorizontalOrganizationChart"/>
    <dgm:cxn modelId="{94ACACD0-25DB-4547-990F-AAF42A1AE69B}" type="presParOf" srcId="{06345726-3642-40B2-8A45-CA76894BD1D0}" destId="{352ED4CF-5A13-429C-87F1-5E2410B3EB4F}" srcOrd="1" destOrd="0" presId="urn:microsoft.com/office/officeart/2009/3/layout/HorizontalOrganizationChart"/>
    <dgm:cxn modelId="{3B708C18-8550-45E8-88DE-D952601B9029}" type="presParOf" srcId="{06345726-3642-40B2-8A45-CA76894BD1D0}" destId="{A3BB31FF-5713-445A-9A6A-A180A2D2740E}" srcOrd="2" destOrd="0" presId="urn:microsoft.com/office/officeart/2009/3/layout/HorizontalOrganizationChart"/>
    <dgm:cxn modelId="{592A4D6D-780D-49E8-891D-9781D719CDFA}" type="presParOf" srcId="{83D1A5BC-9784-424A-9C87-296C2B16E178}" destId="{A1F80D0C-BBAB-47AC-A7B2-06CFC2D16ADC}"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38588BF-223E-4E4C-86AF-168C151A12B1}"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US"/>
        </a:p>
      </dgm:t>
    </dgm:pt>
    <dgm:pt modelId="{9F424C60-6B01-4F8C-840C-2A3A621246BB}">
      <dgm:prSet phldrT="[Texto]" custT="1"/>
      <dgm:spPr/>
      <dgm:t>
        <a:bodyPr/>
        <a:lstStyle/>
        <a:p>
          <a:r>
            <a:rPr lang="es-EC" sz="2000" b="1" dirty="0" smtClean="0"/>
            <a:t>Interpretación interdependiente</a:t>
          </a:r>
          <a:endParaRPr lang="en-US" sz="2000" b="1" dirty="0"/>
        </a:p>
      </dgm:t>
    </dgm:pt>
    <dgm:pt modelId="{04D526A1-847C-4458-A995-EA167310A798}" type="parTrans" cxnId="{9A7E0B47-889D-4D67-ABE4-4286F099D13F}">
      <dgm:prSet/>
      <dgm:spPr/>
      <dgm:t>
        <a:bodyPr/>
        <a:lstStyle/>
        <a:p>
          <a:endParaRPr lang="en-US"/>
        </a:p>
      </dgm:t>
    </dgm:pt>
    <dgm:pt modelId="{EEFC4EC2-514E-46B4-8AC3-14CCD96BF691}" type="sibTrans" cxnId="{9A7E0B47-889D-4D67-ABE4-4286F099D13F}">
      <dgm:prSet/>
      <dgm:spPr/>
      <dgm:t>
        <a:bodyPr/>
        <a:lstStyle/>
        <a:p>
          <a:endParaRPr lang="en-US"/>
        </a:p>
      </dgm:t>
    </dgm:pt>
    <dgm:pt modelId="{776AC2D4-1E76-426E-824D-B2E989FBF21F}">
      <dgm:prSet phldrT="[Texto]" custT="1"/>
      <dgm:spPr/>
      <dgm:t>
        <a:bodyPr/>
        <a:lstStyle/>
        <a:p>
          <a:r>
            <a:rPr lang="es-EC" sz="1600" dirty="0" smtClean="0"/>
            <a:t>Clasificación de la época inmediata anterior como base</a:t>
          </a:r>
          <a:endParaRPr lang="en-US" sz="1600" dirty="0"/>
        </a:p>
      </dgm:t>
    </dgm:pt>
    <dgm:pt modelId="{7BB6E6DD-1E30-4EF7-BE97-297A1CF24F56}" type="parTrans" cxnId="{EABBF699-E79B-429F-BC5F-7A4CD0A6C9B5}">
      <dgm:prSet/>
      <dgm:spPr/>
      <dgm:t>
        <a:bodyPr/>
        <a:lstStyle/>
        <a:p>
          <a:endParaRPr lang="en-US"/>
        </a:p>
      </dgm:t>
    </dgm:pt>
    <dgm:pt modelId="{765DAEC0-D0B2-4059-BCFB-6C94097DB09F}" type="sibTrans" cxnId="{EABBF699-E79B-429F-BC5F-7A4CD0A6C9B5}">
      <dgm:prSet/>
      <dgm:spPr/>
      <dgm:t>
        <a:bodyPr/>
        <a:lstStyle/>
        <a:p>
          <a:endParaRPr lang="en-US"/>
        </a:p>
      </dgm:t>
    </dgm:pt>
    <dgm:pt modelId="{DA86A6C4-C216-42AE-BBC8-5BA2C067C0D9}">
      <dgm:prSet phldrT="[Texto]" custT="1"/>
      <dgm:spPr/>
      <dgm:t>
        <a:bodyPr/>
        <a:lstStyle/>
        <a:p>
          <a:r>
            <a:rPr lang="es-EC" sz="1600" dirty="0" smtClean="0"/>
            <a:t>Depuración cartográfica</a:t>
          </a:r>
          <a:endParaRPr lang="en-US" sz="1600" dirty="0"/>
        </a:p>
      </dgm:t>
    </dgm:pt>
    <dgm:pt modelId="{034500C3-3B63-4729-9066-A101907701D9}" type="parTrans" cxnId="{6DEC5AF9-3D17-4224-8A7E-E39FF746FC8B}">
      <dgm:prSet/>
      <dgm:spPr/>
      <dgm:t>
        <a:bodyPr/>
        <a:lstStyle/>
        <a:p>
          <a:endParaRPr lang="en-US"/>
        </a:p>
      </dgm:t>
    </dgm:pt>
    <dgm:pt modelId="{E873982E-F807-4762-9D5B-73292A393E6A}" type="sibTrans" cxnId="{6DEC5AF9-3D17-4224-8A7E-E39FF746FC8B}">
      <dgm:prSet/>
      <dgm:spPr/>
      <dgm:t>
        <a:bodyPr/>
        <a:lstStyle/>
        <a:p>
          <a:endParaRPr lang="en-US"/>
        </a:p>
      </dgm:t>
    </dgm:pt>
    <dgm:pt modelId="{B16B624C-8205-4737-925F-38B03A6E5198}">
      <dgm:prSet custT="1"/>
      <dgm:spPr/>
      <dgm:t>
        <a:bodyPr/>
        <a:lstStyle/>
        <a:p>
          <a:r>
            <a:rPr lang="es-EC" sz="1600" smtClean="0"/>
            <a:t>Edición poligonal en función de los cambios detectados visualmente</a:t>
          </a:r>
          <a:endParaRPr lang="en-US" sz="1600" dirty="0"/>
        </a:p>
      </dgm:t>
    </dgm:pt>
    <dgm:pt modelId="{EBDFA685-B2D8-4C9C-9A59-72036A28E3B5}" type="parTrans" cxnId="{6C36283F-DB30-4089-9838-E14C5A0F47BB}">
      <dgm:prSet/>
      <dgm:spPr/>
      <dgm:t>
        <a:bodyPr/>
        <a:lstStyle/>
        <a:p>
          <a:endParaRPr lang="en-US"/>
        </a:p>
      </dgm:t>
    </dgm:pt>
    <dgm:pt modelId="{BBCDF625-DF02-4A3A-A6F5-DB3B73DBA079}" type="sibTrans" cxnId="{6C36283F-DB30-4089-9838-E14C5A0F47BB}">
      <dgm:prSet/>
      <dgm:spPr/>
      <dgm:t>
        <a:bodyPr/>
        <a:lstStyle/>
        <a:p>
          <a:endParaRPr lang="en-US"/>
        </a:p>
      </dgm:t>
    </dgm:pt>
    <dgm:pt modelId="{3DFAE979-B9EC-4C59-9192-484CC9E81510}">
      <dgm:prSet custT="1"/>
      <dgm:spPr/>
      <dgm:t>
        <a:bodyPr/>
        <a:lstStyle/>
        <a:p>
          <a:r>
            <a:rPr lang="es-EC" sz="1600" dirty="0" smtClean="0"/>
            <a:t>Análisis complementario</a:t>
          </a:r>
          <a:endParaRPr lang="en-US" sz="1600" dirty="0"/>
        </a:p>
      </dgm:t>
    </dgm:pt>
    <dgm:pt modelId="{63165566-18CC-45E8-951C-33B7F664144E}" type="parTrans" cxnId="{D222219D-8C57-4368-AD93-3565F2498103}">
      <dgm:prSet/>
      <dgm:spPr/>
      <dgm:t>
        <a:bodyPr/>
        <a:lstStyle/>
        <a:p>
          <a:endParaRPr lang="en-US"/>
        </a:p>
      </dgm:t>
    </dgm:pt>
    <dgm:pt modelId="{9A87BE5E-A610-4E43-ADF6-FF44DFF386A6}" type="sibTrans" cxnId="{D222219D-8C57-4368-AD93-3565F2498103}">
      <dgm:prSet/>
      <dgm:spPr/>
      <dgm:t>
        <a:bodyPr/>
        <a:lstStyle/>
        <a:p>
          <a:endParaRPr lang="en-US"/>
        </a:p>
      </dgm:t>
    </dgm:pt>
    <dgm:pt modelId="{33BCADB3-6C1B-432F-A8A9-B4E485710014}">
      <dgm:prSet custT="1"/>
      <dgm:spPr/>
      <dgm:t>
        <a:bodyPr/>
        <a:lstStyle/>
        <a:p>
          <a:r>
            <a:rPr lang="es-EC" sz="1600" dirty="0" smtClean="0"/>
            <a:t>Apoyo en información secundaria</a:t>
          </a:r>
          <a:endParaRPr lang="en-US" sz="1600" dirty="0"/>
        </a:p>
      </dgm:t>
    </dgm:pt>
    <dgm:pt modelId="{948B6B8E-4F34-4E6F-82A6-EE33DAB0DC29}" type="parTrans" cxnId="{253A775C-9E91-478D-8FC2-7CBD3F02AC94}">
      <dgm:prSet/>
      <dgm:spPr/>
      <dgm:t>
        <a:bodyPr/>
        <a:lstStyle/>
        <a:p>
          <a:endParaRPr lang="en-US"/>
        </a:p>
      </dgm:t>
    </dgm:pt>
    <dgm:pt modelId="{8A7B882E-5AC8-4AB2-AB2D-5F4C73E45FFA}" type="sibTrans" cxnId="{253A775C-9E91-478D-8FC2-7CBD3F02AC94}">
      <dgm:prSet/>
      <dgm:spPr/>
      <dgm:t>
        <a:bodyPr/>
        <a:lstStyle/>
        <a:p>
          <a:endParaRPr lang="en-US"/>
        </a:p>
      </dgm:t>
    </dgm:pt>
    <dgm:pt modelId="{AF8EA03C-79AF-440D-BE29-DDF033FA34CC}" type="pres">
      <dgm:prSet presAssocID="{938588BF-223E-4E4C-86AF-168C151A12B1}" presName="Name0" presStyleCnt="0">
        <dgm:presLayoutVars>
          <dgm:chPref val="1"/>
          <dgm:dir/>
          <dgm:animOne val="branch"/>
          <dgm:animLvl val="lvl"/>
          <dgm:resizeHandles val="exact"/>
        </dgm:presLayoutVars>
      </dgm:prSet>
      <dgm:spPr/>
      <dgm:t>
        <a:bodyPr/>
        <a:lstStyle/>
        <a:p>
          <a:endParaRPr lang="es-EC"/>
        </a:p>
      </dgm:t>
    </dgm:pt>
    <dgm:pt modelId="{EB1120DF-F1DA-4B43-9254-8678DE3DD4FF}" type="pres">
      <dgm:prSet presAssocID="{9F424C60-6B01-4F8C-840C-2A3A621246BB}" presName="root1" presStyleCnt="0"/>
      <dgm:spPr/>
    </dgm:pt>
    <dgm:pt modelId="{7ECA48C2-7B9E-49D9-9D86-5AE8EB1973D0}" type="pres">
      <dgm:prSet presAssocID="{9F424C60-6B01-4F8C-840C-2A3A621246BB}" presName="LevelOneTextNode" presStyleLbl="node0" presStyleIdx="0" presStyleCnt="1" custScaleY="54512">
        <dgm:presLayoutVars>
          <dgm:chPref val="3"/>
        </dgm:presLayoutVars>
      </dgm:prSet>
      <dgm:spPr/>
      <dgm:t>
        <a:bodyPr/>
        <a:lstStyle/>
        <a:p>
          <a:endParaRPr lang="en-US"/>
        </a:p>
      </dgm:t>
    </dgm:pt>
    <dgm:pt modelId="{431663D1-D339-4498-8490-276F8018E947}" type="pres">
      <dgm:prSet presAssocID="{9F424C60-6B01-4F8C-840C-2A3A621246BB}" presName="level2hierChild" presStyleCnt="0"/>
      <dgm:spPr/>
    </dgm:pt>
    <dgm:pt modelId="{45D8FB98-2226-46C2-A5BF-85853145DAA4}" type="pres">
      <dgm:prSet presAssocID="{63165566-18CC-45E8-951C-33B7F664144E}" presName="conn2-1" presStyleLbl="parChTrans1D2" presStyleIdx="0" presStyleCnt="5"/>
      <dgm:spPr/>
      <dgm:t>
        <a:bodyPr/>
        <a:lstStyle/>
        <a:p>
          <a:endParaRPr lang="es-EC"/>
        </a:p>
      </dgm:t>
    </dgm:pt>
    <dgm:pt modelId="{FF6AC484-452F-4829-B665-C5C478EA4048}" type="pres">
      <dgm:prSet presAssocID="{63165566-18CC-45E8-951C-33B7F664144E}" presName="connTx" presStyleLbl="parChTrans1D2" presStyleIdx="0" presStyleCnt="5"/>
      <dgm:spPr/>
      <dgm:t>
        <a:bodyPr/>
        <a:lstStyle/>
        <a:p>
          <a:endParaRPr lang="es-EC"/>
        </a:p>
      </dgm:t>
    </dgm:pt>
    <dgm:pt modelId="{F4870F50-FF3C-4D6A-8C38-2D9C3A45CB9D}" type="pres">
      <dgm:prSet presAssocID="{3DFAE979-B9EC-4C59-9192-484CC9E81510}" presName="root2" presStyleCnt="0"/>
      <dgm:spPr/>
    </dgm:pt>
    <dgm:pt modelId="{FFD508F2-6F59-49D3-8432-E5D9E6E2FB35}" type="pres">
      <dgm:prSet presAssocID="{3DFAE979-B9EC-4C59-9192-484CC9E81510}" presName="LevelTwoTextNode" presStyleLbl="node2" presStyleIdx="0" presStyleCnt="5" custScaleY="61147">
        <dgm:presLayoutVars>
          <dgm:chPref val="3"/>
        </dgm:presLayoutVars>
      </dgm:prSet>
      <dgm:spPr/>
      <dgm:t>
        <a:bodyPr/>
        <a:lstStyle/>
        <a:p>
          <a:endParaRPr lang="es-EC"/>
        </a:p>
      </dgm:t>
    </dgm:pt>
    <dgm:pt modelId="{A440374B-B3D9-43BD-A4F9-3A299D014622}" type="pres">
      <dgm:prSet presAssocID="{3DFAE979-B9EC-4C59-9192-484CC9E81510}" presName="level3hierChild" presStyleCnt="0"/>
      <dgm:spPr/>
    </dgm:pt>
    <dgm:pt modelId="{7A386A01-A2C6-494C-962F-6FC5C5E77020}" type="pres">
      <dgm:prSet presAssocID="{948B6B8E-4F34-4E6F-82A6-EE33DAB0DC29}" presName="conn2-1" presStyleLbl="parChTrans1D2" presStyleIdx="1" presStyleCnt="5"/>
      <dgm:spPr/>
      <dgm:t>
        <a:bodyPr/>
        <a:lstStyle/>
        <a:p>
          <a:endParaRPr lang="es-EC"/>
        </a:p>
      </dgm:t>
    </dgm:pt>
    <dgm:pt modelId="{51ACC2F8-A4DD-4555-9AA9-0957A8046A61}" type="pres">
      <dgm:prSet presAssocID="{948B6B8E-4F34-4E6F-82A6-EE33DAB0DC29}" presName="connTx" presStyleLbl="parChTrans1D2" presStyleIdx="1" presStyleCnt="5"/>
      <dgm:spPr/>
      <dgm:t>
        <a:bodyPr/>
        <a:lstStyle/>
        <a:p>
          <a:endParaRPr lang="es-EC"/>
        </a:p>
      </dgm:t>
    </dgm:pt>
    <dgm:pt modelId="{67ECD110-8B2C-4E4D-8EEA-46DB46D5CBCF}" type="pres">
      <dgm:prSet presAssocID="{33BCADB3-6C1B-432F-A8A9-B4E485710014}" presName="root2" presStyleCnt="0"/>
      <dgm:spPr/>
    </dgm:pt>
    <dgm:pt modelId="{228129E1-FAD5-49D8-BFB5-C13937B3CE6E}" type="pres">
      <dgm:prSet presAssocID="{33BCADB3-6C1B-432F-A8A9-B4E485710014}" presName="LevelTwoTextNode" presStyleLbl="node2" presStyleIdx="1" presStyleCnt="5">
        <dgm:presLayoutVars>
          <dgm:chPref val="3"/>
        </dgm:presLayoutVars>
      </dgm:prSet>
      <dgm:spPr/>
      <dgm:t>
        <a:bodyPr/>
        <a:lstStyle/>
        <a:p>
          <a:endParaRPr lang="es-EC"/>
        </a:p>
      </dgm:t>
    </dgm:pt>
    <dgm:pt modelId="{A836E9BA-8B21-4238-B4A4-3820DC6205B6}" type="pres">
      <dgm:prSet presAssocID="{33BCADB3-6C1B-432F-A8A9-B4E485710014}" presName="level3hierChild" presStyleCnt="0"/>
      <dgm:spPr/>
    </dgm:pt>
    <dgm:pt modelId="{748CBA25-4FBD-4CB1-8C78-5E2156D4DC1C}" type="pres">
      <dgm:prSet presAssocID="{7BB6E6DD-1E30-4EF7-BE97-297A1CF24F56}" presName="conn2-1" presStyleLbl="parChTrans1D2" presStyleIdx="2" presStyleCnt="5"/>
      <dgm:spPr/>
      <dgm:t>
        <a:bodyPr/>
        <a:lstStyle/>
        <a:p>
          <a:endParaRPr lang="es-EC"/>
        </a:p>
      </dgm:t>
    </dgm:pt>
    <dgm:pt modelId="{0C96F14C-8218-4E98-895E-EBA4D03D53AE}" type="pres">
      <dgm:prSet presAssocID="{7BB6E6DD-1E30-4EF7-BE97-297A1CF24F56}" presName="connTx" presStyleLbl="parChTrans1D2" presStyleIdx="2" presStyleCnt="5"/>
      <dgm:spPr/>
      <dgm:t>
        <a:bodyPr/>
        <a:lstStyle/>
        <a:p>
          <a:endParaRPr lang="es-EC"/>
        </a:p>
      </dgm:t>
    </dgm:pt>
    <dgm:pt modelId="{C4C51EBD-DFF3-45A3-A665-B791C4DB7AD2}" type="pres">
      <dgm:prSet presAssocID="{776AC2D4-1E76-426E-824D-B2E989FBF21F}" presName="root2" presStyleCnt="0"/>
      <dgm:spPr/>
    </dgm:pt>
    <dgm:pt modelId="{3BE1B716-E9CF-44F1-9144-4EF9671390A8}" type="pres">
      <dgm:prSet presAssocID="{776AC2D4-1E76-426E-824D-B2E989FBF21F}" presName="LevelTwoTextNode" presStyleLbl="node2" presStyleIdx="2" presStyleCnt="5">
        <dgm:presLayoutVars>
          <dgm:chPref val="3"/>
        </dgm:presLayoutVars>
      </dgm:prSet>
      <dgm:spPr/>
      <dgm:t>
        <a:bodyPr/>
        <a:lstStyle/>
        <a:p>
          <a:endParaRPr lang="en-US"/>
        </a:p>
      </dgm:t>
    </dgm:pt>
    <dgm:pt modelId="{9124D86C-0D2A-446A-8297-0C7B300DF46E}" type="pres">
      <dgm:prSet presAssocID="{776AC2D4-1E76-426E-824D-B2E989FBF21F}" presName="level3hierChild" presStyleCnt="0"/>
      <dgm:spPr/>
    </dgm:pt>
    <dgm:pt modelId="{BF7A8D8E-F154-4873-859A-9C36185D474C}" type="pres">
      <dgm:prSet presAssocID="{EBDFA685-B2D8-4C9C-9A59-72036A28E3B5}" presName="conn2-1" presStyleLbl="parChTrans1D2" presStyleIdx="3" presStyleCnt="5"/>
      <dgm:spPr/>
      <dgm:t>
        <a:bodyPr/>
        <a:lstStyle/>
        <a:p>
          <a:endParaRPr lang="es-EC"/>
        </a:p>
      </dgm:t>
    </dgm:pt>
    <dgm:pt modelId="{D8D2D994-B4E4-45C2-8B8C-933332DA2E07}" type="pres">
      <dgm:prSet presAssocID="{EBDFA685-B2D8-4C9C-9A59-72036A28E3B5}" presName="connTx" presStyleLbl="parChTrans1D2" presStyleIdx="3" presStyleCnt="5"/>
      <dgm:spPr/>
      <dgm:t>
        <a:bodyPr/>
        <a:lstStyle/>
        <a:p>
          <a:endParaRPr lang="es-EC"/>
        </a:p>
      </dgm:t>
    </dgm:pt>
    <dgm:pt modelId="{E28A1935-E34C-4205-B2EA-003FA90BC240}" type="pres">
      <dgm:prSet presAssocID="{B16B624C-8205-4737-925F-38B03A6E5198}" presName="root2" presStyleCnt="0"/>
      <dgm:spPr/>
    </dgm:pt>
    <dgm:pt modelId="{524DE634-87ED-4F26-AF36-715C16CCC655}" type="pres">
      <dgm:prSet presAssocID="{B16B624C-8205-4737-925F-38B03A6E5198}" presName="LevelTwoTextNode" presStyleLbl="node2" presStyleIdx="3" presStyleCnt="5">
        <dgm:presLayoutVars>
          <dgm:chPref val="3"/>
        </dgm:presLayoutVars>
      </dgm:prSet>
      <dgm:spPr/>
      <dgm:t>
        <a:bodyPr/>
        <a:lstStyle/>
        <a:p>
          <a:endParaRPr lang="es-EC"/>
        </a:p>
      </dgm:t>
    </dgm:pt>
    <dgm:pt modelId="{77114B49-9375-48AD-936C-3F91E023A5DF}" type="pres">
      <dgm:prSet presAssocID="{B16B624C-8205-4737-925F-38B03A6E5198}" presName="level3hierChild" presStyleCnt="0"/>
      <dgm:spPr/>
    </dgm:pt>
    <dgm:pt modelId="{F8723600-E1F4-466A-8DAD-456C90CE44BF}" type="pres">
      <dgm:prSet presAssocID="{034500C3-3B63-4729-9066-A101907701D9}" presName="conn2-1" presStyleLbl="parChTrans1D2" presStyleIdx="4" presStyleCnt="5"/>
      <dgm:spPr/>
      <dgm:t>
        <a:bodyPr/>
        <a:lstStyle/>
        <a:p>
          <a:endParaRPr lang="es-EC"/>
        </a:p>
      </dgm:t>
    </dgm:pt>
    <dgm:pt modelId="{303B748C-2A96-42D5-A944-B827365615FB}" type="pres">
      <dgm:prSet presAssocID="{034500C3-3B63-4729-9066-A101907701D9}" presName="connTx" presStyleLbl="parChTrans1D2" presStyleIdx="4" presStyleCnt="5"/>
      <dgm:spPr/>
      <dgm:t>
        <a:bodyPr/>
        <a:lstStyle/>
        <a:p>
          <a:endParaRPr lang="es-EC"/>
        </a:p>
      </dgm:t>
    </dgm:pt>
    <dgm:pt modelId="{6D77D7F3-8BC8-4434-BD50-C5D3734A317A}" type="pres">
      <dgm:prSet presAssocID="{DA86A6C4-C216-42AE-BBC8-5BA2C067C0D9}" presName="root2" presStyleCnt="0"/>
      <dgm:spPr/>
    </dgm:pt>
    <dgm:pt modelId="{6519D78F-300F-4BE3-8E99-28BA4DCF31B2}" type="pres">
      <dgm:prSet presAssocID="{DA86A6C4-C216-42AE-BBC8-5BA2C067C0D9}" presName="LevelTwoTextNode" presStyleLbl="node2" presStyleIdx="4" presStyleCnt="5" custScaleY="72452">
        <dgm:presLayoutVars>
          <dgm:chPref val="3"/>
        </dgm:presLayoutVars>
      </dgm:prSet>
      <dgm:spPr/>
      <dgm:t>
        <a:bodyPr/>
        <a:lstStyle/>
        <a:p>
          <a:endParaRPr lang="es-EC"/>
        </a:p>
      </dgm:t>
    </dgm:pt>
    <dgm:pt modelId="{647D3EF2-D20C-4792-B40E-65B3839DE112}" type="pres">
      <dgm:prSet presAssocID="{DA86A6C4-C216-42AE-BBC8-5BA2C067C0D9}" presName="level3hierChild" presStyleCnt="0"/>
      <dgm:spPr/>
    </dgm:pt>
  </dgm:ptLst>
  <dgm:cxnLst>
    <dgm:cxn modelId="{6DEC5AF9-3D17-4224-8A7E-E39FF746FC8B}" srcId="{9F424C60-6B01-4F8C-840C-2A3A621246BB}" destId="{DA86A6C4-C216-42AE-BBC8-5BA2C067C0D9}" srcOrd="4" destOrd="0" parTransId="{034500C3-3B63-4729-9066-A101907701D9}" sibTransId="{E873982E-F807-4762-9D5B-73292A393E6A}"/>
    <dgm:cxn modelId="{253A775C-9E91-478D-8FC2-7CBD3F02AC94}" srcId="{9F424C60-6B01-4F8C-840C-2A3A621246BB}" destId="{33BCADB3-6C1B-432F-A8A9-B4E485710014}" srcOrd="1" destOrd="0" parTransId="{948B6B8E-4F34-4E6F-82A6-EE33DAB0DC29}" sibTransId="{8A7B882E-5AC8-4AB2-AB2D-5F4C73E45FFA}"/>
    <dgm:cxn modelId="{0CA21037-E58E-46A5-A061-0F8DF0550A80}" type="presOf" srcId="{63165566-18CC-45E8-951C-33B7F664144E}" destId="{45D8FB98-2226-46C2-A5BF-85853145DAA4}" srcOrd="0" destOrd="0" presId="urn:microsoft.com/office/officeart/2008/layout/HorizontalMultiLevelHierarchy"/>
    <dgm:cxn modelId="{F9BDFA18-ABF2-46B6-B897-D9A7B75165FA}" type="presOf" srcId="{776AC2D4-1E76-426E-824D-B2E989FBF21F}" destId="{3BE1B716-E9CF-44F1-9144-4EF9671390A8}" srcOrd="0" destOrd="0" presId="urn:microsoft.com/office/officeart/2008/layout/HorizontalMultiLevelHierarchy"/>
    <dgm:cxn modelId="{07F7BAEF-45D2-4E71-AA2B-F6F741D9FDB1}" type="presOf" srcId="{034500C3-3B63-4729-9066-A101907701D9}" destId="{F8723600-E1F4-466A-8DAD-456C90CE44BF}" srcOrd="0" destOrd="0" presId="urn:microsoft.com/office/officeart/2008/layout/HorizontalMultiLevelHierarchy"/>
    <dgm:cxn modelId="{73FD9018-9FBE-4E5B-A196-3228D990A79F}" type="presOf" srcId="{034500C3-3B63-4729-9066-A101907701D9}" destId="{303B748C-2A96-42D5-A944-B827365615FB}" srcOrd="1" destOrd="0" presId="urn:microsoft.com/office/officeart/2008/layout/HorizontalMultiLevelHierarchy"/>
    <dgm:cxn modelId="{D222219D-8C57-4368-AD93-3565F2498103}" srcId="{9F424C60-6B01-4F8C-840C-2A3A621246BB}" destId="{3DFAE979-B9EC-4C59-9192-484CC9E81510}" srcOrd="0" destOrd="0" parTransId="{63165566-18CC-45E8-951C-33B7F664144E}" sibTransId="{9A87BE5E-A610-4E43-ADF6-FF44DFF386A6}"/>
    <dgm:cxn modelId="{EABBF699-E79B-429F-BC5F-7A4CD0A6C9B5}" srcId="{9F424C60-6B01-4F8C-840C-2A3A621246BB}" destId="{776AC2D4-1E76-426E-824D-B2E989FBF21F}" srcOrd="2" destOrd="0" parTransId="{7BB6E6DD-1E30-4EF7-BE97-297A1CF24F56}" sibTransId="{765DAEC0-D0B2-4059-BCFB-6C94097DB09F}"/>
    <dgm:cxn modelId="{D15018FF-D62F-4636-8F08-8253B3585A43}" type="presOf" srcId="{9F424C60-6B01-4F8C-840C-2A3A621246BB}" destId="{7ECA48C2-7B9E-49D9-9D86-5AE8EB1973D0}" srcOrd="0" destOrd="0" presId="urn:microsoft.com/office/officeart/2008/layout/HorizontalMultiLevelHierarchy"/>
    <dgm:cxn modelId="{7CBAD8A1-0749-4902-B017-3874702ABB56}" type="presOf" srcId="{3DFAE979-B9EC-4C59-9192-484CC9E81510}" destId="{FFD508F2-6F59-49D3-8432-E5D9E6E2FB35}" srcOrd="0" destOrd="0" presId="urn:microsoft.com/office/officeart/2008/layout/HorizontalMultiLevelHierarchy"/>
    <dgm:cxn modelId="{5663AA4D-BB01-4ACA-940A-B69486DB86CC}" type="presOf" srcId="{63165566-18CC-45E8-951C-33B7F664144E}" destId="{FF6AC484-452F-4829-B665-C5C478EA4048}" srcOrd="1" destOrd="0" presId="urn:microsoft.com/office/officeart/2008/layout/HorizontalMultiLevelHierarchy"/>
    <dgm:cxn modelId="{47323752-0067-43F8-A5C0-44F274BA6D0F}" type="presOf" srcId="{EBDFA685-B2D8-4C9C-9A59-72036A28E3B5}" destId="{D8D2D994-B4E4-45C2-8B8C-933332DA2E07}" srcOrd="1" destOrd="0" presId="urn:microsoft.com/office/officeart/2008/layout/HorizontalMultiLevelHierarchy"/>
    <dgm:cxn modelId="{C53635A3-DFEF-4EF0-A5BA-EF8AE97FC408}" type="presOf" srcId="{7BB6E6DD-1E30-4EF7-BE97-297A1CF24F56}" destId="{748CBA25-4FBD-4CB1-8C78-5E2156D4DC1C}" srcOrd="0" destOrd="0" presId="urn:microsoft.com/office/officeart/2008/layout/HorizontalMultiLevelHierarchy"/>
    <dgm:cxn modelId="{6C36283F-DB30-4089-9838-E14C5A0F47BB}" srcId="{9F424C60-6B01-4F8C-840C-2A3A621246BB}" destId="{B16B624C-8205-4737-925F-38B03A6E5198}" srcOrd="3" destOrd="0" parTransId="{EBDFA685-B2D8-4C9C-9A59-72036A28E3B5}" sibTransId="{BBCDF625-DF02-4A3A-A6F5-DB3B73DBA079}"/>
    <dgm:cxn modelId="{A568B303-5026-448D-9E7D-0C74CF6BDB05}" type="presOf" srcId="{EBDFA685-B2D8-4C9C-9A59-72036A28E3B5}" destId="{BF7A8D8E-F154-4873-859A-9C36185D474C}" srcOrd="0" destOrd="0" presId="urn:microsoft.com/office/officeart/2008/layout/HorizontalMultiLevelHierarchy"/>
    <dgm:cxn modelId="{950AEF3A-6B57-4310-ADBC-09FFEFE2B17A}" type="presOf" srcId="{948B6B8E-4F34-4E6F-82A6-EE33DAB0DC29}" destId="{7A386A01-A2C6-494C-962F-6FC5C5E77020}" srcOrd="0" destOrd="0" presId="urn:microsoft.com/office/officeart/2008/layout/HorizontalMultiLevelHierarchy"/>
    <dgm:cxn modelId="{C89BCF21-AE03-428F-94CC-F9819CAC63B2}" type="presOf" srcId="{B16B624C-8205-4737-925F-38B03A6E5198}" destId="{524DE634-87ED-4F26-AF36-715C16CCC655}" srcOrd="0" destOrd="0" presId="urn:microsoft.com/office/officeart/2008/layout/HorizontalMultiLevelHierarchy"/>
    <dgm:cxn modelId="{180D099A-8493-4D88-B26D-9D846854842E}" type="presOf" srcId="{33BCADB3-6C1B-432F-A8A9-B4E485710014}" destId="{228129E1-FAD5-49D8-BFB5-C13937B3CE6E}" srcOrd="0" destOrd="0" presId="urn:microsoft.com/office/officeart/2008/layout/HorizontalMultiLevelHierarchy"/>
    <dgm:cxn modelId="{9A7E0B47-889D-4D67-ABE4-4286F099D13F}" srcId="{938588BF-223E-4E4C-86AF-168C151A12B1}" destId="{9F424C60-6B01-4F8C-840C-2A3A621246BB}" srcOrd="0" destOrd="0" parTransId="{04D526A1-847C-4458-A995-EA167310A798}" sibTransId="{EEFC4EC2-514E-46B4-8AC3-14CCD96BF691}"/>
    <dgm:cxn modelId="{76715B25-FF04-4362-8586-D354BA0AA674}" type="presOf" srcId="{DA86A6C4-C216-42AE-BBC8-5BA2C067C0D9}" destId="{6519D78F-300F-4BE3-8E99-28BA4DCF31B2}" srcOrd="0" destOrd="0" presId="urn:microsoft.com/office/officeart/2008/layout/HorizontalMultiLevelHierarchy"/>
    <dgm:cxn modelId="{FDB0F36E-421E-41EF-821A-B506C8FD3E96}" type="presOf" srcId="{948B6B8E-4F34-4E6F-82A6-EE33DAB0DC29}" destId="{51ACC2F8-A4DD-4555-9AA9-0957A8046A61}" srcOrd="1" destOrd="0" presId="urn:microsoft.com/office/officeart/2008/layout/HorizontalMultiLevelHierarchy"/>
    <dgm:cxn modelId="{481CDC33-EDDA-4370-8F2E-5642A6ABA275}" type="presOf" srcId="{7BB6E6DD-1E30-4EF7-BE97-297A1CF24F56}" destId="{0C96F14C-8218-4E98-895E-EBA4D03D53AE}" srcOrd="1" destOrd="0" presId="urn:microsoft.com/office/officeart/2008/layout/HorizontalMultiLevelHierarchy"/>
    <dgm:cxn modelId="{BD88AEAE-C452-461B-9E43-EAF4E7F92C30}" type="presOf" srcId="{938588BF-223E-4E4C-86AF-168C151A12B1}" destId="{AF8EA03C-79AF-440D-BE29-DDF033FA34CC}" srcOrd="0" destOrd="0" presId="urn:microsoft.com/office/officeart/2008/layout/HorizontalMultiLevelHierarchy"/>
    <dgm:cxn modelId="{14295E8F-BFD2-42EA-B7E5-0C3B74555E80}" type="presParOf" srcId="{AF8EA03C-79AF-440D-BE29-DDF033FA34CC}" destId="{EB1120DF-F1DA-4B43-9254-8678DE3DD4FF}" srcOrd="0" destOrd="0" presId="urn:microsoft.com/office/officeart/2008/layout/HorizontalMultiLevelHierarchy"/>
    <dgm:cxn modelId="{4F9D5CE3-7FF1-4118-8962-CA6917B4FF26}" type="presParOf" srcId="{EB1120DF-F1DA-4B43-9254-8678DE3DD4FF}" destId="{7ECA48C2-7B9E-49D9-9D86-5AE8EB1973D0}" srcOrd="0" destOrd="0" presId="urn:microsoft.com/office/officeart/2008/layout/HorizontalMultiLevelHierarchy"/>
    <dgm:cxn modelId="{E5C574EB-BB28-427C-A1D2-F434974FCBD8}" type="presParOf" srcId="{EB1120DF-F1DA-4B43-9254-8678DE3DD4FF}" destId="{431663D1-D339-4498-8490-276F8018E947}" srcOrd="1" destOrd="0" presId="urn:microsoft.com/office/officeart/2008/layout/HorizontalMultiLevelHierarchy"/>
    <dgm:cxn modelId="{84B48296-8C39-489A-B318-552C53A0730C}" type="presParOf" srcId="{431663D1-D339-4498-8490-276F8018E947}" destId="{45D8FB98-2226-46C2-A5BF-85853145DAA4}" srcOrd="0" destOrd="0" presId="urn:microsoft.com/office/officeart/2008/layout/HorizontalMultiLevelHierarchy"/>
    <dgm:cxn modelId="{0E442D49-E566-4D68-9D45-CD308E0EC7D0}" type="presParOf" srcId="{45D8FB98-2226-46C2-A5BF-85853145DAA4}" destId="{FF6AC484-452F-4829-B665-C5C478EA4048}" srcOrd="0" destOrd="0" presId="urn:microsoft.com/office/officeart/2008/layout/HorizontalMultiLevelHierarchy"/>
    <dgm:cxn modelId="{B72A2141-DBBF-4875-BCA9-80AEEB167805}" type="presParOf" srcId="{431663D1-D339-4498-8490-276F8018E947}" destId="{F4870F50-FF3C-4D6A-8C38-2D9C3A45CB9D}" srcOrd="1" destOrd="0" presId="urn:microsoft.com/office/officeart/2008/layout/HorizontalMultiLevelHierarchy"/>
    <dgm:cxn modelId="{384CCAFB-7F18-4BBD-AAC6-A92A8A43A167}" type="presParOf" srcId="{F4870F50-FF3C-4D6A-8C38-2D9C3A45CB9D}" destId="{FFD508F2-6F59-49D3-8432-E5D9E6E2FB35}" srcOrd="0" destOrd="0" presId="urn:microsoft.com/office/officeart/2008/layout/HorizontalMultiLevelHierarchy"/>
    <dgm:cxn modelId="{E73091A2-15C3-4CDD-B82C-A962A9F4E88C}" type="presParOf" srcId="{F4870F50-FF3C-4D6A-8C38-2D9C3A45CB9D}" destId="{A440374B-B3D9-43BD-A4F9-3A299D014622}" srcOrd="1" destOrd="0" presId="urn:microsoft.com/office/officeart/2008/layout/HorizontalMultiLevelHierarchy"/>
    <dgm:cxn modelId="{2987FA5C-BB28-4AEE-8F1A-E68F73F1A5D4}" type="presParOf" srcId="{431663D1-D339-4498-8490-276F8018E947}" destId="{7A386A01-A2C6-494C-962F-6FC5C5E77020}" srcOrd="2" destOrd="0" presId="urn:microsoft.com/office/officeart/2008/layout/HorizontalMultiLevelHierarchy"/>
    <dgm:cxn modelId="{4575D572-274A-4A9B-A0B2-0632EAC84C02}" type="presParOf" srcId="{7A386A01-A2C6-494C-962F-6FC5C5E77020}" destId="{51ACC2F8-A4DD-4555-9AA9-0957A8046A61}" srcOrd="0" destOrd="0" presId="urn:microsoft.com/office/officeart/2008/layout/HorizontalMultiLevelHierarchy"/>
    <dgm:cxn modelId="{BFDB16CD-7F4C-46BB-91DF-52CD9FAD03EB}" type="presParOf" srcId="{431663D1-D339-4498-8490-276F8018E947}" destId="{67ECD110-8B2C-4E4D-8EEA-46DB46D5CBCF}" srcOrd="3" destOrd="0" presId="urn:microsoft.com/office/officeart/2008/layout/HorizontalMultiLevelHierarchy"/>
    <dgm:cxn modelId="{EB206335-2696-4819-AF83-C9DB3A5777D4}" type="presParOf" srcId="{67ECD110-8B2C-4E4D-8EEA-46DB46D5CBCF}" destId="{228129E1-FAD5-49D8-BFB5-C13937B3CE6E}" srcOrd="0" destOrd="0" presId="urn:microsoft.com/office/officeart/2008/layout/HorizontalMultiLevelHierarchy"/>
    <dgm:cxn modelId="{2B4355FA-FA57-4860-BDCE-77053A3F5F86}" type="presParOf" srcId="{67ECD110-8B2C-4E4D-8EEA-46DB46D5CBCF}" destId="{A836E9BA-8B21-4238-B4A4-3820DC6205B6}" srcOrd="1" destOrd="0" presId="urn:microsoft.com/office/officeart/2008/layout/HorizontalMultiLevelHierarchy"/>
    <dgm:cxn modelId="{628E2519-A621-480D-B363-D1D1A60C7380}" type="presParOf" srcId="{431663D1-D339-4498-8490-276F8018E947}" destId="{748CBA25-4FBD-4CB1-8C78-5E2156D4DC1C}" srcOrd="4" destOrd="0" presId="urn:microsoft.com/office/officeart/2008/layout/HorizontalMultiLevelHierarchy"/>
    <dgm:cxn modelId="{2F7F636A-8735-4D8C-9628-299768617D51}" type="presParOf" srcId="{748CBA25-4FBD-4CB1-8C78-5E2156D4DC1C}" destId="{0C96F14C-8218-4E98-895E-EBA4D03D53AE}" srcOrd="0" destOrd="0" presId="urn:microsoft.com/office/officeart/2008/layout/HorizontalMultiLevelHierarchy"/>
    <dgm:cxn modelId="{A375E672-3348-4D62-8ED5-6BE6542B586E}" type="presParOf" srcId="{431663D1-D339-4498-8490-276F8018E947}" destId="{C4C51EBD-DFF3-45A3-A665-B791C4DB7AD2}" srcOrd="5" destOrd="0" presId="urn:microsoft.com/office/officeart/2008/layout/HorizontalMultiLevelHierarchy"/>
    <dgm:cxn modelId="{91F8CFA8-D838-40DC-B51A-857CDA33800C}" type="presParOf" srcId="{C4C51EBD-DFF3-45A3-A665-B791C4DB7AD2}" destId="{3BE1B716-E9CF-44F1-9144-4EF9671390A8}" srcOrd="0" destOrd="0" presId="urn:microsoft.com/office/officeart/2008/layout/HorizontalMultiLevelHierarchy"/>
    <dgm:cxn modelId="{6024F7A5-13EC-4BCD-AFFC-55213F322352}" type="presParOf" srcId="{C4C51EBD-DFF3-45A3-A665-B791C4DB7AD2}" destId="{9124D86C-0D2A-446A-8297-0C7B300DF46E}" srcOrd="1" destOrd="0" presId="urn:microsoft.com/office/officeart/2008/layout/HorizontalMultiLevelHierarchy"/>
    <dgm:cxn modelId="{7DA93D7A-ABAD-4DCE-91B6-059FB93B5019}" type="presParOf" srcId="{431663D1-D339-4498-8490-276F8018E947}" destId="{BF7A8D8E-F154-4873-859A-9C36185D474C}" srcOrd="6" destOrd="0" presId="urn:microsoft.com/office/officeart/2008/layout/HorizontalMultiLevelHierarchy"/>
    <dgm:cxn modelId="{9342E877-5F3C-4F85-8C25-B7655524AACE}" type="presParOf" srcId="{BF7A8D8E-F154-4873-859A-9C36185D474C}" destId="{D8D2D994-B4E4-45C2-8B8C-933332DA2E07}" srcOrd="0" destOrd="0" presId="urn:microsoft.com/office/officeart/2008/layout/HorizontalMultiLevelHierarchy"/>
    <dgm:cxn modelId="{7CB33D26-1AE1-4DA1-9DC3-0762BAFEF19F}" type="presParOf" srcId="{431663D1-D339-4498-8490-276F8018E947}" destId="{E28A1935-E34C-4205-B2EA-003FA90BC240}" srcOrd="7" destOrd="0" presId="urn:microsoft.com/office/officeart/2008/layout/HorizontalMultiLevelHierarchy"/>
    <dgm:cxn modelId="{7DFC0671-0488-43DB-8133-4B7A79DD6225}" type="presParOf" srcId="{E28A1935-E34C-4205-B2EA-003FA90BC240}" destId="{524DE634-87ED-4F26-AF36-715C16CCC655}" srcOrd="0" destOrd="0" presId="urn:microsoft.com/office/officeart/2008/layout/HorizontalMultiLevelHierarchy"/>
    <dgm:cxn modelId="{28242D84-AFD2-4504-9451-00A4D10E949A}" type="presParOf" srcId="{E28A1935-E34C-4205-B2EA-003FA90BC240}" destId="{77114B49-9375-48AD-936C-3F91E023A5DF}" srcOrd="1" destOrd="0" presId="urn:microsoft.com/office/officeart/2008/layout/HorizontalMultiLevelHierarchy"/>
    <dgm:cxn modelId="{F87CAFC0-40F1-49BC-BFC8-A74F705C2EFA}" type="presParOf" srcId="{431663D1-D339-4498-8490-276F8018E947}" destId="{F8723600-E1F4-466A-8DAD-456C90CE44BF}" srcOrd="8" destOrd="0" presId="urn:microsoft.com/office/officeart/2008/layout/HorizontalMultiLevelHierarchy"/>
    <dgm:cxn modelId="{5EBB53DE-58A5-4D31-BB77-FF33900F8E7A}" type="presParOf" srcId="{F8723600-E1F4-466A-8DAD-456C90CE44BF}" destId="{303B748C-2A96-42D5-A944-B827365615FB}" srcOrd="0" destOrd="0" presId="urn:microsoft.com/office/officeart/2008/layout/HorizontalMultiLevelHierarchy"/>
    <dgm:cxn modelId="{F3C07D4F-65EF-43F8-ADD7-086D9B48AFAC}" type="presParOf" srcId="{431663D1-D339-4498-8490-276F8018E947}" destId="{6D77D7F3-8BC8-4434-BD50-C5D3734A317A}" srcOrd="9" destOrd="0" presId="urn:microsoft.com/office/officeart/2008/layout/HorizontalMultiLevelHierarchy"/>
    <dgm:cxn modelId="{5E648877-A898-4071-8F96-0255359501AA}" type="presParOf" srcId="{6D77D7F3-8BC8-4434-BD50-C5D3734A317A}" destId="{6519D78F-300F-4BE3-8E99-28BA4DCF31B2}" srcOrd="0" destOrd="0" presId="urn:microsoft.com/office/officeart/2008/layout/HorizontalMultiLevelHierarchy"/>
    <dgm:cxn modelId="{A732206D-97F8-413F-926F-5A25103830DB}" type="presParOf" srcId="{6D77D7F3-8BC8-4434-BD50-C5D3734A317A}" destId="{647D3EF2-D20C-4792-B40E-65B3839DE112}"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582453-F39E-41F4-BE00-73B60EAD0F08}"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US"/>
        </a:p>
      </dgm:t>
    </dgm:pt>
    <dgm:pt modelId="{77580B59-7C05-454B-8A5B-AAEC70DF3076}">
      <dgm:prSet phldrT="[Texto]" custT="1"/>
      <dgm:spPr/>
      <dgm:t>
        <a:bodyPr/>
        <a:lstStyle/>
        <a:p>
          <a:r>
            <a:rPr lang="es-EC" sz="3200" dirty="0" smtClean="0"/>
            <a:t>Etapas</a:t>
          </a:r>
          <a:endParaRPr lang="en-US" sz="3200" dirty="0"/>
        </a:p>
      </dgm:t>
    </dgm:pt>
    <dgm:pt modelId="{FF1254B5-9CBA-4881-9DF9-F60FC4172011}" type="parTrans" cxnId="{EEB150AE-08B3-4D72-A7BC-7810CA3471E9}">
      <dgm:prSet/>
      <dgm:spPr/>
      <dgm:t>
        <a:bodyPr/>
        <a:lstStyle/>
        <a:p>
          <a:endParaRPr lang="en-US"/>
        </a:p>
      </dgm:t>
    </dgm:pt>
    <dgm:pt modelId="{CA1503C5-7834-4163-8F3E-A09CC8205DE2}" type="sibTrans" cxnId="{EEB150AE-08B3-4D72-A7BC-7810CA3471E9}">
      <dgm:prSet/>
      <dgm:spPr/>
      <dgm:t>
        <a:bodyPr/>
        <a:lstStyle/>
        <a:p>
          <a:endParaRPr lang="en-US"/>
        </a:p>
      </dgm:t>
    </dgm:pt>
    <dgm:pt modelId="{5330A794-6D9F-4707-B0F4-B65F5196A076}">
      <dgm:prSet phldrT="[Texto]" custT="1"/>
      <dgm:spPr/>
      <dgm:t>
        <a:bodyPr/>
        <a:lstStyle/>
        <a:p>
          <a:r>
            <a:rPr lang="es-EC" sz="1800" b="1" dirty="0" smtClean="0"/>
            <a:t>Calibración</a:t>
          </a:r>
          <a:endParaRPr lang="en-US" sz="1800" b="1" dirty="0"/>
        </a:p>
      </dgm:t>
    </dgm:pt>
    <dgm:pt modelId="{883858F2-CFDA-4507-9459-4C85A555CE8D}" type="parTrans" cxnId="{5499F44C-59CD-4BF5-8CE3-2CDDE194357E}">
      <dgm:prSet/>
      <dgm:spPr/>
      <dgm:t>
        <a:bodyPr/>
        <a:lstStyle/>
        <a:p>
          <a:endParaRPr lang="en-US"/>
        </a:p>
      </dgm:t>
    </dgm:pt>
    <dgm:pt modelId="{7588BEAC-ECA6-4BA5-B770-8E4E46FFE212}" type="sibTrans" cxnId="{5499F44C-59CD-4BF5-8CE3-2CDDE194357E}">
      <dgm:prSet/>
      <dgm:spPr/>
      <dgm:t>
        <a:bodyPr/>
        <a:lstStyle/>
        <a:p>
          <a:endParaRPr lang="en-US"/>
        </a:p>
      </dgm:t>
    </dgm:pt>
    <dgm:pt modelId="{33E652D5-8779-4F6E-93D1-73EF866ECA73}">
      <dgm:prSet phldrT="[Texto]" custT="1"/>
      <dgm:spPr/>
      <dgm:t>
        <a:bodyPr/>
        <a:lstStyle/>
        <a:p>
          <a:r>
            <a:rPr lang="es-EC" sz="1800" b="1" dirty="0" smtClean="0"/>
            <a:t>Simulación</a:t>
          </a:r>
          <a:endParaRPr lang="en-US" sz="1800" b="1" dirty="0"/>
        </a:p>
      </dgm:t>
    </dgm:pt>
    <dgm:pt modelId="{09FB3B71-9613-46C4-BB6F-FF48CCD9677C}" type="parTrans" cxnId="{45654DEC-D15B-4BBC-BA72-C1912FFB0681}">
      <dgm:prSet/>
      <dgm:spPr/>
      <dgm:t>
        <a:bodyPr/>
        <a:lstStyle/>
        <a:p>
          <a:endParaRPr lang="en-US"/>
        </a:p>
      </dgm:t>
    </dgm:pt>
    <dgm:pt modelId="{6095D28E-ACD8-414A-B3E4-9119BEE4B6E0}" type="sibTrans" cxnId="{45654DEC-D15B-4BBC-BA72-C1912FFB0681}">
      <dgm:prSet/>
      <dgm:spPr/>
      <dgm:t>
        <a:bodyPr/>
        <a:lstStyle/>
        <a:p>
          <a:endParaRPr lang="en-US"/>
        </a:p>
      </dgm:t>
    </dgm:pt>
    <dgm:pt modelId="{BB073F9C-E7C8-4A72-B425-23274AE36C1F}">
      <dgm:prSet phldrT="[Texto]" custT="1"/>
      <dgm:spPr/>
      <dgm:t>
        <a:bodyPr/>
        <a:lstStyle/>
        <a:p>
          <a:r>
            <a:rPr lang="es-EC" sz="1800" b="1" dirty="0" smtClean="0"/>
            <a:t>Validación</a:t>
          </a:r>
          <a:endParaRPr lang="en-US" sz="1800" b="1" dirty="0"/>
        </a:p>
      </dgm:t>
    </dgm:pt>
    <dgm:pt modelId="{51D3E7BA-D673-449B-A750-8977252DC28D}" type="parTrans" cxnId="{8752A309-6A58-46DC-A2C0-0E66F7727F47}">
      <dgm:prSet/>
      <dgm:spPr/>
      <dgm:t>
        <a:bodyPr/>
        <a:lstStyle/>
        <a:p>
          <a:endParaRPr lang="en-US"/>
        </a:p>
      </dgm:t>
    </dgm:pt>
    <dgm:pt modelId="{40D89F75-5819-4180-A3A2-30C65BA8B440}" type="sibTrans" cxnId="{8752A309-6A58-46DC-A2C0-0E66F7727F47}">
      <dgm:prSet/>
      <dgm:spPr/>
      <dgm:t>
        <a:bodyPr/>
        <a:lstStyle/>
        <a:p>
          <a:endParaRPr lang="en-US"/>
        </a:p>
      </dgm:t>
    </dgm:pt>
    <dgm:pt modelId="{7ADCD07C-2FC8-41AC-8BF9-BFE061590AB3}">
      <dgm:prSet custT="1"/>
      <dgm:spPr/>
      <dgm:t>
        <a:bodyPr/>
        <a:lstStyle/>
        <a:p>
          <a:r>
            <a:rPr lang="es-EC" sz="1600" dirty="0" smtClean="0"/>
            <a:t>Generación producto de prueba</a:t>
          </a:r>
          <a:endParaRPr lang="en-US" sz="1600" dirty="0"/>
        </a:p>
      </dgm:t>
    </dgm:pt>
    <dgm:pt modelId="{E3DFCA99-9F98-4B30-8036-483C0F8226C9}" type="parTrans" cxnId="{6CDDFD82-7CE8-4583-81D7-EA2811B2E961}">
      <dgm:prSet/>
      <dgm:spPr/>
      <dgm:t>
        <a:bodyPr/>
        <a:lstStyle/>
        <a:p>
          <a:endParaRPr lang="en-US"/>
        </a:p>
      </dgm:t>
    </dgm:pt>
    <dgm:pt modelId="{6102516E-9344-47EB-B564-A3B5CA7D9854}" type="sibTrans" cxnId="{6CDDFD82-7CE8-4583-81D7-EA2811B2E961}">
      <dgm:prSet/>
      <dgm:spPr/>
      <dgm:t>
        <a:bodyPr/>
        <a:lstStyle/>
        <a:p>
          <a:endParaRPr lang="en-US"/>
        </a:p>
      </dgm:t>
    </dgm:pt>
    <dgm:pt modelId="{DC6FC4E4-59BF-4889-8DC5-921503A591EC}">
      <dgm:prSet custT="1"/>
      <dgm:spPr/>
      <dgm:t>
        <a:bodyPr/>
        <a:lstStyle/>
        <a:p>
          <a:r>
            <a:rPr lang="es-EC" sz="1600" dirty="0" smtClean="0"/>
            <a:t>Preparación de insumos y parámetros</a:t>
          </a:r>
          <a:endParaRPr lang="en-US" sz="1600" dirty="0"/>
        </a:p>
      </dgm:t>
    </dgm:pt>
    <dgm:pt modelId="{8E4FBE49-1AC5-4A6B-B417-E6DF1E4418D5}" type="parTrans" cxnId="{BF2AE9B6-3BE5-4227-97C5-E04388C73EAB}">
      <dgm:prSet/>
      <dgm:spPr/>
      <dgm:t>
        <a:bodyPr/>
        <a:lstStyle/>
        <a:p>
          <a:endParaRPr lang="en-US"/>
        </a:p>
      </dgm:t>
    </dgm:pt>
    <dgm:pt modelId="{12BB8EFD-723C-4885-8988-F78E8195C1A4}" type="sibTrans" cxnId="{BF2AE9B6-3BE5-4227-97C5-E04388C73EAB}">
      <dgm:prSet/>
      <dgm:spPr/>
      <dgm:t>
        <a:bodyPr/>
        <a:lstStyle/>
        <a:p>
          <a:endParaRPr lang="en-US"/>
        </a:p>
      </dgm:t>
    </dgm:pt>
    <dgm:pt modelId="{B4FE5833-4833-4197-AEDC-8F3BD286D433}">
      <dgm:prSet custT="1"/>
      <dgm:spPr/>
      <dgm:t>
        <a:bodyPr/>
        <a:lstStyle/>
        <a:p>
          <a:r>
            <a:rPr lang="es-EC" sz="1600" dirty="0" smtClean="0"/>
            <a:t>Determinación de la calidad del modelo</a:t>
          </a:r>
          <a:endParaRPr lang="en-US" sz="1600" dirty="0"/>
        </a:p>
      </dgm:t>
    </dgm:pt>
    <dgm:pt modelId="{B2DD2B25-A459-451E-AC4A-A33607E1F9A2}" type="parTrans" cxnId="{9B5A27EC-F2FF-4CA6-AC3A-6357BF23AE50}">
      <dgm:prSet/>
      <dgm:spPr/>
      <dgm:t>
        <a:bodyPr/>
        <a:lstStyle/>
        <a:p>
          <a:endParaRPr lang="en-US"/>
        </a:p>
      </dgm:t>
    </dgm:pt>
    <dgm:pt modelId="{D2A4B0E7-DFE9-4D70-9BDC-233E55B0AA32}" type="sibTrans" cxnId="{9B5A27EC-F2FF-4CA6-AC3A-6357BF23AE50}">
      <dgm:prSet/>
      <dgm:spPr/>
      <dgm:t>
        <a:bodyPr/>
        <a:lstStyle/>
        <a:p>
          <a:endParaRPr lang="en-US"/>
        </a:p>
      </dgm:t>
    </dgm:pt>
    <dgm:pt modelId="{74773D3F-76C5-48C7-AB61-4227565BEA53}" type="pres">
      <dgm:prSet presAssocID="{AA582453-F39E-41F4-BE00-73B60EAD0F08}" presName="Name0" presStyleCnt="0">
        <dgm:presLayoutVars>
          <dgm:chPref val="1"/>
          <dgm:dir/>
          <dgm:animOne val="branch"/>
          <dgm:animLvl val="lvl"/>
          <dgm:resizeHandles val="exact"/>
        </dgm:presLayoutVars>
      </dgm:prSet>
      <dgm:spPr/>
      <dgm:t>
        <a:bodyPr/>
        <a:lstStyle/>
        <a:p>
          <a:endParaRPr lang="es-EC"/>
        </a:p>
      </dgm:t>
    </dgm:pt>
    <dgm:pt modelId="{E9B4FA2B-AED5-41EA-8E02-99B967568F9A}" type="pres">
      <dgm:prSet presAssocID="{77580B59-7C05-454B-8A5B-AAEC70DF3076}" presName="root1" presStyleCnt="0"/>
      <dgm:spPr/>
    </dgm:pt>
    <dgm:pt modelId="{67E19BAD-7775-4D79-8706-DD5FBA8054B3}" type="pres">
      <dgm:prSet presAssocID="{77580B59-7C05-454B-8A5B-AAEC70DF3076}" presName="LevelOneTextNode" presStyleLbl="node0" presStyleIdx="0" presStyleCnt="1" custScaleY="34426">
        <dgm:presLayoutVars>
          <dgm:chPref val="3"/>
        </dgm:presLayoutVars>
      </dgm:prSet>
      <dgm:spPr/>
      <dgm:t>
        <a:bodyPr/>
        <a:lstStyle/>
        <a:p>
          <a:endParaRPr lang="es-EC"/>
        </a:p>
      </dgm:t>
    </dgm:pt>
    <dgm:pt modelId="{FF81D0F7-539D-4989-AC86-3AFA00C75DC4}" type="pres">
      <dgm:prSet presAssocID="{77580B59-7C05-454B-8A5B-AAEC70DF3076}" presName="level2hierChild" presStyleCnt="0"/>
      <dgm:spPr/>
    </dgm:pt>
    <dgm:pt modelId="{4C77EB64-056E-4D53-AC92-68EC1E2720AE}" type="pres">
      <dgm:prSet presAssocID="{883858F2-CFDA-4507-9459-4C85A555CE8D}" presName="conn2-1" presStyleLbl="parChTrans1D2" presStyleIdx="0" presStyleCnt="3"/>
      <dgm:spPr/>
      <dgm:t>
        <a:bodyPr/>
        <a:lstStyle/>
        <a:p>
          <a:endParaRPr lang="es-EC"/>
        </a:p>
      </dgm:t>
    </dgm:pt>
    <dgm:pt modelId="{4B3FFD62-9651-4214-B82D-7A6606150D88}" type="pres">
      <dgm:prSet presAssocID="{883858F2-CFDA-4507-9459-4C85A555CE8D}" presName="connTx" presStyleLbl="parChTrans1D2" presStyleIdx="0" presStyleCnt="3"/>
      <dgm:spPr/>
      <dgm:t>
        <a:bodyPr/>
        <a:lstStyle/>
        <a:p>
          <a:endParaRPr lang="es-EC"/>
        </a:p>
      </dgm:t>
    </dgm:pt>
    <dgm:pt modelId="{29B3B0CD-8B2F-4110-9E87-702E0B2E328A}" type="pres">
      <dgm:prSet presAssocID="{5330A794-6D9F-4707-B0F4-B65F5196A076}" presName="root2" presStyleCnt="0"/>
      <dgm:spPr/>
    </dgm:pt>
    <dgm:pt modelId="{B18EB24B-5742-4F34-B660-0BD644975C4E}" type="pres">
      <dgm:prSet presAssocID="{5330A794-6D9F-4707-B0F4-B65F5196A076}" presName="LevelTwoTextNode" presStyleLbl="node2" presStyleIdx="0" presStyleCnt="3" custLinFactNeighborY="-96786">
        <dgm:presLayoutVars>
          <dgm:chPref val="3"/>
        </dgm:presLayoutVars>
      </dgm:prSet>
      <dgm:spPr/>
      <dgm:t>
        <a:bodyPr/>
        <a:lstStyle/>
        <a:p>
          <a:endParaRPr lang="es-EC"/>
        </a:p>
      </dgm:t>
    </dgm:pt>
    <dgm:pt modelId="{0F95C4F8-B77F-4E9B-B133-A91ACEB3FC46}" type="pres">
      <dgm:prSet presAssocID="{5330A794-6D9F-4707-B0F4-B65F5196A076}" presName="level3hierChild" presStyleCnt="0"/>
      <dgm:spPr/>
    </dgm:pt>
    <dgm:pt modelId="{1D332142-A74D-47A6-83DC-AE1C61064F23}" type="pres">
      <dgm:prSet presAssocID="{8E4FBE49-1AC5-4A6B-B417-E6DF1E4418D5}" presName="conn2-1" presStyleLbl="parChTrans1D3" presStyleIdx="0" presStyleCnt="3"/>
      <dgm:spPr/>
      <dgm:t>
        <a:bodyPr/>
        <a:lstStyle/>
        <a:p>
          <a:endParaRPr lang="es-EC"/>
        </a:p>
      </dgm:t>
    </dgm:pt>
    <dgm:pt modelId="{0AC80587-7F47-4CF1-9D0F-84EBB19B7626}" type="pres">
      <dgm:prSet presAssocID="{8E4FBE49-1AC5-4A6B-B417-E6DF1E4418D5}" presName="connTx" presStyleLbl="parChTrans1D3" presStyleIdx="0" presStyleCnt="3"/>
      <dgm:spPr/>
      <dgm:t>
        <a:bodyPr/>
        <a:lstStyle/>
        <a:p>
          <a:endParaRPr lang="es-EC"/>
        </a:p>
      </dgm:t>
    </dgm:pt>
    <dgm:pt modelId="{D6DCF98B-D708-45B4-8CC8-C12F046069BC}" type="pres">
      <dgm:prSet presAssocID="{DC6FC4E4-59BF-4889-8DC5-921503A591EC}" presName="root2" presStyleCnt="0"/>
      <dgm:spPr/>
    </dgm:pt>
    <dgm:pt modelId="{8ACEC1FD-AAC1-4A2C-B05B-38CA207C3F08}" type="pres">
      <dgm:prSet presAssocID="{DC6FC4E4-59BF-4889-8DC5-921503A591EC}" presName="LevelTwoTextNode" presStyleLbl="node3" presStyleIdx="0" presStyleCnt="3" custLinFactNeighborY="-96786">
        <dgm:presLayoutVars>
          <dgm:chPref val="3"/>
        </dgm:presLayoutVars>
      </dgm:prSet>
      <dgm:spPr/>
      <dgm:t>
        <a:bodyPr/>
        <a:lstStyle/>
        <a:p>
          <a:endParaRPr lang="es-EC"/>
        </a:p>
      </dgm:t>
    </dgm:pt>
    <dgm:pt modelId="{F4CD6DA4-A701-47AF-BB49-767C399DE35C}" type="pres">
      <dgm:prSet presAssocID="{DC6FC4E4-59BF-4889-8DC5-921503A591EC}" presName="level3hierChild" presStyleCnt="0"/>
      <dgm:spPr/>
    </dgm:pt>
    <dgm:pt modelId="{D109F018-3E0C-4077-86C6-29049AC790AD}" type="pres">
      <dgm:prSet presAssocID="{09FB3B71-9613-46C4-BB6F-FF48CCD9677C}" presName="conn2-1" presStyleLbl="parChTrans1D2" presStyleIdx="1" presStyleCnt="3"/>
      <dgm:spPr/>
      <dgm:t>
        <a:bodyPr/>
        <a:lstStyle/>
        <a:p>
          <a:endParaRPr lang="es-EC"/>
        </a:p>
      </dgm:t>
    </dgm:pt>
    <dgm:pt modelId="{946E6848-B873-4039-BDE7-05364C4DDC66}" type="pres">
      <dgm:prSet presAssocID="{09FB3B71-9613-46C4-BB6F-FF48CCD9677C}" presName="connTx" presStyleLbl="parChTrans1D2" presStyleIdx="1" presStyleCnt="3"/>
      <dgm:spPr/>
      <dgm:t>
        <a:bodyPr/>
        <a:lstStyle/>
        <a:p>
          <a:endParaRPr lang="es-EC"/>
        </a:p>
      </dgm:t>
    </dgm:pt>
    <dgm:pt modelId="{82B69CC6-087F-4779-86AF-DCEEFFF13CDE}" type="pres">
      <dgm:prSet presAssocID="{33E652D5-8779-4F6E-93D1-73EF866ECA73}" presName="root2" presStyleCnt="0"/>
      <dgm:spPr/>
    </dgm:pt>
    <dgm:pt modelId="{ED5E8613-61D5-4C64-9977-0FD465763764}" type="pres">
      <dgm:prSet presAssocID="{33E652D5-8779-4F6E-93D1-73EF866ECA73}" presName="LevelTwoTextNode" presStyleLbl="node2" presStyleIdx="1" presStyleCnt="3">
        <dgm:presLayoutVars>
          <dgm:chPref val="3"/>
        </dgm:presLayoutVars>
      </dgm:prSet>
      <dgm:spPr/>
      <dgm:t>
        <a:bodyPr/>
        <a:lstStyle/>
        <a:p>
          <a:endParaRPr lang="es-EC"/>
        </a:p>
      </dgm:t>
    </dgm:pt>
    <dgm:pt modelId="{668BEA69-DB56-4CD0-B047-A55980E946D4}" type="pres">
      <dgm:prSet presAssocID="{33E652D5-8779-4F6E-93D1-73EF866ECA73}" presName="level3hierChild" presStyleCnt="0"/>
      <dgm:spPr/>
    </dgm:pt>
    <dgm:pt modelId="{12D1403C-33E6-4652-B253-45A11C111943}" type="pres">
      <dgm:prSet presAssocID="{E3DFCA99-9F98-4B30-8036-483C0F8226C9}" presName="conn2-1" presStyleLbl="parChTrans1D3" presStyleIdx="1" presStyleCnt="3"/>
      <dgm:spPr/>
      <dgm:t>
        <a:bodyPr/>
        <a:lstStyle/>
        <a:p>
          <a:endParaRPr lang="es-EC"/>
        </a:p>
      </dgm:t>
    </dgm:pt>
    <dgm:pt modelId="{7236A528-C593-4FC3-B879-1E8DF9B98423}" type="pres">
      <dgm:prSet presAssocID="{E3DFCA99-9F98-4B30-8036-483C0F8226C9}" presName="connTx" presStyleLbl="parChTrans1D3" presStyleIdx="1" presStyleCnt="3"/>
      <dgm:spPr/>
      <dgm:t>
        <a:bodyPr/>
        <a:lstStyle/>
        <a:p>
          <a:endParaRPr lang="es-EC"/>
        </a:p>
      </dgm:t>
    </dgm:pt>
    <dgm:pt modelId="{945F82D9-08B6-493D-B0A4-2631B1C7B0B1}" type="pres">
      <dgm:prSet presAssocID="{7ADCD07C-2FC8-41AC-8BF9-BFE061590AB3}" presName="root2" presStyleCnt="0"/>
      <dgm:spPr/>
    </dgm:pt>
    <dgm:pt modelId="{F9D1BC64-28E2-4D84-9D01-89C29133FE6A}" type="pres">
      <dgm:prSet presAssocID="{7ADCD07C-2FC8-41AC-8BF9-BFE061590AB3}" presName="LevelTwoTextNode" presStyleLbl="node3" presStyleIdx="1" presStyleCnt="3">
        <dgm:presLayoutVars>
          <dgm:chPref val="3"/>
        </dgm:presLayoutVars>
      </dgm:prSet>
      <dgm:spPr/>
      <dgm:t>
        <a:bodyPr/>
        <a:lstStyle/>
        <a:p>
          <a:endParaRPr lang="es-EC"/>
        </a:p>
      </dgm:t>
    </dgm:pt>
    <dgm:pt modelId="{55756851-EA86-4EE2-9389-89BD0F20D389}" type="pres">
      <dgm:prSet presAssocID="{7ADCD07C-2FC8-41AC-8BF9-BFE061590AB3}" presName="level3hierChild" presStyleCnt="0"/>
      <dgm:spPr/>
    </dgm:pt>
    <dgm:pt modelId="{BD9A0B55-604F-4013-B332-7E1DD24B4A73}" type="pres">
      <dgm:prSet presAssocID="{51D3E7BA-D673-449B-A750-8977252DC28D}" presName="conn2-1" presStyleLbl="parChTrans1D2" presStyleIdx="2" presStyleCnt="3"/>
      <dgm:spPr/>
      <dgm:t>
        <a:bodyPr/>
        <a:lstStyle/>
        <a:p>
          <a:endParaRPr lang="es-EC"/>
        </a:p>
      </dgm:t>
    </dgm:pt>
    <dgm:pt modelId="{53A2CB57-F0DA-4CBF-9D4B-EE121CCD4CA8}" type="pres">
      <dgm:prSet presAssocID="{51D3E7BA-D673-449B-A750-8977252DC28D}" presName="connTx" presStyleLbl="parChTrans1D2" presStyleIdx="2" presStyleCnt="3"/>
      <dgm:spPr/>
      <dgm:t>
        <a:bodyPr/>
        <a:lstStyle/>
        <a:p>
          <a:endParaRPr lang="es-EC"/>
        </a:p>
      </dgm:t>
    </dgm:pt>
    <dgm:pt modelId="{DC026A55-36D2-489B-A42D-5C2511F9CB6F}" type="pres">
      <dgm:prSet presAssocID="{BB073F9C-E7C8-4A72-B425-23274AE36C1F}" presName="root2" presStyleCnt="0"/>
      <dgm:spPr/>
    </dgm:pt>
    <dgm:pt modelId="{4641AC4E-5ABD-45F6-9470-D05CFC824208}" type="pres">
      <dgm:prSet presAssocID="{BB073F9C-E7C8-4A72-B425-23274AE36C1F}" presName="LevelTwoTextNode" presStyleLbl="node2" presStyleIdx="2" presStyleCnt="3" custLinFactY="198765" custLinFactNeighborY="200000">
        <dgm:presLayoutVars>
          <dgm:chPref val="3"/>
        </dgm:presLayoutVars>
      </dgm:prSet>
      <dgm:spPr/>
      <dgm:t>
        <a:bodyPr/>
        <a:lstStyle/>
        <a:p>
          <a:endParaRPr lang="es-EC"/>
        </a:p>
      </dgm:t>
    </dgm:pt>
    <dgm:pt modelId="{B481B5B0-8916-4FA5-8F4E-59AAA3AD6AD6}" type="pres">
      <dgm:prSet presAssocID="{BB073F9C-E7C8-4A72-B425-23274AE36C1F}" presName="level3hierChild" presStyleCnt="0"/>
      <dgm:spPr/>
    </dgm:pt>
    <dgm:pt modelId="{D89FA5F2-416D-4EE9-A1FE-5D7DB47CB77F}" type="pres">
      <dgm:prSet presAssocID="{B2DD2B25-A459-451E-AC4A-A33607E1F9A2}" presName="conn2-1" presStyleLbl="parChTrans1D3" presStyleIdx="2" presStyleCnt="3"/>
      <dgm:spPr/>
      <dgm:t>
        <a:bodyPr/>
        <a:lstStyle/>
        <a:p>
          <a:endParaRPr lang="es-EC"/>
        </a:p>
      </dgm:t>
    </dgm:pt>
    <dgm:pt modelId="{975ECDED-4B70-488C-A577-DD45CF82CE99}" type="pres">
      <dgm:prSet presAssocID="{B2DD2B25-A459-451E-AC4A-A33607E1F9A2}" presName="connTx" presStyleLbl="parChTrans1D3" presStyleIdx="2" presStyleCnt="3"/>
      <dgm:spPr/>
      <dgm:t>
        <a:bodyPr/>
        <a:lstStyle/>
        <a:p>
          <a:endParaRPr lang="es-EC"/>
        </a:p>
      </dgm:t>
    </dgm:pt>
    <dgm:pt modelId="{4981C543-3693-4A03-89B5-022FF136AE3A}" type="pres">
      <dgm:prSet presAssocID="{B4FE5833-4833-4197-AEDC-8F3BD286D433}" presName="root2" presStyleCnt="0"/>
      <dgm:spPr/>
    </dgm:pt>
    <dgm:pt modelId="{FEB8A337-B1E3-43B2-AEAE-645D41721D7E}" type="pres">
      <dgm:prSet presAssocID="{B4FE5833-4833-4197-AEDC-8F3BD286D433}" presName="LevelTwoTextNode" presStyleLbl="node3" presStyleIdx="2" presStyleCnt="3" custLinFactY="198765" custLinFactNeighborY="200000">
        <dgm:presLayoutVars>
          <dgm:chPref val="3"/>
        </dgm:presLayoutVars>
      </dgm:prSet>
      <dgm:spPr/>
      <dgm:t>
        <a:bodyPr/>
        <a:lstStyle/>
        <a:p>
          <a:endParaRPr lang="es-EC"/>
        </a:p>
      </dgm:t>
    </dgm:pt>
    <dgm:pt modelId="{0AAD6265-20B7-4106-87CD-C18D1E0674AA}" type="pres">
      <dgm:prSet presAssocID="{B4FE5833-4833-4197-AEDC-8F3BD286D433}" presName="level3hierChild" presStyleCnt="0"/>
      <dgm:spPr/>
    </dgm:pt>
  </dgm:ptLst>
  <dgm:cxnLst>
    <dgm:cxn modelId="{1B7D87CF-A148-47F1-932D-FE71BF5D2B1B}" type="presOf" srcId="{09FB3B71-9613-46C4-BB6F-FF48CCD9677C}" destId="{D109F018-3E0C-4077-86C6-29049AC790AD}" srcOrd="0" destOrd="0" presId="urn:microsoft.com/office/officeart/2008/layout/HorizontalMultiLevelHierarchy"/>
    <dgm:cxn modelId="{E5AA0EF7-3B24-4234-96DA-76F54B00C711}" type="presOf" srcId="{B4FE5833-4833-4197-AEDC-8F3BD286D433}" destId="{FEB8A337-B1E3-43B2-AEAE-645D41721D7E}" srcOrd="0" destOrd="0" presId="urn:microsoft.com/office/officeart/2008/layout/HorizontalMultiLevelHierarchy"/>
    <dgm:cxn modelId="{243F84E5-11B8-40C1-A25C-1792402693F0}" type="presOf" srcId="{B2DD2B25-A459-451E-AC4A-A33607E1F9A2}" destId="{D89FA5F2-416D-4EE9-A1FE-5D7DB47CB77F}" srcOrd="0" destOrd="0" presId="urn:microsoft.com/office/officeart/2008/layout/HorizontalMultiLevelHierarchy"/>
    <dgm:cxn modelId="{8995023E-3169-47E9-9359-002D68C01BF1}" type="presOf" srcId="{883858F2-CFDA-4507-9459-4C85A555CE8D}" destId="{4C77EB64-056E-4D53-AC92-68EC1E2720AE}" srcOrd="0" destOrd="0" presId="urn:microsoft.com/office/officeart/2008/layout/HorizontalMultiLevelHierarchy"/>
    <dgm:cxn modelId="{43698AB7-8198-4DFC-96C7-1DA8BFF3D054}" type="presOf" srcId="{8E4FBE49-1AC5-4A6B-B417-E6DF1E4418D5}" destId="{1D332142-A74D-47A6-83DC-AE1C61064F23}" srcOrd="0" destOrd="0" presId="urn:microsoft.com/office/officeart/2008/layout/HorizontalMultiLevelHierarchy"/>
    <dgm:cxn modelId="{9B5A27EC-F2FF-4CA6-AC3A-6357BF23AE50}" srcId="{BB073F9C-E7C8-4A72-B425-23274AE36C1F}" destId="{B4FE5833-4833-4197-AEDC-8F3BD286D433}" srcOrd="0" destOrd="0" parTransId="{B2DD2B25-A459-451E-AC4A-A33607E1F9A2}" sibTransId="{D2A4B0E7-DFE9-4D70-9BDC-233E55B0AA32}"/>
    <dgm:cxn modelId="{4661736B-84E6-4F18-B283-97D70968313C}" type="presOf" srcId="{AA582453-F39E-41F4-BE00-73B60EAD0F08}" destId="{74773D3F-76C5-48C7-AB61-4227565BEA53}" srcOrd="0" destOrd="0" presId="urn:microsoft.com/office/officeart/2008/layout/HorizontalMultiLevelHierarchy"/>
    <dgm:cxn modelId="{7044A6FB-CC19-4150-8041-48E87CAD93A8}" type="presOf" srcId="{5330A794-6D9F-4707-B0F4-B65F5196A076}" destId="{B18EB24B-5742-4F34-B660-0BD644975C4E}" srcOrd="0" destOrd="0" presId="urn:microsoft.com/office/officeart/2008/layout/HorizontalMultiLevelHierarchy"/>
    <dgm:cxn modelId="{B99E7272-3412-45E1-8303-FE7317E29BF5}" type="presOf" srcId="{33E652D5-8779-4F6E-93D1-73EF866ECA73}" destId="{ED5E8613-61D5-4C64-9977-0FD465763764}" srcOrd="0" destOrd="0" presId="urn:microsoft.com/office/officeart/2008/layout/HorizontalMultiLevelHierarchy"/>
    <dgm:cxn modelId="{BF2AE9B6-3BE5-4227-97C5-E04388C73EAB}" srcId="{5330A794-6D9F-4707-B0F4-B65F5196A076}" destId="{DC6FC4E4-59BF-4889-8DC5-921503A591EC}" srcOrd="0" destOrd="0" parTransId="{8E4FBE49-1AC5-4A6B-B417-E6DF1E4418D5}" sibTransId="{12BB8EFD-723C-4885-8988-F78E8195C1A4}"/>
    <dgm:cxn modelId="{A2A364C0-B6A6-4308-B854-389A75811610}" type="presOf" srcId="{51D3E7BA-D673-449B-A750-8977252DC28D}" destId="{BD9A0B55-604F-4013-B332-7E1DD24B4A73}" srcOrd="0" destOrd="0" presId="urn:microsoft.com/office/officeart/2008/layout/HorizontalMultiLevelHierarchy"/>
    <dgm:cxn modelId="{7190B686-B887-4241-BD98-5BCBFB023EAD}" type="presOf" srcId="{E3DFCA99-9F98-4B30-8036-483C0F8226C9}" destId="{12D1403C-33E6-4652-B253-45A11C111943}" srcOrd="0" destOrd="0" presId="urn:microsoft.com/office/officeart/2008/layout/HorizontalMultiLevelHierarchy"/>
    <dgm:cxn modelId="{805D3BA7-847F-4311-877E-A301C0CF465E}" type="presOf" srcId="{883858F2-CFDA-4507-9459-4C85A555CE8D}" destId="{4B3FFD62-9651-4214-B82D-7A6606150D88}" srcOrd="1" destOrd="0" presId="urn:microsoft.com/office/officeart/2008/layout/HorizontalMultiLevelHierarchy"/>
    <dgm:cxn modelId="{8752A309-6A58-46DC-A2C0-0E66F7727F47}" srcId="{77580B59-7C05-454B-8A5B-AAEC70DF3076}" destId="{BB073F9C-E7C8-4A72-B425-23274AE36C1F}" srcOrd="2" destOrd="0" parTransId="{51D3E7BA-D673-449B-A750-8977252DC28D}" sibTransId="{40D89F75-5819-4180-A3A2-30C65BA8B440}"/>
    <dgm:cxn modelId="{680E36ED-05F4-4E6E-B84D-90B06B001BEA}" type="presOf" srcId="{E3DFCA99-9F98-4B30-8036-483C0F8226C9}" destId="{7236A528-C593-4FC3-B879-1E8DF9B98423}" srcOrd="1" destOrd="0" presId="urn:microsoft.com/office/officeart/2008/layout/HorizontalMultiLevelHierarchy"/>
    <dgm:cxn modelId="{45654DEC-D15B-4BBC-BA72-C1912FFB0681}" srcId="{77580B59-7C05-454B-8A5B-AAEC70DF3076}" destId="{33E652D5-8779-4F6E-93D1-73EF866ECA73}" srcOrd="1" destOrd="0" parTransId="{09FB3B71-9613-46C4-BB6F-FF48CCD9677C}" sibTransId="{6095D28E-ACD8-414A-B3E4-9119BEE4B6E0}"/>
    <dgm:cxn modelId="{6CDDFD82-7CE8-4583-81D7-EA2811B2E961}" srcId="{33E652D5-8779-4F6E-93D1-73EF866ECA73}" destId="{7ADCD07C-2FC8-41AC-8BF9-BFE061590AB3}" srcOrd="0" destOrd="0" parTransId="{E3DFCA99-9F98-4B30-8036-483C0F8226C9}" sibTransId="{6102516E-9344-47EB-B564-A3B5CA7D9854}"/>
    <dgm:cxn modelId="{1922CA66-D673-4489-B9EF-C9EBB78715BB}" type="presOf" srcId="{77580B59-7C05-454B-8A5B-AAEC70DF3076}" destId="{67E19BAD-7775-4D79-8706-DD5FBA8054B3}" srcOrd="0" destOrd="0" presId="urn:microsoft.com/office/officeart/2008/layout/HorizontalMultiLevelHierarchy"/>
    <dgm:cxn modelId="{0DF93E44-1631-418E-B90B-071B7A0F415D}" type="presOf" srcId="{7ADCD07C-2FC8-41AC-8BF9-BFE061590AB3}" destId="{F9D1BC64-28E2-4D84-9D01-89C29133FE6A}" srcOrd="0" destOrd="0" presId="urn:microsoft.com/office/officeart/2008/layout/HorizontalMultiLevelHierarchy"/>
    <dgm:cxn modelId="{205A2C96-F71E-4F17-9846-92E3BD36C6BE}" type="presOf" srcId="{51D3E7BA-D673-449B-A750-8977252DC28D}" destId="{53A2CB57-F0DA-4CBF-9D4B-EE121CCD4CA8}" srcOrd="1" destOrd="0" presId="urn:microsoft.com/office/officeart/2008/layout/HorizontalMultiLevelHierarchy"/>
    <dgm:cxn modelId="{0027552B-9A25-4EE1-AC99-C182D8DC8FE6}" type="presOf" srcId="{B2DD2B25-A459-451E-AC4A-A33607E1F9A2}" destId="{975ECDED-4B70-488C-A577-DD45CF82CE99}" srcOrd="1" destOrd="0" presId="urn:microsoft.com/office/officeart/2008/layout/HorizontalMultiLevelHierarchy"/>
    <dgm:cxn modelId="{18E3E4F9-8F9A-4090-AAB3-304D0048CA4D}" type="presOf" srcId="{8E4FBE49-1AC5-4A6B-B417-E6DF1E4418D5}" destId="{0AC80587-7F47-4CF1-9D0F-84EBB19B7626}" srcOrd="1" destOrd="0" presId="urn:microsoft.com/office/officeart/2008/layout/HorizontalMultiLevelHierarchy"/>
    <dgm:cxn modelId="{EEB150AE-08B3-4D72-A7BC-7810CA3471E9}" srcId="{AA582453-F39E-41F4-BE00-73B60EAD0F08}" destId="{77580B59-7C05-454B-8A5B-AAEC70DF3076}" srcOrd="0" destOrd="0" parTransId="{FF1254B5-9CBA-4881-9DF9-F60FC4172011}" sibTransId="{CA1503C5-7834-4163-8F3E-A09CC8205DE2}"/>
    <dgm:cxn modelId="{FB6E06B1-4636-4CF7-87B1-894E948456FA}" type="presOf" srcId="{09FB3B71-9613-46C4-BB6F-FF48CCD9677C}" destId="{946E6848-B873-4039-BDE7-05364C4DDC66}" srcOrd="1" destOrd="0" presId="urn:microsoft.com/office/officeart/2008/layout/HorizontalMultiLevelHierarchy"/>
    <dgm:cxn modelId="{5499F44C-59CD-4BF5-8CE3-2CDDE194357E}" srcId="{77580B59-7C05-454B-8A5B-AAEC70DF3076}" destId="{5330A794-6D9F-4707-B0F4-B65F5196A076}" srcOrd="0" destOrd="0" parTransId="{883858F2-CFDA-4507-9459-4C85A555CE8D}" sibTransId="{7588BEAC-ECA6-4BA5-B770-8E4E46FFE212}"/>
    <dgm:cxn modelId="{444E5E0B-C115-4B59-949B-E2D25EDFA20F}" type="presOf" srcId="{BB073F9C-E7C8-4A72-B425-23274AE36C1F}" destId="{4641AC4E-5ABD-45F6-9470-D05CFC824208}" srcOrd="0" destOrd="0" presId="urn:microsoft.com/office/officeart/2008/layout/HorizontalMultiLevelHierarchy"/>
    <dgm:cxn modelId="{5D95DA30-E79E-4F9F-8DDC-5313CF23CA17}" type="presOf" srcId="{DC6FC4E4-59BF-4889-8DC5-921503A591EC}" destId="{8ACEC1FD-AAC1-4A2C-B05B-38CA207C3F08}" srcOrd="0" destOrd="0" presId="urn:microsoft.com/office/officeart/2008/layout/HorizontalMultiLevelHierarchy"/>
    <dgm:cxn modelId="{B2D9B78A-8E52-42F6-8E4E-3122216D449A}" type="presParOf" srcId="{74773D3F-76C5-48C7-AB61-4227565BEA53}" destId="{E9B4FA2B-AED5-41EA-8E02-99B967568F9A}" srcOrd="0" destOrd="0" presId="urn:microsoft.com/office/officeart/2008/layout/HorizontalMultiLevelHierarchy"/>
    <dgm:cxn modelId="{9CFC9590-29B0-4FB5-A560-5AA1023F8A81}" type="presParOf" srcId="{E9B4FA2B-AED5-41EA-8E02-99B967568F9A}" destId="{67E19BAD-7775-4D79-8706-DD5FBA8054B3}" srcOrd="0" destOrd="0" presId="urn:microsoft.com/office/officeart/2008/layout/HorizontalMultiLevelHierarchy"/>
    <dgm:cxn modelId="{8EF382BD-26AE-4049-B254-2CF1A8C06A00}" type="presParOf" srcId="{E9B4FA2B-AED5-41EA-8E02-99B967568F9A}" destId="{FF81D0F7-539D-4989-AC86-3AFA00C75DC4}" srcOrd="1" destOrd="0" presId="urn:microsoft.com/office/officeart/2008/layout/HorizontalMultiLevelHierarchy"/>
    <dgm:cxn modelId="{25D0359E-DADE-4718-B124-F195D83AFC8A}" type="presParOf" srcId="{FF81D0F7-539D-4989-AC86-3AFA00C75DC4}" destId="{4C77EB64-056E-4D53-AC92-68EC1E2720AE}" srcOrd="0" destOrd="0" presId="urn:microsoft.com/office/officeart/2008/layout/HorizontalMultiLevelHierarchy"/>
    <dgm:cxn modelId="{9BDD7667-3365-443B-8526-E976167A5B03}" type="presParOf" srcId="{4C77EB64-056E-4D53-AC92-68EC1E2720AE}" destId="{4B3FFD62-9651-4214-B82D-7A6606150D88}" srcOrd="0" destOrd="0" presId="urn:microsoft.com/office/officeart/2008/layout/HorizontalMultiLevelHierarchy"/>
    <dgm:cxn modelId="{7323216A-987D-4B89-9B1E-91D1D02F794F}" type="presParOf" srcId="{FF81D0F7-539D-4989-AC86-3AFA00C75DC4}" destId="{29B3B0CD-8B2F-4110-9E87-702E0B2E328A}" srcOrd="1" destOrd="0" presId="urn:microsoft.com/office/officeart/2008/layout/HorizontalMultiLevelHierarchy"/>
    <dgm:cxn modelId="{6AAEA745-ACE2-444A-A6A8-B04FA82CA725}" type="presParOf" srcId="{29B3B0CD-8B2F-4110-9E87-702E0B2E328A}" destId="{B18EB24B-5742-4F34-B660-0BD644975C4E}" srcOrd="0" destOrd="0" presId="urn:microsoft.com/office/officeart/2008/layout/HorizontalMultiLevelHierarchy"/>
    <dgm:cxn modelId="{BF5A0964-A935-4F1D-A7EF-B33E04011B41}" type="presParOf" srcId="{29B3B0CD-8B2F-4110-9E87-702E0B2E328A}" destId="{0F95C4F8-B77F-4E9B-B133-A91ACEB3FC46}" srcOrd="1" destOrd="0" presId="urn:microsoft.com/office/officeart/2008/layout/HorizontalMultiLevelHierarchy"/>
    <dgm:cxn modelId="{201FAFFE-249D-405B-B424-A812CD4FB6FD}" type="presParOf" srcId="{0F95C4F8-B77F-4E9B-B133-A91ACEB3FC46}" destId="{1D332142-A74D-47A6-83DC-AE1C61064F23}" srcOrd="0" destOrd="0" presId="urn:microsoft.com/office/officeart/2008/layout/HorizontalMultiLevelHierarchy"/>
    <dgm:cxn modelId="{77A68E74-94E0-4BAA-AB3C-E270521E094B}" type="presParOf" srcId="{1D332142-A74D-47A6-83DC-AE1C61064F23}" destId="{0AC80587-7F47-4CF1-9D0F-84EBB19B7626}" srcOrd="0" destOrd="0" presId="urn:microsoft.com/office/officeart/2008/layout/HorizontalMultiLevelHierarchy"/>
    <dgm:cxn modelId="{C44245F4-81AD-407E-83D3-76E48E445639}" type="presParOf" srcId="{0F95C4F8-B77F-4E9B-B133-A91ACEB3FC46}" destId="{D6DCF98B-D708-45B4-8CC8-C12F046069BC}" srcOrd="1" destOrd="0" presId="urn:microsoft.com/office/officeart/2008/layout/HorizontalMultiLevelHierarchy"/>
    <dgm:cxn modelId="{F51381F6-5D61-4C53-96E3-DD027B937EBD}" type="presParOf" srcId="{D6DCF98B-D708-45B4-8CC8-C12F046069BC}" destId="{8ACEC1FD-AAC1-4A2C-B05B-38CA207C3F08}" srcOrd="0" destOrd="0" presId="urn:microsoft.com/office/officeart/2008/layout/HorizontalMultiLevelHierarchy"/>
    <dgm:cxn modelId="{8BF953A4-3A17-4874-81FE-B2C11DB8E1A1}" type="presParOf" srcId="{D6DCF98B-D708-45B4-8CC8-C12F046069BC}" destId="{F4CD6DA4-A701-47AF-BB49-767C399DE35C}" srcOrd="1" destOrd="0" presId="urn:microsoft.com/office/officeart/2008/layout/HorizontalMultiLevelHierarchy"/>
    <dgm:cxn modelId="{0B3BF9EF-E600-4910-9F73-1002EC5A9D98}" type="presParOf" srcId="{FF81D0F7-539D-4989-AC86-3AFA00C75DC4}" destId="{D109F018-3E0C-4077-86C6-29049AC790AD}" srcOrd="2" destOrd="0" presId="urn:microsoft.com/office/officeart/2008/layout/HorizontalMultiLevelHierarchy"/>
    <dgm:cxn modelId="{5C0832FD-9FBA-405C-9D24-438E22FF98EF}" type="presParOf" srcId="{D109F018-3E0C-4077-86C6-29049AC790AD}" destId="{946E6848-B873-4039-BDE7-05364C4DDC66}" srcOrd="0" destOrd="0" presId="urn:microsoft.com/office/officeart/2008/layout/HorizontalMultiLevelHierarchy"/>
    <dgm:cxn modelId="{D6764527-66A0-434C-96E4-4BA2CAA99990}" type="presParOf" srcId="{FF81D0F7-539D-4989-AC86-3AFA00C75DC4}" destId="{82B69CC6-087F-4779-86AF-DCEEFFF13CDE}" srcOrd="3" destOrd="0" presId="urn:microsoft.com/office/officeart/2008/layout/HorizontalMultiLevelHierarchy"/>
    <dgm:cxn modelId="{C7E9C2C2-FDED-44D7-BA8D-D1C71BEDB546}" type="presParOf" srcId="{82B69CC6-087F-4779-86AF-DCEEFFF13CDE}" destId="{ED5E8613-61D5-4C64-9977-0FD465763764}" srcOrd="0" destOrd="0" presId="urn:microsoft.com/office/officeart/2008/layout/HorizontalMultiLevelHierarchy"/>
    <dgm:cxn modelId="{289E0B8F-0ADD-4A48-9047-A968D7565889}" type="presParOf" srcId="{82B69CC6-087F-4779-86AF-DCEEFFF13CDE}" destId="{668BEA69-DB56-4CD0-B047-A55980E946D4}" srcOrd="1" destOrd="0" presId="urn:microsoft.com/office/officeart/2008/layout/HorizontalMultiLevelHierarchy"/>
    <dgm:cxn modelId="{95E465AC-30CB-47BC-9768-99C83976C5A0}" type="presParOf" srcId="{668BEA69-DB56-4CD0-B047-A55980E946D4}" destId="{12D1403C-33E6-4652-B253-45A11C111943}" srcOrd="0" destOrd="0" presId="urn:microsoft.com/office/officeart/2008/layout/HorizontalMultiLevelHierarchy"/>
    <dgm:cxn modelId="{A8B208E0-329E-475C-8D16-1BD0AC17B4AA}" type="presParOf" srcId="{12D1403C-33E6-4652-B253-45A11C111943}" destId="{7236A528-C593-4FC3-B879-1E8DF9B98423}" srcOrd="0" destOrd="0" presId="urn:microsoft.com/office/officeart/2008/layout/HorizontalMultiLevelHierarchy"/>
    <dgm:cxn modelId="{85DFEE42-0240-4722-B5E1-12E28586420D}" type="presParOf" srcId="{668BEA69-DB56-4CD0-B047-A55980E946D4}" destId="{945F82D9-08B6-493D-B0A4-2631B1C7B0B1}" srcOrd="1" destOrd="0" presId="urn:microsoft.com/office/officeart/2008/layout/HorizontalMultiLevelHierarchy"/>
    <dgm:cxn modelId="{697D87F2-65D6-4EB7-9B0F-38155E7AC8ED}" type="presParOf" srcId="{945F82D9-08B6-493D-B0A4-2631B1C7B0B1}" destId="{F9D1BC64-28E2-4D84-9D01-89C29133FE6A}" srcOrd="0" destOrd="0" presId="urn:microsoft.com/office/officeart/2008/layout/HorizontalMultiLevelHierarchy"/>
    <dgm:cxn modelId="{DB744370-481E-43A5-9A06-DF06F6D99840}" type="presParOf" srcId="{945F82D9-08B6-493D-B0A4-2631B1C7B0B1}" destId="{55756851-EA86-4EE2-9389-89BD0F20D389}" srcOrd="1" destOrd="0" presId="urn:microsoft.com/office/officeart/2008/layout/HorizontalMultiLevelHierarchy"/>
    <dgm:cxn modelId="{D4ED7502-3237-41CE-B6CE-95CAACA64BC6}" type="presParOf" srcId="{FF81D0F7-539D-4989-AC86-3AFA00C75DC4}" destId="{BD9A0B55-604F-4013-B332-7E1DD24B4A73}" srcOrd="4" destOrd="0" presId="urn:microsoft.com/office/officeart/2008/layout/HorizontalMultiLevelHierarchy"/>
    <dgm:cxn modelId="{C6611FA9-B7F9-42EE-9EDD-BCFD929A5BD9}" type="presParOf" srcId="{BD9A0B55-604F-4013-B332-7E1DD24B4A73}" destId="{53A2CB57-F0DA-4CBF-9D4B-EE121CCD4CA8}" srcOrd="0" destOrd="0" presId="urn:microsoft.com/office/officeart/2008/layout/HorizontalMultiLevelHierarchy"/>
    <dgm:cxn modelId="{166F528D-6D9D-4C6C-93AC-1CB0FAA70D51}" type="presParOf" srcId="{FF81D0F7-539D-4989-AC86-3AFA00C75DC4}" destId="{DC026A55-36D2-489B-A42D-5C2511F9CB6F}" srcOrd="5" destOrd="0" presId="urn:microsoft.com/office/officeart/2008/layout/HorizontalMultiLevelHierarchy"/>
    <dgm:cxn modelId="{85BFDD46-F6EE-4D0D-AC91-EDBD428E3399}" type="presParOf" srcId="{DC026A55-36D2-489B-A42D-5C2511F9CB6F}" destId="{4641AC4E-5ABD-45F6-9470-D05CFC824208}" srcOrd="0" destOrd="0" presId="urn:microsoft.com/office/officeart/2008/layout/HorizontalMultiLevelHierarchy"/>
    <dgm:cxn modelId="{251975C4-2452-4E62-9393-6ACBEE163BDF}" type="presParOf" srcId="{DC026A55-36D2-489B-A42D-5C2511F9CB6F}" destId="{B481B5B0-8916-4FA5-8F4E-59AAA3AD6AD6}" srcOrd="1" destOrd="0" presId="urn:microsoft.com/office/officeart/2008/layout/HorizontalMultiLevelHierarchy"/>
    <dgm:cxn modelId="{08F1B6EF-8AFB-4A6F-8669-207C9A545949}" type="presParOf" srcId="{B481B5B0-8916-4FA5-8F4E-59AAA3AD6AD6}" destId="{D89FA5F2-416D-4EE9-A1FE-5D7DB47CB77F}" srcOrd="0" destOrd="0" presId="urn:microsoft.com/office/officeart/2008/layout/HorizontalMultiLevelHierarchy"/>
    <dgm:cxn modelId="{D3063DB3-54C3-4CF4-8E16-17A6A0643084}" type="presParOf" srcId="{D89FA5F2-416D-4EE9-A1FE-5D7DB47CB77F}" destId="{975ECDED-4B70-488C-A577-DD45CF82CE99}" srcOrd="0" destOrd="0" presId="urn:microsoft.com/office/officeart/2008/layout/HorizontalMultiLevelHierarchy"/>
    <dgm:cxn modelId="{A6DC9511-1772-4545-88E4-D4CDB2F7316D}" type="presParOf" srcId="{B481B5B0-8916-4FA5-8F4E-59AAA3AD6AD6}" destId="{4981C543-3693-4A03-89B5-022FF136AE3A}" srcOrd="1" destOrd="0" presId="urn:microsoft.com/office/officeart/2008/layout/HorizontalMultiLevelHierarchy"/>
    <dgm:cxn modelId="{2CE3D0FF-497F-43B2-90A0-B7BE6458831F}" type="presParOf" srcId="{4981C543-3693-4A03-89B5-022FF136AE3A}" destId="{FEB8A337-B1E3-43B2-AEAE-645D41721D7E}" srcOrd="0" destOrd="0" presId="urn:microsoft.com/office/officeart/2008/layout/HorizontalMultiLevelHierarchy"/>
    <dgm:cxn modelId="{85403D49-BBD1-4B12-85C6-26B4816CF3B2}" type="presParOf" srcId="{4981C543-3693-4A03-89B5-022FF136AE3A}" destId="{0AAD6265-20B7-4106-87CD-C18D1E0674AA}"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1E2F35-3D0B-461D-8C8B-500DEA40E22C}" type="doc">
      <dgm:prSet loTypeId="urn:microsoft.com/office/officeart/2005/8/layout/process2" loCatId="process" qsTypeId="urn:microsoft.com/office/officeart/2005/8/quickstyle/simple4" qsCatId="simple" csTypeId="urn:microsoft.com/office/officeart/2005/8/colors/accent1_1" csCatId="accent1" phldr="1"/>
      <dgm:spPr/>
    </dgm:pt>
    <dgm:pt modelId="{13EEEE8D-C389-47C1-B71E-9E6BE446A345}">
      <dgm:prSet phldrT="[Texto]"/>
      <dgm:spPr/>
      <dgm:t>
        <a:bodyPr/>
        <a:lstStyle/>
        <a:p>
          <a:r>
            <a:rPr lang="es-EC" b="1" dirty="0" smtClean="0"/>
            <a:t>Generación de imágenes de probabilidad condicional y áreas de transición con cadenas de Markov</a:t>
          </a:r>
        </a:p>
        <a:p>
          <a:r>
            <a:rPr lang="es-EC" b="0" dirty="0" smtClean="0"/>
            <a:t>Periodo (2007 – 2014)</a:t>
          </a:r>
          <a:endParaRPr lang="en-US" b="0" dirty="0"/>
        </a:p>
      </dgm:t>
    </dgm:pt>
    <dgm:pt modelId="{EDEC023B-E286-4A73-A17E-62070DA9E75D}" type="parTrans" cxnId="{7F894172-7DF1-4289-9765-33BF345AA818}">
      <dgm:prSet/>
      <dgm:spPr/>
      <dgm:t>
        <a:bodyPr/>
        <a:lstStyle/>
        <a:p>
          <a:endParaRPr lang="en-US"/>
        </a:p>
      </dgm:t>
    </dgm:pt>
    <dgm:pt modelId="{BB6B3ACF-F341-4944-B352-3507CB4B3921}" type="sibTrans" cxnId="{7F894172-7DF1-4289-9765-33BF345AA818}">
      <dgm:prSet/>
      <dgm:spPr/>
      <dgm:t>
        <a:bodyPr/>
        <a:lstStyle/>
        <a:p>
          <a:endParaRPr lang="en-US"/>
        </a:p>
      </dgm:t>
    </dgm:pt>
    <dgm:pt modelId="{F8251217-3996-41DE-BE2A-A390DAF12285}">
      <dgm:prSet phldrT="[Texto]"/>
      <dgm:spPr/>
      <dgm:t>
        <a:bodyPr/>
        <a:lstStyle/>
        <a:p>
          <a:r>
            <a:rPr lang="es-EC" b="1" dirty="0" smtClean="0"/>
            <a:t>Inclusión de la imagen de probabilidad de cambio a tipo urbano, generada mediante análisis estadísticos en el modelo</a:t>
          </a:r>
          <a:endParaRPr lang="en-US" dirty="0"/>
        </a:p>
      </dgm:t>
    </dgm:pt>
    <dgm:pt modelId="{9AE3BC06-8734-4F77-A826-6B2AC14A4DF1}" type="parTrans" cxnId="{93B1056B-7857-4937-A69B-33CCB1E577AE}">
      <dgm:prSet/>
      <dgm:spPr/>
      <dgm:t>
        <a:bodyPr/>
        <a:lstStyle/>
        <a:p>
          <a:endParaRPr lang="en-US"/>
        </a:p>
      </dgm:t>
    </dgm:pt>
    <dgm:pt modelId="{FF86AB4C-B650-427D-8255-B21A8FB407AC}" type="sibTrans" cxnId="{93B1056B-7857-4937-A69B-33CCB1E577AE}">
      <dgm:prSet/>
      <dgm:spPr/>
      <dgm:t>
        <a:bodyPr/>
        <a:lstStyle/>
        <a:p>
          <a:endParaRPr lang="en-US"/>
        </a:p>
      </dgm:t>
    </dgm:pt>
    <dgm:pt modelId="{7EB64517-6885-4835-B284-F64B589C4993}">
      <dgm:prSet phldrT="[Texto]"/>
      <dgm:spPr/>
      <dgm:t>
        <a:bodyPr/>
        <a:lstStyle/>
        <a:p>
          <a:r>
            <a:rPr lang="es-EC" b="1" dirty="0" smtClean="0"/>
            <a:t>Simulación</a:t>
          </a:r>
          <a:endParaRPr lang="en-US" dirty="0"/>
        </a:p>
      </dgm:t>
    </dgm:pt>
    <dgm:pt modelId="{5559A87D-A747-4752-9DBA-878B3D329BF3}" type="parTrans" cxnId="{E345EA49-35BC-4CF7-B624-D38B5A31D682}">
      <dgm:prSet/>
      <dgm:spPr/>
      <dgm:t>
        <a:bodyPr/>
        <a:lstStyle/>
        <a:p>
          <a:endParaRPr lang="en-US"/>
        </a:p>
      </dgm:t>
    </dgm:pt>
    <dgm:pt modelId="{2BD6CFE7-D867-467C-A25A-285F994B8460}" type="sibTrans" cxnId="{E345EA49-35BC-4CF7-B624-D38B5A31D682}">
      <dgm:prSet/>
      <dgm:spPr/>
      <dgm:t>
        <a:bodyPr/>
        <a:lstStyle/>
        <a:p>
          <a:endParaRPr lang="en-US"/>
        </a:p>
      </dgm:t>
    </dgm:pt>
    <dgm:pt modelId="{CFBB02BB-857A-467A-8D0E-8E52F1C5421E}" type="pres">
      <dgm:prSet presAssocID="{3B1E2F35-3D0B-461D-8C8B-500DEA40E22C}" presName="linearFlow" presStyleCnt="0">
        <dgm:presLayoutVars>
          <dgm:resizeHandles val="exact"/>
        </dgm:presLayoutVars>
      </dgm:prSet>
      <dgm:spPr/>
    </dgm:pt>
    <dgm:pt modelId="{65B907AD-5252-4148-B1D4-C4FAF35D9DB8}" type="pres">
      <dgm:prSet presAssocID="{13EEEE8D-C389-47C1-B71E-9E6BE446A345}" presName="node" presStyleLbl="node1" presStyleIdx="0" presStyleCnt="3">
        <dgm:presLayoutVars>
          <dgm:bulletEnabled val="1"/>
        </dgm:presLayoutVars>
      </dgm:prSet>
      <dgm:spPr/>
      <dgm:t>
        <a:bodyPr/>
        <a:lstStyle/>
        <a:p>
          <a:endParaRPr lang="en-US"/>
        </a:p>
      </dgm:t>
    </dgm:pt>
    <dgm:pt modelId="{4D44AA1E-6BCD-43C1-908C-AC44E3DADAE7}" type="pres">
      <dgm:prSet presAssocID="{BB6B3ACF-F341-4944-B352-3507CB4B3921}" presName="sibTrans" presStyleLbl="sibTrans2D1" presStyleIdx="0" presStyleCnt="2"/>
      <dgm:spPr/>
      <dgm:t>
        <a:bodyPr/>
        <a:lstStyle/>
        <a:p>
          <a:endParaRPr lang="es-EC"/>
        </a:p>
      </dgm:t>
    </dgm:pt>
    <dgm:pt modelId="{7DDC5CD6-571F-427D-B5FC-AF1944A966BC}" type="pres">
      <dgm:prSet presAssocID="{BB6B3ACF-F341-4944-B352-3507CB4B3921}" presName="connectorText" presStyleLbl="sibTrans2D1" presStyleIdx="0" presStyleCnt="2"/>
      <dgm:spPr/>
      <dgm:t>
        <a:bodyPr/>
        <a:lstStyle/>
        <a:p>
          <a:endParaRPr lang="es-EC"/>
        </a:p>
      </dgm:t>
    </dgm:pt>
    <dgm:pt modelId="{67C66F99-FFBF-42B5-8033-AAFD4639F88D}" type="pres">
      <dgm:prSet presAssocID="{F8251217-3996-41DE-BE2A-A390DAF12285}" presName="node" presStyleLbl="node1" presStyleIdx="1" presStyleCnt="3">
        <dgm:presLayoutVars>
          <dgm:bulletEnabled val="1"/>
        </dgm:presLayoutVars>
      </dgm:prSet>
      <dgm:spPr/>
      <dgm:t>
        <a:bodyPr/>
        <a:lstStyle/>
        <a:p>
          <a:endParaRPr lang="en-US"/>
        </a:p>
      </dgm:t>
    </dgm:pt>
    <dgm:pt modelId="{CF8045B6-3CEA-4639-9DDD-ADFDC46A0B62}" type="pres">
      <dgm:prSet presAssocID="{FF86AB4C-B650-427D-8255-B21A8FB407AC}" presName="sibTrans" presStyleLbl="sibTrans2D1" presStyleIdx="1" presStyleCnt="2"/>
      <dgm:spPr/>
      <dgm:t>
        <a:bodyPr/>
        <a:lstStyle/>
        <a:p>
          <a:endParaRPr lang="es-EC"/>
        </a:p>
      </dgm:t>
    </dgm:pt>
    <dgm:pt modelId="{DF1DFC80-5C74-4BF9-8526-A47CA05E7FF7}" type="pres">
      <dgm:prSet presAssocID="{FF86AB4C-B650-427D-8255-B21A8FB407AC}" presName="connectorText" presStyleLbl="sibTrans2D1" presStyleIdx="1" presStyleCnt="2"/>
      <dgm:spPr/>
      <dgm:t>
        <a:bodyPr/>
        <a:lstStyle/>
        <a:p>
          <a:endParaRPr lang="es-EC"/>
        </a:p>
      </dgm:t>
    </dgm:pt>
    <dgm:pt modelId="{A0CC83AE-E50A-437F-BF15-E0E790651B33}" type="pres">
      <dgm:prSet presAssocID="{7EB64517-6885-4835-B284-F64B589C4993}" presName="node" presStyleLbl="node1" presStyleIdx="2" presStyleCnt="3" custScaleX="51651" custScaleY="65509">
        <dgm:presLayoutVars>
          <dgm:bulletEnabled val="1"/>
        </dgm:presLayoutVars>
      </dgm:prSet>
      <dgm:spPr/>
      <dgm:t>
        <a:bodyPr/>
        <a:lstStyle/>
        <a:p>
          <a:endParaRPr lang="en-US"/>
        </a:p>
      </dgm:t>
    </dgm:pt>
  </dgm:ptLst>
  <dgm:cxnLst>
    <dgm:cxn modelId="{E345EA49-35BC-4CF7-B624-D38B5A31D682}" srcId="{3B1E2F35-3D0B-461D-8C8B-500DEA40E22C}" destId="{7EB64517-6885-4835-B284-F64B589C4993}" srcOrd="2" destOrd="0" parTransId="{5559A87D-A747-4752-9DBA-878B3D329BF3}" sibTransId="{2BD6CFE7-D867-467C-A25A-285F994B8460}"/>
    <dgm:cxn modelId="{F45BF550-CDA2-4FAE-9495-7982F551052A}" type="presOf" srcId="{FF86AB4C-B650-427D-8255-B21A8FB407AC}" destId="{DF1DFC80-5C74-4BF9-8526-A47CA05E7FF7}" srcOrd="1" destOrd="0" presId="urn:microsoft.com/office/officeart/2005/8/layout/process2"/>
    <dgm:cxn modelId="{CDBC62FE-15BF-4642-9FE8-51048E2A6460}" type="presOf" srcId="{13EEEE8D-C389-47C1-B71E-9E6BE446A345}" destId="{65B907AD-5252-4148-B1D4-C4FAF35D9DB8}" srcOrd="0" destOrd="0" presId="urn:microsoft.com/office/officeart/2005/8/layout/process2"/>
    <dgm:cxn modelId="{7F894172-7DF1-4289-9765-33BF345AA818}" srcId="{3B1E2F35-3D0B-461D-8C8B-500DEA40E22C}" destId="{13EEEE8D-C389-47C1-B71E-9E6BE446A345}" srcOrd="0" destOrd="0" parTransId="{EDEC023B-E286-4A73-A17E-62070DA9E75D}" sibTransId="{BB6B3ACF-F341-4944-B352-3507CB4B3921}"/>
    <dgm:cxn modelId="{A2AB5681-7A3E-4CA9-8A11-9E905EC839CF}" type="presOf" srcId="{BB6B3ACF-F341-4944-B352-3507CB4B3921}" destId="{7DDC5CD6-571F-427D-B5FC-AF1944A966BC}" srcOrd="1" destOrd="0" presId="urn:microsoft.com/office/officeart/2005/8/layout/process2"/>
    <dgm:cxn modelId="{93B1056B-7857-4937-A69B-33CCB1E577AE}" srcId="{3B1E2F35-3D0B-461D-8C8B-500DEA40E22C}" destId="{F8251217-3996-41DE-BE2A-A390DAF12285}" srcOrd="1" destOrd="0" parTransId="{9AE3BC06-8734-4F77-A826-6B2AC14A4DF1}" sibTransId="{FF86AB4C-B650-427D-8255-B21A8FB407AC}"/>
    <dgm:cxn modelId="{BABD6313-1DC0-411C-9D43-CC2E549C38FC}" type="presOf" srcId="{F8251217-3996-41DE-BE2A-A390DAF12285}" destId="{67C66F99-FFBF-42B5-8033-AAFD4639F88D}" srcOrd="0" destOrd="0" presId="urn:microsoft.com/office/officeart/2005/8/layout/process2"/>
    <dgm:cxn modelId="{C2E5D1C1-6962-4621-80E3-10CC54C299C0}" type="presOf" srcId="{FF86AB4C-B650-427D-8255-B21A8FB407AC}" destId="{CF8045B6-3CEA-4639-9DDD-ADFDC46A0B62}" srcOrd="0" destOrd="0" presId="urn:microsoft.com/office/officeart/2005/8/layout/process2"/>
    <dgm:cxn modelId="{EE013DD8-81DD-4D3D-AA7F-1A9F685A4D3E}" type="presOf" srcId="{3B1E2F35-3D0B-461D-8C8B-500DEA40E22C}" destId="{CFBB02BB-857A-467A-8D0E-8E52F1C5421E}" srcOrd="0" destOrd="0" presId="urn:microsoft.com/office/officeart/2005/8/layout/process2"/>
    <dgm:cxn modelId="{1116F33E-ED80-49F6-AF22-3896D8E611C4}" type="presOf" srcId="{BB6B3ACF-F341-4944-B352-3507CB4B3921}" destId="{4D44AA1E-6BCD-43C1-908C-AC44E3DADAE7}" srcOrd="0" destOrd="0" presId="urn:microsoft.com/office/officeart/2005/8/layout/process2"/>
    <dgm:cxn modelId="{0C8BE819-BF50-4429-8369-BAAC4A458CE9}" type="presOf" srcId="{7EB64517-6885-4835-B284-F64B589C4993}" destId="{A0CC83AE-E50A-437F-BF15-E0E790651B33}" srcOrd="0" destOrd="0" presId="urn:microsoft.com/office/officeart/2005/8/layout/process2"/>
    <dgm:cxn modelId="{915998C3-9EEF-4B66-BC94-63EF3188A4F8}" type="presParOf" srcId="{CFBB02BB-857A-467A-8D0E-8E52F1C5421E}" destId="{65B907AD-5252-4148-B1D4-C4FAF35D9DB8}" srcOrd="0" destOrd="0" presId="urn:microsoft.com/office/officeart/2005/8/layout/process2"/>
    <dgm:cxn modelId="{C7FE4409-361E-4C4C-9C04-9B4B6AC8D649}" type="presParOf" srcId="{CFBB02BB-857A-467A-8D0E-8E52F1C5421E}" destId="{4D44AA1E-6BCD-43C1-908C-AC44E3DADAE7}" srcOrd="1" destOrd="0" presId="urn:microsoft.com/office/officeart/2005/8/layout/process2"/>
    <dgm:cxn modelId="{CD125F2D-4F72-4202-9F0E-805436E0C72D}" type="presParOf" srcId="{4D44AA1E-6BCD-43C1-908C-AC44E3DADAE7}" destId="{7DDC5CD6-571F-427D-B5FC-AF1944A966BC}" srcOrd="0" destOrd="0" presId="urn:microsoft.com/office/officeart/2005/8/layout/process2"/>
    <dgm:cxn modelId="{647EC3E4-D52F-4216-9A94-4755DA50E914}" type="presParOf" srcId="{CFBB02BB-857A-467A-8D0E-8E52F1C5421E}" destId="{67C66F99-FFBF-42B5-8033-AAFD4639F88D}" srcOrd="2" destOrd="0" presId="urn:microsoft.com/office/officeart/2005/8/layout/process2"/>
    <dgm:cxn modelId="{60CB1A00-87A7-46C6-95C2-9CBA4F9F6EB1}" type="presParOf" srcId="{CFBB02BB-857A-467A-8D0E-8E52F1C5421E}" destId="{CF8045B6-3CEA-4639-9DDD-ADFDC46A0B62}" srcOrd="3" destOrd="0" presId="urn:microsoft.com/office/officeart/2005/8/layout/process2"/>
    <dgm:cxn modelId="{65A96DA9-DDB1-4C4A-8C27-48A53F1DED27}" type="presParOf" srcId="{CF8045B6-3CEA-4639-9DDD-ADFDC46A0B62}" destId="{DF1DFC80-5C74-4BF9-8526-A47CA05E7FF7}" srcOrd="0" destOrd="0" presId="urn:microsoft.com/office/officeart/2005/8/layout/process2"/>
    <dgm:cxn modelId="{64B37801-2B9E-4290-8BC6-78563623DADA}" type="presParOf" srcId="{CFBB02BB-857A-467A-8D0E-8E52F1C5421E}" destId="{A0CC83AE-E50A-437F-BF15-E0E790651B33}"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3232F6-7C50-46F5-9380-EBECB8A885B7}" type="datetimeFigureOut">
              <a:rPr lang="es-EC" smtClean="0"/>
              <a:t>27/08/2015</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7BC92D-C788-4B98-8953-B54D7BAAF791}" type="slidenum">
              <a:rPr lang="es-EC" smtClean="0"/>
              <a:t>‹Nº›</a:t>
            </a:fld>
            <a:endParaRPr lang="es-EC"/>
          </a:p>
        </p:txBody>
      </p:sp>
    </p:spTree>
    <p:extLst>
      <p:ext uri="{BB962C8B-B14F-4D97-AF65-F5344CB8AC3E}">
        <p14:creationId xmlns:p14="http://schemas.microsoft.com/office/powerpoint/2010/main" val="30945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27BC92D-C788-4B98-8953-B54D7BAAF791}" type="slidenum">
              <a:rPr lang="es-EC" smtClean="0"/>
              <a:t>6</a:t>
            </a:fld>
            <a:endParaRPr lang="es-EC"/>
          </a:p>
        </p:txBody>
      </p:sp>
    </p:spTree>
    <p:extLst>
      <p:ext uri="{BB962C8B-B14F-4D97-AF65-F5344CB8AC3E}">
        <p14:creationId xmlns:p14="http://schemas.microsoft.com/office/powerpoint/2010/main" val="420935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27BC92D-C788-4B98-8953-B54D7BAAF791}" type="slidenum">
              <a:rPr lang="es-EC" smtClean="0"/>
              <a:t>21</a:t>
            </a:fld>
            <a:endParaRPr lang="es-EC"/>
          </a:p>
        </p:txBody>
      </p:sp>
    </p:spTree>
    <p:extLst>
      <p:ext uri="{BB962C8B-B14F-4D97-AF65-F5344CB8AC3E}">
        <p14:creationId xmlns:p14="http://schemas.microsoft.com/office/powerpoint/2010/main" val="98167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C27BC92D-C788-4B98-8953-B54D7BAAF791}" type="slidenum">
              <a:rPr lang="es-EC" smtClean="0"/>
              <a:t>25</a:t>
            </a:fld>
            <a:endParaRPr lang="es-EC"/>
          </a:p>
        </p:txBody>
      </p:sp>
    </p:spTree>
    <p:extLst>
      <p:ext uri="{BB962C8B-B14F-4D97-AF65-F5344CB8AC3E}">
        <p14:creationId xmlns:p14="http://schemas.microsoft.com/office/powerpoint/2010/main" val="407381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1852866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374603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292923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2174025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312326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2776628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2139620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468827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1648078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190569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C6B1335-0C47-4058-B01D-CDCDE317614D}" type="datetimeFigureOut">
              <a:rPr lang="es-EC" smtClean="0"/>
              <a:t>27/08/2015</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B8737972-5C57-4608-9500-8D091A387EF3}" type="slidenum">
              <a:rPr lang="es-EC" smtClean="0"/>
              <a:t>‹Nº›</a:t>
            </a:fld>
            <a:endParaRPr lang="es-EC"/>
          </a:p>
        </p:txBody>
      </p:sp>
    </p:spTree>
    <p:extLst>
      <p:ext uri="{BB962C8B-B14F-4D97-AF65-F5344CB8AC3E}">
        <p14:creationId xmlns:p14="http://schemas.microsoft.com/office/powerpoint/2010/main" val="3472935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0000"/>
            <a:lum/>
          </a:blip>
          <a:srcRect/>
          <a:stretch>
            <a:fillRect l="-25000" r="-25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6B1335-0C47-4058-B01D-CDCDE317614D}" type="datetimeFigureOut">
              <a:rPr lang="es-EC" smtClean="0"/>
              <a:t>27/08/2015</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737972-5C57-4608-9500-8D091A387EF3}" type="slidenum">
              <a:rPr lang="es-EC" smtClean="0"/>
              <a:t>‹Nº›</a:t>
            </a:fld>
            <a:endParaRPr lang="es-EC"/>
          </a:p>
        </p:txBody>
      </p:sp>
    </p:spTree>
    <p:extLst>
      <p:ext uri="{BB962C8B-B14F-4D97-AF65-F5344CB8AC3E}">
        <p14:creationId xmlns:p14="http://schemas.microsoft.com/office/powerpoint/2010/main" val="2729914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4.xml"/><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23.png"/><Relationship Id="rId5" Type="http://schemas.openxmlformats.org/officeDocument/2006/relationships/diagramColors" Target="../diagrams/colors4.xml"/><Relationship Id="rId10" Type="http://schemas.microsoft.com/office/2007/relationships/hdphoto" Target="../media/hdphoto3.wdp"/><Relationship Id="rId4" Type="http://schemas.openxmlformats.org/officeDocument/2006/relationships/diagramQuickStyle" Target="../diagrams/quickStyle4.xml"/><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package" Target="../embeddings/Dibujo_de_Microsoft_Visio1.vsd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28.jpeg"/><Relationship Id="rId4" Type="http://schemas.openxmlformats.org/officeDocument/2006/relationships/diagramQuickStyle" Target="../diagrams/quickStyle5.xml"/><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package" Target="../embeddings/Dibujo_de_Microsoft_Visio2.vsd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5.emf"/></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package" Target="../embeddings/Dibujo_de_Microsoft_Visio3.vsd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7.emf"/></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2842" y="418514"/>
            <a:ext cx="7772400" cy="1830065"/>
          </a:xfrm>
        </p:spPr>
        <p:txBody>
          <a:bodyPr>
            <a:noAutofit/>
          </a:bodyPr>
          <a:lstStyle/>
          <a:p>
            <a:r>
              <a:rPr lang="es-EC" sz="2500" b="1" dirty="0" smtClean="0"/>
              <a:t>Generación de un modelo predictivo de crecimiento urbano mediante la técnica de autómatas celulares. Aplicación a la zona conformada por las parroquias: Conocoto, Guangopolo, Alangasí, La Merced y San Rafael.</a:t>
            </a:r>
            <a:endParaRPr lang="es-EC" sz="2500" dirty="0"/>
          </a:p>
        </p:txBody>
      </p:sp>
      <p:sp>
        <p:nvSpPr>
          <p:cNvPr id="3" name="2 Subtítulo"/>
          <p:cNvSpPr>
            <a:spLocks noGrp="1"/>
          </p:cNvSpPr>
          <p:nvPr>
            <p:ph type="subTitle" idx="1"/>
          </p:nvPr>
        </p:nvSpPr>
        <p:spPr>
          <a:xfrm>
            <a:off x="1369368" y="3933056"/>
            <a:ext cx="6400800" cy="2452985"/>
          </a:xfrm>
        </p:spPr>
        <p:txBody>
          <a:bodyPr>
            <a:normAutofit/>
          </a:bodyPr>
          <a:lstStyle/>
          <a:p>
            <a:pPr marL="0" lvl="4"/>
            <a:r>
              <a:rPr lang="es-EC" sz="2400" b="1" dirty="0">
                <a:solidFill>
                  <a:schemeClr val="tx1"/>
                </a:solidFill>
              </a:rPr>
              <a:t>Autor: Paul David León Cadena</a:t>
            </a:r>
          </a:p>
          <a:p>
            <a:endParaRPr lang="es-EC" sz="2400" b="1" dirty="0">
              <a:solidFill>
                <a:schemeClr val="tx1"/>
              </a:solidFill>
            </a:endParaRPr>
          </a:p>
          <a:p>
            <a:pPr marL="0" lvl="3"/>
            <a:r>
              <a:rPr lang="es-EC" sz="2400" b="1" dirty="0">
                <a:solidFill>
                  <a:schemeClr val="tx1"/>
                </a:solidFill>
              </a:rPr>
              <a:t>Director del Proyecto: Ing. Oswaldo Padilla</a:t>
            </a:r>
          </a:p>
          <a:p>
            <a:pPr algn="l"/>
            <a:endParaRPr lang="es-EC" dirty="0" smtClean="0">
              <a:solidFill>
                <a:schemeClr val="tx1"/>
              </a:solidFill>
            </a:endParaRPr>
          </a:p>
          <a:p>
            <a:r>
              <a:rPr lang="es-EC" sz="2600" b="1" dirty="0" smtClean="0">
                <a:solidFill>
                  <a:schemeClr val="tx1"/>
                </a:solidFill>
              </a:rPr>
              <a:t>2015</a:t>
            </a:r>
            <a:endParaRPr lang="es-EC" sz="2600" b="1" dirty="0">
              <a:solidFill>
                <a:schemeClr val="tx1"/>
              </a:solidFill>
            </a:endParaRPr>
          </a:p>
        </p:txBody>
      </p:sp>
      <p:sp>
        <p:nvSpPr>
          <p:cNvPr id="4" name="1 Título"/>
          <p:cNvSpPr txBox="1">
            <a:spLocks/>
          </p:cNvSpPr>
          <p:nvPr/>
        </p:nvSpPr>
        <p:spPr>
          <a:xfrm>
            <a:off x="682842" y="2420889"/>
            <a:ext cx="7772400" cy="1368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2400" b="1" dirty="0" smtClean="0"/>
              <a:t>Carrera de Ingeniería Geográfica y del Medio Ambiente</a:t>
            </a:r>
          </a:p>
          <a:p>
            <a:endParaRPr lang="es-EC" sz="2000" b="1" dirty="0"/>
          </a:p>
          <a:p>
            <a:r>
              <a:rPr lang="es-EC" sz="2400" b="1" dirty="0" smtClean="0"/>
              <a:t>Universidad de las Fuerzas Armadas - ESPE</a:t>
            </a:r>
            <a:endParaRPr lang="es-EC" sz="2400" dirty="0"/>
          </a:p>
        </p:txBody>
      </p:sp>
    </p:spTree>
    <p:extLst>
      <p:ext uri="{BB962C8B-B14F-4D97-AF65-F5344CB8AC3E}">
        <p14:creationId xmlns:p14="http://schemas.microsoft.com/office/powerpoint/2010/main" val="4152098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58565"/>
            <a:ext cx="8229600" cy="822163"/>
          </a:xfrm>
        </p:spPr>
        <p:txBody>
          <a:bodyPr>
            <a:normAutofit/>
          </a:bodyPr>
          <a:lstStyle/>
          <a:p>
            <a:r>
              <a:rPr lang="es-EC" sz="3600" dirty="0" smtClean="0"/>
              <a:t>Tratamiento digital de Imágenes Satelitales</a:t>
            </a:r>
            <a:endParaRPr lang="es-EC" sz="3600" dirty="0"/>
          </a:p>
        </p:txBody>
      </p:sp>
      <p:graphicFrame>
        <p:nvGraphicFramePr>
          <p:cNvPr id="3" name="Diagrama 2"/>
          <p:cNvGraphicFramePr/>
          <p:nvPr>
            <p:extLst>
              <p:ext uri="{D42A27DB-BD31-4B8C-83A1-F6EECF244321}">
                <p14:modId xmlns:p14="http://schemas.microsoft.com/office/powerpoint/2010/main" val="1932753137"/>
              </p:ext>
            </p:extLst>
          </p:nvPr>
        </p:nvGraphicFramePr>
        <p:xfrm>
          <a:off x="323528" y="1124744"/>
          <a:ext cx="844562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0762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58565"/>
            <a:ext cx="8229600" cy="822163"/>
          </a:xfrm>
        </p:spPr>
        <p:txBody>
          <a:bodyPr>
            <a:normAutofit/>
          </a:bodyPr>
          <a:lstStyle/>
          <a:p>
            <a:r>
              <a:rPr lang="es-EC" sz="3600" dirty="0" smtClean="0"/>
              <a:t>Desarrollo Urbano</a:t>
            </a:r>
            <a:endParaRPr lang="es-EC" sz="3600" dirty="0"/>
          </a:p>
        </p:txBody>
      </p:sp>
      <p:pic>
        <p:nvPicPr>
          <p:cNvPr id="4" name="Imagen 3"/>
          <p:cNvPicPr>
            <a:picLocks noChangeAspect="1"/>
          </p:cNvPicPr>
          <p:nvPr/>
        </p:nvPicPr>
        <p:blipFill rotWithShape="1">
          <a:blip r:embed="rId2"/>
          <a:srcRect t="13919"/>
          <a:stretch/>
        </p:blipFill>
        <p:spPr>
          <a:xfrm>
            <a:off x="2696938" y="2564904"/>
            <a:ext cx="3914827" cy="3117159"/>
          </a:xfrm>
          <a:prstGeom prst="rect">
            <a:avLst/>
          </a:prstGeom>
        </p:spPr>
      </p:pic>
      <p:sp>
        <p:nvSpPr>
          <p:cNvPr id="5" name="Rectángulo redondeado 4"/>
          <p:cNvSpPr/>
          <p:nvPr/>
        </p:nvSpPr>
        <p:spPr>
          <a:xfrm>
            <a:off x="1882107" y="5913276"/>
            <a:ext cx="1728192" cy="6480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Planificación</a:t>
            </a:r>
            <a:endParaRPr lang="es-EC" dirty="0"/>
          </a:p>
        </p:txBody>
      </p:sp>
      <p:sp>
        <p:nvSpPr>
          <p:cNvPr id="6" name="Rectángulo redondeado 5"/>
          <p:cNvSpPr/>
          <p:nvPr/>
        </p:nvSpPr>
        <p:spPr>
          <a:xfrm>
            <a:off x="3857264" y="1060222"/>
            <a:ext cx="1728192" cy="5357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Crecimiento</a:t>
            </a:r>
            <a:endParaRPr lang="es-EC" dirty="0"/>
          </a:p>
        </p:txBody>
      </p:sp>
      <p:sp>
        <p:nvSpPr>
          <p:cNvPr id="7" name="Rectángulo redondeado 6"/>
          <p:cNvSpPr/>
          <p:nvPr/>
        </p:nvSpPr>
        <p:spPr>
          <a:xfrm>
            <a:off x="5770539" y="5864778"/>
            <a:ext cx="1728192" cy="64807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Sostenibilidad</a:t>
            </a:r>
            <a:endParaRPr lang="es-EC" dirty="0"/>
          </a:p>
        </p:txBody>
      </p:sp>
      <p:sp>
        <p:nvSpPr>
          <p:cNvPr id="8" name="Flecha derecha 7"/>
          <p:cNvSpPr/>
          <p:nvPr/>
        </p:nvSpPr>
        <p:spPr>
          <a:xfrm>
            <a:off x="4073288" y="6002916"/>
            <a:ext cx="1296144" cy="371795"/>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
        <p:nvSpPr>
          <p:cNvPr id="9" name="Rectángulo redondeado 8"/>
          <p:cNvSpPr/>
          <p:nvPr/>
        </p:nvSpPr>
        <p:spPr>
          <a:xfrm>
            <a:off x="1832842" y="1813123"/>
            <a:ext cx="1728192" cy="5357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mtClean="0"/>
              <a:t>Económico</a:t>
            </a:r>
            <a:endParaRPr lang="es-EC" dirty="0"/>
          </a:p>
        </p:txBody>
      </p:sp>
      <p:sp>
        <p:nvSpPr>
          <p:cNvPr id="10" name="Rectángulo redondeado 9"/>
          <p:cNvSpPr/>
          <p:nvPr/>
        </p:nvSpPr>
        <p:spPr>
          <a:xfrm>
            <a:off x="6012160" y="1795429"/>
            <a:ext cx="1728192" cy="5357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dirty="0" smtClean="0"/>
              <a:t>Físico</a:t>
            </a:r>
            <a:endParaRPr lang="es-EC" dirty="0"/>
          </a:p>
        </p:txBody>
      </p:sp>
      <p:cxnSp>
        <p:nvCxnSpPr>
          <p:cNvPr id="12" name="Conector angular 11"/>
          <p:cNvCxnSpPr>
            <a:stCxn id="6" idx="1"/>
            <a:endCxn id="9" idx="0"/>
          </p:cNvCxnSpPr>
          <p:nvPr/>
        </p:nvCxnSpPr>
        <p:spPr>
          <a:xfrm rot="10800000" flipV="1">
            <a:off x="2696938" y="1328101"/>
            <a:ext cx="1160326" cy="485022"/>
          </a:xfrm>
          <a:prstGeom prst="bentConnector2">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angular 13"/>
          <p:cNvCxnSpPr>
            <a:stCxn id="6" idx="3"/>
            <a:endCxn id="10" idx="0"/>
          </p:cNvCxnSpPr>
          <p:nvPr/>
        </p:nvCxnSpPr>
        <p:spPr>
          <a:xfrm>
            <a:off x="5585456" y="1328101"/>
            <a:ext cx="1290800" cy="467328"/>
          </a:xfrm>
          <a:prstGeom prst="bentConnector2">
            <a:avLst/>
          </a:prstGeom>
          <a:ln>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Flecha izquierda y derecha 16"/>
          <p:cNvSpPr/>
          <p:nvPr/>
        </p:nvSpPr>
        <p:spPr>
          <a:xfrm>
            <a:off x="3965276" y="1946502"/>
            <a:ext cx="1512168" cy="267879"/>
          </a:xfrm>
          <a:prstGeom prst="lef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a:p>
        </p:txBody>
      </p:sp>
    </p:spTree>
    <p:extLst>
      <p:ext uri="{BB962C8B-B14F-4D97-AF65-F5344CB8AC3E}">
        <p14:creationId xmlns:p14="http://schemas.microsoft.com/office/powerpoint/2010/main" val="20768130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16" t="9829" r="59763" b="19425"/>
          <a:stretch/>
        </p:blipFill>
        <p:spPr bwMode="auto">
          <a:xfrm>
            <a:off x="611560" y="836712"/>
            <a:ext cx="2661029" cy="3814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883" y="1124744"/>
            <a:ext cx="3578424" cy="244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7371" y="3871128"/>
            <a:ext cx="3672408" cy="2922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1 Título"/>
          <p:cNvSpPr>
            <a:spLocks noGrp="1"/>
          </p:cNvSpPr>
          <p:nvPr>
            <p:ph type="title"/>
          </p:nvPr>
        </p:nvSpPr>
        <p:spPr>
          <a:xfrm>
            <a:off x="467544" y="186552"/>
            <a:ext cx="8229600" cy="634082"/>
          </a:xfrm>
        </p:spPr>
        <p:txBody>
          <a:bodyPr>
            <a:normAutofit/>
          </a:bodyPr>
          <a:lstStyle/>
          <a:p>
            <a:r>
              <a:rPr lang="es-EC" sz="2400" dirty="0" smtClean="0"/>
              <a:t>Modelos Urbanos</a:t>
            </a:r>
            <a:endParaRPr lang="es-EC" sz="2400" dirty="0"/>
          </a:p>
        </p:txBody>
      </p:sp>
      <p:sp>
        <p:nvSpPr>
          <p:cNvPr id="2" name="CuadroTexto 1"/>
          <p:cNvSpPr txBox="1"/>
          <p:nvPr/>
        </p:nvSpPr>
        <p:spPr>
          <a:xfrm>
            <a:off x="611560" y="4691365"/>
            <a:ext cx="2661029" cy="369332"/>
          </a:xfrm>
          <a:prstGeom prst="rect">
            <a:avLst/>
          </a:prstGeom>
          <a:noFill/>
        </p:spPr>
        <p:txBody>
          <a:bodyPr wrap="square" rtlCol="0">
            <a:spAutoFit/>
          </a:bodyPr>
          <a:lstStyle/>
          <a:p>
            <a:pPr algn="ctr"/>
            <a:r>
              <a:rPr lang="es-EC" dirty="0" smtClean="0"/>
              <a:t>Ciudad Dispersa</a:t>
            </a:r>
            <a:endParaRPr lang="en-US" dirty="0"/>
          </a:p>
        </p:txBody>
      </p:sp>
      <p:sp>
        <p:nvSpPr>
          <p:cNvPr id="8" name="CuadroTexto 7"/>
          <p:cNvSpPr txBox="1"/>
          <p:nvPr/>
        </p:nvSpPr>
        <p:spPr>
          <a:xfrm>
            <a:off x="5234580" y="3644724"/>
            <a:ext cx="2661029" cy="369332"/>
          </a:xfrm>
          <a:prstGeom prst="rect">
            <a:avLst/>
          </a:prstGeom>
          <a:noFill/>
        </p:spPr>
        <p:txBody>
          <a:bodyPr wrap="square" rtlCol="0">
            <a:spAutoFit/>
          </a:bodyPr>
          <a:lstStyle/>
          <a:p>
            <a:pPr algn="ctr"/>
            <a:r>
              <a:rPr lang="es-EC" dirty="0" smtClean="0"/>
              <a:t>Ciudad Compacta</a:t>
            </a:r>
            <a:endParaRPr lang="en-US" dirty="0"/>
          </a:p>
        </p:txBody>
      </p:sp>
      <p:sp>
        <p:nvSpPr>
          <p:cNvPr id="9" name="CuadroTexto 8"/>
          <p:cNvSpPr txBox="1"/>
          <p:nvPr/>
        </p:nvSpPr>
        <p:spPr>
          <a:xfrm>
            <a:off x="3473061" y="6488668"/>
            <a:ext cx="2661029" cy="369332"/>
          </a:xfrm>
          <a:prstGeom prst="rect">
            <a:avLst/>
          </a:prstGeom>
          <a:noFill/>
        </p:spPr>
        <p:txBody>
          <a:bodyPr wrap="square" rtlCol="0">
            <a:spAutoFit/>
          </a:bodyPr>
          <a:lstStyle/>
          <a:p>
            <a:pPr algn="ctr"/>
            <a:r>
              <a:rPr lang="es-EC" dirty="0" smtClean="0"/>
              <a:t>Ciudad Policéntrica</a:t>
            </a:r>
            <a:endParaRPr lang="en-US" dirty="0"/>
          </a:p>
        </p:txBody>
      </p:sp>
    </p:spTree>
    <p:extLst>
      <p:ext uri="{BB962C8B-B14F-4D97-AF65-F5344CB8AC3E}">
        <p14:creationId xmlns:p14="http://schemas.microsoft.com/office/powerpoint/2010/main" val="4135647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Imagen 27"/>
          <p:cNvPicPr>
            <a:picLocks noChangeAspect="1" noChangeArrowheads="1"/>
          </p:cNvPicPr>
          <p:nvPr/>
        </p:nvPicPr>
        <p:blipFill>
          <a:blip r:embed="rId2">
            <a:extLst>
              <a:ext uri="{28A0092B-C50C-407E-A947-70E740481C1C}">
                <a14:useLocalDpi xmlns:a14="http://schemas.microsoft.com/office/drawing/2010/main" val="0"/>
              </a:ext>
            </a:extLst>
          </a:blip>
          <a:srcRect l="55397" t="37227" r="29021" b="40965"/>
          <a:stretch>
            <a:fillRect/>
          </a:stretch>
        </p:blipFill>
        <p:spPr bwMode="auto">
          <a:xfrm>
            <a:off x="1421904" y="806372"/>
            <a:ext cx="6300192" cy="47828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015716" y="5722741"/>
            <a:ext cx="51125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itchFamily="34" charset="0"/>
                <a:ea typeface="Arial" pitchFamily="34" charset="0"/>
                <a:cs typeface="Arial" pitchFamily="34" charset="0"/>
              </a:rPr>
              <a:t>Tipos de Crecimiento Urbano</a:t>
            </a:r>
            <a:endParaRPr kumimoji="0" lang="es-EC" altLang="es-EC"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0" u="none" strike="noStrike" cap="none" normalizeH="0" baseline="0" dirty="0" smtClean="0">
                <a:ln>
                  <a:noFill/>
                </a:ln>
                <a:solidFill>
                  <a:schemeClr val="tx1"/>
                </a:solidFill>
                <a:effectLst/>
                <a:latin typeface="Arial" pitchFamily="34" charset="0"/>
                <a:ea typeface="Arial" pitchFamily="34" charset="0"/>
                <a:cs typeface="Arial" pitchFamily="34" charset="0"/>
              </a:rPr>
              <a:t>Fuente: </a:t>
            </a:r>
            <a:r>
              <a:rPr kumimoji="0" lang="es-EC" altLang="es-EC" sz="1200" b="0" i="0" u="none" strike="noStrike" cap="none" normalizeH="0" baseline="0" dirty="0" smtClean="0">
                <a:ln>
                  <a:noFill/>
                </a:ln>
                <a:solidFill>
                  <a:schemeClr val="tx1"/>
                </a:solidFill>
                <a:effectLst/>
                <a:latin typeface="Arial" pitchFamily="34" charset="0"/>
                <a:ea typeface="Arial" pitchFamily="34" charset="0"/>
                <a:cs typeface="Arial" pitchFamily="34" charset="0"/>
              </a:rPr>
              <a:t>(</a:t>
            </a:r>
            <a:r>
              <a:rPr kumimoji="0" lang="es-EC" altLang="es-EC" sz="1200" b="0" i="0" u="none" strike="noStrike" cap="none" normalizeH="0" baseline="0" dirty="0" err="1" smtClean="0">
                <a:ln>
                  <a:noFill/>
                </a:ln>
                <a:solidFill>
                  <a:schemeClr val="tx1"/>
                </a:solidFill>
                <a:effectLst/>
                <a:latin typeface="Arial" pitchFamily="34" charset="0"/>
                <a:ea typeface="Arial" pitchFamily="34" charset="0"/>
                <a:cs typeface="Arial" pitchFamily="34" charset="0"/>
              </a:rPr>
              <a:t>Garcia</a:t>
            </a:r>
            <a:r>
              <a:rPr kumimoji="0" lang="es-EC" altLang="es-EC" sz="1200" b="0" i="0" u="none" strike="noStrike" cap="none" normalizeH="0" baseline="0" dirty="0" smtClean="0">
                <a:ln>
                  <a:noFill/>
                </a:ln>
                <a:solidFill>
                  <a:schemeClr val="tx1"/>
                </a:solidFill>
                <a:effectLst/>
                <a:latin typeface="Arial" pitchFamily="34" charset="0"/>
                <a:ea typeface="Arial" pitchFamily="34" charset="0"/>
                <a:cs typeface="Arial" pitchFamily="34" charset="0"/>
              </a:rPr>
              <a:t>, </a:t>
            </a:r>
            <a:r>
              <a:rPr kumimoji="0" lang="es-EC" altLang="es-EC" sz="1200" b="0" i="0" u="none" strike="noStrike" cap="none" normalizeH="0" baseline="0" dirty="0" err="1" smtClean="0">
                <a:ln>
                  <a:noFill/>
                </a:ln>
                <a:solidFill>
                  <a:schemeClr val="tx1"/>
                </a:solidFill>
                <a:effectLst/>
                <a:latin typeface="Arial" pitchFamily="34" charset="0"/>
                <a:ea typeface="Arial" pitchFamily="34" charset="0"/>
                <a:cs typeface="Arial" pitchFamily="34" charset="0"/>
              </a:rPr>
              <a:t>Santé</a:t>
            </a:r>
            <a:r>
              <a:rPr kumimoji="0" lang="es-EC" altLang="es-EC" sz="1200" b="0" i="0" u="none" strike="noStrike" cap="none" normalizeH="0" baseline="0" dirty="0" smtClean="0">
                <a:ln>
                  <a:noFill/>
                </a:ln>
                <a:solidFill>
                  <a:schemeClr val="tx1"/>
                </a:solidFill>
                <a:effectLst/>
                <a:latin typeface="Arial" pitchFamily="34" charset="0"/>
                <a:ea typeface="Arial" pitchFamily="34" charset="0"/>
                <a:cs typeface="Arial" pitchFamily="34" charset="0"/>
              </a:rPr>
              <a:t>, &amp; Crecente, 2010)</a:t>
            </a:r>
            <a:endParaRPr kumimoji="0" lang="es-EC" altLang="es-EC"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1 Título"/>
          <p:cNvSpPr>
            <a:spLocks noGrp="1"/>
          </p:cNvSpPr>
          <p:nvPr>
            <p:ph type="title"/>
          </p:nvPr>
        </p:nvSpPr>
        <p:spPr>
          <a:xfrm>
            <a:off x="467544" y="186552"/>
            <a:ext cx="8229600" cy="634082"/>
          </a:xfrm>
        </p:spPr>
        <p:txBody>
          <a:bodyPr>
            <a:normAutofit/>
          </a:bodyPr>
          <a:lstStyle/>
          <a:p>
            <a:r>
              <a:rPr lang="es-EC" sz="2400" dirty="0" smtClean="0"/>
              <a:t>Tipos de Crecimiento Urbano</a:t>
            </a:r>
            <a:endParaRPr lang="es-EC" sz="2400" dirty="0"/>
          </a:p>
        </p:txBody>
      </p:sp>
    </p:spTree>
    <p:extLst>
      <p:ext uri="{BB962C8B-B14F-4D97-AF65-F5344CB8AC3E}">
        <p14:creationId xmlns:p14="http://schemas.microsoft.com/office/powerpoint/2010/main" val="111994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778098"/>
          </a:xfrm>
        </p:spPr>
        <p:txBody>
          <a:bodyPr>
            <a:normAutofit/>
          </a:bodyPr>
          <a:lstStyle/>
          <a:p>
            <a:r>
              <a:rPr lang="es-EC" sz="3600" dirty="0" smtClean="0"/>
              <a:t>Cobertura y Uso del Suelo</a:t>
            </a:r>
            <a:endParaRPr lang="es-EC" sz="3600" dirty="0"/>
          </a:p>
        </p:txBody>
      </p:sp>
      <p:sp>
        <p:nvSpPr>
          <p:cNvPr id="4" name="3 Rectángulo redondeado"/>
          <p:cNvSpPr/>
          <p:nvPr/>
        </p:nvSpPr>
        <p:spPr>
          <a:xfrm>
            <a:off x="1565666" y="1556792"/>
            <a:ext cx="1620180" cy="504056"/>
          </a:xfrm>
          <a:prstGeom prst="roundRect">
            <a:avLst/>
          </a:prstGeom>
          <a:solidFill>
            <a:schemeClr val="bg2">
              <a:lumMod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Cobertura</a:t>
            </a:r>
            <a:endParaRPr lang="es-EC" b="1" dirty="0"/>
          </a:p>
        </p:txBody>
      </p:sp>
      <p:sp>
        <p:nvSpPr>
          <p:cNvPr id="5" name="4 Rectángulo redondeado"/>
          <p:cNvSpPr/>
          <p:nvPr/>
        </p:nvSpPr>
        <p:spPr>
          <a:xfrm>
            <a:off x="827584" y="2420888"/>
            <a:ext cx="3096344" cy="900100"/>
          </a:xfrm>
          <a:prstGeom prst="roundRect">
            <a:avLst/>
          </a:prstGeom>
          <a:solidFill>
            <a:schemeClr val="bg2">
              <a:lumMod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r>
              <a:rPr lang="es-EC" sz="1600" dirty="0" smtClean="0"/>
              <a:t>Cubierta biofísica que se observa directamente sobre la superficie terrestre</a:t>
            </a:r>
            <a:endParaRPr lang="es-EC" sz="1600" dirty="0"/>
          </a:p>
        </p:txBody>
      </p:sp>
      <p:sp>
        <p:nvSpPr>
          <p:cNvPr id="6" name="5 Rectángulo redondeado"/>
          <p:cNvSpPr/>
          <p:nvPr/>
        </p:nvSpPr>
        <p:spPr>
          <a:xfrm>
            <a:off x="5886146" y="1556792"/>
            <a:ext cx="1620180" cy="504056"/>
          </a:xfrm>
          <a:prstGeom prst="roundRect">
            <a:avLst/>
          </a:prstGeom>
          <a:solidFill>
            <a:schemeClr val="bg2">
              <a:lumMod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s-EC" b="1" dirty="0" smtClean="0"/>
              <a:t>Uso</a:t>
            </a:r>
            <a:endParaRPr lang="es-EC" b="1" dirty="0"/>
          </a:p>
        </p:txBody>
      </p:sp>
      <p:sp>
        <p:nvSpPr>
          <p:cNvPr id="7" name="6 Rectángulo redondeado"/>
          <p:cNvSpPr/>
          <p:nvPr/>
        </p:nvSpPr>
        <p:spPr>
          <a:xfrm>
            <a:off x="5148064" y="2420888"/>
            <a:ext cx="3096344" cy="900100"/>
          </a:xfrm>
          <a:prstGeom prst="roundRect">
            <a:avLst/>
          </a:prstGeom>
          <a:solidFill>
            <a:schemeClr val="bg2">
              <a:lumMod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just"/>
            <a:r>
              <a:rPr lang="es-EC" sz="1600" dirty="0" smtClean="0"/>
              <a:t>Esta caracterizado por las actividades o propósito con que se aprovecha el suelo.</a:t>
            </a:r>
            <a:endParaRPr lang="es-EC" sz="1600" dirty="0"/>
          </a:p>
        </p:txBody>
      </p:sp>
      <p:cxnSp>
        <p:nvCxnSpPr>
          <p:cNvPr id="9" name="8 Conector recto de flecha"/>
          <p:cNvCxnSpPr>
            <a:stCxn id="4" idx="2"/>
            <a:endCxn id="5" idx="0"/>
          </p:cNvCxnSpPr>
          <p:nvPr/>
        </p:nvCxnSpPr>
        <p:spPr>
          <a:xfrm>
            <a:off x="2375756" y="2060848"/>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recto de flecha"/>
          <p:cNvCxnSpPr>
            <a:stCxn id="6" idx="2"/>
            <a:endCxn id="7" idx="0"/>
          </p:cNvCxnSpPr>
          <p:nvPr/>
        </p:nvCxnSpPr>
        <p:spPr>
          <a:xfrm>
            <a:off x="6696236" y="2060848"/>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705733"/>
            <a:ext cx="3960440" cy="2629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705733"/>
            <a:ext cx="2801888" cy="1884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6" y="5020723"/>
            <a:ext cx="2191650" cy="1314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605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68369" y="3573016"/>
            <a:ext cx="7074334" cy="576064"/>
          </a:xfrm>
        </p:spPr>
        <p:txBody>
          <a:bodyPr>
            <a:normAutofit/>
          </a:bodyPr>
          <a:lstStyle/>
          <a:p>
            <a:pPr marL="0" indent="0" algn="ctr">
              <a:buNone/>
            </a:pPr>
            <a:r>
              <a:rPr lang="es-EC" sz="2000" dirty="0" smtClean="0"/>
              <a:t>El resultado de una etapa depende solo de su estado anterior</a:t>
            </a:r>
            <a:endParaRPr lang="es-EC" sz="2000" dirty="0"/>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313" l="0" r="100000"/>
                    </a14:imgEffect>
                  </a14:imgLayer>
                </a14:imgProps>
              </a:ext>
              <a:ext uri="{28A0092B-C50C-407E-A947-70E740481C1C}">
                <a14:useLocalDpi xmlns:a14="http://schemas.microsoft.com/office/drawing/2010/main" val="0"/>
              </a:ext>
            </a:extLst>
          </a:blip>
          <a:srcRect/>
          <a:stretch>
            <a:fillRect/>
          </a:stretch>
        </p:blipFill>
        <p:spPr bwMode="auto">
          <a:xfrm>
            <a:off x="6948264" y="332656"/>
            <a:ext cx="20574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764" t="35997" r="26272" b="36510"/>
          <a:stretch/>
        </p:blipFill>
        <p:spPr bwMode="auto">
          <a:xfrm>
            <a:off x="2614428" y="1628800"/>
            <a:ext cx="3672409" cy="151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a:spLocks noGrp="1"/>
          </p:cNvSpPr>
          <p:nvPr>
            <p:ph type="title"/>
          </p:nvPr>
        </p:nvSpPr>
        <p:spPr>
          <a:xfrm>
            <a:off x="467544" y="418654"/>
            <a:ext cx="8229600" cy="634082"/>
          </a:xfrm>
        </p:spPr>
        <p:txBody>
          <a:bodyPr>
            <a:normAutofit/>
          </a:bodyPr>
          <a:lstStyle/>
          <a:p>
            <a:r>
              <a:rPr lang="es-EC" sz="2400" b="1" dirty="0" smtClean="0"/>
              <a:t>Cadenas de Markov</a:t>
            </a:r>
            <a:endParaRPr lang="es-EC" sz="2400" b="1" dirty="0"/>
          </a:p>
        </p:txBody>
      </p:sp>
      <p:sp>
        <p:nvSpPr>
          <p:cNvPr id="7" name="2 Marcador de contenido"/>
          <p:cNvSpPr txBox="1">
            <a:spLocks/>
          </p:cNvSpPr>
          <p:nvPr/>
        </p:nvSpPr>
        <p:spPr>
          <a:xfrm>
            <a:off x="1068369" y="3217982"/>
            <a:ext cx="7074334" cy="5760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1600" dirty="0" smtClean="0"/>
              <a:t>Fuente: Coba (2014)</a:t>
            </a:r>
            <a:endParaRPr lang="es-EC" sz="1600" dirty="0"/>
          </a:p>
        </p:txBody>
      </p:sp>
      <p:sp>
        <p:nvSpPr>
          <p:cNvPr id="4" name="3 Elipse"/>
          <p:cNvSpPr/>
          <p:nvPr/>
        </p:nvSpPr>
        <p:spPr>
          <a:xfrm>
            <a:off x="395536" y="908720"/>
            <a:ext cx="2078503" cy="1152128"/>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C" dirty="0" smtClean="0"/>
              <a:t>Proceso Estocástico</a:t>
            </a:r>
            <a:endParaRPr lang="es-EC" dirty="0"/>
          </a:p>
        </p:txBody>
      </p:sp>
      <p:pic>
        <p:nvPicPr>
          <p:cNvPr id="410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1832" r="2866" b="13550"/>
          <a:stretch/>
        </p:blipFill>
        <p:spPr bwMode="auto">
          <a:xfrm>
            <a:off x="2009790" y="4668561"/>
            <a:ext cx="2649415" cy="1449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2 Marcador de contenido"/>
          <p:cNvSpPr txBox="1">
            <a:spLocks/>
          </p:cNvSpPr>
          <p:nvPr/>
        </p:nvSpPr>
        <p:spPr>
          <a:xfrm>
            <a:off x="1862312" y="4236513"/>
            <a:ext cx="2944371" cy="3446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1600" b="1" dirty="0" smtClean="0"/>
              <a:t>Matriz de Transición</a:t>
            </a:r>
            <a:endParaRPr lang="es-EC" sz="1600" b="1" dirty="0"/>
          </a:p>
        </p:txBody>
      </p:sp>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9048" y="4332315"/>
            <a:ext cx="2327288" cy="1904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4898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042879210"/>
              </p:ext>
            </p:extLst>
          </p:nvPr>
        </p:nvGraphicFramePr>
        <p:xfrm>
          <a:off x="26676" y="404664"/>
          <a:ext cx="8229600" cy="61198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9099" y="2060848"/>
            <a:ext cx="2436586" cy="242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4451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807113404"/>
              </p:ext>
            </p:extLst>
          </p:nvPr>
        </p:nvGraphicFramePr>
        <p:xfrm>
          <a:off x="1835696" y="723970"/>
          <a:ext cx="5873824"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2432" y="4053984"/>
            <a:ext cx="3233464" cy="2276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12658" y="3890"/>
            <a:ext cx="3528392" cy="2407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40152" y="4180354"/>
            <a:ext cx="2088232" cy="1648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rotWithShape="1">
          <a:blip r:embed="rId12">
            <a:extLst>
              <a:ext uri="{28A0092B-C50C-407E-A947-70E740481C1C}">
                <a14:useLocalDpi xmlns:a14="http://schemas.microsoft.com/office/drawing/2010/main" val="0"/>
              </a:ext>
            </a:extLst>
          </a:blip>
          <a:srcRect l="42628" t="19009" r="5840" b="35635"/>
          <a:stretch/>
        </p:blipFill>
        <p:spPr bwMode="auto">
          <a:xfrm rot="1347905">
            <a:off x="6261785" y="317111"/>
            <a:ext cx="2508617" cy="165493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771800" y="6084004"/>
            <a:ext cx="3600400" cy="369332"/>
          </a:xfrm>
          <a:prstGeom prst="rect">
            <a:avLst/>
          </a:prstGeom>
        </p:spPr>
        <p:txBody>
          <a:bodyPr wrap="square">
            <a:spAutoFit/>
          </a:bodyPr>
          <a:lstStyle/>
          <a:p>
            <a:pPr algn="ctr">
              <a:spcBef>
                <a:spcPts val="1200"/>
              </a:spcBef>
              <a:spcAft>
                <a:spcPts val="1200"/>
              </a:spcAft>
            </a:pPr>
            <a:r>
              <a:rPr lang="es-EC" dirty="0" smtClean="0"/>
              <a:t>Fuente: Padilla (2005), Reyes (2011)</a:t>
            </a:r>
            <a:endParaRPr lang="es-EC" dirty="0"/>
          </a:p>
        </p:txBody>
      </p:sp>
    </p:spTree>
    <p:extLst>
      <p:ext uri="{BB962C8B-B14F-4D97-AF65-F5344CB8AC3E}">
        <p14:creationId xmlns:p14="http://schemas.microsoft.com/office/powerpoint/2010/main" val="18217896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3568" y="2924944"/>
            <a:ext cx="7772400" cy="1470025"/>
          </a:xfrm>
        </p:spPr>
        <p:txBody>
          <a:bodyPr/>
          <a:lstStyle/>
          <a:p>
            <a:r>
              <a:rPr lang="es-EC" b="1" dirty="0" smtClean="0"/>
              <a:t>METODOLOGÍA</a:t>
            </a:r>
            <a:endParaRPr lang="es-EC" b="1" dirty="0"/>
          </a:p>
        </p:txBody>
      </p:sp>
    </p:spTree>
    <p:extLst>
      <p:ext uri="{BB962C8B-B14F-4D97-AF65-F5344CB8AC3E}">
        <p14:creationId xmlns:p14="http://schemas.microsoft.com/office/powerpoint/2010/main" val="2401873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123728" y="1166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to 4"/>
          <p:cNvGraphicFramePr>
            <a:graphicFrameLocks noChangeAspect="1"/>
          </p:cNvGraphicFramePr>
          <p:nvPr>
            <p:extLst>
              <p:ext uri="{D42A27DB-BD31-4B8C-83A1-F6EECF244321}">
                <p14:modId xmlns:p14="http://schemas.microsoft.com/office/powerpoint/2010/main" val="83274732"/>
              </p:ext>
            </p:extLst>
          </p:nvPr>
        </p:nvGraphicFramePr>
        <p:xfrm>
          <a:off x="2123728" y="116632"/>
          <a:ext cx="5210175" cy="6181725"/>
        </p:xfrm>
        <a:graphic>
          <a:graphicData uri="http://schemas.openxmlformats.org/presentationml/2006/ole">
            <mc:AlternateContent xmlns:mc="http://schemas.openxmlformats.org/markup-compatibility/2006">
              <mc:Choice xmlns:v="urn:schemas-microsoft-com:vml" Requires="v">
                <p:oleObj spid="_x0000_s1058" name="Visio" r:id="rId3" imgW="6381875" imgH="7553510" progId="Visio.Drawing.15">
                  <p:embed/>
                </p:oleObj>
              </mc:Choice>
              <mc:Fallback>
                <p:oleObj name="Visio" r:id="rId3" imgW="6381875" imgH="755351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116632"/>
                        <a:ext cx="5210175" cy="6181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ángulo 5"/>
          <p:cNvSpPr/>
          <p:nvPr/>
        </p:nvSpPr>
        <p:spPr>
          <a:xfrm>
            <a:off x="876387" y="6298357"/>
            <a:ext cx="7704856" cy="517065"/>
          </a:xfrm>
          <a:prstGeom prst="rect">
            <a:avLst/>
          </a:prstGeom>
        </p:spPr>
        <p:txBody>
          <a:bodyPr wrap="square">
            <a:spAutoFit/>
          </a:bodyPr>
          <a:lstStyle/>
          <a:p>
            <a:pPr marL="6350" indent="-6350" algn="ctr">
              <a:lnSpc>
                <a:spcPct val="115000"/>
              </a:lnSpc>
              <a:spcAft>
                <a:spcPts val="1200"/>
              </a:spcAft>
            </a:pPr>
            <a:r>
              <a:rPr lang="es-EC" sz="1200" b="1" dirty="0" smtClean="0">
                <a:solidFill>
                  <a:srgbClr val="000000"/>
                </a:solidFill>
                <a:latin typeface="Arial" panose="020B0604020202020204" pitchFamily="34" charset="0"/>
                <a:ea typeface="Arial" panose="020B0604020202020204" pitchFamily="34" charset="0"/>
              </a:rPr>
              <a:t>Diagrama </a:t>
            </a:r>
            <a:r>
              <a:rPr lang="es-EC" sz="1200" b="1" dirty="0">
                <a:solidFill>
                  <a:srgbClr val="000000"/>
                </a:solidFill>
                <a:latin typeface="Arial" panose="020B0604020202020204" pitchFamily="34" charset="0"/>
                <a:ea typeface="Arial" panose="020B0604020202020204" pitchFamily="34" charset="0"/>
              </a:rPr>
              <a:t>de </a:t>
            </a:r>
            <a:r>
              <a:rPr lang="es-EC" sz="1200" b="1" dirty="0" smtClean="0">
                <a:solidFill>
                  <a:srgbClr val="000000"/>
                </a:solidFill>
                <a:latin typeface="Arial" panose="020B0604020202020204" pitchFamily="34" charset="0"/>
                <a:ea typeface="Arial" panose="020B0604020202020204" pitchFamily="34" charset="0"/>
              </a:rPr>
              <a:t>procesos </a:t>
            </a:r>
            <a:r>
              <a:rPr lang="es-EC" sz="1200" b="1" dirty="0">
                <a:solidFill>
                  <a:srgbClr val="000000"/>
                </a:solidFill>
                <a:latin typeface="Arial" panose="020B0604020202020204" pitchFamily="34" charset="0"/>
                <a:ea typeface="Arial" panose="020B0604020202020204" pitchFamily="34" charset="0"/>
              </a:rPr>
              <a:t>para la generación del Modelo de Predicción de Crecimiento Urbano mediante autómatas celulares</a:t>
            </a:r>
            <a:endParaRPr lang="en-US"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62020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Contenido</a:t>
            </a:r>
            <a:endParaRPr lang="es-EC" dirty="0"/>
          </a:p>
        </p:txBody>
      </p:sp>
      <p:sp>
        <p:nvSpPr>
          <p:cNvPr id="3" name="2 Marcador de contenido"/>
          <p:cNvSpPr>
            <a:spLocks noGrp="1"/>
          </p:cNvSpPr>
          <p:nvPr>
            <p:ph idx="1"/>
          </p:nvPr>
        </p:nvSpPr>
        <p:spPr>
          <a:xfrm>
            <a:off x="457200" y="2032248"/>
            <a:ext cx="8229600" cy="3268960"/>
          </a:xfrm>
        </p:spPr>
        <p:txBody>
          <a:bodyPr/>
          <a:lstStyle/>
          <a:p>
            <a:pPr marL="514350" indent="-514350">
              <a:buFont typeface="+mj-lt"/>
              <a:buAutoNum type="arabicPeriod"/>
            </a:pPr>
            <a:r>
              <a:rPr lang="es-EC" b="1" dirty="0" smtClean="0"/>
              <a:t>Introducción</a:t>
            </a:r>
          </a:p>
          <a:p>
            <a:pPr marL="514350" indent="-514350">
              <a:buFont typeface="+mj-lt"/>
              <a:buAutoNum type="arabicPeriod"/>
            </a:pPr>
            <a:r>
              <a:rPr lang="es-EC" b="1" dirty="0" smtClean="0"/>
              <a:t>Marco Conceptual</a:t>
            </a:r>
          </a:p>
          <a:p>
            <a:pPr marL="514350" indent="-514350">
              <a:buFont typeface="+mj-lt"/>
              <a:buAutoNum type="arabicPeriod"/>
            </a:pPr>
            <a:r>
              <a:rPr lang="es-EC" b="1" dirty="0" smtClean="0"/>
              <a:t>Metodología</a:t>
            </a:r>
          </a:p>
          <a:p>
            <a:pPr marL="514350" indent="-514350">
              <a:buFont typeface="+mj-lt"/>
              <a:buAutoNum type="arabicPeriod"/>
            </a:pPr>
            <a:r>
              <a:rPr lang="es-EC" b="1" dirty="0" smtClean="0"/>
              <a:t>Resultados</a:t>
            </a:r>
          </a:p>
          <a:p>
            <a:pPr marL="514350" indent="-514350">
              <a:buFont typeface="+mj-lt"/>
              <a:buAutoNum type="arabicPeriod"/>
            </a:pPr>
            <a:r>
              <a:rPr lang="es-EC" b="1" dirty="0" smtClean="0"/>
              <a:t>Conclusiones </a:t>
            </a:r>
            <a:r>
              <a:rPr lang="es-EC" b="1" dirty="0"/>
              <a:t>y</a:t>
            </a:r>
            <a:r>
              <a:rPr lang="es-EC" b="1" dirty="0" smtClean="0"/>
              <a:t> recomendaciones</a:t>
            </a:r>
          </a:p>
        </p:txBody>
      </p:sp>
    </p:spTree>
    <p:extLst>
      <p:ext uri="{BB962C8B-B14F-4D97-AF65-F5344CB8AC3E}">
        <p14:creationId xmlns:p14="http://schemas.microsoft.com/office/powerpoint/2010/main" val="15316066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856" y="-34398"/>
            <a:ext cx="8229600" cy="871110"/>
          </a:xfrm>
        </p:spPr>
        <p:txBody>
          <a:bodyPr>
            <a:normAutofit/>
          </a:bodyPr>
          <a:lstStyle/>
          <a:p>
            <a:r>
              <a:rPr lang="es-EC" sz="3200" dirty="0" smtClean="0"/>
              <a:t>Recopilación de Insumos</a:t>
            </a:r>
            <a:endParaRPr lang="es-EC" sz="3200"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72718321"/>
              </p:ext>
            </p:extLst>
          </p:nvPr>
        </p:nvGraphicFramePr>
        <p:xfrm>
          <a:off x="467544" y="-99392"/>
          <a:ext cx="8229600" cy="4929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redondeado"/>
          <p:cNvSpPr/>
          <p:nvPr/>
        </p:nvSpPr>
        <p:spPr>
          <a:xfrm>
            <a:off x="6588224" y="3573016"/>
            <a:ext cx="2088232" cy="576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sz="1600" dirty="0" smtClean="0"/>
              <a:t>Resampleado a 15 m.</a:t>
            </a:r>
          </a:p>
          <a:p>
            <a:pPr algn="ctr"/>
            <a:r>
              <a:rPr lang="es-EC" sz="1600" dirty="0" smtClean="0"/>
              <a:t>(Vecino más cercano)</a:t>
            </a:r>
            <a:endParaRPr lang="es-EC" sz="1600" dirty="0"/>
          </a:p>
        </p:txBody>
      </p:sp>
      <p:cxnSp>
        <p:nvCxnSpPr>
          <p:cNvPr id="7" name="6 Conector recto de flecha"/>
          <p:cNvCxnSpPr>
            <a:endCxn id="5" idx="0"/>
          </p:cNvCxnSpPr>
          <p:nvPr/>
        </p:nvCxnSpPr>
        <p:spPr>
          <a:xfrm>
            <a:off x="7632340" y="3212976"/>
            <a:ext cx="0" cy="3600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1183" y="4509120"/>
            <a:ext cx="3082313" cy="184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descr="http://www.stig.usal.es/objetos/capas_sig.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0062" y="3861048"/>
            <a:ext cx="2552700" cy="27622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IDEESPE05\Downloads\Imagenestesi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3568" y="2924944"/>
            <a:ext cx="2160240" cy="3756940"/>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redondeado"/>
          <p:cNvSpPr/>
          <p:nvPr/>
        </p:nvSpPr>
        <p:spPr>
          <a:xfrm>
            <a:off x="2241104" y="3890516"/>
            <a:ext cx="576064" cy="2160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200" dirty="0" smtClean="0"/>
              <a:t>1999</a:t>
            </a:r>
            <a:endParaRPr lang="es-EC" sz="1200" dirty="0"/>
          </a:p>
        </p:txBody>
      </p:sp>
      <p:sp>
        <p:nvSpPr>
          <p:cNvPr id="13" name="12 Rectángulo redondeado"/>
          <p:cNvSpPr/>
          <p:nvPr/>
        </p:nvSpPr>
        <p:spPr>
          <a:xfrm>
            <a:off x="2235796" y="5134161"/>
            <a:ext cx="576064" cy="2160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200" dirty="0" smtClean="0"/>
              <a:t>2007</a:t>
            </a:r>
            <a:endParaRPr lang="es-EC" sz="1200" dirty="0"/>
          </a:p>
        </p:txBody>
      </p:sp>
      <p:sp>
        <p:nvSpPr>
          <p:cNvPr id="14" name="13 Rectángulo redondeado"/>
          <p:cNvSpPr/>
          <p:nvPr/>
        </p:nvSpPr>
        <p:spPr>
          <a:xfrm>
            <a:off x="2235796" y="6407275"/>
            <a:ext cx="576064" cy="2160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200" dirty="0" smtClean="0"/>
              <a:t>2014</a:t>
            </a:r>
            <a:endParaRPr lang="es-EC" sz="1200" dirty="0"/>
          </a:p>
        </p:txBody>
      </p:sp>
    </p:spTree>
    <p:extLst>
      <p:ext uri="{BB962C8B-B14F-4D97-AF65-F5344CB8AC3E}">
        <p14:creationId xmlns:p14="http://schemas.microsoft.com/office/powerpoint/2010/main" val="29255359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98984"/>
          </a:xfrm>
        </p:spPr>
        <p:txBody>
          <a:bodyPr>
            <a:normAutofit/>
          </a:bodyPr>
          <a:lstStyle/>
          <a:p>
            <a:pPr algn="l"/>
            <a:r>
              <a:rPr lang="es-EC" sz="3200" b="1" dirty="0" smtClean="0"/>
              <a:t>Escala de trabajo y unidad mínima de mapeo</a:t>
            </a:r>
            <a:endParaRPr lang="es-EC" sz="3200" b="1" dirty="0"/>
          </a:p>
        </p:txBody>
      </p:sp>
      <p:sp>
        <p:nvSpPr>
          <p:cNvPr id="3" name="2 Marcador de contenido"/>
          <p:cNvSpPr>
            <a:spLocks noGrp="1"/>
          </p:cNvSpPr>
          <p:nvPr>
            <p:ph idx="1"/>
          </p:nvPr>
        </p:nvSpPr>
        <p:spPr>
          <a:xfrm>
            <a:off x="755576" y="1600200"/>
            <a:ext cx="7560840" cy="4525963"/>
          </a:xfrm>
        </p:spPr>
        <p:txBody>
          <a:bodyPr/>
          <a:lstStyle/>
          <a:p>
            <a:pPr marL="0" indent="0" algn="ctr">
              <a:buNone/>
            </a:pPr>
            <a:endParaRPr lang="pt-BR" sz="2400" b="1" dirty="0" smtClean="0"/>
          </a:p>
          <a:p>
            <a:pPr marL="0" indent="0">
              <a:buNone/>
            </a:pPr>
            <a:r>
              <a:rPr lang="pt-BR" sz="2400" b="1" dirty="0" smtClean="0"/>
              <a:t>Escala de </a:t>
            </a:r>
            <a:r>
              <a:rPr lang="es-EC" sz="2400" b="1" dirty="0" smtClean="0"/>
              <a:t>trabajo</a:t>
            </a:r>
            <a:r>
              <a:rPr lang="pt-BR" sz="2400" b="1" dirty="0" smtClean="0"/>
              <a:t>: </a:t>
            </a:r>
            <a:r>
              <a:rPr lang="pt-BR" sz="2400" dirty="0" smtClean="0"/>
              <a:t>1:50.000</a:t>
            </a:r>
          </a:p>
          <a:p>
            <a:pPr marL="0" indent="0">
              <a:buNone/>
            </a:pPr>
            <a:endParaRPr lang="pt-BR" sz="2400" dirty="0"/>
          </a:p>
          <a:p>
            <a:pPr marL="0" indent="0">
              <a:buNone/>
            </a:pPr>
            <a:r>
              <a:rPr lang="es-EC" sz="2400" b="1" dirty="0" smtClean="0"/>
              <a:t>Cálculo de la unidad mínima de mapeo </a:t>
            </a:r>
            <a:r>
              <a:rPr lang="pt-BR" sz="2400" b="1" dirty="0" smtClean="0"/>
              <a:t>(UMM):</a:t>
            </a:r>
            <a:endParaRPr lang="pt-BR" sz="2400" b="1" dirty="0"/>
          </a:p>
          <a:p>
            <a:pPr marL="0" indent="0" algn="ctr">
              <a:buNone/>
            </a:pPr>
            <a:endParaRPr lang="pt-BR" sz="2400" b="1" dirty="0" smtClean="0"/>
          </a:p>
          <a:p>
            <a:pPr marL="0" indent="0" algn="ctr">
              <a:spcAft>
                <a:spcPts val="600"/>
              </a:spcAft>
              <a:buNone/>
            </a:pPr>
            <a:r>
              <a:rPr lang="pt-BR" sz="2000" b="1" dirty="0" smtClean="0"/>
              <a:t>UMM </a:t>
            </a:r>
            <a:r>
              <a:rPr lang="pt-BR" sz="2000" b="1" dirty="0"/>
              <a:t>=</a:t>
            </a:r>
            <a:r>
              <a:rPr lang="pt-BR" sz="2000" dirty="0"/>
              <a:t> (4 mm x 4 mm) x [ (50 m x 50 m) / (1mm x 1mm) ] </a:t>
            </a:r>
            <a:endParaRPr lang="es-EC" sz="2000" dirty="0"/>
          </a:p>
          <a:p>
            <a:pPr marL="0" indent="0" algn="ctr">
              <a:spcAft>
                <a:spcPts val="600"/>
              </a:spcAft>
              <a:buNone/>
            </a:pPr>
            <a:r>
              <a:rPr lang="pt-BR" sz="2000" b="1" dirty="0"/>
              <a:t>UMM=</a:t>
            </a:r>
            <a:r>
              <a:rPr lang="pt-BR" sz="2000" dirty="0"/>
              <a:t> 16 mm</a:t>
            </a:r>
            <a:r>
              <a:rPr lang="pt-BR" sz="2000" baseline="30000" dirty="0"/>
              <a:t>2</a:t>
            </a:r>
            <a:r>
              <a:rPr lang="pt-BR" sz="2000" dirty="0"/>
              <a:t> x 2500 m</a:t>
            </a:r>
            <a:r>
              <a:rPr lang="pt-BR" sz="2000" baseline="30000" dirty="0"/>
              <a:t>2 </a:t>
            </a:r>
            <a:r>
              <a:rPr lang="pt-BR" sz="2000" dirty="0"/>
              <a:t>/ mm</a:t>
            </a:r>
            <a:r>
              <a:rPr lang="pt-BR" sz="2000" baseline="30000" dirty="0"/>
              <a:t>2 </a:t>
            </a:r>
            <a:endParaRPr lang="pt-BR" sz="2000" baseline="30000" dirty="0" smtClean="0"/>
          </a:p>
          <a:p>
            <a:pPr marL="0" indent="0" algn="ctr">
              <a:spcAft>
                <a:spcPts val="600"/>
              </a:spcAft>
              <a:buNone/>
            </a:pPr>
            <a:r>
              <a:rPr lang="pt-BR" sz="2000" b="1" dirty="0" smtClean="0"/>
              <a:t>UMM </a:t>
            </a:r>
            <a:r>
              <a:rPr lang="pt-BR" sz="2000" b="1" dirty="0"/>
              <a:t>= </a:t>
            </a:r>
            <a:r>
              <a:rPr lang="pt-BR" sz="2000" dirty="0"/>
              <a:t>40000 m</a:t>
            </a:r>
            <a:r>
              <a:rPr lang="pt-BR" sz="2000" baseline="30000" dirty="0"/>
              <a:t>2 </a:t>
            </a:r>
            <a:r>
              <a:rPr lang="pt-BR" sz="2000" baseline="30000" dirty="0" smtClean="0"/>
              <a:t>  </a:t>
            </a:r>
            <a:r>
              <a:rPr lang="pt-BR" sz="2000" dirty="0" smtClean="0"/>
              <a:t>= 4 Ha.</a:t>
            </a:r>
            <a:endParaRPr lang="es-EC" sz="2000" dirty="0"/>
          </a:p>
          <a:p>
            <a:endParaRPr lang="es-EC" dirty="0"/>
          </a:p>
        </p:txBody>
      </p:sp>
    </p:spTree>
    <p:extLst>
      <p:ext uri="{BB962C8B-B14F-4D97-AF65-F5344CB8AC3E}">
        <p14:creationId xmlns:p14="http://schemas.microsoft.com/office/powerpoint/2010/main" val="1666913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6923112" cy="778098"/>
          </a:xfrm>
        </p:spPr>
        <p:txBody>
          <a:bodyPr>
            <a:normAutofit fontScale="90000"/>
          </a:bodyPr>
          <a:lstStyle/>
          <a:p>
            <a:pPr lvl="1" algn="l" rtl="0">
              <a:spcBef>
                <a:spcPct val="0"/>
              </a:spcBef>
            </a:pPr>
            <a:r>
              <a:rPr lang="es-EC" sz="3200" b="1" dirty="0">
                <a:latin typeface="+mj-lt"/>
              </a:rPr>
              <a:t>Tratamiento de imágenes satelitales</a:t>
            </a:r>
            <a:r>
              <a:rPr lang="es-EC" b="1" dirty="0"/>
              <a:t/>
            </a:r>
            <a:br>
              <a:rPr lang="es-EC" b="1" dirty="0"/>
            </a:br>
            <a:endParaRPr lang="es-EC" dirty="0"/>
          </a:p>
        </p:txBody>
      </p:sp>
      <p:sp>
        <p:nvSpPr>
          <p:cNvPr id="7" name="1 Título"/>
          <p:cNvSpPr txBox="1">
            <a:spLocks/>
          </p:cNvSpPr>
          <p:nvPr/>
        </p:nvSpPr>
        <p:spPr>
          <a:xfrm>
            <a:off x="251520" y="980728"/>
            <a:ext cx="6923112" cy="77809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l" rtl="0">
              <a:spcBef>
                <a:spcPct val="0"/>
              </a:spcBef>
            </a:pPr>
            <a:r>
              <a:rPr lang="es-EC" sz="2800" b="1" kern="0" dirty="0" smtClean="0">
                <a:solidFill>
                  <a:sysClr val="windowText" lastClr="000000"/>
                </a:solidFill>
                <a:latin typeface="+mj-lt"/>
              </a:rPr>
              <a:t>Corrección Atmosférica</a:t>
            </a:r>
            <a:r>
              <a:rPr lang="es-EC" sz="1600" b="1" kern="0" dirty="0" smtClean="0">
                <a:solidFill>
                  <a:sysClr val="windowText" lastClr="000000"/>
                </a:solidFill>
              </a:rPr>
              <a:t/>
            </a:r>
            <a:br>
              <a:rPr lang="es-EC" sz="1600" b="1" kern="0" dirty="0" smtClean="0">
                <a:solidFill>
                  <a:sysClr val="windowText" lastClr="000000"/>
                </a:solidFill>
              </a:rPr>
            </a:br>
            <a:endParaRPr lang="es-EC" sz="1600" kern="0" dirty="0" smtClean="0">
              <a:solidFill>
                <a:sysClr val="windowText" lastClr="000000"/>
              </a:solidFill>
            </a:endParaRPr>
          </a:p>
        </p:txBody>
      </p:sp>
      <p:cxnSp>
        <p:nvCxnSpPr>
          <p:cNvPr id="9" name="8 Conector recto"/>
          <p:cNvCxnSpPr/>
          <p:nvPr/>
        </p:nvCxnSpPr>
        <p:spPr>
          <a:xfrm>
            <a:off x="323528" y="736517"/>
            <a:ext cx="80648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23528" y="836712"/>
            <a:ext cx="80648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2"/>
          <a:stretch>
            <a:fillRect/>
          </a:stretch>
        </p:blipFill>
        <p:spPr>
          <a:xfrm>
            <a:off x="514801" y="2379340"/>
            <a:ext cx="2562225" cy="2819400"/>
          </a:xfrm>
          <a:prstGeom prst="rect">
            <a:avLst/>
          </a:prstGeom>
        </p:spPr>
      </p:pic>
      <p:pic>
        <p:nvPicPr>
          <p:cNvPr id="12" name="Imagen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27703" t="25721" r="24624" b="8705"/>
          <a:stretch/>
        </p:blipFill>
        <p:spPr bwMode="auto">
          <a:xfrm>
            <a:off x="4257755" y="1080311"/>
            <a:ext cx="4628150" cy="2571068"/>
          </a:xfrm>
          <a:prstGeom prst="rect">
            <a:avLst/>
          </a:prstGeom>
          <a:ln>
            <a:solidFill>
              <a:schemeClr val="tx1"/>
            </a:solidFill>
          </a:ln>
          <a:extLst>
            <a:ext uri="{53640926-AAD7-44D8-BBD7-CCE9431645EC}">
              <a14:shadowObscured xmlns:a14="http://schemas.microsoft.com/office/drawing/2010/main"/>
            </a:ext>
          </a:extLst>
        </p:spPr>
      </p:pic>
      <p:sp>
        <p:nvSpPr>
          <p:cNvPr id="4" name="Flecha derecha 3"/>
          <p:cNvSpPr/>
          <p:nvPr/>
        </p:nvSpPr>
        <p:spPr>
          <a:xfrm>
            <a:off x="3232014" y="3501008"/>
            <a:ext cx="792088" cy="57606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ángulo 4"/>
          <p:cNvSpPr/>
          <p:nvPr/>
        </p:nvSpPr>
        <p:spPr>
          <a:xfrm>
            <a:off x="4067623" y="6309320"/>
            <a:ext cx="4818282" cy="430887"/>
          </a:xfrm>
          <a:prstGeom prst="rect">
            <a:avLst/>
          </a:prstGeom>
        </p:spPr>
        <p:txBody>
          <a:bodyPr wrap="square">
            <a:spAutoFit/>
          </a:bodyPr>
          <a:lstStyle/>
          <a:p>
            <a:pPr algn="ctr"/>
            <a:r>
              <a:rPr lang="es-EC" sz="1100" b="1" dirty="0">
                <a:latin typeface="Arial" panose="020B0604020202020204" pitchFamily="34" charset="0"/>
                <a:ea typeface="Arial" panose="020B0604020202020204" pitchFamily="34" charset="0"/>
              </a:rPr>
              <a:t>Firmas espectrales de una zona de vegetación natural en las 3 imágenes después de aplicada la corrección atmosférica</a:t>
            </a:r>
            <a:endParaRPr lang="en-US" sz="1100" dirty="0"/>
          </a:p>
        </p:txBody>
      </p:sp>
      <p:sp>
        <p:nvSpPr>
          <p:cNvPr id="14" name="Rectángulo 13"/>
          <p:cNvSpPr/>
          <p:nvPr/>
        </p:nvSpPr>
        <p:spPr>
          <a:xfrm>
            <a:off x="4313905" y="3709396"/>
            <a:ext cx="4572000" cy="276999"/>
          </a:xfrm>
          <a:prstGeom prst="rect">
            <a:avLst/>
          </a:prstGeom>
        </p:spPr>
        <p:txBody>
          <a:bodyPr>
            <a:spAutoFit/>
          </a:bodyPr>
          <a:lstStyle/>
          <a:p>
            <a:pPr algn="ctr"/>
            <a:r>
              <a:rPr lang="es-EC" sz="1200" b="1" dirty="0">
                <a:latin typeface="Arial" panose="020B0604020202020204" pitchFamily="34" charset="0"/>
                <a:ea typeface="Arial" panose="020B0604020202020204" pitchFamily="34" charset="0"/>
              </a:rPr>
              <a:t>Imagen OLI14 antes y después de la corrección atmosférica</a:t>
            </a:r>
            <a:endParaRPr lang="en-US" sz="1200" dirty="0"/>
          </a:p>
        </p:txBody>
      </p:sp>
      <p:pic>
        <p:nvPicPr>
          <p:cNvPr id="15" name="Imagen 14"/>
          <p:cNvPicPr>
            <a:picLocks noChangeAspect="1"/>
          </p:cNvPicPr>
          <p:nvPr/>
        </p:nvPicPr>
        <p:blipFill>
          <a:blip r:embed="rId5"/>
          <a:stretch>
            <a:fillRect/>
          </a:stretch>
        </p:blipFill>
        <p:spPr>
          <a:xfrm>
            <a:off x="5163716" y="4153104"/>
            <a:ext cx="2816228" cy="1989507"/>
          </a:xfrm>
          <a:prstGeom prst="rect">
            <a:avLst/>
          </a:prstGeom>
        </p:spPr>
      </p:pic>
      <p:sp>
        <p:nvSpPr>
          <p:cNvPr id="16" name="Rectángulo 15"/>
          <p:cNvSpPr/>
          <p:nvPr/>
        </p:nvSpPr>
        <p:spPr>
          <a:xfrm>
            <a:off x="359811" y="5301208"/>
            <a:ext cx="2872203" cy="430887"/>
          </a:xfrm>
          <a:prstGeom prst="rect">
            <a:avLst/>
          </a:prstGeom>
        </p:spPr>
        <p:txBody>
          <a:bodyPr wrap="square">
            <a:spAutoFit/>
          </a:bodyPr>
          <a:lstStyle/>
          <a:p>
            <a:pPr algn="ctr"/>
            <a:r>
              <a:rPr lang="es-EC" sz="1100" b="1" dirty="0">
                <a:latin typeface="Arial" panose="020B0604020202020204" pitchFamily="34" charset="0"/>
                <a:ea typeface="Arial" panose="020B0604020202020204" pitchFamily="34" charset="0"/>
              </a:rPr>
              <a:t>Selección de parámetros para la herramienta </a:t>
            </a:r>
            <a:r>
              <a:rPr lang="es-EC" sz="1100" b="1" dirty="0" err="1">
                <a:latin typeface="Arial" panose="020B0604020202020204" pitchFamily="34" charset="0"/>
                <a:ea typeface="Arial" panose="020B0604020202020204" pitchFamily="34" charset="0"/>
              </a:rPr>
              <a:t>Dark</a:t>
            </a:r>
            <a:r>
              <a:rPr lang="es-EC" sz="1100" b="1" dirty="0">
                <a:latin typeface="Arial" panose="020B0604020202020204" pitchFamily="34" charset="0"/>
                <a:ea typeface="Arial" panose="020B0604020202020204" pitchFamily="34" charset="0"/>
              </a:rPr>
              <a:t> </a:t>
            </a:r>
            <a:r>
              <a:rPr lang="es-EC" sz="1100" b="1" dirty="0" err="1">
                <a:latin typeface="Arial" panose="020B0604020202020204" pitchFamily="34" charset="0"/>
                <a:ea typeface="Arial" panose="020B0604020202020204" pitchFamily="34" charset="0"/>
              </a:rPr>
              <a:t>Subtraction</a:t>
            </a:r>
            <a:endParaRPr lang="en-US" sz="1100" dirty="0"/>
          </a:p>
        </p:txBody>
      </p:sp>
    </p:spTree>
    <p:extLst>
      <p:ext uri="{BB962C8B-B14F-4D97-AF65-F5344CB8AC3E}">
        <p14:creationId xmlns:p14="http://schemas.microsoft.com/office/powerpoint/2010/main" val="861296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6923112" cy="778098"/>
          </a:xfrm>
        </p:spPr>
        <p:txBody>
          <a:bodyPr>
            <a:normAutofit fontScale="90000"/>
          </a:bodyPr>
          <a:lstStyle/>
          <a:p>
            <a:pPr lvl="1" algn="l" rtl="0">
              <a:spcBef>
                <a:spcPct val="0"/>
              </a:spcBef>
            </a:pPr>
            <a:r>
              <a:rPr lang="es-EC" sz="3200" b="1" dirty="0">
                <a:latin typeface="+mj-lt"/>
              </a:rPr>
              <a:t>Tratamiento de imágenes satelitales</a:t>
            </a:r>
            <a:r>
              <a:rPr lang="es-EC" b="1" dirty="0"/>
              <a:t/>
            </a:r>
            <a:br>
              <a:rPr lang="es-EC" b="1" dirty="0"/>
            </a:br>
            <a:endParaRPr lang="es-EC" dirty="0"/>
          </a:p>
        </p:txBody>
      </p:sp>
      <p:sp>
        <p:nvSpPr>
          <p:cNvPr id="7" name="1 Título"/>
          <p:cNvSpPr txBox="1">
            <a:spLocks/>
          </p:cNvSpPr>
          <p:nvPr/>
        </p:nvSpPr>
        <p:spPr>
          <a:xfrm>
            <a:off x="251520" y="980728"/>
            <a:ext cx="6923112" cy="77809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l" rtl="0">
              <a:spcBef>
                <a:spcPct val="0"/>
              </a:spcBef>
            </a:pPr>
            <a:r>
              <a:rPr lang="es-EC" sz="2800" b="1" kern="0" dirty="0" smtClean="0">
                <a:solidFill>
                  <a:sysClr val="windowText" lastClr="000000"/>
                </a:solidFill>
                <a:latin typeface="+mj-lt"/>
              </a:rPr>
              <a:t>Fusión de imágenes (Pansharpening)</a:t>
            </a:r>
            <a:r>
              <a:rPr lang="es-EC" sz="1600" b="1" kern="0" dirty="0" smtClean="0">
                <a:solidFill>
                  <a:sysClr val="windowText" lastClr="000000"/>
                </a:solidFill>
              </a:rPr>
              <a:t/>
            </a:r>
            <a:br>
              <a:rPr lang="es-EC" sz="1600" b="1" kern="0" dirty="0" smtClean="0">
                <a:solidFill>
                  <a:sysClr val="windowText" lastClr="000000"/>
                </a:solidFill>
              </a:rPr>
            </a:br>
            <a:endParaRPr lang="es-EC" sz="1600" kern="0" dirty="0" smtClean="0">
              <a:solidFill>
                <a:sysClr val="windowText" lastClr="000000"/>
              </a:solidFill>
            </a:endParaRPr>
          </a:p>
        </p:txBody>
      </p:sp>
      <p:cxnSp>
        <p:nvCxnSpPr>
          <p:cNvPr id="9" name="8 Conector recto"/>
          <p:cNvCxnSpPr/>
          <p:nvPr/>
        </p:nvCxnSpPr>
        <p:spPr>
          <a:xfrm>
            <a:off x="323528" y="736517"/>
            <a:ext cx="80648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23528" y="836712"/>
            <a:ext cx="80648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Imagen 7"/>
          <p:cNvPicPr/>
          <p:nvPr/>
        </p:nvPicPr>
        <p:blipFill>
          <a:blip r:embed="rId2"/>
          <a:stretch>
            <a:fillRect/>
          </a:stretch>
        </p:blipFill>
        <p:spPr>
          <a:xfrm>
            <a:off x="422444" y="1831635"/>
            <a:ext cx="2250440" cy="3382645"/>
          </a:xfrm>
          <a:prstGeom prst="rect">
            <a:avLst/>
          </a:prstGeom>
        </p:spPr>
      </p:pic>
      <p:sp>
        <p:nvSpPr>
          <p:cNvPr id="3" name="Rectángulo 2"/>
          <p:cNvSpPr/>
          <p:nvPr/>
        </p:nvSpPr>
        <p:spPr>
          <a:xfrm>
            <a:off x="251520" y="5312241"/>
            <a:ext cx="2592288" cy="461665"/>
          </a:xfrm>
          <a:prstGeom prst="rect">
            <a:avLst/>
          </a:prstGeom>
        </p:spPr>
        <p:txBody>
          <a:bodyPr wrap="square">
            <a:spAutoFit/>
          </a:bodyPr>
          <a:lstStyle/>
          <a:p>
            <a:pPr algn="ctr"/>
            <a:r>
              <a:rPr lang="es-EC" sz="1200" b="1" dirty="0">
                <a:latin typeface="Arial" panose="020B0604020202020204" pitchFamily="34" charset="0"/>
                <a:ea typeface="Arial" panose="020B0604020202020204" pitchFamily="34" charset="0"/>
              </a:rPr>
              <a:t>Herramienta </a:t>
            </a:r>
            <a:r>
              <a:rPr lang="es-EC" sz="1200" b="1" dirty="0" err="1">
                <a:latin typeface="Arial" panose="020B0604020202020204" pitchFamily="34" charset="0"/>
                <a:ea typeface="Arial" panose="020B0604020202020204" pitchFamily="34" charset="0"/>
              </a:rPr>
              <a:t>Pansharp</a:t>
            </a:r>
            <a:r>
              <a:rPr lang="es-EC" sz="1200" b="1" dirty="0">
                <a:latin typeface="Arial" panose="020B0604020202020204" pitchFamily="34" charset="0"/>
                <a:ea typeface="Arial" panose="020B0604020202020204" pitchFamily="34" charset="0"/>
              </a:rPr>
              <a:t> del software PCI </a:t>
            </a:r>
            <a:r>
              <a:rPr lang="es-EC" sz="1200" b="1" dirty="0" err="1">
                <a:latin typeface="Arial" panose="020B0604020202020204" pitchFamily="34" charset="0"/>
                <a:ea typeface="Arial" panose="020B0604020202020204" pitchFamily="34" charset="0"/>
              </a:rPr>
              <a:t>Geomatica</a:t>
            </a:r>
            <a:endParaRPr lang="en-US" sz="1200" dirty="0"/>
          </a:p>
        </p:txBody>
      </p:sp>
      <p:sp>
        <p:nvSpPr>
          <p:cNvPr id="11" name="Flecha derecha 10"/>
          <p:cNvSpPr/>
          <p:nvPr/>
        </p:nvSpPr>
        <p:spPr>
          <a:xfrm>
            <a:off x="3059832" y="3356992"/>
            <a:ext cx="792088" cy="57606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aphicFrame>
        <p:nvGraphicFramePr>
          <p:cNvPr id="4" name="Tabla 3"/>
          <p:cNvGraphicFramePr>
            <a:graphicFrameLocks noGrp="1"/>
          </p:cNvGraphicFramePr>
          <p:nvPr>
            <p:extLst>
              <p:ext uri="{D42A27DB-BD31-4B8C-83A1-F6EECF244321}">
                <p14:modId xmlns:p14="http://schemas.microsoft.com/office/powerpoint/2010/main" val="2641598038"/>
              </p:ext>
            </p:extLst>
          </p:nvPr>
        </p:nvGraphicFramePr>
        <p:xfrm>
          <a:off x="4117148" y="1758825"/>
          <a:ext cx="4703324" cy="4380419"/>
        </p:xfrm>
        <a:graphic>
          <a:graphicData uri="http://schemas.openxmlformats.org/drawingml/2006/table">
            <a:tbl>
              <a:tblPr firstRow="1" firstCol="1" bandRow="1">
                <a:tableStyleId>{5C22544A-7EE6-4342-B048-85BDC9FD1C3A}</a:tableStyleId>
              </a:tblPr>
              <a:tblGrid>
                <a:gridCol w="464652"/>
                <a:gridCol w="2150440"/>
                <a:gridCol w="2088232"/>
              </a:tblGrid>
              <a:tr h="339452">
                <a:tc>
                  <a:txBody>
                    <a:bodyPr/>
                    <a:lstStyle/>
                    <a:p>
                      <a:pPr marL="6350" indent="-6350" algn="just">
                        <a:lnSpc>
                          <a:spcPct val="152000"/>
                        </a:lnSpc>
                        <a:spcAft>
                          <a:spcPts val="25"/>
                        </a:spcAft>
                      </a:pPr>
                      <a:r>
                        <a:rPr lang="es-EC" sz="1100" dirty="0">
                          <a:effectLst/>
                        </a:rPr>
                        <a:t> </a:t>
                      </a:r>
                      <a:endParaRPr lang="en-US" sz="1200" dirty="0">
                        <a:solidFill>
                          <a:srgbClr val="000000"/>
                        </a:solidFill>
                        <a:effectLst/>
                        <a:latin typeface="Arial" panose="020B0604020202020204" pitchFamily="34" charset="0"/>
                        <a:ea typeface="Arial" panose="020B0604020202020204" pitchFamily="34" charset="0"/>
                      </a:endParaRPr>
                    </a:p>
                  </a:txBody>
                  <a:tcPr marL="68580" marR="68580" marT="0" marB="0"/>
                </a:tc>
                <a:tc>
                  <a:txBody>
                    <a:bodyPr/>
                    <a:lstStyle/>
                    <a:p>
                      <a:pPr marL="6350" indent="-6350" algn="ctr">
                        <a:lnSpc>
                          <a:spcPct val="152000"/>
                        </a:lnSpc>
                        <a:spcBef>
                          <a:spcPts val="200"/>
                        </a:spcBef>
                        <a:spcAft>
                          <a:spcPts val="200"/>
                        </a:spcAft>
                      </a:pPr>
                      <a:r>
                        <a:rPr lang="es-EC" sz="1100">
                          <a:effectLst/>
                        </a:rPr>
                        <a:t>Imagen Original</a:t>
                      </a:r>
                      <a:endParaRPr lang="en-US" sz="12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100">
                          <a:effectLst/>
                        </a:rPr>
                        <a:t>Imagen mejorada</a:t>
                      </a:r>
                      <a:endParaRPr lang="en-US" sz="1200">
                        <a:solidFill>
                          <a:srgbClr val="000000"/>
                        </a:solidFill>
                        <a:effectLst/>
                        <a:latin typeface="Arial" panose="020B0604020202020204" pitchFamily="34" charset="0"/>
                        <a:ea typeface="Arial" panose="020B0604020202020204" pitchFamily="34" charset="0"/>
                      </a:endParaRPr>
                    </a:p>
                  </a:txBody>
                  <a:tcPr marL="68580" marR="68580" marT="0" marB="0" anchor="ctr"/>
                </a:tc>
              </a:tr>
              <a:tr h="2061617">
                <a:tc>
                  <a:txBody>
                    <a:bodyPr/>
                    <a:lstStyle/>
                    <a:p>
                      <a:pPr marL="6350" marR="71755" indent="-6350" algn="ctr">
                        <a:lnSpc>
                          <a:spcPct val="152000"/>
                        </a:lnSpc>
                        <a:spcBef>
                          <a:spcPts val="200"/>
                        </a:spcBef>
                        <a:spcAft>
                          <a:spcPts val="200"/>
                        </a:spcAft>
                      </a:pPr>
                      <a:r>
                        <a:rPr lang="es-EC" sz="1100">
                          <a:effectLst/>
                        </a:rPr>
                        <a:t>ETM99</a:t>
                      </a:r>
                      <a:endParaRPr lang="en-US" sz="1200">
                        <a:solidFill>
                          <a:srgbClr val="000000"/>
                        </a:solidFill>
                        <a:effectLst/>
                        <a:latin typeface="Arial" panose="020B0604020202020204" pitchFamily="34" charset="0"/>
                        <a:ea typeface="Arial" panose="020B0604020202020204" pitchFamily="34" charset="0"/>
                      </a:endParaRPr>
                    </a:p>
                  </a:txBody>
                  <a:tcPr marL="68580" marR="68580" marT="0" marB="0" vert="vert270" anchor="ctr"/>
                </a:tc>
                <a:tc rowSpan="2" gridSpan="2">
                  <a:txBody>
                    <a:bodyPr/>
                    <a:lstStyle/>
                    <a:p>
                      <a:pPr marL="6350" indent="-6350" algn="ctr">
                        <a:lnSpc>
                          <a:spcPct val="152000"/>
                        </a:lnSpc>
                        <a:spcAft>
                          <a:spcPts val="0"/>
                        </a:spcAft>
                      </a:pPr>
                      <a:endParaRPr lang="en-US" sz="1200" dirty="0">
                        <a:solidFill>
                          <a:srgbClr val="000000"/>
                        </a:solidFill>
                        <a:effectLst/>
                        <a:latin typeface="Arial" panose="020B0604020202020204" pitchFamily="34" charset="0"/>
                        <a:ea typeface="Arial" panose="020B0604020202020204" pitchFamily="34" charset="0"/>
                      </a:endParaRPr>
                    </a:p>
                  </a:txBody>
                  <a:tcPr marL="68580" marR="68580" marT="0" marB="0"/>
                </a:tc>
                <a:tc rowSpan="2" hMerge="1">
                  <a:txBody>
                    <a:bodyPr/>
                    <a:lstStyle/>
                    <a:p>
                      <a:endParaRPr lang="en-US"/>
                    </a:p>
                  </a:txBody>
                  <a:tcPr/>
                </a:tc>
              </a:tr>
              <a:tr h="1979350">
                <a:tc>
                  <a:txBody>
                    <a:bodyPr/>
                    <a:lstStyle/>
                    <a:p>
                      <a:pPr marL="71755" marR="71755" indent="-6350" algn="ctr">
                        <a:lnSpc>
                          <a:spcPct val="152000"/>
                        </a:lnSpc>
                        <a:spcBef>
                          <a:spcPts val="200"/>
                        </a:spcBef>
                        <a:spcAft>
                          <a:spcPts val="200"/>
                        </a:spcAft>
                      </a:pPr>
                      <a:r>
                        <a:rPr lang="es-EC" sz="1100" dirty="0">
                          <a:effectLst/>
                        </a:rPr>
                        <a:t>OLI 2014</a:t>
                      </a:r>
                      <a:endParaRPr lang="en-US" sz="1200" dirty="0">
                        <a:solidFill>
                          <a:srgbClr val="000000"/>
                        </a:solidFill>
                        <a:effectLst/>
                        <a:latin typeface="Arial" panose="020B0604020202020204" pitchFamily="34" charset="0"/>
                        <a:ea typeface="Arial" panose="020B0604020202020204" pitchFamily="34" charset="0"/>
                      </a:endParaRPr>
                    </a:p>
                  </a:txBody>
                  <a:tcPr marL="68580" marR="68580" marT="0" marB="0" vert="vert270" anchor="ctr"/>
                </a:tc>
                <a:tc gridSpan="2" vMerge="1">
                  <a:txBody>
                    <a:bodyPr/>
                    <a:lstStyle/>
                    <a:p>
                      <a:endParaRPr lang="en-US"/>
                    </a:p>
                  </a:txBody>
                  <a:tcPr/>
                </a:tc>
                <a:tc hMerge="1" vMerge="1">
                  <a:txBody>
                    <a:bodyPr/>
                    <a:lstStyle/>
                    <a:p>
                      <a:endParaRPr lang="en-US"/>
                    </a:p>
                  </a:txBody>
                  <a:tcPr/>
                </a:tc>
              </a:tr>
            </a:tbl>
          </a:graphicData>
        </a:graphic>
      </p:graphicFrame>
      <p:pic>
        <p:nvPicPr>
          <p:cNvPr id="12" name="Imagen 12"/>
          <p:cNvPicPr>
            <a:picLocks noChangeAspect="1" noChangeArrowheads="1"/>
          </p:cNvPicPr>
          <p:nvPr/>
        </p:nvPicPr>
        <p:blipFill>
          <a:blip r:embed="rId3">
            <a:extLst>
              <a:ext uri="{28A0092B-C50C-407E-A947-70E740481C1C}">
                <a14:useLocalDpi xmlns:a14="http://schemas.microsoft.com/office/drawing/2010/main" val="0"/>
              </a:ext>
            </a:extLst>
          </a:blip>
          <a:srcRect l="47751" t="22054" r="20593" b="24689"/>
          <a:stretch>
            <a:fillRect/>
          </a:stretch>
        </p:blipFill>
        <p:spPr bwMode="auto">
          <a:xfrm>
            <a:off x="4585640" y="2122741"/>
            <a:ext cx="4247591" cy="4016504"/>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4182810" y="6244298"/>
            <a:ext cx="4572000" cy="276999"/>
          </a:xfrm>
          <a:prstGeom prst="rect">
            <a:avLst/>
          </a:prstGeom>
        </p:spPr>
        <p:txBody>
          <a:bodyPr>
            <a:spAutoFit/>
          </a:bodyPr>
          <a:lstStyle/>
          <a:p>
            <a:pPr algn="ctr"/>
            <a:r>
              <a:rPr lang="es-EC" sz="1200" b="1" dirty="0">
                <a:latin typeface="Arial" panose="020B0604020202020204" pitchFamily="34" charset="0"/>
                <a:ea typeface="Arial" panose="020B0604020202020204" pitchFamily="34" charset="0"/>
              </a:rPr>
              <a:t>Resultados de la aplicación de la herramienta PCI PanSharp</a:t>
            </a:r>
            <a:endParaRPr lang="en-US" sz="1200" dirty="0"/>
          </a:p>
        </p:txBody>
      </p:sp>
    </p:spTree>
    <p:extLst>
      <p:ext uri="{BB962C8B-B14F-4D97-AF65-F5344CB8AC3E}">
        <p14:creationId xmlns:p14="http://schemas.microsoft.com/office/powerpoint/2010/main" val="9096077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6923112" cy="778098"/>
          </a:xfrm>
        </p:spPr>
        <p:txBody>
          <a:bodyPr>
            <a:normAutofit fontScale="90000"/>
          </a:bodyPr>
          <a:lstStyle/>
          <a:p>
            <a:pPr lvl="1" algn="l" rtl="0">
              <a:spcBef>
                <a:spcPct val="0"/>
              </a:spcBef>
            </a:pPr>
            <a:r>
              <a:rPr lang="es-EC" sz="3200" b="1" dirty="0">
                <a:latin typeface="+mj-lt"/>
              </a:rPr>
              <a:t>Tratamiento de imágenes satelitales</a:t>
            </a:r>
            <a:r>
              <a:rPr lang="es-EC" b="1" dirty="0"/>
              <a:t/>
            </a:r>
            <a:br>
              <a:rPr lang="es-EC" b="1" dirty="0"/>
            </a:br>
            <a:endParaRPr lang="es-EC" dirty="0"/>
          </a:p>
        </p:txBody>
      </p:sp>
      <p:sp>
        <p:nvSpPr>
          <p:cNvPr id="7" name="1 Título"/>
          <p:cNvSpPr txBox="1">
            <a:spLocks/>
          </p:cNvSpPr>
          <p:nvPr/>
        </p:nvSpPr>
        <p:spPr>
          <a:xfrm>
            <a:off x="251520" y="980728"/>
            <a:ext cx="6923112" cy="77809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l" rtl="0">
              <a:spcBef>
                <a:spcPct val="0"/>
              </a:spcBef>
            </a:pPr>
            <a:r>
              <a:rPr lang="es-EC" sz="2800" b="1" kern="0" dirty="0" smtClean="0">
                <a:solidFill>
                  <a:sysClr val="windowText" lastClr="000000"/>
                </a:solidFill>
                <a:latin typeface="+mj-lt"/>
              </a:rPr>
              <a:t>Corrección Geométrica</a:t>
            </a:r>
            <a:r>
              <a:rPr lang="es-EC" sz="1600" b="1" kern="0" dirty="0" smtClean="0">
                <a:solidFill>
                  <a:sysClr val="windowText" lastClr="000000"/>
                </a:solidFill>
              </a:rPr>
              <a:t/>
            </a:r>
            <a:br>
              <a:rPr lang="es-EC" sz="1600" b="1" kern="0" dirty="0" smtClean="0">
                <a:solidFill>
                  <a:sysClr val="windowText" lastClr="000000"/>
                </a:solidFill>
              </a:rPr>
            </a:br>
            <a:endParaRPr lang="es-EC" sz="1600" kern="0" dirty="0" smtClean="0">
              <a:solidFill>
                <a:sysClr val="windowText" lastClr="000000"/>
              </a:solidFill>
            </a:endParaRPr>
          </a:p>
        </p:txBody>
      </p:sp>
      <p:cxnSp>
        <p:nvCxnSpPr>
          <p:cNvPr id="9" name="8 Conector recto"/>
          <p:cNvCxnSpPr/>
          <p:nvPr/>
        </p:nvCxnSpPr>
        <p:spPr>
          <a:xfrm>
            <a:off x="323528" y="736517"/>
            <a:ext cx="80648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23528" y="836712"/>
            <a:ext cx="80648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2"/>
          <a:stretch>
            <a:fillRect/>
          </a:stretch>
        </p:blipFill>
        <p:spPr>
          <a:xfrm>
            <a:off x="1187624" y="1571184"/>
            <a:ext cx="6888147" cy="662062"/>
          </a:xfrm>
          <a:prstGeom prst="rect">
            <a:avLst/>
          </a:prstGeom>
        </p:spPr>
      </p:pic>
      <p:sp>
        <p:nvSpPr>
          <p:cNvPr id="3" name="Rectángulo 2"/>
          <p:cNvSpPr/>
          <p:nvPr/>
        </p:nvSpPr>
        <p:spPr>
          <a:xfrm>
            <a:off x="2452488" y="2274497"/>
            <a:ext cx="4572000" cy="276999"/>
          </a:xfrm>
          <a:prstGeom prst="rect">
            <a:avLst/>
          </a:prstGeom>
        </p:spPr>
        <p:txBody>
          <a:bodyPr>
            <a:spAutoFit/>
          </a:bodyPr>
          <a:lstStyle/>
          <a:p>
            <a:r>
              <a:rPr lang="es-EC" sz="1200" b="1" dirty="0">
                <a:latin typeface="Arial" panose="020B0604020202020204" pitchFamily="34" charset="0"/>
                <a:ea typeface="Arial" panose="020B0604020202020204" pitchFamily="34" charset="0"/>
              </a:rPr>
              <a:t>Barra de herramientas Georeferencing de ArcMap</a:t>
            </a:r>
            <a:endParaRPr lang="en-US" sz="1200" dirty="0"/>
          </a:p>
        </p:txBody>
      </p:sp>
      <p:graphicFrame>
        <p:nvGraphicFramePr>
          <p:cNvPr id="4" name="Tabla 3"/>
          <p:cNvGraphicFramePr>
            <a:graphicFrameLocks noGrp="1"/>
          </p:cNvGraphicFramePr>
          <p:nvPr>
            <p:extLst>
              <p:ext uri="{D42A27DB-BD31-4B8C-83A1-F6EECF244321}">
                <p14:modId xmlns:p14="http://schemas.microsoft.com/office/powerpoint/2010/main" val="172852132"/>
              </p:ext>
            </p:extLst>
          </p:nvPr>
        </p:nvGraphicFramePr>
        <p:xfrm>
          <a:off x="535030" y="4407559"/>
          <a:ext cx="3834916" cy="1630680"/>
        </p:xfrm>
        <a:graphic>
          <a:graphicData uri="http://schemas.openxmlformats.org/drawingml/2006/table">
            <a:tbl>
              <a:tblPr firstRow="1" bandRow="1">
                <a:tableStyleId>{5C22544A-7EE6-4342-B048-85BDC9FD1C3A}</a:tableStyleId>
              </a:tblPr>
              <a:tblGrid>
                <a:gridCol w="1458652"/>
                <a:gridCol w="1296144"/>
                <a:gridCol w="1080120"/>
              </a:tblGrid>
              <a:tr h="370840">
                <a:tc>
                  <a:txBody>
                    <a:bodyPr/>
                    <a:lstStyle/>
                    <a:p>
                      <a:pPr algn="ctr"/>
                      <a:r>
                        <a:rPr lang="es-EC" sz="1400" dirty="0" smtClean="0"/>
                        <a:t>Imagen</a:t>
                      </a:r>
                      <a:endParaRPr lang="en-US" sz="1400" dirty="0"/>
                    </a:p>
                  </a:txBody>
                  <a:tcPr anchor="ctr"/>
                </a:tc>
                <a:tc>
                  <a:txBody>
                    <a:bodyPr/>
                    <a:lstStyle/>
                    <a:p>
                      <a:pPr algn="ctr"/>
                      <a:r>
                        <a:rPr lang="es-EC" sz="1400" dirty="0" smtClean="0"/>
                        <a:t>Puntos de control</a:t>
                      </a:r>
                      <a:endParaRPr lang="en-US" sz="1400" dirty="0"/>
                    </a:p>
                  </a:txBody>
                  <a:tcPr anchor="ctr"/>
                </a:tc>
                <a:tc>
                  <a:txBody>
                    <a:bodyPr/>
                    <a:lstStyle/>
                    <a:p>
                      <a:pPr algn="ctr"/>
                      <a:r>
                        <a:rPr lang="es-EC" sz="1400" dirty="0" smtClean="0"/>
                        <a:t>ECM (m)</a:t>
                      </a:r>
                      <a:endParaRPr lang="en-US" sz="1400" dirty="0"/>
                    </a:p>
                  </a:txBody>
                  <a:tcPr anchor="ctr"/>
                </a:tc>
              </a:tr>
              <a:tr h="370840">
                <a:tc>
                  <a:txBody>
                    <a:bodyPr/>
                    <a:lstStyle/>
                    <a:p>
                      <a:pPr algn="ctr"/>
                      <a:r>
                        <a:rPr lang="es-EC" sz="1400" dirty="0" smtClean="0"/>
                        <a:t>Etm99</a:t>
                      </a:r>
                      <a:endParaRPr lang="en-US" sz="1400" dirty="0"/>
                    </a:p>
                  </a:txBody>
                  <a:tcPr anchor="ctr"/>
                </a:tc>
                <a:tc>
                  <a:txBody>
                    <a:bodyPr/>
                    <a:lstStyle/>
                    <a:p>
                      <a:pPr algn="ctr"/>
                      <a:r>
                        <a:rPr lang="es-EC" sz="1400" dirty="0" smtClean="0"/>
                        <a:t>N/A</a:t>
                      </a:r>
                      <a:endParaRPr lang="en-US" sz="1400" dirty="0"/>
                    </a:p>
                  </a:txBody>
                  <a:tcPr anchor="ctr"/>
                </a:tc>
                <a:tc>
                  <a:txBody>
                    <a:bodyPr/>
                    <a:lstStyle/>
                    <a:p>
                      <a:pPr algn="ctr"/>
                      <a:r>
                        <a:rPr lang="es-EC" sz="1400" dirty="0" smtClean="0"/>
                        <a:t>N/A</a:t>
                      </a:r>
                      <a:endParaRPr lang="en-US" sz="1400" dirty="0"/>
                    </a:p>
                  </a:txBody>
                  <a:tcPr anchor="ctr"/>
                </a:tc>
              </a:tr>
              <a:tr h="370840">
                <a:tc>
                  <a:txBody>
                    <a:bodyPr/>
                    <a:lstStyle/>
                    <a:p>
                      <a:pPr algn="ctr"/>
                      <a:r>
                        <a:rPr lang="es-EC" sz="1400" dirty="0" smtClean="0"/>
                        <a:t>Aster07</a:t>
                      </a:r>
                      <a:endParaRPr lang="en-US" sz="1400" dirty="0"/>
                    </a:p>
                  </a:txBody>
                  <a:tcPr anchor="ctr"/>
                </a:tc>
                <a:tc>
                  <a:txBody>
                    <a:bodyPr/>
                    <a:lstStyle/>
                    <a:p>
                      <a:pPr algn="ctr"/>
                      <a:r>
                        <a:rPr lang="es-EC" sz="1400" dirty="0" smtClean="0"/>
                        <a:t>30</a:t>
                      </a:r>
                      <a:endParaRPr lang="en-US" sz="1400" dirty="0"/>
                    </a:p>
                  </a:txBody>
                  <a:tcPr anchor="ctr"/>
                </a:tc>
                <a:tc>
                  <a:txBody>
                    <a:bodyPr/>
                    <a:lstStyle/>
                    <a:p>
                      <a:pPr algn="ctr"/>
                      <a:r>
                        <a:rPr lang="es-EC" sz="1400" dirty="0" smtClean="0"/>
                        <a:t>14,1</a:t>
                      </a:r>
                      <a:endParaRPr lang="en-US" sz="1400" dirty="0"/>
                    </a:p>
                  </a:txBody>
                  <a:tcPr anchor="ctr"/>
                </a:tc>
              </a:tr>
              <a:tr h="370840">
                <a:tc>
                  <a:txBody>
                    <a:bodyPr/>
                    <a:lstStyle/>
                    <a:p>
                      <a:pPr algn="ctr"/>
                      <a:r>
                        <a:rPr lang="es-EC" sz="1400" dirty="0" smtClean="0"/>
                        <a:t>oli14</a:t>
                      </a:r>
                      <a:endParaRPr lang="en-US" sz="1400" dirty="0"/>
                    </a:p>
                  </a:txBody>
                  <a:tcPr anchor="ctr"/>
                </a:tc>
                <a:tc>
                  <a:txBody>
                    <a:bodyPr/>
                    <a:lstStyle/>
                    <a:p>
                      <a:pPr algn="ctr"/>
                      <a:r>
                        <a:rPr lang="es-EC" sz="1400" dirty="0" smtClean="0"/>
                        <a:t>9</a:t>
                      </a:r>
                      <a:endParaRPr lang="en-US" sz="1400" dirty="0"/>
                    </a:p>
                  </a:txBody>
                  <a:tcPr anchor="ctr"/>
                </a:tc>
                <a:tc>
                  <a:txBody>
                    <a:bodyPr/>
                    <a:lstStyle/>
                    <a:p>
                      <a:pPr algn="ctr"/>
                      <a:r>
                        <a:rPr lang="es-EC" sz="1400" dirty="0" smtClean="0"/>
                        <a:t>3,13</a:t>
                      </a:r>
                      <a:endParaRPr lang="en-US" sz="1400" dirty="0"/>
                    </a:p>
                  </a:txBody>
                  <a:tcPr anchor="ctr"/>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737597485"/>
              </p:ext>
            </p:extLst>
          </p:nvPr>
        </p:nvGraphicFramePr>
        <p:xfrm>
          <a:off x="251520" y="2766150"/>
          <a:ext cx="4320480" cy="1112520"/>
        </p:xfrm>
        <a:graphic>
          <a:graphicData uri="http://schemas.openxmlformats.org/drawingml/2006/table">
            <a:tbl>
              <a:tblPr firstCol="1" bandRow="1">
                <a:tableStyleId>{5C22544A-7EE6-4342-B048-85BDC9FD1C3A}</a:tableStyleId>
              </a:tblPr>
              <a:tblGrid>
                <a:gridCol w="2283477"/>
                <a:gridCol w="2037003"/>
              </a:tblGrid>
              <a:tr h="370840">
                <a:tc>
                  <a:txBody>
                    <a:bodyPr/>
                    <a:lstStyle/>
                    <a:p>
                      <a:pPr algn="ctr"/>
                      <a:r>
                        <a:rPr lang="es-EC" sz="1400" dirty="0" smtClean="0"/>
                        <a:t>Método</a:t>
                      </a:r>
                      <a:endParaRPr lang="en-US" sz="1400" dirty="0"/>
                    </a:p>
                  </a:txBody>
                  <a:tcPr anchor="ctr">
                    <a:solidFill>
                      <a:schemeClr val="accent3">
                        <a:lumMod val="75000"/>
                      </a:schemeClr>
                    </a:solidFill>
                  </a:tcPr>
                </a:tc>
                <a:tc>
                  <a:txBody>
                    <a:bodyPr/>
                    <a:lstStyle/>
                    <a:p>
                      <a:pPr algn="ctr"/>
                      <a:r>
                        <a:rPr lang="es-EC" sz="1400" dirty="0" smtClean="0"/>
                        <a:t>Imagen vs Imagen</a:t>
                      </a:r>
                      <a:endParaRPr lang="en-US" sz="1400" dirty="0"/>
                    </a:p>
                  </a:txBody>
                  <a:tcPr anchor="ctr"/>
                </a:tc>
              </a:tr>
              <a:tr h="370840">
                <a:tc>
                  <a:txBody>
                    <a:bodyPr/>
                    <a:lstStyle/>
                    <a:p>
                      <a:pPr algn="ctr"/>
                      <a:r>
                        <a:rPr lang="es-EC" sz="1400" dirty="0" smtClean="0"/>
                        <a:t>Modelo de Transformación</a:t>
                      </a:r>
                      <a:endParaRPr lang="en-US" sz="1400" dirty="0"/>
                    </a:p>
                  </a:txBody>
                  <a:tcPr anchor="ctr">
                    <a:solidFill>
                      <a:schemeClr val="accent3">
                        <a:lumMod val="75000"/>
                      </a:schemeClr>
                    </a:solidFill>
                  </a:tcPr>
                </a:tc>
                <a:tc>
                  <a:txBody>
                    <a:bodyPr/>
                    <a:lstStyle/>
                    <a:p>
                      <a:pPr algn="ctr"/>
                      <a:r>
                        <a:rPr lang="es-EC" sz="1400" dirty="0" smtClean="0"/>
                        <a:t>Polinomial de orden 2</a:t>
                      </a:r>
                      <a:endParaRPr lang="en-US" sz="1400" dirty="0"/>
                    </a:p>
                  </a:txBody>
                  <a:tcPr anchor="ctr"/>
                </a:tc>
              </a:tr>
              <a:tr h="370840">
                <a:tc>
                  <a:txBody>
                    <a:bodyPr/>
                    <a:lstStyle/>
                    <a:p>
                      <a:pPr algn="ctr"/>
                      <a:r>
                        <a:rPr lang="es-EC" sz="1400" dirty="0" smtClean="0"/>
                        <a:t>Algoritmo de Remuestreo</a:t>
                      </a:r>
                      <a:endParaRPr lang="en-US" sz="1400" dirty="0"/>
                    </a:p>
                  </a:txBody>
                  <a:tcPr anchor="ctr">
                    <a:solidFill>
                      <a:schemeClr val="accent3">
                        <a:lumMod val="75000"/>
                      </a:schemeClr>
                    </a:solidFill>
                  </a:tcPr>
                </a:tc>
                <a:tc>
                  <a:txBody>
                    <a:bodyPr/>
                    <a:lstStyle/>
                    <a:p>
                      <a:pPr algn="ctr"/>
                      <a:r>
                        <a:rPr lang="es-EC" sz="1400" dirty="0" smtClean="0"/>
                        <a:t>Vecino</a:t>
                      </a:r>
                      <a:r>
                        <a:rPr lang="es-EC" sz="1400" baseline="0" dirty="0" smtClean="0"/>
                        <a:t> más cercano</a:t>
                      </a:r>
                      <a:endParaRPr lang="en-US" sz="1400" dirty="0"/>
                    </a:p>
                  </a:txBody>
                  <a:tcPr anchor="ctr"/>
                </a:tc>
              </a:tr>
            </a:tbl>
          </a:graphicData>
        </a:graphic>
      </p:graphicFrame>
      <p:pic>
        <p:nvPicPr>
          <p:cNvPr id="12" name="Imagen 11"/>
          <p:cNvPicPr>
            <a:picLocks noChangeAspect="1"/>
          </p:cNvPicPr>
          <p:nvPr/>
        </p:nvPicPr>
        <p:blipFill rotWithShape="1">
          <a:blip r:embed="rId3"/>
          <a:srcRect l="19966" t="16429" r="25173" b="12913"/>
          <a:stretch/>
        </p:blipFill>
        <p:spPr bwMode="auto">
          <a:xfrm>
            <a:off x="4860032" y="2909700"/>
            <a:ext cx="4004163" cy="2661066"/>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4738488" y="5621193"/>
            <a:ext cx="4226000" cy="276999"/>
          </a:xfrm>
          <a:prstGeom prst="rect">
            <a:avLst/>
          </a:prstGeom>
        </p:spPr>
        <p:txBody>
          <a:bodyPr wrap="square">
            <a:spAutoFit/>
          </a:bodyPr>
          <a:lstStyle/>
          <a:p>
            <a:pPr algn="ctr"/>
            <a:r>
              <a:rPr lang="es-EC" sz="1200" b="1" dirty="0">
                <a:latin typeface="Arial" panose="020B0604020202020204" pitchFamily="34" charset="0"/>
                <a:ea typeface="Arial" panose="020B0604020202020204" pitchFamily="34" charset="0"/>
              </a:rPr>
              <a:t>Distribución de los GCP de la imagen OLI</a:t>
            </a:r>
            <a:endParaRPr lang="en-US" sz="1200" dirty="0"/>
          </a:p>
        </p:txBody>
      </p:sp>
    </p:spTree>
    <p:extLst>
      <p:ext uri="{BB962C8B-B14F-4D97-AF65-F5344CB8AC3E}">
        <p14:creationId xmlns:p14="http://schemas.microsoft.com/office/powerpoint/2010/main" val="909607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116632"/>
            <a:ext cx="6923112" cy="778098"/>
          </a:xfrm>
        </p:spPr>
        <p:txBody>
          <a:bodyPr>
            <a:normAutofit fontScale="90000"/>
          </a:bodyPr>
          <a:lstStyle/>
          <a:p>
            <a:pPr lvl="1" algn="l" rtl="0">
              <a:spcBef>
                <a:spcPct val="0"/>
              </a:spcBef>
            </a:pPr>
            <a:r>
              <a:rPr lang="es-EC" sz="3200" b="1" dirty="0">
                <a:latin typeface="+mj-lt"/>
              </a:rPr>
              <a:t>Tratamiento de imágenes satelitales</a:t>
            </a:r>
            <a:r>
              <a:rPr lang="es-EC" b="1" dirty="0"/>
              <a:t/>
            </a:r>
            <a:br>
              <a:rPr lang="es-EC" b="1" dirty="0"/>
            </a:br>
            <a:endParaRPr lang="es-EC" dirty="0"/>
          </a:p>
        </p:txBody>
      </p:sp>
      <p:sp>
        <p:nvSpPr>
          <p:cNvPr id="7" name="1 Título"/>
          <p:cNvSpPr txBox="1">
            <a:spLocks/>
          </p:cNvSpPr>
          <p:nvPr/>
        </p:nvSpPr>
        <p:spPr>
          <a:xfrm>
            <a:off x="251520" y="980728"/>
            <a:ext cx="6923112" cy="77809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l" rtl="0">
              <a:spcBef>
                <a:spcPct val="0"/>
              </a:spcBef>
            </a:pPr>
            <a:r>
              <a:rPr lang="es-EC" sz="2800" b="1" kern="0" dirty="0" smtClean="0">
                <a:solidFill>
                  <a:sysClr val="windowText" lastClr="000000"/>
                </a:solidFill>
                <a:latin typeface="+mj-lt"/>
              </a:rPr>
              <a:t>Corrección Topográfica</a:t>
            </a:r>
            <a:r>
              <a:rPr lang="es-EC" sz="1600" b="1" kern="0" dirty="0" smtClean="0">
                <a:solidFill>
                  <a:sysClr val="windowText" lastClr="000000"/>
                </a:solidFill>
              </a:rPr>
              <a:t/>
            </a:r>
            <a:br>
              <a:rPr lang="es-EC" sz="1600" b="1" kern="0" dirty="0" smtClean="0">
                <a:solidFill>
                  <a:sysClr val="windowText" lastClr="000000"/>
                </a:solidFill>
              </a:rPr>
            </a:br>
            <a:endParaRPr lang="es-EC" sz="1600" kern="0" dirty="0" smtClean="0">
              <a:solidFill>
                <a:sysClr val="windowText" lastClr="000000"/>
              </a:solidFill>
            </a:endParaRPr>
          </a:p>
        </p:txBody>
      </p:sp>
      <p:cxnSp>
        <p:nvCxnSpPr>
          <p:cNvPr id="9" name="8 Conector recto"/>
          <p:cNvCxnSpPr/>
          <p:nvPr/>
        </p:nvCxnSpPr>
        <p:spPr>
          <a:xfrm>
            <a:off x="323528" y="736517"/>
            <a:ext cx="80648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323528" y="836712"/>
            <a:ext cx="806489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3" name="Tabla 2"/>
          <p:cNvGraphicFramePr>
            <a:graphicFrameLocks noGrp="1"/>
          </p:cNvGraphicFramePr>
          <p:nvPr>
            <p:extLst>
              <p:ext uri="{D42A27DB-BD31-4B8C-83A1-F6EECF244321}">
                <p14:modId xmlns:p14="http://schemas.microsoft.com/office/powerpoint/2010/main" val="1218793912"/>
              </p:ext>
            </p:extLst>
          </p:nvPr>
        </p:nvGraphicFramePr>
        <p:xfrm>
          <a:off x="467544" y="5164744"/>
          <a:ext cx="3456384" cy="1297180"/>
        </p:xfrm>
        <a:graphic>
          <a:graphicData uri="http://schemas.openxmlformats.org/drawingml/2006/table">
            <a:tbl>
              <a:tblPr firstRow="1" firstCol="1" bandRow="1">
                <a:tableStyleId>{5C22544A-7EE6-4342-B048-85BDC9FD1C3A}</a:tableStyleId>
              </a:tblPr>
              <a:tblGrid>
                <a:gridCol w="723900"/>
                <a:gridCol w="1292324"/>
                <a:gridCol w="1440160"/>
              </a:tblGrid>
              <a:tr h="0">
                <a:tc>
                  <a:txBody>
                    <a:bodyPr/>
                    <a:lstStyle/>
                    <a:p>
                      <a:pPr marL="6350" indent="-6350" algn="ctr">
                        <a:lnSpc>
                          <a:spcPct val="152000"/>
                        </a:lnSpc>
                        <a:spcBef>
                          <a:spcPts val="200"/>
                        </a:spcBef>
                        <a:spcAft>
                          <a:spcPts val="200"/>
                        </a:spcAft>
                      </a:pPr>
                      <a:r>
                        <a:rPr lang="es-EC" sz="1400" dirty="0">
                          <a:effectLst/>
                        </a:rPr>
                        <a:t>Imagen</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400">
                          <a:effectLst/>
                        </a:rPr>
                        <a:t>Azimut del Sol</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400" dirty="0">
                          <a:effectLst/>
                        </a:rPr>
                        <a:t>Elevación del Sol</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400">
                          <a:effectLst/>
                        </a:rPr>
                        <a:t>Etm99</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400">
                          <a:effectLst/>
                        </a:rPr>
                        <a:t>128,075356°</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400">
                          <a:effectLst/>
                        </a:rPr>
                        <a:t>59,537682°</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400">
                          <a:effectLst/>
                        </a:rPr>
                        <a:t>Aster07</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400">
                          <a:effectLst/>
                        </a:rPr>
                        <a:t>123,404385°</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400">
                          <a:effectLst/>
                        </a:rPr>
                        <a:t>60,331024°</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400">
                          <a:effectLst/>
                        </a:rPr>
                        <a:t>Oli14</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400" dirty="0">
                          <a:effectLst/>
                        </a:rPr>
                        <a:t>122,577812°</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400" dirty="0">
                          <a:effectLst/>
                        </a:rPr>
                        <a:t>63,522916°</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sp>
        <p:nvSpPr>
          <p:cNvPr id="4" name="Rectángulo 3"/>
          <p:cNvSpPr/>
          <p:nvPr/>
        </p:nvSpPr>
        <p:spPr>
          <a:xfrm>
            <a:off x="971600" y="1723276"/>
            <a:ext cx="2980303" cy="646331"/>
          </a:xfrm>
          <a:prstGeom prst="rect">
            <a:avLst/>
          </a:prstGeom>
        </p:spPr>
        <p:txBody>
          <a:bodyPr wrap="none">
            <a:spAutoFit/>
          </a:bodyPr>
          <a:lstStyle/>
          <a:p>
            <a:r>
              <a:rPr lang="es-EC" b="1" dirty="0" smtClean="0">
                <a:solidFill>
                  <a:srgbClr val="000000"/>
                </a:solidFill>
                <a:latin typeface="Arial" panose="020B0604020202020204" pitchFamily="34" charset="0"/>
                <a:ea typeface="Arial" panose="020B0604020202020204" pitchFamily="34" charset="0"/>
              </a:rPr>
              <a:t>Herramienta: </a:t>
            </a:r>
            <a:r>
              <a:rPr lang="es-EC" dirty="0" smtClean="0">
                <a:solidFill>
                  <a:srgbClr val="000000"/>
                </a:solidFill>
                <a:latin typeface="Arial" panose="020B0604020202020204" pitchFamily="34" charset="0"/>
                <a:ea typeface="Arial" panose="020B0604020202020204" pitchFamily="34" charset="0"/>
              </a:rPr>
              <a:t>C-</a:t>
            </a:r>
            <a:r>
              <a:rPr lang="es-EC" dirty="0" err="1" smtClean="0">
                <a:solidFill>
                  <a:srgbClr val="000000"/>
                </a:solidFill>
                <a:latin typeface="Arial" panose="020B0604020202020204" pitchFamily="34" charset="0"/>
                <a:ea typeface="Arial" panose="020B0604020202020204" pitchFamily="34" charset="0"/>
              </a:rPr>
              <a:t>Correction</a:t>
            </a:r>
            <a:endParaRPr lang="es-EC" dirty="0" smtClean="0">
              <a:solidFill>
                <a:srgbClr val="000000"/>
              </a:solidFill>
              <a:latin typeface="Arial" panose="020B0604020202020204" pitchFamily="34" charset="0"/>
              <a:ea typeface="Arial" panose="020B0604020202020204" pitchFamily="34" charset="0"/>
            </a:endParaRPr>
          </a:p>
          <a:p>
            <a:r>
              <a:rPr lang="es-EC" b="1" dirty="0" smtClean="0">
                <a:solidFill>
                  <a:srgbClr val="000000"/>
                </a:solidFill>
                <a:latin typeface="Arial" panose="020B0604020202020204" pitchFamily="34" charset="0"/>
              </a:rPr>
              <a:t>Software: </a:t>
            </a:r>
            <a:r>
              <a:rPr lang="es-EC" dirty="0" smtClean="0">
                <a:solidFill>
                  <a:srgbClr val="000000"/>
                </a:solidFill>
                <a:latin typeface="Arial" panose="020B0604020202020204" pitchFamily="34" charset="0"/>
              </a:rPr>
              <a:t>ENVI + IDL</a:t>
            </a:r>
            <a:endParaRPr lang="en-US" dirty="0"/>
          </a:p>
        </p:txBody>
      </p:sp>
      <p:pic>
        <p:nvPicPr>
          <p:cNvPr id="11" name="Imagen 10"/>
          <p:cNvPicPr>
            <a:picLocks noChangeAspect="1"/>
          </p:cNvPicPr>
          <p:nvPr/>
        </p:nvPicPr>
        <p:blipFill rotWithShape="1">
          <a:blip r:embed="rId3"/>
          <a:srcRect l="13237" t="10290" r="13603" b="4336"/>
          <a:stretch/>
        </p:blipFill>
        <p:spPr bwMode="auto">
          <a:xfrm>
            <a:off x="4353247" y="2679832"/>
            <a:ext cx="4467225" cy="282321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ángulo 4"/>
          <p:cNvSpPr/>
          <p:nvPr/>
        </p:nvSpPr>
        <p:spPr>
          <a:xfrm>
            <a:off x="4300859" y="5582501"/>
            <a:ext cx="4572000" cy="461665"/>
          </a:xfrm>
          <a:prstGeom prst="rect">
            <a:avLst/>
          </a:prstGeom>
        </p:spPr>
        <p:txBody>
          <a:bodyPr>
            <a:spAutoFit/>
          </a:bodyPr>
          <a:lstStyle/>
          <a:p>
            <a:pPr algn="ctr"/>
            <a:r>
              <a:rPr lang="es-EC" sz="1200" b="1" dirty="0">
                <a:latin typeface="Arial" panose="020B0604020202020204" pitchFamily="34" charset="0"/>
                <a:ea typeface="Arial" panose="020B0604020202020204" pitchFamily="34" charset="0"/>
              </a:rPr>
              <a:t>Imagen del sensor OLI antes (izquierda) y después (derecha) de aplicarle la corrección topográfica</a:t>
            </a:r>
            <a:endParaRPr lang="en-US" sz="1200" dirty="0"/>
          </a:p>
        </p:txBody>
      </p:sp>
      <p:sp>
        <p:nvSpPr>
          <p:cNvPr id="8" name="Rectángulo redondeado 7"/>
          <p:cNvSpPr/>
          <p:nvPr/>
        </p:nvSpPr>
        <p:spPr>
          <a:xfrm>
            <a:off x="1734336" y="2617743"/>
            <a:ext cx="1210831" cy="4902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Imagen</a:t>
            </a:r>
            <a:endParaRPr lang="en-US" dirty="0"/>
          </a:p>
        </p:txBody>
      </p:sp>
      <p:sp>
        <p:nvSpPr>
          <p:cNvPr id="12" name="Rectángulo redondeado 11"/>
          <p:cNvSpPr/>
          <p:nvPr/>
        </p:nvSpPr>
        <p:spPr>
          <a:xfrm>
            <a:off x="1875511" y="3846326"/>
            <a:ext cx="928479" cy="4902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MDT</a:t>
            </a:r>
            <a:endParaRPr lang="en-US" dirty="0"/>
          </a:p>
        </p:txBody>
      </p:sp>
      <p:sp>
        <p:nvSpPr>
          <p:cNvPr id="13" name="Cruz 12"/>
          <p:cNvSpPr/>
          <p:nvPr/>
        </p:nvSpPr>
        <p:spPr>
          <a:xfrm>
            <a:off x="2195736" y="3356992"/>
            <a:ext cx="288032" cy="322827"/>
          </a:xfrm>
          <a:prstGeom prst="plus">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4" name="Cruz 13"/>
          <p:cNvSpPr/>
          <p:nvPr/>
        </p:nvSpPr>
        <p:spPr>
          <a:xfrm>
            <a:off x="2196253" y="4543915"/>
            <a:ext cx="288032" cy="322827"/>
          </a:xfrm>
          <a:prstGeom prst="plus">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6" name="Rectángulo 15"/>
          <p:cNvSpPr/>
          <p:nvPr/>
        </p:nvSpPr>
        <p:spPr>
          <a:xfrm>
            <a:off x="294174" y="3800680"/>
            <a:ext cx="1309450" cy="54793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200" dirty="0" smtClean="0"/>
              <a:t>5 m. resampleado a 15 m.</a:t>
            </a:r>
            <a:endParaRPr lang="en-US" sz="1200" dirty="0"/>
          </a:p>
        </p:txBody>
      </p:sp>
    </p:spTree>
    <p:extLst>
      <p:ext uri="{BB962C8B-B14F-4D97-AF65-F5344CB8AC3E}">
        <p14:creationId xmlns:p14="http://schemas.microsoft.com/office/powerpoint/2010/main" val="909607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06090"/>
          </a:xfrm>
        </p:spPr>
        <p:txBody>
          <a:bodyPr>
            <a:normAutofit/>
          </a:bodyPr>
          <a:lstStyle/>
          <a:p>
            <a:pPr algn="l"/>
            <a:r>
              <a:rPr lang="es-EC" sz="3000" b="1" dirty="0" smtClean="0"/>
              <a:t>Definición del área de análisis</a:t>
            </a:r>
            <a:endParaRPr lang="es-EC" sz="3000" b="1" dirty="0"/>
          </a:p>
        </p:txBody>
      </p:sp>
      <p:pic>
        <p:nvPicPr>
          <p:cNvPr id="4" name="3 Marcador de contenido"/>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688" t="9817" r="21875" b="3305"/>
          <a:stretch/>
        </p:blipFill>
        <p:spPr bwMode="auto">
          <a:xfrm>
            <a:off x="2206633" y="1690878"/>
            <a:ext cx="4730734" cy="3960440"/>
          </a:xfrm>
          <a:prstGeom prst="rect">
            <a:avLst/>
          </a:prstGeom>
          <a:ln>
            <a:solidFill>
              <a:schemeClr val="tx1"/>
            </a:solidFill>
          </a:ln>
          <a:extLst>
            <a:ext uri="{53640926-AAD7-44D8-BBD7-CCE9431645EC}">
              <a14:shadowObscured xmlns:a14="http://schemas.microsoft.com/office/drawing/2010/main"/>
            </a:ext>
          </a:extLst>
        </p:spPr>
      </p:pic>
      <p:sp>
        <p:nvSpPr>
          <p:cNvPr id="5" name="4 Rectángulo"/>
          <p:cNvSpPr/>
          <p:nvPr/>
        </p:nvSpPr>
        <p:spPr>
          <a:xfrm>
            <a:off x="3732347" y="5867980"/>
            <a:ext cx="1679306" cy="369332"/>
          </a:xfrm>
          <a:prstGeom prst="rect">
            <a:avLst/>
          </a:prstGeom>
        </p:spPr>
        <p:txBody>
          <a:bodyPr wrap="none">
            <a:spAutoFit/>
          </a:bodyPr>
          <a:lstStyle/>
          <a:p>
            <a:r>
              <a:rPr lang="es-EC" b="1" dirty="0"/>
              <a:t>Área de análisis</a:t>
            </a:r>
            <a:endParaRPr lang="es-EC" dirty="0"/>
          </a:p>
        </p:txBody>
      </p:sp>
      <p:sp>
        <p:nvSpPr>
          <p:cNvPr id="3" name="CuadroTexto 2"/>
          <p:cNvSpPr txBox="1"/>
          <p:nvPr/>
        </p:nvSpPr>
        <p:spPr>
          <a:xfrm>
            <a:off x="1913153" y="1196752"/>
            <a:ext cx="5317695" cy="400110"/>
          </a:xfrm>
          <a:prstGeom prst="rect">
            <a:avLst/>
          </a:prstGeom>
          <a:noFill/>
        </p:spPr>
        <p:txBody>
          <a:bodyPr wrap="square" rtlCol="0">
            <a:spAutoFit/>
          </a:bodyPr>
          <a:lstStyle/>
          <a:p>
            <a:pPr algn="ctr"/>
            <a:r>
              <a:rPr lang="es-EC" sz="2000" dirty="0" smtClean="0"/>
              <a:t>Zona de estudio + buffer de 1 km</a:t>
            </a:r>
            <a:endParaRPr lang="en-US" sz="2000" dirty="0"/>
          </a:p>
        </p:txBody>
      </p:sp>
    </p:spTree>
    <p:extLst>
      <p:ext uri="{BB962C8B-B14F-4D97-AF65-F5344CB8AC3E}">
        <p14:creationId xmlns:p14="http://schemas.microsoft.com/office/powerpoint/2010/main" val="323755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algn="l"/>
            <a:r>
              <a:rPr lang="es-EC" sz="2400" b="1" dirty="0"/>
              <a:t>Elaboración de las capas de información de cobertura del suelo</a:t>
            </a:r>
          </a:p>
        </p:txBody>
      </p:sp>
      <p:sp>
        <p:nvSpPr>
          <p:cNvPr id="3" name="2 Marcador de contenido"/>
          <p:cNvSpPr>
            <a:spLocks noGrp="1"/>
          </p:cNvSpPr>
          <p:nvPr>
            <p:ph idx="1"/>
          </p:nvPr>
        </p:nvSpPr>
        <p:spPr>
          <a:xfrm>
            <a:off x="395536" y="2060848"/>
            <a:ext cx="8229600" cy="4525963"/>
          </a:xfrm>
        </p:spPr>
        <p:txBody>
          <a:bodyPr/>
          <a:lstStyle/>
          <a:p>
            <a:pPr marL="0" indent="0" algn="ctr">
              <a:buNone/>
            </a:pPr>
            <a:r>
              <a:rPr lang="es-EC" sz="2000" b="1" dirty="0"/>
              <a:t>Leyenda de cobertura </a:t>
            </a:r>
            <a:r>
              <a:rPr lang="es-EC" sz="2000" b="1" dirty="0" smtClean="0"/>
              <a:t>del suelo</a:t>
            </a:r>
            <a:endParaRPr lang="es-EC" b="1" dirty="0" smtClean="0"/>
          </a:p>
          <a:p>
            <a:pPr marL="0" indent="0">
              <a:buNone/>
            </a:pPr>
            <a:endParaRPr lang="es-EC" dirty="0"/>
          </a:p>
        </p:txBody>
      </p:sp>
      <p:sp>
        <p:nvSpPr>
          <p:cNvPr id="4" name="1 Título"/>
          <p:cNvSpPr txBox="1">
            <a:spLocks/>
          </p:cNvSpPr>
          <p:nvPr/>
        </p:nvSpPr>
        <p:spPr>
          <a:xfrm>
            <a:off x="328346" y="1052736"/>
            <a:ext cx="82296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400" b="1" dirty="0" smtClean="0"/>
              <a:t>Definición </a:t>
            </a:r>
            <a:r>
              <a:rPr lang="es-EC" sz="2400" b="1" dirty="0"/>
              <a:t>de la leyenda temática</a:t>
            </a:r>
          </a:p>
        </p:txBody>
      </p:sp>
      <p:cxnSp>
        <p:nvCxnSpPr>
          <p:cNvPr id="6" name="8 Conector recto"/>
          <p:cNvCxnSpPr/>
          <p:nvPr/>
        </p:nvCxnSpPr>
        <p:spPr>
          <a:xfrm>
            <a:off x="323528" y="880533"/>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9 Conector recto"/>
          <p:cNvCxnSpPr/>
          <p:nvPr/>
        </p:nvCxnSpPr>
        <p:spPr>
          <a:xfrm>
            <a:off x="323528" y="980728"/>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Tabla 4"/>
          <p:cNvGraphicFramePr>
            <a:graphicFrameLocks noGrp="1"/>
          </p:cNvGraphicFramePr>
          <p:nvPr>
            <p:extLst>
              <p:ext uri="{D42A27DB-BD31-4B8C-83A1-F6EECF244321}">
                <p14:modId xmlns:p14="http://schemas.microsoft.com/office/powerpoint/2010/main" val="1154525756"/>
              </p:ext>
            </p:extLst>
          </p:nvPr>
        </p:nvGraphicFramePr>
        <p:xfrm>
          <a:off x="3287938" y="2577020"/>
          <a:ext cx="2444795" cy="3014291"/>
        </p:xfrm>
        <a:graphic>
          <a:graphicData uri="http://schemas.openxmlformats.org/drawingml/2006/table">
            <a:tbl>
              <a:tblPr firstRow="1" firstCol="1" bandRow="1">
                <a:tableStyleId>{F5AB1C69-6EDB-4FF4-983F-18BD219EF322}</a:tableStyleId>
              </a:tblPr>
              <a:tblGrid>
                <a:gridCol w="702221"/>
                <a:gridCol w="1742574"/>
              </a:tblGrid>
              <a:tr h="419932">
                <a:tc>
                  <a:txBody>
                    <a:bodyPr/>
                    <a:lstStyle/>
                    <a:p>
                      <a:pPr marL="6350" indent="-6350" algn="ctr">
                        <a:lnSpc>
                          <a:spcPct val="152000"/>
                        </a:lnSpc>
                        <a:spcBef>
                          <a:spcPts val="300"/>
                        </a:spcBef>
                        <a:spcAft>
                          <a:spcPts val="300"/>
                        </a:spcAft>
                      </a:pPr>
                      <a:r>
                        <a:rPr lang="es-EC" sz="1400" dirty="0">
                          <a:effectLst/>
                        </a:rPr>
                        <a:t>Código</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400" dirty="0" smtClean="0">
                          <a:effectLst/>
                        </a:rPr>
                        <a:t>Tipo de cobertura</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ctr">
                        <a:lnSpc>
                          <a:spcPct val="152000"/>
                        </a:lnSpc>
                        <a:spcBef>
                          <a:spcPts val="300"/>
                        </a:spcBef>
                        <a:spcAft>
                          <a:spcPts val="300"/>
                        </a:spcAft>
                      </a:pPr>
                      <a:r>
                        <a:rPr lang="es-EC" sz="1400" dirty="0">
                          <a:effectLst/>
                        </a:rPr>
                        <a:t>1</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400">
                          <a:effectLst/>
                        </a:rPr>
                        <a:t>Bosques</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r>
              <a:tr h="390525">
                <a:tc>
                  <a:txBody>
                    <a:bodyPr/>
                    <a:lstStyle/>
                    <a:p>
                      <a:pPr marL="6350" indent="-6350" algn="ctr">
                        <a:lnSpc>
                          <a:spcPct val="152000"/>
                        </a:lnSpc>
                        <a:spcBef>
                          <a:spcPts val="300"/>
                        </a:spcBef>
                        <a:spcAft>
                          <a:spcPts val="300"/>
                        </a:spcAft>
                      </a:pPr>
                      <a:r>
                        <a:rPr lang="es-EC" sz="1400">
                          <a:effectLst/>
                        </a:rPr>
                        <a:t>2</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400">
                          <a:effectLst/>
                        </a:rPr>
                        <a:t>Vegetación Arbustiva y Herbácea</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ctr">
                        <a:lnSpc>
                          <a:spcPct val="152000"/>
                        </a:lnSpc>
                        <a:spcBef>
                          <a:spcPts val="300"/>
                        </a:spcBef>
                        <a:spcAft>
                          <a:spcPts val="300"/>
                        </a:spcAft>
                      </a:pPr>
                      <a:r>
                        <a:rPr lang="es-EC" sz="1400">
                          <a:effectLst/>
                        </a:rPr>
                        <a:t>3</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400">
                          <a:effectLst/>
                        </a:rPr>
                        <a:t>Pastos y Cultivos</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ctr">
                        <a:lnSpc>
                          <a:spcPct val="152000"/>
                        </a:lnSpc>
                        <a:spcBef>
                          <a:spcPts val="300"/>
                        </a:spcBef>
                        <a:spcAft>
                          <a:spcPts val="300"/>
                        </a:spcAft>
                      </a:pPr>
                      <a:r>
                        <a:rPr lang="es-EC" sz="1400">
                          <a:effectLst/>
                        </a:rPr>
                        <a:t>4</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400">
                          <a:effectLst/>
                        </a:rPr>
                        <a:t>Cuerpos de Agua</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ctr">
                        <a:lnSpc>
                          <a:spcPct val="152000"/>
                        </a:lnSpc>
                        <a:spcBef>
                          <a:spcPts val="300"/>
                        </a:spcBef>
                        <a:spcAft>
                          <a:spcPts val="300"/>
                        </a:spcAft>
                      </a:pPr>
                      <a:r>
                        <a:rPr lang="es-EC" sz="1400">
                          <a:effectLst/>
                        </a:rPr>
                        <a:t>5</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400">
                          <a:effectLst/>
                        </a:rPr>
                        <a:t>Urbano</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ctr">
                        <a:lnSpc>
                          <a:spcPct val="152000"/>
                        </a:lnSpc>
                        <a:spcBef>
                          <a:spcPts val="300"/>
                        </a:spcBef>
                        <a:spcAft>
                          <a:spcPts val="300"/>
                        </a:spcAft>
                      </a:pPr>
                      <a:r>
                        <a:rPr lang="es-EC" sz="1400">
                          <a:effectLst/>
                        </a:rPr>
                        <a:t>6</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400">
                          <a:effectLst/>
                        </a:rPr>
                        <a:t>Suelo Desnudo</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ctr">
                        <a:lnSpc>
                          <a:spcPct val="152000"/>
                        </a:lnSpc>
                        <a:spcBef>
                          <a:spcPts val="300"/>
                        </a:spcBef>
                        <a:spcAft>
                          <a:spcPts val="300"/>
                        </a:spcAft>
                      </a:pPr>
                      <a:r>
                        <a:rPr lang="es-EC" sz="1400">
                          <a:effectLst/>
                        </a:rPr>
                        <a:t>7</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400" dirty="0">
                          <a:effectLst/>
                        </a:rPr>
                        <a:t>Sin Información</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sp>
        <p:nvSpPr>
          <p:cNvPr id="8" name="Rectángulo 7"/>
          <p:cNvSpPr/>
          <p:nvPr/>
        </p:nvSpPr>
        <p:spPr>
          <a:xfrm>
            <a:off x="2224335" y="5785519"/>
            <a:ext cx="4572000" cy="307777"/>
          </a:xfrm>
          <a:prstGeom prst="rect">
            <a:avLst/>
          </a:prstGeom>
        </p:spPr>
        <p:txBody>
          <a:bodyPr>
            <a:spAutoFit/>
          </a:bodyPr>
          <a:lstStyle/>
          <a:p>
            <a:r>
              <a:rPr lang="es-EC" sz="1400" b="1" dirty="0">
                <a:latin typeface="Arial" panose="020B0604020202020204" pitchFamily="34" charset="0"/>
                <a:ea typeface="Arial" panose="020B0604020202020204" pitchFamily="34" charset="0"/>
              </a:rPr>
              <a:t>Fuente: </a:t>
            </a:r>
            <a:r>
              <a:rPr lang="es-EC" sz="1400" dirty="0">
                <a:latin typeface="Arial" panose="020B0604020202020204" pitchFamily="34" charset="0"/>
                <a:ea typeface="Arial" panose="020B0604020202020204" pitchFamily="34" charset="0"/>
              </a:rPr>
              <a:t>Modificado de Ministerio del Ambiente (2012).</a:t>
            </a:r>
            <a:endParaRPr lang="en-US" sz="1400" dirty="0"/>
          </a:p>
        </p:txBody>
      </p:sp>
    </p:spTree>
    <p:extLst>
      <p:ext uri="{BB962C8B-B14F-4D97-AF65-F5344CB8AC3E}">
        <p14:creationId xmlns:p14="http://schemas.microsoft.com/office/powerpoint/2010/main" val="3706639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algn="l"/>
            <a:r>
              <a:rPr lang="es-EC" sz="2400" b="1" dirty="0"/>
              <a:t>Elaboración de las capas de información de cobertura del suelo</a:t>
            </a:r>
          </a:p>
        </p:txBody>
      </p:sp>
      <p:sp>
        <p:nvSpPr>
          <p:cNvPr id="3" name="2 Marcador de contenido"/>
          <p:cNvSpPr>
            <a:spLocks noGrp="1"/>
          </p:cNvSpPr>
          <p:nvPr>
            <p:ph idx="1"/>
          </p:nvPr>
        </p:nvSpPr>
        <p:spPr>
          <a:xfrm>
            <a:off x="395536" y="2276872"/>
            <a:ext cx="8229600" cy="4680520"/>
          </a:xfrm>
        </p:spPr>
        <p:txBody>
          <a:bodyPr anchor="b">
            <a:normAutofit/>
          </a:bodyPr>
          <a:lstStyle/>
          <a:p>
            <a:pPr marL="0" indent="0" algn="ctr">
              <a:buNone/>
            </a:pPr>
            <a:r>
              <a:rPr lang="es-EC" sz="1600" b="1" dirty="0" smtClean="0"/>
              <a:t>Flujo Cartográfico para la elaboración de la máscara de clasificación</a:t>
            </a:r>
          </a:p>
          <a:p>
            <a:pPr marL="0" indent="0" algn="ctr">
              <a:buNone/>
            </a:pPr>
            <a:endParaRPr lang="es-EC" sz="1600" dirty="0"/>
          </a:p>
        </p:txBody>
      </p:sp>
      <p:sp>
        <p:nvSpPr>
          <p:cNvPr id="4" name="1 Título"/>
          <p:cNvSpPr txBox="1">
            <a:spLocks/>
          </p:cNvSpPr>
          <p:nvPr/>
        </p:nvSpPr>
        <p:spPr>
          <a:xfrm>
            <a:off x="328346" y="836712"/>
            <a:ext cx="82296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000" b="1" dirty="0" smtClean="0"/>
              <a:t>Preparación de una máscara </a:t>
            </a:r>
            <a:r>
              <a:rPr lang="es-EC" sz="2000" b="1" dirty="0"/>
              <a:t>de clasificación</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179" y="1556792"/>
            <a:ext cx="3459642" cy="450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a:picLocks noChangeAspect="1"/>
          </p:cNvPicPr>
          <p:nvPr/>
        </p:nvPicPr>
        <p:blipFill>
          <a:blip r:embed="rId3"/>
          <a:stretch>
            <a:fillRect/>
          </a:stretch>
        </p:blipFill>
        <p:spPr>
          <a:xfrm>
            <a:off x="251520" y="1700808"/>
            <a:ext cx="2304256" cy="1691038"/>
          </a:xfrm>
          <a:prstGeom prst="rect">
            <a:avLst/>
          </a:prstGeom>
        </p:spPr>
      </p:pic>
      <p:pic>
        <p:nvPicPr>
          <p:cNvPr id="8" name="7 Imagen"/>
          <p:cNvPicPr>
            <a:picLocks noChangeAspect="1"/>
          </p:cNvPicPr>
          <p:nvPr/>
        </p:nvPicPr>
        <p:blipFill>
          <a:blip r:embed="rId4"/>
          <a:stretch>
            <a:fillRect/>
          </a:stretch>
        </p:blipFill>
        <p:spPr>
          <a:xfrm>
            <a:off x="237704" y="4360146"/>
            <a:ext cx="2463714" cy="1805157"/>
          </a:xfrm>
          <a:prstGeom prst="rect">
            <a:avLst/>
          </a:prstGeom>
        </p:spPr>
      </p:pic>
      <p:pic>
        <p:nvPicPr>
          <p:cNvPr id="9" name="8 Imagen"/>
          <p:cNvPicPr>
            <a:picLocks noChangeAspect="1"/>
          </p:cNvPicPr>
          <p:nvPr/>
        </p:nvPicPr>
        <p:blipFill rotWithShape="1">
          <a:blip r:embed="rId5"/>
          <a:srcRect r="14757"/>
          <a:stretch/>
        </p:blipFill>
        <p:spPr bwMode="auto">
          <a:xfrm>
            <a:off x="6156176" y="1754092"/>
            <a:ext cx="2664296" cy="1665728"/>
          </a:xfrm>
          <a:prstGeom prst="rect">
            <a:avLst/>
          </a:prstGeom>
          <a:ln>
            <a:solidFill>
              <a:schemeClr val="tx1"/>
            </a:solidFill>
          </a:ln>
          <a:extLst>
            <a:ext uri="{53640926-AAD7-44D8-BBD7-CCE9431645EC}">
              <a14:shadowObscured xmlns:a14="http://schemas.microsoft.com/office/drawing/2010/main"/>
            </a:ext>
          </a:extLst>
        </p:spPr>
      </p:pic>
      <p:cxnSp>
        <p:nvCxnSpPr>
          <p:cNvPr id="6" name="5 Conector recto de flecha"/>
          <p:cNvCxnSpPr/>
          <p:nvPr/>
        </p:nvCxnSpPr>
        <p:spPr>
          <a:xfrm flipH="1">
            <a:off x="2555776" y="2586956"/>
            <a:ext cx="360040"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2" name="11 Conector recto de flecha"/>
          <p:cNvCxnSpPr/>
          <p:nvPr/>
        </p:nvCxnSpPr>
        <p:spPr>
          <a:xfrm flipH="1">
            <a:off x="2555776" y="5661248"/>
            <a:ext cx="972000"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11" name="8 Conector recto"/>
          <p:cNvCxnSpPr/>
          <p:nvPr/>
        </p:nvCxnSpPr>
        <p:spPr>
          <a:xfrm>
            <a:off x="323528" y="880533"/>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 name="CuadroTexto 4"/>
          <p:cNvSpPr txBox="1"/>
          <p:nvPr/>
        </p:nvSpPr>
        <p:spPr>
          <a:xfrm>
            <a:off x="8012513" y="-14767"/>
            <a:ext cx="1150499" cy="369332"/>
          </a:xfrm>
          <a:prstGeom prst="rect">
            <a:avLst/>
          </a:prstGeom>
          <a:solidFill>
            <a:schemeClr val="accent3">
              <a:lumMod val="40000"/>
              <a:lumOff val="60000"/>
            </a:schemeClr>
          </a:solidFill>
        </p:spPr>
        <p:txBody>
          <a:bodyPr wrap="square" rtlCol="0">
            <a:spAutoFit/>
          </a:bodyPr>
          <a:lstStyle/>
          <a:p>
            <a:r>
              <a:rPr lang="es-EC" b="1" dirty="0" smtClean="0"/>
              <a:t>Año 1999</a:t>
            </a:r>
            <a:endParaRPr lang="en-US" b="1" dirty="0"/>
          </a:p>
        </p:txBody>
      </p:sp>
    </p:spTree>
    <p:extLst>
      <p:ext uri="{BB962C8B-B14F-4D97-AF65-F5344CB8AC3E}">
        <p14:creationId xmlns:p14="http://schemas.microsoft.com/office/powerpoint/2010/main" val="25503501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algn="l"/>
            <a:r>
              <a:rPr lang="es-EC" sz="2400" b="1" dirty="0"/>
              <a:t>Elaboración de las capas de información de cobertura del suelo</a:t>
            </a:r>
          </a:p>
        </p:txBody>
      </p:sp>
      <p:sp>
        <p:nvSpPr>
          <p:cNvPr id="4" name="1 Título"/>
          <p:cNvSpPr txBox="1">
            <a:spLocks/>
          </p:cNvSpPr>
          <p:nvPr/>
        </p:nvSpPr>
        <p:spPr>
          <a:xfrm>
            <a:off x="328346" y="1052736"/>
            <a:ext cx="82296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000" b="1" dirty="0" smtClean="0"/>
              <a:t>Clasificación automática</a:t>
            </a:r>
            <a:endParaRPr lang="es-EC" sz="2000" b="1" dirty="0"/>
          </a:p>
        </p:txBody>
      </p:sp>
      <p:pic>
        <p:nvPicPr>
          <p:cNvPr id="4098" name="Picture 2"/>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3928" y="1670074"/>
            <a:ext cx="321714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7 Imagen"/>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brightnessContrast bright="40000" contrast="40000"/>
                    </a14:imgEffect>
                  </a14:imgLayer>
                </a14:imgProps>
              </a:ext>
            </a:extLst>
          </a:blip>
          <a:srcRect l="44243" t="36218" r="37491" b="34854"/>
          <a:stretch/>
        </p:blipFill>
        <p:spPr bwMode="auto">
          <a:xfrm>
            <a:off x="6080176" y="2349817"/>
            <a:ext cx="2477770" cy="2158365"/>
          </a:xfrm>
          <a:prstGeom prst="rect">
            <a:avLst/>
          </a:prstGeom>
          <a:ln>
            <a:solidFill>
              <a:schemeClr val="tx1"/>
            </a:solidFill>
          </a:ln>
          <a:extLst>
            <a:ext uri="{53640926-AAD7-44D8-BBD7-CCE9431645EC}">
              <a14:shadowObscured xmlns:a14="http://schemas.microsoft.com/office/drawing/2010/main"/>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16" y="3484133"/>
            <a:ext cx="3530588" cy="20480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Flecha derecha"/>
          <p:cNvSpPr/>
          <p:nvPr/>
        </p:nvSpPr>
        <p:spPr>
          <a:xfrm rot="10800000">
            <a:off x="3491880" y="4437112"/>
            <a:ext cx="576064" cy="216962"/>
          </a:xfrm>
          <a:prstGeom prst="rightArrow">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1" name="10 Flecha derecha"/>
          <p:cNvSpPr/>
          <p:nvPr/>
        </p:nvSpPr>
        <p:spPr>
          <a:xfrm>
            <a:off x="5436096" y="3225333"/>
            <a:ext cx="576064" cy="216962"/>
          </a:xfrm>
          <a:prstGeom prst="rightArrow">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2 Marcador de contenido"/>
          <p:cNvSpPr txBox="1">
            <a:spLocks/>
          </p:cNvSpPr>
          <p:nvPr/>
        </p:nvSpPr>
        <p:spPr>
          <a:xfrm>
            <a:off x="395536" y="2276872"/>
            <a:ext cx="8229600" cy="4680520"/>
          </a:xfrm>
          <a:prstGeom prst="rect">
            <a:avLst/>
          </a:prstGeom>
        </p:spPr>
        <p:txBody>
          <a:bodyPr vert="horz" lIns="91440" tIns="45720" rIns="91440" bIns="45720" rtlCol="0" anchor="b">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s-EC" sz="1600" b="1" dirty="0" smtClean="0"/>
              <a:t>Flujo de trabajo “</a:t>
            </a:r>
            <a:r>
              <a:rPr lang="es-EC" sz="1600" b="1" i="1" dirty="0" err="1" smtClean="0"/>
              <a:t>Example</a:t>
            </a:r>
            <a:r>
              <a:rPr lang="es-EC" sz="1600" b="1" i="1" dirty="0" smtClean="0"/>
              <a:t> </a:t>
            </a:r>
            <a:r>
              <a:rPr lang="es-EC" sz="1600" b="1" i="1" dirty="0" err="1" smtClean="0"/>
              <a:t>based</a:t>
            </a:r>
            <a:r>
              <a:rPr lang="es-EC" sz="1600" b="1" i="1" dirty="0" smtClean="0"/>
              <a:t> </a:t>
            </a:r>
            <a:r>
              <a:rPr lang="es-EC" sz="1600" b="1" i="1" dirty="0" err="1" smtClean="0"/>
              <a:t>feature</a:t>
            </a:r>
            <a:r>
              <a:rPr lang="es-EC" sz="1600" b="1" i="1" dirty="0" smtClean="0"/>
              <a:t> </a:t>
            </a:r>
            <a:r>
              <a:rPr lang="es-EC" sz="1600" b="1" i="1" dirty="0" err="1" smtClean="0"/>
              <a:t>extraction</a:t>
            </a:r>
            <a:r>
              <a:rPr lang="es-EC" sz="1600" b="1" i="1" dirty="0" smtClean="0"/>
              <a:t>” de ENVI</a:t>
            </a:r>
            <a:endParaRPr lang="es-EC" sz="1600" b="1" dirty="0" smtClean="0"/>
          </a:p>
          <a:p>
            <a:pPr marL="0" indent="0" algn="ctr">
              <a:buFont typeface="Arial" panose="020B0604020202020204" pitchFamily="34" charset="0"/>
              <a:buNone/>
            </a:pPr>
            <a:endParaRPr lang="es-EC" sz="1600" dirty="0"/>
          </a:p>
        </p:txBody>
      </p:sp>
      <p:cxnSp>
        <p:nvCxnSpPr>
          <p:cNvPr id="10" name="8 Conector recto"/>
          <p:cNvCxnSpPr/>
          <p:nvPr/>
        </p:nvCxnSpPr>
        <p:spPr>
          <a:xfrm>
            <a:off x="323528" y="880533"/>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CuadroTexto 13"/>
          <p:cNvSpPr txBox="1"/>
          <p:nvPr/>
        </p:nvSpPr>
        <p:spPr>
          <a:xfrm>
            <a:off x="8012513" y="-14767"/>
            <a:ext cx="1150499" cy="369332"/>
          </a:xfrm>
          <a:prstGeom prst="rect">
            <a:avLst/>
          </a:prstGeom>
          <a:solidFill>
            <a:schemeClr val="accent3">
              <a:lumMod val="40000"/>
              <a:lumOff val="60000"/>
            </a:schemeClr>
          </a:solidFill>
        </p:spPr>
        <p:txBody>
          <a:bodyPr wrap="square" rtlCol="0">
            <a:spAutoFit/>
          </a:bodyPr>
          <a:lstStyle/>
          <a:p>
            <a:r>
              <a:rPr lang="es-EC" b="1" dirty="0" smtClean="0"/>
              <a:t>Año 1999</a:t>
            </a:r>
            <a:endParaRPr lang="en-US" b="1" dirty="0"/>
          </a:p>
        </p:txBody>
      </p:sp>
    </p:spTree>
    <p:extLst>
      <p:ext uri="{BB962C8B-B14F-4D97-AF65-F5344CB8AC3E}">
        <p14:creationId xmlns:p14="http://schemas.microsoft.com/office/powerpoint/2010/main" val="455294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5800" y="2693988"/>
            <a:ext cx="7772400" cy="1470025"/>
          </a:xfrm>
        </p:spPr>
        <p:txBody>
          <a:bodyPr/>
          <a:lstStyle/>
          <a:p>
            <a:r>
              <a:rPr lang="es-EC" b="1" dirty="0" smtClean="0"/>
              <a:t>INTRODUCCIÓN</a:t>
            </a:r>
            <a:endParaRPr lang="es-EC" b="1" dirty="0"/>
          </a:p>
        </p:txBody>
      </p:sp>
    </p:spTree>
    <p:extLst>
      <p:ext uri="{BB962C8B-B14F-4D97-AF65-F5344CB8AC3E}">
        <p14:creationId xmlns:p14="http://schemas.microsoft.com/office/powerpoint/2010/main" val="2895066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algn="l"/>
            <a:r>
              <a:rPr lang="es-EC" sz="2400" b="1" dirty="0"/>
              <a:t>Elaboración de las capas de información de cobertura del suelo</a:t>
            </a:r>
          </a:p>
        </p:txBody>
      </p:sp>
      <p:sp>
        <p:nvSpPr>
          <p:cNvPr id="4" name="1 Título"/>
          <p:cNvSpPr txBox="1">
            <a:spLocks/>
          </p:cNvSpPr>
          <p:nvPr/>
        </p:nvSpPr>
        <p:spPr>
          <a:xfrm>
            <a:off x="328346" y="1052736"/>
            <a:ext cx="82296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000" b="1" dirty="0" smtClean="0"/>
              <a:t>Consolidación del archivo de clasificación</a:t>
            </a:r>
            <a:endParaRPr lang="es-EC" sz="2000" b="1" dirty="0"/>
          </a:p>
        </p:txBody>
      </p:sp>
      <p:cxnSp>
        <p:nvCxnSpPr>
          <p:cNvPr id="10" name="8 Conector recto"/>
          <p:cNvCxnSpPr/>
          <p:nvPr/>
        </p:nvCxnSpPr>
        <p:spPr>
          <a:xfrm>
            <a:off x="323528" y="880533"/>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8012513" y="-14767"/>
            <a:ext cx="1150499" cy="369332"/>
          </a:xfrm>
          <a:prstGeom prst="rect">
            <a:avLst/>
          </a:prstGeom>
          <a:solidFill>
            <a:schemeClr val="accent3">
              <a:lumMod val="40000"/>
              <a:lumOff val="60000"/>
            </a:schemeClr>
          </a:solidFill>
        </p:spPr>
        <p:txBody>
          <a:bodyPr wrap="square" rtlCol="0">
            <a:spAutoFit/>
          </a:bodyPr>
          <a:lstStyle/>
          <a:p>
            <a:r>
              <a:rPr lang="es-EC" b="1" dirty="0" smtClean="0"/>
              <a:t>Año 1999</a:t>
            </a:r>
            <a:endParaRPr lang="en-US" b="1" dirty="0"/>
          </a:p>
        </p:txBody>
      </p:sp>
      <p:pic>
        <p:nvPicPr>
          <p:cNvPr id="16" name="Imagen 15"/>
          <p:cNvPicPr/>
          <p:nvPr/>
        </p:nvPicPr>
        <p:blipFill>
          <a:blip r:embed="rId2"/>
          <a:stretch>
            <a:fillRect/>
          </a:stretch>
        </p:blipFill>
        <p:spPr>
          <a:xfrm>
            <a:off x="4003697" y="2118792"/>
            <a:ext cx="4584065" cy="3476625"/>
          </a:xfrm>
          <a:prstGeom prst="rect">
            <a:avLst/>
          </a:prstGeom>
        </p:spPr>
      </p:pic>
      <p:pic>
        <p:nvPicPr>
          <p:cNvPr id="9" name="Imagen 8"/>
          <p:cNvPicPr>
            <a:picLocks noChangeAspect="1"/>
          </p:cNvPicPr>
          <p:nvPr/>
        </p:nvPicPr>
        <p:blipFill>
          <a:blip r:embed="rId3"/>
          <a:stretch>
            <a:fillRect/>
          </a:stretch>
        </p:blipFill>
        <p:spPr>
          <a:xfrm>
            <a:off x="683568" y="1750907"/>
            <a:ext cx="2782226" cy="4846969"/>
          </a:xfrm>
          <a:prstGeom prst="rect">
            <a:avLst/>
          </a:prstGeom>
        </p:spPr>
      </p:pic>
      <p:sp>
        <p:nvSpPr>
          <p:cNvPr id="14" name="Rectángulo 13"/>
          <p:cNvSpPr/>
          <p:nvPr/>
        </p:nvSpPr>
        <p:spPr>
          <a:xfrm>
            <a:off x="3981128" y="5744289"/>
            <a:ext cx="4572000" cy="276999"/>
          </a:xfrm>
          <a:prstGeom prst="rect">
            <a:avLst/>
          </a:prstGeom>
        </p:spPr>
        <p:txBody>
          <a:bodyPr>
            <a:spAutoFit/>
          </a:bodyPr>
          <a:lstStyle/>
          <a:p>
            <a:pPr marL="6350" indent="-6350" algn="ctr">
              <a:spcAft>
                <a:spcPts val="1000"/>
              </a:spcAft>
            </a:pPr>
            <a:r>
              <a:rPr lang="es-EC" sz="1200" b="1" i="1" dirty="0">
                <a:latin typeface="Arial" panose="020B0604020202020204" pitchFamily="34" charset="0"/>
                <a:ea typeface="Arial" panose="020B0604020202020204" pitchFamily="34" charset="0"/>
              </a:rPr>
              <a:t>Imagen preliminar de cobertura del suelo para el año 1999</a:t>
            </a:r>
            <a:endParaRPr lang="en-US" sz="1100" i="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2973264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algn="l"/>
            <a:r>
              <a:rPr lang="es-EC" sz="2400" b="1" dirty="0"/>
              <a:t>Elaboración de las capas de información de cobertura del suelo</a:t>
            </a:r>
          </a:p>
        </p:txBody>
      </p:sp>
      <p:sp>
        <p:nvSpPr>
          <p:cNvPr id="4" name="1 Título"/>
          <p:cNvSpPr txBox="1">
            <a:spLocks/>
          </p:cNvSpPr>
          <p:nvPr/>
        </p:nvSpPr>
        <p:spPr>
          <a:xfrm>
            <a:off x="328346" y="1052736"/>
            <a:ext cx="8229600"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2000" b="1" dirty="0" smtClean="0"/>
              <a:t>Depuración cartográfica</a:t>
            </a:r>
            <a:endParaRPr lang="es-EC" sz="2000" b="1" dirty="0"/>
          </a:p>
        </p:txBody>
      </p:sp>
      <p:cxnSp>
        <p:nvCxnSpPr>
          <p:cNvPr id="10" name="8 Conector recto"/>
          <p:cNvCxnSpPr/>
          <p:nvPr/>
        </p:nvCxnSpPr>
        <p:spPr>
          <a:xfrm>
            <a:off x="323528" y="880533"/>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 name="Diagrama 2"/>
          <p:cNvGraphicFramePr/>
          <p:nvPr>
            <p:extLst>
              <p:ext uri="{D42A27DB-BD31-4B8C-83A1-F6EECF244321}">
                <p14:modId xmlns:p14="http://schemas.microsoft.com/office/powerpoint/2010/main" val="873975252"/>
              </p:ext>
            </p:extLst>
          </p:nvPr>
        </p:nvGraphicFramePr>
        <p:xfrm>
          <a:off x="827584" y="1988839"/>
          <a:ext cx="7560840" cy="4392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echa abajo 4"/>
          <p:cNvSpPr/>
          <p:nvPr/>
        </p:nvSpPr>
        <p:spPr>
          <a:xfrm>
            <a:off x="4186300" y="3036649"/>
            <a:ext cx="504056" cy="576064"/>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 name="Flecha abajo 8"/>
          <p:cNvSpPr/>
          <p:nvPr/>
        </p:nvSpPr>
        <p:spPr>
          <a:xfrm>
            <a:off x="4186300" y="4797152"/>
            <a:ext cx="504056" cy="576064"/>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CuadroTexto 10"/>
          <p:cNvSpPr txBox="1"/>
          <p:nvPr/>
        </p:nvSpPr>
        <p:spPr>
          <a:xfrm>
            <a:off x="8012513" y="-14767"/>
            <a:ext cx="1150499" cy="369332"/>
          </a:xfrm>
          <a:prstGeom prst="rect">
            <a:avLst/>
          </a:prstGeom>
          <a:solidFill>
            <a:schemeClr val="accent3">
              <a:lumMod val="40000"/>
              <a:lumOff val="60000"/>
            </a:schemeClr>
          </a:solidFill>
        </p:spPr>
        <p:txBody>
          <a:bodyPr wrap="square" rtlCol="0">
            <a:spAutoFit/>
          </a:bodyPr>
          <a:lstStyle/>
          <a:p>
            <a:r>
              <a:rPr lang="es-EC" b="1" dirty="0" smtClean="0"/>
              <a:t>Año 1999</a:t>
            </a:r>
            <a:endParaRPr lang="en-US" b="1" dirty="0"/>
          </a:p>
        </p:txBody>
      </p:sp>
    </p:spTree>
    <p:extLst>
      <p:ext uri="{BB962C8B-B14F-4D97-AF65-F5344CB8AC3E}">
        <p14:creationId xmlns:p14="http://schemas.microsoft.com/office/powerpoint/2010/main" val="14946384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algn="l"/>
            <a:r>
              <a:rPr lang="es-EC" sz="2400" b="1" dirty="0"/>
              <a:t>Elaboración de las capas de información de cobertura del suelo</a:t>
            </a:r>
          </a:p>
        </p:txBody>
      </p:sp>
      <p:sp>
        <p:nvSpPr>
          <p:cNvPr id="4" name="1 Título"/>
          <p:cNvSpPr txBox="1">
            <a:spLocks/>
          </p:cNvSpPr>
          <p:nvPr/>
        </p:nvSpPr>
        <p:spPr>
          <a:xfrm>
            <a:off x="328346" y="1052736"/>
            <a:ext cx="8229600" cy="717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b="1" dirty="0" smtClean="0"/>
              <a:t>Validación </a:t>
            </a:r>
            <a:r>
              <a:rPr lang="es-ES" sz="2000" b="1" dirty="0"/>
              <a:t>de la clasificación</a:t>
            </a:r>
            <a:endParaRPr lang="es-EC" sz="2000" b="1" dirty="0"/>
          </a:p>
        </p:txBody>
      </p:sp>
      <p:cxnSp>
        <p:nvCxnSpPr>
          <p:cNvPr id="10" name="8 Conector recto"/>
          <p:cNvCxnSpPr/>
          <p:nvPr/>
        </p:nvCxnSpPr>
        <p:spPr>
          <a:xfrm>
            <a:off x="323528" y="880533"/>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8012513" y="-14767"/>
            <a:ext cx="1150499" cy="369332"/>
          </a:xfrm>
          <a:prstGeom prst="rect">
            <a:avLst/>
          </a:prstGeom>
          <a:solidFill>
            <a:schemeClr val="accent3">
              <a:lumMod val="40000"/>
              <a:lumOff val="60000"/>
            </a:schemeClr>
          </a:solidFill>
        </p:spPr>
        <p:txBody>
          <a:bodyPr wrap="square" rtlCol="0">
            <a:spAutoFit/>
          </a:bodyPr>
          <a:lstStyle/>
          <a:p>
            <a:r>
              <a:rPr lang="es-EC" b="1" dirty="0" smtClean="0"/>
              <a:t>Año 1999</a:t>
            </a:r>
            <a:endParaRPr lang="en-US" b="1" dirty="0"/>
          </a:p>
        </p:txBody>
      </p:sp>
      <p:graphicFrame>
        <p:nvGraphicFramePr>
          <p:cNvPr id="6" name="Tabla 5"/>
          <p:cNvGraphicFramePr>
            <a:graphicFrameLocks noGrp="1"/>
          </p:cNvGraphicFramePr>
          <p:nvPr>
            <p:extLst>
              <p:ext uri="{D42A27DB-BD31-4B8C-83A1-F6EECF244321}">
                <p14:modId xmlns:p14="http://schemas.microsoft.com/office/powerpoint/2010/main" val="2303168916"/>
              </p:ext>
            </p:extLst>
          </p:nvPr>
        </p:nvGraphicFramePr>
        <p:xfrm>
          <a:off x="594874" y="2283593"/>
          <a:ext cx="5328592" cy="1980438"/>
        </p:xfrm>
        <a:graphic>
          <a:graphicData uri="http://schemas.openxmlformats.org/drawingml/2006/table">
            <a:tbl>
              <a:tblPr firstRow="1" firstCol="1" bandRow="1">
                <a:tableStyleId>{5C22544A-7EE6-4342-B048-85BDC9FD1C3A}</a:tableStyleId>
              </a:tblPr>
              <a:tblGrid>
                <a:gridCol w="555533"/>
                <a:gridCol w="636831"/>
                <a:gridCol w="535828"/>
                <a:gridCol w="576064"/>
                <a:gridCol w="576064"/>
                <a:gridCol w="576064"/>
                <a:gridCol w="720080"/>
                <a:gridCol w="1152128"/>
              </a:tblGrid>
              <a:tr h="190500">
                <a:tc>
                  <a:txBody>
                    <a:bodyPr/>
                    <a:lstStyle/>
                    <a:p>
                      <a:pPr>
                        <a:lnSpc>
                          <a:spcPct val="107000"/>
                        </a:lnSpc>
                      </a:pPr>
                      <a:endParaRPr lang="en-US" sz="1200" dirty="0">
                        <a:effectLst/>
                        <a:latin typeface="Calibri" panose="020F0502020204030204" pitchFamily="34" charset="0"/>
                      </a:endParaRPr>
                    </a:p>
                  </a:txBody>
                  <a:tcPr marL="68580" marR="68580" marT="0" marB="0" anchor="ctr"/>
                </a:tc>
                <a:tc>
                  <a:txBody>
                    <a:bodyPr/>
                    <a:lstStyle/>
                    <a:p>
                      <a:pPr>
                        <a:lnSpc>
                          <a:spcPct val="107000"/>
                        </a:lnSpc>
                      </a:pPr>
                      <a:endParaRPr lang="en-US" sz="1200">
                        <a:effectLst/>
                        <a:latin typeface="Calibri" panose="020F0502020204030204" pitchFamily="34" charset="0"/>
                      </a:endParaRPr>
                    </a:p>
                  </a:txBody>
                  <a:tcPr marL="68580" marR="68580" marT="0" marB="0" anchor="ctr"/>
                </a:tc>
                <a:tc gridSpan="4">
                  <a:txBody>
                    <a:bodyPr/>
                    <a:lstStyle/>
                    <a:p>
                      <a:pPr marL="6350" indent="-6350" algn="ctr">
                        <a:lnSpc>
                          <a:spcPct val="152000"/>
                        </a:lnSpc>
                        <a:spcBef>
                          <a:spcPts val="300"/>
                        </a:spcBef>
                        <a:spcAft>
                          <a:spcPts val="300"/>
                        </a:spcAft>
                      </a:pPr>
                      <a:r>
                        <a:rPr lang="es-EC" sz="1200" dirty="0">
                          <a:effectLst/>
                        </a:rPr>
                        <a:t>Realidad</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pPr>
                      <a:endParaRPr lang="en-US" sz="1200" dirty="0">
                        <a:effectLst/>
                        <a:latin typeface="Calibri" panose="020F050202020403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 </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tc>
              </a:tr>
              <a:tr h="190500">
                <a:tc>
                  <a:txBody>
                    <a:bodyPr/>
                    <a:lstStyle/>
                    <a:p>
                      <a:pPr>
                        <a:lnSpc>
                          <a:spcPct val="107000"/>
                        </a:lnSpc>
                      </a:pPr>
                      <a:endParaRPr lang="en-US" sz="1200">
                        <a:effectLst/>
                        <a:latin typeface="Calibri" panose="020F050202020403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Clases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1</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dirty="0">
                          <a:effectLst/>
                        </a:rPr>
                        <a:t>3</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dirty="0">
                          <a:effectLst/>
                        </a:rPr>
                        <a:t>Total</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pt-BR" sz="1050">
                          <a:effectLst/>
                        </a:rPr>
                        <a:t>Total Fila i x Total Columna i</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tc>
              </a:tr>
              <a:tr h="190500">
                <a:tc rowSpan="4">
                  <a:txBody>
                    <a:bodyPr/>
                    <a:lstStyle/>
                    <a:p>
                      <a:pPr marL="6350" indent="-6350" algn="ctr">
                        <a:lnSpc>
                          <a:spcPct val="152000"/>
                        </a:lnSpc>
                        <a:spcBef>
                          <a:spcPts val="300"/>
                        </a:spcBef>
                        <a:spcAft>
                          <a:spcPts val="300"/>
                        </a:spcAft>
                      </a:pPr>
                      <a:r>
                        <a:rPr lang="es-EC" sz="1200" dirty="0">
                          <a:effectLst/>
                        </a:rPr>
                        <a:t>Clasificación</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vert="vert270" anchor="ctr"/>
                </a:tc>
                <a:tc>
                  <a:txBody>
                    <a:bodyPr/>
                    <a:lstStyle/>
                    <a:p>
                      <a:pPr marL="6350" indent="-6350" algn="ctr">
                        <a:lnSpc>
                          <a:spcPct val="152000"/>
                        </a:lnSpc>
                        <a:spcBef>
                          <a:spcPts val="300"/>
                        </a:spcBef>
                        <a:spcAft>
                          <a:spcPts val="300"/>
                        </a:spcAft>
                      </a:pPr>
                      <a:r>
                        <a:rPr lang="es-EC" sz="1050">
                          <a:effectLst/>
                        </a:rPr>
                        <a:t>1</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dirty="0">
                          <a:effectLst/>
                        </a:rPr>
                        <a:t>7</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solidFill>
                      <a:srgbClr val="FFFF00"/>
                    </a:solidFill>
                  </a:tcPr>
                </a:tc>
                <a:tc>
                  <a:txBody>
                    <a:bodyPr/>
                    <a:lstStyle/>
                    <a:p>
                      <a:pPr marL="6350" indent="-6350" algn="ctr">
                        <a:lnSpc>
                          <a:spcPct val="152000"/>
                        </a:lnSpc>
                        <a:spcBef>
                          <a:spcPts val="300"/>
                        </a:spcBef>
                        <a:spcAft>
                          <a:spcPts val="300"/>
                        </a:spcAft>
                      </a:pPr>
                      <a:r>
                        <a:rPr lang="es-EC" sz="1050">
                          <a:effectLst/>
                        </a:rPr>
                        <a:t>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9</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tabLst>
                          <a:tab pos="212725" algn="l"/>
                          <a:tab pos="267335" algn="ctr"/>
                        </a:tabLst>
                      </a:pPr>
                      <a:r>
                        <a:rPr lang="es-EC" sz="1050">
                          <a:effectLst/>
                        </a:rPr>
                        <a:t>63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r>
              <a:tr h="190500">
                <a:tc vMerge="1">
                  <a:txBody>
                    <a:bodyPr/>
                    <a:lstStyle/>
                    <a:p>
                      <a:endParaRPr lang="en-US"/>
                    </a:p>
                  </a:txBody>
                  <a:tcPr/>
                </a:tc>
                <a:tc>
                  <a:txBody>
                    <a:bodyPr/>
                    <a:lstStyle/>
                    <a:p>
                      <a:pPr marL="6350" indent="-6350" algn="ctr">
                        <a:lnSpc>
                          <a:spcPct val="152000"/>
                        </a:lnSpc>
                        <a:spcBef>
                          <a:spcPts val="300"/>
                        </a:spcBef>
                        <a:spcAft>
                          <a:spcPts val="300"/>
                        </a:spcAft>
                      </a:pPr>
                      <a:r>
                        <a:rPr lang="es-EC" sz="1050">
                          <a:effectLst/>
                        </a:rPr>
                        <a:t>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dirty="0">
                          <a:effectLst/>
                        </a:rPr>
                        <a:t>4</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solidFill>
                      <a:srgbClr val="FFFF00"/>
                    </a:solidFill>
                  </a:tcP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24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r>
              <a:tr h="190500">
                <a:tc vMerge="1">
                  <a:txBody>
                    <a:bodyPr/>
                    <a:lstStyle/>
                    <a:p>
                      <a:endParaRPr lang="en-US"/>
                    </a:p>
                  </a:txBody>
                  <a:tcPr/>
                </a:tc>
                <a:tc>
                  <a:txBody>
                    <a:bodyPr/>
                    <a:lstStyle/>
                    <a:p>
                      <a:pPr marL="6350" indent="-6350" algn="ctr">
                        <a:lnSpc>
                          <a:spcPct val="152000"/>
                        </a:lnSpc>
                        <a:spcBef>
                          <a:spcPts val="300"/>
                        </a:spcBef>
                        <a:spcAft>
                          <a:spcPts val="300"/>
                        </a:spcAft>
                      </a:pPr>
                      <a:r>
                        <a:rPr lang="es-EC" sz="1050">
                          <a:effectLst/>
                        </a:rPr>
                        <a:t>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dirty="0">
                          <a:effectLst/>
                        </a:rPr>
                        <a:t>5</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solidFill>
                      <a:srgbClr val="FFFF00"/>
                    </a:solidFill>
                  </a:tcP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5</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30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r>
              <a:tr h="190500">
                <a:tc vMerge="1">
                  <a:txBody>
                    <a:bodyPr/>
                    <a:lstStyle/>
                    <a:p>
                      <a:endParaRPr lang="en-US"/>
                    </a:p>
                  </a:txBody>
                  <a:tcPr/>
                </a:tc>
                <a:tc>
                  <a:txBody>
                    <a:bodyPr/>
                    <a:lstStyle/>
                    <a:p>
                      <a:pPr marL="6350" indent="-6350" algn="ctr">
                        <a:lnSpc>
                          <a:spcPct val="152000"/>
                        </a:lnSpc>
                        <a:spcBef>
                          <a:spcPts val="300"/>
                        </a:spcBef>
                        <a:spcAft>
                          <a:spcPts val="300"/>
                        </a:spcAft>
                      </a:pPr>
                      <a:r>
                        <a:rPr lang="es-EC" sz="105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1</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dirty="0">
                          <a:effectLst/>
                        </a:rPr>
                        <a:t>6</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solidFill>
                      <a:srgbClr val="FFFF00"/>
                    </a:solidFill>
                  </a:tcPr>
                </a:tc>
                <a:tc>
                  <a:txBody>
                    <a:bodyPr/>
                    <a:lstStyle/>
                    <a:p>
                      <a:pPr marL="6350" indent="-6350" algn="ctr">
                        <a:lnSpc>
                          <a:spcPct val="152000"/>
                        </a:lnSpc>
                        <a:spcBef>
                          <a:spcPts val="300"/>
                        </a:spcBef>
                        <a:spcAft>
                          <a:spcPts val="300"/>
                        </a:spcAft>
                      </a:pPr>
                      <a:r>
                        <a:rPr lang="es-EC" sz="1050">
                          <a:effectLst/>
                        </a:rPr>
                        <a:t>7</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42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r>
              <a:tr h="190500">
                <a:tc>
                  <a:txBody>
                    <a:bodyPr/>
                    <a:lstStyle/>
                    <a:p>
                      <a:pPr>
                        <a:lnSpc>
                          <a:spcPct val="107000"/>
                        </a:lnSpc>
                      </a:pPr>
                      <a:endParaRPr lang="en-US" sz="1200">
                        <a:effectLst/>
                        <a:latin typeface="Calibri" panose="020F050202020403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Total</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7</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n-US" sz="1050">
                          <a:effectLst/>
                        </a:rPr>
                        <a:t>25</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050" dirty="0">
                          <a:effectLst/>
                        </a:rPr>
                        <a:t>∑ =159</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b"/>
                </a:tc>
              </a:tr>
            </a:tbl>
          </a:graphicData>
        </a:graphic>
      </p:graphicFrame>
      <p:sp>
        <p:nvSpPr>
          <p:cNvPr id="7" name="Rectángulo 6"/>
          <p:cNvSpPr/>
          <p:nvPr/>
        </p:nvSpPr>
        <p:spPr>
          <a:xfrm>
            <a:off x="-197214" y="1897525"/>
            <a:ext cx="6912768" cy="276999"/>
          </a:xfrm>
          <a:prstGeom prst="rect">
            <a:avLst/>
          </a:prstGeom>
        </p:spPr>
        <p:txBody>
          <a:bodyPr wrap="square">
            <a:spAutoFit/>
          </a:bodyPr>
          <a:lstStyle/>
          <a:p>
            <a:pPr algn="ctr"/>
            <a:r>
              <a:rPr lang="es-EC" sz="1200" b="1" dirty="0">
                <a:latin typeface="Arial" panose="020B0604020202020204" pitchFamily="34" charset="0"/>
                <a:ea typeface="Arial" panose="020B0604020202020204" pitchFamily="34" charset="0"/>
              </a:rPr>
              <a:t>Matriz de confusión para la clasificación de cobertura del suelo del año 1999</a:t>
            </a:r>
            <a:endParaRPr lang="en-US" sz="1200" dirty="0"/>
          </a:p>
        </p:txBody>
      </p:sp>
      <mc:AlternateContent xmlns:mc="http://schemas.openxmlformats.org/markup-compatibility/2006" xmlns:a14="http://schemas.microsoft.com/office/drawing/2010/main">
        <mc:Choice Requires="a14">
          <p:sp>
            <p:nvSpPr>
              <p:cNvPr id="8" name="Rectángulo 7"/>
              <p:cNvSpPr/>
              <p:nvPr/>
            </p:nvSpPr>
            <p:spPr>
              <a:xfrm>
                <a:off x="395536" y="4563064"/>
                <a:ext cx="5400600" cy="1048107"/>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1300" i="1" smtClean="0">
                          <a:latin typeface="Cambria Math" panose="02040503050406030204" pitchFamily="18" charset="0"/>
                        </a:rPr>
                        <m:t>𝐹𝑖𝑎𝑏𝑖𝑙𝑖𝑑𝑎𝑑</m:t>
                      </m:r>
                      <m:r>
                        <a:rPr lang="en-US" sz="1300" i="0">
                          <a:latin typeface="Cambria Math" panose="02040503050406030204" pitchFamily="18" charset="0"/>
                        </a:rPr>
                        <m:t> </m:t>
                      </m:r>
                      <m:r>
                        <a:rPr lang="en-US" sz="1300" i="1">
                          <a:latin typeface="Cambria Math" panose="02040503050406030204" pitchFamily="18" charset="0"/>
                        </a:rPr>
                        <m:t>𝑒𝑠𝑡𝑖𝑚𝑎𝑑𝑎</m:t>
                      </m:r>
                      <m:r>
                        <a:rPr lang="en-US" sz="1300" i="0">
                          <a:latin typeface="Cambria Math" panose="02040503050406030204" pitchFamily="18" charset="0"/>
                        </a:rPr>
                        <m:t> </m:t>
                      </m:r>
                      <m:d>
                        <m:dPr>
                          <m:ctrlPr>
                            <a:rPr lang="en-US" sz="1300" i="1">
                              <a:latin typeface="Cambria Math" panose="02040503050406030204" pitchFamily="18" charset="0"/>
                            </a:rPr>
                          </m:ctrlPr>
                        </m:dPr>
                        <m:e>
                          <m:r>
                            <a:rPr lang="en-US" sz="1300" i="0">
                              <a:latin typeface="Cambria Math" panose="02040503050406030204" pitchFamily="18" charset="0"/>
                            </a:rPr>
                            <m:t>%</m:t>
                          </m:r>
                        </m:e>
                      </m:d>
                      <m:r>
                        <a:rPr lang="en-US" sz="1300" i="0">
                          <a:latin typeface="Cambria Math" panose="02040503050406030204" pitchFamily="18" charset="0"/>
                        </a:rPr>
                        <m:t>=</m:t>
                      </m:r>
                      <m:f>
                        <m:fPr>
                          <m:ctrlPr>
                            <a:rPr lang="en-US" sz="1300" i="1">
                              <a:latin typeface="Cambria Math" panose="02040503050406030204" pitchFamily="18" charset="0"/>
                            </a:rPr>
                          </m:ctrlPr>
                        </m:fPr>
                        <m:num>
                          <m:r>
                            <a:rPr lang="en-US" sz="1300" i="1">
                              <a:latin typeface="Cambria Math" panose="02040503050406030204" pitchFamily="18" charset="0"/>
                            </a:rPr>
                            <m:t>𝐶𝑙𝑎𝑠𝑒𝑠</m:t>
                          </m:r>
                          <m:r>
                            <a:rPr lang="en-US" sz="1300" i="0">
                              <a:latin typeface="Cambria Math" panose="02040503050406030204" pitchFamily="18" charset="0"/>
                            </a:rPr>
                            <m:t> </m:t>
                          </m:r>
                          <m:r>
                            <a:rPr lang="en-US" sz="1300" i="1">
                              <a:latin typeface="Cambria Math" panose="02040503050406030204" pitchFamily="18" charset="0"/>
                            </a:rPr>
                            <m:t>𝑏𝑖𝑒𝑛</m:t>
                          </m:r>
                          <m:r>
                            <a:rPr lang="en-US" sz="1300" i="0">
                              <a:latin typeface="Cambria Math" panose="02040503050406030204" pitchFamily="18" charset="0"/>
                            </a:rPr>
                            <m:t> </m:t>
                          </m:r>
                          <m:r>
                            <a:rPr lang="en-US" sz="1300" i="1">
                              <a:latin typeface="Cambria Math" panose="02040503050406030204" pitchFamily="18" charset="0"/>
                            </a:rPr>
                            <m:t>𝑒𝑠𝑡𝑖𝑚𝑎𝑑𝑎𝑠</m:t>
                          </m:r>
                        </m:num>
                        <m:den>
                          <m:r>
                            <a:rPr lang="en-US" sz="1300" i="1">
                              <a:latin typeface="Cambria Math" panose="02040503050406030204" pitchFamily="18" charset="0"/>
                            </a:rPr>
                            <m:t>𝑃𝑢𝑛𝑡𝑜𝑠</m:t>
                          </m:r>
                          <m:r>
                            <a:rPr lang="en-US" sz="1300" i="0">
                              <a:latin typeface="Cambria Math" panose="02040503050406030204" pitchFamily="18" charset="0"/>
                            </a:rPr>
                            <m:t> </m:t>
                          </m:r>
                          <m:r>
                            <a:rPr lang="en-US" sz="1300" i="1">
                              <a:latin typeface="Cambria Math" panose="02040503050406030204" pitchFamily="18" charset="0"/>
                            </a:rPr>
                            <m:t>𝑑𝑒</m:t>
                          </m:r>
                          <m:r>
                            <a:rPr lang="en-US" sz="1300" i="0">
                              <a:latin typeface="Cambria Math" panose="02040503050406030204" pitchFamily="18" charset="0"/>
                            </a:rPr>
                            <m:t> </m:t>
                          </m:r>
                          <m:r>
                            <a:rPr lang="en-US" sz="1300" i="1">
                              <a:latin typeface="Cambria Math" panose="02040503050406030204" pitchFamily="18" charset="0"/>
                            </a:rPr>
                            <m:t>𝑣𝑎𝑙𝑖𝑑𝑎𝑐𝑖</m:t>
                          </m:r>
                          <m:r>
                            <a:rPr lang="en-US" sz="1300" i="0">
                              <a:latin typeface="Cambria Math" panose="02040503050406030204" pitchFamily="18" charset="0"/>
                            </a:rPr>
                            <m:t>ó</m:t>
                          </m:r>
                          <m:r>
                            <a:rPr lang="en-US" sz="1300" i="1">
                              <a:latin typeface="Cambria Math" panose="02040503050406030204" pitchFamily="18" charset="0"/>
                            </a:rPr>
                            <m:t>𝑛</m:t>
                          </m:r>
                          <m:r>
                            <a:rPr lang="en-US" sz="1300" i="0">
                              <a:latin typeface="Cambria Math" panose="02040503050406030204" pitchFamily="18" charset="0"/>
                            </a:rPr>
                            <m:t> </m:t>
                          </m:r>
                          <m:r>
                            <a:rPr lang="en-US" sz="1300" i="1">
                              <a:latin typeface="Cambria Math" panose="02040503050406030204" pitchFamily="18" charset="0"/>
                            </a:rPr>
                            <m:t>𝑡𝑜𝑡𝑎𝑙𝑒𝑠</m:t>
                          </m:r>
                        </m:den>
                      </m:f>
                      <m:r>
                        <a:rPr lang="en-US" sz="1300" i="0">
                          <a:latin typeface="Cambria Math" panose="02040503050406030204" pitchFamily="18" charset="0"/>
                        </a:rPr>
                        <m:t>∗100</m:t>
                      </m:r>
                    </m:oMath>
                  </m:oMathPara>
                </a14:m>
                <a:endParaRPr lang="es-EC" sz="1300" i="0" dirty="0" smtClean="0">
                  <a:latin typeface="Cambria Math" panose="02040503050406030204" pitchFamily="18" charset="0"/>
                </a:endParaRPr>
              </a:p>
              <a:p>
                <a:endParaRPr lang="es-EC" sz="1300" i="1" dirty="0" smtClean="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300" i="1">
                          <a:latin typeface="Cambria Math" panose="02040503050406030204" pitchFamily="18" charset="0"/>
                        </a:rPr>
                        <m:t>𝐹𝑖𝑎𝑏𝑖𝑙𝑖𝑑𝑎𝑑</m:t>
                      </m:r>
                      <m:r>
                        <a:rPr lang="en-US" sz="1300">
                          <a:latin typeface="Cambria Math" panose="02040503050406030204" pitchFamily="18" charset="0"/>
                        </a:rPr>
                        <m:t> </m:t>
                      </m:r>
                      <m:r>
                        <a:rPr lang="en-US" sz="1300" i="1">
                          <a:latin typeface="Cambria Math" panose="02040503050406030204" pitchFamily="18" charset="0"/>
                        </a:rPr>
                        <m:t>𝑒𝑠𝑡𝑖𝑚𝑎𝑑𝑎</m:t>
                      </m:r>
                      <m:r>
                        <a:rPr lang="en-US" sz="1300">
                          <a:latin typeface="Cambria Math" panose="02040503050406030204" pitchFamily="18" charset="0"/>
                        </a:rPr>
                        <m:t> </m:t>
                      </m:r>
                      <m:d>
                        <m:dPr>
                          <m:ctrlPr>
                            <a:rPr lang="en-US" sz="1300" i="1">
                              <a:latin typeface="Cambria Math" panose="02040503050406030204" pitchFamily="18" charset="0"/>
                            </a:rPr>
                          </m:ctrlPr>
                        </m:dPr>
                        <m:e>
                          <m:r>
                            <a:rPr lang="en-US" sz="1300">
                              <a:latin typeface="Cambria Math" panose="02040503050406030204" pitchFamily="18" charset="0"/>
                            </a:rPr>
                            <m:t>%</m:t>
                          </m:r>
                        </m:e>
                      </m:d>
                      <m:r>
                        <a:rPr lang="en-US" sz="1300" i="0">
                          <a:latin typeface="Cambria Math" panose="02040503050406030204" pitchFamily="18" charset="0"/>
                        </a:rPr>
                        <m:t>=</m:t>
                      </m:r>
                      <m:f>
                        <m:fPr>
                          <m:ctrlPr>
                            <a:rPr lang="en-US" sz="1300" i="1">
                              <a:latin typeface="Cambria Math" panose="02040503050406030204" pitchFamily="18" charset="0"/>
                            </a:rPr>
                          </m:ctrlPr>
                        </m:fPr>
                        <m:num>
                          <m:r>
                            <a:rPr lang="en-US" sz="1300" i="0">
                              <a:latin typeface="Cambria Math" panose="02040503050406030204" pitchFamily="18" charset="0"/>
                            </a:rPr>
                            <m:t>22</m:t>
                          </m:r>
                        </m:num>
                        <m:den>
                          <m:r>
                            <a:rPr lang="en-US" sz="1300" i="0">
                              <a:latin typeface="Cambria Math" panose="02040503050406030204" pitchFamily="18" charset="0"/>
                            </a:rPr>
                            <m:t>25</m:t>
                          </m:r>
                        </m:den>
                      </m:f>
                      <m:r>
                        <a:rPr lang="en-US" sz="1300" i="0">
                          <a:latin typeface="Cambria Math" panose="02040503050406030204" pitchFamily="18" charset="0"/>
                        </a:rPr>
                        <m:t>=88%</m:t>
                      </m:r>
                    </m:oMath>
                  </m:oMathPara>
                </a14:m>
                <a:endParaRPr lang="en-US" sz="1300" dirty="0"/>
              </a:p>
            </p:txBody>
          </p:sp>
        </mc:Choice>
        <mc:Fallback xmlns="">
          <p:sp>
            <p:nvSpPr>
              <p:cNvPr id="8" name="Rectángulo 7"/>
              <p:cNvSpPr>
                <a:spLocks noRot="1" noChangeAspect="1" noMove="1" noResize="1" noEditPoints="1" noAdjustHandles="1" noChangeArrowheads="1" noChangeShapeType="1" noTextEdit="1"/>
              </p:cNvSpPr>
              <p:nvPr/>
            </p:nvSpPr>
            <p:spPr>
              <a:xfrm>
                <a:off x="395536" y="4563064"/>
                <a:ext cx="5400600" cy="1048107"/>
              </a:xfrm>
              <a:prstGeom prst="rect">
                <a:avLst/>
              </a:prstGeom>
              <a:blipFill rotWithShape="0">
                <a:blip r:embed="rId2"/>
                <a:stretch>
                  <a:fillRect b="-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423310" y="5921440"/>
                <a:ext cx="2672526" cy="570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𝑘</m:t>
                      </m:r>
                      <m:r>
                        <a:rPr lang="en-US" sz="1600" i="0">
                          <a:latin typeface="Cambria Math" panose="02040503050406030204" pitchFamily="18" charset="0"/>
                        </a:rPr>
                        <m:t>=</m:t>
                      </m:r>
                      <m:f>
                        <m:fPr>
                          <m:ctrlPr>
                            <a:rPr lang="en-US" sz="1600" i="1">
                              <a:latin typeface="Cambria Math" panose="02040503050406030204" pitchFamily="18" charset="0"/>
                            </a:rPr>
                          </m:ctrlPr>
                        </m:fPr>
                        <m:num>
                          <m:d>
                            <m:dPr>
                              <m:ctrlPr>
                                <a:rPr lang="en-US" sz="1600" i="1">
                                  <a:latin typeface="Cambria Math" panose="02040503050406030204" pitchFamily="18" charset="0"/>
                                </a:rPr>
                              </m:ctrlPr>
                            </m:dPr>
                            <m:e>
                              <m:r>
                                <a:rPr lang="en-US" sz="1600" i="0">
                                  <a:latin typeface="Cambria Math" panose="02040503050406030204" pitchFamily="18" charset="0"/>
                                </a:rPr>
                                <m:t>25∗22</m:t>
                              </m:r>
                            </m:e>
                          </m:d>
                          <m:r>
                            <a:rPr lang="en-US" sz="1600" i="0">
                              <a:latin typeface="Cambria Math" panose="02040503050406030204" pitchFamily="18" charset="0"/>
                            </a:rPr>
                            <m:t>−159</m:t>
                          </m:r>
                        </m:num>
                        <m:den>
                          <m:sSup>
                            <m:sSupPr>
                              <m:ctrlPr>
                                <a:rPr lang="en-US" sz="1600" i="1">
                                  <a:latin typeface="Cambria Math" panose="02040503050406030204" pitchFamily="18" charset="0"/>
                                </a:rPr>
                              </m:ctrlPr>
                            </m:sSupPr>
                            <m:e>
                              <m:r>
                                <a:rPr lang="en-US" sz="1600" i="0">
                                  <a:latin typeface="Cambria Math" panose="02040503050406030204" pitchFamily="18" charset="0"/>
                                </a:rPr>
                                <m:t>25</m:t>
                              </m:r>
                            </m:e>
                            <m:sup>
                              <m:r>
                                <a:rPr lang="en-US" sz="1600" i="0">
                                  <a:latin typeface="Cambria Math" panose="02040503050406030204" pitchFamily="18" charset="0"/>
                                </a:rPr>
                                <m:t>2</m:t>
                              </m:r>
                            </m:sup>
                          </m:sSup>
                          <m:r>
                            <a:rPr lang="en-US" sz="1600" i="0">
                              <a:latin typeface="Cambria Math" panose="02040503050406030204" pitchFamily="18" charset="0"/>
                            </a:rPr>
                            <m:t>−159</m:t>
                          </m:r>
                        </m:den>
                      </m:f>
                      <m:r>
                        <a:rPr lang="en-US" sz="1600" i="0">
                          <a:latin typeface="Cambria Math" panose="02040503050406030204" pitchFamily="18" charset="0"/>
                        </a:rPr>
                        <m:t>=0,84</m:t>
                      </m:r>
                    </m:oMath>
                  </m:oMathPara>
                </a14:m>
                <a:endParaRPr lang="en-US" sz="1600" dirty="0"/>
              </a:p>
            </p:txBody>
          </p:sp>
        </mc:Choice>
        <mc:Fallback xmlns="">
          <p:sp>
            <p:nvSpPr>
              <p:cNvPr id="12" name="Rectángulo 11"/>
              <p:cNvSpPr>
                <a:spLocks noRot="1" noChangeAspect="1" noMove="1" noResize="1" noEditPoints="1" noAdjustHandles="1" noChangeArrowheads="1" noChangeShapeType="1" noTextEdit="1"/>
              </p:cNvSpPr>
              <p:nvPr/>
            </p:nvSpPr>
            <p:spPr>
              <a:xfrm>
                <a:off x="423310" y="5921440"/>
                <a:ext cx="2672526" cy="570221"/>
              </a:xfrm>
              <a:prstGeom prst="rect">
                <a:avLst/>
              </a:prstGeom>
              <a:blipFill rotWithShape="0">
                <a:blip r:embed="rId3"/>
                <a:stretch>
                  <a:fillRect/>
                </a:stretch>
              </a:blipFill>
            </p:spPr>
            <p:txBody>
              <a:bodyPr/>
              <a:lstStyle/>
              <a:p>
                <a:r>
                  <a:rPr lang="en-US">
                    <a:noFill/>
                  </a:rPr>
                  <a:t> </a:t>
                </a:r>
              </a:p>
            </p:txBody>
          </p:sp>
        </mc:Fallback>
      </mc:AlternateContent>
      <p:graphicFrame>
        <p:nvGraphicFramePr>
          <p:cNvPr id="14" name="Tabla 13"/>
          <p:cNvGraphicFramePr>
            <a:graphicFrameLocks noGrp="1"/>
          </p:cNvGraphicFramePr>
          <p:nvPr>
            <p:extLst>
              <p:ext uri="{D42A27DB-BD31-4B8C-83A1-F6EECF244321}">
                <p14:modId xmlns:p14="http://schemas.microsoft.com/office/powerpoint/2010/main" val="915640458"/>
              </p:ext>
            </p:extLst>
          </p:nvPr>
        </p:nvGraphicFramePr>
        <p:xfrm>
          <a:off x="6073937" y="4994029"/>
          <a:ext cx="2700655" cy="1516193"/>
        </p:xfrm>
        <a:graphic>
          <a:graphicData uri="http://schemas.openxmlformats.org/drawingml/2006/table">
            <a:tbl>
              <a:tblPr firstRow="1" firstCol="1" bandRow="1">
                <a:tableStyleId>{5C22544A-7EE6-4342-B048-85BDC9FD1C3A}</a:tableStyleId>
              </a:tblPr>
              <a:tblGrid>
                <a:gridCol w="1353185"/>
                <a:gridCol w="1347470"/>
              </a:tblGrid>
              <a:tr h="0">
                <a:tc>
                  <a:txBody>
                    <a:bodyPr/>
                    <a:lstStyle/>
                    <a:p>
                      <a:pPr marL="6350" indent="-6350" algn="ctr">
                        <a:lnSpc>
                          <a:spcPct val="152000"/>
                        </a:lnSpc>
                        <a:spcBef>
                          <a:spcPts val="200"/>
                        </a:spcBef>
                        <a:spcAft>
                          <a:spcPts val="200"/>
                        </a:spcAft>
                      </a:pPr>
                      <a:r>
                        <a:rPr lang="es-EC" sz="1050" dirty="0">
                          <a:effectLst/>
                        </a:rPr>
                        <a:t>Valor de Kappa</a:t>
                      </a:r>
                      <a:endParaRPr lang="en-US" sz="11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050" dirty="0">
                          <a:effectLst/>
                        </a:rPr>
                        <a:t>Calidad</a:t>
                      </a:r>
                      <a:endParaRPr lang="en-US" sz="11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050">
                          <a:effectLst/>
                        </a:rPr>
                        <a:t>≤ 0</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050" dirty="0">
                          <a:effectLst/>
                        </a:rPr>
                        <a:t>Pésima</a:t>
                      </a:r>
                      <a:endParaRPr lang="en-US" sz="11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050">
                          <a:effectLst/>
                        </a:rPr>
                        <a:t>0.00 – 0.20</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050">
                          <a:effectLst/>
                        </a:rPr>
                        <a:t>Mala</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050">
                          <a:effectLst/>
                        </a:rPr>
                        <a:t>0.20 – 0.40</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050">
                          <a:effectLst/>
                        </a:rPr>
                        <a:t>Razonable</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050">
                          <a:effectLst/>
                        </a:rPr>
                        <a:t>0.40 – 0.60</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050">
                          <a:effectLst/>
                        </a:rPr>
                        <a:t>Buena</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050">
                          <a:effectLst/>
                        </a:rPr>
                        <a:t>0.60 – 0.80</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050">
                          <a:effectLst/>
                        </a:rPr>
                        <a:t>Muy Buena</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r>
              <a:tr h="0">
                <a:tc>
                  <a:txBody>
                    <a:bodyPr/>
                    <a:lstStyle/>
                    <a:p>
                      <a:pPr marL="6350" indent="-6350" algn="ctr">
                        <a:lnSpc>
                          <a:spcPct val="152000"/>
                        </a:lnSpc>
                        <a:spcBef>
                          <a:spcPts val="200"/>
                        </a:spcBef>
                        <a:spcAft>
                          <a:spcPts val="200"/>
                        </a:spcAft>
                      </a:pPr>
                      <a:r>
                        <a:rPr lang="es-EC" sz="1050">
                          <a:effectLst/>
                        </a:rPr>
                        <a:t>0.80 – 1.00</a:t>
                      </a:r>
                      <a:endParaRPr lang="en-US" sz="11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200"/>
                        </a:spcBef>
                        <a:spcAft>
                          <a:spcPts val="200"/>
                        </a:spcAft>
                      </a:pPr>
                      <a:r>
                        <a:rPr lang="es-EC" sz="1050" dirty="0">
                          <a:effectLst/>
                        </a:rPr>
                        <a:t>Excelente</a:t>
                      </a:r>
                      <a:endParaRPr lang="en-US" sz="11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809723974"/>
              </p:ext>
            </p:extLst>
          </p:nvPr>
        </p:nvGraphicFramePr>
        <p:xfrm>
          <a:off x="6586767" y="2287789"/>
          <a:ext cx="1674994" cy="2129740"/>
        </p:xfrm>
        <a:graphic>
          <a:graphicData uri="http://schemas.openxmlformats.org/drawingml/2006/table">
            <a:tbl>
              <a:tblPr firstRow="1" firstCol="1" bandRow="1">
                <a:tableStyleId>{F5AB1C69-6EDB-4FF4-983F-18BD219EF322}</a:tableStyleId>
              </a:tblPr>
              <a:tblGrid>
                <a:gridCol w="481110"/>
                <a:gridCol w="1193884"/>
              </a:tblGrid>
              <a:tr h="397685">
                <a:tc>
                  <a:txBody>
                    <a:bodyPr/>
                    <a:lstStyle/>
                    <a:p>
                      <a:pPr marL="6350" indent="-6350" algn="ctr">
                        <a:lnSpc>
                          <a:spcPct val="152000"/>
                        </a:lnSpc>
                        <a:spcBef>
                          <a:spcPts val="300"/>
                        </a:spcBef>
                        <a:spcAft>
                          <a:spcPts val="300"/>
                        </a:spcAft>
                      </a:pPr>
                      <a:r>
                        <a:rPr lang="es-EC" sz="900" dirty="0">
                          <a:effectLst/>
                        </a:rPr>
                        <a:t>Código</a:t>
                      </a:r>
                      <a:endParaRPr lang="en-US" sz="10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900" dirty="0" smtClean="0">
                          <a:effectLst/>
                        </a:rPr>
                        <a:t>Tipo de cobertura</a:t>
                      </a:r>
                      <a:endParaRPr lang="en-US" sz="10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187337">
                <a:tc>
                  <a:txBody>
                    <a:bodyPr/>
                    <a:lstStyle/>
                    <a:p>
                      <a:pPr marL="6350" indent="-6350" algn="ctr">
                        <a:lnSpc>
                          <a:spcPct val="152000"/>
                        </a:lnSpc>
                        <a:spcBef>
                          <a:spcPts val="300"/>
                        </a:spcBef>
                        <a:spcAft>
                          <a:spcPts val="300"/>
                        </a:spcAft>
                      </a:pPr>
                      <a:r>
                        <a:rPr lang="es-EC" sz="900" dirty="0">
                          <a:effectLst/>
                        </a:rPr>
                        <a:t>1</a:t>
                      </a:r>
                      <a:endParaRPr lang="en-US" sz="10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900" dirty="0">
                          <a:effectLst/>
                        </a:rPr>
                        <a:t>Bosques</a:t>
                      </a:r>
                      <a:endParaRPr lang="en-US" sz="10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608033">
                <a:tc>
                  <a:txBody>
                    <a:bodyPr/>
                    <a:lstStyle/>
                    <a:p>
                      <a:pPr marL="6350" indent="-6350" algn="ctr">
                        <a:lnSpc>
                          <a:spcPct val="152000"/>
                        </a:lnSpc>
                        <a:spcBef>
                          <a:spcPts val="300"/>
                        </a:spcBef>
                        <a:spcAft>
                          <a:spcPts val="300"/>
                        </a:spcAft>
                      </a:pPr>
                      <a:r>
                        <a:rPr lang="es-EC" sz="900">
                          <a:effectLst/>
                        </a:rPr>
                        <a:t>2</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900" dirty="0">
                          <a:effectLst/>
                        </a:rPr>
                        <a:t>Vegetación Arbustiva y Herbácea</a:t>
                      </a:r>
                      <a:endParaRPr lang="en-US" sz="10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187337">
                <a:tc>
                  <a:txBody>
                    <a:bodyPr/>
                    <a:lstStyle/>
                    <a:p>
                      <a:pPr marL="6350" indent="-6350" algn="ctr">
                        <a:lnSpc>
                          <a:spcPct val="152000"/>
                        </a:lnSpc>
                        <a:spcBef>
                          <a:spcPts val="300"/>
                        </a:spcBef>
                        <a:spcAft>
                          <a:spcPts val="300"/>
                        </a:spcAft>
                      </a:pPr>
                      <a:r>
                        <a:rPr lang="es-EC" sz="900">
                          <a:effectLst/>
                        </a:rPr>
                        <a:t>3</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900">
                          <a:effectLst/>
                        </a:rPr>
                        <a:t>Pastos y Cultivos</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r>
              <a:tr h="187337">
                <a:tc>
                  <a:txBody>
                    <a:bodyPr/>
                    <a:lstStyle/>
                    <a:p>
                      <a:pPr marL="6350" indent="-6350" algn="ctr">
                        <a:lnSpc>
                          <a:spcPct val="152000"/>
                        </a:lnSpc>
                        <a:spcBef>
                          <a:spcPts val="300"/>
                        </a:spcBef>
                        <a:spcAft>
                          <a:spcPts val="300"/>
                        </a:spcAft>
                      </a:pPr>
                      <a:r>
                        <a:rPr lang="es-EC" sz="900">
                          <a:effectLst/>
                        </a:rPr>
                        <a:t>4</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900">
                          <a:effectLst/>
                        </a:rPr>
                        <a:t>Cuerpos de Agua</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r>
              <a:tr h="187337">
                <a:tc>
                  <a:txBody>
                    <a:bodyPr/>
                    <a:lstStyle/>
                    <a:p>
                      <a:pPr marL="6350" indent="-6350" algn="ctr">
                        <a:lnSpc>
                          <a:spcPct val="152000"/>
                        </a:lnSpc>
                        <a:spcBef>
                          <a:spcPts val="300"/>
                        </a:spcBef>
                        <a:spcAft>
                          <a:spcPts val="300"/>
                        </a:spcAft>
                      </a:pPr>
                      <a:r>
                        <a:rPr lang="es-EC" sz="900">
                          <a:effectLst/>
                        </a:rPr>
                        <a:t>5</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900">
                          <a:effectLst/>
                        </a:rPr>
                        <a:t>Urbano</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r>
              <a:tr h="187337">
                <a:tc>
                  <a:txBody>
                    <a:bodyPr/>
                    <a:lstStyle/>
                    <a:p>
                      <a:pPr marL="6350" indent="-6350" algn="ctr">
                        <a:lnSpc>
                          <a:spcPct val="152000"/>
                        </a:lnSpc>
                        <a:spcBef>
                          <a:spcPts val="300"/>
                        </a:spcBef>
                        <a:spcAft>
                          <a:spcPts val="300"/>
                        </a:spcAft>
                      </a:pPr>
                      <a:r>
                        <a:rPr lang="es-EC" sz="900">
                          <a:effectLst/>
                        </a:rPr>
                        <a:t>6</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900">
                          <a:effectLst/>
                        </a:rPr>
                        <a:t>Suelo Desnudo</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r>
              <a:tr h="187337">
                <a:tc>
                  <a:txBody>
                    <a:bodyPr/>
                    <a:lstStyle/>
                    <a:p>
                      <a:pPr marL="6350" indent="-6350" algn="ctr">
                        <a:lnSpc>
                          <a:spcPct val="152000"/>
                        </a:lnSpc>
                        <a:spcBef>
                          <a:spcPts val="300"/>
                        </a:spcBef>
                        <a:spcAft>
                          <a:spcPts val="300"/>
                        </a:spcAft>
                      </a:pPr>
                      <a:r>
                        <a:rPr lang="es-EC" sz="900">
                          <a:effectLst/>
                        </a:rPr>
                        <a:t>7</a:t>
                      </a:r>
                      <a:endParaRPr lang="en-US" sz="10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900" dirty="0">
                          <a:effectLst/>
                        </a:rPr>
                        <a:t>Sin Información</a:t>
                      </a:r>
                      <a:endParaRPr lang="en-US" sz="10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sp>
        <p:nvSpPr>
          <p:cNvPr id="16" name="Rectángulo 15"/>
          <p:cNvSpPr/>
          <p:nvPr/>
        </p:nvSpPr>
        <p:spPr>
          <a:xfrm>
            <a:off x="5911095" y="4653136"/>
            <a:ext cx="3026341" cy="276999"/>
          </a:xfrm>
          <a:prstGeom prst="rect">
            <a:avLst/>
          </a:prstGeom>
        </p:spPr>
        <p:txBody>
          <a:bodyPr wrap="none">
            <a:spAutoFit/>
          </a:bodyPr>
          <a:lstStyle/>
          <a:p>
            <a:r>
              <a:rPr lang="es-EC" sz="1200" b="1" dirty="0">
                <a:latin typeface="Arial" panose="020B0604020202020204" pitchFamily="34" charset="0"/>
                <a:ea typeface="Arial" panose="020B0604020202020204" pitchFamily="34" charset="0"/>
              </a:rPr>
              <a:t>Valores de calidad según índice Kappa</a:t>
            </a:r>
            <a:endParaRPr lang="en-US" sz="1200" dirty="0"/>
          </a:p>
        </p:txBody>
      </p:sp>
      <p:sp>
        <p:nvSpPr>
          <p:cNvPr id="17" name="Rectángulo 16"/>
          <p:cNvSpPr/>
          <p:nvPr/>
        </p:nvSpPr>
        <p:spPr>
          <a:xfrm>
            <a:off x="6378503" y="6482665"/>
            <a:ext cx="2209259" cy="279321"/>
          </a:xfrm>
          <a:prstGeom prst="rect">
            <a:avLst/>
          </a:prstGeom>
        </p:spPr>
        <p:txBody>
          <a:bodyPr wrap="none">
            <a:spAutoFit/>
          </a:bodyPr>
          <a:lstStyle/>
          <a:p>
            <a:pPr marL="6350" indent="-6350" algn="ctr">
              <a:lnSpc>
                <a:spcPct val="152000"/>
              </a:lnSpc>
              <a:spcBef>
                <a:spcPts val="1200"/>
              </a:spcBef>
              <a:spcAft>
                <a:spcPts val="2400"/>
              </a:spcAft>
            </a:pPr>
            <a:r>
              <a:rPr lang="es-EC" sz="1200" b="1" dirty="0">
                <a:solidFill>
                  <a:srgbClr val="000000"/>
                </a:solidFill>
                <a:latin typeface="Arial" panose="020B0604020202020204" pitchFamily="34" charset="0"/>
                <a:ea typeface="Times New Roman" panose="02020603050405020304" pitchFamily="18" charset="0"/>
              </a:rPr>
              <a:t>Fuente</a:t>
            </a:r>
            <a:r>
              <a:rPr lang="es-EC" sz="1200" dirty="0">
                <a:solidFill>
                  <a:srgbClr val="000000"/>
                </a:solidFill>
                <a:latin typeface="Arial" panose="020B0604020202020204" pitchFamily="34" charset="0"/>
                <a:ea typeface="Times New Roman" panose="02020603050405020304" pitchFamily="18" charset="0"/>
              </a:rPr>
              <a:t>: </a:t>
            </a:r>
            <a:r>
              <a:rPr lang="es-EC" sz="1200" dirty="0" err="1">
                <a:solidFill>
                  <a:srgbClr val="000000"/>
                </a:solidFill>
                <a:latin typeface="Arial" panose="020B0604020202020204" pitchFamily="34" charset="0"/>
                <a:ea typeface="Times New Roman" panose="02020603050405020304" pitchFamily="18" charset="0"/>
              </a:rPr>
              <a:t>Landis</a:t>
            </a:r>
            <a:r>
              <a:rPr lang="es-EC" sz="1200" dirty="0">
                <a:solidFill>
                  <a:srgbClr val="000000"/>
                </a:solidFill>
                <a:latin typeface="Arial" panose="020B0604020202020204" pitchFamily="34" charset="0"/>
                <a:ea typeface="Times New Roman" panose="02020603050405020304" pitchFamily="18" charset="0"/>
              </a:rPr>
              <a:t> y Koch, 1977 </a:t>
            </a:r>
            <a:endParaRPr lang="en-US" sz="1400"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5253804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algn="l"/>
            <a:r>
              <a:rPr lang="es-EC" sz="2400" b="1" dirty="0"/>
              <a:t>Elaboración de las capas de información de cobertura del suelo</a:t>
            </a:r>
          </a:p>
        </p:txBody>
      </p:sp>
      <p:sp>
        <p:nvSpPr>
          <p:cNvPr id="4" name="1 Título"/>
          <p:cNvSpPr txBox="1">
            <a:spLocks/>
          </p:cNvSpPr>
          <p:nvPr/>
        </p:nvSpPr>
        <p:spPr>
          <a:xfrm>
            <a:off x="-180528" y="1114733"/>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Elaboración de la información de cobertura del suelo para la segunda </a:t>
            </a:r>
            <a:r>
              <a:rPr lang="es-EC" sz="2000" b="1" dirty="0"/>
              <a:t>y tercera </a:t>
            </a:r>
            <a:r>
              <a:rPr lang="es-EC" sz="2000" b="1" dirty="0" smtClean="0"/>
              <a:t>época</a:t>
            </a:r>
            <a:endParaRPr lang="en-US" sz="2000" b="1" dirty="0"/>
          </a:p>
        </p:txBody>
      </p:sp>
      <p:cxnSp>
        <p:nvCxnSpPr>
          <p:cNvPr id="10" name="8 Conector recto"/>
          <p:cNvCxnSpPr/>
          <p:nvPr/>
        </p:nvCxnSpPr>
        <p:spPr>
          <a:xfrm>
            <a:off x="323528" y="880533"/>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CuadroTexto 10"/>
          <p:cNvSpPr txBox="1"/>
          <p:nvPr/>
        </p:nvSpPr>
        <p:spPr>
          <a:xfrm>
            <a:off x="7236297" y="-14767"/>
            <a:ext cx="1926716" cy="369332"/>
          </a:xfrm>
          <a:prstGeom prst="rect">
            <a:avLst/>
          </a:prstGeom>
          <a:solidFill>
            <a:schemeClr val="accent3">
              <a:lumMod val="40000"/>
              <a:lumOff val="60000"/>
            </a:schemeClr>
          </a:solidFill>
        </p:spPr>
        <p:txBody>
          <a:bodyPr wrap="square" rtlCol="0">
            <a:spAutoFit/>
          </a:bodyPr>
          <a:lstStyle/>
          <a:p>
            <a:r>
              <a:rPr lang="es-EC" b="1" dirty="0" smtClean="0"/>
              <a:t>Años 2007 y 2014</a:t>
            </a:r>
            <a:endParaRPr lang="en-US" b="1" dirty="0"/>
          </a:p>
        </p:txBody>
      </p:sp>
      <p:pic>
        <p:nvPicPr>
          <p:cNvPr id="15" name="Imagen 14"/>
          <p:cNvPicPr>
            <a:picLocks noChangeAspect="1"/>
          </p:cNvPicPr>
          <p:nvPr/>
        </p:nvPicPr>
        <p:blipFill rotWithShape="1">
          <a:blip r:embed="rId2"/>
          <a:srcRect l="38120" t="26163" r="36601" b="42877"/>
          <a:stretch/>
        </p:blipFill>
        <p:spPr bwMode="auto">
          <a:xfrm>
            <a:off x="4711501" y="2386316"/>
            <a:ext cx="4199038" cy="2891354"/>
          </a:xfrm>
          <a:prstGeom prst="rect">
            <a:avLst/>
          </a:prstGeom>
          <a:ln>
            <a:solidFill>
              <a:schemeClr val="tx1"/>
            </a:solidFill>
          </a:ln>
          <a:extLst>
            <a:ext uri="{53640926-AAD7-44D8-BBD7-CCE9431645EC}">
              <a14:shadowObscured xmlns:a14="http://schemas.microsoft.com/office/drawing/2010/main"/>
            </a:ext>
          </a:extLst>
        </p:spPr>
      </p:pic>
      <p:sp>
        <p:nvSpPr>
          <p:cNvPr id="16" name="Rectángulo 15"/>
          <p:cNvSpPr/>
          <p:nvPr/>
        </p:nvSpPr>
        <p:spPr>
          <a:xfrm>
            <a:off x="4525020" y="5426157"/>
            <a:ext cx="4572000" cy="276999"/>
          </a:xfrm>
          <a:prstGeom prst="rect">
            <a:avLst/>
          </a:prstGeom>
        </p:spPr>
        <p:txBody>
          <a:bodyPr>
            <a:spAutoFit/>
          </a:bodyPr>
          <a:lstStyle/>
          <a:p>
            <a:pPr marL="6350" indent="-6350" algn="ctr">
              <a:spcAft>
                <a:spcPts val="1000"/>
              </a:spcAft>
            </a:pPr>
            <a:r>
              <a:rPr lang="es-EC" sz="1200" b="1" i="1" dirty="0" smtClean="0">
                <a:latin typeface="Arial" panose="020B0604020202020204" pitchFamily="34" charset="0"/>
                <a:ea typeface="Arial" panose="020B0604020202020204" pitchFamily="34" charset="0"/>
              </a:rPr>
              <a:t>Digitalización de cambios en la imagen oli14</a:t>
            </a:r>
            <a:endParaRPr lang="en-US" sz="1100" i="1" dirty="0">
              <a:effectLst/>
              <a:latin typeface="Arial" panose="020B0604020202020204" pitchFamily="34" charset="0"/>
              <a:ea typeface="Arial" panose="020B0604020202020204" pitchFamily="34" charset="0"/>
            </a:endParaRPr>
          </a:p>
        </p:txBody>
      </p:sp>
      <p:graphicFrame>
        <p:nvGraphicFramePr>
          <p:cNvPr id="7" name="Diagrama 6"/>
          <p:cNvGraphicFramePr/>
          <p:nvPr>
            <p:extLst>
              <p:ext uri="{D42A27DB-BD31-4B8C-83A1-F6EECF244321}">
                <p14:modId xmlns:p14="http://schemas.microsoft.com/office/powerpoint/2010/main" val="1882768689"/>
              </p:ext>
            </p:extLst>
          </p:nvPr>
        </p:nvGraphicFramePr>
        <p:xfrm>
          <a:off x="-756592" y="1978829"/>
          <a:ext cx="6096000" cy="3901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ángulo 16"/>
          <p:cNvSpPr/>
          <p:nvPr/>
        </p:nvSpPr>
        <p:spPr>
          <a:xfrm>
            <a:off x="1399133" y="6029124"/>
            <a:ext cx="6624736" cy="651460"/>
          </a:xfrm>
          <a:prstGeom prst="rect">
            <a:avLst/>
          </a:prstGeom>
        </p:spPr>
        <p:txBody>
          <a:bodyPr wrap="square">
            <a:spAutoFit/>
          </a:bodyPr>
          <a:lstStyle/>
          <a:p>
            <a:pPr marL="6350" indent="-6350" algn="just">
              <a:spcAft>
                <a:spcPts val="1000"/>
              </a:spcAft>
            </a:pPr>
            <a:r>
              <a:rPr lang="es-EC" sz="1400" b="1" i="1" dirty="0" smtClean="0">
                <a:latin typeface="Arial" panose="020B0604020202020204" pitchFamily="34" charset="0"/>
                <a:ea typeface="Arial" panose="020B0604020202020204" pitchFamily="34" charset="0"/>
              </a:rPr>
              <a:t>Nomenclatura: </a:t>
            </a:r>
            <a:r>
              <a:rPr lang="es-EC" sz="1400" i="1" dirty="0" smtClean="0">
                <a:latin typeface="Arial" panose="020B0604020202020204" pitchFamily="34" charset="0"/>
                <a:ea typeface="Arial" panose="020B0604020202020204" pitchFamily="34" charset="0"/>
              </a:rPr>
              <a:t>Prefijo</a:t>
            </a:r>
            <a:r>
              <a:rPr lang="es-EC" sz="1400" b="1" i="1" dirty="0" smtClean="0">
                <a:latin typeface="Arial" panose="020B0604020202020204" pitchFamily="34" charset="0"/>
                <a:ea typeface="Arial" panose="020B0604020202020204" pitchFamily="34" charset="0"/>
              </a:rPr>
              <a:t> </a:t>
            </a:r>
            <a:r>
              <a:rPr lang="es-EC" sz="1400" i="1" dirty="0" smtClean="0">
                <a:latin typeface="Arial" panose="020B0604020202020204" pitchFamily="34" charset="0"/>
                <a:ea typeface="Arial" panose="020B0604020202020204" pitchFamily="34" charset="0"/>
              </a:rPr>
              <a:t>“</a:t>
            </a:r>
            <a:r>
              <a:rPr lang="es-EC" sz="1400" i="1" dirty="0" err="1" smtClean="0">
                <a:latin typeface="Arial" panose="020B0604020202020204" pitchFamily="34" charset="0"/>
                <a:ea typeface="Arial" panose="020B0604020202020204" pitchFamily="34" charset="0"/>
              </a:rPr>
              <a:t>cob</a:t>
            </a:r>
            <a:r>
              <a:rPr lang="es-EC" sz="1400" i="1" dirty="0" smtClean="0">
                <a:latin typeface="Arial" panose="020B0604020202020204" pitchFamily="34" charset="0"/>
                <a:ea typeface="Arial" panose="020B0604020202020204" pitchFamily="34" charset="0"/>
              </a:rPr>
              <a:t>” + 2 últimos dígitos del año al que pertenecen </a:t>
            </a:r>
            <a:endParaRPr lang="es-EC" sz="1400" i="1" dirty="0">
              <a:latin typeface="Arial" panose="020B0604020202020204" pitchFamily="34" charset="0"/>
              <a:ea typeface="Arial" panose="020B0604020202020204" pitchFamily="34" charset="0"/>
              <a:sym typeface="Wingdings" panose="05000000000000000000" pitchFamily="2" charset="2"/>
            </a:endParaRPr>
          </a:p>
          <a:p>
            <a:pPr marL="6350" indent="-6350" algn="just">
              <a:spcAft>
                <a:spcPts val="1000"/>
              </a:spcAft>
            </a:pPr>
            <a:r>
              <a:rPr lang="es-EC" sz="1400" i="1" dirty="0" smtClean="0">
                <a:latin typeface="Arial" panose="020B0604020202020204" pitchFamily="34" charset="0"/>
                <a:ea typeface="Arial" panose="020B0604020202020204" pitchFamily="34" charset="0"/>
                <a:sym typeface="Wingdings" panose="05000000000000000000" pitchFamily="2" charset="2"/>
              </a:rPr>
              <a:t>                         Ejemplo: Cobertura del suelo año 1999 = cob99</a:t>
            </a:r>
            <a:endParaRPr lang="en-US" sz="1200" i="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712774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2082" y="1484784"/>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b="1" dirty="0" smtClean="0"/>
              <a:t>Descripción de la herramienta de simulación</a:t>
            </a:r>
            <a:endParaRPr lang="en-US"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 name="Imagen 2"/>
          <p:cNvPicPr>
            <a:picLocks noChangeAspect="1"/>
          </p:cNvPicPr>
          <p:nvPr/>
        </p:nvPicPr>
        <p:blipFill>
          <a:blip r:embed="rId2"/>
          <a:stretch>
            <a:fillRect/>
          </a:stretch>
        </p:blipFill>
        <p:spPr>
          <a:xfrm>
            <a:off x="2051720" y="2216339"/>
            <a:ext cx="5627693" cy="3692431"/>
          </a:xfrm>
          <a:prstGeom prst="rect">
            <a:avLst/>
          </a:prstGeom>
        </p:spPr>
      </p:pic>
      <p:sp>
        <p:nvSpPr>
          <p:cNvPr id="5" name="Rectángulo 4"/>
          <p:cNvSpPr/>
          <p:nvPr/>
        </p:nvSpPr>
        <p:spPr>
          <a:xfrm>
            <a:off x="3486021" y="6042774"/>
            <a:ext cx="2759089" cy="338554"/>
          </a:xfrm>
          <a:prstGeom prst="rect">
            <a:avLst/>
          </a:prstGeom>
        </p:spPr>
        <p:txBody>
          <a:bodyPr wrap="none">
            <a:spAutoFit/>
          </a:bodyPr>
          <a:lstStyle/>
          <a:p>
            <a:r>
              <a:rPr lang="es-EC" sz="1600" b="1" dirty="0">
                <a:latin typeface="Arial" panose="020B0604020202020204" pitchFamily="34" charset="0"/>
                <a:ea typeface="Arial" panose="020B0604020202020204" pitchFamily="34" charset="0"/>
              </a:rPr>
              <a:t>Herramienta CA_MARKOV</a:t>
            </a:r>
            <a:endParaRPr lang="en-US" sz="1600" dirty="0"/>
          </a:p>
        </p:txBody>
      </p:sp>
      <p:sp>
        <p:nvSpPr>
          <p:cNvPr id="14" name="1 Título"/>
          <p:cNvSpPr txBox="1">
            <a:spLocks/>
          </p:cNvSpPr>
          <p:nvPr/>
        </p:nvSpPr>
        <p:spPr>
          <a:xfrm>
            <a:off x="-182082" y="780339"/>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Consideraciones Iniciales</a:t>
            </a:r>
            <a:endParaRPr lang="en-US" sz="2000" b="1" dirty="0"/>
          </a:p>
        </p:txBody>
      </p:sp>
    </p:spTree>
    <p:extLst>
      <p:ext uri="{BB962C8B-B14F-4D97-AF65-F5344CB8AC3E}">
        <p14:creationId xmlns:p14="http://schemas.microsoft.com/office/powerpoint/2010/main" val="974625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164027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b="1" dirty="0" smtClean="0"/>
              <a:t>Importación de archivos a formato raster (.rst) de Idrisi</a:t>
            </a:r>
            <a:endParaRPr lang="en-US"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rotWithShape="1">
          <a:blip r:embed="rId2"/>
          <a:srcRect t="2947" r="82278" b="58692"/>
          <a:stretch/>
        </p:blipFill>
        <p:spPr bwMode="auto">
          <a:xfrm>
            <a:off x="3131840" y="2504371"/>
            <a:ext cx="2856031" cy="3476213"/>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2483768" y="6114782"/>
            <a:ext cx="4572000" cy="338554"/>
          </a:xfrm>
          <a:prstGeom prst="rect">
            <a:avLst/>
          </a:prstGeom>
        </p:spPr>
        <p:txBody>
          <a:bodyPr>
            <a:spAutoFit/>
          </a:bodyPr>
          <a:lstStyle/>
          <a:p>
            <a:r>
              <a:rPr lang="es-EC" sz="1600" b="1" dirty="0">
                <a:latin typeface="Arial" panose="020B0604020202020204" pitchFamily="34" charset="0"/>
                <a:ea typeface="Arial" panose="020B0604020202020204" pitchFamily="34" charset="0"/>
              </a:rPr>
              <a:t>Ubicación de la opción "</a:t>
            </a:r>
            <a:r>
              <a:rPr lang="es-EC" sz="1600" b="1" dirty="0" err="1">
                <a:latin typeface="Arial" panose="020B0604020202020204" pitchFamily="34" charset="0"/>
                <a:ea typeface="Arial" panose="020B0604020202020204" pitchFamily="34" charset="0"/>
              </a:rPr>
              <a:t>Import</a:t>
            </a:r>
            <a:r>
              <a:rPr lang="es-EC" sz="1600" b="1" dirty="0">
                <a:latin typeface="Arial" panose="020B0604020202020204" pitchFamily="34" charset="0"/>
                <a:ea typeface="Arial" panose="020B0604020202020204" pitchFamily="34" charset="0"/>
              </a:rPr>
              <a:t>" de Idrisi</a:t>
            </a:r>
            <a:endParaRPr lang="en-US" sz="1600" dirty="0"/>
          </a:p>
        </p:txBody>
      </p:sp>
      <p:sp>
        <p:nvSpPr>
          <p:cNvPr id="9" name="1 Título"/>
          <p:cNvSpPr txBox="1">
            <a:spLocks/>
          </p:cNvSpPr>
          <p:nvPr/>
        </p:nvSpPr>
        <p:spPr>
          <a:xfrm>
            <a:off x="-182082" y="780339"/>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Consideraciones Iniciales</a:t>
            </a:r>
            <a:endParaRPr lang="en-US" sz="2000" b="1" dirty="0"/>
          </a:p>
        </p:txBody>
      </p:sp>
    </p:spTree>
    <p:extLst>
      <p:ext uri="{BB962C8B-B14F-4D97-AF65-F5344CB8AC3E}">
        <p14:creationId xmlns:p14="http://schemas.microsoft.com/office/powerpoint/2010/main" val="25392222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9" name="Diagrama 8"/>
          <p:cNvGraphicFramePr/>
          <p:nvPr>
            <p:extLst>
              <p:ext uri="{D42A27DB-BD31-4B8C-83A1-F6EECF244321}">
                <p14:modId xmlns:p14="http://schemas.microsoft.com/office/powerpoint/2010/main" val="2753720361"/>
              </p:ext>
            </p:extLst>
          </p:nvPr>
        </p:nvGraphicFramePr>
        <p:xfrm>
          <a:off x="657908" y="1640702"/>
          <a:ext cx="7560840" cy="4392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 Título"/>
          <p:cNvSpPr txBox="1">
            <a:spLocks/>
          </p:cNvSpPr>
          <p:nvPr/>
        </p:nvSpPr>
        <p:spPr>
          <a:xfrm>
            <a:off x="-182082" y="780339"/>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Consideraciones Iniciales</a:t>
            </a:r>
            <a:endParaRPr lang="en-US" sz="2000" b="1" dirty="0"/>
          </a:p>
        </p:txBody>
      </p:sp>
    </p:spTree>
    <p:extLst>
      <p:ext uri="{BB962C8B-B14F-4D97-AF65-F5344CB8AC3E}">
        <p14:creationId xmlns:p14="http://schemas.microsoft.com/office/powerpoint/2010/main" val="5726999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646331"/>
          </a:xfrm>
          <a:prstGeom prst="rect">
            <a:avLst/>
          </a:prstGeom>
        </p:spPr>
        <p:txBody>
          <a:bodyPr wrap="square">
            <a:spAutoFit/>
          </a:bodyPr>
          <a:lstStyle/>
          <a:p>
            <a:pPr algn="just"/>
            <a:r>
              <a:rPr lang="es-EC" b="1" dirty="0">
                <a:solidFill>
                  <a:srgbClr val="000000"/>
                </a:solidFill>
                <a:latin typeface="Arial" panose="020B0604020202020204" pitchFamily="34" charset="0"/>
                <a:ea typeface="Arial" panose="020B0604020202020204" pitchFamily="34" charset="0"/>
              </a:rPr>
              <a:t>Obtención de áreas de transición e imágenes de probabilidad de cambios mediante Cadenas de Markov</a:t>
            </a:r>
            <a:endParaRPr lang="en-US" b="1" dirty="0"/>
          </a:p>
        </p:txBody>
      </p:sp>
      <p:pic>
        <p:nvPicPr>
          <p:cNvPr id="9" name="Imagen 8"/>
          <p:cNvPicPr>
            <a:picLocks noChangeAspect="1"/>
          </p:cNvPicPr>
          <p:nvPr/>
        </p:nvPicPr>
        <p:blipFill rotWithShape="1">
          <a:blip r:embed="rId2"/>
          <a:srcRect l="43615" t="38734" r="31856" b="27619"/>
          <a:stretch/>
        </p:blipFill>
        <p:spPr bwMode="auto">
          <a:xfrm>
            <a:off x="2323826" y="2575774"/>
            <a:ext cx="4536504" cy="3370747"/>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2350604" y="5988740"/>
            <a:ext cx="4572000" cy="523220"/>
          </a:xfrm>
          <a:prstGeom prst="rect">
            <a:avLst/>
          </a:prstGeom>
        </p:spPr>
        <p:txBody>
          <a:bodyPr>
            <a:spAutoFit/>
          </a:bodyPr>
          <a:lstStyle/>
          <a:p>
            <a:pPr algn="ctr"/>
            <a:r>
              <a:rPr lang="es-EC" sz="1400" b="1" dirty="0">
                <a:latin typeface="Arial" panose="020B0604020202020204" pitchFamily="34" charset="0"/>
                <a:ea typeface="Arial" panose="020B0604020202020204" pitchFamily="34" charset="0"/>
              </a:rPr>
              <a:t>Configuración operativa de la herramienta "MARKOV" del Software Idrisi</a:t>
            </a:r>
            <a:endParaRPr lang="en-US" sz="1400" dirty="0"/>
          </a:p>
        </p:txBody>
      </p:sp>
    </p:spTree>
    <p:extLst>
      <p:ext uri="{BB962C8B-B14F-4D97-AF65-F5344CB8AC3E}">
        <p14:creationId xmlns:p14="http://schemas.microsoft.com/office/powerpoint/2010/main" val="446577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62977" y="1679229"/>
            <a:ext cx="8085171" cy="646331"/>
          </a:xfrm>
          <a:prstGeom prst="rect">
            <a:avLst/>
          </a:prstGeom>
        </p:spPr>
        <p:txBody>
          <a:bodyPr wrap="square">
            <a:spAutoFit/>
          </a:bodyPr>
          <a:lstStyle/>
          <a:p>
            <a:pPr algn="just"/>
            <a:r>
              <a:rPr lang="es-EC" b="1" dirty="0">
                <a:solidFill>
                  <a:srgbClr val="000000"/>
                </a:solidFill>
                <a:latin typeface="Arial" panose="020B0604020202020204" pitchFamily="34" charset="0"/>
                <a:ea typeface="Arial" panose="020B0604020202020204" pitchFamily="34" charset="0"/>
              </a:rPr>
              <a:t>Obtención de áreas de transición e imágenes de probabilidad de cambios mediante Cadenas de Markov</a:t>
            </a:r>
            <a:endParaRPr lang="en-US" b="1" dirty="0"/>
          </a:p>
        </p:txBody>
      </p:sp>
      <p:sp>
        <p:nvSpPr>
          <p:cNvPr id="11" name="Rectángulo 10"/>
          <p:cNvSpPr/>
          <p:nvPr/>
        </p:nvSpPr>
        <p:spPr>
          <a:xfrm>
            <a:off x="1470536" y="2644276"/>
            <a:ext cx="3244799" cy="307777"/>
          </a:xfrm>
          <a:prstGeom prst="rect">
            <a:avLst/>
          </a:prstGeom>
        </p:spPr>
        <p:txBody>
          <a:bodyPr wrap="none">
            <a:spAutoFit/>
          </a:bodyPr>
          <a:lstStyle/>
          <a:p>
            <a:r>
              <a:rPr lang="es-EC" sz="1400" b="1" dirty="0">
                <a:latin typeface="Arial" panose="020B0604020202020204" pitchFamily="34" charset="0"/>
                <a:ea typeface="Arial" panose="020B0604020202020204" pitchFamily="34" charset="0"/>
              </a:rPr>
              <a:t>Matriz de probabilidad de transición</a:t>
            </a:r>
            <a:endParaRPr lang="en-US" sz="1400" dirty="0"/>
          </a:p>
        </p:txBody>
      </p:sp>
      <p:graphicFrame>
        <p:nvGraphicFramePr>
          <p:cNvPr id="12" name="Tabla 11"/>
          <p:cNvGraphicFramePr>
            <a:graphicFrameLocks noGrp="1"/>
          </p:cNvGraphicFramePr>
          <p:nvPr>
            <p:extLst>
              <p:ext uri="{D42A27DB-BD31-4B8C-83A1-F6EECF244321}">
                <p14:modId xmlns:p14="http://schemas.microsoft.com/office/powerpoint/2010/main" val="657313119"/>
              </p:ext>
            </p:extLst>
          </p:nvPr>
        </p:nvGraphicFramePr>
        <p:xfrm>
          <a:off x="6732240" y="3310080"/>
          <a:ext cx="2057638" cy="2620941"/>
        </p:xfrm>
        <a:graphic>
          <a:graphicData uri="http://schemas.openxmlformats.org/drawingml/2006/table">
            <a:tbl>
              <a:tblPr firstRow="1" firstCol="1" bandRow="1">
                <a:tableStyleId>{F5AB1C69-6EDB-4FF4-983F-18BD219EF322}</a:tableStyleId>
              </a:tblPr>
              <a:tblGrid>
                <a:gridCol w="591018"/>
                <a:gridCol w="1466620"/>
              </a:tblGrid>
              <a:tr h="365133">
                <a:tc>
                  <a:txBody>
                    <a:bodyPr/>
                    <a:lstStyle/>
                    <a:p>
                      <a:pPr marL="6350" indent="-6350" algn="ctr">
                        <a:lnSpc>
                          <a:spcPct val="152000"/>
                        </a:lnSpc>
                        <a:spcBef>
                          <a:spcPts val="300"/>
                        </a:spcBef>
                        <a:spcAft>
                          <a:spcPts val="300"/>
                        </a:spcAft>
                      </a:pPr>
                      <a:r>
                        <a:rPr lang="es-EC" sz="1200" dirty="0" smtClean="0">
                          <a:effectLst/>
                        </a:rPr>
                        <a:t>Cod</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200" dirty="0" smtClean="0">
                          <a:effectLst/>
                        </a:rPr>
                        <a:t>Tipo de cobertura</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dirty="0">
                          <a:effectLst/>
                        </a:rPr>
                        <a:t>1</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Bosques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563952">
                <a:tc>
                  <a:txBody>
                    <a:bodyPr/>
                    <a:lstStyle/>
                    <a:p>
                      <a:pPr marL="6350" indent="-6350" algn="ctr">
                        <a:lnSpc>
                          <a:spcPct val="152000"/>
                        </a:lnSpc>
                        <a:spcBef>
                          <a:spcPts val="300"/>
                        </a:spcBef>
                        <a:spcAft>
                          <a:spcPts val="300"/>
                        </a:spcAft>
                      </a:pPr>
                      <a:r>
                        <a:rPr lang="es-EC" sz="1200">
                          <a:effectLst/>
                        </a:rPr>
                        <a:t>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Vegetación Arbustiva y Herbácea</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Pastos y Cultivos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Cuerpos de Agua</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5</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Urbano</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Suelo Desnudo</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7</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dirty="0">
                          <a:effectLst/>
                        </a:rPr>
                        <a:t>Sin Información</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graphicFrame>
        <p:nvGraphicFramePr>
          <p:cNvPr id="14" name="Tabla 13"/>
          <p:cNvGraphicFramePr>
            <a:graphicFrameLocks noGrp="1"/>
          </p:cNvGraphicFramePr>
          <p:nvPr>
            <p:extLst>
              <p:ext uri="{D42A27DB-BD31-4B8C-83A1-F6EECF244321}">
                <p14:modId xmlns:p14="http://schemas.microsoft.com/office/powerpoint/2010/main" val="1388922853"/>
              </p:ext>
            </p:extLst>
          </p:nvPr>
        </p:nvGraphicFramePr>
        <p:xfrm>
          <a:off x="383645" y="3068960"/>
          <a:ext cx="5418582" cy="3103182"/>
        </p:xfrm>
        <a:graphic>
          <a:graphicData uri="http://schemas.openxmlformats.org/drawingml/2006/table">
            <a:tbl>
              <a:tblPr firstRow="1" firstCol="1" bandRow="1">
                <a:tableStyleId>{5C22544A-7EE6-4342-B048-85BDC9FD1C3A}</a:tableStyleId>
              </a:tblPr>
              <a:tblGrid>
                <a:gridCol w="528515"/>
                <a:gridCol w="683566"/>
                <a:gridCol w="690275"/>
                <a:gridCol w="702202"/>
                <a:gridCol w="740219"/>
                <a:gridCol w="739473"/>
                <a:gridCol w="670893"/>
                <a:gridCol w="663439"/>
              </a:tblGrid>
              <a:tr h="344798">
                <a:tc>
                  <a:txBody>
                    <a:bodyPr/>
                    <a:lstStyle/>
                    <a:p>
                      <a:pPr marL="6350" indent="-6350" algn="l">
                        <a:lnSpc>
                          <a:spcPct val="152000"/>
                        </a:lnSpc>
                        <a:spcBef>
                          <a:spcPts val="200"/>
                        </a:spcBef>
                        <a:spcAft>
                          <a:spcPts val="200"/>
                        </a:spcAft>
                      </a:pPr>
                      <a:r>
                        <a:rPr lang="es-EC" sz="1400" dirty="0">
                          <a:effectLst/>
                        </a:rPr>
                        <a:t> </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b"/>
                </a:tc>
                <a:tc gridSpan="7">
                  <a:txBody>
                    <a:bodyPr/>
                    <a:lstStyle/>
                    <a:p>
                      <a:pPr marL="6350" indent="-6350" algn="ctr">
                        <a:lnSpc>
                          <a:spcPct val="152000"/>
                        </a:lnSpc>
                        <a:spcBef>
                          <a:spcPts val="200"/>
                        </a:spcBef>
                        <a:spcAft>
                          <a:spcPts val="200"/>
                        </a:spcAft>
                      </a:pPr>
                      <a:r>
                        <a:rPr lang="es-EC" sz="1400" dirty="0">
                          <a:effectLst/>
                        </a:rPr>
                        <a:t>Probabilidad de que cambie a:</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4798">
                <a:tc>
                  <a:txBody>
                    <a:bodyPr/>
                    <a:lstStyle/>
                    <a:p>
                      <a:pPr marL="6350" indent="-6350" algn="l">
                        <a:lnSpc>
                          <a:spcPct val="152000"/>
                        </a:lnSpc>
                        <a:spcBef>
                          <a:spcPts val="200"/>
                        </a:spcBef>
                        <a:spcAft>
                          <a:spcPts val="200"/>
                        </a:spcAft>
                      </a:pPr>
                      <a:r>
                        <a:rPr lang="en-US" sz="1400">
                          <a:effectLst/>
                        </a:rPr>
                        <a:t>Dado</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ctr">
                        <a:lnSpc>
                          <a:spcPct val="152000"/>
                        </a:lnSpc>
                        <a:spcBef>
                          <a:spcPts val="200"/>
                        </a:spcBef>
                        <a:spcAft>
                          <a:spcPts val="200"/>
                        </a:spcAft>
                      </a:pPr>
                      <a:r>
                        <a:rPr lang="en-US" sz="1400">
                          <a:effectLst/>
                        </a:rPr>
                        <a:t>1</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ctr">
                        <a:lnSpc>
                          <a:spcPct val="152000"/>
                        </a:lnSpc>
                        <a:spcBef>
                          <a:spcPts val="200"/>
                        </a:spcBef>
                        <a:spcAft>
                          <a:spcPts val="200"/>
                        </a:spcAft>
                      </a:pPr>
                      <a:r>
                        <a:rPr lang="en-US" sz="1400" dirty="0">
                          <a:effectLst/>
                        </a:rPr>
                        <a:t>2</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ctr">
                        <a:lnSpc>
                          <a:spcPct val="152000"/>
                        </a:lnSpc>
                        <a:spcBef>
                          <a:spcPts val="200"/>
                        </a:spcBef>
                        <a:spcAft>
                          <a:spcPts val="200"/>
                        </a:spcAft>
                      </a:pPr>
                      <a:r>
                        <a:rPr lang="en-US" sz="1400">
                          <a:effectLst/>
                        </a:rPr>
                        <a:t>3</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ctr">
                        <a:lnSpc>
                          <a:spcPct val="152000"/>
                        </a:lnSpc>
                        <a:spcBef>
                          <a:spcPts val="200"/>
                        </a:spcBef>
                        <a:spcAft>
                          <a:spcPts val="200"/>
                        </a:spcAft>
                      </a:pPr>
                      <a:r>
                        <a:rPr lang="en-US" sz="1400">
                          <a:effectLst/>
                        </a:rPr>
                        <a:t>4</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ctr">
                        <a:lnSpc>
                          <a:spcPct val="152000"/>
                        </a:lnSpc>
                        <a:spcBef>
                          <a:spcPts val="200"/>
                        </a:spcBef>
                        <a:spcAft>
                          <a:spcPts val="200"/>
                        </a:spcAft>
                      </a:pPr>
                      <a:r>
                        <a:rPr lang="en-US" sz="1400">
                          <a:effectLst/>
                        </a:rPr>
                        <a:t>5</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ctr">
                        <a:lnSpc>
                          <a:spcPct val="152000"/>
                        </a:lnSpc>
                        <a:spcBef>
                          <a:spcPts val="200"/>
                        </a:spcBef>
                        <a:spcAft>
                          <a:spcPts val="200"/>
                        </a:spcAft>
                      </a:pPr>
                      <a:r>
                        <a:rPr lang="en-US" sz="1400">
                          <a:effectLst/>
                        </a:rPr>
                        <a:t>6</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ctr">
                        <a:lnSpc>
                          <a:spcPct val="152000"/>
                        </a:lnSpc>
                        <a:spcBef>
                          <a:spcPts val="200"/>
                        </a:spcBef>
                        <a:spcAft>
                          <a:spcPts val="200"/>
                        </a:spcAft>
                      </a:pPr>
                      <a:r>
                        <a:rPr lang="en-US" sz="1400">
                          <a:effectLst/>
                        </a:rPr>
                        <a:t>7</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r>
              <a:tr h="344798">
                <a:tc>
                  <a:txBody>
                    <a:bodyPr/>
                    <a:lstStyle/>
                    <a:p>
                      <a:pPr marL="6350" indent="-6350" algn="ctr">
                        <a:lnSpc>
                          <a:spcPct val="152000"/>
                        </a:lnSpc>
                        <a:spcBef>
                          <a:spcPts val="200"/>
                        </a:spcBef>
                        <a:spcAft>
                          <a:spcPts val="200"/>
                        </a:spcAft>
                      </a:pPr>
                      <a:r>
                        <a:rPr lang="en-US" sz="1400">
                          <a:effectLst/>
                        </a:rPr>
                        <a:t>1</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0,937</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0,018</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0,031</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0,015</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r>
              <a:tr h="344798">
                <a:tc>
                  <a:txBody>
                    <a:bodyPr/>
                    <a:lstStyle/>
                    <a:p>
                      <a:pPr marL="6350" indent="-6350" algn="ctr">
                        <a:lnSpc>
                          <a:spcPct val="152000"/>
                        </a:lnSpc>
                        <a:spcBef>
                          <a:spcPts val="200"/>
                        </a:spcBef>
                        <a:spcAft>
                          <a:spcPts val="200"/>
                        </a:spcAft>
                      </a:pPr>
                      <a:r>
                        <a:rPr lang="en-US" sz="1400">
                          <a:effectLst/>
                        </a:rPr>
                        <a:t>2</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0,754</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0,179</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0,035</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0,031</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r>
              <a:tr h="344798">
                <a:tc>
                  <a:txBody>
                    <a:bodyPr/>
                    <a:lstStyle/>
                    <a:p>
                      <a:pPr marL="6350" indent="-6350" algn="ctr">
                        <a:lnSpc>
                          <a:spcPct val="152000"/>
                        </a:lnSpc>
                        <a:spcBef>
                          <a:spcPts val="200"/>
                        </a:spcBef>
                        <a:spcAft>
                          <a:spcPts val="200"/>
                        </a:spcAft>
                      </a:pPr>
                      <a:r>
                        <a:rPr lang="en-US" sz="1400">
                          <a:effectLst/>
                        </a:rPr>
                        <a:t>3</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0,003</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0,778</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0,219</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r>
              <a:tr h="344798">
                <a:tc>
                  <a:txBody>
                    <a:bodyPr/>
                    <a:lstStyle/>
                    <a:p>
                      <a:pPr marL="6350" indent="-6350" algn="ctr">
                        <a:lnSpc>
                          <a:spcPct val="152000"/>
                        </a:lnSpc>
                        <a:spcBef>
                          <a:spcPts val="200"/>
                        </a:spcBef>
                        <a:spcAft>
                          <a:spcPts val="200"/>
                        </a:spcAft>
                      </a:pPr>
                      <a:r>
                        <a:rPr lang="en-US" sz="1400">
                          <a:effectLst/>
                        </a:rPr>
                        <a:t>4</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1</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r>
              <a:tr h="344798">
                <a:tc>
                  <a:txBody>
                    <a:bodyPr/>
                    <a:lstStyle/>
                    <a:p>
                      <a:pPr marL="6350" indent="-6350" algn="ctr">
                        <a:lnSpc>
                          <a:spcPct val="152000"/>
                        </a:lnSpc>
                        <a:spcBef>
                          <a:spcPts val="200"/>
                        </a:spcBef>
                        <a:spcAft>
                          <a:spcPts val="200"/>
                        </a:spcAft>
                      </a:pPr>
                      <a:r>
                        <a:rPr lang="en-US" sz="1400">
                          <a:effectLst/>
                        </a:rPr>
                        <a:t>5</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1</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r>
              <a:tr h="344798">
                <a:tc>
                  <a:txBody>
                    <a:bodyPr/>
                    <a:lstStyle/>
                    <a:p>
                      <a:pPr marL="6350" indent="-6350" algn="ctr">
                        <a:lnSpc>
                          <a:spcPct val="152000"/>
                        </a:lnSpc>
                        <a:spcBef>
                          <a:spcPts val="200"/>
                        </a:spcBef>
                        <a:spcAft>
                          <a:spcPts val="200"/>
                        </a:spcAft>
                      </a:pPr>
                      <a:r>
                        <a:rPr lang="en-US" sz="1400">
                          <a:effectLst/>
                        </a:rPr>
                        <a:t>6</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0,019</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0,107</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0,874</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r>
              <a:tr h="344798">
                <a:tc>
                  <a:txBody>
                    <a:bodyPr/>
                    <a:lstStyle/>
                    <a:p>
                      <a:pPr marL="6350" indent="-6350" algn="ctr">
                        <a:lnSpc>
                          <a:spcPct val="152000"/>
                        </a:lnSpc>
                        <a:spcBef>
                          <a:spcPts val="200"/>
                        </a:spcBef>
                        <a:spcAft>
                          <a:spcPts val="200"/>
                        </a:spcAft>
                      </a:pPr>
                      <a:r>
                        <a:rPr lang="en-US" sz="1400">
                          <a:effectLst/>
                        </a:rPr>
                        <a:t>7</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a:effectLst/>
                        </a:rPr>
                        <a:t>0</a:t>
                      </a:r>
                      <a:endParaRPr lang="en-US" sz="16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200"/>
                        </a:spcBef>
                        <a:spcAft>
                          <a:spcPts val="200"/>
                        </a:spcAft>
                      </a:pPr>
                      <a:r>
                        <a:rPr lang="en-US" sz="1400" dirty="0">
                          <a:effectLst/>
                        </a:rPr>
                        <a:t>1</a:t>
                      </a:r>
                      <a:endParaRPr lang="en-US" sz="1600" dirty="0">
                        <a:solidFill>
                          <a:srgbClr val="000000"/>
                        </a:solidFill>
                        <a:effectLst/>
                        <a:latin typeface="Arial" panose="020B0604020202020204" pitchFamily="34" charset="0"/>
                        <a:ea typeface="Arial" panose="020B0604020202020204" pitchFamily="34" charset="0"/>
                      </a:endParaRPr>
                    </a:p>
                  </a:txBody>
                  <a:tcPr marL="68580" marR="68580" marT="0" marB="0" anchor="b"/>
                </a:tc>
              </a:tr>
            </a:tbl>
          </a:graphicData>
        </a:graphic>
      </p:graphicFrame>
    </p:spTree>
    <p:extLst>
      <p:ext uri="{BB962C8B-B14F-4D97-AF65-F5344CB8AC3E}">
        <p14:creationId xmlns:p14="http://schemas.microsoft.com/office/powerpoint/2010/main" val="9637967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62977" y="1679229"/>
            <a:ext cx="8085171" cy="646331"/>
          </a:xfrm>
          <a:prstGeom prst="rect">
            <a:avLst/>
          </a:prstGeom>
        </p:spPr>
        <p:txBody>
          <a:bodyPr wrap="square">
            <a:spAutoFit/>
          </a:bodyPr>
          <a:lstStyle/>
          <a:p>
            <a:pPr algn="just"/>
            <a:r>
              <a:rPr lang="es-EC" b="1" dirty="0">
                <a:solidFill>
                  <a:srgbClr val="000000"/>
                </a:solidFill>
                <a:latin typeface="Arial" panose="020B0604020202020204" pitchFamily="34" charset="0"/>
                <a:ea typeface="Arial" panose="020B0604020202020204" pitchFamily="34" charset="0"/>
              </a:rPr>
              <a:t>Obtención de áreas de transición e imágenes de probabilidad de cambios mediante Cadenas de Markov</a:t>
            </a:r>
            <a:endParaRPr lang="en-US" b="1" dirty="0"/>
          </a:p>
        </p:txBody>
      </p:sp>
      <p:sp>
        <p:nvSpPr>
          <p:cNvPr id="11" name="Rectángulo 10"/>
          <p:cNvSpPr/>
          <p:nvPr/>
        </p:nvSpPr>
        <p:spPr>
          <a:xfrm>
            <a:off x="1883615" y="2735073"/>
            <a:ext cx="2640466" cy="307777"/>
          </a:xfrm>
          <a:prstGeom prst="rect">
            <a:avLst/>
          </a:prstGeom>
        </p:spPr>
        <p:txBody>
          <a:bodyPr wrap="none">
            <a:spAutoFit/>
          </a:bodyPr>
          <a:lstStyle/>
          <a:p>
            <a:r>
              <a:rPr lang="es-EC" sz="1400" b="1" dirty="0">
                <a:latin typeface="Arial" panose="020B0604020202020204" pitchFamily="34" charset="0"/>
                <a:ea typeface="Arial" panose="020B0604020202020204" pitchFamily="34" charset="0"/>
              </a:rPr>
              <a:t>Matriz de </a:t>
            </a:r>
            <a:r>
              <a:rPr lang="es-EC" sz="1400" b="1" dirty="0" smtClean="0">
                <a:latin typeface="Arial" panose="020B0604020202020204" pitchFamily="34" charset="0"/>
                <a:ea typeface="Arial" panose="020B0604020202020204" pitchFamily="34" charset="0"/>
              </a:rPr>
              <a:t>áreas </a:t>
            </a:r>
            <a:r>
              <a:rPr lang="es-EC" sz="1400" b="1" dirty="0">
                <a:latin typeface="Arial" panose="020B0604020202020204" pitchFamily="34" charset="0"/>
                <a:ea typeface="Arial" panose="020B0604020202020204" pitchFamily="34" charset="0"/>
              </a:rPr>
              <a:t>de transición</a:t>
            </a:r>
            <a:endParaRPr lang="en-US" sz="1400" dirty="0"/>
          </a:p>
        </p:txBody>
      </p:sp>
      <p:graphicFrame>
        <p:nvGraphicFramePr>
          <p:cNvPr id="5" name="Tabla 4"/>
          <p:cNvGraphicFramePr>
            <a:graphicFrameLocks noGrp="1"/>
          </p:cNvGraphicFramePr>
          <p:nvPr>
            <p:extLst>
              <p:ext uri="{D42A27DB-BD31-4B8C-83A1-F6EECF244321}">
                <p14:modId xmlns:p14="http://schemas.microsoft.com/office/powerpoint/2010/main" val="3651944008"/>
              </p:ext>
            </p:extLst>
          </p:nvPr>
        </p:nvGraphicFramePr>
        <p:xfrm>
          <a:off x="323528" y="3249666"/>
          <a:ext cx="5760640" cy="3026338"/>
        </p:xfrm>
        <a:graphic>
          <a:graphicData uri="http://schemas.openxmlformats.org/drawingml/2006/table">
            <a:tbl>
              <a:tblPr firstRow="1" firstCol="1" bandRow="1">
                <a:tableStyleId>{5C22544A-7EE6-4342-B048-85BDC9FD1C3A}</a:tableStyleId>
              </a:tblPr>
              <a:tblGrid>
                <a:gridCol w="648072"/>
                <a:gridCol w="672895"/>
                <a:gridCol w="764845"/>
                <a:gridCol w="764845"/>
                <a:gridCol w="538965"/>
                <a:gridCol w="764845"/>
                <a:gridCol w="652619"/>
                <a:gridCol w="538965"/>
                <a:gridCol w="414589"/>
              </a:tblGrid>
              <a:tr h="331961">
                <a:tc>
                  <a:txBody>
                    <a:bodyPr/>
                    <a:lstStyle/>
                    <a:p>
                      <a:pPr marL="6350" indent="-6350" algn="l">
                        <a:lnSpc>
                          <a:spcPct val="152000"/>
                        </a:lnSpc>
                        <a:spcBef>
                          <a:spcPts val="300"/>
                        </a:spcBef>
                        <a:spcAft>
                          <a:spcPts val="300"/>
                        </a:spcAft>
                      </a:pPr>
                      <a:r>
                        <a:rPr lang="es-EC" sz="1200" dirty="0">
                          <a:effectLst/>
                        </a:rPr>
                        <a:t> </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b"/>
                </a:tc>
                <a:tc gridSpan="7">
                  <a:txBody>
                    <a:bodyPr/>
                    <a:lstStyle/>
                    <a:p>
                      <a:pPr marL="6350" indent="-6350" algn="ctr">
                        <a:lnSpc>
                          <a:spcPct val="152000"/>
                        </a:lnSpc>
                        <a:spcBef>
                          <a:spcPts val="300"/>
                        </a:spcBef>
                        <a:spcAft>
                          <a:spcPts val="300"/>
                        </a:spcAft>
                      </a:pPr>
                      <a:r>
                        <a:rPr lang="es-EC" sz="1600" dirty="0">
                          <a:effectLst/>
                        </a:rPr>
                        <a:t>Se espera que cambien a</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pPr>
                      <a:endParaRPr lang="en-US" sz="1200">
                        <a:effectLst/>
                        <a:latin typeface="Calibri" panose="020F0502020204030204" pitchFamily="34" charset="0"/>
                      </a:endParaRPr>
                    </a:p>
                  </a:txBody>
                  <a:tcPr marL="68580" marR="68580" marT="0" marB="0" anchor="b"/>
                </a:tc>
              </a:tr>
              <a:tr h="331961">
                <a:tc>
                  <a:txBody>
                    <a:bodyPr/>
                    <a:lstStyle/>
                    <a:p>
                      <a:pPr marL="6350" indent="-6350" algn="l">
                        <a:lnSpc>
                          <a:spcPct val="152000"/>
                        </a:lnSpc>
                        <a:spcBef>
                          <a:spcPts val="300"/>
                        </a:spcBef>
                        <a:spcAft>
                          <a:spcPts val="300"/>
                        </a:spcAft>
                      </a:pPr>
                      <a:r>
                        <a:rPr lang="es-EC" sz="1400" dirty="0">
                          <a:effectLst/>
                        </a:rPr>
                        <a:t>Dadas</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dirty="0">
                          <a:effectLst/>
                        </a:rPr>
                        <a:t>1</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5</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7</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a:lnSpc>
                          <a:spcPct val="107000"/>
                        </a:lnSpc>
                      </a:pPr>
                      <a:endParaRPr lang="en-US" sz="1200">
                        <a:effectLst/>
                        <a:latin typeface="Calibri" panose="020F0502020204030204" pitchFamily="34" charset="0"/>
                      </a:endParaRPr>
                    </a:p>
                  </a:txBody>
                  <a:tcPr marL="68580" marR="68580" marT="0" marB="0" anchor="b"/>
                </a:tc>
              </a:tr>
              <a:tr h="331961">
                <a:tc>
                  <a:txBody>
                    <a:bodyPr/>
                    <a:lstStyle/>
                    <a:p>
                      <a:pPr marL="6350" indent="-6350" algn="r">
                        <a:lnSpc>
                          <a:spcPct val="152000"/>
                        </a:lnSpc>
                        <a:spcBef>
                          <a:spcPts val="300"/>
                        </a:spcBef>
                        <a:spcAft>
                          <a:spcPts val="300"/>
                        </a:spcAft>
                      </a:pPr>
                      <a:r>
                        <a:rPr lang="es-EC" sz="1200">
                          <a:effectLst/>
                        </a:rPr>
                        <a:t>1</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1655,64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31,23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54,00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27,00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rowSpan="7">
                  <a:txBody>
                    <a:bodyPr/>
                    <a:lstStyle/>
                    <a:p>
                      <a:pPr marL="6350" indent="-6350" algn="ctr">
                        <a:lnSpc>
                          <a:spcPct val="152000"/>
                        </a:lnSpc>
                        <a:spcBef>
                          <a:spcPts val="300"/>
                        </a:spcBef>
                        <a:spcAft>
                          <a:spcPts val="300"/>
                        </a:spcAft>
                      </a:pPr>
                      <a:r>
                        <a:rPr lang="es-EC" sz="1600" dirty="0">
                          <a:effectLst/>
                        </a:rPr>
                        <a:t>Hectáreas</a:t>
                      </a:r>
                      <a:endParaRPr lang="en-US" sz="1800" dirty="0">
                        <a:solidFill>
                          <a:srgbClr val="000000"/>
                        </a:solidFill>
                        <a:effectLst/>
                        <a:latin typeface="Arial" panose="020B0604020202020204" pitchFamily="34" charset="0"/>
                        <a:ea typeface="Arial" panose="020B0604020202020204" pitchFamily="34" charset="0"/>
                      </a:endParaRPr>
                    </a:p>
                  </a:txBody>
                  <a:tcPr marL="68580" marR="68580" marT="0" marB="0" vert="vert270" anchor="ctr"/>
                </a:tc>
              </a:tr>
              <a:tr h="331961">
                <a:tc>
                  <a:txBody>
                    <a:bodyPr/>
                    <a:lstStyle/>
                    <a:p>
                      <a:pPr marL="6350" indent="-6350" algn="r">
                        <a:lnSpc>
                          <a:spcPct val="152000"/>
                        </a:lnSpc>
                        <a:spcBef>
                          <a:spcPts val="300"/>
                        </a:spcBef>
                        <a:spcAft>
                          <a:spcPts val="300"/>
                        </a:spcAft>
                      </a:pPr>
                      <a:r>
                        <a:rPr lang="es-EC" sz="1200">
                          <a:effectLst/>
                        </a:rPr>
                        <a:t>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1861,81</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442,10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87,03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77,31</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vMerge="1">
                  <a:txBody>
                    <a:bodyPr/>
                    <a:lstStyle/>
                    <a:p>
                      <a:endParaRPr lang="en-US"/>
                    </a:p>
                  </a:txBody>
                  <a:tcPr/>
                </a:tc>
              </a:tr>
              <a:tr h="331961">
                <a:tc>
                  <a:txBody>
                    <a:bodyPr/>
                    <a:lstStyle/>
                    <a:p>
                      <a:pPr marL="6350" indent="-6350" algn="r">
                        <a:lnSpc>
                          <a:spcPct val="152000"/>
                        </a:lnSpc>
                        <a:spcBef>
                          <a:spcPts val="300"/>
                        </a:spcBef>
                        <a:spcAft>
                          <a:spcPts val="300"/>
                        </a:spcAft>
                      </a:pPr>
                      <a:r>
                        <a:rPr lang="es-EC" sz="1200">
                          <a:effectLst/>
                        </a:rPr>
                        <a:t>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17,15</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0,54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4059,72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1140,08</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vMerge="1">
                  <a:txBody>
                    <a:bodyPr/>
                    <a:lstStyle/>
                    <a:p>
                      <a:endParaRPr lang="en-US"/>
                    </a:p>
                  </a:txBody>
                  <a:tcPr/>
                </a:tc>
              </a:tr>
              <a:tr h="331961">
                <a:tc>
                  <a:txBody>
                    <a:bodyPr/>
                    <a:lstStyle/>
                    <a:p>
                      <a:pPr marL="6350" indent="-6350" algn="r">
                        <a:lnSpc>
                          <a:spcPct val="152000"/>
                        </a:lnSpc>
                        <a:spcBef>
                          <a:spcPts val="300"/>
                        </a:spcBef>
                        <a:spcAft>
                          <a:spcPts val="300"/>
                        </a:spcAft>
                      </a:pPr>
                      <a:r>
                        <a:rPr lang="es-EC" sz="1200">
                          <a:effectLst/>
                        </a:rPr>
                        <a:t>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39,04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vMerge="1">
                  <a:txBody>
                    <a:bodyPr/>
                    <a:lstStyle/>
                    <a:p>
                      <a:endParaRPr lang="en-US"/>
                    </a:p>
                  </a:txBody>
                  <a:tcPr/>
                </a:tc>
              </a:tr>
              <a:tr h="331961">
                <a:tc>
                  <a:txBody>
                    <a:bodyPr/>
                    <a:lstStyle/>
                    <a:p>
                      <a:pPr marL="6350" indent="-6350" algn="r">
                        <a:lnSpc>
                          <a:spcPct val="152000"/>
                        </a:lnSpc>
                        <a:spcBef>
                          <a:spcPts val="300"/>
                        </a:spcBef>
                        <a:spcAft>
                          <a:spcPts val="300"/>
                        </a:spcAft>
                      </a:pPr>
                      <a:r>
                        <a:rPr lang="es-EC" sz="1200">
                          <a:effectLst/>
                        </a:rPr>
                        <a:t>5</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8272,01</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vMerge="1">
                  <a:txBody>
                    <a:bodyPr/>
                    <a:lstStyle/>
                    <a:p>
                      <a:endParaRPr lang="en-US"/>
                    </a:p>
                  </a:txBody>
                  <a:tcPr/>
                </a:tc>
              </a:tr>
              <a:tr h="331961">
                <a:tc>
                  <a:txBody>
                    <a:bodyPr/>
                    <a:lstStyle/>
                    <a:p>
                      <a:pPr marL="6350" indent="-6350" algn="r">
                        <a:lnSpc>
                          <a:spcPct val="152000"/>
                        </a:lnSpc>
                        <a:spcBef>
                          <a:spcPts val="300"/>
                        </a:spcBef>
                        <a:spcAft>
                          <a:spcPts val="300"/>
                        </a:spcAft>
                      </a:pPr>
                      <a:r>
                        <a:rPr lang="es-EC" sz="120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12,96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72,23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590,40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vMerge="1">
                  <a:txBody>
                    <a:bodyPr/>
                    <a:lstStyle/>
                    <a:p>
                      <a:endParaRPr lang="en-US"/>
                    </a:p>
                  </a:txBody>
                  <a:tcPr/>
                </a:tc>
              </a:tr>
              <a:tr h="331961">
                <a:tc>
                  <a:txBody>
                    <a:bodyPr/>
                    <a:lstStyle/>
                    <a:p>
                      <a:pPr marL="6350" indent="-6350" algn="r">
                        <a:lnSpc>
                          <a:spcPct val="152000"/>
                        </a:lnSpc>
                        <a:spcBef>
                          <a:spcPts val="300"/>
                        </a:spcBef>
                        <a:spcAft>
                          <a:spcPts val="300"/>
                        </a:spcAft>
                      </a:pPr>
                      <a:r>
                        <a:rPr lang="es-EC" sz="1200">
                          <a:effectLst/>
                        </a:rPr>
                        <a:t>7</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dirty="0">
                          <a:effectLst/>
                        </a:rPr>
                        <a:t>0,00</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a:effectLst/>
                        </a:rPr>
                        <a:t>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200" dirty="0">
                          <a:effectLst/>
                        </a:rPr>
                        <a:t>56,03</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b"/>
                </a:tc>
                <a:tc vMerge="1">
                  <a:txBody>
                    <a:bodyPr/>
                    <a:lstStyle/>
                    <a:p>
                      <a:endParaRPr lang="en-US"/>
                    </a:p>
                  </a:txBody>
                  <a:tcPr/>
                </a:tc>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836953645"/>
              </p:ext>
            </p:extLst>
          </p:nvPr>
        </p:nvGraphicFramePr>
        <p:xfrm>
          <a:off x="6732240" y="3452364"/>
          <a:ext cx="2057638" cy="2620941"/>
        </p:xfrm>
        <a:graphic>
          <a:graphicData uri="http://schemas.openxmlformats.org/drawingml/2006/table">
            <a:tbl>
              <a:tblPr firstRow="1" firstCol="1" bandRow="1">
                <a:tableStyleId>{F5AB1C69-6EDB-4FF4-983F-18BD219EF322}</a:tableStyleId>
              </a:tblPr>
              <a:tblGrid>
                <a:gridCol w="591018"/>
                <a:gridCol w="1466620"/>
              </a:tblGrid>
              <a:tr h="365133">
                <a:tc>
                  <a:txBody>
                    <a:bodyPr/>
                    <a:lstStyle/>
                    <a:p>
                      <a:pPr marL="6350" indent="-6350" algn="ctr">
                        <a:lnSpc>
                          <a:spcPct val="152000"/>
                        </a:lnSpc>
                        <a:spcBef>
                          <a:spcPts val="300"/>
                        </a:spcBef>
                        <a:spcAft>
                          <a:spcPts val="300"/>
                        </a:spcAft>
                      </a:pPr>
                      <a:r>
                        <a:rPr lang="es-EC" sz="1200" dirty="0" smtClean="0">
                          <a:effectLst/>
                        </a:rPr>
                        <a:t>Cod</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200" dirty="0" smtClean="0">
                          <a:effectLst/>
                        </a:rPr>
                        <a:t>Tipo de cobertura</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dirty="0">
                          <a:effectLst/>
                        </a:rPr>
                        <a:t>1</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Bosques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563952">
                <a:tc>
                  <a:txBody>
                    <a:bodyPr/>
                    <a:lstStyle/>
                    <a:p>
                      <a:pPr marL="6350" indent="-6350" algn="ctr">
                        <a:lnSpc>
                          <a:spcPct val="152000"/>
                        </a:lnSpc>
                        <a:spcBef>
                          <a:spcPts val="300"/>
                        </a:spcBef>
                        <a:spcAft>
                          <a:spcPts val="300"/>
                        </a:spcAft>
                      </a:pPr>
                      <a:r>
                        <a:rPr lang="es-EC" sz="1200">
                          <a:effectLst/>
                        </a:rPr>
                        <a:t>2</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Vegetación Arbustiva y Herbácea</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3</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Pastos y Cultivos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4</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Cuerpos de Agua</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5</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Urbano</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6</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a:effectLst/>
                        </a:rPr>
                        <a:t>Suelo Desnudo</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81976">
                <a:tc>
                  <a:txBody>
                    <a:bodyPr/>
                    <a:lstStyle/>
                    <a:p>
                      <a:pPr marL="6350" indent="-6350" algn="ctr">
                        <a:lnSpc>
                          <a:spcPct val="152000"/>
                        </a:lnSpc>
                        <a:spcBef>
                          <a:spcPts val="300"/>
                        </a:spcBef>
                        <a:spcAft>
                          <a:spcPts val="300"/>
                        </a:spcAft>
                      </a:pPr>
                      <a:r>
                        <a:rPr lang="es-EC" sz="1200">
                          <a:effectLst/>
                        </a:rPr>
                        <a:t>7</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l">
                        <a:lnSpc>
                          <a:spcPct val="152000"/>
                        </a:lnSpc>
                        <a:spcBef>
                          <a:spcPts val="300"/>
                        </a:spcBef>
                        <a:spcAft>
                          <a:spcPts val="300"/>
                        </a:spcAft>
                      </a:pPr>
                      <a:r>
                        <a:rPr lang="es-EC" sz="1200" dirty="0">
                          <a:effectLst/>
                        </a:rPr>
                        <a:t>Sin Información</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spTree>
    <p:extLst>
      <p:ext uri="{BB962C8B-B14F-4D97-AF65-F5344CB8AC3E}">
        <p14:creationId xmlns:p14="http://schemas.microsoft.com/office/powerpoint/2010/main" val="1523937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rmAutofit/>
          </a:bodyPr>
          <a:lstStyle/>
          <a:p>
            <a:r>
              <a:rPr lang="es-EC" sz="3600" dirty="0" smtClean="0"/>
              <a:t>ANTECEDENTES</a:t>
            </a:r>
            <a:endParaRPr lang="es-EC" sz="3600" dirty="0"/>
          </a:p>
        </p:txBody>
      </p:sp>
      <p:sp>
        <p:nvSpPr>
          <p:cNvPr id="5" name="4 Marcador de contenido"/>
          <p:cNvSpPr>
            <a:spLocks noGrp="1"/>
          </p:cNvSpPr>
          <p:nvPr>
            <p:ph idx="1"/>
          </p:nvPr>
        </p:nvSpPr>
        <p:spPr>
          <a:xfrm>
            <a:off x="457200" y="1600201"/>
            <a:ext cx="4546848" cy="4493096"/>
          </a:xfrm>
        </p:spPr>
        <p:txBody>
          <a:bodyPr>
            <a:normAutofit fontScale="70000" lnSpcReduction="20000"/>
          </a:bodyPr>
          <a:lstStyle/>
          <a:p>
            <a:pPr algn="just">
              <a:spcBef>
                <a:spcPts val="1200"/>
              </a:spcBef>
              <a:spcAft>
                <a:spcPts val="1200"/>
              </a:spcAft>
            </a:pPr>
            <a:r>
              <a:rPr lang="es-EC" dirty="0" smtClean="0"/>
              <a:t>Desde aproximadamente 30 años el Valle de los Chillos inicio un proceso masivo de poblamiento.</a:t>
            </a:r>
          </a:p>
          <a:p>
            <a:pPr algn="just">
              <a:spcBef>
                <a:spcPts val="1200"/>
              </a:spcBef>
              <a:spcAft>
                <a:spcPts val="1200"/>
              </a:spcAft>
            </a:pPr>
            <a:r>
              <a:rPr lang="es-EC" dirty="0" smtClean="0"/>
              <a:t>El crecimiento es desmesurado y no se apega a las directrices de los planes de desarrollo generando problemas sociales, económicos y ambientales.</a:t>
            </a:r>
          </a:p>
          <a:p>
            <a:pPr algn="just">
              <a:spcBef>
                <a:spcPts val="1200"/>
              </a:spcBef>
              <a:spcAft>
                <a:spcPts val="1200"/>
              </a:spcAft>
            </a:pPr>
            <a:r>
              <a:rPr lang="es-EC" dirty="0" smtClean="0"/>
              <a:t>El uso de herramientas geográficas brinda apoyo al análisis de dinámicas espaciales permitiendo obtener información para la toma de decisiones que permitan gestionar el territorio.</a:t>
            </a:r>
            <a:endParaRPr lang="es-EC" dirty="0"/>
          </a:p>
        </p:txBody>
      </p:sp>
      <p:sp>
        <p:nvSpPr>
          <p:cNvPr id="3" name="Rectángulo 2"/>
          <p:cNvSpPr>
            <a:spLocks noChangeAspect="1"/>
          </p:cNvSpPr>
          <p:nvPr/>
        </p:nvSpPr>
        <p:spPr>
          <a:xfrm>
            <a:off x="5148064" y="1916832"/>
            <a:ext cx="3665853" cy="3599201"/>
          </a:xfrm>
          <a:prstGeom prst="rect">
            <a:avLst/>
          </a:prstGeom>
          <a:blipFill dpi="0" rotWithShape="1">
            <a:blip r:embed="rId2"/>
            <a:srcRect/>
            <a:stretch>
              <a:fillRect l="-1" r="-45454"/>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0303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62977" y="1679229"/>
            <a:ext cx="8085171" cy="646331"/>
          </a:xfrm>
          <a:prstGeom prst="rect">
            <a:avLst/>
          </a:prstGeom>
        </p:spPr>
        <p:txBody>
          <a:bodyPr wrap="square">
            <a:spAutoFit/>
          </a:bodyPr>
          <a:lstStyle/>
          <a:p>
            <a:pPr algn="just"/>
            <a:r>
              <a:rPr lang="es-EC" b="1" dirty="0">
                <a:solidFill>
                  <a:srgbClr val="000000"/>
                </a:solidFill>
                <a:latin typeface="Arial" panose="020B0604020202020204" pitchFamily="34" charset="0"/>
                <a:ea typeface="Arial" panose="020B0604020202020204" pitchFamily="34" charset="0"/>
              </a:rPr>
              <a:t>Obtención de áreas de transición e imágenes de probabilidad de cambios mediante Cadenas de Markov</a:t>
            </a:r>
            <a:endParaRPr lang="en-US" b="1" dirty="0"/>
          </a:p>
        </p:txBody>
      </p:sp>
      <p:sp>
        <p:nvSpPr>
          <p:cNvPr id="11" name="Rectángulo 10"/>
          <p:cNvSpPr/>
          <p:nvPr/>
        </p:nvSpPr>
        <p:spPr>
          <a:xfrm>
            <a:off x="2716962" y="2420888"/>
            <a:ext cx="4277133" cy="307777"/>
          </a:xfrm>
          <a:prstGeom prst="rect">
            <a:avLst/>
          </a:prstGeom>
        </p:spPr>
        <p:txBody>
          <a:bodyPr wrap="none">
            <a:spAutoFit/>
          </a:bodyPr>
          <a:lstStyle/>
          <a:p>
            <a:r>
              <a:rPr lang="es-EC" sz="1400" b="1" dirty="0" smtClean="0">
                <a:latin typeface="Arial" panose="020B0604020202020204" pitchFamily="34" charset="0"/>
                <a:cs typeface="Arial" panose="020B0604020202020204" pitchFamily="34" charset="0"/>
              </a:rPr>
              <a:t>Grupo de imágenes </a:t>
            </a:r>
            <a:r>
              <a:rPr lang="es-EC" sz="1400" b="1" dirty="0">
                <a:latin typeface="Arial" panose="020B0604020202020204" pitchFamily="34" charset="0"/>
                <a:cs typeface="Arial" panose="020B0604020202020204" pitchFamily="34" charset="0"/>
              </a:rPr>
              <a:t>de probabilidad condicional</a:t>
            </a:r>
            <a:endParaRPr lang="en-US" sz="1400" b="1" dirty="0">
              <a:latin typeface="Arial" panose="020B0604020202020204" pitchFamily="34" charset="0"/>
              <a:cs typeface="Arial" panose="020B0604020202020204" pitchFamily="34" charset="0"/>
            </a:endParaRPr>
          </a:p>
        </p:txBody>
      </p:sp>
      <p:pic>
        <p:nvPicPr>
          <p:cNvPr id="14" name="Imagen 13"/>
          <p:cNvPicPr>
            <a:picLocks noChangeAspect="1"/>
          </p:cNvPicPr>
          <p:nvPr/>
        </p:nvPicPr>
        <p:blipFill>
          <a:blip r:embed="rId2"/>
          <a:stretch>
            <a:fillRect/>
          </a:stretch>
        </p:blipFill>
        <p:spPr>
          <a:xfrm>
            <a:off x="2147117" y="2886845"/>
            <a:ext cx="5416821" cy="3350467"/>
          </a:xfrm>
          <a:prstGeom prst="rect">
            <a:avLst/>
          </a:prstGeom>
          <a:ln>
            <a:solidFill>
              <a:schemeClr val="tx1"/>
            </a:solidFill>
          </a:ln>
        </p:spPr>
      </p:pic>
      <p:sp>
        <p:nvSpPr>
          <p:cNvPr id="6" name="Rectángulo 5"/>
          <p:cNvSpPr/>
          <p:nvPr/>
        </p:nvSpPr>
        <p:spPr>
          <a:xfrm>
            <a:off x="2569527" y="6309320"/>
            <a:ext cx="4572000" cy="499047"/>
          </a:xfrm>
          <a:prstGeom prst="rect">
            <a:avLst/>
          </a:prstGeom>
        </p:spPr>
        <p:txBody>
          <a:bodyPr>
            <a:spAutoFit/>
          </a:bodyPr>
          <a:lstStyle/>
          <a:p>
            <a:pPr marL="6350" indent="-6350" algn="ctr">
              <a:lnSpc>
                <a:spcPct val="115000"/>
              </a:lnSpc>
              <a:spcBef>
                <a:spcPts val="600"/>
              </a:spcBef>
              <a:spcAft>
                <a:spcPts val="2400"/>
              </a:spcAft>
            </a:pPr>
            <a:r>
              <a:rPr lang="es-EC" sz="1200" b="1" dirty="0">
                <a:latin typeface="Arial" panose="020B0604020202020204" pitchFamily="34" charset="0"/>
                <a:ea typeface="Arial" panose="020B0604020202020204" pitchFamily="34" charset="0"/>
              </a:rPr>
              <a:t>Imagen de probabilidad de pertenencia a tipo urbano generada mediante la herramienta "MARKOV"</a:t>
            </a:r>
            <a:endParaRPr lang="en-US" sz="11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9476905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C" b="1" dirty="0" smtClean="0">
                <a:solidFill>
                  <a:srgbClr val="000000"/>
                </a:solidFill>
                <a:latin typeface="Arial" panose="020B0604020202020204" pitchFamily="34" charset="0"/>
                <a:ea typeface="Arial" panose="020B0604020202020204" pitchFamily="34" charset="0"/>
              </a:rPr>
              <a:t>Análisis </a:t>
            </a:r>
            <a:r>
              <a:rPr lang="es-EC" b="1" dirty="0">
                <a:solidFill>
                  <a:srgbClr val="000000"/>
                </a:solidFill>
                <a:latin typeface="Arial" panose="020B0604020202020204" pitchFamily="34" charset="0"/>
                <a:ea typeface="Arial" panose="020B0604020202020204" pitchFamily="34" charset="0"/>
              </a:rPr>
              <a:t>de crecimiento urbano</a:t>
            </a:r>
            <a:endParaRPr lang="en-US" b="1" dirty="0"/>
          </a:p>
        </p:txBody>
      </p:sp>
      <p:pic>
        <p:nvPicPr>
          <p:cNvPr id="11" name="Imagen 10"/>
          <p:cNvPicPr/>
          <p:nvPr/>
        </p:nvPicPr>
        <p:blipFill>
          <a:blip r:embed="rId2"/>
          <a:stretch>
            <a:fillRect/>
          </a:stretch>
        </p:blipFill>
        <p:spPr>
          <a:xfrm>
            <a:off x="827584" y="2632434"/>
            <a:ext cx="2594610" cy="2607945"/>
          </a:xfrm>
          <a:prstGeom prst="rect">
            <a:avLst/>
          </a:prstGeom>
        </p:spPr>
      </p:pic>
      <p:sp>
        <p:nvSpPr>
          <p:cNvPr id="6" name="Rectángulo 5"/>
          <p:cNvSpPr/>
          <p:nvPr/>
        </p:nvSpPr>
        <p:spPr>
          <a:xfrm>
            <a:off x="537755" y="5547169"/>
            <a:ext cx="3174267" cy="338554"/>
          </a:xfrm>
          <a:prstGeom prst="rect">
            <a:avLst/>
          </a:prstGeom>
        </p:spPr>
        <p:txBody>
          <a:bodyPr wrap="none">
            <a:spAutoFit/>
          </a:bodyPr>
          <a:lstStyle/>
          <a:p>
            <a:r>
              <a:rPr lang="es-EC" sz="1600" b="1" dirty="0">
                <a:latin typeface="Arial" panose="020B0604020202020204" pitchFamily="34" charset="0"/>
                <a:ea typeface="Arial" panose="020B0604020202020204" pitchFamily="34" charset="0"/>
              </a:rPr>
              <a:t>Herramienta </a:t>
            </a:r>
            <a:r>
              <a:rPr lang="es-EC" sz="1600" b="1" dirty="0" err="1">
                <a:latin typeface="Arial" panose="020B0604020202020204" pitchFamily="34" charset="0"/>
                <a:ea typeface="Arial" panose="020B0604020202020204" pitchFamily="34" charset="0"/>
              </a:rPr>
              <a:t>Crosstab</a:t>
            </a:r>
            <a:r>
              <a:rPr lang="es-EC" sz="1600" b="1" dirty="0">
                <a:latin typeface="Arial" panose="020B0604020202020204" pitchFamily="34" charset="0"/>
                <a:ea typeface="Arial" panose="020B0604020202020204" pitchFamily="34" charset="0"/>
              </a:rPr>
              <a:t> de Idrisi</a:t>
            </a:r>
            <a:endParaRPr lang="en-US" sz="1600" dirty="0"/>
          </a:p>
        </p:txBody>
      </p:sp>
      <p:pic>
        <p:nvPicPr>
          <p:cNvPr id="12" name="Imagen 11"/>
          <p:cNvPicPr/>
          <p:nvPr/>
        </p:nvPicPr>
        <p:blipFill rotWithShape="1">
          <a:blip r:embed="rId3"/>
          <a:srcRect l="26870" t="14060" r="20439" b="20796"/>
          <a:stretch/>
        </p:blipFill>
        <p:spPr bwMode="auto">
          <a:xfrm>
            <a:off x="4438328" y="2575774"/>
            <a:ext cx="4206875" cy="2923540"/>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4438328" y="5577946"/>
            <a:ext cx="4572000" cy="307777"/>
          </a:xfrm>
          <a:prstGeom prst="rect">
            <a:avLst/>
          </a:prstGeom>
        </p:spPr>
        <p:txBody>
          <a:bodyPr>
            <a:spAutoFit/>
          </a:bodyPr>
          <a:lstStyle/>
          <a:p>
            <a:r>
              <a:rPr lang="es-EC" sz="1400" b="1" dirty="0">
                <a:latin typeface="Arial" panose="020B0604020202020204" pitchFamily="34" charset="0"/>
                <a:ea typeface="Arial" panose="020B0604020202020204" pitchFamily="34" charset="0"/>
              </a:rPr>
              <a:t>Clasificación cruzada de los años 1999 y 2007</a:t>
            </a:r>
            <a:endParaRPr lang="en-US" sz="1400" dirty="0"/>
          </a:p>
        </p:txBody>
      </p:sp>
      <p:sp>
        <p:nvSpPr>
          <p:cNvPr id="8" name="Flecha derecha 7"/>
          <p:cNvSpPr/>
          <p:nvPr/>
        </p:nvSpPr>
        <p:spPr>
          <a:xfrm>
            <a:off x="3712022" y="3573016"/>
            <a:ext cx="571946" cy="432048"/>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10400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graphicFrame>
        <p:nvGraphicFramePr>
          <p:cNvPr id="5" name="Tabla 4"/>
          <p:cNvGraphicFramePr>
            <a:graphicFrameLocks noGrp="1"/>
          </p:cNvGraphicFramePr>
          <p:nvPr>
            <p:extLst>
              <p:ext uri="{D42A27DB-BD31-4B8C-83A1-F6EECF244321}">
                <p14:modId xmlns:p14="http://schemas.microsoft.com/office/powerpoint/2010/main" val="4288784468"/>
              </p:ext>
            </p:extLst>
          </p:nvPr>
        </p:nvGraphicFramePr>
        <p:xfrm>
          <a:off x="1763688" y="2461310"/>
          <a:ext cx="5764748" cy="4058033"/>
        </p:xfrm>
        <a:graphic>
          <a:graphicData uri="http://schemas.openxmlformats.org/drawingml/2006/table">
            <a:tbl>
              <a:tblPr firstRow="1" firstCol="1" bandRow="1">
                <a:tableStyleId>{5C22544A-7EE6-4342-B048-85BDC9FD1C3A}</a:tableStyleId>
              </a:tblPr>
              <a:tblGrid>
                <a:gridCol w="1429401"/>
                <a:gridCol w="2309452"/>
                <a:gridCol w="2025895"/>
              </a:tblGrid>
              <a:tr h="335280">
                <a:tc>
                  <a:txBody>
                    <a:bodyPr/>
                    <a:lstStyle/>
                    <a:p>
                      <a:pPr marL="6350" indent="-6350" algn="ctr">
                        <a:lnSpc>
                          <a:spcPct val="107000"/>
                        </a:lnSpc>
                        <a:spcBef>
                          <a:spcPts val="300"/>
                        </a:spcBef>
                        <a:spcAft>
                          <a:spcPts val="300"/>
                        </a:spcAft>
                      </a:pPr>
                      <a:r>
                        <a:rPr lang="es-EC" sz="1200" dirty="0">
                          <a:effectLst/>
                        </a:rPr>
                        <a:t>Variable explicativa</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marR="50800" indent="-6350" algn="ctr">
                        <a:lnSpc>
                          <a:spcPct val="107000"/>
                        </a:lnSpc>
                        <a:spcBef>
                          <a:spcPts val="300"/>
                        </a:spcBef>
                        <a:spcAft>
                          <a:spcPts val="300"/>
                        </a:spcAft>
                      </a:pPr>
                      <a:r>
                        <a:rPr lang="es-EC" sz="1200" dirty="0">
                          <a:effectLst/>
                        </a:rPr>
                        <a:t>Descripción</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15875" indent="-6350" algn="ctr">
                        <a:lnSpc>
                          <a:spcPct val="107000"/>
                        </a:lnSpc>
                        <a:spcBef>
                          <a:spcPts val="300"/>
                        </a:spcBef>
                        <a:spcAft>
                          <a:spcPts val="300"/>
                        </a:spcAft>
                      </a:pPr>
                      <a:r>
                        <a:rPr lang="es-EC" sz="1200" dirty="0">
                          <a:effectLst/>
                        </a:rPr>
                        <a:t>Fuente</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297180">
                <a:tc>
                  <a:txBody>
                    <a:bodyPr/>
                    <a:lstStyle/>
                    <a:p>
                      <a:pPr marL="6350" indent="-6350" algn="ctr">
                        <a:lnSpc>
                          <a:spcPct val="107000"/>
                        </a:lnSpc>
                        <a:spcBef>
                          <a:spcPts val="300"/>
                        </a:spcBef>
                        <a:spcAft>
                          <a:spcPts val="300"/>
                        </a:spcAft>
                      </a:pPr>
                      <a:r>
                        <a:rPr lang="es-EC" sz="1200" dirty="0">
                          <a:effectLst/>
                        </a:rPr>
                        <a:t>Altitud (A)</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Altitud en metros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MDT generado por SigTierras con pixel de 5 m.</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91465">
                <a:tc>
                  <a:txBody>
                    <a:bodyPr/>
                    <a:lstStyle/>
                    <a:p>
                      <a:pPr marL="6350" indent="-6350" algn="ctr">
                        <a:lnSpc>
                          <a:spcPct val="107000"/>
                        </a:lnSpc>
                        <a:spcBef>
                          <a:spcPts val="300"/>
                        </a:spcBef>
                        <a:spcAft>
                          <a:spcPts val="300"/>
                        </a:spcAft>
                      </a:pPr>
                      <a:r>
                        <a:rPr lang="es-EC" sz="1200">
                          <a:effectLst/>
                        </a:rPr>
                        <a:t>Cuencas Visuales (CV)</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Zonas con mayor visibilidad hacia los alrededores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Elaboración propia a partir del MDT</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92735">
                <a:tc>
                  <a:txBody>
                    <a:bodyPr/>
                    <a:lstStyle/>
                    <a:p>
                      <a:pPr marL="6350" indent="-6350" algn="ctr">
                        <a:lnSpc>
                          <a:spcPct val="107000"/>
                        </a:lnSpc>
                        <a:spcBef>
                          <a:spcPts val="300"/>
                        </a:spcBef>
                        <a:spcAft>
                          <a:spcPts val="300"/>
                        </a:spcAft>
                      </a:pPr>
                      <a:r>
                        <a:rPr lang="pt-BR" sz="1200">
                          <a:effectLst/>
                        </a:rPr>
                        <a:t>Distancia a áreas recreativas (DAR)</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Se consideraron canchas, parques, piscinas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Elaboración propia a partir de cobertura IEE 1:25000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92735">
                <a:tc>
                  <a:txBody>
                    <a:bodyPr/>
                    <a:lstStyle/>
                    <a:p>
                      <a:pPr marL="6350" indent="-6350" algn="ctr">
                        <a:lnSpc>
                          <a:spcPct val="107000"/>
                        </a:lnSpc>
                        <a:spcBef>
                          <a:spcPts val="300"/>
                        </a:spcBef>
                        <a:spcAft>
                          <a:spcPts val="300"/>
                        </a:spcAft>
                      </a:pPr>
                      <a:r>
                        <a:rPr lang="pt-BR" sz="1200">
                          <a:effectLst/>
                        </a:rPr>
                        <a:t>Distancia a centros educativos (DCE)</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Centros educativos de todos los niveles y tipos de administración</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Elaboración propia a partir de cobertura IEE 1:25000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437515">
                <a:tc>
                  <a:txBody>
                    <a:bodyPr/>
                    <a:lstStyle/>
                    <a:p>
                      <a:pPr marL="6350" indent="-6350" algn="ctr">
                        <a:lnSpc>
                          <a:spcPct val="100000"/>
                        </a:lnSpc>
                        <a:spcBef>
                          <a:spcPts val="300"/>
                        </a:spcBef>
                        <a:spcAft>
                          <a:spcPts val="300"/>
                        </a:spcAft>
                      </a:pPr>
                      <a:r>
                        <a:rPr lang="es-EC" sz="1200" dirty="0">
                          <a:effectLst/>
                        </a:rPr>
                        <a:t>Distancia a Poblados (DP)</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Zonas habitadas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Elaboración propia a partir de cobertura IEE 1:25000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438785">
                <a:tc>
                  <a:txBody>
                    <a:bodyPr/>
                    <a:lstStyle/>
                    <a:p>
                      <a:pPr marL="6350" indent="-6350" algn="ctr">
                        <a:lnSpc>
                          <a:spcPct val="100000"/>
                        </a:lnSpc>
                        <a:spcBef>
                          <a:spcPts val="300"/>
                        </a:spcBef>
                        <a:spcAft>
                          <a:spcPts val="300"/>
                        </a:spcAft>
                      </a:pPr>
                      <a:r>
                        <a:rPr lang="es-EC" sz="1200" dirty="0">
                          <a:effectLst/>
                        </a:rPr>
                        <a:t>Distancia a centros de salud (DCS)</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Infraestructura de salud, tanto pública como privada.</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Elaboración propia a partir de cobertura IEE 1:25000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437515">
                <a:tc>
                  <a:txBody>
                    <a:bodyPr/>
                    <a:lstStyle/>
                    <a:p>
                      <a:pPr marL="6350" indent="-6350" algn="ctr">
                        <a:lnSpc>
                          <a:spcPct val="107000"/>
                        </a:lnSpc>
                        <a:spcBef>
                          <a:spcPts val="300"/>
                        </a:spcBef>
                        <a:spcAft>
                          <a:spcPts val="300"/>
                        </a:spcAft>
                      </a:pPr>
                      <a:r>
                        <a:rPr lang="es-EC" sz="1200" dirty="0">
                          <a:effectLst/>
                        </a:rPr>
                        <a:t>Distancia a vías principales (DVP)</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Autopistas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99000"/>
                        </a:lnSpc>
                        <a:spcBef>
                          <a:spcPts val="300"/>
                        </a:spcBef>
                        <a:spcAft>
                          <a:spcPts val="300"/>
                        </a:spcAft>
                      </a:pPr>
                      <a:r>
                        <a:rPr lang="es-EC" sz="1200">
                          <a:effectLst/>
                        </a:rPr>
                        <a:t>Elaboración propia a partir de cobertura IEE 1:25000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437515">
                <a:tc>
                  <a:txBody>
                    <a:bodyPr/>
                    <a:lstStyle/>
                    <a:p>
                      <a:pPr marL="6350" indent="-6350" algn="ctr">
                        <a:lnSpc>
                          <a:spcPct val="107000"/>
                        </a:lnSpc>
                        <a:spcBef>
                          <a:spcPts val="300"/>
                        </a:spcBef>
                        <a:spcAft>
                          <a:spcPts val="300"/>
                        </a:spcAft>
                      </a:pPr>
                      <a:r>
                        <a:rPr lang="es-EC" sz="1200" dirty="0">
                          <a:effectLst/>
                        </a:rPr>
                        <a:t>Distancia a vías secundarias (DVS)</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Vías perimetrales o aquellas que unen núcleos poblacionales</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99000"/>
                        </a:lnSpc>
                        <a:spcBef>
                          <a:spcPts val="300"/>
                        </a:spcBef>
                        <a:spcAft>
                          <a:spcPts val="300"/>
                        </a:spcAft>
                      </a:pPr>
                      <a:r>
                        <a:rPr lang="es-EC" sz="1200">
                          <a:effectLst/>
                        </a:rPr>
                        <a:t>Elaboración propia a partir de cobertura IEE 1:25000</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r>
              <a:tr h="445135">
                <a:tc>
                  <a:txBody>
                    <a:bodyPr/>
                    <a:lstStyle/>
                    <a:p>
                      <a:pPr marL="6350" indent="-6350" algn="ctr">
                        <a:lnSpc>
                          <a:spcPct val="107000"/>
                        </a:lnSpc>
                        <a:spcBef>
                          <a:spcPts val="300"/>
                        </a:spcBef>
                        <a:spcAft>
                          <a:spcPts val="300"/>
                        </a:spcAft>
                      </a:pPr>
                      <a:r>
                        <a:rPr lang="es-EC" sz="1200" dirty="0">
                          <a:effectLst/>
                        </a:rPr>
                        <a:t>Pendiente (P)</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a:effectLst/>
                        </a:rPr>
                        <a:t>Pendiente en %</a:t>
                      </a:r>
                      <a:endParaRPr lang="en-US" sz="1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07000"/>
                        </a:lnSpc>
                        <a:spcBef>
                          <a:spcPts val="300"/>
                        </a:spcBef>
                        <a:spcAft>
                          <a:spcPts val="300"/>
                        </a:spcAft>
                      </a:pPr>
                      <a:r>
                        <a:rPr lang="es-EC" sz="1200" dirty="0">
                          <a:effectLst/>
                        </a:rPr>
                        <a:t>Elaboración propia a partir del MDT</a:t>
                      </a:r>
                      <a:endParaRPr lang="en-US" sz="14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sp>
        <p:nvSpPr>
          <p:cNvPr id="9" name="Rectángulo 8"/>
          <p:cNvSpPr/>
          <p:nvPr/>
        </p:nvSpPr>
        <p:spPr>
          <a:xfrm>
            <a:off x="1619672" y="2085461"/>
            <a:ext cx="6153744" cy="323165"/>
          </a:xfrm>
          <a:prstGeom prst="rect">
            <a:avLst/>
          </a:prstGeom>
        </p:spPr>
        <p:txBody>
          <a:bodyPr wrap="square">
            <a:spAutoFit/>
          </a:bodyPr>
          <a:lstStyle/>
          <a:p>
            <a:r>
              <a:rPr lang="es-EC" sz="1500" b="1" dirty="0">
                <a:latin typeface="Arial" panose="020B0604020202020204" pitchFamily="34" charset="0"/>
                <a:ea typeface="Arial" panose="020B0604020202020204" pitchFamily="34" charset="0"/>
              </a:rPr>
              <a:t>Variables condicionantes para la creación de nuevo suelo urbano</a:t>
            </a:r>
            <a:endParaRPr lang="en-US" sz="1500" dirty="0"/>
          </a:p>
        </p:txBody>
      </p:sp>
    </p:spTree>
    <p:extLst>
      <p:ext uri="{BB962C8B-B14F-4D97-AF65-F5344CB8AC3E}">
        <p14:creationId xmlns:p14="http://schemas.microsoft.com/office/powerpoint/2010/main" val="13563463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11" name="Marcador de contenido 3"/>
          <p:cNvPicPr>
            <a:picLocks noGrp="1" noChangeAspect="1"/>
          </p:cNvPicPr>
          <p:nvPr>
            <p:ph idx="1"/>
          </p:nvPr>
        </p:nvPicPr>
        <p:blipFill>
          <a:blip r:embed="rId2"/>
          <a:stretch>
            <a:fillRect/>
          </a:stretch>
        </p:blipFill>
        <p:spPr>
          <a:xfrm>
            <a:off x="1691680" y="2276872"/>
            <a:ext cx="5554200" cy="4284158"/>
          </a:xfrm>
          <a:prstGeom prst="rect">
            <a:avLst/>
          </a:prstGeom>
        </p:spPr>
      </p:pic>
    </p:spTree>
    <p:extLst>
      <p:ext uri="{BB962C8B-B14F-4D97-AF65-F5344CB8AC3E}">
        <p14:creationId xmlns:p14="http://schemas.microsoft.com/office/powerpoint/2010/main" val="5397760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7" name="Imagen 6"/>
          <p:cNvPicPr>
            <a:picLocks noChangeAspect="1"/>
          </p:cNvPicPr>
          <p:nvPr/>
        </p:nvPicPr>
        <p:blipFill>
          <a:blip r:embed="rId2"/>
          <a:stretch>
            <a:fillRect/>
          </a:stretch>
        </p:blipFill>
        <p:spPr>
          <a:xfrm>
            <a:off x="1763688" y="2204864"/>
            <a:ext cx="5544000" cy="4277977"/>
          </a:xfrm>
          <a:prstGeom prst="rect">
            <a:avLst/>
          </a:prstGeom>
        </p:spPr>
      </p:pic>
    </p:spTree>
    <p:extLst>
      <p:ext uri="{BB962C8B-B14F-4D97-AF65-F5344CB8AC3E}">
        <p14:creationId xmlns:p14="http://schemas.microsoft.com/office/powerpoint/2010/main" val="30899735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7" name="Imagen 6"/>
          <p:cNvPicPr/>
          <p:nvPr/>
        </p:nvPicPr>
        <p:blipFill>
          <a:blip r:embed="rId2"/>
          <a:stretch>
            <a:fillRect/>
          </a:stretch>
        </p:blipFill>
        <p:spPr>
          <a:xfrm>
            <a:off x="1828478" y="2377959"/>
            <a:ext cx="5219700" cy="4041140"/>
          </a:xfrm>
          <a:prstGeom prst="rect">
            <a:avLst/>
          </a:prstGeom>
        </p:spPr>
      </p:pic>
    </p:spTree>
    <p:extLst>
      <p:ext uri="{BB962C8B-B14F-4D97-AF65-F5344CB8AC3E}">
        <p14:creationId xmlns:p14="http://schemas.microsoft.com/office/powerpoint/2010/main" val="31622082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7" name="Imagen 6"/>
          <p:cNvPicPr/>
          <p:nvPr/>
        </p:nvPicPr>
        <p:blipFill>
          <a:blip r:embed="rId2"/>
          <a:stretch>
            <a:fillRect/>
          </a:stretch>
        </p:blipFill>
        <p:spPr>
          <a:xfrm>
            <a:off x="1828478" y="2362525"/>
            <a:ext cx="5219700" cy="4027805"/>
          </a:xfrm>
          <a:prstGeom prst="rect">
            <a:avLst/>
          </a:prstGeom>
        </p:spPr>
      </p:pic>
    </p:spTree>
    <p:extLst>
      <p:ext uri="{BB962C8B-B14F-4D97-AF65-F5344CB8AC3E}">
        <p14:creationId xmlns:p14="http://schemas.microsoft.com/office/powerpoint/2010/main" val="31028135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7" name="Imagen 6"/>
          <p:cNvPicPr/>
          <p:nvPr/>
        </p:nvPicPr>
        <p:blipFill>
          <a:blip r:embed="rId2"/>
          <a:stretch>
            <a:fillRect/>
          </a:stretch>
        </p:blipFill>
        <p:spPr>
          <a:xfrm>
            <a:off x="1828478" y="2449966"/>
            <a:ext cx="5219700" cy="4049395"/>
          </a:xfrm>
          <a:prstGeom prst="rect">
            <a:avLst/>
          </a:prstGeom>
        </p:spPr>
      </p:pic>
    </p:spTree>
    <p:extLst>
      <p:ext uri="{BB962C8B-B14F-4D97-AF65-F5344CB8AC3E}">
        <p14:creationId xmlns:p14="http://schemas.microsoft.com/office/powerpoint/2010/main" val="26433842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7" name="Imagen 6"/>
          <p:cNvPicPr/>
          <p:nvPr/>
        </p:nvPicPr>
        <p:blipFill>
          <a:blip r:embed="rId2"/>
          <a:stretch>
            <a:fillRect/>
          </a:stretch>
        </p:blipFill>
        <p:spPr>
          <a:xfrm>
            <a:off x="1828478" y="2348880"/>
            <a:ext cx="5219700" cy="4025900"/>
          </a:xfrm>
          <a:prstGeom prst="rect">
            <a:avLst/>
          </a:prstGeom>
        </p:spPr>
      </p:pic>
    </p:spTree>
    <p:extLst>
      <p:ext uri="{BB962C8B-B14F-4D97-AF65-F5344CB8AC3E}">
        <p14:creationId xmlns:p14="http://schemas.microsoft.com/office/powerpoint/2010/main" val="28164568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7" name="Imagen 6"/>
          <p:cNvPicPr/>
          <p:nvPr/>
        </p:nvPicPr>
        <p:blipFill>
          <a:blip r:embed="rId2"/>
          <a:stretch>
            <a:fillRect/>
          </a:stretch>
        </p:blipFill>
        <p:spPr>
          <a:xfrm>
            <a:off x="1828478" y="2377959"/>
            <a:ext cx="5219700" cy="4057650"/>
          </a:xfrm>
          <a:prstGeom prst="rect">
            <a:avLst/>
          </a:prstGeom>
        </p:spPr>
      </p:pic>
    </p:spTree>
    <p:extLst>
      <p:ext uri="{BB962C8B-B14F-4D97-AF65-F5344CB8AC3E}">
        <p14:creationId xmlns:p14="http://schemas.microsoft.com/office/powerpoint/2010/main" val="3924768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51" t="19346" r="30260" b="38845"/>
          <a:stretch/>
        </p:blipFill>
        <p:spPr bwMode="auto">
          <a:xfrm>
            <a:off x="300205" y="836712"/>
            <a:ext cx="8520267"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uadroTexto 1"/>
          <p:cNvSpPr txBox="1"/>
          <p:nvPr/>
        </p:nvSpPr>
        <p:spPr>
          <a:xfrm>
            <a:off x="1824034" y="6309320"/>
            <a:ext cx="5472608" cy="369332"/>
          </a:xfrm>
          <a:prstGeom prst="rect">
            <a:avLst/>
          </a:prstGeom>
          <a:noFill/>
        </p:spPr>
        <p:txBody>
          <a:bodyPr wrap="square" rtlCol="0" anchor="ctr">
            <a:spAutoFit/>
          </a:bodyPr>
          <a:lstStyle/>
          <a:p>
            <a:pPr algn="ctr"/>
            <a:r>
              <a:rPr lang="es-EC" b="1" dirty="0" smtClean="0"/>
              <a:t>Fuente: </a:t>
            </a:r>
            <a:r>
              <a:rPr lang="es-EC" dirty="0" smtClean="0"/>
              <a:t>Google Earth</a:t>
            </a:r>
            <a:endParaRPr lang="en-US" b="1" dirty="0"/>
          </a:p>
        </p:txBody>
      </p:sp>
    </p:spTree>
    <p:extLst>
      <p:ext uri="{BB962C8B-B14F-4D97-AF65-F5344CB8AC3E}">
        <p14:creationId xmlns:p14="http://schemas.microsoft.com/office/powerpoint/2010/main" val="22914373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7" name="Imagen 6"/>
          <p:cNvPicPr/>
          <p:nvPr/>
        </p:nvPicPr>
        <p:blipFill>
          <a:blip r:embed="rId2"/>
          <a:stretch>
            <a:fillRect/>
          </a:stretch>
        </p:blipFill>
        <p:spPr>
          <a:xfrm>
            <a:off x="1833240" y="2422313"/>
            <a:ext cx="5210175" cy="4039870"/>
          </a:xfrm>
          <a:prstGeom prst="rect">
            <a:avLst/>
          </a:prstGeom>
        </p:spPr>
      </p:pic>
    </p:spTree>
    <p:extLst>
      <p:ext uri="{BB962C8B-B14F-4D97-AF65-F5344CB8AC3E}">
        <p14:creationId xmlns:p14="http://schemas.microsoft.com/office/powerpoint/2010/main" val="37618863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Factores </a:t>
            </a:r>
            <a:r>
              <a:rPr lang="es-ES" b="1" dirty="0">
                <a:solidFill>
                  <a:srgbClr val="000000"/>
                </a:solidFill>
                <a:latin typeface="Arial" panose="020B0604020202020204" pitchFamily="34" charset="0"/>
                <a:ea typeface="Arial" panose="020B0604020202020204" pitchFamily="34" charset="0"/>
              </a:rPr>
              <a:t>condicionantes de la creación de suelo urbano</a:t>
            </a:r>
            <a:endParaRPr lang="en-US" b="1" dirty="0"/>
          </a:p>
        </p:txBody>
      </p:sp>
      <p:pic>
        <p:nvPicPr>
          <p:cNvPr id="7" name="Imagen 6"/>
          <p:cNvPicPr/>
          <p:nvPr/>
        </p:nvPicPr>
        <p:blipFill>
          <a:blip r:embed="rId2"/>
          <a:stretch>
            <a:fillRect/>
          </a:stretch>
        </p:blipFill>
        <p:spPr>
          <a:xfrm>
            <a:off x="1828478" y="2388909"/>
            <a:ext cx="5219700" cy="4034790"/>
          </a:xfrm>
          <a:prstGeom prst="rect">
            <a:avLst/>
          </a:prstGeom>
        </p:spPr>
      </p:pic>
    </p:spTree>
    <p:extLst>
      <p:ext uri="{BB962C8B-B14F-4D97-AF65-F5344CB8AC3E}">
        <p14:creationId xmlns:p14="http://schemas.microsoft.com/office/powerpoint/2010/main" val="3825536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Análisis </a:t>
            </a:r>
            <a:r>
              <a:rPr lang="es-ES" b="1" dirty="0">
                <a:solidFill>
                  <a:srgbClr val="000000"/>
                </a:solidFill>
                <a:latin typeface="Arial" panose="020B0604020202020204" pitchFamily="34" charset="0"/>
                <a:ea typeface="Arial" panose="020B0604020202020204" pitchFamily="34" charset="0"/>
              </a:rPr>
              <a:t>estadístico de las variables condicionantes</a:t>
            </a:r>
            <a:endParaRPr lang="en-US" b="1" dirty="0"/>
          </a:p>
        </p:txBody>
      </p:sp>
      <p:sp>
        <p:nvSpPr>
          <p:cNvPr id="8" name="Rectángulo 7"/>
          <p:cNvSpPr/>
          <p:nvPr/>
        </p:nvSpPr>
        <p:spPr>
          <a:xfrm>
            <a:off x="-1476672" y="2272496"/>
            <a:ext cx="6408712" cy="355803"/>
          </a:xfrm>
          <a:prstGeom prst="rect">
            <a:avLst/>
          </a:prstGeom>
        </p:spPr>
        <p:txBody>
          <a:bodyPr wrap="square">
            <a:spAutoFit/>
          </a:bodyPr>
          <a:lstStyle/>
          <a:p>
            <a:pPr marL="2057400" lvl="4" indent="-228600">
              <a:lnSpc>
                <a:spcPct val="107000"/>
              </a:lnSpc>
              <a:spcAft>
                <a:spcPts val="1800"/>
              </a:spcAft>
              <a:buFont typeface="+mj-lt"/>
              <a:buAutoNum type="arabicPeriod"/>
            </a:pPr>
            <a:r>
              <a:rPr lang="es-EC" sz="1600" b="1" dirty="0">
                <a:solidFill>
                  <a:srgbClr val="000000"/>
                </a:solidFill>
                <a:latin typeface="Arial" panose="020B0604020202020204" pitchFamily="34" charset="0"/>
                <a:ea typeface="Arial" panose="020B0604020202020204" pitchFamily="34" charset="0"/>
              </a:rPr>
              <a:t>Obtención de la variable dependiente</a:t>
            </a:r>
            <a:endParaRPr lang="en-US" sz="1600" b="1" dirty="0">
              <a:solidFill>
                <a:srgbClr val="000000"/>
              </a:solidFill>
              <a:effectLst/>
              <a:latin typeface="Arial" panose="020B0604020202020204" pitchFamily="34" charset="0"/>
              <a:ea typeface="Arial" panose="020B0604020202020204" pitchFamily="34" charset="0"/>
            </a:endParaRPr>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to 10"/>
          <p:cNvGraphicFramePr>
            <a:graphicFrameLocks noChangeAspect="1"/>
          </p:cNvGraphicFramePr>
          <p:nvPr>
            <p:extLst>
              <p:ext uri="{D42A27DB-BD31-4B8C-83A1-F6EECF244321}">
                <p14:modId xmlns:p14="http://schemas.microsoft.com/office/powerpoint/2010/main" val="2999024923"/>
              </p:ext>
            </p:extLst>
          </p:nvPr>
        </p:nvGraphicFramePr>
        <p:xfrm>
          <a:off x="2281238" y="2708920"/>
          <a:ext cx="4581525" cy="3705225"/>
        </p:xfrm>
        <a:graphic>
          <a:graphicData uri="http://schemas.openxmlformats.org/presentationml/2006/ole">
            <mc:AlternateContent xmlns:mc="http://schemas.openxmlformats.org/markup-compatibility/2006">
              <mc:Choice xmlns:v="urn:schemas-microsoft-com:vml" Requires="v">
                <p:oleObj spid="_x0000_s7189" name="Visio" r:id="rId3" imgW="5038898" imgH="4067100" progId="Visio.Drawing.15">
                  <p:embed/>
                </p:oleObj>
              </mc:Choice>
              <mc:Fallback>
                <p:oleObj name="Visio" r:id="rId3" imgW="5038898" imgH="406710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238" y="2708920"/>
                        <a:ext cx="4581525" cy="3705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ángulo 11"/>
          <p:cNvSpPr/>
          <p:nvPr/>
        </p:nvSpPr>
        <p:spPr>
          <a:xfrm>
            <a:off x="2286000" y="6448849"/>
            <a:ext cx="4572000" cy="261610"/>
          </a:xfrm>
          <a:prstGeom prst="rect">
            <a:avLst/>
          </a:prstGeom>
        </p:spPr>
        <p:txBody>
          <a:bodyPr>
            <a:spAutoFit/>
          </a:bodyPr>
          <a:lstStyle/>
          <a:p>
            <a:pPr algn="ctr"/>
            <a:r>
              <a:rPr lang="es-EC" sz="1100" b="1" dirty="0">
                <a:latin typeface="Arial" panose="020B0604020202020204" pitchFamily="34" charset="0"/>
                <a:ea typeface="Arial" panose="020B0604020202020204" pitchFamily="34" charset="0"/>
              </a:rPr>
              <a:t>Flujo cartográfico para la obtención de la variable dependiente</a:t>
            </a:r>
            <a:endParaRPr lang="en-US" sz="1100" dirty="0"/>
          </a:p>
        </p:txBody>
      </p:sp>
    </p:spTree>
    <p:extLst>
      <p:ext uri="{BB962C8B-B14F-4D97-AF65-F5344CB8AC3E}">
        <p14:creationId xmlns:p14="http://schemas.microsoft.com/office/powerpoint/2010/main" val="36084367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Análisis </a:t>
            </a:r>
            <a:r>
              <a:rPr lang="es-ES" b="1" dirty="0">
                <a:solidFill>
                  <a:srgbClr val="000000"/>
                </a:solidFill>
                <a:latin typeface="Arial" panose="020B0604020202020204" pitchFamily="34" charset="0"/>
                <a:ea typeface="Arial" panose="020B0604020202020204" pitchFamily="34" charset="0"/>
              </a:rPr>
              <a:t>estadístico de las variables condicionantes</a:t>
            </a:r>
            <a:endParaRPr lang="en-US" b="1" dirty="0"/>
          </a:p>
        </p:txBody>
      </p:sp>
      <p:sp>
        <p:nvSpPr>
          <p:cNvPr id="8" name="Rectángulo 7"/>
          <p:cNvSpPr/>
          <p:nvPr/>
        </p:nvSpPr>
        <p:spPr>
          <a:xfrm>
            <a:off x="-1476672" y="2272496"/>
            <a:ext cx="6408712" cy="336631"/>
          </a:xfrm>
          <a:prstGeom prst="rect">
            <a:avLst/>
          </a:prstGeom>
        </p:spPr>
        <p:txBody>
          <a:bodyPr wrap="square">
            <a:spAutoFit/>
          </a:bodyPr>
          <a:lstStyle/>
          <a:p>
            <a:pPr marL="2171700" lvl="4" indent="-342900">
              <a:lnSpc>
                <a:spcPct val="107000"/>
              </a:lnSpc>
              <a:spcAft>
                <a:spcPts val="1800"/>
              </a:spcAft>
              <a:buFont typeface="+mj-lt"/>
              <a:buAutoNum type="arabicPeriod" startAt="2"/>
            </a:pPr>
            <a:r>
              <a:rPr lang="es-EC" sz="1600" b="1" dirty="0" smtClean="0">
                <a:solidFill>
                  <a:srgbClr val="000000"/>
                </a:solidFill>
                <a:latin typeface="Arial" panose="020B0604020202020204" pitchFamily="34" charset="0"/>
                <a:ea typeface="Arial" panose="020B0604020202020204" pitchFamily="34" charset="0"/>
              </a:rPr>
              <a:t>Tabulación de datos</a:t>
            </a:r>
            <a:endParaRPr lang="en-US" sz="1600" b="1" dirty="0">
              <a:solidFill>
                <a:srgbClr val="000000"/>
              </a:solidFill>
              <a:effectLst/>
              <a:latin typeface="Arial" panose="020B0604020202020204" pitchFamily="34" charset="0"/>
              <a:ea typeface="Arial" panose="020B0604020202020204" pitchFamily="34" charset="0"/>
            </a:endParaRPr>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Imagen 13"/>
          <p:cNvPicPr>
            <a:picLocks noChangeAspect="1"/>
          </p:cNvPicPr>
          <p:nvPr/>
        </p:nvPicPr>
        <p:blipFill>
          <a:blip r:embed="rId2"/>
          <a:stretch>
            <a:fillRect/>
          </a:stretch>
        </p:blipFill>
        <p:spPr>
          <a:xfrm>
            <a:off x="1979712" y="2859847"/>
            <a:ext cx="4411980" cy="2901950"/>
          </a:xfrm>
          <a:prstGeom prst="rect">
            <a:avLst/>
          </a:prstGeom>
        </p:spPr>
      </p:pic>
      <p:sp>
        <p:nvSpPr>
          <p:cNvPr id="6" name="Rectángulo 5"/>
          <p:cNvSpPr/>
          <p:nvPr/>
        </p:nvSpPr>
        <p:spPr>
          <a:xfrm>
            <a:off x="1979712" y="5800766"/>
            <a:ext cx="4411980" cy="276999"/>
          </a:xfrm>
          <a:prstGeom prst="rect">
            <a:avLst/>
          </a:prstGeom>
        </p:spPr>
        <p:txBody>
          <a:bodyPr wrap="square">
            <a:spAutoFit/>
          </a:bodyPr>
          <a:lstStyle/>
          <a:p>
            <a:pPr marL="6350" indent="-6350" algn="ctr">
              <a:spcAft>
                <a:spcPts val="2400"/>
              </a:spcAft>
            </a:pPr>
            <a:r>
              <a:rPr lang="es-EC" sz="1200" b="1" dirty="0">
                <a:latin typeface="Arial" panose="020B0604020202020204" pitchFamily="34" charset="0"/>
                <a:ea typeface="Arial" panose="020B0604020202020204" pitchFamily="34" charset="0"/>
              </a:rPr>
              <a:t>Ingreso de parámetros en la herramienta "</a:t>
            </a:r>
            <a:r>
              <a:rPr lang="es-EC" sz="1200" b="1" dirty="0" err="1">
                <a:latin typeface="Arial" panose="020B0604020202020204" pitchFamily="34" charset="0"/>
                <a:ea typeface="Arial" panose="020B0604020202020204" pitchFamily="34" charset="0"/>
              </a:rPr>
              <a:t>Sample</a:t>
            </a:r>
            <a:r>
              <a:rPr lang="es-EC" sz="1200" b="1" dirty="0">
                <a:latin typeface="Arial" panose="020B0604020202020204" pitchFamily="34" charset="0"/>
                <a:ea typeface="Arial" panose="020B0604020202020204" pitchFamily="34" charset="0"/>
              </a:rPr>
              <a:t>"</a:t>
            </a:r>
            <a:endParaRPr lang="en-US" sz="1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3394543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Análisis </a:t>
            </a:r>
            <a:r>
              <a:rPr lang="es-ES" b="1" dirty="0">
                <a:solidFill>
                  <a:srgbClr val="000000"/>
                </a:solidFill>
                <a:latin typeface="Arial" panose="020B0604020202020204" pitchFamily="34" charset="0"/>
                <a:ea typeface="Arial" panose="020B0604020202020204" pitchFamily="34" charset="0"/>
              </a:rPr>
              <a:t>estadístico de las variables condicionantes</a:t>
            </a:r>
            <a:endParaRPr lang="en-US" b="1" dirty="0"/>
          </a:p>
        </p:txBody>
      </p:sp>
      <p:sp>
        <p:nvSpPr>
          <p:cNvPr id="8" name="Rectángulo 7"/>
          <p:cNvSpPr/>
          <p:nvPr/>
        </p:nvSpPr>
        <p:spPr>
          <a:xfrm>
            <a:off x="-1476672" y="2272496"/>
            <a:ext cx="6408712" cy="336631"/>
          </a:xfrm>
          <a:prstGeom prst="rect">
            <a:avLst/>
          </a:prstGeom>
        </p:spPr>
        <p:txBody>
          <a:bodyPr wrap="square">
            <a:spAutoFit/>
          </a:bodyPr>
          <a:lstStyle/>
          <a:p>
            <a:pPr marL="2171700" lvl="4" indent="-342900">
              <a:lnSpc>
                <a:spcPct val="107000"/>
              </a:lnSpc>
              <a:spcAft>
                <a:spcPts val="1800"/>
              </a:spcAft>
              <a:buFont typeface="+mj-lt"/>
              <a:buAutoNum type="arabicPeriod" startAt="2"/>
            </a:pPr>
            <a:r>
              <a:rPr lang="es-EC" sz="1600" b="1" dirty="0" smtClean="0">
                <a:solidFill>
                  <a:srgbClr val="000000"/>
                </a:solidFill>
                <a:latin typeface="Arial" panose="020B0604020202020204" pitchFamily="34" charset="0"/>
                <a:ea typeface="Arial" panose="020B0604020202020204" pitchFamily="34" charset="0"/>
              </a:rPr>
              <a:t>Tabulación de datos</a:t>
            </a:r>
            <a:endParaRPr lang="en-US" sz="1600" b="1" dirty="0">
              <a:solidFill>
                <a:srgbClr val="000000"/>
              </a:solidFill>
              <a:effectLst/>
              <a:latin typeface="Arial" panose="020B0604020202020204" pitchFamily="34" charset="0"/>
              <a:ea typeface="Arial" panose="020B0604020202020204" pitchFamily="34" charset="0"/>
            </a:endParaRPr>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Imagen 14"/>
          <p:cNvPicPr>
            <a:picLocks noChangeAspect="1"/>
          </p:cNvPicPr>
          <p:nvPr/>
        </p:nvPicPr>
        <p:blipFill rotWithShape="1">
          <a:blip r:embed="rId2"/>
          <a:srcRect l="32221" t="18404" r="27647" b="36887"/>
          <a:stretch/>
        </p:blipFill>
        <p:spPr bwMode="auto">
          <a:xfrm>
            <a:off x="667280" y="2716424"/>
            <a:ext cx="5871472" cy="3679372"/>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257768" y="6467797"/>
            <a:ext cx="6690496" cy="276999"/>
          </a:xfrm>
          <a:prstGeom prst="rect">
            <a:avLst/>
          </a:prstGeom>
        </p:spPr>
        <p:txBody>
          <a:bodyPr wrap="square">
            <a:spAutoFit/>
          </a:bodyPr>
          <a:lstStyle/>
          <a:p>
            <a:pPr algn="ctr"/>
            <a:r>
              <a:rPr lang="es-EC" sz="1200" b="1" dirty="0">
                <a:latin typeface="Arial" panose="020B0604020202020204" pitchFamily="34" charset="0"/>
                <a:ea typeface="Arial" panose="020B0604020202020204" pitchFamily="34" charset="0"/>
              </a:rPr>
              <a:t>Extracto de la tabla de valores de las variables utilizadas en el análisis estadístico</a:t>
            </a:r>
            <a:endParaRPr lang="en-US" sz="1200" dirty="0"/>
          </a:p>
        </p:txBody>
      </p:sp>
      <p:graphicFrame>
        <p:nvGraphicFramePr>
          <p:cNvPr id="16" name="Tabla 15"/>
          <p:cNvGraphicFramePr>
            <a:graphicFrameLocks noGrp="1"/>
          </p:cNvGraphicFramePr>
          <p:nvPr>
            <p:extLst>
              <p:ext uri="{D42A27DB-BD31-4B8C-83A1-F6EECF244321}">
                <p14:modId xmlns:p14="http://schemas.microsoft.com/office/powerpoint/2010/main" val="1421392603"/>
              </p:ext>
            </p:extLst>
          </p:nvPr>
        </p:nvGraphicFramePr>
        <p:xfrm>
          <a:off x="6948264" y="3228048"/>
          <a:ext cx="1954088" cy="2841855"/>
        </p:xfrm>
        <a:graphic>
          <a:graphicData uri="http://schemas.openxmlformats.org/drawingml/2006/table">
            <a:tbl>
              <a:tblPr>
                <a:tableStyleId>{35758FB7-9AC5-4552-8A53-C91805E547FA}</a:tableStyleId>
              </a:tblPr>
              <a:tblGrid>
                <a:gridCol w="558311"/>
                <a:gridCol w="1395777"/>
              </a:tblGrid>
              <a:tr h="189457">
                <a:tc>
                  <a:txBody>
                    <a:bodyPr/>
                    <a:lstStyle/>
                    <a:p>
                      <a:pPr algn="ctr" fontAlgn="ctr"/>
                      <a:r>
                        <a:rPr lang="es-EC" sz="1000" b="1" i="0" u="none" strike="noStrike" dirty="0" smtClean="0">
                          <a:solidFill>
                            <a:srgbClr val="000000"/>
                          </a:solidFill>
                          <a:effectLst/>
                          <a:latin typeface="Calibri" panose="020F0502020204030204" pitchFamily="34" charset="0"/>
                        </a:rPr>
                        <a:t>CU</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s-EC" sz="1050" b="0" i="0" u="none" strike="noStrike" dirty="0" smtClean="0">
                          <a:solidFill>
                            <a:schemeClr val="tx1"/>
                          </a:solidFill>
                          <a:effectLst/>
                          <a:latin typeface="Calibri" panose="020F0502020204030204" pitchFamily="34" charset="0"/>
                        </a:rPr>
                        <a:t>Nuevas</a:t>
                      </a:r>
                      <a:r>
                        <a:rPr lang="es-EC" sz="1050" b="0" i="0" u="none" strike="noStrike" baseline="0" dirty="0" smtClean="0">
                          <a:solidFill>
                            <a:schemeClr val="tx1"/>
                          </a:solidFill>
                          <a:effectLst/>
                          <a:latin typeface="Calibri" panose="020F0502020204030204" pitchFamily="34" charset="0"/>
                        </a:rPr>
                        <a:t> áreas urbanas</a:t>
                      </a:r>
                      <a:endParaRPr lang="en-US" sz="1050" b="0" i="0" u="none" strike="noStrike" dirty="0">
                        <a:solidFill>
                          <a:schemeClr val="tx1"/>
                        </a:solidFill>
                        <a:effectLst/>
                        <a:latin typeface="Calibri" panose="020F0502020204030204" pitchFamily="34" charset="0"/>
                      </a:endParaRPr>
                    </a:p>
                  </a:txBody>
                  <a:tcPr marL="9525" marR="9525" marT="9525" marB="0" anchor="ctr"/>
                </a:tc>
              </a:tr>
              <a:tr h="189457">
                <a:tc>
                  <a:txBody>
                    <a:bodyPr/>
                    <a:lstStyle/>
                    <a:p>
                      <a:pPr algn="ctr" fontAlgn="ctr"/>
                      <a:r>
                        <a:rPr lang="en-US" sz="1000" b="1" u="none" strike="noStrike" dirty="0">
                          <a:effectLst/>
                        </a:rPr>
                        <a:t>A</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dirty="0" err="1">
                          <a:effectLst/>
                        </a:rPr>
                        <a:t>Altitud</a:t>
                      </a:r>
                      <a:endParaRPr lang="en-US" sz="1050" b="1" i="0" u="none" strike="noStrike" dirty="0">
                        <a:solidFill>
                          <a:srgbClr val="FFFFFF"/>
                        </a:solidFill>
                        <a:effectLst/>
                        <a:latin typeface="Calibri" panose="020F0502020204030204" pitchFamily="34" charset="0"/>
                      </a:endParaRPr>
                    </a:p>
                  </a:txBody>
                  <a:tcPr marL="9525" marR="9525" marT="9525" marB="0" anchor="ctr"/>
                </a:tc>
              </a:tr>
              <a:tr h="189457">
                <a:tc>
                  <a:txBody>
                    <a:bodyPr/>
                    <a:lstStyle/>
                    <a:p>
                      <a:pPr algn="ctr" fontAlgn="ctr"/>
                      <a:r>
                        <a:rPr lang="en-US" sz="1000" b="1" u="none" strike="noStrike" dirty="0">
                          <a:effectLst/>
                        </a:rPr>
                        <a:t>CV</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Cuencas Visuales</a:t>
                      </a:r>
                      <a:endParaRPr lang="en-US" sz="1050" b="1" i="0" u="none" strike="noStrike">
                        <a:solidFill>
                          <a:srgbClr val="FFFFFF"/>
                        </a:solidFill>
                        <a:effectLst/>
                        <a:latin typeface="Calibri" panose="020F0502020204030204" pitchFamily="34" charset="0"/>
                      </a:endParaRPr>
                    </a:p>
                  </a:txBody>
                  <a:tcPr marL="9525" marR="9525" marT="9525" marB="0" anchor="ctr"/>
                </a:tc>
              </a:tr>
              <a:tr h="378914">
                <a:tc>
                  <a:txBody>
                    <a:bodyPr/>
                    <a:lstStyle/>
                    <a:p>
                      <a:pPr algn="ctr" fontAlgn="ctr"/>
                      <a:r>
                        <a:rPr lang="en-US" sz="1000" b="1" u="none" strike="noStrike" dirty="0">
                          <a:effectLst/>
                        </a:rPr>
                        <a:t>DAR</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Distancia a áreas recreativas</a:t>
                      </a:r>
                      <a:endParaRPr lang="en-US" sz="1050" b="1" i="0" u="none" strike="noStrike">
                        <a:solidFill>
                          <a:srgbClr val="FFFFFF"/>
                        </a:solidFill>
                        <a:effectLst/>
                        <a:latin typeface="Calibri" panose="020F0502020204030204" pitchFamily="34" charset="0"/>
                      </a:endParaRPr>
                    </a:p>
                  </a:txBody>
                  <a:tcPr marL="9525" marR="9525" marT="9525" marB="0" anchor="ctr"/>
                </a:tc>
              </a:tr>
              <a:tr h="378914">
                <a:tc>
                  <a:txBody>
                    <a:bodyPr/>
                    <a:lstStyle/>
                    <a:p>
                      <a:pPr algn="ctr" fontAlgn="ctr"/>
                      <a:r>
                        <a:rPr lang="en-US" sz="1000" b="1" u="none" strike="noStrike" dirty="0">
                          <a:effectLst/>
                        </a:rPr>
                        <a:t>DCE</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Distancia a centros educativos</a:t>
                      </a:r>
                      <a:endParaRPr lang="en-US" sz="1050" b="1" i="0" u="none" strike="noStrike">
                        <a:solidFill>
                          <a:srgbClr val="FFFFFF"/>
                        </a:solidFill>
                        <a:effectLst/>
                        <a:latin typeface="Calibri" panose="020F0502020204030204" pitchFamily="34" charset="0"/>
                      </a:endParaRPr>
                    </a:p>
                  </a:txBody>
                  <a:tcPr marL="9525" marR="9525" marT="9525" marB="0" anchor="ctr"/>
                </a:tc>
              </a:tr>
              <a:tr h="189457">
                <a:tc>
                  <a:txBody>
                    <a:bodyPr/>
                    <a:lstStyle/>
                    <a:p>
                      <a:pPr algn="ctr" fontAlgn="ctr"/>
                      <a:r>
                        <a:rPr lang="en-US" sz="1000" b="1" u="none" strike="noStrike" dirty="0">
                          <a:effectLst/>
                        </a:rPr>
                        <a:t>DP</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Distancia a Poblados</a:t>
                      </a:r>
                      <a:endParaRPr lang="en-US" sz="1050" b="1" i="0" u="none" strike="noStrike">
                        <a:solidFill>
                          <a:srgbClr val="FFFFFF"/>
                        </a:solidFill>
                        <a:effectLst/>
                        <a:latin typeface="Calibri" panose="020F0502020204030204" pitchFamily="34" charset="0"/>
                      </a:endParaRPr>
                    </a:p>
                  </a:txBody>
                  <a:tcPr marL="9525" marR="9525" marT="9525" marB="0" anchor="ctr"/>
                </a:tc>
              </a:tr>
              <a:tr h="378914">
                <a:tc>
                  <a:txBody>
                    <a:bodyPr/>
                    <a:lstStyle/>
                    <a:p>
                      <a:pPr algn="ctr" fontAlgn="ctr"/>
                      <a:r>
                        <a:rPr lang="en-US" sz="1000" b="1" u="none" strike="noStrike" dirty="0">
                          <a:effectLst/>
                        </a:rPr>
                        <a:t>DCS</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dirty="0" err="1">
                          <a:effectLst/>
                        </a:rPr>
                        <a:t>Distancia</a:t>
                      </a:r>
                      <a:r>
                        <a:rPr lang="en-US" sz="1050" u="none" strike="noStrike" dirty="0">
                          <a:effectLst/>
                        </a:rPr>
                        <a:t> a </a:t>
                      </a:r>
                      <a:r>
                        <a:rPr lang="en-US" sz="1050" u="none" strike="noStrike" dirty="0" err="1">
                          <a:effectLst/>
                        </a:rPr>
                        <a:t>centros</a:t>
                      </a:r>
                      <a:r>
                        <a:rPr lang="en-US" sz="1050" u="none" strike="noStrike" dirty="0">
                          <a:effectLst/>
                        </a:rPr>
                        <a:t> de </a:t>
                      </a:r>
                      <a:r>
                        <a:rPr lang="en-US" sz="1050" u="none" strike="noStrike" dirty="0" err="1">
                          <a:effectLst/>
                        </a:rPr>
                        <a:t>salud</a:t>
                      </a:r>
                      <a:endParaRPr lang="en-US" sz="1050" b="1" i="0" u="none" strike="noStrike" dirty="0">
                        <a:solidFill>
                          <a:srgbClr val="FFFFFF"/>
                        </a:solidFill>
                        <a:effectLst/>
                        <a:latin typeface="Calibri" panose="020F0502020204030204" pitchFamily="34" charset="0"/>
                      </a:endParaRPr>
                    </a:p>
                  </a:txBody>
                  <a:tcPr marL="9525" marR="9525" marT="9525" marB="0" anchor="ctr"/>
                </a:tc>
              </a:tr>
              <a:tr h="378914">
                <a:tc>
                  <a:txBody>
                    <a:bodyPr/>
                    <a:lstStyle/>
                    <a:p>
                      <a:pPr algn="ctr" fontAlgn="ctr"/>
                      <a:r>
                        <a:rPr lang="en-US" sz="1000" b="1" u="none" strike="noStrike" dirty="0">
                          <a:effectLst/>
                        </a:rPr>
                        <a:t>DVP</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Distancia a vías principales</a:t>
                      </a:r>
                      <a:endParaRPr lang="en-US" sz="1050" b="1" i="0" u="none" strike="noStrike">
                        <a:solidFill>
                          <a:srgbClr val="FFFFFF"/>
                        </a:solidFill>
                        <a:effectLst/>
                        <a:latin typeface="Calibri" panose="020F0502020204030204" pitchFamily="34" charset="0"/>
                      </a:endParaRPr>
                    </a:p>
                  </a:txBody>
                  <a:tcPr marL="9525" marR="9525" marT="9525" marB="0" anchor="ctr"/>
                </a:tc>
              </a:tr>
              <a:tr h="378914">
                <a:tc>
                  <a:txBody>
                    <a:bodyPr/>
                    <a:lstStyle/>
                    <a:p>
                      <a:pPr algn="ctr" fontAlgn="ctr"/>
                      <a:r>
                        <a:rPr lang="en-US" sz="1000" b="1" u="none" strike="noStrike" dirty="0">
                          <a:effectLst/>
                        </a:rPr>
                        <a:t>DVS</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a:effectLst/>
                        </a:rPr>
                        <a:t>Distancia a vías secundarias</a:t>
                      </a:r>
                      <a:endParaRPr lang="en-US" sz="1050" b="1" i="0" u="none" strike="noStrike">
                        <a:solidFill>
                          <a:srgbClr val="FFFFFF"/>
                        </a:solidFill>
                        <a:effectLst/>
                        <a:latin typeface="Calibri" panose="020F0502020204030204" pitchFamily="34" charset="0"/>
                      </a:endParaRPr>
                    </a:p>
                  </a:txBody>
                  <a:tcPr marL="9525" marR="9525" marT="9525" marB="0" anchor="ctr"/>
                </a:tc>
              </a:tr>
              <a:tr h="189457">
                <a:tc>
                  <a:txBody>
                    <a:bodyPr/>
                    <a:lstStyle/>
                    <a:p>
                      <a:pPr algn="ctr" fontAlgn="ctr"/>
                      <a:r>
                        <a:rPr lang="en-US" sz="1000" b="1" u="none" strike="noStrike" dirty="0">
                          <a:effectLst/>
                        </a:rPr>
                        <a:t>P</a:t>
                      </a:r>
                      <a:endParaRPr lang="en-US" sz="10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ctr"/>
                      <a:r>
                        <a:rPr lang="en-US" sz="1050" u="none" strike="noStrike" dirty="0" err="1">
                          <a:effectLst/>
                        </a:rPr>
                        <a:t>Pendiente</a:t>
                      </a:r>
                      <a:endParaRPr lang="en-US" sz="1050" b="1" i="0" u="none" strike="noStrike" dirty="0">
                        <a:solidFill>
                          <a:srgbClr val="FFFFFF"/>
                        </a:solidFill>
                        <a:effectLst/>
                        <a:latin typeface="Calibri" panose="020F0502020204030204" pitchFamily="34" charset="0"/>
                      </a:endParaRPr>
                    </a:p>
                  </a:txBody>
                  <a:tcPr marL="9525" marR="9525" marT="9525" marB="0" anchor="ctr"/>
                </a:tc>
              </a:tr>
            </a:tbl>
          </a:graphicData>
        </a:graphic>
      </p:graphicFrame>
    </p:spTree>
    <p:extLst>
      <p:ext uri="{BB962C8B-B14F-4D97-AF65-F5344CB8AC3E}">
        <p14:creationId xmlns:p14="http://schemas.microsoft.com/office/powerpoint/2010/main" val="17888308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Análisis </a:t>
            </a:r>
            <a:r>
              <a:rPr lang="es-ES" b="1" dirty="0">
                <a:solidFill>
                  <a:srgbClr val="000000"/>
                </a:solidFill>
                <a:latin typeface="Arial" panose="020B0604020202020204" pitchFamily="34" charset="0"/>
                <a:ea typeface="Arial" panose="020B0604020202020204" pitchFamily="34" charset="0"/>
              </a:rPr>
              <a:t>estadístico de las variables condicionantes</a:t>
            </a:r>
            <a:endParaRPr lang="en-US" b="1" dirty="0"/>
          </a:p>
        </p:txBody>
      </p:sp>
      <p:sp>
        <p:nvSpPr>
          <p:cNvPr id="8" name="Rectángulo 7"/>
          <p:cNvSpPr/>
          <p:nvPr/>
        </p:nvSpPr>
        <p:spPr>
          <a:xfrm>
            <a:off x="-1476672" y="2272496"/>
            <a:ext cx="6408712" cy="355803"/>
          </a:xfrm>
          <a:prstGeom prst="rect">
            <a:avLst/>
          </a:prstGeom>
        </p:spPr>
        <p:txBody>
          <a:bodyPr wrap="square">
            <a:spAutoFit/>
          </a:bodyPr>
          <a:lstStyle/>
          <a:p>
            <a:pPr marL="2171700" lvl="4" indent="-342900">
              <a:lnSpc>
                <a:spcPct val="107000"/>
              </a:lnSpc>
              <a:spcAft>
                <a:spcPts val="1800"/>
              </a:spcAft>
              <a:buFont typeface="+mj-lt"/>
              <a:buAutoNum type="arabicPeriod" startAt="3"/>
            </a:pPr>
            <a:r>
              <a:rPr lang="es-EC" sz="1600" b="1" dirty="0" smtClean="0">
                <a:solidFill>
                  <a:srgbClr val="000000"/>
                </a:solidFill>
                <a:latin typeface="Arial" panose="020B0604020202020204" pitchFamily="34" charset="0"/>
                <a:ea typeface="Arial" panose="020B0604020202020204" pitchFamily="34" charset="0"/>
              </a:rPr>
              <a:t>Prueba </a:t>
            </a:r>
            <a:r>
              <a:rPr lang="es-EC" sz="1600" b="1" dirty="0">
                <a:solidFill>
                  <a:srgbClr val="000000"/>
                </a:solidFill>
                <a:latin typeface="Arial" panose="020B0604020202020204" pitchFamily="34" charset="0"/>
                <a:ea typeface="Arial" panose="020B0604020202020204" pitchFamily="34" charset="0"/>
              </a:rPr>
              <a:t>de correlación</a:t>
            </a:r>
            <a:endParaRPr lang="en-US" sz="1600" b="1" dirty="0">
              <a:solidFill>
                <a:srgbClr val="000000"/>
              </a:solidFill>
              <a:effectLst/>
              <a:latin typeface="Arial" panose="020B0604020202020204" pitchFamily="34" charset="0"/>
              <a:ea typeface="Arial" panose="020B0604020202020204" pitchFamily="34" charset="0"/>
            </a:endParaRPr>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a 5"/>
          <p:cNvGraphicFramePr>
            <a:graphicFrameLocks noGrp="1"/>
          </p:cNvGraphicFramePr>
          <p:nvPr/>
        </p:nvGraphicFramePr>
        <p:xfrm>
          <a:off x="2051720" y="3240315"/>
          <a:ext cx="5145435" cy="3242950"/>
        </p:xfrm>
        <a:graphic>
          <a:graphicData uri="http://schemas.openxmlformats.org/drawingml/2006/table">
            <a:tbl>
              <a:tblPr firstRow="1" firstCol="1" bandRow="1">
                <a:tableStyleId>{5C22544A-7EE6-4342-B048-85BDC9FD1C3A}</a:tableStyleId>
              </a:tblPr>
              <a:tblGrid>
                <a:gridCol w="518992"/>
                <a:gridCol w="518992"/>
                <a:gridCol w="518992"/>
                <a:gridCol w="474507"/>
                <a:gridCol w="518992"/>
                <a:gridCol w="518992"/>
                <a:gridCol w="518992"/>
                <a:gridCol w="518992"/>
                <a:gridCol w="518992"/>
                <a:gridCol w="518992"/>
              </a:tblGrid>
              <a:tr h="200025">
                <a:tc>
                  <a:txBody>
                    <a:bodyPr/>
                    <a:lstStyle/>
                    <a:p>
                      <a:pPr marL="6350" indent="-6350" algn="l">
                        <a:lnSpc>
                          <a:spcPct val="152000"/>
                        </a:lnSpc>
                        <a:spcAft>
                          <a:spcPts val="0"/>
                        </a:spcAft>
                      </a:pPr>
                      <a:r>
                        <a:rPr lang="es-EC" sz="1400" dirty="0">
                          <a:effectLst/>
                        </a:rPr>
                        <a:t> </a:t>
                      </a:r>
                      <a:endParaRPr lang="en-US" sz="1600" dirty="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a:effectLst/>
                        </a:rPr>
                        <a:t>A</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a:effectLst/>
                        </a:rPr>
                        <a:t>CV</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a:effectLst/>
                        </a:rPr>
                        <a:t>DAR</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a:effectLst/>
                        </a:rPr>
                        <a:t>DCE</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a:effectLst/>
                        </a:rPr>
                        <a:t>DP</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smtClean="0">
                          <a:effectLst/>
                        </a:rPr>
                        <a:t>DCS</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a:effectLst/>
                        </a:rPr>
                        <a:t>DVP</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a:effectLst/>
                        </a:rPr>
                        <a:t>DVS</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ctr">
                        <a:lnSpc>
                          <a:spcPct val="152000"/>
                        </a:lnSpc>
                        <a:spcAft>
                          <a:spcPts val="0"/>
                        </a:spcAft>
                      </a:pPr>
                      <a:r>
                        <a:rPr lang="es-EC" sz="1400">
                          <a:effectLst/>
                        </a:rPr>
                        <a:t>P</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A</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1,00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0,31</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0,19</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0,27</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smtClean="0">
                          <a:effectLst/>
                        </a:rPr>
                        <a:t>0,17</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0,38</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CV</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1,00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0,03</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-0,14</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-0,14</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smtClean="0">
                          <a:effectLst/>
                        </a:rPr>
                        <a:t>-0,10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-0,06</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-0,11</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-0,06</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DAR</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0,31</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0,03</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1,00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0,44</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0,43</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smtClean="0">
                          <a:effectLst/>
                        </a:rPr>
                        <a:t>0,38</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0,47</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0,29</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DCE</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0,19</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-0,14</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0,44</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1,00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dirty="0">
                          <a:effectLst/>
                        </a:rPr>
                        <a:t>0,71</a:t>
                      </a:r>
                      <a:endParaRPr lang="en-US" sz="1600" dirty="0">
                        <a:solidFill>
                          <a:srgbClr val="000000"/>
                        </a:solidFill>
                        <a:effectLst/>
                        <a:latin typeface="Arial" panose="020B0604020202020204" pitchFamily="34" charset="0"/>
                        <a:ea typeface="Arial" panose="020B0604020202020204" pitchFamily="34" charset="0"/>
                      </a:endParaRPr>
                    </a:p>
                  </a:txBody>
                  <a:tcPr marL="44450" marR="44450" marT="0" marB="0" anchor="ctr">
                    <a:solidFill>
                      <a:srgbClr val="FFFF00"/>
                    </a:solidFill>
                  </a:tcPr>
                </a:tc>
                <a:tc>
                  <a:txBody>
                    <a:bodyPr/>
                    <a:lstStyle/>
                    <a:p>
                      <a:pPr marL="6350" indent="-6350" algn="r">
                        <a:lnSpc>
                          <a:spcPct val="152000"/>
                        </a:lnSpc>
                        <a:spcAft>
                          <a:spcPts val="0"/>
                        </a:spcAft>
                      </a:pPr>
                      <a:r>
                        <a:rPr lang="es-EC" sz="1400" smtClean="0">
                          <a:effectLst/>
                        </a:rPr>
                        <a:t>0,50</a:t>
                      </a:r>
                      <a:endParaRPr lang="en-US" sz="1600" dirty="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0,28</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DP</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0,27</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-0,14</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0,43</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0,71</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1,00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smtClean="0">
                          <a:effectLst/>
                        </a:rPr>
                        <a:t>0,40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0,39</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0,57</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0,52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DCS</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0,17</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0,38</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0,50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smtClean="0">
                          <a:effectLst/>
                        </a:rPr>
                        <a:t>1,00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0,23</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DVP</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-0,06</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0,28</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0,39</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smtClean="0">
                          <a:effectLst/>
                        </a:rPr>
                        <a:t>0,23</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1,00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0,13</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DVS</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-0,11</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0,47</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0,57</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smtClean="0">
                          <a:effectLst/>
                        </a:rPr>
                        <a:t>0,35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0,13</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1,00</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r>
              <a:tr h="200025">
                <a:tc>
                  <a:txBody>
                    <a:bodyPr/>
                    <a:lstStyle/>
                    <a:p>
                      <a:pPr marL="6350" indent="-6350" algn="ctr">
                        <a:lnSpc>
                          <a:spcPct val="152000"/>
                        </a:lnSpc>
                        <a:spcAft>
                          <a:spcPts val="0"/>
                        </a:spcAft>
                      </a:pPr>
                      <a:r>
                        <a:rPr lang="es-EC" sz="1400">
                          <a:effectLst/>
                        </a:rPr>
                        <a:t>P</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0,38</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-0,06</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0,29</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0,42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0,52</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dirty="0" smtClean="0">
                          <a:effectLst/>
                        </a:rPr>
                        <a:t>0,12</a:t>
                      </a:r>
                      <a:endParaRPr lang="en-US" sz="1600" dirty="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0,15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a:effectLst/>
                        </a:rPr>
                        <a:t>0,35</a:t>
                      </a:r>
                      <a:endParaRPr lang="en-US" sz="1600">
                        <a:solidFill>
                          <a:srgbClr val="000000"/>
                        </a:solidFill>
                        <a:effectLst/>
                        <a:latin typeface="Arial" panose="020B0604020202020204" pitchFamily="34" charset="0"/>
                        <a:ea typeface="Arial" panose="020B0604020202020204" pitchFamily="34" charset="0"/>
                      </a:endParaRPr>
                    </a:p>
                  </a:txBody>
                  <a:tcPr marL="44450" marR="44450" marT="0" marB="0" anchor="ctr"/>
                </a:tc>
                <a:tc>
                  <a:txBody>
                    <a:bodyPr/>
                    <a:lstStyle/>
                    <a:p>
                      <a:pPr marL="6350" indent="-6350" algn="r">
                        <a:lnSpc>
                          <a:spcPct val="152000"/>
                        </a:lnSpc>
                        <a:spcAft>
                          <a:spcPts val="0"/>
                        </a:spcAft>
                      </a:pPr>
                      <a:r>
                        <a:rPr lang="es-EC" sz="1400" dirty="0">
                          <a:effectLst/>
                        </a:rPr>
                        <a:t>1,00</a:t>
                      </a:r>
                      <a:endParaRPr lang="en-US" sz="1600" dirty="0">
                        <a:solidFill>
                          <a:srgbClr val="000000"/>
                        </a:solidFill>
                        <a:effectLst/>
                        <a:latin typeface="Arial" panose="020B0604020202020204" pitchFamily="34" charset="0"/>
                        <a:ea typeface="Arial" panose="020B0604020202020204" pitchFamily="34" charset="0"/>
                      </a:endParaRPr>
                    </a:p>
                  </a:txBody>
                  <a:tcPr marL="44450" marR="44450" marT="0" marB="0" anchor="ctr"/>
                </a:tc>
              </a:tr>
            </a:tbl>
          </a:graphicData>
        </a:graphic>
      </p:graphicFrame>
      <p:sp>
        <p:nvSpPr>
          <p:cNvPr id="7" name="Rectángulo 6"/>
          <p:cNvSpPr/>
          <p:nvPr/>
        </p:nvSpPr>
        <p:spPr>
          <a:xfrm>
            <a:off x="897062" y="2852936"/>
            <a:ext cx="7454749" cy="307777"/>
          </a:xfrm>
          <a:prstGeom prst="rect">
            <a:avLst/>
          </a:prstGeom>
        </p:spPr>
        <p:txBody>
          <a:bodyPr wrap="square">
            <a:spAutoFit/>
          </a:bodyPr>
          <a:lstStyle/>
          <a:p>
            <a:pPr marL="6350" indent="-6350" algn="just">
              <a:spcAft>
                <a:spcPts val="1200"/>
              </a:spcAft>
            </a:pPr>
            <a:r>
              <a:rPr lang="es-EC" sz="1400" b="1" i="1" dirty="0">
                <a:latin typeface="Arial" panose="020B0604020202020204" pitchFamily="34" charset="0"/>
                <a:ea typeface="Arial" panose="020B0604020202020204" pitchFamily="34" charset="0"/>
              </a:rPr>
              <a:t>Coeficientes de Correlación de Spearman para los pares de variables condicionantes</a:t>
            </a:r>
            <a:endParaRPr lang="en-US" sz="1200" b="1" i="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4774287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369332"/>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Análisis </a:t>
            </a:r>
            <a:r>
              <a:rPr lang="es-ES" b="1" dirty="0">
                <a:solidFill>
                  <a:srgbClr val="000000"/>
                </a:solidFill>
                <a:latin typeface="Arial" panose="020B0604020202020204" pitchFamily="34" charset="0"/>
                <a:ea typeface="Arial" panose="020B0604020202020204" pitchFamily="34" charset="0"/>
              </a:rPr>
              <a:t>estadístico de las variables condicionantes</a:t>
            </a:r>
            <a:endParaRPr lang="en-US" b="1" dirty="0"/>
          </a:p>
        </p:txBody>
      </p:sp>
      <p:sp>
        <p:nvSpPr>
          <p:cNvPr id="8" name="Rectángulo 7"/>
          <p:cNvSpPr/>
          <p:nvPr/>
        </p:nvSpPr>
        <p:spPr>
          <a:xfrm>
            <a:off x="-1476672" y="2272496"/>
            <a:ext cx="6408712" cy="355803"/>
          </a:xfrm>
          <a:prstGeom prst="rect">
            <a:avLst/>
          </a:prstGeom>
        </p:spPr>
        <p:txBody>
          <a:bodyPr wrap="square">
            <a:spAutoFit/>
          </a:bodyPr>
          <a:lstStyle/>
          <a:p>
            <a:pPr marL="2171700" lvl="4" indent="-342900">
              <a:lnSpc>
                <a:spcPct val="107000"/>
              </a:lnSpc>
              <a:spcAft>
                <a:spcPts val="1800"/>
              </a:spcAft>
              <a:buFont typeface="+mj-lt"/>
              <a:buAutoNum type="arabicPeriod" startAt="4"/>
            </a:pPr>
            <a:r>
              <a:rPr lang="es-EC" sz="1600" b="1" dirty="0" smtClean="0">
                <a:solidFill>
                  <a:srgbClr val="000000"/>
                </a:solidFill>
                <a:latin typeface="Arial" panose="020B0604020202020204" pitchFamily="34" charset="0"/>
                <a:ea typeface="Arial" panose="020B0604020202020204" pitchFamily="34" charset="0"/>
              </a:rPr>
              <a:t>Regresión </a:t>
            </a:r>
            <a:r>
              <a:rPr lang="es-EC" sz="1600" b="1" dirty="0">
                <a:solidFill>
                  <a:srgbClr val="000000"/>
                </a:solidFill>
                <a:latin typeface="Arial" panose="020B0604020202020204" pitchFamily="34" charset="0"/>
                <a:ea typeface="Arial" panose="020B0604020202020204" pitchFamily="34" charset="0"/>
              </a:rPr>
              <a:t>logística binomial</a:t>
            </a:r>
            <a:endParaRPr lang="en-US" sz="1600" b="1" dirty="0">
              <a:solidFill>
                <a:srgbClr val="000000"/>
              </a:solidFill>
              <a:effectLst/>
              <a:latin typeface="Arial" panose="020B0604020202020204" pitchFamily="34" charset="0"/>
              <a:ea typeface="Arial" panose="020B0604020202020204" pitchFamily="34" charset="0"/>
            </a:endParaRPr>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Tabla 4"/>
          <p:cNvGraphicFramePr>
            <a:graphicFrameLocks noGrp="1"/>
          </p:cNvGraphicFramePr>
          <p:nvPr>
            <p:extLst>
              <p:ext uri="{D42A27DB-BD31-4B8C-83A1-F6EECF244321}">
                <p14:modId xmlns:p14="http://schemas.microsoft.com/office/powerpoint/2010/main" val="218970884"/>
              </p:ext>
            </p:extLst>
          </p:nvPr>
        </p:nvGraphicFramePr>
        <p:xfrm>
          <a:off x="1995687" y="3120705"/>
          <a:ext cx="4916065" cy="2956685"/>
        </p:xfrm>
        <a:graphic>
          <a:graphicData uri="http://schemas.openxmlformats.org/drawingml/2006/table">
            <a:tbl>
              <a:tblPr firstRow="1" firstCol="1" bandRow="1">
                <a:tableStyleId>{5C22544A-7EE6-4342-B048-85BDC9FD1C3A}</a:tableStyleId>
              </a:tblPr>
              <a:tblGrid>
                <a:gridCol w="1131053"/>
                <a:gridCol w="923600"/>
                <a:gridCol w="953804"/>
                <a:gridCol w="953804"/>
                <a:gridCol w="953804"/>
              </a:tblGrid>
              <a:tr h="190500">
                <a:tc>
                  <a:txBody>
                    <a:bodyPr/>
                    <a:lstStyle/>
                    <a:p>
                      <a:pPr>
                        <a:lnSpc>
                          <a:spcPct val="107000"/>
                        </a:lnSpc>
                      </a:pPr>
                      <a:endParaRPr lang="en-US" sz="1300" dirty="0">
                        <a:effectLst/>
                        <a:latin typeface="Calibri" panose="020F0502020204030204" pitchFamily="34" charset="0"/>
                      </a:endParaRPr>
                    </a:p>
                  </a:txBody>
                  <a:tcPr marL="44450" marR="44450" marT="0" marB="0" anchor="b"/>
                </a:tc>
                <a:tc>
                  <a:txBody>
                    <a:bodyPr/>
                    <a:lstStyle/>
                    <a:p>
                      <a:pPr marL="6350" indent="-6350" algn="ctr">
                        <a:lnSpc>
                          <a:spcPct val="152000"/>
                        </a:lnSpc>
                        <a:spcAft>
                          <a:spcPts val="25"/>
                        </a:spcAft>
                      </a:pPr>
                      <a:r>
                        <a:rPr lang="es-EC" sz="1300">
                          <a:effectLst/>
                        </a:rPr>
                        <a:t>Estimado</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ctr">
                        <a:lnSpc>
                          <a:spcPct val="152000"/>
                        </a:lnSpc>
                        <a:spcAft>
                          <a:spcPts val="25"/>
                        </a:spcAft>
                      </a:pPr>
                      <a:r>
                        <a:rPr lang="es-EC" sz="1300">
                          <a:effectLst/>
                        </a:rPr>
                        <a:t>Error Std.</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ctr">
                        <a:lnSpc>
                          <a:spcPct val="152000"/>
                        </a:lnSpc>
                        <a:spcAft>
                          <a:spcPts val="25"/>
                        </a:spcAft>
                      </a:pPr>
                      <a:r>
                        <a:rPr lang="es-EC" sz="1300">
                          <a:effectLst/>
                        </a:rPr>
                        <a:t>Valor Z</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ctr">
                        <a:lnSpc>
                          <a:spcPct val="152000"/>
                        </a:lnSpc>
                        <a:spcAft>
                          <a:spcPts val="25"/>
                        </a:spcAft>
                      </a:pPr>
                      <a:r>
                        <a:rPr lang="es-EC" sz="1300">
                          <a:effectLst/>
                        </a:rPr>
                        <a:t>Pr(&gt;|z|)</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(Intercepción)</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-8,651</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0,073</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-117,840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A</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7,391</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0,086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86,140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CV</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1,431</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0,020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72,040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275075">
                <a:tc>
                  <a:txBody>
                    <a:bodyPr/>
                    <a:lstStyle/>
                    <a:p>
                      <a:pPr marL="6350" indent="-6350" algn="just">
                        <a:lnSpc>
                          <a:spcPct val="152000"/>
                        </a:lnSpc>
                        <a:spcAft>
                          <a:spcPts val="25"/>
                        </a:spcAft>
                      </a:pPr>
                      <a:r>
                        <a:rPr lang="es-EC" sz="1300">
                          <a:effectLst/>
                        </a:rPr>
                        <a:t>DAR</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0,562</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0,032</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17,450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DCE</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0,529</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0,034</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15,710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DP</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-5,177</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0,052</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-99,860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DCS</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1,309</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0,024</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55,120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DVP</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-0,403</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0,024</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-16,520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DVS</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-0,787</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0,034</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-23,230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a:effectLst/>
                        </a:rPr>
                        <a:t>&lt;2e-16***</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r>
              <a:tr h="190500">
                <a:tc>
                  <a:txBody>
                    <a:bodyPr/>
                    <a:lstStyle/>
                    <a:p>
                      <a:pPr marL="6350" indent="-6350" algn="just">
                        <a:lnSpc>
                          <a:spcPct val="152000"/>
                        </a:lnSpc>
                        <a:spcAft>
                          <a:spcPts val="25"/>
                        </a:spcAft>
                      </a:pPr>
                      <a:r>
                        <a:rPr lang="es-EC" sz="1300">
                          <a:effectLst/>
                        </a:rPr>
                        <a:t>P</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dirty="0">
                          <a:effectLst/>
                        </a:rPr>
                        <a:t>-3,165</a:t>
                      </a:r>
                      <a:endParaRPr lang="en-US" sz="1300" dirty="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dirty="0">
                          <a:effectLst/>
                        </a:rPr>
                        <a:t>0,085</a:t>
                      </a:r>
                      <a:endParaRPr lang="en-US" sz="1300" dirty="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r">
                        <a:lnSpc>
                          <a:spcPct val="152000"/>
                        </a:lnSpc>
                        <a:spcAft>
                          <a:spcPts val="25"/>
                        </a:spcAft>
                      </a:pPr>
                      <a:r>
                        <a:rPr lang="es-EC" sz="1300">
                          <a:effectLst/>
                        </a:rPr>
                        <a:t>-37,160</a:t>
                      </a:r>
                      <a:endParaRPr lang="en-US" sz="1300">
                        <a:solidFill>
                          <a:srgbClr val="000000"/>
                        </a:solidFill>
                        <a:effectLst/>
                        <a:latin typeface="Arial" panose="020B0604020202020204" pitchFamily="34" charset="0"/>
                        <a:ea typeface="Arial" panose="020B0604020202020204" pitchFamily="34" charset="0"/>
                      </a:endParaRPr>
                    </a:p>
                  </a:txBody>
                  <a:tcPr marL="44450" marR="44450" marT="0" marB="0" anchor="b"/>
                </a:tc>
                <a:tc>
                  <a:txBody>
                    <a:bodyPr/>
                    <a:lstStyle/>
                    <a:p>
                      <a:pPr marL="6350" indent="-6350" algn="just">
                        <a:lnSpc>
                          <a:spcPct val="152000"/>
                        </a:lnSpc>
                        <a:spcAft>
                          <a:spcPts val="25"/>
                        </a:spcAft>
                      </a:pPr>
                      <a:r>
                        <a:rPr lang="es-EC" sz="1300" dirty="0">
                          <a:effectLst/>
                        </a:rPr>
                        <a:t>&lt;2e-16***</a:t>
                      </a:r>
                      <a:endParaRPr lang="en-US" sz="1300" dirty="0">
                        <a:solidFill>
                          <a:srgbClr val="000000"/>
                        </a:solidFill>
                        <a:effectLst/>
                        <a:latin typeface="Arial" panose="020B0604020202020204" pitchFamily="34" charset="0"/>
                        <a:ea typeface="Arial" panose="020B0604020202020204" pitchFamily="34" charset="0"/>
                      </a:endParaRPr>
                    </a:p>
                  </a:txBody>
                  <a:tcPr marL="44450" marR="44450" marT="0" marB="0" anchor="b"/>
                </a:tc>
              </a:tr>
            </a:tbl>
          </a:graphicData>
        </a:graphic>
      </p:graphicFrame>
      <p:sp>
        <p:nvSpPr>
          <p:cNvPr id="11" name="Rectángulo 10"/>
          <p:cNvSpPr/>
          <p:nvPr/>
        </p:nvSpPr>
        <p:spPr>
          <a:xfrm>
            <a:off x="1033339" y="2734546"/>
            <a:ext cx="6840760" cy="307777"/>
          </a:xfrm>
          <a:prstGeom prst="rect">
            <a:avLst/>
          </a:prstGeom>
        </p:spPr>
        <p:txBody>
          <a:bodyPr wrap="square">
            <a:spAutoFit/>
          </a:bodyPr>
          <a:lstStyle/>
          <a:p>
            <a:pPr algn="ctr"/>
            <a:r>
              <a:rPr lang="es-EC" sz="1400" b="1" dirty="0">
                <a:latin typeface="Arial" panose="020B0604020202020204" pitchFamily="34" charset="0"/>
                <a:ea typeface="Arial" panose="020B0604020202020204" pitchFamily="34" charset="0"/>
              </a:rPr>
              <a:t>Resumen de la regresión logística binomial con las variables normalizadas</a:t>
            </a:r>
            <a:endParaRPr lang="en-US" sz="1400" dirty="0"/>
          </a:p>
        </p:txBody>
      </p:sp>
      <p:sp>
        <p:nvSpPr>
          <p:cNvPr id="12" name="Rectángulo 11"/>
          <p:cNvSpPr/>
          <p:nvPr/>
        </p:nvSpPr>
        <p:spPr>
          <a:xfrm>
            <a:off x="1239106" y="6172956"/>
            <a:ext cx="6398443" cy="349648"/>
          </a:xfrm>
          <a:prstGeom prst="rect">
            <a:avLst/>
          </a:prstGeom>
        </p:spPr>
        <p:txBody>
          <a:bodyPr wrap="square">
            <a:spAutoFit/>
          </a:bodyPr>
          <a:lstStyle/>
          <a:p>
            <a:pPr marL="6350" indent="-6350" algn="ctr">
              <a:lnSpc>
                <a:spcPct val="152000"/>
              </a:lnSpc>
              <a:spcBef>
                <a:spcPts val="1200"/>
              </a:spcBef>
              <a:spcAft>
                <a:spcPts val="1800"/>
              </a:spcAft>
            </a:pPr>
            <a:r>
              <a:rPr lang="pt-BR" sz="1100" dirty="0">
                <a:solidFill>
                  <a:srgbClr val="000000"/>
                </a:solidFill>
                <a:latin typeface="Arial" panose="020B0604020202020204" pitchFamily="34" charset="0"/>
                <a:ea typeface="Arial" panose="020B0604020202020204" pitchFamily="34" charset="0"/>
              </a:rPr>
              <a:t>***</a:t>
            </a:r>
            <a:r>
              <a:rPr lang="pt-BR" sz="1100" dirty="0" err="1">
                <a:solidFill>
                  <a:srgbClr val="000000"/>
                </a:solidFill>
                <a:latin typeface="Arial" panose="020B0604020202020204" pitchFamily="34" charset="0"/>
                <a:ea typeface="Arial" panose="020B0604020202020204" pitchFamily="34" charset="0"/>
              </a:rPr>
              <a:t>Muy</a:t>
            </a:r>
            <a:r>
              <a:rPr lang="pt-BR" sz="1100" dirty="0">
                <a:solidFill>
                  <a:srgbClr val="000000"/>
                </a:solidFill>
                <a:latin typeface="Arial" panose="020B0604020202020204" pitchFamily="34" charset="0"/>
                <a:ea typeface="Arial" panose="020B0604020202020204" pitchFamily="34" charset="0"/>
              </a:rPr>
              <a:t> significativa </a:t>
            </a:r>
            <a:r>
              <a:rPr lang="pt-BR" sz="1100" dirty="0" err="1">
                <a:solidFill>
                  <a:srgbClr val="000000"/>
                </a:solidFill>
                <a:latin typeface="Arial" panose="020B0604020202020204" pitchFamily="34" charset="0"/>
                <a:ea typeface="Arial" panose="020B0604020202020204" pitchFamily="34" charset="0"/>
              </a:rPr>
              <a:t>Pr</a:t>
            </a:r>
            <a:r>
              <a:rPr lang="pt-BR" sz="1100" dirty="0">
                <a:solidFill>
                  <a:srgbClr val="000000"/>
                </a:solidFill>
                <a:latin typeface="Arial" panose="020B0604020202020204" pitchFamily="34" charset="0"/>
                <a:ea typeface="Arial" panose="020B0604020202020204" pitchFamily="34" charset="0"/>
              </a:rPr>
              <a:t>= 0–0,001, ** </a:t>
            </a:r>
            <a:r>
              <a:rPr lang="pt-BR" sz="1100" dirty="0" err="1">
                <a:solidFill>
                  <a:srgbClr val="000000"/>
                </a:solidFill>
                <a:latin typeface="Arial" panose="020B0604020202020204" pitchFamily="34" charset="0"/>
                <a:ea typeface="Arial" panose="020B0604020202020204" pitchFamily="34" charset="0"/>
              </a:rPr>
              <a:t>Poco</a:t>
            </a:r>
            <a:r>
              <a:rPr lang="pt-BR" sz="1100" dirty="0">
                <a:solidFill>
                  <a:srgbClr val="000000"/>
                </a:solidFill>
                <a:latin typeface="Arial" panose="020B0604020202020204" pitchFamily="34" charset="0"/>
                <a:ea typeface="Arial" panose="020B0604020202020204" pitchFamily="34" charset="0"/>
              </a:rPr>
              <a:t> significativa </a:t>
            </a:r>
            <a:r>
              <a:rPr lang="pt-BR" sz="1100" dirty="0" err="1">
                <a:solidFill>
                  <a:srgbClr val="000000"/>
                </a:solidFill>
                <a:latin typeface="Arial" panose="020B0604020202020204" pitchFamily="34" charset="0"/>
                <a:ea typeface="Arial" panose="020B0604020202020204" pitchFamily="34" charset="0"/>
              </a:rPr>
              <a:t>Pr</a:t>
            </a:r>
            <a:r>
              <a:rPr lang="pt-BR" sz="1100" dirty="0">
                <a:solidFill>
                  <a:srgbClr val="000000"/>
                </a:solidFill>
                <a:latin typeface="Arial" panose="020B0604020202020204" pitchFamily="34" charset="0"/>
                <a:ea typeface="Arial" panose="020B0604020202020204" pitchFamily="34" charset="0"/>
              </a:rPr>
              <a:t>= 0,001–0,01, * No significativa </a:t>
            </a:r>
            <a:r>
              <a:rPr lang="pt-BR" sz="1100" dirty="0" err="1">
                <a:solidFill>
                  <a:srgbClr val="000000"/>
                </a:solidFill>
                <a:latin typeface="Arial" panose="020B0604020202020204" pitchFamily="34" charset="0"/>
                <a:ea typeface="Arial" panose="020B0604020202020204" pitchFamily="34" charset="0"/>
              </a:rPr>
              <a:t>Pr</a:t>
            </a:r>
            <a:r>
              <a:rPr lang="pt-BR" sz="1100" dirty="0">
                <a:solidFill>
                  <a:srgbClr val="000000"/>
                </a:solidFill>
                <a:latin typeface="Arial" panose="020B0604020202020204" pitchFamily="34" charset="0"/>
                <a:ea typeface="Arial" panose="020B0604020202020204" pitchFamily="34" charset="0"/>
              </a:rPr>
              <a:t>=0,01–0,1</a:t>
            </a:r>
            <a:endParaRPr lang="en-US"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5818379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646331"/>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Generación </a:t>
            </a:r>
            <a:r>
              <a:rPr lang="es-ES" b="1" dirty="0">
                <a:solidFill>
                  <a:srgbClr val="000000"/>
                </a:solidFill>
                <a:latin typeface="Arial" panose="020B0604020202020204" pitchFamily="34" charset="0"/>
                <a:ea typeface="Arial" panose="020B0604020202020204" pitchFamily="34" charset="0"/>
              </a:rPr>
              <a:t>de la imagen de probabilidad de cambio de cobertura a tipo urbano</a:t>
            </a:r>
            <a:endParaRPr lang="en-US" b="1" dirty="0"/>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Imagen 13"/>
          <p:cNvPicPr/>
          <p:nvPr/>
        </p:nvPicPr>
        <p:blipFill>
          <a:blip r:embed="rId2"/>
          <a:stretch>
            <a:fillRect/>
          </a:stretch>
        </p:blipFill>
        <p:spPr>
          <a:xfrm>
            <a:off x="3923928" y="2649101"/>
            <a:ext cx="4826635" cy="2694305"/>
          </a:xfrm>
          <a:prstGeom prst="rect">
            <a:avLst/>
          </a:prstGeom>
        </p:spPr>
      </p:pic>
      <p:sp>
        <p:nvSpPr>
          <p:cNvPr id="6" name="Rectángulo 5"/>
          <p:cNvSpPr/>
          <p:nvPr/>
        </p:nvSpPr>
        <p:spPr>
          <a:xfrm>
            <a:off x="3610069" y="5443113"/>
            <a:ext cx="5454352" cy="430887"/>
          </a:xfrm>
          <a:prstGeom prst="rect">
            <a:avLst/>
          </a:prstGeom>
        </p:spPr>
        <p:txBody>
          <a:bodyPr wrap="square">
            <a:spAutoFit/>
          </a:bodyPr>
          <a:lstStyle/>
          <a:p>
            <a:pPr marL="6350" indent="-6350" algn="ctr">
              <a:spcAft>
                <a:spcPts val="2400"/>
              </a:spcAft>
            </a:pPr>
            <a:r>
              <a:rPr lang="es-EC" sz="1100" b="1" i="1" dirty="0">
                <a:latin typeface="Arial" panose="020B0604020202020204" pitchFamily="34" charset="0"/>
                <a:ea typeface="Arial" panose="020B0604020202020204" pitchFamily="34" charset="0"/>
              </a:rPr>
              <a:t>Introducción de la ecuación de regresión logística con sus respectivos coeficientes y variables en la herramienta "Raster </a:t>
            </a:r>
            <a:r>
              <a:rPr lang="es-EC" sz="1100" b="1" i="1" dirty="0" err="1">
                <a:latin typeface="Arial" panose="020B0604020202020204" pitchFamily="34" charset="0"/>
                <a:ea typeface="Arial" panose="020B0604020202020204" pitchFamily="34" charset="0"/>
              </a:rPr>
              <a:t>Calculator</a:t>
            </a:r>
            <a:r>
              <a:rPr lang="es-EC" sz="1100" b="1" i="1" dirty="0">
                <a:latin typeface="Arial" panose="020B0604020202020204" pitchFamily="34" charset="0"/>
                <a:ea typeface="Arial" panose="020B0604020202020204" pitchFamily="34" charset="0"/>
              </a:rPr>
              <a:t>"</a:t>
            </a:r>
            <a:endParaRPr lang="en-US" sz="1050" i="1" dirty="0">
              <a:effectLst/>
              <a:latin typeface="Arial" panose="020B0604020202020204" pitchFamily="34" charset="0"/>
              <a:ea typeface="Arial" panose="020B0604020202020204" pitchFamily="34" charset="0"/>
            </a:endParaRPr>
          </a:p>
        </p:txBody>
      </p:sp>
      <p:pic>
        <p:nvPicPr>
          <p:cNvPr id="15" name="Imagen 14"/>
          <p:cNvPicPr/>
          <p:nvPr/>
        </p:nvPicPr>
        <p:blipFill rotWithShape="1">
          <a:blip r:embed="rId3"/>
          <a:srcRect l="36279" t="37477" r="26830" b="55366"/>
          <a:stretch/>
        </p:blipFill>
        <p:spPr bwMode="auto">
          <a:xfrm>
            <a:off x="262432" y="3704845"/>
            <a:ext cx="3030220" cy="635635"/>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756592" y="4440187"/>
            <a:ext cx="4572000" cy="335156"/>
          </a:xfrm>
          <a:prstGeom prst="rect">
            <a:avLst/>
          </a:prstGeom>
        </p:spPr>
        <p:txBody>
          <a:bodyPr>
            <a:spAutoFit/>
          </a:bodyPr>
          <a:lstStyle/>
          <a:p>
            <a:pPr marL="449580" indent="-17145" algn="ctr">
              <a:lnSpc>
                <a:spcPct val="150000"/>
              </a:lnSpc>
              <a:spcBef>
                <a:spcPts val="600"/>
              </a:spcBef>
              <a:spcAft>
                <a:spcPts val="1800"/>
              </a:spcAft>
            </a:pPr>
            <a:r>
              <a:rPr lang="es-EC" sz="1200" b="1" dirty="0">
                <a:solidFill>
                  <a:srgbClr val="000000"/>
                </a:solidFill>
                <a:latin typeface="Arial" panose="020B0604020202020204" pitchFamily="34" charset="0"/>
                <a:ea typeface="Arial" panose="020B0604020202020204" pitchFamily="34" charset="0"/>
              </a:rPr>
              <a:t>Gómez, 2009 (citado en  Valero, 2015)</a:t>
            </a:r>
            <a:endParaRPr lang="en-US" dirty="0">
              <a:solidFill>
                <a:srgbClr val="000000"/>
              </a:solidFill>
              <a:effectLst/>
              <a:latin typeface="Arial" panose="020B0604020202020204" pitchFamily="34" charset="0"/>
              <a:ea typeface="Arial" panose="020B0604020202020204" pitchFamily="34" charset="0"/>
            </a:endParaRPr>
          </a:p>
        </p:txBody>
      </p:sp>
      <p:sp>
        <p:nvSpPr>
          <p:cNvPr id="16" name="Rectángulo 15"/>
          <p:cNvSpPr/>
          <p:nvPr/>
        </p:nvSpPr>
        <p:spPr>
          <a:xfrm>
            <a:off x="151466" y="3206075"/>
            <a:ext cx="3141186" cy="307777"/>
          </a:xfrm>
          <a:prstGeom prst="rect">
            <a:avLst/>
          </a:prstGeom>
        </p:spPr>
        <p:txBody>
          <a:bodyPr wrap="square">
            <a:spAutoFit/>
          </a:bodyPr>
          <a:lstStyle/>
          <a:p>
            <a:pPr algn="ctr"/>
            <a:r>
              <a:rPr lang="es-EC" sz="1400" b="1" dirty="0" smtClean="0">
                <a:solidFill>
                  <a:srgbClr val="000000"/>
                </a:solidFill>
                <a:latin typeface="Arial" panose="020B0604020202020204" pitchFamily="34" charset="0"/>
                <a:ea typeface="Arial" panose="020B0604020202020204" pitchFamily="34" charset="0"/>
              </a:rPr>
              <a:t>Ecuación </a:t>
            </a:r>
            <a:r>
              <a:rPr lang="es-EC" sz="1400" b="1" dirty="0">
                <a:solidFill>
                  <a:srgbClr val="000000"/>
                </a:solidFill>
                <a:latin typeface="Arial" panose="020B0604020202020204" pitchFamily="34" charset="0"/>
                <a:ea typeface="Arial" panose="020B0604020202020204" pitchFamily="34" charset="0"/>
              </a:rPr>
              <a:t>de función logística </a:t>
            </a:r>
            <a:endParaRPr lang="en-US" sz="1400" b="1" dirty="0"/>
          </a:p>
        </p:txBody>
      </p:sp>
    </p:spTree>
    <p:extLst>
      <p:ext uri="{BB962C8B-B14F-4D97-AF65-F5344CB8AC3E}">
        <p14:creationId xmlns:p14="http://schemas.microsoft.com/office/powerpoint/2010/main" val="39870296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646331"/>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Generación </a:t>
            </a:r>
            <a:r>
              <a:rPr lang="es-ES" b="1" dirty="0">
                <a:solidFill>
                  <a:srgbClr val="000000"/>
                </a:solidFill>
                <a:latin typeface="Arial" panose="020B0604020202020204" pitchFamily="34" charset="0"/>
                <a:ea typeface="Arial" panose="020B0604020202020204" pitchFamily="34" charset="0"/>
              </a:rPr>
              <a:t>de la imagen de probabilidad de cambio de cobertura a tipo urbano</a:t>
            </a:r>
            <a:endParaRPr lang="en-US" b="1" dirty="0"/>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Imagen 16"/>
          <p:cNvPicPr>
            <a:picLocks noChangeAspect="1"/>
          </p:cNvPicPr>
          <p:nvPr/>
        </p:nvPicPr>
        <p:blipFill>
          <a:blip r:embed="rId2"/>
          <a:stretch>
            <a:fillRect/>
          </a:stretch>
        </p:blipFill>
        <p:spPr>
          <a:xfrm>
            <a:off x="1475656" y="2319211"/>
            <a:ext cx="6113705" cy="3859353"/>
          </a:xfrm>
          <a:prstGeom prst="rect">
            <a:avLst/>
          </a:prstGeom>
          <a:ln>
            <a:solidFill>
              <a:schemeClr val="tx1"/>
            </a:solidFill>
          </a:ln>
        </p:spPr>
      </p:pic>
      <p:sp>
        <p:nvSpPr>
          <p:cNvPr id="5" name="Rectángulo 4"/>
          <p:cNvSpPr/>
          <p:nvPr/>
        </p:nvSpPr>
        <p:spPr>
          <a:xfrm>
            <a:off x="2246508" y="6252976"/>
            <a:ext cx="4572000" cy="461665"/>
          </a:xfrm>
          <a:prstGeom prst="rect">
            <a:avLst/>
          </a:prstGeom>
        </p:spPr>
        <p:txBody>
          <a:bodyPr>
            <a:spAutoFit/>
          </a:bodyPr>
          <a:lstStyle/>
          <a:p>
            <a:pPr marL="6350" indent="-6350" algn="ctr">
              <a:spcBef>
                <a:spcPts val="600"/>
              </a:spcBef>
              <a:spcAft>
                <a:spcPts val="3000"/>
              </a:spcAft>
            </a:pPr>
            <a:r>
              <a:rPr lang="es-EC" sz="1200" b="1" i="1" dirty="0">
                <a:latin typeface="Arial" panose="020B0604020202020204" pitchFamily="34" charset="0"/>
                <a:ea typeface="Arial" panose="020B0604020202020204" pitchFamily="34" charset="0"/>
              </a:rPr>
              <a:t>Imagen de probabilidad de pertenencia a tipo urbano obtenida mediante métodos estadísticos</a:t>
            </a:r>
            <a:endParaRPr lang="en-US" sz="1100" i="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8171150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Calibración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ángulo 2"/>
          <p:cNvSpPr/>
          <p:nvPr/>
        </p:nvSpPr>
        <p:spPr>
          <a:xfrm>
            <a:off x="303252" y="1652444"/>
            <a:ext cx="8085171" cy="646331"/>
          </a:xfrm>
          <a:prstGeom prst="rect">
            <a:avLst/>
          </a:prstGeom>
        </p:spPr>
        <p:txBody>
          <a:bodyPr wrap="square">
            <a:spAutoFit/>
          </a:bodyPr>
          <a:lstStyle/>
          <a:p>
            <a:pPr algn="just"/>
            <a:r>
              <a:rPr lang="es-ES" b="1" dirty="0" smtClean="0">
                <a:solidFill>
                  <a:srgbClr val="000000"/>
                </a:solidFill>
                <a:latin typeface="Arial" panose="020B0604020202020204" pitchFamily="34" charset="0"/>
                <a:ea typeface="Arial" panose="020B0604020202020204" pitchFamily="34" charset="0"/>
              </a:rPr>
              <a:t>Inclusión </a:t>
            </a:r>
            <a:r>
              <a:rPr lang="es-ES" b="1" dirty="0">
                <a:solidFill>
                  <a:srgbClr val="000000"/>
                </a:solidFill>
                <a:latin typeface="Arial" panose="020B0604020202020204" pitchFamily="34" charset="0"/>
                <a:ea typeface="Arial" panose="020B0604020202020204" pitchFamily="34" charset="0"/>
              </a:rPr>
              <a:t>de la imagen de probabilidad generada en el conjunto de imágenes de probabilidad de Markov</a:t>
            </a:r>
            <a:endParaRPr lang="en-US" b="1" dirty="0"/>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Imagen 10"/>
          <p:cNvPicPr>
            <a:picLocks noChangeAspect="1"/>
          </p:cNvPicPr>
          <p:nvPr/>
        </p:nvPicPr>
        <p:blipFill rotWithShape="1">
          <a:blip r:embed="rId2"/>
          <a:srcRect l="42789" t="36284" r="31085" b="25173"/>
          <a:stretch/>
        </p:blipFill>
        <p:spPr bwMode="auto">
          <a:xfrm>
            <a:off x="2244135" y="2510073"/>
            <a:ext cx="4388386" cy="3506365"/>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2069976" y="6074124"/>
            <a:ext cx="4572000" cy="523220"/>
          </a:xfrm>
          <a:prstGeom prst="rect">
            <a:avLst/>
          </a:prstGeom>
        </p:spPr>
        <p:txBody>
          <a:bodyPr>
            <a:spAutoFit/>
          </a:bodyPr>
          <a:lstStyle/>
          <a:p>
            <a:pPr algn="ctr"/>
            <a:r>
              <a:rPr lang="es-EC" sz="1400" b="1" dirty="0">
                <a:latin typeface="Arial" panose="020B0604020202020204" pitchFamily="34" charset="0"/>
                <a:ea typeface="Arial" panose="020B0604020202020204" pitchFamily="34" charset="0"/>
              </a:rPr>
              <a:t>Organización de las imágenes de probabilidad con la herramienta </a:t>
            </a:r>
            <a:r>
              <a:rPr lang="es-EC" sz="1400" b="1" dirty="0" err="1">
                <a:latin typeface="Arial" panose="020B0604020202020204" pitchFamily="34" charset="0"/>
                <a:ea typeface="Arial" panose="020B0604020202020204" pitchFamily="34" charset="0"/>
              </a:rPr>
              <a:t>Collection</a:t>
            </a:r>
            <a:r>
              <a:rPr lang="es-EC" sz="1400" b="1" dirty="0">
                <a:latin typeface="Arial" panose="020B0604020202020204" pitchFamily="34" charset="0"/>
                <a:ea typeface="Arial" panose="020B0604020202020204" pitchFamily="34" charset="0"/>
              </a:rPr>
              <a:t> Editor</a:t>
            </a:r>
            <a:endParaRPr lang="en-US" sz="1400" dirty="0"/>
          </a:p>
        </p:txBody>
      </p:sp>
    </p:spTree>
    <p:extLst>
      <p:ext uri="{BB962C8B-B14F-4D97-AF65-F5344CB8AC3E}">
        <p14:creationId xmlns:p14="http://schemas.microsoft.com/office/powerpoint/2010/main" val="3390274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116632"/>
            <a:ext cx="8229600" cy="1143000"/>
          </a:xfrm>
        </p:spPr>
        <p:txBody>
          <a:bodyPr>
            <a:normAutofit/>
          </a:bodyPr>
          <a:lstStyle/>
          <a:p>
            <a:r>
              <a:rPr lang="es-EC" sz="3600" dirty="0" smtClean="0"/>
              <a:t>ANTECEDENTES</a:t>
            </a:r>
            <a:endParaRPr lang="es-EC" sz="3600"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288555408"/>
              </p:ext>
            </p:extLst>
          </p:nvPr>
        </p:nvGraphicFramePr>
        <p:xfrm>
          <a:off x="457200" y="1254869"/>
          <a:ext cx="8229600" cy="5184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3 Título"/>
          <p:cNvSpPr txBox="1">
            <a:spLocks/>
          </p:cNvSpPr>
          <p:nvPr/>
        </p:nvSpPr>
        <p:spPr>
          <a:xfrm>
            <a:off x="395536" y="5992742"/>
            <a:ext cx="8229600" cy="67661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600" dirty="0" smtClean="0"/>
              <a:t>Modificado de </a:t>
            </a:r>
            <a:r>
              <a:rPr lang="es-EC" sz="1600" dirty="0" err="1"/>
              <a:t>Garcia</a:t>
            </a:r>
            <a:r>
              <a:rPr lang="es-EC" sz="1600" dirty="0"/>
              <a:t>, </a:t>
            </a:r>
            <a:r>
              <a:rPr lang="es-EC" sz="1600" dirty="0" err="1"/>
              <a:t>Santé</a:t>
            </a:r>
            <a:r>
              <a:rPr lang="es-EC" sz="1600" dirty="0"/>
              <a:t>, &amp; </a:t>
            </a:r>
            <a:r>
              <a:rPr lang="es-EC" sz="1600" dirty="0" smtClean="0"/>
              <a:t>Crecente (2010)</a:t>
            </a:r>
            <a:endParaRPr lang="es-EC" sz="1600" dirty="0"/>
          </a:p>
        </p:txBody>
      </p:sp>
    </p:spTree>
    <p:extLst>
      <p:ext uri="{BB962C8B-B14F-4D97-AF65-F5344CB8AC3E}">
        <p14:creationId xmlns:p14="http://schemas.microsoft.com/office/powerpoint/2010/main" val="18962352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Simulación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Imagen 11"/>
          <p:cNvPicPr>
            <a:picLocks noChangeAspect="1"/>
          </p:cNvPicPr>
          <p:nvPr/>
        </p:nvPicPr>
        <p:blipFill rotWithShape="1">
          <a:blip r:embed="rId2"/>
          <a:srcRect l="39766" t="40958" r="20366" b="29635"/>
          <a:stretch/>
        </p:blipFill>
        <p:spPr bwMode="auto">
          <a:xfrm>
            <a:off x="1789115" y="1714443"/>
            <a:ext cx="5298426" cy="3418999"/>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2152328" y="5272584"/>
            <a:ext cx="4572000" cy="523220"/>
          </a:xfrm>
          <a:prstGeom prst="rect">
            <a:avLst/>
          </a:prstGeom>
        </p:spPr>
        <p:txBody>
          <a:bodyPr>
            <a:spAutoFit/>
          </a:bodyPr>
          <a:lstStyle/>
          <a:p>
            <a:pPr algn="ctr"/>
            <a:r>
              <a:rPr lang="es-EC" sz="1400" b="1" dirty="0">
                <a:latin typeface="Arial" panose="020B0604020202020204" pitchFamily="34" charset="0"/>
                <a:ea typeface="Arial" panose="020B0604020202020204" pitchFamily="34" charset="0"/>
              </a:rPr>
              <a:t>Parámetros ingresados en la herramienta CA_Markov de Idrisi para la elaboración del modelo</a:t>
            </a:r>
            <a:endParaRPr lang="en-US" sz="1400" dirty="0"/>
          </a:p>
        </p:txBody>
      </p:sp>
    </p:spTree>
    <p:extLst>
      <p:ext uri="{BB962C8B-B14F-4D97-AF65-F5344CB8AC3E}">
        <p14:creationId xmlns:p14="http://schemas.microsoft.com/office/powerpoint/2010/main" val="38010152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Simulación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Imagen 10"/>
          <p:cNvPicPr>
            <a:picLocks noChangeAspect="1"/>
          </p:cNvPicPr>
          <p:nvPr/>
        </p:nvPicPr>
        <p:blipFill>
          <a:blip r:embed="rId2"/>
          <a:stretch>
            <a:fillRect/>
          </a:stretch>
        </p:blipFill>
        <p:spPr>
          <a:xfrm>
            <a:off x="1763688" y="1636146"/>
            <a:ext cx="5850394" cy="4421533"/>
          </a:xfrm>
          <a:prstGeom prst="rect">
            <a:avLst/>
          </a:prstGeom>
        </p:spPr>
      </p:pic>
      <p:sp>
        <p:nvSpPr>
          <p:cNvPr id="3" name="Rectángulo 2"/>
          <p:cNvSpPr/>
          <p:nvPr/>
        </p:nvSpPr>
        <p:spPr>
          <a:xfrm>
            <a:off x="2124866" y="6165304"/>
            <a:ext cx="5128038" cy="307777"/>
          </a:xfrm>
          <a:prstGeom prst="rect">
            <a:avLst/>
          </a:prstGeom>
        </p:spPr>
        <p:txBody>
          <a:bodyPr wrap="square">
            <a:spAutoFit/>
          </a:bodyPr>
          <a:lstStyle/>
          <a:p>
            <a:pPr algn="ctr"/>
            <a:r>
              <a:rPr lang="es-EC" sz="1400" b="1" dirty="0">
                <a:latin typeface="Arial" panose="020B0604020202020204" pitchFamily="34" charset="0"/>
                <a:ea typeface="Arial" panose="020B0604020202020204" pitchFamily="34" charset="0"/>
              </a:rPr>
              <a:t>Imagen de cobertura del suelo simulada para el año 2014</a:t>
            </a:r>
            <a:endParaRPr lang="en-US" sz="1400" dirty="0"/>
          </a:p>
        </p:txBody>
      </p:sp>
    </p:spTree>
    <p:extLst>
      <p:ext uri="{BB962C8B-B14F-4D97-AF65-F5344CB8AC3E}">
        <p14:creationId xmlns:p14="http://schemas.microsoft.com/office/powerpoint/2010/main" val="28231306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a:t>Validación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Imagen 2"/>
          <p:cNvPicPr>
            <a:picLocks noChangeAspect="1"/>
          </p:cNvPicPr>
          <p:nvPr/>
        </p:nvPicPr>
        <p:blipFill>
          <a:blip r:embed="rId2"/>
          <a:stretch>
            <a:fillRect/>
          </a:stretch>
        </p:blipFill>
        <p:spPr>
          <a:xfrm>
            <a:off x="4716016" y="1943843"/>
            <a:ext cx="4168967" cy="3161237"/>
          </a:xfrm>
          <a:prstGeom prst="rect">
            <a:avLst/>
          </a:prstGeom>
        </p:spPr>
      </p:pic>
      <p:pic>
        <p:nvPicPr>
          <p:cNvPr id="11" name="Imagen 10"/>
          <p:cNvPicPr>
            <a:picLocks noChangeAspect="1"/>
          </p:cNvPicPr>
          <p:nvPr/>
        </p:nvPicPr>
        <p:blipFill>
          <a:blip r:embed="rId3"/>
          <a:stretch>
            <a:fillRect/>
          </a:stretch>
        </p:blipFill>
        <p:spPr>
          <a:xfrm>
            <a:off x="165111" y="1943843"/>
            <a:ext cx="4190865" cy="3167316"/>
          </a:xfrm>
          <a:prstGeom prst="rect">
            <a:avLst/>
          </a:prstGeom>
        </p:spPr>
      </p:pic>
      <p:sp>
        <p:nvSpPr>
          <p:cNvPr id="14" name="Rectángulo 13"/>
          <p:cNvSpPr/>
          <p:nvPr/>
        </p:nvSpPr>
        <p:spPr>
          <a:xfrm>
            <a:off x="323528" y="5284057"/>
            <a:ext cx="3853386" cy="523220"/>
          </a:xfrm>
          <a:prstGeom prst="rect">
            <a:avLst/>
          </a:prstGeom>
        </p:spPr>
        <p:txBody>
          <a:bodyPr wrap="square">
            <a:spAutoFit/>
          </a:bodyPr>
          <a:lstStyle/>
          <a:p>
            <a:pPr algn="ctr"/>
            <a:r>
              <a:rPr lang="es-EC" sz="1400" b="1" dirty="0">
                <a:latin typeface="Arial" panose="020B0604020202020204" pitchFamily="34" charset="0"/>
                <a:ea typeface="Arial" panose="020B0604020202020204" pitchFamily="34" charset="0"/>
              </a:rPr>
              <a:t>Imagen de cobertura del suelo simulada para el año 2014</a:t>
            </a:r>
            <a:endParaRPr lang="en-US" sz="1400" dirty="0"/>
          </a:p>
        </p:txBody>
      </p:sp>
      <p:sp>
        <p:nvSpPr>
          <p:cNvPr id="15" name="Rectángulo 14"/>
          <p:cNvSpPr/>
          <p:nvPr/>
        </p:nvSpPr>
        <p:spPr>
          <a:xfrm>
            <a:off x="4985059" y="5270672"/>
            <a:ext cx="3853386" cy="523220"/>
          </a:xfrm>
          <a:prstGeom prst="rect">
            <a:avLst/>
          </a:prstGeom>
        </p:spPr>
        <p:txBody>
          <a:bodyPr wrap="square">
            <a:spAutoFit/>
          </a:bodyPr>
          <a:lstStyle/>
          <a:p>
            <a:pPr algn="ctr"/>
            <a:r>
              <a:rPr lang="es-EC" sz="1400" b="1" dirty="0">
                <a:latin typeface="Arial" panose="020B0604020202020204" pitchFamily="34" charset="0"/>
                <a:ea typeface="Arial" panose="020B0604020202020204" pitchFamily="34" charset="0"/>
              </a:rPr>
              <a:t>Imagen de cobertura del suelo </a:t>
            </a:r>
            <a:r>
              <a:rPr lang="es-EC" sz="1400" b="1" dirty="0" smtClean="0">
                <a:latin typeface="Arial" panose="020B0604020202020204" pitchFamily="34" charset="0"/>
                <a:ea typeface="Arial" panose="020B0604020202020204" pitchFamily="34" charset="0"/>
              </a:rPr>
              <a:t>referencial </a:t>
            </a:r>
            <a:r>
              <a:rPr lang="es-EC" sz="1400" b="1" dirty="0">
                <a:latin typeface="Arial" panose="020B0604020202020204" pitchFamily="34" charset="0"/>
                <a:ea typeface="Arial" panose="020B0604020202020204" pitchFamily="34" charset="0"/>
              </a:rPr>
              <a:t>para el año 2014</a:t>
            </a:r>
            <a:endParaRPr lang="en-US" sz="1400" dirty="0"/>
          </a:p>
        </p:txBody>
      </p:sp>
      <p:sp>
        <p:nvSpPr>
          <p:cNvPr id="16" name="Rectángulo 15"/>
          <p:cNvSpPr/>
          <p:nvPr/>
        </p:nvSpPr>
        <p:spPr>
          <a:xfrm>
            <a:off x="4188799" y="3407119"/>
            <a:ext cx="694394" cy="307777"/>
          </a:xfrm>
          <a:prstGeom prst="rect">
            <a:avLst/>
          </a:prstGeom>
        </p:spPr>
        <p:txBody>
          <a:bodyPr wrap="square">
            <a:spAutoFit/>
          </a:bodyPr>
          <a:lstStyle/>
          <a:p>
            <a:pPr algn="ctr"/>
            <a:r>
              <a:rPr lang="es-EC" sz="1400" b="1" dirty="0" smtClean="0">
                <a:latin typeface="Arial" panose="020B0604020202020204" pitchFamily="34" charset="0"/>
                <a:ea typeface="Arial" panose="020B0604020202020204" pitchFamily="34" charset="0"/>
              </a:rPr>
              <a:t>VS</a:t>
            </a:r>
            <a:endParaRPr lang="en-US" sz="1400" dirty="0"/>
          </a:p>
        </p:txBody>
      </p:sp>
    </p:spTree>
    <p:extLst>
      <p:ext uri="{BB962C8B-B14F-4D97-AF65-F5344CB8AC3E}">
        <p14:creationId xmlns:p14="http://schemas.microsoft.com/office/powerpoint/2010/main" val="10509994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a:t>Validación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Imagen 11"/>
          <p:cNvPicPr>
            <a:picLocks noChangeAspect="1"/>
          </p:cNvPicPr>
          <p:nvPr/>
        </p:nvPicPr>
        <p:blipFill>
          <a:blip r:embed="rId2"/>
          <a:stretch>
            <a:fillRect/>
          </a:stretch>
        </p:blipFill>
        <p:spPr>
          <a:xfrm>
            <a:off x="2065090" y="2043198"/>
            <a:ext cx="5013821" cy="3070987"/>
          </a:xfrm>
          <a:prstGeom prst="rect">
            <a:avLst/>
          </a:prstGeom>
        </p:spPr>
      </p:pic>
      <p:sp>
        <p:nvSpPr>
          <p:cNvPr id="5" name="Rectángulo 4"/>
          <p:cNvSpPr/>
          <p:nvPr/>
        </p:nvSpPr>
        <p:spPr>
          <a:xfrm>
            <a:off x="2286000" y="5225243"/>
            <a:ext cx="4572000" cy="307777"/>
          </a:xfrm>
          <a:prstGeom prst="rect">
            <a:avLst/>
          </a:prstGeom>
        </p:spPr>
        <p:txBody>
          <a:bodyPr>
            <a:spAutoFit/>
          </a:bodyPr>
          <a:lstStyle/>
          <a:p>
            <a:r>
              <a:rPr lang="es-EC" sz="1400" b="1" dirty="0">
                <a:latin typeface="Arial" panose="020B0604020202020204" pitchFamily="34" charset="0"/>
                <a:ea typeface="Arial" panose="020B0604020202020204" pitchFamily="34" charset="0"/>
              </a:rPr>
              <a:t>Configuración operativa de la herramienta </a:t>
            </a:r>
            <a:r>
              <a:rPr lang="es-EC" sz="1400" b="1" dirty="0" err="1">
                <a:latin typeface="Arial" panose="020B0604020202020204" pitchFamily="34" charset="0"/>
                <a:ea typeface="Arial" panose="020B0604020202020204" pitchFamily="34" charset="0"/>
              </a:rPr>
              <a:t>Validate</a:t>
            </a:r>
            <a:endParaRPr lang="en-US" sz="1400" dirty="0"/>
          </a:p>
        </p:txBody>
      </p:sp>
    </p:spTree>
    <p:extLst>
      <p:ext uri="{BB962C8B-B14F-4D97-AF65-F5344CB8AC3E}">
        <p14:creationId xmlns:p14="http://schemas.microsoft.com/office/powerpoint/2010/main" val="11396373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116632"/>
            <a:ext cx="8229600" cy="936104"/>
          </a:xfrm>
        </p:spPr>
        <p:txBody>
          <a:bodyPr>
            <a:noAutofit/>
          </a:bodyPr>
          <a:lstStyle/>
          <a:p>
            <a:pPr lvl="1"/>
            <a:r>
              <a:rPr lang="es-EC" sz="2300" b="1" dirty="0"/>
              <a:t>Generación del modelo predictivo de crecimiento urbano</a:t>
            </a:r>
            <a:endParaRPr lang="en-US" sz="2300" b="1" dirty="0"/>
          </a:p>
        </p:txBody>
      </p:sp>
      <p:sp>
        <p:nvSpPr>
          <p:cNvPr id="4" name="1 Título"/>
          <p:cNvSpPr txBox="1">
            <a:spLocks/>
          </p:cNvSpPr>
          <p:nvPr/>
        </p:nvSpPr>
        <p:spPr>
          <a:xfrm>
            <a:off x="-180528" y="914155"/>
            <a:ext cx="8568952" cy="8640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C" sz="2000" b="1" dirty="0" smtClean="0"/>
              <a:t>Validación</a:t>
            </a:r>
            <a:endParaRPr lang="en-US" sz="2000" b="1" dirty="0"/>
          </a:p>
        </p:txBody>
      </p:sp>
      <p:cxnSp>
        <p:nvCxnSpPr>
          <p:cNvPr id="10" name="8 Conector recto"/>
          <p:cNvCxnSpPr/>
          <p:nvPr/>
        </p:nvCxnSpPr>
        <p:spPr>
          <a:xfrm>
            <a:off x="323528" y="880533"/>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9 Conector recto"/>
          <p:cNvCxnSpPr/>
          <p:nvPr/>
        </p:nvCxnSpPr>
        <p:spPr>
          <a:xfrm>
            <a:off x="323528" y="980728"/>
            <a:ext cx="8064896"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2" name="Imagen 11"/>
          <p:cNvPicPr>
            <a:picLocks noChangeAspect="1"/>
          </p:cNvPicPr>
          <p:nvPr/>
        </p:nvPicPr>
        <p:blipFill rotWithShape="1">
          <a:blip r:embed="rId2"/>
          <a:srcRect l="44200" t="34519" r="21168" b="28313"/>
          <a:stretch/>
        </p:blipFill>
        <p:spPr bwMode="auto">
          <a:xfrm>
            <a:off x="1979712" y="1844824"/>
            <a:ext cx="6037519" cy="4048900"/>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3560417" y="5980339"/>
            <a:ext cx="2876108" cy="338554"/>
          </a:xfrm>
          <a:prstGeom prst="rect">
            <a:avLst/>
          </a:prstGeom>
        </p:spPr>
        <p:txBody>
          <a:bodyPr wrap="none">
            <a:spAutoFit/>
          </a:bodyPr>
          <a:lstStyle/>
          <a:p>
            <a:r>
              <a:rPr lang="es-EC" sz="1600" b="1" dirty="0">
                <a:latin typeface="Arial" panose="020B0604020202020204" pitchFamily="34" charset="0"/>
                <a:ea typeface="Arial" panose="020B0604020202020204" pitchFamily="34" charset="0"/>
              </a:rPr>
              <a:t>Resultados de la validación</a:t>
            </a:r>
            <a:endParaRPr lang="en-US" sz="1600" dirty="0"/>
          </a:p>
        </p:txBody>
      </p:sp>
      <p:sp>
        <p:nvSpPr>
          <p:cNvPr id="6" name="Rectángulo 5"/>
          <p:cNvSpPr/>
          <p:nvPr/>
        </p:nvSpPr>
        <p:spPr>
          <a:xfrm>
            <a:off x="6436525" y="4293096"/>
            <a:ext cx="1231819" cy="64807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479166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2123728" y="6276516"/>
            <a:ext cx="8568952" cy="6492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1" algn="just"/>
            <a:r>
              <a:rPr lang="es-ES" sz="1600" b="1" dirty="0" smtClean="0"/>
              <a:t>Flujo </a:t>
            </a:r>
            <a:r>
              <a:rPr lang="es-ES" sz="1600" b="1" dirty="0"/>
              <a:t>Cartográfico del proceso de obtención del modelo</a:t>
            </a:r>
            <a:endParaRPr lang="en-US" sz="1600" b="1" dirty="0"/>
          </a:p>
        </p:txBody>
      </p:sp>
      <p:sp>
        <p:nvSpPr>
          <p:cNvPr id="7" name="Rectangle 2"/>
          <p:cNvSpPr>
            <a:spLocks noChangeArrowheads="1"/>
          </p:cNvSpPr>
          <p:nvPr/>
        </p:nvSpPr>
        <p:spPr bwMode="auto">
          <a:xfrm flipV="1">
            <a:off x="2616159" y="-530060"/>
            <a:ext cx="6233494" cy="4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to 7"/>
          <p:cNvGraphicFramePr>
            <a:graphicFrameLocks noChangeAspect="1"/>
          </p:cNvGraphicFramePr>
          <p:nvPr>
            <p:extLst>
              <p:ext uri="{D42A27DB-BD31-4B8C-83A1-F6EECF244321}">
                <p14:modId xmlns:p14="http://schemas.microsoft.com/office/powerpoint/2010/main" val="823619329"/>
              </p:ext>
            </p:extLst>
          </p:nvPr>
        </p:nvGraphicFramePr>
        <p:xfrm>
          <a:off x="2616159" y="116632"/>
          <a:ext cx="4836161" cy="6279258"/>
        </p:xfrm>
        <a:graphic>
          <a:graphicData uri="http://schemas.openxmlformats.org/presentationml/2006/ole">
            <mc:AlternateContent xmlns:mc="http://schemas.openxmlformats.org/markup-compatibility/2006">
              <mc:Choice xmlns:v="urn:schemas-microsoft-com:vml" Requires="v">
                <p:oleObj spid="_x0000_s31760" name="Visio" r:id="rId3" imgW="7115025" imgH="9582158" progId="Visio.Drawing.15">
                  <p:embed/>
                </p:oleObj>
              </mc:Choice>
              <mc:Fallback>
                <p:oleObj name="Visio" r:id="rId3" imgW="7115025" imgH="9582158" progId="Visio.Drawing.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6159" y="116632"/>
                        <a:ext cx="4836161" cy="6279258"/>
                      </a:xfrm>
                      <a:prstGeom prst="rect">
                        <a:avLst/>
                      </a:prstGeom>
                      <a:noFill/>
                    </p:spPr>
                  </p:pic>
                </p:oleObj>
              </mc:Fallback>
            </mc:AlternateContent>
          </a:graphicData>
        </a:graphic>
      </p:graphicFrame>
    </p:spTree>
    <p:extLst>
      <p:ext uri="{BB962C8B-B14F-4D97-AF65-F5344CB8AC3E}">
        <p14:creationId xmlns:p14="http://schemas.microsoft.com/office/powerpoint/2010/main" val="11274267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332656"/>
            <a:ext cx="8229600" cy="936104"/>
          </a:xfrm>
        </p:spPr>
        <p:txBody>
          <a:bodyPr>
            <a:noAutofit/>
          </a:bodyPr>
          <a:lstStyle/>
          <a:p>
            <a:pPr lvl="1" algn="just"/>
            <a:r>
              <a:rPr lang="es-EC" sz="2400" dirty="0"/>
              <a:t>Generación de capas de cobertura del suelo </a:t>
            </a:r>
            <a:r>
              <a:rPr lang="es-EC" sz="2400" dirty="0" smtClean="0"/>
              <a:t>predichas (años 2020 y 2025)</a:t>
            </a:r>
            <a:endParaRPr lang="en-US" sz="2300" b="1" dirty="0"/>
          </a:p>
        </p:txBody>
      </p:sp>
      <p:sp>
        <p:nvSpPr>
          <p:cNvPr id="9" name="Rectangle 2"/>
          <p:cNvSpPr>
            <a:spLocks noChangeArrowheads="1"/>
          </p:cNvSpPr>
          <p:nvPr/>
        </p:nvSpPr>
        <p:spPr bwMode="auto">
          <a:xfrm>
            <a:off x="2339752" y="282936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Diagrama 2"/>
          <p:cNvGraphicFramePr/>
          <p:nvPr>
            <p:extLst>
              <p:ext uri="{D42A27DB-BD31-4B8C-83A1-F6EECF244321}">
                <p14:modId xmlns:p14="http://schemas.microsoft.com/office/powerpoint/2010/main" val="788405596"/>
              </p:ext>
            </p:extLst>
          </p:nvPr>
        </p:nvGraphicFramePr>
        <p:xfrm>
          <a:off x="1524000" y="1741264"/>
          <a:ext cx="6096000" cy="449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29229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3568" y="2924944"/>
            <a:ext cx="7772400" cy="1470025"/>
          </a:xfrm>
        </p:spPr>
        <p:txBody>
          <a:bodyPr/>
          <a:lstStyle/>
          <a:p>
            <a:r>
              <a:rPr lang="es-EC" b="1" dirty="0" smtClean="0"/>
              <a:t>RESULTADOS</a:t>
            </a:r>
            <a:endParaRPr lang="es-EC" b="1" dirty="0"/>
          </a:p>
        </p:txBody>
      </p:sp>
    </p:spTree>
    <p:extLst>
      <p:ext uri="{BB962C8B-B14F-4D97-AF65-F5344CB8AC3E}">
        <p14:creationId xmlns:p14="http://schemas.microsoft.com/office/powerpoint/2010/main" val="28532964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958671" y="3212976"/>
            <a:ext cx="7226658" cy="467051"/>
          </a:xfrm>
          <a:prstGeom prst="rect">
            <a:avLst/>
          </a:prstGeom>
          <a:solidFill>
            <a:schemeClr val="accent3">
              <a:lumMod val="60000"/>
              <a:lumOff val="40000"/>
            </a:schemeClr>
          </a:solidFill>
        </p:spPr>
        <p:txBody>
          <a:bodyPr wrap="none">
            <a:spAutoFit/>
          </a:bodyPr>
          <a:lstStyle/>
          <a:p>
            <a:pPr lvl="1">
              <a:lnSpc>
                <a:spcPct val="110000"/>
              </a:lnSpc>
              <a:spcAft>
                <a:spcPts val="1800"/>
              </a:spcAft>
            </a:pPr>
            <a:r>
              <a:rPr lang="es-EC" sz="2400" b="1" dirty="0">
                <a:solidFill>
                  <a:srgbClr val="000000"/>
                </a:solidFill>
                <a:latin typeface="Arial" panose="020B0604020202020204" pitchFamily="34" charset="0"/>
                <a:ea typeface="Arial" panose="020B0604020202020204" pitchFamily="34" charset="0"/>
              </a:rPr>
              <a:t>Capas de información de cobertura del suelo</a:t>
            </a:r>
            <a:endParaRPr lang="en-US" sz="2400" b="1"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421357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20"/>
            <a:ext cx="9144000" cy="6472160"/>
          </a:xfrm>
          <a:prstGeom prst="rect">
            <a:avLst/>
          </a:prstGeom>
        </p:spPr>
      </p:pic>
    </p:spTree>
    <p:extLst>
      <p:ext uri="{BB962C8B-B14F-4D97-AF65-F5344CB8AC3E}">
        <p14:creationId xmlns:p14="http://schemas.microsoft.com/office/powerpoint/2010/main" val="5543623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rotWithShape="1">
          <a:blip r:embed="rId2"/>
          <a:srcRect l="27334" t="10397" r="1698" b="4461"/>
          <a:stretch/>
        </p:blipFill>
        <p:spPr bwMode="auto">
          <a:xfrm>
            <a:off x="446534" y="830957"/>
            <a:ext cx="3765426" cy="2670051"/>
          </a:xfrm>
          <a:prstGeom prst="rect">
            <a:avLst/>
          </a:prstGeom>
          <a:ln>
            <a:solidFill>
              <a:schemeClr val="tx1"/>
            </a:solidFill>
          </a:ln>
          <a:extLst>
            <a:ext uri="{53640926-AAD7-44D8-BBD7-CCE9431645EC}">
              <a14:shadowObscured xmlns:a14="http://schemas.microsoft.com/office/drawing/2010/main"/>
            </a:ext>
          </a:extLst>
        </p:spPr>
      </p:pic>
      <p:sp>
        <p:nvSpPr>
          <p:cNvPr id="2" name="Título 1"/>
          <p:cNvSpPr>
            <a:spLocks noGrp="1"/>
          </p:cNvSpPr>
          <p:nvPr>
            <p:ph type="title"/>
          </p:nvPr>
        </p:nvSpPr>
        <p:spPr>
          <a:xfrm>
            <a:off x="457200" y="-171400"/>
            <a:ext cx="8229600" cy="1143000"/>
          </a:xfrm>
        </p:spPr>
        <p:txBody>
          <a:bodyPr>
            <a:normAutofit/>
          </a:bodyPr>
          <a:lstStyle/>
          <a:p>
            <a:r>
              <a:rPr lang="en-US" sz="3600" dirty="0" smtClean="0"/>
              <a:t>Zona de estudio</a:t>
            </a:r>
            <a:endParaRPr lang="en-US" sz="3600" dirty="0"/>
          </a:p>
        </p:txBody>
      </p:sp>
      <p:pic>
        <p:nvPicPr>
          <p:cNvPr id="4" name="3 Imagen" descr="C:\Users\paule_000\Documents\Paul CIGMA\PRETESIS\zonajuev.jpg"/>
          <p:cNvPicPr>
            <a:picLocks noChangeAspect="1"/>
          </p:cNvPicPr>
          <p:nvPr/>
        </p:nvPicPr>
        <p:blipFill rotWithShape="1">
          <a:blip r:embed="rId3" cstate="print">
            <a:extLst>
              <a:ext uri="{28A0092B-C50C-407E-A947-70E740481C1C}">
                <a14:useLocalDpi xmlns:a14="http://schemas.microsoft.com/office/drawing/2010/main" val="0"/>
              </a:ext>
            </a:extLst>
          </a:blip>
          <a:srcRect l="3993" t="8832" r="34541" b="3820"/>
          <a:stretch/>
        </p:blipFill>
        <p:spPr bwMode="auto">
          <a:xfrm>
            <a:off x="4771532" y="764704"/>
            <a:ext cx="3328859" cy="3347699"/>
          </a:xfrm>
          <a:prstGeom prst="rect">
            <a:avLst/>
          </a:prstGeom>
          <a:noFill/>
          <a:ln>
            <a:noFill/>
          </a:ln>
          <a:extLst>
            <a:ext uri="{53640926-AAD7-44D8-BBD7-CCE9431645EC}">
              <a14:shadowObscured xmlns:a14="http://schemas.microsoft.com/office/drawing/2010/main"/>
            </a:ext>
          </a:extLst>
        </p:spPr>
      </p:pic>
      <p:pic>
        <p:nvPicPr>
          <p:cNvPr id="5" name="4 Imagen" descr="C:\Users\paule_000\Documents\Paul CIGMA\PRETESIS\z2.jpg"/>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340" t="9814" r="21351" b="3582"/>
          <a:stretch/>
        </p:blipFill>
        <p:spPr bwMode="auto">
          <a:xfrm>
            <a:off x="611560" y="3651378"/>
            <a:ext cx="3746748" cy="3089990"/>
          </a:xfrm>
          <a:prstGeom prst="rect">
            <a:avLst/>
          </a:prstGeom>
          <a:noFill/>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4293096"/>
            <a:ext cx="3573394"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30025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20"/>
            <a:ext cx="9144000" cy="6472160"/>
          </a:xfrm>
          <a:prstGeom prst="rect">
            <a:avLst/>
          </a:prstGeom>
        </p:spPr>
      </p:pic>
    </p:spTree>
    <p:extLst>
      <p:ext uri="{BB962C8B-B14F-4D97-AF65-F5344CB8AC3E}">
        <p14:creationId xmlns:p14="http://schemas.microsoft.com/office/powerpoint/2010/main" val="2774295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20"/>
            <a:ext cx="9144000" cy="6472160"/>
          </a:xfrm>
          <a:prstGeom prst="rect">
            <a:avLst/>
          </a:prstGeom>
        </p:spPr>
      </p:pic>
    </p:spTree>
    <p:extLst>
      <p:ext uri="{BB962C8B-B14F-4D97-AF65-F5344CB8AC3E}">
        <p14:creationId xmlns:p14="http://schemas.microsoft.com/office/powerpoint/2010/main" val="15283489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3470228067"/>
              </p:ext>
            </p:extLst>
          </p:nvPr>
        </p:nvGraphicFramePr>
        <p:xfrm>
          <a:off x="1619672" y="1412776"/>
          <a:ext cx="6120679" cy="3312287"/>
        </p:xfrm>
        <a:graphic>
          <a:graphicData uri="http://schemas.openxmlformats.org/drawingml/2006/table">
            <a:tbl>
              <a:tblPr firstRow="1" firstCol="1" bandRow="1">
                <a:tableStyleId>{5C22544A-7EE6-4342-B048-85BDC9FD1C3A}</a:tableStyleId>
              </a:tblPr>
              <a:tblGrid>
                <a:gridCol w="1599764"/>
                <a:gridCol w="848943"/>
                <a:gridCol w="662874"/>
                <a:gridCol w="816236"/>
                <a:gridCol w="637435"/>
                <a:gridCol w="873656"/>
                <a:gridCol w="681771"/>
              </a:tblGrid>
              <a:tr h="190500">
                <a:tc>
                  <a:txBody>
                    <a:bodyPr/>
                    <a:lstStyle/>
                    <a:p>
                      <a:pPr marL="6350" indent="-6350" algn="l">
                        <a:lnSpc>
                          <a:spcPct val="152000"/>
                        </a:lnSpc>
                        <a:spcBef>
                          <a:spcPts val="300"/>
                        </a:spcBef>
                        <a:spcAft>
                          <a:spcPts val="300"/>
                        </a:spcAft>
                      </a:pPr>
                      <a:r>
                        <a:rPr lang="es-EC" sz="1300" dirty="0">
                          <a:effectLst/>
                        </a:rPr>
                        <a:t> </a:t>
                      </a:r>
                      <a:endParaRPr lang="en-US" sz="13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gridSpan="2">
                  <a:txBody>
                    <a:bodyPr/>
                    <a:lstStyle/>
                    <a:p>
                      <a:pPr marL="6350" indent="-6350" algn="ctr">
                        <a:lnSpc>
                          <a:spcPct val="152000"/>
                        </a:lnSpc>
                        <a:spcBef>
                          <a:spcPts val="300"/>
                        </a:spcBef>
                        <a:spcAft>
                          <a:spcPts val="300"/>
                        </a:spcAft>
                      </a:pPr>
                      <a:r>
                        <a:rPr lang="es-EC" sz="1300" dirty="0">
                          <a:effectLst/>
                        </a:rPr>
                        <a:t>Año 1999</a:t>
                      </a:r>
                      <a:endParaRPr lang="en-US" sz="13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gridSpan="2">
                  <a:txBody>
                    <a:bodyPr/>
                    <a:lstStyle/>
                    <a:p>
                      <a:pPr marL="6350" indent="-6350" algn="ctr">
                        <a:lnSpc>
                          <a:spcPct val="152000"/>
                        </a:lnSpc>
                        <a:spcBef>
                          <a:spcPts val="300"/>
                        </a:spcBef>
                        <a:spcAft>
                          <a:spcPts val="300"/>
                        </a:spcAft>
                      </a:pPr>
                      <a:r>
                        <a:rPr lang="es-EC" sz="1300">
                          <a:effectLst/>
                        </a:rPr>
                        <a:t>Año 2007</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gridSpan="2">
                  <a:txBody>
                    <a:bodyPr/>
                    <a:lstStyle/>
                    <a:p>
                      <a:pPr marL="6350" indent="-6350" algn="ctr">
                        <a:lnSpc>
                          <a:spcPct val="152000"/>
                        </a:lnSpc>
                        <a:spcBef>
                          <a:spcPts val="300"/>
                        </a:spcBef>
                        <a:spcAft>
                          <a:spcPts val="300"/>
                        </a:spcAft>
                      </a:pPr>
                      <a:r>
                        <a:rPr lang="es-EC" sz="1300">
                          <a:effectLst/>
                        </a:rPr>
                        <a:t>Año 2014</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r>
              <a:tr h="190500">
                <a:tc>
                  <a:txBody>
                    <a:bodyPr/>
                    <a:lstStyle/>
                    <a:p>
                      <a:pPr marL="6350" indent="-6350" algn="ctr">
                        <a:lnSpc>
                          <a:spcPct val="152000"/>
                        </a:lnSpc>
                        <a:spcBef>
                          <a:spcPts val="300"/>
                        </a:spcBef>
                        <a:spcAft>
                          <a:spcPts val="300"/>
                        </a:spcAft>
                      </a:pPr>
                      <a:r>
                        <a:rPr lang="es-EC" sz="1300">
                          <a:effectLst/>
                        </a:rPr>
                        <a:t>Cobertura</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300">
                          <a:effectLst/>
                        </a:rPr>
                        <a:t>Área (ha)</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300">
                          <a:effectLst/>
                        </a:rPr>
                        <a:t>%</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300">
                          <a:effectLst/>
                        </a:rPr>
                        <a:t>Área (ha)</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300">
                          <a:effectLst/>
                        </a:rPr>
                        <a:t>%</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300">
                          <a:effectLst/>
                        </a:rPr>
                        <a:t>Área (ha)</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Bef>
                          <a:spcPts val="300"/>
                        </a:spcBef>
                        <a:spcAft>
                          <a:spcPts val="300"/>
                        </a:spcAft>
                      </a:pPr>
                      <a:r>
                        <a:rPr lang="es-EC" sz="1300">
                          <a:effectLst/>
                        </a:rPr>
                        <a:t>%</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l">
                        <a:lnSpc>
                          <a:spcPct val="152000"/>
                        </a:lnSpc>
                        <a:spcBef>
                          <a:spcPts val="300"/>
                        </a:spcBef>
                        <a:spcAft>
                          <a:spcPts val="300"/>
                        </a:spcAft>
                      </a:pPr>
                      <a:r>
                        <a:rPr lang="es-EC" sz="1300">
                          <a:effectLst/>
                        </a:rPr>
                        <a:t>Bosque</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300">
                          <a:effectLst/>
                        </a:rPr>
                        <a:t>1276,05</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10,51%</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1217,16</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10,02%</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1047,81</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8,63%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r>
              <a:tr h="334645">
                <a:tc>
                  <a:txBody>
                    <a:bodyPr/>
                    <a:lstStyle/>
                    <a:p>
                      <a:pPr marL="6350" indent="-6350" algn="l">
                        <a:lnSpc>
                          <a:spcPct val="152000"/>
                        </a:lnSpc>
                        <a:spcBef>
                          <a:spcPts val="300"/>
                        </a:spcBef>
                        <a:spcAft>
                          <a:spcPts val="300"/>
                        </a:spcAft>
                      </a:pPr>
                      <a:r>
                        <a:rPr lang="es-EC" sz="1300">
                          <a:effectLst/>
                        </a:rPr>
                        <a:t>Vegetación arbustiva y herbácea</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300">
                          <a:effectLst/>
                        </a:rPr>
                        <a:t>2182,33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17,97%</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1621,47</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13,35%</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1535,52</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12,64%</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l">
                        <a:lnSpc>
                          <a:spcPct val="152000"/>
                        </a:lnSpc>
                        <a:spcBef>
                          <a:spcPts val="300"/>
                        </a:spcBef>
                        <a:spcAft>
                          <a:spcPts val="300"/>
                        </a:spcAft>
                      </a:pPr>
                      <a:r>
                        <a:rPr lang="es-EC" sz="1300">
                          <a:effectLst/>
                        </a:rPr>
                        <a:t>Pastos y cultivos</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300">
                          <a:effectLst/>
                        </a:rPr>
                        <a:t>3717,00</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30,61%</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3176,33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26,16%</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2954,03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24,33%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l">
                        <a:lnSpc>
                          <a:spcPct val="152000"/>
                        </a:lnSpc>
                        <a:spcBef>
                          <a:spcPts val="300"/>
                        </a:spcBef>
                        <a:spcAft>
                          <a:spcPts val="300"/>
                        </a:spcAft>
                      </a:pPr>
                      <a:r>
                        <a:rPr lang="es-EC" sz="1300">
                          <a:effectLst/>
                        </a:rPr>
                        <a:t>Cuerpos de agua</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300">
                          <a:effectLst/>
                        </a:rPr>
                        <a:t>27,88</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0,23%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27,88</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0,23%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27,88</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0,23%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l">
                        <a:lnSpc>
                          <a:spcPct val="152000"/>
                        </a:lnSpc>
                        <a:spcBef>
                          <a:spcPts val="300"/>
                        </a:spcBef>
                        <a:spcAft>
                          <a:spcPts val="300"/>
                        </a:spcAft>
                      </a:pPr>
                      <a:r>
                        <a:rPr lang="es-EC" sz="1300">
                          <a:effectLst/>
                        </a:rPr>
                        <a:t>Urbano</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300">
                          <a:effectLst/>
                        </a:rPr>
                        <a:t>4496,15</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37,03%</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5597,75</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46,10%</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6047,07</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49,80%</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r>
              <a:tr h="190500">
                <a:tc>
                  <a:txBody>
                    <a:bodyPr/>
                    <a:lstStyle/>
                    <a:p>
                      <a:pPr marL="6350" indent="-6350" algn="l">
                        <a:lnSpc>
                          <a:spcPct val="152000"/>
                        </a:lnSpc>
                        <a:spcBef>
                          <a:spcPts val="300"/>
                        </a:spcBef>
                        <a:spcAft>
                          <a:spcPts val="300"/>
                        </a:spcAft>
                      </a:pPr>
                      <a:r>
                        <a:rPr lang="es-EC" sz="1300">
                          <a:effectLst/>
                        </a:rPr>
                        <a:t>Suelo desnudo</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300">
                          <a:effectLst/>
                        </a:rPr>
                        <a:t>411,10</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3,39%</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469,91</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3,87%</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498,21</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4,10%</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r>
              <a:tr h="228600">
                <a:tc>
                  <a:txBody>
                    <a:bodyPr/>
                    <a:lstStyle/>
                    <a:p>
                      <a:pPr marL="6350" indent="-6350" algn="l">
                        <a:lnSpc>
                          <a:spcPct val="152000"/>
                        </a:lnSpc>
                        <a:spcBef>
                          <a:spcPts val="300"/>
                        </a:spcBef>
                        <a:spcAft>
                          <a:spcPts val="300"/>
                        </a:spcAft>
                      </a:pPr>
                      <a:r>
                        <a:rPr lang="es-EC" sz="1300">
                          <a:effectLst/>
                        </a:rPr>
                        <a:t>Sin información</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Bef>
                          <a:spcPts val="300"/>
                        </a:spcBef>
                        <a:spcAft>
                          <a:spcPts val="300"/>
                        </a:spcAft>
                      </a:pPr>
                      <a:r>
                        <a:rPr lang="es-EC" sz="1300">
                          <a:effectLst/>
                        </a:rPr>
                        <a:t>32,84</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0,27%</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32,84</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0,27%</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32,84</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0,27%</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r>
              <a:tr h="209550">
                <a:tc>
                  <a:txBody>
                    <a:bodyPr/>
                    <a:lstStyle/>
                    <a:p>
                      <a:pPr marL="6350" indent="-6350" algn="ctr">
                        <a:lnSpc>
                          <a:spcPct val="152000"/>
                        </a:lnSpc>
                        <a:spcBef>
                          <a:spcPts val="300"/>
                        </a:spcBef>
                        <a:spcAft>
                          <a:spcPts val="300"/>
                        </a:spcAft>
                      </a:pPr>
                      <a:r>
                        <a:rPr lang="es-EC" sz="1300">
                          <a:effectLst/>
                        </a:rPr>
                        <a:t>TOTAL</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12143,35</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100%</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12143,35</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100%</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a:effectLst/>
                        </a:rPr>
                        <a:t>12143,35</a:t>
                      </a:r>
                      <a:endParaRPr lang="en-US" sz="13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Bef>
                          <a:spcPts val="300"/>
                        </a:spcBef>
                        <a:spcAft>
                          <a:spcPts val="300"/>
                        </a:spcAft>
                      </a:pPr>
                      <a:r>
                        <a:rPr lang="es-EC" sz="1300" dirty="0">
                          <a:effectLst/>
                        </a:rPr>
                        <a:t>100%</a:t>
                      </a:r>
                      <a:endParaRPr lang="en-US" sz="13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sp>
        <p:nvSpPr>
          <p:cNvPr id="7" name="Rectángulo 6"/>
          <p:cNvSpPr/>
          <p:nvPr/>
        </p:nvSpPr>
        <p:spPr>
          <a:xfrm>
            <a:off x="5985" y="390268"/>
            <a:ext cx="5583580" cy="373436"/>
          </a:xfrm>
          <a:prstGeom prst="rect">
            <a:avLst/>
          </a:prstGeom>
        </p:spPr>
        <p:txBody>
          <a:bodyPr wrap="none">
            <a:spAutoFit/>
          </a:bodyPr>
          <a:lstStyle/>
          <a:p>
            <a:pPr lvl="1">
              <a:lnSpc>
                <a:spcPct val="110000"/>
              </a:lnSpc>
              <a:spcAft>
                <a:spcPts val="1800"/>
              </a:spcAft>
            </a:pPr>
            <a:r>
              <a:rPr lang="es-EC" b="1" dirty="0">
                <a:solidFill>
                  <a:srgbClr val="000000"/>
                </a:solidFill>
                <a:latin typeface="Arial" panose="020B0604020202020204" pitchFamily="34" charset="0"/>
                <a:ea typeface="Arial" panose="020B0604020202020204" pitchFamily="34" charset="0"/>
              </a:rPr>
              <a:t>Capas de información de cobertura del suelo</a:t>
            </a:r>
            <a:endParaRPr lang="en-US" b="1" dirty="0">
              <a:solidFill>
                <a:srgbClr val="000000"/>
              </a:solidFill>
              <a:effectLst/>
              <a:latin typeface="Arial" panose="020B0604020202020204" pitchFamily="34" charset="0"/>
              <a:ea typeface="Arial" panose="020B0604020202020204" pitchFamily="34" charset="0"/>
            </a:endParaRPr>
          </a:p>
        </p:txBody>
      </p:sp>
      <p:sp>
        <p:nvSpPr>
          <p:cNvPr id="8" name="Rectángulo 7"/>
          <p:cNvSpPr/>
          <p:nvPr/>
        </p:nvSpPr>
        <p:spPr>
          <a:xfrm>
            <a:off x="2483768" y="1052736"/>
            <a:ext cx="4914293" cy="307777"/>
          </a:xfrm>
          <a:prstGeom prst="rect">
            <a:avLst/>
          </a:prstGeom>
        </p:spPr>
        <p:txBody>
          <a:bodyPr wrap="square">
            <a:spAutoFit/>
          </a:bodyPr>
          <a:lstStyle/>
          <a:p>
            <a:pPr marL="6350" indent="-6350" algn="just">
              <a:spcAft>
                <a:spcPts val="1000"/>
              </a:spcAft>
            </a:pPr>
            <a:r>
              <a:rPr lang="es-EC" sz="1400" b="1" i="1" dirty="0">
                <a:latin typeface="Arial" panose="020B0604020202020204" pitchFamily="34" charset="0"/>
                <a:ea typeface="Arial" panose="020B0604020202020204" pitchFamily="34" charset="0"/>
              </a:rPr>
              <a:t>Áreas de cobertura del suelo, años 1999, 2007 y 2014</a:t>
            </a:r>
            <a:endParaRPr lang="en-US" sz="1200" i="1" dirty="0">
              <a:effectLst/>
              <a:latin typeface="Arial" panose="020B0604020202020204" pitchFamily="34" charset="0"/>
              <a:ea typeface="Arial" panose="020B0604020202020204" pitchFamily="34" charset="0"/>
            </a:endParaRPr>
          </a:p>
        </p:txBody>
      </p:sp>
      <p:pic>
        <p:nvPicPr>
          <p:cNvPr id="10" name="Imagen 9"/>
          <p:cNvPicPr>
            <a:picLocks noChangeAspect="1"/>
          </p:cNvPicPr>
          <p:nvPr/>
        </p:nvPicPr>
        <p:blipFill rotWithShape="1">
          <a:blip r:embed="rId2"/>
          <a:srcRect l="6483"/>
          <a:stretch/>
        </p:blipFill>
        <p:spPr>
          <a:xfrm>
            <a:off x="3089471" y="4941168"/>
            <a:ext cx="1626545" cy="1806190"/>
          </a:xfrm>
          <a:prstGeom prst="rect">
            <a:avLst/>
          </a:prstGeom>
        </p:spPr>
      </p:pic>
      <p:pic>
        <p:nvPicPr>
          <p:cNvPr id="11" name="Imagen 10"/>
          <p:cNvPicPr>
            <a:picLocks noChangeAspect="1"/>
          </p:cNvPicPr>
          <p:nvPr/>
        </p:nvPicPr>
        <p:blipFill>
          <a:blip r:embed="rId3"/>
          <a:stretch>
            <a:fillRect/>
          </a:stretch>
        </p:blipFill>
        <p:spPr>
          <a:xfrm>
            <a:off x="4644009" y="4941168"/>
            <a:ext cx="1584176" cy="1806367"/>
          </a:xfrm>
          <a:prstGeom prst="rect">
            <a:avLst/>
          </a:prstGeom>
        </p:spPr>
      </p:pic>
      <p:pic>
        <p:nvPicPr>
          <p:cNvPr id="12" name="Imagen 11"/>
          <p:cNvPicPr>
            <a:picLocks noChangeAspect="1"/>
          </p:cNvPicPr>
          <p:nvPr/>
        </p:nvPicPr>
        <p:blipFill>
          <a:blip r:embed="rId4"/>
          <a:stretch>
            <a:fillRect/>
          </a:stretch>
        </p:blipFill>
        <p:spPr>
          <a:xfrm>
            <a:off x="6228185" y="4957832"/>
            <a:ext cx="1554538" cy="1789526"/>
          </a:xfrm>
          <a:prstGeom prst="rect">
            <a:avLst/>
          </a:prstGeom>
        </p:spPr>
      </p:pic>
      <p:pic>
        <p:nvPicPr>
          <p:cNvPr id="13" name="Imagen 12"/>
          <p:cNvPicPr>
            <a:picLocks noChangeAspect="1"/>
          </p:cNvPicPr>
          <p:nvPr/>
        </p:nvPicPr>
        <p:blipFill>
          <a:blip r:embed="rId5"/>
          <a:stretch>
            <a:fillRect/>
          </a:stretch>
        </p:blipFill>
        <p:spPr>
          <a:xfrm>
            <a:off x="2008798" y="4941284"/>
            <a:ext cx="1080673" cy="1805957"/>
          </a:xfrm>
          <a:prstGeom prst="rect">
            <a:avLst/>
          </a:prstGeom>
        </p:spPr>
      </p:pic>
    </p:spTree>
    <p:extLst>
      <p:ext uri="{BB962C8B-B14F-4D97-AF65-F5344CB8AC3E}">
        <p14:creationId xmlns:p14="http://schemas.microsoft.com/office/powerpoint/2010/main" val="33030418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955791" y="3212976"/>
            <a:ext cx="5232418" cy="467051"/>
          </a:xfrm>
          <a:prstGeom prst="rect">
            <a:avLst/>
          </a:prstGeom>
          <a:solidFill>
            <a:schemeClr val="accent3">
              <a:lumMod val="60000"/>
              <a:lumOff val="40000"/>
            </a:schemeClr>
          </a:solidFill>
        </p:spPr>
        <p:txBody>
          <a:bodyPr wrap="square">
            <a:spAutoFit/>
          </a:bodyPr>
          <a:lstStyle/>
          <a:p>
            <a:pPr algn="ctr">
              <a:lnSpc>
                <a:spcPct val="110000"/>
              </a:lnSpc>
              <a:spcAft>
                <a:spcPts val="1800"/>
              </a:spcAft>
            </a:pPr>
            <a:r>
              <a:rPr lang="es-EC" sz="2400" b="1" dirty="0" smtClean="0">
                <a:solidFill>
                  <a:srgbClr val="000000"/>
                </a:solidFill>
                <a:latin typeface="Arial" panose="020B0604020202020204" pitchFamily="34" charset="0"/>
                <a:ea typeface="Arial" panose="020B0604020202020204" pitchFamily="34" charset="0"/>
              </a:rPr>
              <a:t>Análisis de crecimiento Urbano</a:t>
            </a:r>
            <a:endParaRPr lang="en-US" sz="2400" b="1"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2666238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63688" y="476672"/>
            <a:ext cx="5976664" cy="584775"/>
          </a:xfrm>
          <a:prstGeom prst="rect">
            <a:avLst/>
          </a:prstGeom>
        </p:spPr>
        <p:txBody>
          <a:bodyPr wrap="square">
            <a:spAutoFit/>
          </a:bodyPr>
          <a:lstStyle/>
          <a:p>
            <a:pPr algn="ctr"/>
            <a:r>
              <a:rPr lang="es-EC" sz="1600" b="1" dirty="0">
                <a:latin typeface="Arial" panose="020B0604020202020204" pitchFamily="34" charset="0"/>
                <a:ea typeface="Arial" panose="020B0604020202020204" pitchFamily="34" charset="0"/>
              </a:rPr>
              <a:t>Áreas y porcentajes de aporte en el crecimiento del área urbana, por tipo de cobertura de origen.</a:t>
            </a:r>
            <a:endParaRPr lang="en-US" sz="1600" dirty="0"/>
          </a:p>
        </p:txBody>
      </p:sp>
      <p:graphicFrame>
        <p:nvGraphicFramePr>
          <p:cNvPr id="3" name="Tabla 2"/>
          <p:cNvGraphicFramePr>
            <a:graphicFrameLocks noGrp="1"/>
          </p:cNvGraphicFramePr>
          <p:nvPr>
            <p:extLst>
              <p:ext uri="{D42A27DB-BD31-4B8C-83A1-F6EECF244321}">
                <p14:modId xmlns:p14="http://schemas.microsoft.com/office/powerpoint/2010/main" val="3911043027"/>
              </p:ext>
            </p:extLst>
          </p:nvPr>
        </p:nvGraphicFramePr>
        <p:xfrm>
          <a:off x="1619672" y="1268760"/>
          <a:ext cx="6120680" cy="2965198"/>
        </p:xfrm>
        <a:graphic>
          <a:graphicData uri="http://schemas.openxmlformats.org/drawingml/2006/table">
            <a:tbl>
              <a:tblPr firstRow="1" firstCol="1" bandRow="1">
                <a:tableStyleId>{F5AB1C69-6EDB-4FF4-983F-18BD219EF322}</a:tableStyleId>
              </a:tblPr>
              <a:tblGrid>
                <a:gridCol w="2234158"/>
                <a:gridCol w="1079346"/>
                <a:gridCol w="921393"/>
                <a:gridCol w="1003001"/>
                <a:gridCol w="882782"/>
              </a:tblGrid>
              <a:tr h="390525">
                <a:tc>
                  <a:txBody>
                    <a:bodyPr/>
                    <a:lstStyle/>
                    <a:p>
                      <a:pPr marL="6350" indent="-6350" algn="r">
                        <a:lnSpc>
                          <a:spcPct val="152000"/>
                        </a:lnSpc>
                        <a:spcAft>
                          <a:spcPts val="0"/>
                        </a:spcAft>
                      </a:pPr>
                      <a:r>
                        <a:rPr lang="es-EC" sz="1600" dirty="0">
                          <a:effectLst/>
                        </a:rPr>
                        <a:t> </a:t>
                      </a:r>
                      <a:endParaRPr lang="en-US" sz="2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gridSpan="2">
                  <a:txBody>
                    <a:bodyPr/>
                    <a:lstStyle/>
                    <a:p>
                      <a:pPr marL="6350" indent="-6350" algn="ctr">
                        <a:lnSpc>
                          <a:spcPct val="152000"/>
                        </a:lnSpc>
                        <a:spcAft>
                          <a:spcPts val="0"/>
                        </a:spcAft>
                      </a:pPr>
                      <a:r>
                        <a:rPr lang="es-EC" sz="1600" dirty="0">
                          <a:effectLst/>
                        </a:rPr>
                        <a:t>Período </a:t>
                      </a:r>
                      <a:br>
                        <a:rPr lang="es-EC" sz="1600" dirty="0">
                          <a:effectLst/>
                        </a:rPr>
                      </a:br>
                      <a:r>
                        <a:rPr lang="es-EC" sz="1600" dirty="0">
                          <a:effectLst/>
                        </a:rPr>
                        <a:t>1999 - 2007</a:t>
                      </a:r>
                      <a:endParaRPr lang="en-US" sz="2400" dirty="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c gridSpan="2">
                  <a:txBody>
                    <a:bodyPr/>
                    <a:lstStyle/>
                    <a:p>
                      <a:pPr marL="6350" indent="-6350" algn="ctr">
                        <a:lnSpc>
                          <a:spcPct val="152000"/>
                        </a:lnSpc>
                        <a:spcAft>
                          <a:spcPts val="0"/>
                        </a:spcAft>
                      </a:pPr>
                      <a:r>
                        <a:rPr lang="es-EC" sz="1600">
                          <a:effectLst/>
                        </a:rPr>
                        <a:t>Período </a:t>
                      </a:r>
                      <a:br>
                        <a:rPr lang="es-EC" sz="1600">
                          <a:effectLst/>
                        </a:rPr>
                      </a:br>
                      <a:r>
                        <a:rPr lang="es-EC" sz="1600">
                          <a:effectLst/>
                        </a:rPr>
                        <a:t>2007 - 2014</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US"/>
                    </a:p>
                  </a:txBody>
                  <a:tcPr/>
                </a:tc>
              </a:tr>
              <a:tr h="219075">
                <a:tc>
                  <a:txBody>
                    <a:bodyPr/>
                    <a:lstStyle/>
                    <a:p>
                      <a:pPr marL="6350" indent="-6350" algn="ctr">
                        <a:lnSpc>
                          <a:spcPct val="152000"/>
                        </a:lnSpc>
                        <a:spcAft>
                          <a:spcPts val="0"/>
                        </a:spcAft>
                      </a:pPr>
                      <a:r>
                        <a:rPr lang="es-EC" sz="1600">
                          <a:effectLst/>
                        </a:rPr>
                        <a:t>Cobertura Inicial</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Aft>
                          <a:spcPts val="0"/>
                        </a:spcAft>
                      </a:pPr>
                      <a:r>
                        <a:rPr lang="es-EC" sz="1600">
                          <a:effectLst/>
                        </a:rPr>
                        <a:t>Área (Ha.)</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Aft>
                          <a:spcPts val="0"/>
                        </a:spcAft>
                      </a:pPr>
                      <a:r>
                        <a:rPr lang="es-EC" sz="1600">
                          <a:effectLst/>
                        </a:rPr>
                        <a:t>%</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Aft>
                          <a:spcPts val="0"/>
                        </a:spcAft>
                      </a:pPr>
                      <a:r>
                        <a:rPr lang="es-EC" sz="1600">
                          <a:effectLst/>
                        </a:rPr>
                        <a:t>Área (Ha.)</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ctr">
                        <a:lnSpc>
                          <a:spcPct val="152000"/>
                        </a:lnSpc>
                        <a:spcAft>
                          <a:spcPts val="0"/>
                        </a:spcAft>
                      </a:pPr>
                      <a:r>
                        <a:rPr lang="es-EC" sz="1600">
                          <a:effectLst/>
                        </a:rPr>
                        <a:t>%</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38125">
                <a:tc>
                  <a:txBody>
                    <a:bodyPr/>
                    <a:lstStyle/>
                    <a:p>
                      <a:pPr marL="6350" indent="-6350" algn="l">
                        <a:lnSpc>
                          <a:spcPct val="152000"/>
                        </a:lnSpc>
                        <a:spcAft>
                          <a:spcPts val="0"/>
                        </a:spcAft>
                      </a:pPr>
                      <a:r>
                        <a:rPr lang="es-EC" sz="1600">
                          <a:effectLst/>
                        </a:rPr>
                        <a:t>Bosque</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34,74</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3,15%</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63,47</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dirty="0">
                          <a:effectLst/>
                        </a:rPr>
                        <a:t>14,14%</a:t>
                      </a:r>
                      <a:endParaRPr lang="en-US" sz="24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r h="361950">
                <a:tc>
                  <a:txBody>
                    <a:bodyPr/>
                    <a:lstStyle/>
                    <a:p>
                      <a:pPr marL="6350" indent="-6350" algn="l">
                        <a:lnSpc>
                          <a:spcPct val="152000"/>
                        </a:lnSpc>
                        <a:spcAft>
                          <a:spcPts val="0"/>
                        </a:spcAft>
                      </a:pPr>
                      <a:r>
                        <a:rPr lang="es-EC" sz="1600">
                          <a:effectLst/>
                        </a:rPr>
                        <a:t>Vegetación arbustiva y herbácea</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79,67</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7,23%</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32,22</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7,18%</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00025">
                <a:tc>
                  <a:txBody>
                    <a:bodyPr/>
                    <a:lstStyle/>
                    <a:p>
                      <a:pPr marL="6350" indent="-6350" algn="l">
                        <a:lnSpc>
                          <a:spcPct val="152000"/>
                        </a:lnSpc>
                        <a:spcAft>
                          <a:spcPts val="0"/>
                        </a:spcAft>
                      </a:pPr>
                      <a:r>
                        <a:rPr lang="es-EC" sz="1600">
                          <a:effectLst/>
                        </a:rPr>
                        <a:t>Pastos y cultivos</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987,41</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89,62%</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353,32</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78,69%</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r>
              <a:tr h="209550">
                <a:tc>
                  <a:txBody>
                    <a:bodyPr/>
                    <a:lstStyle/>
                    <a:p>
                      <a:pPr marL="6350" indent="-6350" algn="l">
                        <a:lnSpc>
                          <a:spcPct val="152000"/>
                        </a:lnSpc>
                        <a:spcAft>
                          <a:spcPts val="0"/>
                        </a:spcAft>
                      </a:pPr>
                      <a:r>
                        <a:rPr lang="es-EC" sz="1600">
                          <a:effectLst/>
                        </a:rPr>
                        <a:t>TOTAL</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b"/>
                </a:tc>
                <a:tc>
                  <a:txBody>
                    <a:bodyPr/>
                    <a:lstStyle/>
                    <a:p>
                      <a:pPr marL="6350" indent="-6350" algn="r">
                        <a:lnSpc>
                          <a:spcPct val="152000"/>
                        </a:lnSpc>
                        <a:spcAft>
                          <a:spcPts val="0"/>
                        </a:spcAft>
                      </a:pPr>
                      <a:r>
                        <a:rPr lang="es-EC" sz="1600">
                          <a:effectLst/>
                        </a:rPr>
                        <a:t>1101,83</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100,00%</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a:effectLst/>
                        </a:rPr>
                        <a:t>449,01</a:t>
                      </a:r>
                      <a:endParaRPr lang="en-US" sz="2400">
                        <a:solidFill>
                          <a:srgbClr val="000000"/>
                        </a:solidFill>
                        <a:effectLst/>
                        <a:latin typeface="Arial" panose="020B0604020202020204" pitchFamily="34" charset="0"/>
                        <a:ea typeface="Arial" panose="020B0604020202020204" pitchFamily="34" charset="0"/>
                      </a:endParaRPr>
                    </a:p>
                  </a:txBody>
                  <a:tcPr marL="68580" marR="68580" marT="0" marB="0" anchor="ctr"/>
                </a:tc>
                <a:tc>
                  <a:txBody>
                    <a:bodyPr/>
                    <a:lstStyle/>
                    <a:p>
                      <a:pPr marL="6350" indent="-6350" algn="r">
                        <a:lnSpc>
                          <a:spcPct val="152000"/>
                        </a:lnSpc>
                        <a:spcAft>
                          <a:spcPts val="0"/>
                        </a:spcAft>
                      </a:pPr>
                      <a:r>
                        <a:rPr lang="es-EC" sz="1600" dirty="0">
                          <a:effectLst/>
                        </a:rPr>
                        <a:t>100,00%</a:t>
                      </a:r>
                      <a:endParaRPr lang="en-US" sz="2400" dirty="0">
                        <a:solidFill>
                          <a:srgbClr val="000000"/>
                        </a:solidFill>
                        <a:effectLst/>
                        <a:latin typeface="Arial" panose="020B0604020202020204" pitchFamily="34" charset="0"/>
                        <a:ea typeface="Arial" panose="020B0604020202020204" pitchFamily="34" charset="0"/>
                      </a:endParaRPr>
                    </a:p>
                  </a:txBody>
                  <a:tcPr marL="68580" marR="68580" marT="0" marB="0" anchor="ctr"/>
                </a:tc>
              </a:tr>
            </a:tbl>
          </a:graphicData>
        </a:graphic>
      </p:graphicFrame>
      <p:pic>
        <p:nvPicPr>
          <p:cNvPr id="4" name="Imagen 3"/>
          <p:cNvPicPr>
            <a:picLocks noChangeAspect="1"/>
          </p:cNvPicPr>
          <p:nvPr/>
        </p:nvPicPr>
        <p:blipFill>
          <a:blip r:embed="rId2"/>
          <a:stretch>
            <a:fillRect/>
          </a:stretch>
        </p:blipFill>
        <p:spPr>
          <a:xfrm>
            <a:off x="3779912" y="4437112"/>
            <a:ext cx="2054490" cy="1910166"/>
          </a:xfrm>
          <a:prstGeom prst="rect">
            <a:avLst/>
          </a:prstGeom>
          <a:ln>
            <a:solidFill>
              <a:schemeClr val="tx1"/>
            </a:solidFill>
          </a:ln>
        </p:spPr>
      </p:pic>
      <p:pic>
        <p:nvPicPr>
          <p:cNvPr id="5" name="Imagen 4"/>
          <p:cNvPicPr>
            <a:picLocks noChangeAspect="1"/>
          </p:cNvPicPr>
          <p:nvPr/>
        </p:nvPicPr>
        <p:blipFill>
          <a:blip r:embed="rId3"/>
          <a:stretch>
            <a:fillRect/>
          </a:stretch>
        </p:blipFill>
        <p:spPr>
          <a:xfrm>
            <a:off x="5906411" y="4437113"/>
            <a:ext cx="2265989" cy="1910166"/>
          </a:xfrm>
          <a:prstGeom prst="rect">
            <a:avLst/>
          </a:prstGeom>
          <a:ln>
            <a:solidFill>
              <a:schemeClr val="tx1"/>
            </a:solidFill>
          </a:ln>
        </p:spPr>
      </p:pic>
      <p:pic>
        <p:nvPicPr>
          <p:cNvPr id="6" name="Imagen 5"/>
          <p:cNvPicPr>
            <a:picLocks noChangeAspect="1"/>
          </p:cNvPicPr>
          <p:nvPr/>
        </p:nvPicPr>
        <p:blipFill>
          <a:blip r:embed="rId4"/>
          <a:stretch>
            <a:fillRect/>
          </a:stretch>
        </p:blipFill>
        <p:spPr>
          <a:xfrm>
            <a:off x="546878" y="4437112"/>
            <a:ext cx="2471979" cy="1910165"/>
          </a:xfrm>
          <a:prstGeom prst="rect">
            <a:avLst/>
          </a:prstGeom>
        </p:spPr>
      </p:pic>
    </p:spTree>
    <p:extLst>
      <p:ext uri="{BB962C8B-B14F-4D97-AF65-F5344CB8AC3E}">
        <p14:creationId xmlns:p14="http://schemas.microsoft.com/office/powerpoint/2010/main" val="1891232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828199" y="2124140"/>
            <a:ext cx="5943704" cy="4208667"/>
          </a:xfrm>
          <a:prstGeom prst="rect">
            <a:avLst/>
          </a:prstGeom>
        </p:spPr>
      </p:pic>
      <p:sp>
        <p:nvSpPr>
          <p:cNvPr id="8" name="Rectángulo 7"/>
          <p:cNvSpPr/>
          <p:nvPr/>
        </p:nvSpPr>
        <p:spPr>
          <a:xfrm>
            <a:off x="683567" y="6402814"/>
            <a:ext cx="8232967" cy="338554"/>
          </a:xfrm>
          <a:prstGeom prst="rect">
            <a:avLst/>
          </a:prstGeom>
        </p:spPr>
        <p:txBody>
          <a:bodyPr wrap="square">
            <a:spAutoFit/>
          </a:bodyPr>
          <a:lstStyle/>
          <a:p>
            <a:pPr algn="ctr"/>
            <a:r>
              <a:rPr lang="en-US" sz="1600" b="1" dirty="0" err="1">
                <a:latin typeface="Times New Roman" panose="02020603050405020304" pitchFamily="18" charset="0"/>
                <a:ea typeface="Times New Roman" panose="02020603050405020304" pitchFamily="18" charset="0"/>
              </a:rPr>
              <a:t>Crecimiento</a:t>
            </a:r>
            <a:r>
              <a:rPr lang="en-US" sz="1600" b="1" dirty="0">
                <a:latin typeface="Times New Roman" panose="02020603050405020304" pitchFamily="18" charset="0"/>
                <a:ea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rPr>
              <a:t>urbano</a:t>
            </a:r>
            <a:r>
              <a:rPr lang="en-US" sz="1600" b="1" dirty="0">
                <a:latin typeface="Times New Roman" panose="02020603050405020304" pitchFamily="18" charset="0"/>
                <a:ea typeface="Times New Roman" panose="02020603050405020304" pitchFamily="18" charset="0"/>
              </a:rPr>
              <a:t> de la zona de </a:t>
            </a:r>
            <a:r>
              <a:rPr lang="en-US" sz="1600" b="1" dirty="0" err="1">
                <a:latin typeface="Times New Roman" panose="02020603050405020304" pitchFamily="18" charset="0"/>
                <a:ea typeface="Times New Roman" panose="02020603050405020304" pitchFamily="18" charset="0"/>
              </a:rPr>
              <a:t>estudio</a:t>
            </a:r>
            <a:r>
              <a:rPr lang="en-US" sz="1600" b="1" dirty="0">
                <a:latin typeface="Times New Roman" panose="02020603050405020304" pitchFamily="18" charset="0"/>
                <a:ea typeface="Times New Roman" panose="02020603050405020304" pitchFamily="18" charset="0"/>
              </a:rPr>
              <a:t>, </a:t>
            </a:r>
            <a:r>
              <a:rPr lang="en-US" sz="1600" b="1" dirty="0" err="1">
                <a:latin typeface="Times New Roman" panose="02020603050405020304" pitchFamily="18" charset="0"/>
                <a:ea typeface="Times New Roman" panose="02020603050405020304" pitchFamily="18" charset="0"/>
              </a:rPr>
              <a:t>periodos</a:t>
            </a:r>
            <a:r>
              <a:rPr lang="en-US" sz="1600" b="1" dirty="0">
                <a:latin typeface="Times New Roman" panose="02020603050405020304" pitchFamily="18" charset="0"/>
                <a:ea typeface="Times New Roman" panose="02020603050405020304" pitchFamily="18" charset="0"/>
              </a:rPr>
              <a:t> 1999 - 2007 y 2007 – 2014</a:t>
            </a:r>
            <a:endParaRPr lang="en-US" sz="1600" b="1" dirty="0"/>
          </a:p>
        </p:txBody>
      </p:sp>
      <p:graphicFrame>
        <p:nvGraphicFramePr>
          <p:cNvPr id="10" name="Tabla 9"/>
          <p:cNvGraphicFramePr>
            <a:graphicFrameLocks noGrp="1"/>
          </p:cNvGraphicFramePr>
          <p:nvPr>
            <p:extLst>
              <p:ext uri="{D42A27DB-BD31-4B8C-83A1-F6EECF244321}">
                <p14:modId xmlns:p14="http://schemas.microsoft.com/office/powerpoint/2010/main" val="533432477"/>
              </p:ext>
            </p:extLst>
          </p:nvPr>
        </p:nvGraphicFramePr>
        <p:xfrm>
          <a:off x="3012550" y="571851"/>
          <a:ext cx="3286968" cy="1327785"/>
        </p:xfrm>
        <a:graphic>
          <a:graphicData uri="http://schemas.openxmlformats.org/drawingml/2006/table">
            <a:tbl>
              <a:tblPr>
                <a:tableStyleId>{3C2FFA5D-87B4-456A-9821-1D502468CF0F}</a:tableStyleId>
              </a:tblPr>
              <a:tblGrid>
                <a:gridCol w="1177684"/>
                <a:gridCol w="1054642"/>
                <a:gridCol w="1054642"/>
              </a:tblGrid>
              <a:tr h="168410">
                <a:tc>
                  <a:txBody>
                    <a:bodyPr/>
                    <a:lstStyle/>
                    <a:p>
                      <a:pPr algn="l" fontAlgn="b"/>
                      <a:r>
                        <a:rPr lang="en-US" sz="1400" u="none" strike="noStrike" dirty="0">
                          <a:effectLst/>
                        </a:rPr>
                        <a:t> </a:t>
                      </a:r>
                      <a:endParaRPr lang="en-US" sz="1400" b="1"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ctr"/>
                      <a:r>
                        <a:rPr lang="en-US" sz="1400" b="1" u="none" strike="noStrike" dirty="0" smtClean="0">
                          <a:effectLst/>
                        </a:rPr>
                        <a:t>Período</a:t>
                      </a:r>
                      <a:endParaRPr lang="en-US" sz="1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n-US"/>
                    </a:p>
                  </a:txBody>
                  <a:tcPr/>
                </a:tc>
              </a:tr>
              <a:tr h="278132">
                <a:tc>
                  <a:txBody>
                    <a:bodyPr/>
                    <a:lstStyle/>
                    <a:p>
                      <a:pPr algn="ctr" fontAlgn="ctr"/>
                      <a:r>
                        <a:rPr lang="en-US" sz="1400" b="1" u="none" strike="noStrike" dirty="0" err="1">
                          <a:effectLst/>
                        </a:rPr>
                        <a:t>Tipo</a:t>
                      </a:r>
                      <a:r>
                        <a:rPr lang="en-US" sz="1400" b="1" u="none" strike="noStrike" dirty="0">
                          <a:effectLst/>
                        </a:rPr>
                        <a:t> de </a:t>
                      </a:r>
                      <a:r>
                        <a:rPr lang="en-US" sz="1400" b="1" u="none" strike="noStrike" dirty="0" err="1">
                          <a:effectLst/>
                        </a:rPr>
                        <a:t>Crecimiento</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1" u="none" strike="noStrike" dirty="0">
                          <a:effectLst/>
                        </a:rPr>
                        <a:t>1999 -2007</a:t>
                      </a:r>
                      <a:endParaRPr lang="en-US" sz="1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1" u="none" strike="noStrike" dirty="0">
                          <a:effectLst/>
                        </a:rPr>
                        <a:t>2007 -2014</a:t>
                      </a:r>
                      <a:endParaRPr lang="en-US" sz="1400" b="1" i="0" u="none" strike="noStrike" dirty="0">
                        <a:solidFill>
                          <a:srgbClr val="000000"/>
                        </a:solidFill>
                        <a:effectLst/>
                        <a:latin typeface="Calibri" panose="020F0502020204030204" pitchFamily="34" charset="0"/>
                      </a:endParaRPr>
                    </a:p>
                  </a:txBody>
                  <a:tcPr marL="9525" marR="9525" marT="9525" marB="0" anchor="ctr"/>
                </a:tc>
              </a:tr>
              <a:tr h="168410">
                <a:tc>
                  <a:txBody>
                    <a:bodyPr/>
                    <a:lstStyle/>
                    <a:p>
                      <a:pPr algn="l" fontAlgn="b"/>
                      <a:r>
                        <a:rPr lang="en-US" sz="1400" b="1" u="none" strike="noStrike" dirty="0" err="1">
                          <a:effectLst/>
                        </a:rPr>
                        <a:t>Relleno</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14,92%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18,08%</a:t>
                      </a:r>
                      <a:endParaRPr lang="en-US" sz="1400" b="0" i="0" u="none" strike="noStrike" dirty="0">
                        <a:solidFill>
                          <a:srgbClr val="000000"/>
                        </a:solidFill>
                        <a:effectLst/>
                        <a:latin typeface="Calibri" panose="020F0502020204030204" pitchFamily="34" charset="0"/>
                      </a:endParaRPr>
                    </a:p>
                  </a:txBody>
                  <a:tcPr marL="9525" marR="9525" marT="9525" marB="0" anchor="b"/>
                </a:tc>
              </a:tr>
              <a:tr h="168410">
                <a:tc>
                  <a:txBody>
                    <a:bodyPr/>
                    <a:lstStyle/>
                    <a:p>
                      <a:pPr algn="l" fontAlgn="b"/>
                      <a:r>
                        <a:rPr lang="en-US" sz="1400" b="1" u="none" strike="noStrike" dirty="0" err="1">
                          <a:effectLst/>
                        </a:rPr>
                        <a:t>Disperso</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7,68%</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41,49%</a:t>
                      </a:r>
                      <a:endParaRPr lang="en-US" sz="1400" b="0" i="0" u="none" strike="noStrike" dirty="0">
                        <a:solidFill>
                          <a:srgbClr val="000000"/>
                        </a:solidFill>
                        <a:effectLst/>
                        <a:latin typeface="Calibri" panose="020F0502020204030204" pitchFamily="34" charset="0"/>
                      </a:endParaRPr>
                    </a:p>
                  </a:txBody>
                  <a:tcPr marL="9525" marR="9525" marT="9525" marB="0" anchor="b"/>
                </a:tc>
              </a:tr>
              <a:tr h="168410">
                <a:tc>
                  <a:txBody>
                    <a:bodyPr/>
                    <a:lstStyle/>
                    <a:p>
                      <a:pPr algn="l" fontAlgn="b"/>
                      <a:r>
                        <a:rPr lang="en-US" sz="1400" b="1" u="none" strike="noStrike" dirty="0" err="1">
                          <a:effectLst/>
                        </a:rPr>
                        <a:t>Borde</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77,40%</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40,20%</a:t>
                      </a:r>
                      <a:endParaRPr lang="en-US" sz="14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11" name="Rectángulo 10"/>
          <p:cNvSpPr/>
          <p:nvPr/>
        </p:nvSpPr>
        <p:spPr>
          <a:xfrm>
            <a:off x="1703707" y="187064"/>
            <a:ext cx="6192688" cy="307777"/>
          </a:xfrm>
          <a:prstGeom prst="rect">
            <a:avLst/>
          </a:prstGeom>
          <a:noFill/>
        </p:spPr>
        <p:txBody>
          <a:bodyPr wrap="square">
            <a:spAutoFit/>
          </a:bodyPr>
          <a:lstStyle/>
          <a:p>
            <a:pPr algn="ctr"/>
            <a:r>
              <a:rPr lang="es-EC" sz="1400" b="1" dirty="0" smtClean="0">
                <a:solidFill>
                  <a:srgbClr val="000000"/>
                </a:solidFill>
                <a:latin typeface="Times New Roman" panose="02020603050405020304" pitchFamily="18" charset="0"/>
                <a:ea typeface="Times New Roman" panose="02020603050405020304" pitchFamily="18" charset="0"/>
              </a:rPr>
              <a:t>Tipo de crecimiento según, las categorías propuestas por </a:t>
            </a:r>
            <a:r>
              <a:rPr lang="es-EC" sz="1400" b="1" dirty="0" err="1" smtClean="0">
                <a:solidFill>
                  <a:srgbClr val="000000"/>
                </a:solidFill>
                <a:latin typeface="Times New Roman" panose="02020603050405020304" pitchFamily="18" charset="0"/>
                <a:ea typeface="Times New Roman" panose="02020603050405020304" pitchFamily="18" charset="0"/>
              </a:rPr>
              <a:t>Xu</a:t>
            </a:r>
            <a:r>
              <a:rPr lang="es-EC" sz="1400" b="1" dirty="0" smtClean="0">
                <a:solidFill>
                  <a:srgbClr val="000000"/>
                </a:solidFill>
                <a:latin typeface="Times New Roman" panose="02020603050405020304" pitchFamily="18" charset="0"/>
                <a:ea typeface="Times New Roman" panose="02020603050405020304" pitchFamily="18" charset="0"/>
              </a:rPr>
              <a:t> et al (2007)</a:t>
            </a:r>
            <a:endParaRPr lang="en-US" sz="1400" b="1" dirty="0"/>
          </a:p>
        </p:txBody>
      </p:sp>
    </p:spTree>
    <p:extLst>
      <p:ext uri="{BB962C8B-B14F-4D97-AF65-F5344CB8AC3E}">
        <p14:creationId xmlns:p14="http://schemas.microsoft.com/office/powerpoint/2010/main" val="36516312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001140" y="2658020"/>
            <a:ext cx="7141721" cy="1541961"/>
          </a:xfrm>
          <a:prstGeom prst="rect">
            <a:avLst/>
          </a:prstGeom>
          <a:solidFill>
            <a:schemeClr val="accent3">
              <a:lumMod val="60000"/>
              <a:lumOff val="40000"/>
            </a:schemeClr>
          </a:solidFill>
        </p:spPr>
        <p:txBody>
          <a:bodyPr wrap="square">
            <a:spAutoFit/>
          </a:bodyPr>
          <a:lstStyle/>
          <a:p>
            <a:pPr algn="ctr">
              <a:lnSpc>
                <a:spcPct val="110000"/>
              </a:lnSpc>
              <a:spcAft>
                <a:spcPts val="1800"/>
              </a:spcAft>
            </a:pPr>
            <a:r>
              <a:rPr lang="es-EC" sz="2400" b="1" dirty="0">
                <a:solidFill>
                  <a:srgbClr val="000000"/>
                </a:solidFill>
                <a:latin typeface="Arial" panose="020B0604020202020204" pitchFamily="34" charset="0"/>
                <a:ea typeface="Arial" panose="020B0604020202020204" pitchFamily="34" charset="0"/>
              </a:rPr>
              <a:t>Capas de información </a:t>
            </a:r>
            <a:r>
              <a:rPr lang="es-EC" sz="2400" b="1" dirty="0" smtClean="0">
                <a:solidFill>
                  <a:srgbClr val="000000"/>
                </a:solidFill>
                <a:latin typeface="Arial" panose="020B0604020202020204" pitchFamily="34" charset="0"/>
                <a:ea typeface="Arial" panose="020B0604020202020204" pitchFamily="34" charset="0"/>
              </a:rPr>
              <a:t>predichas de </a:t>
            </a:r>
            <a:r>
              <a:rPr lang="es-EC" sz="2400" b="1" dirty="0">
                <a:solidFill>
                  <a:srgbClr val="000000"/>
                </a:solidFill>
                <a:latin typeface="Arial" panose="020B0604020202020204" pitchFamily="34" charset="0"/>
                <a:ea typeface="Arial" panose="020B0604020202020204" pitchFamily="34" charset="0"/>
              </a:rPr>
              <a:t>cobertura del </a:t>
            </a:r>
            <a:r>
              <a:rPr lang="es-EC" sz="2400" b="1" dirty="0" smtClean="0">
                <a:solidFill>
                  <a:srgbClr val="000000"/>
                </a:solidFill>
                <a:latin typeface="Arial" panose="020B0604020202020204" pitchFamily="34" charset="0"/>
                <a:ea typeface="Arial" panose="020B0604020202020204" pitchFamily="34" charset="0"/>
              </a:rPr>
              <a:t>suelo</a:t>
            </a:r>
          </a:p>
          <a:p>
            <a:pPr algn="ctr">
              <a:lnSpc>
                <a:spcPct val="110000"/>
              </a:lnSpc>
              <a:spcAft>
                <a:spcPts val="1800"/>
              </a:spcAft>
            </a:pPr>
            <a:r>
              <a:rPr lang="es-EC" sz="2400" b="1" dirty="0" smtClean="0">
                <a:solidFill>
                  <a:srgbClr val="000000"/>
                </a:solidFill>
                <a:effectLst/>
                <a:latin typeface="Arial" panose="020B0604020202020204" pitchFamily="34" charset="0"/>
                <a:ea typeface="Arial" panose="020B0604020202020204" pitchFamily="34" charset="0"/>
              </a:rPr>
              <a:t>Años 2020 y 2025</a:t>
            </a:r>
            <a:endParaRPr lang="en-US" sz="2400" b="1"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9264830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20"/>
            <a:ext cx="9144000" cy="6472160"/>
          </a:xfrm>
          <a:prstGeom prst="rect">
            <a:avLst/>
          </a:prstGeom>
        </p:spPr>
      </p:pic>
    </p:spTree>
    <p:extLst>
      <p:ext uri="{BB962C8B-B14F-4D97-AF65-F5344CB8AC3E}">
        <p14:creationId xmlns:p14="http://schemas.microsoft.com/office/powerpoint/2010/main" val="32486792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20"/>
            <a:ext cx="9144000" cy="6472160"/>
          </a:xfrm>
          <a:prstGeom prst="rect">
            <a:avLst/>
          </a:prstGeom>
        </p:spPr>
      </p:pic>
    </p:spTree>
    <p:extLst>
      <p:ext uri="{BB962C8B-B14F-4D97-AF65-F5344CB8AC3E}">
        <p14:creationId xmlns:p14="http://schemas.microsoft.com/office/powerpoint/2010/main" val="21540098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955791" y="3212976"/>
            <a:ext cx="5232418" cy="904863"/>
          </a:xfrm>
          <a:prstGeom prst="rect">
            <a:avLst/>
          </a:prstGeom>
          <a:solidFill>
            <a:schemeClr val="accent3">
              <a:lumMod val="60000"/>
              <a:lumOff val="40000"/>
            </a:schemeClr>
          </a:solidFill>
        </p:spPr>
        <p:txBody>
          <a:bodyPr wrap="square">
            <a:spAutoFit/>
          </a:bodyPr>
          <a:lstStyle/>
          <a:p>
            <a:pPr algn="ctr">
              <a:lnSpc>
                <a:spcPct val="110000"/>
              </a:lnSpc>
              <a:spcAft>
                <a:spcPts val="1800"/>
              </a:spcAft>
            </a:pPr>
            <a:r>
              <a:rPr lang="es-EC" sz="2400" b="1" dirty="0" smtClean="0">
                <a:solidFill>
                  <a:srgbClr val="000000"/>
                </a:solidFill>
                <a:latin typeface="Arial" panose="020B0604020202020204" pitchFamily="34" charset="0"/>
                <a:ea typeface="Arial" panose="020B0604020202020204" pitchFamily="34" charset="0"/>
              </a:rPr>
              <a:t>Análisis prospectivo de crecimiento Urbano</a:t>
            </a:r>
            <a:endParaRPr lang="en-US" sz="2400" b="1" dirty="0">
              <a:solidFill>
                <a:srgbClr val="000000"/>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172240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p:spPr>
        <p:txBody>
          <a:bodyPr>
            <a:normAutofit fontScale="90000"/>
          </a:bodyPr>
          <a:lstStyle/>
          <a:p>
            <a:r>
              <a:rPr lang="es-EC" sz="3600" dirty="0" smtClean="0"/>
              <a:t>Objetivos</a:t>
            </a:r>
            <a:endParaRPr lang="es-EC" sz="3600" dirty="0"/>
          </a:p>
        </p:txBody>
      </p:sp>
      <p:sp>
        <p:nvSpPr>
          <p:cNvPr id="6" name="5 Rectángulo redondeado"/>
          <p:cNvSpPr/>
          <p:nvPr/>
        </p:nvSpPr>
        <p:spPr>
          <a:xfrm>
            <a:off x="755576" y="908720"/>
            <a:ext cx="1656184" cy="5040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EC" b="1" dirty="0" smtClean="0"/>
              <a:t>General</a:t>
            </a:r>
            <a:endParaRPr lang="es-EC" b="1" dirty="0"/>
          </a:p>
        </p:txBody>
      </p:sp>
      <p:sp>
        <p:nvSpPr>
          <p:cNvPr id="7" name="6 Rectángulo redondeado"/>
          <p:cNvSpPr/>
          <p:nvPr/>
        </p:nvSpPr>
        <p:spPr>
          <a:xfrm>
            <a:off x="755576" y="2708920"/>
            <a:ext cx="1656184" cy="5040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EC" b="1" dirty="0" smtClean="0"/>
              <a:t>Específicos</a:t>
            </a:r>
            <a:endParaRPr lang="es-EC" b="1" dirty="0"/>
          </a:p>
        </p:txBody>
      </p:sp>
      <p:graphicFrame>
        <p:nvGraphicFramePr>
          <p:cNvPr id="8" name="7 Tabla"/>
          <p:cNvGraphicFramePr>
            <a:graphicFrameLocks noGrp="1"/>
          </p:cNvGraphicFramePr>
          <p:nvPr>
            <p:extLst>
              <p:ext uri="{D42A27DB-BD31-4B8C-83A1-F6EECF244321}">
                <p14:modId xmlns:p14="http://schemas.microsoft.com/office/powerpoint/2010/main" val="480423024"/>
              </p:ext>
            </p:extLst>
          </p:nvPr>
        </p:nvGraphicFramePr>
        <p:xfrm>
          <a:off x="781454" y="1484784"/>
          <a:ext cx="7534962" cy="1080120"/>
        </p:xfrm>
        <a:graphic>
          <a:graphicData uri="http://schemas.openxmlformats.org/drawingml/2006/table">
            <a:tbl>
              <a:tblPr firstRow="1" bandRow="1">
                <a:tableStyleId>{E8B1032C-EA38-4F05-BA0D-38AFFFC7BED3}</a:tableStyleId>
              </a:tblPr>
              <a:tblGrid>
                <a:gridCol w="7534962"/>
              </a:tblGrid>
              <a:tr h="10801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C" sz="1800" b="0" kern="1200" dirty="0" smtClean="0">
                          <a:solidFill>
                            <a:schemeClr val="tx1"/>
                          </a:solidFill>
                          <a:effectLst/>
                          <a:latin typeface="+mn-lt"/>
                          <a:ea typeface="+mn-ea"/>
                          <a:cs typeface="+mn-cs"/>
                        </a:rPr>
                        <a:t>Generar un modelo de predicción del crecimiento urbano para la zona conformada por las Parroquias Conocoto, Guangopolo, Alangasí, La Merced y San Rafael utilizando el método de autómatas celulares (AC).</a:t>
                      </a:r>
                    </a:p>
                  </a:txBody>
                  <a:tcPr/>
                </a:tc>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2531482302"/>
              </p:ext>
            </p:extLst>
          </p:nvPr>
        </p:nvGraphicFramePr>
        <p:xfrm>
          <a:off x="1115616" y="3356992"/>
          <a:ext cx="7128791" cy="2891286"/>
        </p:xfrm>
        <a:graphic>
          <a:graphicData uri="http://schemas.openxmlformats.org/drawingml/2006/table">
            <a:tbl>
              <a:tblPr firstRow="1" bandRow="1">
                <a:tableStyleId>{E8B1032C-EA38-4F05-BA0D-38AFFFC7BED3}</a:tableStyleId>
              </a:tblPr>
              <a:tblGrid>
                <a:gridCol w="7128791"/>
              </a:tblGrid>
              <a:tr h="648072">
                <a:tc>
                  <a:txBody>
                    <a:bodyPr/>
                    <a:lstStyle/>
                    <a:p>
                      <a:pPr lvl="0" algn="just"/>
                      <a:r>
                        <a:rPr lang="es-EC" sz="1600" b="0" kern="1200" dirty="0" smtClean="0">
                          <a:solidFill>
                            <a:schemeClr val="tx1"/>
                          </a:solidFill>
                          <a:effectLst/>
                          <a:latin typeface="+mn-lt"/>
                          <a:ea typeface="+mn-ea"/>
                          <a:cs typeface="+mn-cs"/>
                        </a:rPr>
                        <a:t>Elaborar información a escala 1:50000 acerca de la cobertura del suelo en la zona de estudio para 3 diferentes épocas.</a:t>
                      </a:r>
                      <a:endParaRPr lang="es-EC" sz="1600" b="0" kern="1200" dirty="0">
                        <a:solidFill>
                          <a:schemeClr val="tx1"/>
                        </a:solidFill>
                        <a:effectLst/>
                        <a:latin typeface="+mn-lt"/>
                        <a:ea typeface="+mn-ea"/>
                        <a:cs typeface="+mn-cs"/>
                      </a:endParaRPr>
                    </a:p>
                  </a:txBody>
                  <a:tcPr anchor="ctr"/>
                </a:tc>
              </a:tr>
              <a:tr h="5058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1600" b="0" kern="1200" dirty="0" smtClean="0">
                          <a:solidFill>
                            <a:schemeClr val="tx1"/>
                          </a:solidFill>
                          <a:effectLst/>
                          <a:latin typeface="+mn-lt"/>
                          <a:ea typeface="+mn-ea"/>
                          <a:cs typeface="+mn-cs"/>
                        </a:rPr>
                        <a:t>Analizar los factores condicionantes para la generación de nuevas zonas edificadas en el área de estudio.</a:t>
                      </a:r>
                    </a:p>
                  </a:txBody>
                  <a:tcPr anchor="ctr"/>
                </a:tc>
              </a:tr>
              <a:tr h="5058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1600" b="0" kern="1200" dirty="0" smtClean="0">
                          <a:solidFill>
                            <a:schemeClr val="tx1"/>
                          </a:solidFill>
                          <a:effectLst/>
                          <a:latin typeface="+mn-lt"/>
                          <a:ea typeface="+mn-ea"/>
                          <a:cs typeface="+mn-cs"/>
                        </a:rPr>
                        <a:t>Generar matrices de probabilidad de cambio de uso del suelo mediante Cadenas de Markov.</a:t>
                      </a:r>
                    </a:p>
                  </a:txBody>
                  <a:tcPr anchor="ctr"/>
                </a:tc>
              </a:tr>
              <a:tr h="5058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1600" b="0" kern="1200" dirty="0" smtClean="0">
                          <a:solidFill>
                            <a:schemeClr val="tx1"/>
                          </a:solidFill>
                          <a:effectLst/>
                          <a:latin typeface="+mn-lt"/>
                          <a:ea typeface="+mn-ea"/>
                          <a:cs typeface="+mn-cs"/>
                        </a:rPr>
                        <a:t>Validar el modelo de predicción generado.</a:t>
                      </a:r>
                    </a:p>
                  </a:txBody>
                  <a:tcPr anchor="ctr"/>
                </a:tc>
              </a:tr>
              <a:tr h="50585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C" sz="1600" b="0" kern="1200" dirty="0" smtClean="0">
                          <a:solidFill>
                            <a:schemeClr val="tx1"/>
                          </a:solidFill>
                          <a:effectLst/>
                          <a:latin typeface="+mn-lt"/>
                          <a:ea typeface="+mn-ea"/>
                          <a:cs typeface="+mn-cs"/>
                        </a:rPr>
                        <a:t>Realizar productos de prueba con el modelo validado para demostrar su aplicabilidad.</a:t>
                      </a:r>
                    </a:p>
                  </a:txBody>
                  <a:tcPr anchor="ctr"/>
                </a:tc>
              </a:tr>
            </a:tbl>
          </a:graphicData>
        </a:graphic>
      </p:graphicFrame>
    </p:spTree>
    <p:extLst>
      <p:ext uri="{BB962C8B-B14F-4D97-AF65-F5344CB8AC3E}">
        <p14:creationId xmlns:p14="http://schemas.microsoft.com/office/powerpoint/2010/main" val="40813615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589870537"/>
              </p:ext>
            </p:extLst>
          </p:nvPr>
        </p:nvGraphicFramePr>
        <p:xfrm>
          <a:off x="1799692" y="1844824"/>
          <a:ext cx="5472608"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ángulo 4"/>
          <p:cNvSpPr/>
          <p:nvPr/>
        </p:nvSpPr>
        <p:spPr>
          <a:xfrm>
            <a:off x="323528" y="764704"/>
            <a:ext cx="8424936" cy="584775"/>
          </a:xfrm>
          <a:prstGeom prst="rect">
            <a:avLst/>
          </a:prstGeom>
        </p:spPr>
        <p:txBody>
          <a:bodyPr wrap="square">
            <a:spAutoFit/>
          </a:bodyPr>
          <a:lstStyle/>
          <a:p>
            <a:pPr algn="just"/>
            <a:r>
              <a:rPr lang="es-EC" sz="1600" b="1" dirty="0">
                <a:latin typeface="Arial" panose="020B0604020202020204" pitchFamily="34" charset="0"/>
                <a:ea typeface="Arial" panose="020B0604020202020204" pitchFamily="34" charset="0"/>
              </a:rPr>
              <a:t>Aporte acumulativo (Ha.) por tipo de cobertura en el total de Nuevas áreas urbanas para los años 2020 y 2025</a:t>
            </a:r>
            <a:endParaRPr lang="en-US" sz="1600" dirty="0"/>
          </a:p>
        </p:txBody>
      </p:sp>
    </p:spTree>
    <p:extLst>
      <p:ext uri="{BB962C8B-B14F-4D97-AF65-F5344CB8AC3E}">
        <p14:creationId xmlns:p14="http://schemas.microsoft.com/office/powerpoint/2010/main" val="20882049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83568" y="260648"/>
            <a:ext cx="8136904" cy="5759336"/>
          </a:xfrm>
          <a:prstGeom prst="rect">
            <a:avLst/>
          </a:prstGeom>
        </p:spPr>
      </p:pic>
      <p:sp>
        <p:nvSpPr>
          <p:cNvPr id="5" name="Rectángulo 4"/>
          <p:cNvSpPr/>
          <p:nvPr/>
        </p:nvSpPr>
        <p:spPr>
          <a:xfrm>
            <a:off x="1619672" y="6165304"/>
            <a:ext cx="6264696" cy="338554"/>
          </a:xfrm>
          <a:prstGeom prst="rect">
            <a:avLst/>
          </a:prstGeom>
        </p:spPr>
        <p:txBody>
          <a:bodyPr wrap="square">
            <a:spAutoFit/>
          </a:bodyPr>
          <a:lstStyle/>
          <a:p>
            <a:pPr marL="6350" indent="-6350" algn="ctr">
              <a:spcAft>
                <a:spcPts val="2400"/>
              </a:spcAft>
            </a:pPr>
            <a:r>
              <a:rPr lang="es-EC" sz="1600" b="1" i="1" dirty="0">
                <a:latin typeface="Arial" panose="020B0604020202020204" pitchFamily="34" charset="0"/>
                <a:ea typeface="Arial" panose="020B0604020202020204" pitchFamily="34" charset="0"/>
              </a:rPr>
              <a:t>Simulación del crecimiento urbano para los años 2020 y 2025</a:t>
            </a:r>
            <a:endParaRPr lang="en-US" sz="1400" i="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2335532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511660" y="2976569"/>
            <a:ext cx="6120680" cy="904863"/>
          </a:xfrm>
          <a:prstGeom prst="rect">
            <a:avLst/>
          </a:prstGeom>
          <a:solidFill>
            <a:schemeClr val="accent3">
              <a:lumMod val="60000"/>
              <a:lumOff val="40000"/>
            </a:schemeClr>
          </a:solidFill>
        </p:spPr>
        <p:txBody>
          <a:bodyPr wrap="square">
            <a:spAutoFit/>
          </a:bodyPr>
          <a:lstStyle/>
          <a:p>
            <a:pPr algn="ctr">
              <a:lnSpc>
                <a:spcPct val="110000"/>
              </a:lnSpc>
              <a:spcAft>
                <a:spcPts val="1800"/>
              </a:spcAft>
            </a:pPr>
            <a:r>
              <a:rPr lang="es-EC" sz="2400" b="1" dirty="0" smtClean="0"/>
              <a:t>Análisis histórico y prospectivo de la urbanización </a:t>
            </a:r>
            <a:r>
              <a:rPr lang="es-EC" sz="2400" b="1" dirty="0"/>
              <a:t>de zonas de protección ecológica</a:t>
            </a:r>
            <a:endParaRPr lang="en-US" sz="2400" b="1"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9057434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920"/>
            <a:ext cx="9144000" cy="6472160"/>
          </a:xfrm>
          <a:prstGeom prst="rect">
            <a:avLst/>
          </a:prstGeom>
        </p:spPr>
      </p:pic>
    </p:spTree>
    <p:extLst>
      <p:ext uri="{BB962C8B-B14F-4D97-AF65-F5344CB8AC3E}">
        <p14:creationId xmlns:p14="http://schemas.microsoft.com/office/powerpoint/2010/main" val="33920131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763688" y="1484784"/>
            <a:ext cx="5879926" cy="3366370"/>
          </a:xfrm>
          <a:prstGeom prst="rect">
            <a:avLst/>
          </a:prstGeom>
        </p:spPr>
      </p:pic>
      <p:sp>
        <p:nvSpPr>
          <p:cNvPr id="7" name="Rectángulo 6"/>
          <p:cNvSpPr/>
          <p:nvPr/>
        </p:nvSpPr>
        <p:spPr>
          <a:xfrm>
            <a:off x="2195736" y="5013176"/>
            <a:ext cx="5760640" cy="307777"/>
          </a:xfrm>
          <a:prstGeom prst="rect">
            <a:avLst/>
          </a:prstGeom>
        </p:spPr>
        <p:txBody>
          <a:bodyPr wrap="square">
            <a:spAutoFit/>
          </a:bodyPr>
          <a:lstStyle/>
          <a:p>
            <a:r>
              <a:rPr lang="es-EC" sz="1400" b="1" dirty="0">
                <a:latin typeface="Arial" panose="020B0604020202020204" pitchFamily="34" charset="0"/>
                <a:ea typeface="Arial" panose="020B0604020202020204" pitchFamily="34" charset="0"/>
              </a:rPr>
              <a:t>Tendencia de urbanización en zonas de protección ecológica</a:t>
            </a:r>
            <a:endParaRPr lang="en-US" sz="1400" dirty="0"/>
          </a:p>
        </p:txBody>
      </p:sp>
    </p:spTree>
    <p:extLst>
      <p:ext uri="{BB962C8B-B14F-4D97-AF65-F5344CB8AC3E}">
        <p14:creationId xmlns:p14="http://schemas.microsoft.com/office/powerpoint/2010/main" val="19099293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3568" y="2924944"/>
            <a:ext cx="7772400" cy="1470025"/>
          </a:xfrm>
        </p:spPr>
        <p:txBody>
          <a:bodyPr/>
          <a:lstStyle/>
          <a:p>
            <a:r>
              <a:rPr lang="es-EC" b="1" dirty="0" smtClean="0"/>
              <a:t>CONCLUSIONES</a:t>
            </a:r>
            <a:endParaRPr lang="es-EC" b="1" dirty="0"/>
          </a:p>
        </p:txBody>
      </p:sp>
    </p:spTree>
    <p:extLst>
      <p:ext uri="{BB962C8B-B14F-4D97-AF65-F5344CB8AC3E}">
        <p14:creationId xmlns:p14="http://schemas.microsoft.com/office/powerpoint/2010/main" val="37947934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76672"/>
            <a:ext cx="8229600" cy="3816424"/>
          </a:xfrm>
          <a:solidFill>
            <a:schemeClr val="accent3">
              <a:lumMod val="20000"/>
              <a:lumOff val="80000"/>
            </a:schemeClr>
          </a:solidFill>
        </p:spPr>
        <p:txBody>
          <a:bodyPr>
            <a:noAutofit/>
          </a:bodyPr>
          <a:lstStyle/>
          <a:p>
            <a:pPr lvl="0" algn="just">
              <a:spcAft>
                <a:spcPts val="1200"/>
              </a:spcAft>
            </a:pPr>
            <a:r>
              <a:rPr lang="es-EC" sz="2000" dirty="0"/>
              <a:t>El modelo obtenido presenta un buen nivel de confiabilidad, permitiendo asegurar que las técnicas y consideraciones aplicadas al presente estudio han sido adecuadas para el modelamiento de la evolución del suelo urbano; Además a lo largo del proceso de calibración, se logró conocer de mejor manera las dinámicas propias de pequeñas zonas anexas a grandes ciudades, aportando bases para el análisis de áreas similares en otras partes del país; conjuntamente la información generada en base a la naturaleza de expansión de la zona estudiada puede convertirse en sustento para la toma de decisiones que encaminen a una ocupación más apropiada y eficiente del territorio y observar los posibles escenarios que a partir de la materialización de dichas decisiones puedan establecerse en un futuro</a:t>
            </a:r>
            <a:r>
              <a:rPr lang="es-EC" sz="2000" dirty="0" smtClean="0"/>
              <a:t>.</a:t>
            </a:r>
            <a:endParaRPr lang="en-US" sz="2000" dirty="0"/>
          </a:p>
        </p:txBody>
      </p:sp>
    </p:spTree>
    <p:extLst>
      <p:ext uri="{BB962C8B-B14F-4D97-AF65-F5344CB8AC3E}">
        <p14:creationId xmlns:p14="http://schemas.microsoft.com/office/powerpoint/2010/main" val="207239003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76672"/>
            <a:ext cx="8229600" cy="3816424"/>
          </a:xfrm>
          <a:solidFill>
            <a:schemeClr val="accent3">
              <a:lumMod val="20000"/>
              <a:lumOff val="80000"/>
            </a:schemeClr>
          </a:solidFill>
        </p:spPr>
        <p:txBody>
          <a:bodyPr>
            <a:noAutofit/>
          </a:bodyPr>
          <a:lstStyle/>
          <a:p>
            <a:pPr algn="just">
              <a:spcAft>
                <a:spcPts val="1200"/>
              </a:spcAft>
            </a:pPr>
            <a:r>
              <a:rPr lang="es-EC" sz="2000" dirty="0" smtClean="0"/>
              <a:t>Tras </a:t>
            </a:r>
            <a:r>
              <a:rPr lang="es-EC" sz="2000" dirty="0"/>
              <a:t>la obtención y análisis de las capas de información de cobertura del suelo a escala 1:50000 para los años 1999, 2007 y 2014 de la zona de estudio, se pudo notar que el suelo urbano fue el predominante en todas estas épocas, cubriendo un 37,03%, 46,06% y 49,80 %, respectivamente, en cada uno de los años analizados;  y la cobertura que más área ha cedido fue la de pastos y cultivos (762,97 Ha. en total desde 1999 hasta el 2007). Además durante esta etapa la resolución de las imágenes y la consecuente escala de trabajo utilizadas fue una de las mayores limitantes para la consideración de mayor número de entidades, que hubieran permitido que los cambios sean más detallados y observables, con lo cual en estudios futuros gracias al avance tecnológico de los nuevos sensores se puede contrarrestar esta limitación.</a:t>
            </a:r>
          </a:p>
          <a:p>
            <a:endParaRPr lang="en-US" sz="2000" dirty="0"/>
          </a:p>
        </p:txBody>
      </p:sp>
    </p:spTree>
    <p:extLst>
      <p:ext uri="{BB962C8B-B14F-4D97-AF65-F5344CB8AC3E}">
        <p14:creationId xmlns:p14="http://schemas.microsoft.com/office/powerpoint/2010/main" val="322221185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76672"/>
            <a:ext cx="8229600" cy="4608512"/>
          </a:xfrm>
          <a:solidFill>
            <a:schemeClr val="accent3">
              <a:lumMod val="20000"/>
              <a:lumOff val="80000"/>
            </a:schemeClr>
          </a:solidFill>
        </p:spPr>
        <p:txBody>
          <a:bodyPr>
            <a:normAutofit/>
          </a:bodyPr>
          <a:lstStyle/>
          <a:p>
            <a:pPr lvl="0" algn="just">
              <a:spcAft>
                <a:spcPts val="1200"/>
              </a:spcAft>
            </a:pPr>
            <a:r>
              <a:rPr lang="es-EC" sz="2000" dirty="0" smtClean="0"/>
              <a:t>Por </a:t>
            </a:r>
            <a:r>
              <a:rPr lang="es-EC" sz="2000" dirty="0" smtClean="0"/>
              <a:t>medio de la información que las imágenes proyectadas de cobertura del suelo exhiben, se pueden prever problemas de urbanización de zonas incompatibles, o dificultades para la cobertura de servicios básicos</a:t>
            </a:r>
            <a:r>
              <a:rPr lang="es-EC" sz="2000" dirty="0" smtClean="0"/>
              <a:t>.</a:t>
            </a:r>
          </a:p>
          <a:p>
            <a:pPr marL="0" lvl="0" indent="0" algn="just">
              <a:spcAft>
                <a:spcPts val="1200"/>
              </a:spcAft>
              <a:buNone/>
            </a:pPr>
            <a:endParaRPr lang="en-US" sz="2000" dirty="0" smtClean="0"/>
          </a:p>
          <a:p>
            <a:pPr lvl="0" algn="just">
              <a:spcAft>
                <a:spcPts val="1200"/>
              </a:spcAft>
            </a:pPr>
            <a:r>
              <a:rPr lang="es-EC" sz="2000" dirty="0" smtClean="0"/>
              <a:t>Las parroquias más desarrolladas de la zona de estudio prácticamente han agotado su capacidad de crecimiento horizontal, pero la demanda de infraestructura residencial y comercial se ha mantenido en altos niveles, por lo cual se prevé que en un futuro cercano la tipología de viviendas unifamiliares, que domina actualmente el territorio, cambiara para dar paso hacia la construcción de edificios de apartamentos, que permitan el aprovechamiento del espacio vertical.</a:t>
            </a:r>
            <a:endParaRPr lang="en-US" sz="2000" dirty="0" smtClean="0"/>
          </a:p>
          <a:p>
            <a:endParaRPr lang="en-US" sz="2000" dirty="0"/>
          </a:p>
        </p:txBody>
      </p:sp>
    </p:spTree>
    <p:extLst>
      <p:ext uri="{BB962C8B-B14F-4D97-AF65-F5344CB8AC3E}">
        <p14:creationId xmlns:p14="http://schemas.microsoft.com/office/powerpoint/2010/main" val="28898888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3568" y="2924944"/>
            <a:ext cx="7772400" cy="1470025"/>
          </a:xfrm>
        </p:spPr>
        <p:txBody>
          <a:bodyPr/>
          <a:lstStyle/>
          <a:p>
            <a:r>
              <a:rPr lang="es-EC" b="1" dirty="0" smtClean="0"/>
              <a:t>RECOMENDACIONES</a:t>
            </a:r>
            <a:endParaRPr lang="es-EC" b="1" dirty="0"/>
          </a:p>
        </p:txBody>
      </p:sp>
    </p:spTree>
    <p:extLst>
      <p:ext uri="{BB962C8B-B14F-4D97-AF65-F5344CB8AC3E}">
        <p14:creationId xmlns:p14="http://schemas.microsoft.com/office/powerpoint/2010/main" val="1974947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685800" y="2693988"/>
            <a:ext cx="7772400" cy="1470025"/>
          </a:xfrm>
        </p:spPr>
        <p:txBody>
          <a:bodyPr/>
          <a:lstStyle/>
          <a:p>
            <a:r>
              <a:rPr lang="es-EC" b="1" dirty="0" smtClean="0"/>
              <a:t>MARCO CONCEPTUAL</a:t>
            </a:r>
            <a:endParaRPr lang="es-EC" b="1" dirty="0"/>
          </a:p>
        </p:txBody>
      </p:sp>
    </p:spTree>
    <p:extLst>
      <p:ext uri="{BB962C8B-B14F-4D97-AF65-F5344CB8AC3E}">
        <p14:creationId xmlns:p14="http://schemas.microsoft.com/office/powerpoint/2010/main" val="14120740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76672"/>
            <a:ext cx="8229600" cy="5976664"/>
          </a:xfrm>
          <a:solidFill>
            <a:schemeClr val="accent3">
              <a:lumMod val="20000"/>
              <a:lumOff val="80000"/>
            </a:schemeClr>
          </a:solidFill>
        </p:spPr>
        <p:txBody>
          <a:bodyPr>
            <a:noAutofit/>
          </a:bodyPr>
          <a:lstStyle/>
          <a:p>
            <a:pPr lvl="0" algn="just">
              <a:spcAft>
                <a:spcPts val="1800"/>
              </a:spcAft>
            </a:pPr>
            <a:r>
              <a:rPr lang="es-EC" sz="2000" dirty="0"/>
              <a:t>Una vez que se ha comprobado la idoneidad de la técnica de autómatas celulares para la simulación de eventos futuros en el ámbito geográfico urbano, se recomienda su aplicación en el modelamiento de cambios generados a partir de sucesos que impulsen su desarrollo, como por ejemplo la aplicación de políticas públicas o creación de infraestructura complementaria.</a:t>
            </a:r>
            <a:endParaRPr lang="en-US" sz="2000" dirty="0"/>
          </a:p>
          <a:p>
            <a:pPr lvl="0" algn="just">
              <a:spcAft>
                <a:spcPts val="1800"/>
              </a:spcAft>
            </a:pPr>
            <a:r>
              <a:rPr lang="es-EC" sz="2000" dirty="0"/>
              <a:t>Para un mejor tratamiento de las zonas dispersas en estudios futuros, se recomienda la consideración dentro de la leyenda temática, de un tipo de cobertura que represente a manchas urbanas incipientes, a las cuales naturalmente se les debería asignará una mayor probabilidad de convertirse en tipo urbano consolidado. </a:t>
            </a:r>
            <a:endParaRPr lang="en-US" sz="2000" dirty="0"/>
          </a:p>
          <a:p>
            <a:pPr lvl="0" algn="just">
              <a:spcAft>
                <a:spcPts val="1800"/>
              </a:spcAft>
            </a:pPr>
            <a:r>
              <a:rPr lang="es-EC" sz="2000" dirty="0"/>
              <a:t>El método de clasificación por objetos se recomienda cuando se trabaja con imágenes de alta resolución, grandes áreas de estudio, y una leyenda temática con muchas clases, mientras que  para áreas pequeñas, pocas clases y resoluciones bajas, la clasificación por interpretación visual resulta un proceso más ágil.</a:t>
            </a:r>
            <a:endParaRPr lang="en-US" sz="2000" dirty="0"/>
          </a:p>
          <a:p>
            <a:endParaRPr lang="en-US" sz="1800" dirty="0"/>
          </a:p>
        </p:txBody>
      </p:sp>
    </p:spTree>
    <p:extLst>
      <p:ext uri="{BB962C8B-B14F-4D97-AF65-F5344CB8AC3E}">
        <p14:creationId xmlns:p14="http://schemas.microsoft.com/office/powerpoint/2010/main" val="3287669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476672"/>
            <a:ext cx="8229600" cy="5832648"/>
          </a:xfrm>
          <a:solidFill>
            <a:schemeClr val="accent3">
              <a:lumMod val="20000"/>
              <a:lumOff val="80000"/>
            </a:schemeClr>
          </a:solidFill>
        </p:spPr>
        <p:txBody>
          <a:bodyPr>
            <a:noAutofit/>
          </a:bodyPr>
          <a:lstStyle/>
          <a:p>
            <a:pPr lvl="0" algn="just">
              <a:spcAft>
                <a:spcPts val="1200"/>
              </a:spcAft>
            </a:pPr>
            <a:r>
              <a:rPr lang="es-EC" sz="2000" dirty="0" smtClean="0"/>
              <a:t>En </a:t>
            </a:r>
            <a:r>
              <a:rPr lang="es-EC" sz="2000" dirty="0"/>
              <a:t>el fenómeno de crecimiento urbano intervienen variables de tipo, físico, biológico, social y económico, por lo cual la conformación de un equipo multidisciplinario que sea capaz de interpretar de manera correcta la incidencia y comportamiento de cada una de las variables implicadas en este proceso y de traducir esta información de tal forma que pueda ser utilizada en un sistema de información geográfica, puede asegurar excelentes resultados en la predicción de escenarios urbanos futuros. </a:t>
            </a:r>
            <a:endParaRPr lang="es-EC" sz="2000" dirty="0" smtClean="0"/>
          </a:p>
          <a:p>
            <a:pPr marL="0" lvl="0" indent="0" algn="just">
              <a:spcAft>
                <a:spcPts val="1200"/>
              </a:spcAft>
              <a:buNone/>
            </a:pPr>
            <a:endParaRPr lang="en-US" sz="2000" dirty="0"/>
          </a:p>
          <a:p>
            <a:pPr lvl="0" algn="just">
              <a:spcAft>
                <a:spcPts val="1200"/>
              </a:spcAft>
            </a:pPr>
            <a:r>
              <a:rPr lang="es-EC" sz="2000" dirty="0"/>
              <a:t>El periodo de tiempo entre la imagen base y la imagen proyectada que se desea generar no debe ser muy dilatado, ya que el crecimiento urbano cambia su tendencia de distribución espacial en periodos relativamente cortos de tiempo, además mientras mayor sea la diferencia temporal, más iteraciones serán necesarias durante la aplicación de los autómatas celulares, pudiendo llegar a causar demoras durante el procesamiento de la información.</a:t>
            </a:r>
            <a:endParaRPr lang="en-US" sz="2000" dirty="0"/>
          </a:p>
          <a:p>
            <a:endParaRPr lang="en-US" sz="1800" dirty="0"/>
          </a:p>
        </p:txBody>
      </p:sp>
    </p:spTree>
    <p:extLst>
      <p:ext uri="{BB962C8B-B14F-4D97-AF65-F5344CB8AC3E}">
        <p14:creationId xmlns:p14="http://schemas.microsoft.com/office/powerpoint/2010/main" val="371530831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cdn.meme.am/instances/500x/6072709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404664"/>
            <a:ext cx="6048672" cy="6048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8583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2203</TotalTime>
  <Words>3909</Words>
  <Application>Microsoft Office PowerPoint</Application>
  <PresentationFormat>Presentación en pantalla (4:3)</PresentationFormat>
  <Paragraphs>960</Paragraphs>
  <Slides>92</Slides>
  <Notes>3</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92</vt:i4>
      </vt:variant>
    </vt:vector>
  </HeadingPairs>
  <TitlesOfParts>
    <vt:vector size="99" baseType="lpstr">
      <vt:lpstr>Arial</vt:lpstr>
      <vt:lpstr>Calibri</vt:lpstr>
      <vt:lpstr>Cambria Math</vt:lpstr>
      <vt:lpstr>Times New Roman</vt:lpstr>
      <vt:lpstr>Wingdings</vt:lpstr>
      <vt:lpstr>Tema de Office</vt:lpstr>
      <vt:lpstr>Visio</vt:lpstr>
      <vt:lpstr>Generación de un modelo predictivo de crecimiento urbano mediante la técnica de autómatas celulares. Aplicación a la zona conformada por las parroquias: Conocoto, Guangopolo, Alangasí, La Merced y San Rafael.</vt:lpstr>
      <vt:lpstr>Contenido</vt:lpstr>
      <vt:lpstr>INTRODUCCIÓN</vt:lpstr>
      <vt:lpstr>ANTECEDENTES</vt:lpstr>
      <vt:lpstr>Presentación de PowerPoint</vt:lpstr>
      <vt:lpstr>ANTECEDENTES</vt:lpstr>
      <vt:lpstr>Zona de estudio</vt:lpstr>
      <vt:lpstr>Objetivos</vt:lpstr>
      <vt:lpstr>MARCO CONCEPTUAL</vt:lpstr>
      <vt:lpstr>Tratamiento digital de Imágenes Satelitales</vt:lpstr>
      <vt:lpstr>Desarrollo Urbano</vt:lpstr>
      <vt:lpstr>Modelos Urbanos</vt:lpstr>
      <vt:lpstr>Tipos de Crecimiento Urbano</vt:lpstr>
      <vt:lpstr>Cobertura y Uso del Suelo</vt:lpstr>
      <vt:lpstr>Cadenas de Markov</vt:lpstr>
      <vt:lpstr>Presentación de PowerPoint</vt:lpstr>
      <vt:lpstr>Presentación de PowerPoint</vt:lpstr>
      <vt:lpstr>METODOLOGÍA</vt:lpstr>
      <vt:lpstr>Presentación de PowerPoint</vt:lpstr>
      <vt:lpstr>Recopilación de Insumos</vt:lpstr>
      <vt:lpstr>Escala de trabajo y unidad mínima de mapeo</vt:lpstr>
      <vt:lpstr>Tratamiento de imágenes satelitales </vt:lpstr>
      <vt:lpstr>Tratamiento de imágenes satelitales </vt:lpstr>
      <vt:lpstr>Tratamiento de imágenes satelitales </vt:lpstr>
      <vt:lpstr>Tratamiento de imágenes satelitales </vt:lpstr>
      <vt:lpstr>Definición del área de análisis</vt:lpstr>
      <vt:lpstr>Elaboración de las capas de información de cobertura del suelo</vt:lpstr>
      <vt:lpstr>Elaboración de las capas de información de cobertura del suelo</vt:lpstr>
      <vt:lpstr>Elaboración de las capas de información de cobertura del suelo</vt:lpstr>
      <vt:lpstr>Elaboración de las capas de información de cobertura del suelo</vt:lpstr>
      <vt:lpstr>Elaboración de las capas de información de cobertura del suelo</vt:lpstr>
      <vt:lpstr>Elaboración de las capas de información de cobertura del suelo</vt:lpstr>
      <vt:lpstr>Elaboración de las capas de información de cobertura del suelo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Generación del modelo predictivo de crecimiento urbano</vt:lpstr>
      <vt:lpstr>Presentación de PowerPoint</vt:lpstr>
      <vt:lpstr>Generación de capas de cobertura del suelo predichas (años 2020 y 2025)</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Presentación de PowerPoint</vt:lpstr>
      <vt:lpstr>Presentación de PowerPoint</vt:lpstr>
      <vt:lpstr>Presentación de PowerPoint</vt:lpstr>
      <vt:lpstr>RECOMENDACIONES</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GENERACIÓN DE UN MODELO PREDICTIVO DE CRECIMIENTO URBANO MEDIANTE LA TÉCNICA DE AUTÓMATAS CELULARES. APLICACIÓN A LA ZONA CONFORMADA POR LAS PARROQUIAS: CONOCOTO, GUANGOPOLO, ALANGASÍ, LA MERCED Y SAN RAFAEL.</dc:title>
  <dc:creator>art</dc:creator>
  <cp:lastModifiedBy>Paul León</cp:lastModifiedBy>
  <cp:revision>128</cp:revision>
  <dcterms:created xsi:type="dcterms:W3CDTF">2015-06-26T17:54:17Z</dcterms:created>
  <dcterms:modified xsi:type="dcterms:W3CDTF">2015-08-27T18:55:23Z</dcterms:modified>
</cp:coreProperties>
</file>