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4011" r:id="rId1"/>
  </p:sldMasterIdLst>
  <p:notesMasterIdLst>
    <p:notesMasterId r:id="rId76"/>
  </p:notesMasterIdLst>
  <p:handoutMasterIdLst>
    <p:handoutMasterId r:id="rId77"/>
  </p:handoutMasterIdLst>
  <p:sldIdLst>
    <p:sldId id="256" r:id="rId2"/>
    <p:sldId id="257" r:id="rId3"/>
    <p:sldId id="258" r:id="rId4"/>
    <p:sldId id="259" r:id="rId5"/>
    <p:sldId id="261" r:id="rId6"/>
    <p:sldId id="262" r:id="rId7"/>
    <p:sldId id="263" r:id="rId8"/>
    <p:sldId id="264" r:id="rId9"/>
    <p:sldId id="266" r:id="rId10"/>
    <p:sldId id="267" r:id="rId11"/>
    <p:sldId id="268" r:id="rId12"/>
    <p:sldId id="313" r:id="rId13"/>
    <p:sldId id="314" r:id="rId14"/>
    <p:sldId id="269" r:id="rId15"/>
    <p:sldId id="277" r:id="rId16"/>
    <p:sldId id="278" r:id="rId17"/>
    <p:sldId id="279" r:id="rId18"/>
    <p:sldId id="280" r:id="rId19"/>
    <p:sldId id="315" r:id="rId20"/>
    <p:sldId id="316" r:id="rId21"/>
    <p:sldId id="281" r:id="rId22"/>
    <p:sldId id="283" r:id="rId23"/>
    <p:sldId id="317" r:id="rId24"/>
    <p:sldId id="284" r:id="rId25"/>
    <p:sldId id="285" r:id="rId26"/>
    <p:sldId id="286" r:id="rId27"/>
    <p:sldId id="287" r:id="rId28"/>
    <p:sldId id="288" r:id="rId29"/>
    <p:sldId id="289" r:id="rId30"/>
    <p:sldId id="290" r:id="rId31"/>
    <p:sldId id="292" r:id="rId32"/>
    <p:sldId id="291" r:id="rId33"/>
    <p:sldId id="293" r:id="rId34"/>
    <p:sldId id="294" r:id="rId35"/>
    <p:sldId id="296" r:id="rId36"/>
    <p:sldId id="295"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8" r:id="rId54"/>
    <p:sldId id="319" r:id="rId55"/>
    <p:sldId id="321" r:id="rId56"/>
    <p:sldId id="323" r:id="rId57"/>
    <p:sldId id="320" r:id="rId58"/>
    <p:sldId id="324" r:id="rId59"/>
    <p:sldId id="325" r:id="rId60"/>
    <p:sldId id="326" r:id="rId61"/>
    <p:sldId id="327" r:id="rId62"/>
    <p:sldId id="328" r:id="rId63"/>
    <p:sldId id="329" r:id="rId64"/>
    <p:sldId id="330" r:id="rId65"/>
    <p:sldId id="337" r:id="rId66"/>
    <p:sldId id="338" r:id="rId67"/>
    <p:sldId id="339" r:id="rId68"/>
    <p:sldId id="340" r:id="rId69"/>
    <p:sldId id="331" r:id="rId70"/>
    <p:sldId id="332" r:id="rId71"/>
    <p:sldId id="333" r:id="rId72"/>
    <p:sldId id="334" r:id="rId73"/>
    <p:sldId id="335" r:id="rId74"/>
    <p:sldId id="336"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72" autoAdjust="0"/>
    <p:restoredTop sz="94356" autoAdjust="0"/>
  </p:normalViewPr>
  <p:slideViewPr>
    <p:cSldViewPr snapToGrid="0">
      <p:cViewPr varScale="1">
        <p:scale>
          <a:sx n="71" d="100"/>
          <a:sy n="71" d="100"/>
        </p:scale>
        <p:origin x="3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89A78B-14AC-4B74-B276-26CFC89F4E67}"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s-EC"/>
        </a:p>
      </dgm:t>
    </dgm:pt>
    <dgm:pt modelId="{816CB9EE-5EB2-4964-A14D-5942795D193B}">
      <dgm:prSet phldrT="[Texto]" custT="1"/>
      <dgm:spPr/>
      <dgm:t>
        <a:bodyPr/>
        <a:lstStyle/>
        <a:p>
          <a:pPr algn="l"/>
          <a:r>
            <a:rPr lang="es-EC" sz="2800" dirty="0" smtClean="0">
              <a:latin typeface="Arial" panose="020B0604020202020204" pitchFamily="34" charset="0"/>
              <a:cs typeface="Arial" panose="020B0604020202020204" pitchFamily="34" charset="0"/>
            </a:rPr>
            <a:t>Introducción</a:t>
          </a:r>
        </a:p>
      </dgm:t>
    </dgm:pt>
    <dgm:pt modelId="{C5CDA614-F75A-4CA1-9668-41A8BA7A2B1A}" type="parTrans" cxnId="{0AB30E51-C3B8-4839-9C3F-3A5311CE90F4}">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F6AA4264-E7C4-49A9-9D7D-A1310A1BF6CC}" type="sibTrans" cxnId="{0AB30E51-C3B8-4839-9C3F-3A5311CE90F4}">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E0D4C033-3AF0-40F5-9BFB-8411DF0ED19E}">
      <dgm:prSet phldrT="[Texto]" custT="1"/>
      <dgm:spPr/>
      <dgm:t>
        <a:bodyPr/>
        <a:lstStyle/>
        <a:p>
          <a:pPr algn="l"/>
          <a:r>
            <a:rPr lang="es-EC" sz="2800" dirty="0" smtClean="0">
              <a:latin typeface="Arial" panose="020B0604020202020204" pitchFamily="34" charset="0"/>
              <a:cs typeface="Arial" panose="020B0604020202020204" pitchFamily="34" charset="0"/>
            </a:rPr>
            <a:t>Descripción de los Sistemas auxiliares</a:t>
          </a:r>
          <a:endParaRPr lang="es-EC" sz="2800" dirty="0">
            <a:latin typeface="Arial" panose="020B0604020202020204" pitchFamily="34" charset="0"/>
            <a:cs typeface="Arial" panose="020B0604020202020204" pitchFamily="34" charset="0"/>
          </a:endParaRPr>
        </a:p>
      </dgm:t>
    </dgm:pt>
    <dgm:pt modelId="{744ECF58-566D-4340-AD9A-4FFBE98C35E2}" type="parTrans" cxnId="{10593407-1E62-42E8-8E83-A55041E514AE}">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51BA5777-DE79-450B-A6E3-867E19B56DFB}" type="sibTrans" cxnId="{10593407-1E62-42E8-8E83-A55041E514AE}">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E9EA5F41-D87F-4700-BE7D-661A48415529}">
      <dgm:prSet phldrT="[Texto]" custT="1"/>
      <dgm:spPr/>
      <dgm:t>
        <a:bodyPr/>
        <a:lstStyle/>
        <a:p>
          <a:pPr algn="l"/>
          <a:r>
            <a:rPr lang="es-EC" sz="2800" dirty="0" smtClean="0">
              <a:latin typeface="Arial" panose="020B0604020202020204" pitchFamily="34" charset="0"/>
              <a:cs typeface="Arial" panose="020B0604020202020204" pitchFamily="34" charset="0"/>
            </a:rPr>
            <a:t>Descripción de la instrumentación</a:t>
          </a:r>
          <a:endParaRPr lang="es-EC" sz="2800" dirty="0">
            <a:solidFill>
              <a:schemeClr val="tx1">
                <a:lumMod val="95000"/>
                <a:lumOff val="5000"/>
              </a:schemeClr>
            </a:solidFill>
            <a:latin typeface="Arial" panose="020B0604020202020204" pitchFamily="34" charset="0"/>
            <a:cs typeface="Arial" panose="020B0604020202020204" pitchFamily="34" charset="0"/>
          </a:endParaRPr>
        </a:p>
      </dgm:t>
    </dgm:pt>
    <dgm:pt modelId="{EDFB2BC2-50FB-4B08-AB24-CA47B781DC7B}" type="parTrans" cxnId="{EDE6A3BE-9D0F-42E6-963E-9A5BBA68BA0D}">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59F2347C-692D-4107-8F0C-81296FA86604}" type="sibTrans" cxnId="{EDE6A3BE-9D0F-42E6-963E-9A5BBA68BA0D}">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85EF581C-FC1A-46D3-BDB4-F78B1A4EB899}">
      <dgm:prSet custT="1"/>
      <dgm:spPr/>
      <dgm:t>
        <a:bodyPr/>
        <a:lstStyle/>
        <a:p>
          <a:pPr algn="l"/>
          <a:r>
            <a:rPr lang="es-EC" sz="2800" dirty="0" smtClean="0">
              <a:latin typeface="Arial" panose="020B0604020202020204" pitchFamily="34" charset="0"/>
              <a:cs typeface="Arial" panose="020B0604020202020204" pitchFamily="34" charset="0"/>
            </a:rPr>
            <a:t>Diseño del Sistema de control y monitoreo </a:t>
          </a:r>
          <a:endParaRPr lang="es-EC" sz="2800" dirty="0">
            <a:latin typeface="Arial" panose="020B0604020202020204" pitchFamily="34" charset="0"/>
            <a:cs typeface="Arial" panose="020B0604020202020204" pitchFamily="34" charset="0"/>
          </a:endParaRPr>
        </a:p>
      </dgm:t>
    </dgm:pt>
    <dgm:pt modelId="{0655410C-23A6-4540-88DC-4AB2331B638D}" type="parTrans" cxnId="{DDA2486A-B431-47D6-8FD3-7407FE06BCC1}">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0A5F1DA8-68C5-4191-8C65-A40F6768444A}" type="sibTrans" cxnId="{DDA2486A-B431-47D6-8FD3-7407FE06BCC1}">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4B362E61-319C-4C5E-95DA-CB5186B855DC}">
      <dgm:prSet custT="1"/>
      <dgm:spPr/>
      <dgm:t>
        <a:bodyPr/>
        <a:lstStyle/>
        <a:p>
          <a:pPr algn="l"/>
          <a:r>
            <a:rPr lang="es-EC" sz="2800" dirty="0" smtClean="0">
              <a:latin typeface="Arial" panose="020B0604020202020204" pitchFamily="34" charset="0"/>
              <a:cs typeface="Arial" panose="020B0604020202020204" pitchFamily="34" charset="0"/>
            </a:rPr>
            <a:t>Implementación</a:t>
          </a:r>
          <a:endParaRPr lang="es-EC" sz="2800" dirty="0">
            <a:latin typeface="Arial" panose="020B0604020202020204" pitchFamily="34" charset="0"/>
            <a:cs typeface="Arial" panose="020B0604020202020204" pitchFamily="34" charset="0"/>
          </a:endParaRPr>
        </a:p>
      </dgm:t>
    </dgm:pt>
    <dgm:pt modelId="{79A003FF-C932-4B5C-A111-82300E7DC211}" type="parTrans" cxnId="{3EC3168F-F61D-4A21-899B-C76AFEB05BA4}">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7BA3380B-CDB9-48AB-8D1D-088174E34DE0}" type="sibTrans" cxnId="{3EC3168F-F61D-4A21-899B-C76AFEB05BA4}">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03C17BFE-F815-490B-9ADC-F5B2F606AFE6}">
      <dgm:prSet phldrT="[Texto]" custT="1"/>
      <dgm:spPr/>
      <dgm:t>
        <a:bodyPr/>
        <a:lstStyle/>
        <a:p>
          <a:pPr algn="l"/>
          <a:r>
            <a:rPr lang="es-EC" sz="2800" dirty="0" smtClean="0">
              <a:latin typeface="Arial" panose="020B0604020202020204" pitchFamily="34" charset="0"/>
              <a:cs typeface="Arial" panose="020B0604020202020204" pitchFamily="34" charset="0"/>
            </a:rPr>
            <a:t>Análisis de Resultados</a:t>
          </a:r>
          <a:endParaRPr lang="es-EC" sz="2800" dirty="0">
            <a:solidFill>
              <a:schemeClr val="tx1">
                <a:lumMod val="95000"/>
                <a:lumOff val="5000"/>
              </a:schemeClr>
            </a:solidFill>
            <a:latin typeface="Arial" panose="020B0604020202020204" pitchFamily="34" charset="0"/>
            <a:cs typeface="Arial" panose="020B0604020202020204" pitchFamily="34" charset="0"/>
          </a:endParaRPr>
        </a:p>
      </dgm:t>
    </dgm:pt>
    <dgm:pt modelId="{FFAA712B-2840-4B55-9807-EEED45AFB1F1}" type="parTrans" cxnId="{80CB5AB6-1EF2-4A02-86F1-73BFD456D49A}">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73A57116-583A-4EAD-ABD9-B34E1DBFA018}" type="sibTrans" cxnId="{80CB5AB6-1EF2-4A02-86F1-73BFD456D49A}">
      <dgm:prSet/>
      <dgm:spPr/>
      <dgm:t>
        <a:bodyPr/>
        <a:lstStyle/>
        <a:p>
          <a:pPr algn="l"/>
          <a:endParaRPr lang="es-EC" sz="2800">
            <a:solidFill>
              <a:schemeClr val="tx1">
                <a:lumMod val="95000"/>
                <a:lumOff val="5000"/>
              </a:schemeClr>
            </a:solidFill>
            <a:latin typeface="Arial" panose="020B0604020202020204" pitchFamily="34" charset="0"/>
            <a:cs typeface="Arial" panose="020B0604020202020204" pitchFamily="34" charset="0"/>
          </a:endParaRPr>
        </a:p>
      </dgm:t>
    </dgm:pt>
    <dgm:pt modelId="{9B97AC8F-CFE5-4861-BA42-BD76DE642576}">
      <dgm:prSet custT="1"/>
      <dgm:spPr/>
      <dgm:t>
        <a:bodyPr/>
        <a:lstStyle/>
        <a:p>
          <a:pPr algn="l"/>
          <a:r>
            <a:rPr lang="es-EC" sz="2800" dirty="0" smtClean="0">
              <a:latin typeface="Arial" panose="020B0604020202020204" pitchFamily="34" charset="0"/>
              <a:cs typeface="Arial" panose="020B0604020202020204" pitchFamily="34" charset="0"/>
            </a:rPr>
            <a:t>Conclusiones y Recomendaciones</a:t>
          </a:r>
          <a:endParaRPr lang="es-EC" sz="2800" dirty="0">
            <a:solidFill>
              <a:schemeClr val="tx1">
                <a:lumMod val="95000"/>
                <a:lumOff val="5000"/>
              </a:schemeClr>
            </a:solidFill>
            <a:latin typeface="Arial" panose="020B0604020202020204" pitchFamily="34" charset="0"/>
            <a:cs typeface="Arial" panose="020B0604020202020204" pitchFamily="34" charset="0"/>
          </a:endParaRPr>
        </a:p>
      </dgm:t>
    </dgm:pt>
    <dgm:pt modelId="{57002DA5-56D6-4701-A54F-2316F5579861}" type="parTrans" cxnId="{D4504561-1246-48B9-9B80-E9EFC0123544}">
      <dgm:prSet/>
      <dgm:spPr/>
      <dgm:t>
        <a:bodyPr/>
        <a:lstStyle/>
        <a:p>
          <a:pPr algn="l"/>
          <a:endParaRPr lang="en-US" sz="2800">
            <a:solidFill>
              <a:schemeClr val="tx1">
                <a:lumMod val="95000"/>
                <a:lumOff val="5000"/>
              </a:schemeClr>
            </a:solidFill>
            <a:latin typeface="Arial" panose="020B0604020202020204" pitchFamily="34" charset="0"/>
            <a:cs typeface="Arial" panose="020B0604020202020204" pitchFamily="34" charset="0"/>
          </a:endParaRPr>
        </a:p>
      </dgm:t>
    </dgm:pt>
    <dgm:pt modelId="{1D28B240-414E-4BBA-B079-E41547B6E574}" type="sibTrans" cxnId="{D4504561-1246-48B9-9B80-E9EFC0123544}">
      <dgm:prSet/>
      <dgm:spPr/>
      <dgm:t>
        <a:bodyPr/>
        <a:lstStyle/>
        <a:p>
          <a:pPr algn="l"/>
          <a:endParaRPr lang="en-US" sz="2800">
            <a:solidFill>
              <a:schemeClr val="tx1">
                <a:lumMod val="95000"/>
                <a:lumOff val="5000"/>
              </a:schemeClr>
            </a:solidFill>
            <a:latin typeface="Arial" panose="020B0604020202020204" pitchFamily="34" charset="0"/>
            <a:cs typeface="Arial" panose="020B0604020202020204" pitchFamily="34" charset="0"/>
          </a:endParaRPr>
        </a:p>
      </dgm:t>
    </dgm:pt>
    <dgm:pt modelId="{596ADF04-E22E-4CB4-9462-DA144900531F}" type="pres">
      <dgm:prSet presAssocID="{3089A78B-14AC-4B74-B276-26CFC89F4E67}" presName="linearFlow" presStyleCnt="0">
        <dgm:presLayoutVars>
          <dgm:dir/>
          <dgm:resizeHandles val="exact"/>
        </dgm:presLayoutVars>
      </dgm:prSet>
      <dgm:spPr/>
      <dgm:t>
        <a:bodyPr/>
        <a:lstStyle/>
        <a:p>
          <a:endParaRPr lang="en-US"/>
        </a:p>
      </dgm:t>
    </dgm:pt>
    <dgm:pt modelId="{341CF72F-194B-4FC2-BCC8-5B6C821F6C8E}" type="pres">
      <dgm:prSet presAssocID="{816CB9EE-5EB2-4964-A14D-5942795D193B}" presName="composite" presStyleCnt="0"/>
      <dgm:spPr/>
      <dgm:t>
        <a:bodyPr/>
        <a:lstStyle/>
        <a:p>
          <a:endParaRPr lang="en-US"/>
        </a:p>
      </dgm:t>
    </dgm:pt>
    <dgm:pt modelId="{CB3B595F-3B82-4D8E-B9B3-80C69D6F7B5D}" type="pres">
      <dgm:prSet presAssocID="{816CB9EE-5EB2-4964-A14D-5942795D193B}" presName="imgShp" presStyleLbl="fgImgPlace1" presStyleIdx="0" presStyleCnt="7"/>
      <dgm:spPr/>
      <dgm:t>
        <a:bodyPr/>
        <a:lstStyle/>
        <a:p>
          <a:endParaRPr lang="en-US"/>
        </a:p>
      </dgm:t>
    </dgm:pt>
    <dgm:pt modelId="{0B1E94B7-B852-4D25-BCCA-81790E015988}" type="pres">
      <dgm:prSet presAssocID="{816CB9EE-5EB2-4964-A14D-5942795D193B}" presName="txShp" presStyleLbl="node1" presStyleIdx="0" presStyleCnt="7">
        <dgm:presLayoutVars>
          <dgm:bulletEnabled val="1"/>
        </dgm:presLayoutVars>
      </dgm:prSet>
      <dgm:spPr/>
      <dgm:t>
        <a:bodyPr/>
        <a:lstStyle/>
        <a:p>
          <a:endParaRPr lang="en-US"/>
        </a:p>
      </dgm:t>
    </dgm:pt>
    <dgm:pt modelId="{8FE97D6A-0F3A-4439-A00C-CCE18DD10E4D}" type="pres">
      <dgm:prSet presAssocID="{F6AA4264-E7C4-49A9-9D7D-A1310A1BF6CC}" presName="spacing" presStyleCnt="0"/>
      <dgm:spPr/>
      <dgm:t>
        <a:bodyPr/>
        <a:lstStyle/>
        <a:p>
          <a:endParaRPr lang="en-US"/>
        </a:p>
      </dgm:t>
    </dgm:pt>
    <dgm:pt modelId="{F2C70B56-E76A-4E3A-A905-E6EFE1BD7210}" type="pres">
      <dgm:prSet presAssocID="{E0D4C033-3AF0-40F5-9BFB-8411DF0ED19E}" presName="composite" presStyleCnt="0"/>
      <dgm:spPr/>
      <dgm:t>
        <a:bodyPr/>
        <a:lstStyle/>
        <a:p>
          <a:endParaRPr lang="en-US"/>
        </a:p>
      </dgm:t>
    </dgm:pt>
    <dgm:pt modelId="{492EF109-A7B6-4C84-B5AD-F3B5D2BD51EA}" type="pres">
      <dgm:prSet presAssocID="{E0D4C033-3AF0-40F5-9BFB-8411DF0ED19E}" presName="imgShp" presStyleLbl="fgImgPlace1" presStyleIdx="1" presStyleCnt="7"/>
      <dgm:spPr/>
      <dgm:t>
        <a:bodyPr/>
        <a:lstStyle/>
        <a:p>
          <a:endParaRPr lang="en-US"/>
        </a:p>
      </dgm:t>
    </dgm:pt>
    <dgm:pt modelId="{D9811467-7578-4595-93F3-799B04A91844}" type="pres">
      <dgm:prSet presAssocID="{E0D4C033-3AF0-40F5-9BFB-8411DF0ED19E}" presName="txShp" presStyleLbl="node1" presStyleIdx="1" presStyleCnt="7">
        <dgm:presLayoutVars>
          <dgm:bulletEnabled val="1"/>
        </dgm:presLayoutVars>
      </dgm:prSet>
      <dgm:spPr/>
      <dgm:t>
        <a:bodyPr/>
        <a:lstStyle/>
        <a:p>
          <a:endParaRPr lang="en-US"/>
        </a:p>
      </dgm:t>
    </dgm:pt>
    <dgm:pt modelId="{2C087596-BB32-4799-993A-0281A25B0FBA}" type="pres">
      <dgm:prSet presAssocID="{51BA5777-DE79-450B-A6E3-867E19B56DFB}" presName="spacing" presStyleCnt="0"/>
      <dgm:spPr/>
      <dgm:t>
        <a:bodyPr/>
        <a:lstStyle/>
        <a:p>
          <a:endParaRPr lang="en-US"/>
        </a:p>
      </dgm:t>
    </dgm:pt>
    <dgm:pt modelId="{4EF62770-E9DE-46B6-A710-21C3E27B914F}" type="pres">
      <dgm:prSet presAssocID="{E9EA5F41-D87F-4700-BE7D-661A48415529}" presName="composite" presStyleCnt="0"/>
      <dgm:spPr/>
      <dgm:t>
        <a:bodyPr/>
        <a:lstStyle/>
        <a:p>
          <a:endParaRPr lang="en-US"/>
        </a:p>
      </dgm:t>
    </dgm:pt>
    <dgm:pt modelId="{7ADD2535-FD92-49E4-B66B-A511F07D653D}" type="pres">
      <dgm:prSet presAssocID="{E9EA5F41-D87F-4700-BE7D-661A48415529}" presName="imgShp" presStyleLbl="fgImgPlace1" presStyleIdx="2" presStyleCnt="7"/>
      <dgm:spPr/>
      <dgm:t>
        <a:bodyPr/>
        <a:lstStyle/>
        <a:p>
          <a:endParaRPr lang="en-US"/>
        </a:p>
      </dgm:t>
    </dgm:pt>
    <dgm:pt modelId="{6997EF96-3968-425E-B472-639F61DEEBD3}" type="pres">
      <dgm:prSet presAssocID="{E9EA5F41-D87F-4700-BE7D-661A48415529}" presName="txShp" presStyleLbl="node1" presStyleIdx="2" presStyleCnt="7">
        <dgm:presLayoutVars>
          <dgm:bulletEnabled val="1"/>
        </dgm:presLayoutVars>
      </dgm:prSet>
      <dgm:spPr/>
      <dgm:t>
        <a:bodyPr/>
        <a:lstStyle/>
        <a:p>
          <a:endParaRPr lang="en-US"/>
        </a:p>
      </dgm:t>
    </dgm:pt>
    <dgm:pt modelId="{3C66AA0B-4D44-49E1-B762-F0CB000E740D}" type="pres">
      <dgm:prSet presAssocID="{59F2347C-692D-4107-8F0C-81296FA86604}" presName="spacing" presStyleCnt="0"/>
      <dgm:spPr/>
      <dgm:t>
        <a:bodyPr/>
        <a:lstStyle/>
        <a:p>
          <a:endParaRPr lang="en-US"/>
        </a:p>
      </dgm:t>
    </dgm:pt>
    <dgm:pt modelId="{FE11E4B5-9D0A-4694-862E-55F01048B037}" type="pres">
      <dgm:prSet presAssocID="{85EF581C-FC1A-46D3-BDB4-F78B1A4EB899}" presName="composite" presStyleCnt="0"/>
      <dgm:spPr/>
    </dgm:pt>
    <dgm:pt modelId="{42AF0390-1061-4855-BDAF-E8204B73CB8E}" type="pres">
      <dgm:prSet presAssocID="{85EF581C-FC1A-46D3-BDB4-F78B1A4EB899}" presName="imgShp" presStyleLbl="fgImgPlace1" presStyleIdx="3" presStyleCnt="7"/>
      <dgm:spPr/>
    </dgm:pt>
    <dgm:pt modelId="{7101FAE8-2EB0-4962-B57B-EAA027437743}" type="pres">
      <dgm:prSet presAssocID="{85EF581C-FC1A-46D3-BDB4-F78B1A4EB899}" presName="txShp" presStyleLbl="node1" presStyleIdx="3" presStyleCnt="7">
        <dgm:presLayoutVars>
          <dgm:bulletEnabled val="1"/>
        </dgm:presLayoutVars>
      </dgm:prSet>
      <dgm:spPr/>
      <dgm:t>
        <a:bodyPr/>
        <a:lstStyle/>
        <a:p>
          <a:endParaRPr lang="en-US"/>
        </a:p>
      </dgm:t>
    </dgm:pt>
    <dgm:pt modelId="{BAD1367E-8F95-4296-8140-5FA85ECA90E4}" type="pres">
      <dgm:prSet presAssocID="{0A5F1DA8-68C5-4191-8C65-A40F6768444A}" presName="spacing" presStyleCnt="0"/>
      <dgm:spPr/>
    </dgm:pt>
    <dgm:pt modelId="{CA0C6BD9-FCCD-4735-A6A7-ACA74B2C01DC}" type="pres">
      <dgm:prSet presAssocID="{4B362E61-319C-4C5E-95DA-CB5186B855DC}" presName="composite" presStyleCnt="0"/>
      <dgm:spPr/>
    </dgm:pt>
    <dgm:pt modelId="{104528F6-AB39-4A41-8417-99C0424CE51A}" type="pres">
      <dgm:prSet presAssocID="{4B362E61-319C-4C5E-95DA-CB5186B855DC}" presName="imgShp" presStyleLbl="fgImgPlace1" presStyleIdx="4" presStyleCnt="7"/>
      <dgm:spPr/>
    </dgm:pt>
    <dgm:pt modelId="{35BBF56E-6652-4418-9A40-5F38A99EE0F7}" type="pres">
      <dgm:prSet presAssocID="{4B362E61-319C-4C5E-95DA-CB5186B855DC}" presName="txShp" presStyleLbl="node1" presStyleIdx="4" presStyleCnt="7">
        <dgm:presLayoutVars>
          <dgm:bulletEnabled val="1"/>
        </dgm:presLayoutVars>
      </dgm:prSet>
      <dgm:spPr/>
      <dgm:t>
        <a:bodyPr/>
        <a:lstStyle/>
        <a:p>
          <a:endParaRPr lang="en-US"/>
        </a:p>
      </dgm:t>
    </dgm:pt>
    <dgm:pt modelId="{CA128216-F379-42D2-B88C-CA3C0E858DBC}" type="pres">
      <dgm:prSet presAssocID="{7BA3380B-CDB9-48AB-8D1D-088174E34DE0}" presName="spacing" presStyleCnt="0"/>
      <dgm:spPr/>
    </dgm:pt>
    <dgm:pt modelId="{F8EDB334-A162-4EE8-900E-D79F670CF429}" type="pres">
      <dgm:prSet presAssocID="{03C17BFE-F815-490B-9ADC-F5B2F606AFE6}" presName="composite" presStyleCnt="0"/>
      <dgm:spPr/>
      <dgm:t>
        <a:bodyPr/>
        <a:lstStyle/>
        <a:p>
          <a:endParaRPr lang="en-US"/>
        </a:p>
      </dgm:t>
    </dgm:pt>
    <dgm:pt modelId="{60721720-2B9A-468D-842A-FA65DD25CB6D}" type="pres">
      <dgm:prSet presAssocID="{03C17BFE-F815-490B-9ADC-F5B2F606AFE6}" presName="imgShp" presStyleLbl="fgImgPlace1" presStyleIdx="5" presStyleCnt="7"/>
      <dgm:spPr/>
      <dgm:t>
        <a:bodyPr/>
        <a:lstStyle/>
        <a:p>
          <a:endParaRPr lang="en-US"/>
        </a:p>
      </dgm:t>
    </dgm:pt>
    <dgm:pt modelId="{EB2F5A98-A398-4A4F-A25E-4CDFAF43D038}" type="pres">
      <dgm:prSet presAssocID="{03C17BFE-F815-490B-9ADC-F5B2F606AFE6}" presName="txShp" presStyleLbl="node1" presStyleIdx="5" presStyleCnt="7">
        <dgm:presLayoutVars>
          <dgm:bulletEnabled val="1"/>
        </dgm:presLayoutVars>
      </dgm:prSet>
      <dgm:spPr/>
      <dgm:t>
        <a:bodyPr/>
        <a:lstStyle/>
        <a:p>
          <a:endParaRPr lang="en-US"/>
        </a:p>
      </dgm:t>
    </dgm:pt>
    <dgm:pt modelId="{CE38EDF4-AA56-4E14-9AA5-BE387B8196D1}" type="pres">
      <dgm:prSet presAssocID="{73A57116-583A-4EAD-ABD9-B34E1DBFA018}" presName="spacing" presStyleCnt="0"/>
      <dgm:spPr/>
      <dgm:t>
        <a:bodyPr/>
        <a:lstStyle/>
        <a:p>
          <a:endParaRPr lang="en-US"/>
        </a:p>
      </dgm:t>
    </dgm:pt>
    <dgm:pt modelId="{3FB50317-02F8-4427-A02E-91A0C3D03991}" type="pres">
      <dgm:prSet presAssocID="{9B97AC8F-CFE5-4861-BA42-BD76DE642576}" presName="composite" presStyleCnt="0"/>
      <dgm:spPr/>
      <dgm:t>
        <a:bodyPr/>
        <a:lstStyle/>
        <a:p>
          <a:endParaRPr lang="en-US"/>
        </a:p>
      </dgm:t>
    </dgm:pt>
    <dgm:pt modelId="{47D699DF-D271-485A-9573-2DD52BE83808}" type="pres">
      <dgm:prSet presAssocID="{9B97AC8F-CFE5-4861-BA42-BD76DE642576}" presName="imgShp" presStyleLbl="fgImgPlace1" presStyleIdx="6" presStyleCnt="7"/>
      <dgm:spPr/>
      <dgm:t>
        <a:bodyPr/>
        <a:lstStyle/>
        <a:p>
          <a:endParaRPr lang="en-US"/>
        </a:p>
      </dgm:t>
    </dgm:pt>
    <dgm:pt modelId="{C87D4E64-585C-4EF4-BA95-BB198FF07B91}" type="pres">
      <dgm:prSet presAssocID="{9B97AC8F-CFE5-4861-BA42-BD76DE642576}" presName="txShp" presStyleLbl="node1" presStyleIdx="6" presStyleCnt="7">
        <dgm:presLayoutVars>
          <dgm:bulletEnabled val="1"/>
        </dgm:presLayoutVars>
      </dgm:prSet>
      <dgm:spPr/>
      <dgm:t>
        <a:bodyPr/>
        <a:lstStyle/>
        <a:p>
          <a:endParaRPr lang="en-US"/>
        </a:p>
      </dgm:t>
    </dgm:pt>
  </dgm:ptLst>
  <dgm:cxnLst>
    <dgm:cxn modelId="{F5AC6E1F-C697-4EC4-80FD-CA65BF40ACDE}" type="presOf" srcId="{85EF581C-FC1A-46D3-BDB4-F78B1A4EB899}" destId="{7101FAE8-2EB0-4962-B57B-EAA027437743}" srcOrd="0" destOrd="0" presId="urn:microsoft.com/office/officeart/2005/8/layout/vList3"/>
    <dgm:cxn modelId="{0AB30E51-C3B8-4839-9C3F-3A5311CE90F4}" srcId="{3089A78B-14AC-4B74-B276-26CFC89F4E67}" destId="{816CB9EE-5EB2-4964-A14D-5942795D193B}" srcOrd="0" destOrd="0" parTransId="{C5CDA614-F75A-4CA1-9668-41A8BA7A2B1A}" sibTransId="{F6AA4264-E7C4-49A9-9D7D-A1310A1BF6CC}"/>
    <dgm:cxn modelId="{10593407-1E62-42E8-8E83-A55041E514AE}" srcId="{3089A78B-14AC-4B74-B276-26CFC89F4E67}" destId="{E0D4C033-3AF0-40F5-9BFB-8411DF0ED19E}" srcOrd="1" destOrd="0" parTransId="{744ECF58-566D-4340-AD9A-4FFBE98C35E2}" sibTransId="{51BA5777-DE79-450B-A6E3-867E19B56DFB}"/>
    <dgm:cxn modelId="{D4504561-1246-48B9-9B80-E9EFC0123544}" srcId="{3089A78B-14AC-4B74-B276-26CFC89F4E67}" destId="{9B97AC8F-CFE5-4861-BA42-BD76DE642576}" srcOrd="6" destOrd="0" parTransId="{57002DA5-56D6-4701-A54F-2316F5579861}" sibTransId="{1D28B240-414E-4BBA-B079-E41547B6E574}"/>
    <dgm:cxn modelId="{8DBCD927-E796-4DDA-B551-9C5A12B7BB38}" type="presOf" srcId="{3089A78B-14AC-4B74-B276-26CFC89F4E67}" destId="{596ADF04-E22E-4CB4-9462-DA144900531F}" srcOrd="0" destOrd="0" presId="urn:microsoft.com/office/officeart/2005/8/layout/vList3"/>
    <dgm:cxn modelId="{74BBDF71-21AE-4447-9609-BF73E5EC1038}" type="presOf" srcId="{03C17BFE-F815-490B-9ADC-F5B2F606AFE6}" destId="{EB2F5A98-A398-4A4F-A25E-4CDFAF43D038}" srcOrd="0" destOrd="0" presId="urn:microsoft.com/office/officeart/2005/8/layout/vList3"/>
    <dgm:cxn modelId="{DDA2486A-B431-47D6-8FD3-7407FE06BCC1}" srcId="{3089A78B-14AC-4B74-B276-26CFC89F4E67}" destId="{85EF581C-FC1A-46D3-BDB4-F78B1A4EB899}" srcOrd="3" destOrd="0" parTransId="{0655410C-23A6-4540-88DC-4AB2331B638D}" sibTransId="{0A5F1DA8-68C5-4191-8C65-A40F6768444A}"/>
    <dgm:cxn modelId="{80CB5AB6-1EF2-4A02-86F1-73BFD456D49A}" srcId="{3089A78B-14AC-4B74-B276-26CFC89F4E67}" destId="{03C17BFE-F815-490B-9ADC-F5B2F606AFE6}" srcOrd="5" destOrd="0" parTransId="{FFAA712B-2840-4B55-9807-EEED45AFB1F1}" sibTransId="{73A57116-583A-4EAD-ABD9-B34E1DBFA018}"/>
    <dgm:cxn modelId="{EDE6A3BE-9D0F-42E6-963E-9A5BBA68BA0D}" srcId="{3089A78B-14AC-4B74-B276-26CFC89F4E67}" destId="{E9EA5F41-D87F-4700-BE7D-661A48415529}" srcOrd="2" destOrd="0" parTransId="{EDFB2BC2-50FB-4B08-AB24-CA47B781DC7B}" sibTransId="{59F2347C-692D-4107-8F0C-81296FA86604}"/>
    <dgm:cxn modelId="{105AD4FA-3555-432E-9FE7-0D28230C81B5}" type="presOf" srcId="{4B362E61-319C-4C5E-95DA-CB5186B855DC}" destId="{35BBF56E-6652-4418-9A40-5F38A99EE0F7}" srcOrd="0" destOrd="0" presId="urn:microsoft.com/office/officeart/2005/8/layout/vList3"/>
    <dgm:cxn modelId="{A203935E-253B-4E14-9113-6EE2ABAAF477}" type="presOf" srcId="{9B97AC8F-CFE5-4861-BA42-BD76DE642576}" destId="{C87D4E64-585C-4EF4-BA95-BB198FF07B91}" srcOrd="0" destOrd="0" presId="urn:microsoft.com/office/officeart/2005/8/layout/vList3"/>
    <dgm:cxn modelId="{B906673E-F466-4E82-BF43-93CC68DC9FE4}" type="presOf" srcId="{E0D4C033-3AF0-40F5-9BFB-8411DF0ED19E}" destId="{D9811467-7578-4595-93F3-799B04A91844}" srcOrd="0" destOrd="0" presId="urn:microsoft.com/office/officeart/2005/8/layout/vList3"/>
    <dgm:cxn modelId="{09C8F188-1251-4B78-900F-CF3572702786}" type="presOf" srcId="{816CB9EE-5EB2-4964-A14D-5942795D193B}" destId="{0B1E94B7-B852-4D25-BCCA-81790E015988}" srcOrd="0" destOrd="0" presId="urn:microsoft.com/office/officeart/2005/8/layout/vList3"/>
    <dgm:cxn modelId="{3EC3168F-F61D-4A21-899B-C76AFEB05BA4}" srcId="{3089A78B-14AC-4B74-B276-26CFC89F4E67}" destId="{4B362E61-319C-4C5E-95DA-CB5186B855DC}" srcOrd="4" destOrd="0" parTransId="{79A003FF-C932-4B5C-A111-82300E7DC211}" sibTransId="{7BA3380B-CDB9-48AB-8D1D-088174E34DE0}"/>
    <dgm:cxn modelId="{4AB94346-6A26-478C-83D8-D87F3E1DFFD5}" type="presOf" srcId="{E9EA5F41-D87F-4700-BE7D-661A48415529}" destId="{6997EF96-3968-425E-B472-639F61DEEBD3}" srcOrd="0" destOrd="0" presId="urn:microsoft.com/office/officeart/2005/8/layout/vList3"/>
    <dgm:cxn modelId="{4EFF43F7-6378-4061-80E7-140CECFC1290}" type="presParOf" srcId="{596ADF04-E22E-4CB4-9462-DA144900531F}" destId="{341CF72F-194B-4FC2-BCC8-5B6C821F6C8E}" srcOrd="0" destOrd="0" presId="urn:microsoft.com/office/officeart/2005/8/layout/vList3"/>
    <dgm:cxn modelId="{D63BA8EE-7A4B-4427-A004-01701A5177FA}" type="presParOf" srcId="{341CF72F-194B-4FC2-BCC8-5B6C821F6C8E}" destId="{CB3B595F-3B82-4D8E-B9B3-80C69D6F7B5D}" srcOrd="0" destOrd="0" presId="urn:microsoft.com/office/officeart/2005/8/layout/vList3"/>
    <dgm:cxn modelId="{126C7570-1196-41D8-B0D5-9EF96BF01B36}" type="presParOf" srcId="{341CF72F-194B-4FC2-BCC8-5B6C821F6C8E}" destId="{0B1E94B7-B852-4D25-BCCA-81790E015988}" srcOrd="1" destOrd="0" presId="urn:microsoft.com/office/officeart/2005/8/layout/vList3"/>
    <dgm:cxn modelId="{C0155D38-9789-4C6A-B4A4-8B897B319027}" type="presParOf" srcId="{596ADF04-E22E-4CB4-9462-DA144900531F}" destId="{8FE97D6A-0F3A-4439-A00C-CCE18DD10E4D}" srcOrd="1" destOrd="0" presId="urn:microsoft.com/office/officeart/2005/8/layout/vList3"/>
    <dgm:cxn modelId="{74C71AB5-78DF-4232-A621-CF4C75C78BE8}" type="presParOf" srcId="{596ADF04-E22E-4CB4-9462-DA144900531F}" destId="{F2C70B56-E76A-4E3A-A905-E6EFE1BD7210}" srcOrd="2" destOrd="0" presId="urn:microsoft.com/office/officeart/2005/8/layout/vList3"/>
    <dgm:cxn modelId="{64CA23C6-632A-4E49-A037-D3CF624B0CFC}" type="presParOf" srcId="{F2C70B56-E76A-4E3A-A905-E6EFE1BD7210}" destId="{492EF109-A7B6-4C84-B5AD-F3B5D2BD51EA}" srcOrd="0" destOrd="0" presId="urn:microsoft.com/office/officeart/2005/8/layout/vList3"/>
    <dgm:cxn modelId="{5390452B-8385-47FD-A7A1-F3966B9D149B}" type="presParOf" srcId="{F2C70B56-E76A-4E3A-A905-E6EFE1BD7210}" destId="{D9811467-7578-4595-93F3-799B04A91844}" srcOrd="1" destOrd="0" presId="urn:microsoft.com/office/officeart/2005/8/layout/vList3"/>
    <dgm:cxn modelId="{1C0DB97B-09CC-4732-BD4B-934A0DB63A68}" type="presParOf" srcId="{596ADF04-E22E-4CB4-9462-DA144900531F}" destId="{2C087596-BB32-4799-993A-0281A25B0FBA}" srcOrd="3" destOrd="0" presId="urn:microsoft.com/office/officeart/2005/8/layout/vList3"/>
    <dgm:cxn modelId="{3C1480F7-95AF-4BDD-8F26-839A76CAB1F3}" type="presParOf" srcId="{596ADF04-E22E-4CB4-9462-DA144900531F}" destId="{4EF62770-E9DE-46B6-A710-21C3E27B914F}" srcOrd="4" destOrd="0" presId="urn:microsoft.com/office/officeart/2005/8/layout/vList3"/>
    <dgm:cxn modelId="{B5A84E4A-BBD5-4E29-A1DC-BE7BC2135CDF}" type="presParOf" srcId="{4EF62770-E9DE-46B6-A710-21C3E27B914F}" destId="{7ADD2535-FD92-49E4-B66B-A511F07D653D}" srcOrd="0" destOrd="0" presId="urn:microsoft.com/office/officeart/2005/8/layout/vList3"/>
    <dgm:cxn modelId="{D34B2C5D-A881-4965-A842-8EAB24F5CB77}" type="presParOf" srcId="{4EF62770-E9DE-46B6-A710-21C3E27B914F}" destId="{6997EF96-3968-425E-B472-639F61DEEBD3}" srcOrd="1" destOrd="0" presId="urn:microsoft.com/office/officeart/2005/8/layout/vList3"/>
    <dgm:cxn modelId="{F1D581AA-3EF2-4ADC-84DC-FF4EFA5BB816}" type="presParOf" srcId="{596ADF04-E22E-4CB4-9462-DA144900531F}" destId="{3C66AA0B-4D44-49E1-B762-F0CB000E740D}" srcOrd="5" destOrd="0" presId="urn:microsoft.com/office/officeart/2005/8/layout/vList3"/>
    <dgm:cxn modelId="{DA1C3D80-0E2D-4782-B237-4564EC3663D2}" type="presParOf" srcId="{596ADF04-E22E-4CB4-9462-DA144900531F}" destId="{FE11E4B5-9D0A-4694-862E-55F01048B037}" srcOrd="6" destOrd="0" presId="urn:microsoft.com/office/officeart/2005/8/layout/vList3"/>
    <dgm:cxn modelId="{B38E0623-684D-4ABB-B334-8C8DCF60E477}" type="presParOf" srcId="{FE11E4B5-9D0A-4694-862E-55F01048B037}" destId="{42AF0390-1061-4855-BDAF-E8204B73CB8E}" srcOrd="0" destOrd="0" presId="urn:microsoft.com/office/officeart/2005/8/layout/vList3"/>
    <dgm:cxn modelId="{DA6330EF-537E-4283-BEB7-F56B4BC67B59}" type="presParOf" srcId="{FE11E4B5-9D0A-4694-862E-55F01048B037}" destId="{7101FAE8-2EB0-4962-B57B-EAA027437743}" srcOrd="1" destOrd="0" presId="urn:microsoft.com/office/officeart/2005/8/layout/vList3"/>
    <dgm:cxn modelId="{81E11720-6C12-4CAB-BB03-A0BD2C5F39C1}" type="presParOf" srcId="{596ADF04-E22E-4CB4-9462-DA144900531F}" destId="{BAD1367E-8F95-4296-8140-5FA85ECA90E4}" srcOrd="7" destOrd="0" presId="urn:microsoft.com/office/officeart/2005/8/layout/vList3"/>
    <dgm:cxn modelId="{DAF05804-CB7B-47D7-8EB6-DB0EC37191FE}" type="presParOf" srcId="{596ADF04-E22E-4CB4-9462-DA144900531F}" destId="{CA0C6BD9-FCCD-4735-A6A7-ACA74B2C01DC}" srcOrd="8" destOrd="0" presId="urn:microsoft.com/office/officeart/2005/8/layout/vList3"/>
    <dgm:cxn modelId="{E0532233-73D7-4E73-A844-FAAF4C947A8B}" type="presParOf" srcId="{CA0C6BD9-FCCD-4735-A6A7-ACA74B2C01DC}" destId="{104528F6-AB39-4A41-8417-99C0424CE51A}" srcOrd="0" destOrd="0" presId="urn:microsoft.com/office/officeart/2005/8/layout/vList3"/>
    <dgm:cxn modelId="{EC9120BC-C0B7-4DB3-87C9-FEBE1A98D177}" type="presParOf" srcId="{CA0C6BD9-FCCD-4735-A6A7-ACA74B2C01DC}" destId="{35BBF56E-6652-4418-9A40-5F38A99EE0F7}" srcOrd="1" destOrd="0" presId="urn:microsoft.com/office/officeart/2005/8/layout/vList3"/>
    <dgm:cxn modelId="{B0A03107-EDE1-428D-851C-158598034F03}" type="presParOf" srcId="{596ADF04-E22E-4CB4-9462-DA144900531F}" destId="{CA128216-F379-42D2-B88C-CA3C0E858DBC}" srcOrd="9" destOrd="0" presId="urn:microsoft.com/office/officeart/2005/8/layout/vList3"/>
    <dgm:cxn modelId="{F3B8033D-4A92-4F76-AC9B-F540B7F68826}" type="presParOf" srcId="{596ADF04-E22E-4CB4-9462-DA144900531F}" destId="{F8EDB334-A162-4EE8-900E-D79F670CF429}" srcOrd="10" destOrd="0" presId="urn:microsoft.com/office/officeart/2005/8/layout/vList3"/>
    <dgm:cxn modelId="{9967907A-14D1-44CF-A0C5-3481A57687B6}" type="presParOf" srcId="{F8EDB334-A162-4EE8-900E-D79F670CF429}" destId="{60721720-2B9A-468D-842A-FA65DD25CB6D}" srcOrd="0" destOrd="0" presId="urn:microsoft.com/office/officeart/2005/8/layout/vList3"/>
    <dgm:cxn modelId="{18E1EAEA-7F89-44BD-88F7-69D2062AD781}" type="presParOf" srcId="{F8EDB334-A162-4EE8-900E-D79F670CF429}" destId="{EB2F5A98-A398-4A4F-A25E-4CDFAF43D038}" srcOrd="1" destOrd="0" presId="urn:microsoft.com/office/officeart/2005/8/layout/vList3"/>
    <dgm:cxn modelId="{14D3CE5F-D6E2-45E4-AF5A-19F66DDAA5DC}" type="presParOf" srcId="{596ADF04-E22E-4CB4-9462-DA144900531F}" destId="{CE38EDF4-AA56-4E14-9AA5-BE387B8196D1}" srcOrd="11" destOrd="0" presId="urn:microsoft.com/office/officeart/2005/8/layout/vList3"/>
    <dgm:cxn modelId="{EB0F9AB5-9B87-4FE4-B7A8-E6FFD6A8DAB5}" type="presParOf" srcId="{596ADF04-E22E-4CB4-9462-DA144900531F}" destId="{3FB50317-02F8-4427-A02E-91A0C3D03991}" srcOrd="12" destOrd="0" presId="urn:microsoft.com/office/officeart/2005/8/layout/vList3"/>
    <dgm:cxn modelId="{6118EA26-EDD1-4B2C-8320-340C88801086}" type="presParOf" srcId="{3FB50317-02F8-4427-A02E-91A0C3D03991}" destId="{47D699DF-D271-485A-9573-2DD52BE83808}" srcOrd="0" destOrd="0" presId="urn:microsoft.com/office/officeart/2005/8/layout/vList3"/>
    <dgm:cxn modelId="{1F557197-B427-423F-85AA-366C7ECC1827}" type="presParOf" srcId="{3FB50317-02F8-4427-A02E-91A0C3D03991}" destId="{C87D4E64-585C-4EF4-BA95-BB198FF07B91}"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667F1-C879-4988-9FB0-0F9071D1C199}" type="doc">
      <dgm:prSet loTypeId="urn:microsoft.com/office/officeart/2008/layout/AlternatingHexagons" loCatId="list" qsTypeId="urn:microsoft.com/office/officeart/2005/8/quickstyle/simple1" qsCatId="simple" csTypeId="urn:microsoft.com/office/officeart/2005/8/colors/accent1_3" csCatId="accent1" phldr="1"/>
      <dgm:spPr/>
      <dgm:t>
        <a:bodyPr/>
        <a:lstStyle/>
        <a:p>
          <a:endParaRPr lang="en-US"/>
        </a:p>
      </dgm:t>
    </dgm:pt>
    <dgm:pt modelId="{A27B7175-6B70-4674-B0D6-2A65D5980145}">
      <dgm:prSet phldrT="[Text]" phldr="1"/>
      <dgm:spPr/>
      <dgm:t>
        <a:bodyPr/>
        <a:lstStyle/>
        <a:p>
          <a:endParaRPr lang="en-US"/>
        </a:p>
      </dgm:t>
    </dgm:pt>
    <dgm:pt modelId="{5DE88C2E-6C8A-4A80-BA83-E3EE5CE59059}" type="parTrans" cxnId="{19CB2406-BECB-4903-8C82-99A92F9566A2}">
      <dgm:prSet/>
      <dgm:spPr/>
      <dgm:t>
        <a:bodyPr/>
        <a:lstStyle/>
        <a:p>
          <a:endParaRPr lang="en-US"/>
        </a:p>
      </dgm:t>
    </dgm:pt>
    <dgm:pt modelId="{133CB347-CE58-40C1-85AC-8585E9C8E292}" type="sibTrans" cxnId="{19CB2406-BECB-4903-8C82-99A92F9566A2}">
      <dgm:prSet/>
      <dgm:spPr/>
      <dgm:t>
        <a:bodyPr/>
        <a:lstStyle/>
        <a:p>
          <a:endParaRPr lang="en-US"/>
        </a:p>
      </dgm:t>
    </dgm:pt>
    <dgm:pt modelId="{753402A3-6B76-4F0C-AF63-FA231309AA06}">
      <dgm:prSet phldrT="[Text]" phldr="1"/>
      <dgm:spPr/>
      <dgm:t>
        <a:bodyPr/>
        <a:lstStyle/>
        <a:p>
          <a:endParaRPr lang="en-US" dirty="0"/>
        </a:p>
      </dgm:t>
    </dgm:pt>
    <dgm:pt modelId="{4032D3EF-8F6D-487D-AEB2-7381F898EA77}" type="parTrans" cxnId="{13D6FF56-19C5-4FA6-B29E-6B5EE3192F60}">
      <dgm:prSet/>
      <dgm:spPr/>
      <dgm:t>
        <a:bodyPr/>
        <a:lstStyle/>
        <a:p>
          <a:endParaRPr lang="en-US"/>
        </a:p>
      </dgm:t>
    </dgm:pt>
    <dgm:pt modelId="{0E60A30D-2160-47E2-BA36-6CDAD72A155E}" type="sibTrans" cxnId="{13D6FF56-19C5-4FA6-B29E-6B5EE3192F60}">
      <dgm:prSet/>
      <dgm:spPr/>
      <dgm:t>
        <a:bodyPr/>
        <a:lstStyle/>
        <a:p>
          <a:endParaRPr lang="en-US"/>
        </a:p>
      </dgm:t>
    </dgm:pt>
    <dgm:pt modelId="{DB8EC004-8F2D-467D-B139-47B2C9ED04D9}">
      <dgm:prSet phldrT="[Text]" phldr="1"/>
      <dgm:spPr/>
      <dgm:t>
        <a:bodyPr/>
        <a:lstStyle/>
        <a:p>
          <a:endParaRPr lang="en-US" dirty="0"/>
        </a:p>
      </dgm:t>
    </dgm:pt>
    <dgm:pt modelId="{06C4BE8D-7317-4239-9C43-03B243C6DC32}" type="sibTrans" cxnId="{42C4EC81-C4F4-4B6F-867A-83EACB7A4744}">
      <dgm:prSet/>
      <dgm:spPr/>
      <dgm:t>
        <a:bodyPr/>
        <a:lstStyle/>
        <a:p>
          <a:endParaRPr lang="en-US"/>
        </a:p>
      </dgm:t>
    </dgm:pt>
    <dgm:pt modelId="{0776EF1B-AD6F-4E29-9E39-5F6DD385AB88}" type="parTrans" cxnId="{42C4EC81-C4F4-4B6F-867A-83EACB7A4744}">
      <dgm:prSet/>
      <dgm:spPr/>
      <dgm:t>
        <a:bodyPr/>
        <a:lstStyle/>
        <a:p>
          <a:endParaRPr lang="en-US"/>
        </a:p>
      </dgm:t>
    </dgm:pt>
    <dgm:pt modelId="{895122BB-9A30-4906-9666-D01F8EF934AC}">
      <dgm:prSet phldrT="[Text]"/>
      <dgm:spPr/>
      <dgm:t>
        <a:bodyPr/>
        <a:lstStyle/>
        <a:p>
          <a:endParaRPr lang="en-US" dirty="0"/>
        </a:p>
      </dgm:t>
    </dgm:pt>
    <dgm:pt modelId="{6CE466FF-21C5-402C-AE48-7AB7525D5ADF}" type="sibTrans" cxnId="{FF7DFC17-6E4D-494F-B528-0B725D648BB3}">
      <dgm:prSet/>
      <dgm:spPr/>
      <dgm:t>
        <a:bodyPr/>
        <a:lstStyle/>
        <a:p>
          <a:endParaRPr lang="en-US"/>
        </a:p>
      </dgm:t>
    </dgm:pt>
    <dgm:pt modelId="{0C308B19-FCA0-4EDB-B42C-FF3D719B461C}" type="parTrans" cxnId="{FF7DFC17-6E4D-494F-B528-0B725D648BB3}">
      <dgm:prSet/>
      <dgm:spPr/>
      <dgm:t>
        <a:bodyPr/>
        <a:lstStyle/>
        <a:p>
          <a:endParaRPr lang="en-US"/>
        </a:p>
      </dgm:t>
    </dgm:pt>
    <dgm:pt modelId="{D104CDAC-94F0-4408-B4EF-DCCC857A8352}">
      <dgm:prSet phldrT="[Text]" custT="1"/>
      <dgm:spPr>
        <a:noFill/>
        <a:ln>
          <a:noFill/>
        </a:ln>
      </dgm:spPr>
      <dgm:t>
        <a:bodyPr/>
        <a:lstStyle/>
        <a:p>
          <a:pPr algn="ctr"/>
          <a:r>
            <a:rPr lang="es-EC" sz="5400" dirty="0" smtClean="0">
              <a:solidFill>
                <a:schemeClr val="tx2"/>
              </a:solidFill>
              <a:latin typeface="Times New Roman" panose="02020603050405020304" pitchFamily="18" charset="0"/>
              <a:cs typeface="Times New Roman" panose="02020603050405020304" pitchFamily="18" charset="0"/>
            </a:rPr>
            <a:t>Introducción</a:t>
          </a:r>
          <a:endParaRPr lang="en-US" sz="5400" dirty="0">
            <a:solidFill>
              <a:schemeClr val="tx2"/>
            </a:solidFill>
            <a:latin typeface="Times New Roman" panose="02020603050405020304" pitchFamily="18" charset="0"/>
            <a:cs typeface="Times New Roman" panose="02020603050405020304" pitchFamily="18" charset="0"/>
          </a:endParaRPr>
        </a:p>
      </dgm:t>
    </dgm:pt>
    <dgm:pt modelId="{401914DB-017B-4376-8DA5-AF01AE5F737F}" type="sibTrans" cxnId="{CDEA18E5-779C-44F3-A1CD-7F11B4FB1303}">
      <dgm:prSet/>
      <dgm:spPr/>
      <dgm:t>
        <a:bodyPr/>
        <a:lstStyle/>
        <a:p>
          <a:endParaRPr lang="en-US"/>
        </a:p>
      </dgm:t>
    </dgm:pt>
    <dgm:pt modelId="{5622562F-C5FB-4F7A-AD2D-2979F15CC3E4}" type="parTrans" cxnId="{CDEA18E5-779C-44F3-A1CD-7F11B4FB1303}">
      <dgm:prSet/>
      <dgm:spPr/>
      <dgm:t>
        <a:bodyPr/>
        <a:lstStyle/>
        <a:p>
          <a:endParaRPr lang="en-US"/>
        </a:p>
      </dgm:t>
    </dgm:pt>
    <dgm:pt modelId="{1E8C890A-39F7-4EE8-9049-2CE4D0373076}" type="pres">
      <dgm:prSet presAssocID="{AFE667F1-C879-4988-9FB0-0F9071D1C199}" presName="Name0" presStyleCnt="0">
        <dgm:presLayoutVars>
          <dgm:chMax/>
          <dgm:chPref/>
          <dgm:dir/>
          <dgm:animLvl val="lvl"/>
        </dgm:presLayoutVars>
      </dgm:prSet>
      <dgm:spPr/>
      <dgm:t>
        <a:bodyPr/>
        <a:lstStyle/>
        <a:p>
          <a:endParaRPr lang="en-US"/>
        </a:p>
      </dgm:t>
    </dgm:pt>
    <dgm:pt modelId="{EC1D9553-2AC8-42BF-933B-A2D434AEDFDB}" type="pres">
      <dgm:prSet presAssocID="{A27B7175-6B70-4674-B0D6-2A65D5980145}" presName="composite" presStyleCnt="0"/>
      <dgm:spPr/>
    </dgm:pt>
    <dgm:pt modelId="{BF1BAC95-2BFD-4078-ABED-9FA08CB2B2F4}" type="pres">
      <dgm:prSet presAssocID="{A27B7175-6B70-4674-B0D6-2A65D5980145}" presName="Parent1" presStyleLbl="node1" presStyleIdx="0" presStyleCnt="6">
        <dgm:presLayoutVars>
          <dgm:chMax val="1"/>
          <dgm:chPref val="1"/>
          <dgm:bulletEnabled val="1"/>
        </dgm:presLayoutVars>
      </dgm:prSet>
      <dgm:spPr/>
      <dgm:t>
        <a:bodyPr/>
        <a:lstStyle/>
        <a:p>
          <a:endParaRPr lang="en-US"/>
        </a:p>
      </dgm:t>
    </dgm:pt>
    <dgm:pt modelId="{35B5E2B1-2734-42AC-9862-18B00E96C36C}" type="pres">
      <dgm:prSet presAssocID="{A27B7175-6B70-4674-B0D6-2A65D5980145}" presName="Childtext1" presStyleLbl="revTx" presStyleIdx="0" presStyleCnt="3">
        <dgm:presLayoutVars>
          <dgm:chMax val="0"/>
          <dgm:chPref val="0"/>
          <dgm:bulletEnabled val="1"/>
        </dgm:presLayoutVars>
      </dgm:prSet>
      <dgm:spPr/>
      <dgm:t>
        <a:bodyPr/>
        <a:lstStyle/>
        <a:p>
          <a:endParaRPr lang="en-US"/>
        </a:p>
      </dgm:t>
    </dgm:pt>
    <dgm:pt modelId="{96108BDC-6B88-4976-A4E2-D50BC29909D1}" type="pres">
      <dgm:prSet presAssocID="{A27B7175-6B70-4674-B0D6-2A65D5980145}" presName="BalanceSpacing" presStyleCnt="0"/>
      <dgm:spPr/>
    </dgm:pt>
    <dgm:pt modelId="{B2ECC6F8-39C7-46DD-8F46-BD8996D1A17E}" type="pres">
      <dgm:prSet presAssocID="{A27B7175-6B70-4674-B0D6-2A65D5980145}" presName="BalanceSpacing1" presStyleCnt="0"/>
      <dgm:spPr/>
    </dgm:pt>
    <dgm:pt modelId="{D6F46128-C603-4212-88B3-132D494AFC27}" type="pres">
      <dgm:prSet presAssocID="{133CB347-CE58-40C1-85AC-8585E9C8E292}" presName="Accent1Text" presStyleLbl="node1" presStyleIdx="1" presStyleCnt="6"/>
      <dgm:spPr/>
      <dgm:t>
        <a:bodyPr/>
        <a:lstStyle/>
        <a:p>
          <a:endParaRPr lang="en-US"/>
        </a:p>
      </dgm:t>
    </dgm:pt>
    <dgm:pt modelId="{F2142DD2-0AFE-498D-AA36-B9F392AB14F9}" type="pres">
      <dgm:prSet presAssocID="{133CB347-CE58-40C1-85AC-8585E9C8E292}" presName="spaceBetweenRectangles" presStyleCnt="0"/>
      <dgm:spPr/>
    </dgm:pt>
    <dgm:pt modelId="{C9A68799-21B6-4EE4-8FB7-EC49CD4E45F5}" type="pres">
      <dgm:prSet presAssocID="{D104CDAC-94F0-4408-B4EF-DCCC857A8352}" presName="composite" presStyleCnt="0"/>
      <dgm:spPr/>
    </dgm:pt>
    <dgm:pt modelId="{D7E35D70-8160-4F65-AAE9-CF058718ACF4}" type="pres">
      <dgm:prSet presAssocID="{D104CDAC-94F0-4408-B4EF-DCCC857A8352}" presName="Parent1" presStyleLbl="node1" presStyleIdx="2" presStyleCnt="6" custScaleX="429883" custScaleY="80971" custLinFactX="-19715" custLinFactNeighborX="-100000" custLinFactNeighborY="759">
        <dgm:presLayoutVars>
          <dgm:chMax val="1"/>
          <dgm:chPref val="1"/>
          <dgm:bulletEnabled val="1"/>
        </dgm:presLayoutVars>
      </dgm:prSet>
      <dgm:spPr/>
      <dgm:t>
        <a:bodyPr/>
        <a:lstStyle/>
        <a:p>
          <a:endParaRPr lang="en-US"/>
        </a:p>
      </dgm:t>
    </dgm:pt>
    <dgm:pt modelId="{B7CD25A8-169F-4456-8B58-607BF103D453}" type="pres">
      <dgm:prSet presAssocID="{D104CDAC-94F0-4408-B4EF-DCCC857A8352}" presName="Childtext1" presStyleLbl="revTx" presStyleIdx="1" presStyleCnt="3" custScaleX="213062" custLinFactNeighborX="3456" custLinFactNeighborY="-1243">
        <dgm:presLayoutVars>
          <dgm:chMax val="0"/>
          <dgm:chPref val="0"/>
          <dgm:bulletEnabled val="1"/>
        </dgm:presLayoutVars>
      </dgm:prSet>
      <dgm:spPr/>
      <dgm:t>
        <a:bodyPr/>
        <a:lstStyle/>
        <a:p>
          <a:endParaRPr lang="en-US"/>
        </a:p>
      </dgm:t>
    </dgm:pt>
    <dgm:pt modelId="{5C560838-5097-4FF5-A885-96E5429D928B}" type="pres">
      <dgm:prSet presAssocID="{D104CDAC-94F0-4408-B4EF-DCCC857A8352}" presName="BalanceSpacing" presStyleCnt="0"/>
      <dgm:spPr/>
    </dgm:pt>
    <dgm:pt modelId="{C7A7E975-238D-4F95-A807-53DEC9C8A5CE}" type="pres">
      <dgm:prSet presAssocID="{D104CDAC-94F0-4408-B4EF-DCCC857A8352}" presName="BalanceSpacing1" presStyleCnt="0"/>
      <dgm:spPr/>
    </dgm:pt>
    <dgm:pt modelId="{C8E223DC-2D1A-410B-B23D-3743BB640DCE}" type="pres">
      <dgm:prSet presAssocID="{401914DB-017B-4376-8DA5-AF01AE5F737F}" presName="Accent1Text" presStyleLbl="node1" presStyleIdx="3" presStyleCnt="6" custLinFactNeighborX="-38602" custLinFactNeighborY="-1"/>
      <dgm:spPr/>
      <dgm:t>
        <a:bodyPr/>
        <a:lstStyle/>
        <a:p>
          <a:endParaRPr lang="en-US"/>
        </a:p>
      </dgm:t>
    </dgm:pt>
    <dgm:pt modelId="{62174736-4545-40E5-BD2E-C9CF3F72259D}" type="pres">
      <dgm:prSet presAssocID="{401914DB-017B-4376-8DA5-AF01AE5F737F}" presName="spaceBetweenRectangles" presStyleCnt="0"/>
      <dgm:spPr/>
    </dgm:pt>
    <dgm:pt modelId="{A2790E3D-4D8A-4E92-AA4C-FE1A1C96C8D9}" type="pres">
      <dgm:prSet presAssocID="{895122BB-9A30-4906-9666-D01F8EF934AC}" presName="composite" presStyleCnt="0"/>
      <dgm:spPr/>
    </dgm:pt>
    <dgm:pt modelId="{C6660D86-D016-4540-88C6-567F82122E94}" type="pres">
      <dgm:prSet presAssocID="{895122BB-9A30-4906-9666-D01F8EF934AC}" presName="Parent1" presStyleLbl="node1" presStyleIdx="4" presStyleCnt="6">
        <dgm:presLayoutVars>
          <dgm:chMax val="1"/>
          <dgm:chPref val="1"/>
          <dgm:bulletEnabled val="1"/>
        </dgm:presLayoutVars>
      </dgm:prSet>
      <dgm:spPr/>
      <dgm:t>
        <a:bodyPr/>
        <a:lstStyle/>
        <a:p>
          <a:endParaRPr lang="en-US"/>
        </a:p>
      </dgm:t>
    </dgm:pt>
    <dgm:pt modelId="{7011AF9D-25C3-452D-B6AB-2394AD3301C0}" type="pres">
      <dgm:prSet presAssocID="{895122BB-9A30-4906-9666-D01F8EF934AC}" presName="Childtext1" presStyleLbl="revTx" presStyleIdx="2" presStyleCnt="3">
        <dgm:presLayoutVars>
          <dgm:chMax val="0"/>
          <dgm:chPref val="0"/>
          <dgm:bulletEnabled val="1"/>
        </dgm:presLayoutVars>
      </dgm:prSet>
      <dgm:spPr/>
      <dgm:t>
        <a:bodyPr/>
        <a:lstStyle/>
        <a:p>
          <a:endParaRPr lang="en-US"/>
        </a:p>
      </dgm:t>
    </dgm:pt>
    <dgm:pt modelId="{E58C6C4F-4E89-4263-AECC-705AB0860507}" type="pres">
      <dgm:prSet presAssocID="{895122BB-9A30-4906-9666-D01F8EF934AC}" presName="BalanceSpacing" presStyleCnt="0"/>
      <dgm:spPr/>
    </dgm:pt>
    <dgm:pt modelId="{23515FB6-7032-4533-9D28-BED20E6A04E8}" type="pres">
      <dgm:prSet presAssocID="{895122BB-9A30-4906-9666-D01F8EF934AC}" presName="BalanceSpacing1" presStyleCnt="0"/>
      <dgm:spPr/>
    </dgm:pt>
    <dgm:pt modelId="{F29CA069-D221-4C37-A206-AC5219AB8DCF}" type="pres">
      <dgm:prSet presAssocID="{6CE466FF-21C5-402C-AE48-7AB7525D5ADF}" presName="Accent1Text" presStyleLbl="node1" presStyleIdx="5" presStyleCnt="6"/>
      <dgm:spPr/>
      <dgm:t>
        <a:bodyPr/>
        <a:lstStyle/>
        <a:p>
          <a:endParaRPr lang="en-US"/>
        </a:p>
      </dgm:t>
    </dgm:pt>
  </dgm:ptLst>
  <dgm:cxnLst>
    <dgm:cxn modelId="{FF7DFC17-6E4D-494F-B528-0B725D648BB3}" srcId="{AFE667F1-C879-4988-9FB0-0F9071D1C199}" destId="{895122BB-9A30-4906-9666-D01F8EF934AC}" srcOrd="2" destOrd="0" parTransId="{0C308B19-FCA0-4EDB-B42C-FF3D719B461C}" sibTransId="{6CE466FF-21C5-402C-AE48-7AB7525D5ADF}"/>
    <dgm:cxn modelId="{C4404018-F0B6-460B-BA1A-B251BD44B030}" type="presOf" srcId="{D104CDAC-94F0-4408-B4EF-DCCC857A8352}" destId="{D7E35D70-8160-4F65-AAE9-CF058718ACF4}" srcOrd="0" destOrd="0" presId="urn:microsoft.com/office/officeart/2008/layout/AlternatingHexagons"/>
    <dgm:cxn modelId="{58B456A5-DFE1-44AC-BD22-47EA5CC6A435}" type="presOf" srcId="{895122BB-9A30-4906-9666-D01F8EF934AC}" destId="{C6660D86-D016-4540-88C6-567F82122E94}" srcOrd="0" destOrd="0" presId="urn:microsoft.com/office/officeart/2008/layout/AlternatingHexagons"/>
    <dgm:cxn modelId="{7B7A4806-1309-4B59-A47A-09B6B736641B}" type="presOf" srcId="{AFE667F1-C879-4988-9FB0-0F9071D1C199}" destId="{1E8C890A-39F7-4EE8-9049-2CE4D0373076}" srcOrd="0" destOrd="0" presId="urn:microsoft.com/office/officeart/2008/layout/AlternatingHexagons"/>
    <dgm:cxn modelId="{73BC5DCA-F951-4836-A9D2-DB4DA124A037}" type="presOf" srcId="{DB8EC004-8F2D-467D-B139-47B2C9ED04D9}" destId="{7011AF9D-25C3-452D-B6AB-2394AD3301C0}" srcOrd="0" destOrd="0" presId="urn:microsoft.com/office/officeart/2008/layout/AlternatingHexagons"/>
    <dgm:cxn modelId="{BA68AB91-BCFD-4BB6-9E2C-E5535CE28E0D}" type="presOf" srcId="{133CB347-CE58-40C1-85AC-8585E9C8E292}" destId="{D6F46128-C603-4212-88B3-132D494AFC27}" srcOrd="0" destOrd="0" presId="urn:microsoft.com/office/officeart/2008/layout/AlternatingHexagons"/>
    <dgm:cxn modelId="{13D6FF56-19C5-4FA6-B29E-6B5EE3192F60}" srcId="{A27B7175-6B70-4674-B0D6-2A65D5980145}" destId="{753402A3-6B76-4F0C-AF63-FA231309AA06}" srcOrd="0" destOrd="0" parTransId="{4032D3EF-8F6D-487D-AEB2-7381F898EA77}" sibTransId="{0E60A30D-2160-47E2-BA36-6CDAD72A155E}"/>
    <dgm:cxn modelId="{DD1F804B-23DA-47F4-BB89-22C72AA4C0C4}" type="presOf" srcId="{401914DB-017B-4376-8DA5-AF01AE5F737F}" destId="{C8E223DC-2D1A-410B-B23D-3743BB640DCE}" srcOrd="0" destOrd="0" presId="urn:microsoft.com/office/officeart/2008/layout/AlternatingHexagons"/>
    <dgm:cxn modelId="{C39EAE66-DBE4-4A9F-974C-C900CD53408E}" type="presOf" srcId="{6CE466FF-21C5-402C-AE48-7AB7525D5ADF}" destId="{F29CA069-D221-4C37-A206-AC5219AB8DCF}" srcOrd="0" destOrd="0" presId="urn:microsoft.com/office/officeart/2008/layout/AlternatingHexagons"/>
    <dgm:cxn modelId="{19CB2406-BECB-4903-8C82-99A92F9566A2}" srcId="{AFE667F1-C879-4988-9FB0-0F9071D1C199}" destId="{A27B7175-6B70-4674-B0D6-2A65D5980145}" srcOrd="0" destOrd="0" parTransId="{5DE88C2E-6C8A-4A80-BA83-E3EE5CE59059}" sibTransId="{133CB347-CE58-40C1-85AC-8585E9C8E292}"/>
    <dgm:cxn modelId="{EB2BD692-338C-491D-9083-A943634474B2}" type="presOf" srcId="{A27B7175-6B70-4674-B0D6-2A65D5980145}" destId="{BF1BAC95-2BFD-4078-ABED-9FA08CB2B2F4}" srcOrd="0" destOrd="0" presId="urn:microsoft.com/office/officeart/2008/layout/AlternatingHexagons"/>
    <dgm:cxn modelId="{31AB6A7C-ACE6-4339-9569-80111D16406D}" type="presOf" srcId="{753402A3-6B76-4F0C-AF63-FA231309AA06}" destId="{35B5E2B1-2734-42AC-9862-18B00E96C36C}" srcOrd="0" destOrd="0" presId="urn:microsoft.com/office/officeart/2008/layout/AlternatingHexagons"/>
    <dgm:cxn modelId="{CDEA18E5-779C-44F3-A1CD-7F11B4FB1303}" srcId="{AFE667F1-C879-4988-9FB0-0F9071D1C199}" destId="{D104CDAC-94F0-4408-B4EF-DCCC857A8352}" srcOrd="1" destOrd="0" parTransId="{5622562F-C5FB-4F7A-AD2D-2979F15CC3E4}" sibTransId="{401914DB-017B-4376-8DA5-AF01AE5F737F}"/>
    <dgm:cxn modelId="{42C4EC81-C4F4-4B6F-867A-83EACB7A4744}" srcId="{895122BB-9A30-4906-9666-D01F8EF934AC}" destId="{DB8EC004-8F2D-467D-B139-47B2C9ED04D9}" srcOrd="0" destOrd="0" parTransId="{0776EF1B-AD6F-4E29-9E39-5F6DD385AB88}" sibTransId="{06C4BE8D-7317-4239-9C43-03B243C6DC32}"/>
    <dgm:cxn modelId="{43645BA8-516F-4AE8-B0C1-F2C179523EBD}" type="presParOf" srcId="{1E8C890A-39F7-4EE8-9049-2CE4D0373076}" destId="{EC1D9553-2AC8-42BF-933B-A2D434AEDFDB}" srcOrd="0" destOrd="0" presId="urn:microsoft.com/office/officeart/2008/layout/AlternatingHexagons"/>
    <dgm:cxn modelId="{D0B6F18D-098A-4502-82A0-C92FB127324A}" type="presParOf" srcId="{EC1D9553-2AC8-42BF-933B-A2D434AEDFDB}" destId="{BF1BAC95-2BFD-4078-ABED-9FA08CB2B2F4}" srcOrd="0" destOrd="0" presId="urn:microsoft.com/office/officeart/2008/layout/AlternatingHexagons"/>
    <dgm:cxn modelId="{3114C1E7-0B10-4C09-8A79-5232F34989A7}" type="presParOf" srcId="{EC1D9553-2AC8-42BF-933B-A2D434AEDFDB}" destId="{35B5E2B1-2734-42AC-9862-18B00E96C36C}" srcOrd="1" destOrd="0" presId="urn:microsoft.com/office/officeart/2008/layout/AlternatingHexagons"/>
    <dgm:cxn modelId="{5ECF3957-BA69-4763-A82E-DEB63953D773}" type="presParOf" srcId="{EC1D9553-2AC8-42BF-933B-A2D434AEDFDB}" destId="{96108BDC-6B88-4976-A4E2-D50BC29909D1}" srcOrd="2" destOrd="0" presId="urn:microsoft.com/office/officeart/2008/layout/AlternatingHexagons"/>
    <dgm:cxn modelId="{CAD7C8DE-F0F0-45A3-9323-C1EEFFAF01A1}" type="presParOf" srcId="{EC1D9553-2AC8-42BF-933B-A2D434AEDFDB}" destId="{B2ECC6F8-39C7-46DD-8F46-BD8996D1A17E}" srcOrd="3" destOrd="0" presId="urn:microsoft.com/office/officeart/2008/layout/AlternatingHexagons"/>
    <dgm:cxn modelId="{29F2C344-8580-4FBE-AFC8-967978A6EC3D}" type="presParOf" srcId="{EC1D9553-2AC8-42BF-933B-A2D434AEDFDB}" destId="{D6F46128-C603-4212-88B3-132D494AFC27}" srcOrd="4" destOrd="0" presId="urn:microsoft.com/office/officeart/2008/layout/AlternatingHexagons"/>
    <dgm:cxn modelId="{11F3E7C5-1F57-4190-9EFC-602813D6AFAC}" type="presParOf" srcId="{1E8C890A-39F7-4EE8-9049-2CE4D0373076}" destId="{F2142DD2-0AFE-498D-AA36-B9F392AB14F9}" srcOrd="1" destOrd="0" presId="urn:microsoft.com/office/officeart/2008/layout/AlternatingHexagons"/>
    <dgm:cxn modelId="{A3ACE7E5-BA9D-4658-8CDE-D298A0097A4B}" type="presParOf" srcId="{1E8C890A-39F7-4EE8-9049-2CE4D0373076}" destId="{C9A68799-21B6-4EE4-8FB7-EC49CD4E45F5}" srcOrd="2" destOrd="0" presId="urn:microsoft.com/office/officeart/2008/layout/AlternatingHexagons"/>
    <dgm:cxn modelId="{56EB56F1-F112-465F-B167-2CBACAE5C874}" type="presParOf" srcId="{C9A68799-21B6-4EE4-8FB7-EC49CD4E45F5}" destId="{D7E35D70-8160-4F65-AAE9-CF058718ACF4}" srcOrd="0" destOrd="0" presId="urn:microsoft.com/office/officeart/2008/layout/AlternatingHexagons"/>
    <dgm:cxn modelId="{CDDD3E9F-1293-45FC-A776-EE08E245C846}" type="presParOf" srcId="{C9A68799-21B6-4EE4-8FB7-EC49CD4E45F5}" destId="{B7CD25A8-169F-4456-8B58-607BF103D453}" srcOrd="1" destOrd="0" presId="urn:microsoft.com/office/officeart/2008/layout/AlternatingHexagons"/>
    <dgm:cxn modelId="{ECB3B761-079F-4DDC-A922-9FA52CD908D3}" type="presParOf" srcId="{C9A68799-21B6-4EE4-8FB7-EC49CD4E45F5}" destId="{5C560838-5097-4FF5-A885-96E5429D928B}" srcOrd="2" destOrd="0" presId="urn:microsoft.com/office/officeart/2008/layout/AlternatingHexagons"/>
    <dgm:cxn modelId="{47FA55C4-4402-4296-86A5-ACE5221766FC}" type="presParOf" srcId="{C9A68799-21B6-4EE4-8FB7-EC49CD4E45F5}" destId="{C7A7E975-238D-4F95-A807-53DEC9C8A5CE}" srcOrd="3" destOrd="0" presId="urn:microsoft.com/office/officeart/2008/layout/AlternatingHexagons"/>
    <dgm:cxn modelId="{94635492-576C-46F4-8442-4BC0BE0B8E7D}" type="presParOf" srcId="{C9A68799-21B6-4EE4-8FB7-EC49CD4E45F5}" destId="{C8E223DC-2D1A-410B-B23D-3743BB640DCE}" srcOrd="4" destOrd="0" presId="urn:microsoft.com/office/officeart/2008/layout/AlternatingHexagons"/>
    <dgm:cxn modelId="{AA173F93-9FEF-49C2-9ED8-FD5C9AED8C89}" type="presParOf" srcId="{1E8C890A-39F7-4EE8-9049-2CE4D0373076}" destId="{62174736-4545-40E5-BD2E-C9CF3F72259D}" srcOrd="3" destOrd="0" presId="urn:microsoft.com/office/officeart/2008/layout/AlternatingHexagons"/>
    <dgm:cxn modelId="{81C371D2-6822-4B3B-8128-246D86A368F0}" type="presParOf" srcId="{1E8C890A-39F7-4EE8-9049-2CE4D0373076}" destId="{A2790E3D-4D8A-4E92-AA4C-FE1A1C96C8D9}" srcOrd="4" destOrd="0" presId="urn:microsoft.com/office/officeart/2008/layout/AlternatingHexagons"/>
    <dgm:cxn modelId="{F8FDE815-841C-4262-9316-719759C8B66B}" type="presParOf" srcId="{A2790E3D-4D8A-4E92-AA4C-FE1A1C96C8D9}" destId="{C6660D86-D016-4540-88C6-567F82122E94}" srcOrd="0" destOrd="0" presId="urn:microsoft.com/office/officeart/2008/layout/AlternatingHexagons"/>
    <dgm:cxn modelId="{337C9547-23BA-4F95-A2FD-07F3D939F2FE}" type="presParOf" srcId="{A2790E3D-4D8A-4E92-AA4C-FE1A1C96C8D9}" destId="{7011AF9D-25C3-452D-B6AB-2394AD3301C0}" srcOrd="1" destOrd="0" presId="urn:microsoft.com/office/officeart/2008/layout/AlternatingHexagons"/>
    <dgm:cxn modelId="{83BD2FEE-65D7-4BC0-9427-E68EBB0F8630}" type="presParOf" srcId="{A2790E3D-4D8A-4E92-AA4C-FE1A1C96C8D9}" destId="{E58C6C4F-4E89-4263-AECC-705AB0860507}" srcOrd="2" destOrd="0" presId="urn:microsoft.com/office/officeart/2008/layout/AlternatingHexagons"/>
    <dgm:cxn modelId="{3D9E4D9C-3E1D-4093-9AC9-B8DA7A489549}" type="presParOf" srcId="{A2790E3D-4D8A-4E92-AA4C-FE1A1C96C8D9}" destId="{23515FB6-7032-4533-9D28-BED20E6A04E8}" srcOrd="3" destOrd="0" presId="urn:microsoft.com/office/officeart/2008/layout/AlternatingHexagons"/>
    <dgm:cxn modelId="{1FAEC160-306C-4878-95BF-ED58FD679B74}" type="presParOf" srcId="{A2790E3D-4D8A-4E92-AA4C-FE1A1C96C8D9}" destId="{F29CA069-D221-4C37-A206-AC5219AB8DC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B4B433-290F-40DD-A9C9-63E026923462}" type="doc">
      <dgm:prSet loTypeId="urn:microsoft.com/office/officeart/2005/8/layout/radial4" loCatId="relationship" qsTypeId="urn:microsoft.com/office/officeart/2005/8/quickstyle/simple2" qsCatId="simple" csTypeId="urn:microsoft.com/office/officeart/2005/8/colors/accent1_1" csCatId="accent1" phldr="1"/>
      <dgm:spPr/>
      <dgm:t>
        <a:bodyPr/>
        <a:lstStyle/>
        <a:p>
          <a:endParaRPr lang="es-EC"/>
        </a:p>
      </dgm:t>
    </dgm:pt>
    <dgm:pt modelId="{61DB453B-0E2D-4BA3-8426-233DBF362968}">
      <dgm:prSet phldrT="[Texto]" custT="1"/>
      <dgm:spPr/>
      <dgm:t>
        <a:bodyPr/>
        <a:lstStyle/>
        <a:p>
          <a:pPr algn="ctr"/>
          <a:r>
            <a:rPr lang="es-EC" sz="2400" b="1" dirty="0" smtClean="0">
              <a:latin typeface="Times New Roman" panose="02020603050405020304" pitchFamily="18" charset="0"/>
              <a:cs typeface="Times New Roman" panose="02020603050405020304" pitchFamily="18" charset="0"/>
            </a:rPr>
            <a:t>LUMONTEX S.A.</a:t>
          </a:r>
          <a:endParaRPr lang="es-EC" sz="2400" b="1" dirty="0">
            <a:latin typeface="Times New Roman" panose="02020603050405020304" pitchFamily="18" charset="0"/>
            <a:cs typeface="Times New Roman" panose="02020603050405020304" pitchFamily="18" charset="0"/>
          </a:endParaRPr>
        </a:p>
      </dgm:t>
    </dgm:pt>
    <dgm:pt modelId="{83C4BB84-2EA5-44C9-825C-EDDF6AB0E83E}" type="parTrans" cxnId="{7260DC4C-0E49-41A1-9633-EC73C36DD5FE}">
      <dgm:prSet/>
      <dgm:spPr/>
      <dgm:t>
        <a:bodyPr/>
        <a:lstStyle/>
        <a:p>
          <a:pPr algn="just"/>
          <a:endParaRPr lang="es-EC">
            <a:latin typeface="Times New Roman" panose="02020603050405020304" pitchFamily="18" charset="0"/>
            <a:cs typeface="Times New Roman" panose="02020603050405020304" pitchFamily="18" charset="0"/>
          </a:endParaRPr>
        </a:p>
      </dgm:t>
    </dgm:pt>
    <dgm:pt modelId="{8CACE9C0-F823-4C94-9DDF-4FA99ED1E7BE}" type="sibTrans" cxnId="{7260DC4C-0E49-41A1-9633-EC73C36DD5FE}">
      <dgm:prSet/>
      <dgm:spPr/>
      <dgm:t>
        <a:bodyPr/>
        <a:lstStyle/>
        <a:p>
          <a:pPr algn="just"/>
          <a:endParaRPr lang="es-EC">
            <a:latin typeface="Times New Roman" panose="02020603050405020304" pitchFamily="18" charset="0"/>
            <a:cs typeface="Times New Roman" panose="02020603050405020304" pitchFamily="18" charset="0"/>
          </a:endParaRPr>
        </a:p>
      </dgm:t>
    </dgm:pt>
    <dgm:pt modelId="{ED3F5DC0-953C-4DC6-9EE0-339C9D46922E}">
      <dgm:prSet phldrT="[Texto]" custT="1"/>
      <dgm:spPr/>
      <dgm:t>
        <a:bodyPr/>
        <a:lstStyle/>
        <a:p>
          <a:pPr algn="just"/>
          <a:r>
            <a:rPr lang="es-EC" sz="2200" dirty="0" smtClean="0">
              <a:latin typeface="Times New Roman" panose="02020603050405020304" pitchFamily="18" charset="0"/>
              <a:cs typeface="Times New Roman" panose="02020603050405020304" pitchFamily="18" charset="0"/>
            </a:rPr>
            <a:t>Funcionamiento anormal del interruptor de nivel de las bombas de extracción</a:t>
          </a:r>
          <a:endParaRPr lang="es-EC" sz="2200" dirty="0">
            <a:latin typeface="Times New Roman" panose="02020603050405020304" pitchFamily="18" charset="0"/>
            <a:cs typeface="Times New Roman" panose="02020603050405020304" pitchFamily="18" charset="0"/>
          </a:endParaRPr>
        </a:p>
      </dgm:t>
    </dgm:pt>
    <dgm:pt modelId="{A48BBE88-08C0-4804-A13F-A6C678FB248F}" type="parTrans" cxnId="{B9F1B778-B6A5-4125-9672-E202C3F352BC}">
      <dgm:prSet/>
      <dgm:spPr/>
      <dgm:t>
        <a:bodyPr/>
        <a:lstStyle/>
        <a:p>
          <a:pPr algn="just"/>
          <a:endParaRPr lang="es-EC">
            <a:latin typeface="Times New Roman" panose="02020603050405020304" pitchFamily="18" charset="0"/>
            <a:cs typeface="Times New Roman" panose="02020603050405020304" pitchFamily="18" charset="0"/>
          </a:endParaRPr>
        </a:p>
      </dgm:t>
    </dgm:pt>
    <dgm:pt modelId="{BFD2F648-18D4-482A-A7A1-B7F544EF896C}" type="sibTrans" cxnId="{B9F1B778-B6A5-4125-9672-E202C3F352BC}">
      <dgm:prSet/>
      <dgm:spPr/>
      <dgm:t>
        <a:bodyPr/>
        <a:lstStyle/>
        <a:p>
          <a:pPr algn="just"/>
          <a:endParaRPr lang="es-EC">
            <a:latin typeface="Times New Roman" panose="02020603050405020304" pitchFamily="18" charset="0"/>
            <a:cs typeface="Times New Roman" panose="02020603050405020304" pitchFamily="18" charset="0"/>
          </a:endParaRPr>
        </a:p>
      </dgm:t>
    </dgm:pt>
    <dgm:pt modelId="{88D4FA0B-BFDE-43EE-8CFF-1FB877D8BC11}">
      <dgm:prSet phldrT="[Texto]" custT="1"/>
      <dgm:spPr/>
      <dgm:t>
        <a:bodyPr/>
        <a:lstStyle/>
        <a:p>
          <a:pPr algn="just"/>
          <a:r>
            <a:rPr lang="es-EC" sz="2200" dirty="0" smtClean="0">
              <a:latin typeface="Times New Roman" panose="02020603050405020304" pitchFamily="18" charset="0"/>
              <a:cs typeface="Times New Roman" panose="02020603050405020304" pitchFamily="18" charset="0"/>
            </a:rPr>
            <a:t>Falta de un sistema de alarmas</a:t>
          </a:r>
          <a:endParaRPr lang="es-EC" sz="2200" dirty="0">
            <a:latin typeface="Times New Roman" panose="02020603050405020304" pitchFamily="18" charset="0"/>
            <a:cs typeface="Times New Roman" panose="02020603050405020304" pitchFamily="18" charset="0"/>
          </a:endParaRPr>
        </a:p>
      </dgm:t>
    </dgm:pt>
    <dgm:pt modelId="{EBB12598-0D3D-4D7C-A640-A3FAC2142253}" type="parTrans" cxnId="{9FB79E14-2833-4879-9AB0-C5F1264A42F1}">
      <dgm:prSet/>
      <dgm:spPr/>
      <dgm:t>
        <a:bodyPr/>
        <a:lstStyle/>
        <a:p>
          <a:pPr algn="just"/>
          <a:endParaRPr lang="es-EC">
            <a:latin typeface="Times New Roman" panose="02020603050405020304" pitchFamily="18" charset="0"/>
            <a:cs typeface="Times New Roman" panose="02020603050405020304" pitchFamily="18" charset="0"/>
          </a:endParaRPr>
        </a:p>
      </dgm:t>
    </dgm:pt>
    <dgm:pt modelId="{A3642875-6C09-4AEB-AC88-9A18BD006A39}" type="sibTrans" cxnId="{9FB79E14-2833-4879-9AB0-C5F1264A42F1}">
      <dgm:prSet/>
      <dgm:spPr/>
      <dgm:t>
        <a:bodyPr/>
        <a:lstStyle/>
        <a:p>
          <a:pPr algn="just"/>
          <a:endParaRPr lang="es-EC">
            <a:latin typeface="Times New Roman" panose="02020603050405020304" pitchFamily="18" charset="0"/>
            <a:cs typeface="Times New Roman" panose="02020603050405020304" pitchFamily="18" charset="0"/>
          </a:endParaRPr>
        </a:p>
      </dgm:t>
    </dgm:pt>
    <dgm:pt modelId="{CD42701F-9798-48D7-9542-1C6A26C44731}">
      <dgm:prSet phldrT="[Texto]" custT="1"/>
      <dgm:spPr/>
      <dgm:t>
        <a:bodyPr/>
        <a:lstStyle/>
        <a:p>
          <a:pPr algn="just"/>
          <a:r>
            <a:rPr lang="es-EC" sz="2200" dirty="0" smtClean="0">
              <a:latin typeface="Times New Roman" panose="02020603050405020304" pitchFamily="18" charset="0"/>
              <a:cs typeface="Times New Roman" panose="02020603050405020304" pitchFamily="18" charset="0"/>
            </a:rPr>
            <a:t>Inexistencia de un sistema para dosificación y aireación</a:t>
          </a:r>
          <a:endParaRPr lang="es-EC" sz="2200" dirty="0">
            <a:latin typeface="Times New Roman" panose="02020603050405020304" pitchFamily="18" charset="0"/>
            <a:cs typeface="Times New Roman" panose="02020603050405020304" pitchFamily="18" charset="0"/>
          </a:endParaRPr>
        </a:p>
      </dgm:t>
    </dgm:pt>
    <dgm:pt modelId="{291EA99F-C75A-495E-BC4A-B786579D6F80}" type="parTrans" cxnId="{D5F113B9-96C4-4FF0-BD34-B94DBC890891}">
      <dgm:prSet/>
      <dgm:spPr/>
      <dgm:t>
        <a:bodyPr/>
        <a:lstStyle/>
        <a:p>
          <a:pPr algn="just"/>
          <a:endParaRPr lang="es-EC">
            <a:latin typeface="Times New Roman" panose="02020603050405020304" pitchFamily="18" charset="0"/>
            <a:cs typeface="Times New Roman" panose="02020603050405020304" pitchFamily="18" charset="0"/>
          </a:endParaRPr>
        </a:p>
      </dgm:t>
    </dgm:pt>
    <dgm:pt modelId="{B961CE2A-1523-438E-8B87-3E731D2317FA}" type="sibTrans" cxnId="{D5F113B9-96C4-4FF0-BD34-B94DBC890891}">
      <dgm:prSet/>
      <dgm:spPr/>
      <dgm:t>
        <a:bodyPr/>
        <a:lstStyle/>
        <a:p>
          <a:pPr algn="just"/>
          <a:endParaRPr lang="es-EC">
            <a:latin typeface="Times New Roman" panose="02020603050405020304" pitchFamily="18" charset="0"/>
            <a:cs typeface="Times New Roman" panose="02020603050405020304" pitchFamily="18" charset="0"/>
          </a:endParaRPr>
        </a:p>
      </dgm:t>
    </dgm:pt>
    <dgm:pt modelId="{477BA411-9CAB-4FC9-A066-C75587D15650}">
      <dgm:prSet phldrT="[Texto]" custT="1"/>
      <dgm:spPr/>
      <dgm:t>
        <a:bodyPr/>
        <a:lstStyle/>
        <a:p>
          <a:pPr algn="just"/>
          <a:r>
            <a:rPr lang="es-EC" sz="2200" dirty="0" smtClean="0">
              <a:latin typeface="Times New Roman" panose="02020603050405020304" pitchFamily="18" charset="0"/>
              <a:cs typeface="Times New Roman" panose="02020603050405020304" pitchFamily="18" charset="0"/>
            </a:rPr>
            <a:t>Imposibilidad de visualizar curvas de comportamiento de la temperatura</a:t>
          </a:r>
          <a:endParaRPr lang="es-EC" sz="2200" dirty="0">
            <a:latin typeface="Times New Roman" panose="02020603050405020304" pitchFamily="18" charset="0"/>
            <a:cs typeface="Times New Roman" panose="02020603050405020304" pitchFamily="18" charset="0"/>
          </a:endParaRPr>
        </a:p>
      </dgm:t>
    </dgm:pt>
    <dgm:pt modelId="{C9832FF7-4BB2-4269-85BF-1F6E2A9730AE}" type="parTrans" cxnId="{850E4CEE-D10F-47F0-B49C-763330D740F8}">
      <dgm:prSet/>
      <dgm:spPr/>
      <dgm:t>
        <a:bodyPr/>
        <a:lstStyle/>
        <a:p>
          <a:pPr algn="just"/>
          <a:endParaRPr lang="es-EC">
            <a:latin typeface="Times New Roman" panose="02020603050405020304" pitchFamily="18" charset="0"/>
            <a:cs typeface="Times New Roman" panose="02020603050405020304" pitchFamily="18" charset="0"/>
          </a:endParaRPr>
        </a:p>
      </dgm:t>
    </dgm:pt>
    <dgm:pt modelId="{DB8D3F58-AF6C-4DD6-93B4-D4747D45C020}" type="sibTrans" cxnId="{850E4CEE-D10F-47F0-B49C-763330D740F8}">
      <dgm:prSet/>
      <dgm:spPr/>
      <dgm:t>
        <a:bodyPr/>
        <a:lstStyle/>
        <a:p>
          <a:pPr algn="just"/>
          <a:endParaRPr lang="es-EC">
            <a:latin typeface="Times New Roman" panose="02020603050405020304" pitchFamily="18" charset="0"/>
            <a:cs typeface="Times New Roman" panose="02020603050405020304" pitchFamily="18" charset="0"/>
          </a:endParaRPr>
        </a:p>
      </dgm:t>
    </dgm:pt>
    <dgm:pt modelId="{2E45ED23-82C5-4400-8448-15215F9552D6}">
      <dgm:prSet phldrT="[Texto]" custT="1"/>
      <dgm:spPr/>
      <dgm:t>
        <a:bodyPr/>
        <a:lstStyle/>
        <a:p>
          <a:pPr algn="just"/>
          <a:r>
            <a:rPr lang="es-EC" sz="2200" dirty="0" smtClean="0">
              <a:latin typeface="Times New Roman" panose="02020603050405020304" pitchFamily="18" charset="0"/>
              <a:cs typeface="Times New Roman" panose="02020603050405020304" pitchFamily="18" charset="0"/>
            </a:rPr>
            <a:t>Determinar funcionamientos anormales o fuera de rangos de operación</a:t>
          </a:r>
          <a:endParaRPr lang="es-EC" sz="2200" dirty="0">
            <a:latin typeface="Times New Roman" panose="02020603050405020304" pitchFamily="18" charset="0"/>
            <a:cs typeface="Times New Roman" panose="02020603050405020304" pitchFamily="18" charset="0"/>
          </a:endParaRPr>
        </a:p>
      </dgm:t>
    </dgm:pt>
    <dgm:pt modelId="{562EBFE0-CF02-463F-8DDD-F1B9E892A939}" type="parTrans" cxnId="{491EB9F7-1E6A-48FD-8DC1-E36D915D9C94}">
      <dgm:prSet/>
      <dgm:spPr/>
      <dgm:t>
        <a:bodyPr/>
        <a:lstStyle/>
        <a:p>
          <a:pPr algn="just"/>
          <a:endParaRPr lang="es-EC">
            <a:latin typeface="Times New Roman" panose="02020603050405020304" pitchFamily="18" charset="0"/>
            <a:cs typeface="Times New Roman" panose="02020603050405020304" pitchFamily="18" charset="0"/>
          </a:endParaRPr>
        </a:p>
      </dgm:t>
    </dgm:pt>
    <dgm:pt modelId="{99112EB0-A0AD-4360-820D-7577A016A153}" type="sibTrans" cxnId="{491EB9F7-1E6A-48FD-8DC1-E36D915D9C94}">
      <dgm:prSet/>
      <dgm:spPr/>
      <dgm:t>
        <a:bodyPr/>
        <a:lstStyle/>
        <a:p>
          <a:pPr algn="just"/>
          <a:endParaRPr lang="es-EC">
            <a:latin typeface="Times New Roman" panose="02020603050405020304" pitchFamily="18" charset="0"/>
            <a:cs typeface="Times New Roman" panose="02020603050405020304" pitchFamily="18" charset="0"/>
          </a:endParaRPr>
        </a:p>
      </dgm:t>
    </dgm:pt>
    <dgm:pt modelId="{13DBF37E-24D4-420A-8E9B-07F8DDE4A253}">
      <dgm:prSet phldrT="[Texto]" custT="1"/>
      <dgm:spPr/>
      <dgm:t>
        <a:bodyPr/>
        <a:lstStyle/>
        <a:p>
          <a:pPr algn="just"/>
          <a:r>
            <a:rPr lang="es-EC" sz="2200" dirty="0" smtClean="0">
              <a:latin typeface="Times New Roman" panose="02020603050405020304" pitchFamily="18" charset="0"/>
              <a:cs typeface="Times New Roman" panose="02020603050405020304" pitchFamily="18" charset="0"/>
            </a:rPr>
            <a:t>Planificar y realizar mantenimientos preventivos y correctivos  </a:t>
          </a:r>
          <a:endParaRPr lang="es-EC" sz="2200" dirty="0">
            <a:latin typeface="Times New Roman" panose="02020603050405020304" pitchFamily="18" charset="0"/>
            <a:cs typeface="Times New Roman" panose="02020603050405020304" pitchFamily="18" charset="0"/>
          </a:endParaRPr>
        </a:p>
      </dgm:t>
    </dgm:pt>
    <dgm:pt modelId="{BA0248FA-7DA5-4226-949A-5C7DAF59F8BB}" type="parTrans" cxnId="{01BEE4D7-7BDC-479A-8998-5431C70FD5DA}">
      <dgm:prSet/>
      <dgm:spPr/>
      <dgm:t>
        <a:bodyPr/>
        <a:lstStyle/>
        <a:p>
          <a:pPr algn="just"/>
          <a:endParaRPr lang="es-EC">
            <a:latin typeface="Times New Roman" panose="02020603050405020304" pitchFamily="18" charset="0"/>
            <a:cs typeface="Times New Roman" panose="02020603050405020304" pitchFamily="18" charset="0"/>
          </a:endParaRPr>
        </a:p>
      </dgm:t>
    </dgm:pt>
    <dgm:pt modelId="{9D5A6FEA-37F0-4452-AA46-A7197232EF69}" type="sibTrans" cxnId="{01BEE4D7-7BDC-479A-8998-5431C70FD5DA}">
      <dgm:prSet/>
      <dgm:spPr/>
      <dgm:t>
        <a:bodyPr/>
        <a:lstStyle/>
        <a:p>
          <a:pPr algn="just"/>
          <a:endParaRPr lang="es-EC">
            <a:latin typeface="Times New Roman" panose="02020603050405020304" pitchFamily="18" charset="0"/>
            <a:cs typeface="Times New Roman" panose="02020603050405020304" pitchFamily="18" charset="0"/>
          </a:endParaRPr>
        </a:p>
      </dgm:t>
    </dgm:pt>
    <dgm:pt modelId="{B3595C64-D1AD-4E91-A6A0-955E2AC69FFD}" type="pres">
      <dgm:prSet presAssocID="{2DB4B433-290F-40DD-A9C9-63E026923462}" presName="cycle" presStyleCnt="0">
        <dgm:presLayoutVars>
          <dgm:chMax val="1"/>
          <dgm:dir/>
          <dgm:animLvl val="ctr"/>
          <dgm:resizeHandles val="exact"/>
        </dgm:presLayoutVars>
      </dgm:prSet>
      <dgm:spPr/>
      <dgm:t>
        <a:bodyPr/>
        <a:lstStyle/>
        <a:p>
          <a:endParaRPr lang="es-EC"/>
        </a:p>
      </dgm:t>
    </dgm:pt>
    <dgm:pt modelId="{100BE5A6-00BA-470F-8874-50D02281E2AD}" type="pres">
      <dgm:prSet presAssocID="{61DB453B-0E2D-4BA3-8426-233DBF362968}" presName="centerShape" presStyleLbl="node0" presStyleIdx="0" presStyleCnt="1" custScaleX="126487" custLinFactNeighborX="-2017"/>
      <dgm:spPr/>
      <dgm:t>
        <a:bodyPr/>
        <a:lstStyle/>
        <a:p>
          <a:endParaRPr lang="es-EC"/>
        </a:p>
      </dgm:t>
    </dgm:pt>
    <dgm:pt modelId="{F9577056-66F2-4F7A-BD5E-C483CF18ED46}" type="pres">
      <dgm:prSet presAssocID="{A48BBE88-08C0-4804-A13F-A6C678FB248F}" presName="parTrans" presStyleLbl="bgSibTrans2D1" presStyleIdx="0" presStyleCnt="6" custLinFactNeighborX="2605" custLinFactNeighborY="10716"/>
      <dgm:spPr/>
      <dgm:t>
        <a:bodyPr/>
        <a:lstStyle/>
        <a:p>
          <a:endParaRPr lang="es-EC"/>
        </a:p>
      </dgm:t>
    </dgm:pt>
    <dgm:pt modelId="{362602FE-C74A-49A1-8D1A-B95657875CE1}" type="pres">
      <dgm:prSet presAssocID="{ED3F5DC0-953C-4DC6-9EE0-339C9D46922E}" presName="node" presStyleLbl="node1" presStyleIdx="0" presStyleCnt="6" custScaleX="187980" custRadScaleRad="107225" custRadScaleInc="3042">
        <dgm:presLayoutVars>
          <dgm:bulletEnabled val="1"/>
        </dgm:presLayoutVars>
      </dgm:prSet>
      <dgm:spPr/>
      <dgm:t>
        <a:bodyPr/>
        <a:lstStyle/>
        <a:p>
          <a:endParaRPr lang="es-EC"/>
        </a:p>
      </dgm:t>
    </dgm:pt>
    <dgm:pt modelId="{AC836640-C748-4696-9709-B131CDD920DB}" type="pres">
      <dgm:prSet presAssocID="{EBB12598-0D3D-4D7C-A640-A3FAC2142253}" presName="parTrans" presStyleLbl="bgSibTrans2D1" presStyleIdx="1" presStyleCnt="6" custLinFactNeighborX="3086" custLinFactNeighborY="8037"/>
      <dgm:spPr/>
      <dgm:t>
        <a:bodyPr/>
        <a:lstStyle/>
        <a:p>
          <a:endParaRPr lang="es-EC"/>
        </a:p>
      </dgm:t>
    </dgm:pt>
    <dgm:pt modelId="{432BD778-AF73-42A4-B8DB-50E94EC7E6C8}" type="pres">
      <dgm:prSet presAssocID="{88D4FA0B-BFDE-43EE-8CFF-1FB877D8BC11}" presName="node" presStyleLbl="node1" presStyleIdx="1" presStyleCnt="6" custScaleX="170750" custScaleY="83612" custRadScaleRad="124628" custRadScaleInc="-36289">
        <dgm:presLayoutVars>
          <dgm:bulletEnabled val="1"/>
        </dgm:presLayoutVars>
      </dgm:prSet>
      <dgm:spPr/>
      <dgm:t>
        <a:bodyPr/>
        <a:lstStyle/>
        <a:p>
          <a:endParaRPr lang="es-EC"/>
        </a:p>
      </dgm:t>
    </dgm:pt>
    <dgm:pt modelId="{39A60D98-FAE5-46CC-B9DE-E9EBEC809EFC}" type="pres">
      <dgm:prSet presAssocID="{291EA99F-C75A-495E-BC4A-B786579D6F80}" presName="parTrans" presStyleLbl="bgSibTrans2D1" presStyleIdx="2" presStyleCnt="6"/>
      <dgm:spPr/>
      <dgm:t>
        <a:bodyPr/>
        <a:lstStyle/>
        <a:p>
          <a:endParaRPr lang="es-EC"/>
        </a:p>
      </dgm:t>
    </dgm:pt>
    <dgm:pt modelId="{307B37D4-8A17-4A3E-8434-C96A6B7DE7EB}" type="pres">
      <dgm:prSet presAssocID="{CD42701F-9798-48D7-9542-1C6A26C44731}" presName="node" presStyleLbl="node1" presStyleIdx="2" presStyleCnt="6" custScaleX="196363" custRadScaleRad="109122" custRadScaleInc="-42956">
        <dgm:presLayoutVars>
          <dgm:bulletEnabled val="1"/>
        </dgm:presLayoutVars>
      </dgm:prSet>
      <dgm:spPr/>
      <dgm:t>
        <a:bodyPr/>
        <a:lstStyle/>
        <a:p>
          <a:endParaRPr lang="es-EC"/>
        </a:p>
      </dgm:t>
    </dgm:pt>
    <dgm:pt modelId="{957DA174-E063-4018-B4DE-029BD81B1F8F}" type="pres">
      <dgm:prSet presAssocID="{C9832FF7-4BB2-4269-85BF-1F6E2A9730AE}" presName="parTrans" presStyleLbl="bgSibTrans2D1" presStyleIdx="3" presStyleCnt="6" custLinFactNeighborX="-3359" custLinFactNeighborY="4463"/>
      <dgm:spPr/>
      <dgm:t>
        <a:bodyPr/>
        <a:lstStyle/>
        <a:p>
          <a:endParaRPr lang="es-EC"/>
        </a:p>
      </dgm:t>
    </dgm:pt>
    <dgm:pt modelId="{ACF38A3F-2762-4BD3-A287-1CD4F77B4C31}" type="pres">
      <dgm:prSet presAssocID="{477BA411-9CAB-4FC9-A066-C75587D15650}" presName="node" presStyleLbl="node1" presStyleIdx="3" presStyleCnt="6" custScaleX="219849" custRadScaleRad="106161" custRadScaleInc="27907">
        <dgm:presLayoutVars>
          <dgm:bulletEnabled val="1"/>
        </dgm:presLayoutVars>
      </dgm:prSet>
      <dgm:spPr/>
      <dgm:t>
        <a:bodyPr/>
        <a:lstStyle/>
        <a:p>
          <a:endParaRPr lang="es-EC"/>
        </a:p>
      </dgm:t>
    </dgm:pt>
    <dgm:pt modelId="{A25ACB8A-C5F6-4606-9C00-D16C8C853FD4}" type="pres">
      <dgm:prSet presAssocID="{562EBFE0-CF02-463F-8DDD-F1B9E892A939}" presName="parTrans" presStyleLbl="bgSibTrans2D1" presStyleIdx="4" presStyleCnt="6" custLinFactNeighborX="-2229" custLinFactNeighborY="-2822"/>
      <dgm:spPr/>
      <dgm:t>
        <a:bodyPr/>
        <a:lstStyle/>
        <a:p>
          <a:endParaRPr lang="es-EC"/>
        </a:p>
      </dgm:t>
    </dgm:pt>
    <dgm:pt modelId="{550A7D71-5194-4224-B961-D5914A21D231}" type="pres">
      <dgm:prSet presAssocID="{2E45ED23-82C5-4400-8448-15215F9552D6}" presName="node" presStyleLbl="node1" presStyleIdx="4" presStyleCnt="6" custScaleX="228345" custScaleY="83463" custRadScaleRad="109668" custRadScaleInc="28883">
        <dgm:presLayoutVars>
          <dgm:bulletEnabled val="1"/>
        </dgm:presLayoutVars>
      </dgm:prSet>
      <dgm:spPr/>
      <dgm:t>
        <a:bodyPr/>
        <a:lstStyle/>
        <a:p>
          <a:endParaRPr lang="es-EC"/>
        </a:p>
      </dgm:t>
    </dgm:pt>
    <dgm:pt modelId="{C55D5780-C624-4319-8B6C-3AF73DD180E8}" type="pres">
      <dgm:prSet presAssocID="{BA0248FA-7DA5-4226-949A-5C7DAF59F8BB}" presName="parTrans" presStyleLbl="bgSibTrans2D1" presStyleIdx="5" presStyleCnt="6" custLinFactNeighborX="-2830" custLinFactNeighborY="-7518"/>
      <dgm:spPr/>
      <dgm:t>
        <a:bodyPr/>
        <a:lstStyle/>
        <a:p>
          <a:endParaRPr lang="es-EC"/>
        </a:p>
      </dgm:t>
    </dgm:pt>
    <dgm:pt modelId="{DC8BB36A-70A2-49D2-A4D9-3D08E2C51E64}" type="pres">
      <dgm:prSet presAssocID="{13DBF37E-24D4-420A-8E9B-07F8DDE4A253}" presName="node" presStyleLbl="node1" presStyleIdx="5" presStyleCnt="6" custScaleX="169624" custScaleY="95236" custRadScaleRad="102490" custRadScaleInc="-4216">
        <dgm:presLayoutVars>
          <dgm:bulletEnabled val="1"/>
        </dgm:presLayoutVars>
      </dgm:prSet>
      <dgm:spPr/>
      <dgm:t>
        <a:bodyPr/>
        <a:lstStyle/>
        <a:p>
          <a:endParaRPr lang="es-EC"/>
        </a:p>
      </dgm:t>
    </dgm:pt>
  </dgm:ptLst>
  <dgm:cxnLst>
    <dgm:cxn modelId="{07BC6396-0235-4EF6-8446-ECBE20C2BF73}" type="presOf" srcId="{CD42701F-9798-48D7-9542-1C6A26C44731}" destId="{307B37D4-8A17-4A3E-8434-C96A6B7DE7EB}" srcOrd="0" destOrd="0" presId="urn:microsoft.com/office/officeart/2005/8/layout/radial4"/>
    <dgm:cxn modelId="{4FD8E76B-CE1D-4607-A534-9DF42BE99104}" type="presOf" srcId="{ED3F5DC0-953C-4DC6-9EE0-339C9D46922E}" destId="{362602FE-C74A-49A1-8D1A-B95657875CE1}" srcOrd="0" destOrd="0" presId="urn:microsoft.com/office/officeart/2005/8/layout/radial4"/>
    <dgm:cxn modelId="{D5F113B9-96C4-4FF0-BD34-B94DBC890891}" srcId="{61DB453B-0E2D-4BA3-8426-233DBF362968}" destId="{CD42701F-9798-48D7-9542-1C6A26C44731}" srcOrd="2" destOrd="0" parTransId="{291EA99F-C75A-495E-BC4A-B786579D6F80}" sibTransId="{B961CE2A-1523-438E-8B87-3E731D2317FA}"/>
    <dgm:cxn modelId="{7260DC4C-0E49-41A1-9633-EC73C36DD5FE}" srcId="{2DB4B433-290F-40DD-A9C9-63E026923462}" destId="{61DB453B-0E2D-4BA3-8426-233DBF362968}" srcOrd="0" destOrd="0" parTransId="{83C4BB84-2EA5-44C9-825C-EDDF6AB0E83E}" sibTransId="{8CACE9C0-F823-4C94-9DDF-4FA99ED1E7BE}"/>
    <dgm:cxn modelId="{B9F1B778-B6A5-4125-9672-E202C3F352BC}" srcId="{61DB453B-0E2D-4BA3-8426-233DBF362968}" destId="{ED3F5DC0-953C-4DC6-9EE0-339C9D46922E}" srcOrd="0" destOrd="0" parTransId="{A48BBE88-08C0-4804-A13F-A6C678FB248F}" sibTransId="{BFD2F648-18D4-482A-A7A1-B7F544EF896C}"/>
    <dgm:cxn modelId="{C63C02F5-94BC-42B1-9CD1-BB6F76317711}" type="presOf" srcId="{477BA411-9CAB-4FC9-A066-C75587D15650}" destId="{ACF38A3F-2762-4BD3-A287-1CD4F77B4C31}" srcOrd="0" destOrd="0" presId="urn:microsoft.com/office/officeart/2005/8/layout/radial4"/>
    <dgm:cxn modelId="{491EB9F7-1E6A-48FD-8DC1-E36D915D9C94}" srcId="{61DB453B-0E2D-4BA3-8426-233DBF362968}" destId="{2E45ED23-82C5-4400-8448-15215F9552D6}" srcOrd="4" destOrd="0" parTransId="{562EBFE0-CF02-463F-8DDD-F1B9E892A939}" sibTransId="{99112EB0-A0AD-4360-820D-7577A016A153}"/>
    <dgm:cxn modelId="{D192A0DE-D1D1-4CFD-A370-F122AD9C1E23}" type="presOf" srcId="{2E45ED23-82C5-4400-8448-15215F9552D6}" destId="{550A7D71-5194-4224-B961-D5914A21D231}" srcOrd="0" destOrd="0" presId="urn:microsoft.com/office/officeart/2005/8/layout/radial4"/>
    <dgm:cxn modelId="{9FB79E14-2833-4879-9AB0-C5F1264A42F1}" srcId="{61DB453B-0E2D-4BA3-8426-233DBF362968}" destId="{88D4FA0B-BFDE-43EE-8CFF-1FB877D8BC11}" srcOrd="1" destOrd="0" parTransId="{EBB12598-0D3D-4D7C-A640-A3FAC2142253}" sibTransId="{A3642875-6C09-4AEB-AC88-9A18BD006A39}"/>
    <dgm:cxn modelId="{850E4CEE-D10F-47F0-B49C-763330D740F8}" srcId="{61DB453B-0E2D-4BA3-8426-233DBF362968}" destId="{477BA411-9CAB-4FC9-A066-C75587D15650}" srcOrd="3" destOrd="0" parTransId="{C9832FF7-4BB2-4269-85BF-1F6E2A9730AE}" sibTransId="{DB8D3F58-AF6C-4DD6-93B4-D4747D45C020}"/>
    <dgm:cxn modelId="{DC1DF563-5785-40D0-BBE0-0137E0DC0A0C}" type="presOf" srcId="{61DB453B-0E2D-4BA3-8426-233DBF362968}" destId="{100BE5A6-00BA-470F-8874-50D02281E2AD}" srcOrd="0" destOrd="0" presId="urn:microsoft.com/office/officeart/2005/8/layout/radial4"/>
    <dgm:cxn modelId="{E34459A2-8AEE-4FB4-9105-3219C65721D7}" type="presOf" srcId="{562EBFE0-CF02-463F-8DDD-F1B9E892A939}" destId="{A25ACB8A-C5F6-4606-9C00-D16C8C853FD4}" srcOrd="0" destOrd="0" presId="urn:microsoft.com/office/officeart/2005/8/layout/radial4"/>
    <dgm:cxn modelId="{F53FC49A-30C7-4027-8C62-73E9032A3CEA}" type="presOf" srcId="{291EA99F-C75A-495E-BC4A-B786579D6F80}" destId="{39A60D98-FAE5-46CC-B9DE-E9EBEC809EFC}" srcOrd="0" destOrd="0" presId="urn:microsoft.com/office/officeart/2005/8/layout/radial4"/>
    <dgm:cxn modelId="{D18307F9-35DA-4952-8377-B6DDBFD4FC6B}" type="presOf" srcId="{A48BBE88-08C0-4804-A13F-A6C678FB248F}" destId="{F9577056-66F2-4F7A-BD5E-C483CF18ED46}" srcOrd="0" destOrd="0" presId="urn:microsoft.com/office/officeart/2005/8/layout/radial4"/>
    <dgm:cxn modelId="{8EA637E7-59E6-46B5-9E53-ABB93AE75926}" type="presOf" srcId="{13DBF37E-24D4-420A-8E9B-07F8DDE4A253}" destId="{DC8BB36A-70A2-49D2-A4D9-3D08E2C51E64}" srcOrd="0" destOrd="0" presId="urn:microsoft.com/office/officeart/2005/8/layout/radial4"/>
    <dgm:cxn modelId="{A16E6435-351A-4583-9D61-8036386A9D0B}" type="presOf" srcId="{EBB12598-0D3D-4D7C-A640-A3FAC2142253}" destId="{AC836640-C748-4696-9709-B131CDD920DB}" srcOrd="0" destOrd="0" presId="urn:microsoft.com/office/officeart/2005/8/layout/radial4"/>
    <dgm:cxn modelId="{01BEE4D7-7BDC-479A-8998-5431C70FD5DA}" srcId="{61DB453B-0E2D-4BA3-8426-233DBF362968}" destId="{13DBF37E-24D4-420A-8E9B-07F8DDE4A253}" srcOrd="5" destOrd="0" parTransId="{BA0248FA-7DA5-4226-949A-5C7DAF59F8BB}" sibTransId="{9D5A6FEA-37F0-4452-AA46-A7197232EF69}"/>
    <dgm:cxn modelId="{89E430BF-0C74-4C77-A46C-0137C1CDB042}" type="presOf" srcId="{88D4FA0B-BFDE-43EE-8CFF-1FB877D8BC11}" destId="{432BD778-AF73-42A4-B8DB-50E94EC7E6C8}" srcOrd="0" destOrd="0" presId="urn:microsoft.com/office/officeart/2005/8/layout/radial4"/>
    <dgm:cxn modelId="{E68447F8-004B-485F-927E-1D3EF36D4A1E}" type="presOf" srcId="{BA0248FA-7DA5-4226-949A-5C7DAF59F8BB}" destId="{C55D5780-C624-4319-8B6C-3AF73DD180E8}" srcOrd="0" destOrd="0" presId="urn:microsoft.com/office/officeart/2005/8/layout/radial4"/>
    <dgm:cxn modelId="{38173C02-F172-4736-9184-C097A973C266}" type="presOf" srcId="{C9832FF7-4BB2-4269-85BF-1F6E2A9730AE}" destId="{957DA174-E063-4018-B4DE-029BD81B1F8F}" srcOrd="0" destOrd="0" presId="urn:microsoft.com/office/officeart/2005/8/layout/radial4"/>
    <dgm:cxn modelId="{A085EF96-6529-4CD2-9ECA-795033F26AA4}" type="presOf" srcId="{2DB4B433-290F-40DD-A9C9-63E026923462}" destId="{B3595C64-D1AD-4E91-A6A0-955E2AC69FFD}" srcOrd="0" destOrd="0" presId="urn:microsoft.com/office/officeart/2005/8/layout/radial4"/>
    <dgm:cxn modelId="{8B11E86C-3F5F-4E2D-8294-22736CFEF7F5}" type="presParOf" srcId="{B3595C64-D1AD-4E91-A6A0-955E2AC69FFD}" destId="{100BE5A6-00BA-470F-8874-50D02281E2AD}" srcOrd="0" destOrd="0" presId="urn:microsoft.com/office/officeart/2005/8/layout/radial4"/>
    <dgm:cxn modelId="{A807A303-BFAC-4658-890A-19EE4C924A02}" type="presParOf" srcId="{B3595C64-D1AD-4E91-A6A0-955E2AC69FFD}" destId="{F9577056-66F2-4F7A-BD5E-C483CF18ED46}" srcOrd="1" destOrd="0" presId="urn:microsoft.com/office/officeart/2005/8/layout/radial4"/>
    <dgm:cxn modelId="{B8DF4FF0-7A3D-4304-AA64-D73FBA4154ED}" type="presParOf" srcId="{B3595C64-D1AD-4E91-A6A0-955E2AC69FFD}" destId="{362602FE-C74A-49A1-8D1A-B95657875CE1}" srcOrd="2" destOrd="0" presId="urn:microsoft.com/office/officeart/2005/8/layout/radial4"/>
    <dgm:cxn modelId="{521633C2-F237-4B30-965F-7D6B0F76F762}" type="presParOf" srcId="{B3595C64-D1AD-4E91-A6A0-955E2AC69FFD}" destId="{AC836640-C748-4696-9709-B131CDD920DB}" srcOrd="3" destOrd="0" presId="urn:microsoft.com/office/officeart/2005/8/layout/radial4"/>
    <dgm:cxn modelId="{37258C21-6543-44F0-8291-2F80FD95CD9F}" type="presParOf" srcId="{B3595C64-D1AD-4E91-A6A0-955E2AC69FFD}" destId="{432BD778-AF73-42A4-B8DB-50E94EC7E6C8}" srcOrd="4" destOrd="0" presId="urn:microsoft.com/office/officeart/2005/8/layout/radial4"/>
    <dgm:cxn modelId="{BF5F69A6-5959-4AFE-989A-EEC63215F703}" type="presParOf" srcId="{B3595C64-D1AD-4E91-A6A0-955E2AC69FFD}" destId="{39A60D98-FAE5-46CC-B9DE-E9EBEC809EFC}" srcOrd="5" destOrd="0" presId="urn:microsoft.com/office/officeart/2005/8/layout/radial4"/>
    <dgm:cxn modelId="{39A4BAEF-F05F-46CA-BB17-E61B5C44F996}" type="presParOf" srcId="{B3595C64-D1AD-4E91-A6A0-955E2AC69FFD}" destId="{307B37D4-8A17-4A3E-8434-C96A6B7DE7EB}" srcOrd="6" destOrd="0" presId="urn:microsoft.com/office/officeart/2005/8/layout/radial4"/>
    <dgm:cxn modelId="{D406CC4B-456F-4455-BBF1-F4582BB351E8}" type="presParOf" srcId="{B3595C64-D1AD-4E91-A6A0-955E2AC69FFD}" destId="{957DA174-E063-4018-B4DE-029BD81B1F8F}" srcOrd="7" destOrd="0" presId="urn:microsoft.com/office/officeart/2005/8/layout/radial4"/>
    <dgm:cxn modelId="{BA00BA35-A729-4E8D-A047-D9C72F734721}" type="presParOf" srcId="{B3595C64-D1AD-4E91-A6A0-955E2AC69FFD}" destId="{ACF38A3F-2762-4BD3-A287-1CD4F77B4C31}" srcOrd="8" destOrd="0" presId="urn:microsoft.com/office/officeart/2005/8/layout/radial4"/>
    <dgm:cxn modelId="{030C7B21-5B9A-4874-B85E-5A38F83A8552}" type="presParOf" srcId="{B3595C64-D1AD-4E91-A6A0-955E2AC69FFD}" destId="{A25ACB8A-C5F6-4606-9C00-D16C8C853FD4}" srcOrd="9" destOrd="0" presId="urn:microsoft.com/office/officeart/2005/8/layout/radial4"/>
    <dgm:cxn modelId="{2BD2AAE3-5FA1-4A1A-8551-C23F4D3F0D68}" type="presParOf" srcId="{B3595C64-D1AD-4E91-A6A0-955E2AC69FFD}" destId="{550A7D71-5194-4224-B961-D5914A21D231}" srcOrd="10" destOrd="0" presId="urn:microsoft.com/office/officeart/2005/8/layout/radial4"/>
    <dgm:cxn modelId="{8F2BC182-520F-4E56-BF9F-735BFEE211AE}" type="presParOf" srcId="{B3595C64-D1AD-4E91-A6A0-955E2AC69FFD}" destId="{C55D5780-C624-4319-8B6C-3AF73DD180E8}" srcOrd="11" destOrd="0" presId="urn:microsoft.com/office/officeart/2005/8/layout/radial4"/>
    <dgm:cxn modelId="{C1120E66-54DF-4D45-988D-3731A7A00D26}" type="presParOf" srcId="{B3595C64-D1AD-4E91-A6A0-955E2AC69FFD}" destId="{DC8BB36A-70A2-49D2-A4D9-3D08E2C51E64}"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E667F1-C879-4988-9FB0-0F9071D1C199}" type="doc">
      <dgm:prSet loTypeId="urn:microsoft.com/office/officeart/2008/layout/AlternatingHexagons" loCatId="list" qsTypeId="urn:microsoft.com/office/officeart/2005/8/quickstyle/simple1" qsCatId="simple" csTypeId="urn:microsoft.com/office/officeart/2005/8/colors/accent1_3" csCatId="accent1" phldr="1"/>
      <dgm:spPr/>
      <dgm:t>
        <a:bodyPr/>
        <a:lstStyle/>
        <a:p>
          <a:endParaRPr lang="en-US"/>
        </a:p>
      </dgm:t>
    </dgm:pt>
    <dgm:pt modelId="{A27B7175-6B70-4674-B0D6-2A65D5980145}">
      <dgm:prSet phldrT="[Text]" phldr="1"/>
      <dgm:spPr/>
      <dgm:t>
        <a:bodyPr/>
        <a:lstStyle/>
        <a:p>
          <a:endParaRPr lang="en-US"/>
        </a:p>
      </dgm:t>
    </dgm:pt>
    <dgm:pt modelId="{5DE88C2E-6C8A-4A80-BA83-E3EE5CE59059}" type="parTrans" cxnId="{19CB2406-BECB-4903-8C82-99A92F9566A2}">
      <dgm:prSet/>
      <dgm:spPr/>
      <dgm:t>
        <a:bodyPr/>
        <a:lstStyle/>
        <a:p>
          <a:endParaRPr lang="en-US"/>
        </a:p>
      </dgm:t>
    </dgm:pt>
    <dgm:pt modelId="{133CB347-CE58-40C1-85AC-8585E9C8E292}" type="sibTrans" cxnId="{19CB2406-BECB-4903-8C82-99A92F9566A2}">
      <dgm:prSet/>
      <dgm:spPr/>
      <dgm:t>
        <a:bodyPr/>
        <a:lstStyle/>
        <a:p>
          <a:endParaRPr lang="en-US"/>
        </a:p>
      </dgm:t>
    </dgm:pt>
    <dgm:pt modelId="{753402A3-6B76-4F0C-AF63-FA231309AA06}">
      <dgm:prSet phldrT="[Text]" phldr="1"/>
      <dgm:spPr/>
      <dgm:t>
        <a:bodyPr/>
        <a:lstStyle/>
        <a:p>
          <a:endParaRPr lang="en-US" dirty="0"/>
        </a:p>
      </dgm:t>
    </dgm:pt>
    <dgm:pt modelId="{4032D3EF-8F6D-487D-AEB2-7381F898EA77}" type="parTrans" cxnId="{13D6FF56-19C5-4FA6-B29E-6B5EE3192F60}">
      <dgm:prSet/>
      <dgm:spPr/>
      <dgm:t>
        <a:bodyPr/>
        <a:lstStyle/>
        <a:p>
          <a:endParaRPr lang="en-US"/>
        </a:p>
      </dgm:t>
    </dgm:pt>
    <dgm:pt modelId="{0E60A30D-2160-47E2-BA36-6CDAD72A155E}" type="sibTrans" cxnId="{13D6FF56-19C5-4FA6-B29E-6B5EE3192F60}">
      <dgm:prSet/>
      <dgm:spPr/>
      <dgm:t>
        <a:bodyPr/>
        <a:lstStyle/>
        <a:p>
          <a:endParaRPr lang="en-US"/>
        </a:p>
      </dgm:t>
    </dgm:pt>
    <dgm:pt modelId="{DB8EC004-8F2D-467D-B139-47B2C9ED04D9}">
      <dgm:prSet phldrT="[Text]" phldr="1"/>
      <dgm:spPr/>
      <dgm:t>
        <a:bodyPr/>
        <a:lstStyle/>
        <a:p>
          <a:endParaRPr lang="en-US" dirty="0"/>
        </a:p>
      </dgm:t>
    </dgm:pt>
    <dgm:pt modelId="{06C4BE8D-7317-4239-9C43-03B243C6DC32}" type="sibTrans" cxnId="{42C4EC81-C4F4-4B6F-867A-83EACB7A4744}">
      <dgm:prSet/>
      <dgm:spPr/>
      <dgm:t>
        <a:bodyPr/>
        <a:lstStyle/>
        <a:p>
          <a:endParaRPr lang="en-US"/>
        </a:p>
      </dgm:t>
    </dgm:pt>
    <dgm:pt modelId="{0776EF1B-AD6F-4E29-9E39-5F6DD385AB88}" type="parTrans" cxnId="{42C4EC81-C4F4-4B6F-867A-83EACB7A4744}">
      <dgm:prSet/>
      <dgm:spPr/>
      <dgm:t>
        <a:bodyPr/>
        <a:lstStyle/>
        <a:p>
          <a:endParaRPr lang="en-US"/>
        </a:p>
      </dgm:t>
    </dgm:pt>
    <dgm:pt modelId="{895122BB-9A30-4906-9666-D01F8EF934AC}">
      <dgm:prSet phldrT="[Text]"/>
      <dgm:spPr/>
      <dgm:t>
        <a:bodyPr/>
        <a:lstStyle/>
        <a:p>
          <a:endParaRPr lang="en-US" dirty="0"/>
        </a:p>
      </dgm:t>
    </dgm:pt>
    <dgm:pt modelId="{6CE466FF-21C5-402C-AE48-7AB7525D5ADF}" type="sibTrans" cxnId="{FF7DFC17-6E4D-494F-B528-0B725D648BB3}">
      <dgm:prSet/>
      <dgm:spPr/>
      <dgm:t>
        <a:bodyPr/>
        <a:lstStyle/>
        <a:p>
          <a:endParaRPr lang="en-US"/>
        </a:p>
      </dgm:t>
    </dgm:pt>
    <dgm:pt modelId="{0C308B19-FCA0-4EDB-B42C-FF3D719B461C}" type="parTrans" cxnId="{FF7DFC17-6E4D-494F-B528-0B725D648BB3}">
      <dgm:prSet/>
      <dgm:spPr/>
      <dgm:t>
        <a:bodyPr/>
        <a:lstStyle/>
        <a:p>
          <a:endParaRPr lang="en-US"/>
        </a:p>
      </dgm:t>
    </dgm:pt>
    <dgm:pt modelId="{D104CDAC-94F0-4408-B4EF-DCCC857A8352}">
      <dgm:prSet phldrT="[Text]" custT="1"/>
      <dgm:spPr>
        <a:noFill/>
        <a:ln>
          <a:noFill/>
        </a:ln>
      </dgm:spPr>
      <dgm:t>
        <a:bodyPr/>
        <a:lstStyle/>
        <a:p>
          <a:pPr algn="ctr"/>
          <a:r>
            <a:rPr lang="es-EC" sz="4800" dirty="0" smtClean="0">
              <a:solidFill>
                <a:schemeClr val="tx2"/>
              </a:solidFill>
              <a:latin typeface="Times New Roman" panose="02020603050405020304" pitchFamily="18" charset="0"/>
              <a:cs typeface="Times New Roman" panose="02020603050405020304" pitchFamily="18" charset="0"/>
            </a:rPr>
            <a:t>Descripción de los Sistemas</a:t>
          </a:r>
          <a:endParaRPr lang="en-US" sz="4800" dirty="0">
            <a:solidFill>
              <a:schemeClr val="tx2"/>
            </a:solidFill>
            <a:latin typeface="Times New Roman" panose="02020603050405020304" pitchFamily="18" charset="0"/>
            <a:cs typeface="Times New Roman" panose="02020603050405020304" pitchFamily="18" charset="0"/>
          </a:endParaRPr>
        </a:p>
      </dgm:t>
    </dgm:pt>
    <dgm:pt modelId="{401914DB-017B-4376-8DA5-AF01AE5F737F}" type="sibTrans" cxnId="{CDEA18E5-779C-44F3-A1CD-7F11B4FB1303}">
      <dgm:prSet/>
      <dgm:spPr/>
      <dgm:t>
        <a:bodyPr/>
        <a:lstStyle/>
        <a:p>
          <a:endParaRPr lang="en-US"/>
        </a:p>
      </dgm:t>
    </dgm:pt>
    <dgm:pt modelId="{5622562F-C5FB-4F7A-AD2D-2979F15CC3E4}" type="parTrans" cxnId="{CDEA18E5-779C-44F3-A1CD-7F11B4FB1303}">
      <dgm:prSet/>
      <dgm:spPr/>
      <dgm:t>
        <a:bodyPr/>
        <a:lstStyle/>
        <a:p>
          <a:endParaRPr lang="en-US"/>
        </a:p>
      </dgm:t>
    </dgm:pt>
    <dgm:pt modelId="{1E8C890A-39F7-4EE8-9049-2CE4D0373076}" type="pres">
      <dgm:prSet presAssocID="{AFE667F1-C879-4988-9FB0-0F9071D1C199}" presName="Name0" presStyleCnt="0">
        <dgm:presLayoutVars>
          <dgm:chMax/>
          <dgm:chPref/>
          <dgm:dir/>
          <dgm:animLvl val="lvl"/>
        </dgm:presLayoutVars>
      </dgm:prSet>
      <dgm:spPr/>
      <dgm:t>
        <a:bodyPr/>
        <a:lstStyle/>
        <a:p>
          <a:endParaRPr lang="en-US"/>
        </a:p>
      </dgm:t>
    </dgm:pt>
    <dgm:pt modelId="{EC1D9553-2AC8-42BF-933B-A2D434AEDFDB}" type="pres">
      <dgm:prSet presAssocID="{A27B7175-6B70-4674-B0D6-2A65D5980145}" presName="composite" presStyleCnt="0"/>
      <dgm:spPr/>
    </dgm:pt>
    <dgm:pt modelId="{BF1BAC95-2BFD-4078-ABED-9FA08CB2B2F4}" type="pres">
      <dgm:prSet presAssocID="{A27B7175-6B70-4674-B0D6-2A65D5980145}" presName="Parent1" presStyleLbl="node1" presStyleIdx="0" presStyleCnt="6">
        <dgm:presLayoutVars>
          <dgm:chMax val="1"/>
          <dgm:chPref val="1"/>
          <dgm:bulletEnabled val="1"/>
        </dgm:presLayoutVars>
      </dgm:prSet>
      <dgm:spPr/>
      <dgm:t>
        <a:bodyPr/>
        <a:lstStyle/>
        <a:p>
          <a:endParaRPr lang="en-US"/>
        </a:p>
      </dgm:t>
    </dgm:pt>
    <dgm:pt modelId="{35B5E2B1-2734-42AC-9862-18B00E96C36C}" type="pres">
      <dgm:prSet presAssocID="{A27B7175-6B70-4674-B0D6-2A65D5980145}" presName="Childtext1" presStyleLbl="revTx" presStyleIdx="0" presStyleCnt="3">
        <dgm:presLayoutVars>
          <dgm:chMax val="0"/>
          <dgm:chPref val="0"/>
          <dgm:bulletEnabled val="1"/>
        </dgm:presLayoutVars>
      </dgm:prSet>
      <dgm:spPr/>
      <dgm:t>
        <a:bodyPr/>
        <a:lstStyle/>
        <a:p>
          <a:endParaRPr lang="en-US"/>
        </a:p>
      </dgm:t>
    </dgm:pt>
    <dgm:pt modelId="{96108BDC-6B88-4976-A4E2-D50BC29909D1}" type="pres">
      <dgm:prSet presAssocID="{A27B7175-6B70-4674-B0D6-2A65D5980145}" presName="BalanceSpacing" presStyleCnt="0"/>
      <dgm:spPr/>
    </dgm:pt>
    <dgm:pt modelId="{B2ECC6F8-39C7-46DD-8F46-BD8996D1A17E}" type="pres">
      <dgm:prSet presAssocID="{A27B7175-6B70-4674-B0D6-2A65D5980145}" presName="BalanceSpacing1" presStyleCnt="0"/>
      <dgm:spPr/>
    </dgm:pt>
    <dgm:pt modelId="{D6F46128-C603-4212-88B3-132D494AFC27}" type="pres">
      <dgm:prSet presAssocID="{133CB347-CE58-40C1-85AC-8585E9C8E292}" presName="Accent1Text" presStyleLbl="node1" presStyleIdx="1" presStyleCnt="6"/>
      <dgm:spPr/>
      <dgm:t>
        <a:bodyPr/>
        <a:lstStyle/>
        <a:p>
          <a:endParaRPr lang="en-US"/>
        </a:p>
      </dgm:t>
    </dgm:pt>
    <dgm:pt modelId="{F2142DD2-0AFE-498D-AA36-B9F392AB14F9}" type="pres">
      <dgm:prSet presAssocID="{133CB347-CE58-40C1-85AC-8585E9C8E292}" presName="spaceBetweenRectangles" presStyleCnt="0"/>
      <dgm:spPr/>
    </dgm:pt>
    <dgm:pt modelId="{C9A68799-21B6-4EE4-8FB7-EC49CD4E45F5}" type="pres">
      <dgm:prSet presAssocID="{D104CDAC-94F0-4408-B4EF-DCCC857A8352}" presName="composite" presStyleCnt="0"/>
      <dgm:spPr/>
    </dgm:pt>
    <dgm:pt modelId="{D7E35D70-8160-4F65-AAE9-CF058718ACF4}" type="pres">
      <dgm:prSet presAssocID="{D104CDAC-94F0-4408-B4EF-DCCC857A8352}" presName="Parent1" presStyleLbl="node1" presStyleIdx="2" presStyleCnt="6" custScaleX="477245" custScaleY="80971" custLinFactX="-100000" custLinFactNeighborX="-107645" custLinFactNeighborY="3615">
        <dgm:presLayoutVars>
          <dgm:chMax val="1"/>
          <dgm:chPref val="1"/>
          <dgm:bulletEnabled val="1"/>
        </dgm:presLayoutVars>
      </dgm:prSet>
      <dgm:spPr/>
      <dgm:t>
        <a:bodyPr/>
        <a:lstStyle/>
        <a:p>
          <a:endParaRPr lang="en-US"/>
        </a:p>
      </dgm:t>
    </dgm:pt>
    <dgm:pt modelId="{B7CD25A8-169F-4456-8B58-607BF103D453}" type="pres">
      <dgm:prSet presAssocID="{D104CDAC-94F0-4408-B4EF-DCCC857A8352}" presName="Childtext1" presStyleLbl="revTx" presStyleIdx="1" presStyleCnt="3" custScaleX="213062" custLinFactNeighborX="3456" custLinFactNeighborY="-1243">
        <dgm:presLayoutVars>
          <dgm:chMax val="0"/>
          <dgm:chPref val="0"/>
          <dgm:bulletEnabled val="1"/>
        </dgm:presLayoutVars>
      </dgm:prSet>
      <dgm:spPr/>
      <dgm:t>
        <a:bodyPr/>
        <a:lstStyle/>
        <a:p>
          <a:endParaRPr lang="en-US"/>
        </a:p>
      </dgm:t>
    </dgm:pt>
    <dgm:pt modelId="{5C560838-5097-4FF5-A885-96E5429D928B}" type="pres">
      <dgm:prSet presAssocID="{D104CDAC-94F0-4408-B4EF-DCCC857A8352}" presName="BalanceSpacing" presStyleCnt="0"/>
      <dgm:spPr/>
    </dgm:pt>
    <dgm:pt modelId="{C7A7E975-238D-4F95-A807-53DEC9C8A5CE}" type="pres">
      <dgm:prSet presAssocID="{D104CDAC-94F0-4408-B4EF-DCCC857A8352}" presName="BalanceSpacing1" presStyleCnt="0"/>
      <dgm:spPr/>
    </dgm:pt>
    <dgm:pt modelId="{C8E223DC-2D1A-410B-B23D-3743BB640DCE}" type="pres">
      <dgm:prSet presAssocID="{401914DB-017B-4376-8DA5-AF01AE5F737F}" presName="Accent1Text" presStyleLbl="node1" presStyleIdx="3" presStyleCnt="6" custLinFactNeighborX="-38602" custLinFactNeighborY="-1"/>
      <dgm:spPr/>
      <dgm:t>
        <a:bodyPr/>
        <a:lstStyle/>
        <a:p>
          <a:endParaRPr lang="en-US"/>
        </a:p>
      </dgm:t>
    </dgm:pt>
    <dgm:pt modelId="{62174736-4545-40E5-BD2E-C9CF3F72259D}" type="pres">
      <dgm:prSet presAssocID="{401914DB-017B-4376-8DA5-AF01AE5F737F}" presName="spaceBetweenRectangles" presStyleCnt="0"/>
      <dgm:spPr/>
    </dgm:pt>
    <dgm:pt modelId="{A2790E3D-4D8A-4E92-AA4C-FE1A1C96C8D9}" type="pres">
      <dgm:prSet presAssocID="{895122BB-9A30-4906-9666-D01F8EF934AC}" presName="composite" presStyleCnt="0"/>
      <dgm:spPr/>
    </dgm:pt>
    <dgm:pt modelId="{C6660D86-D016-4540-88C6-567F82122E94}" type="pres">
      <dgm:prSet presAssocID="{895122BB-9A30-4906-9666-D01F8EF934AC}" presName="Parent1" presStyleLbl="node1" presStyleIdx="4" presStyleCnt="6">
        <dgm:presLayoutVars>
          <dgm:chMax val="1"/>
          <dgm:chPref val="1"/>
          <dgm:bulletEnabled val="1"/>
        </dgm:presLayoutVars>
      </dgm:prSet>
      <dgm:spPr/>
      <dgm:t>
        <a:bodyPr/>
        <a:lstStyle/>
        <a:p>
          <a:endParaRPr lang="en-US"/>
        </a:p>
      </dgm:t>
    </dgm:pt>
    <dgm:pt modelId="{7011AF9D-25C3-452D-B6AB-2394AD3301C0}" type="pres">
      <dgm:prSet presAssocID="{895122BB-9A30-4906-9666-D01F8EF934AC}" presName="Childtext1" presStyleLbl="revTx" presStyleIdx="2" presStyleCnt="3">
        <dgm:presLayoutVars>
          <dgm:chMax val="0"/>
          <dgm:chPref val="0"/>
          <dgm:bulletEnabled val="1"/>
        </dgm:presLayoutVars>
      </dgm:prSet>
      <dgm:spPr/>
      <dgm:t>
        <a:bodyPr/>
        <a:lstStyle/>
        <a:p>
          <a:endParaRPr lang="en-US"/>
        </a:p>
      </dgm:t>
    </dgm:pt>
    <dgm:pt modelId="{E58C6C4F-4E89-4263-AECC-705AB0860507}" type="pres">
      <dgm:prSet presAssocID="{895122BB-9A30-4906-9666-D01F8EF934AC}" presName="BalanceSpacing" presStyleCnt="0"/>
      <dgm:spPr/>
    </dgm:pt>
    <dgm:pt modelId="{23515FB6-7032-4533-9D28-BED20E6A04E8}" type="pres">
      <dgm:prSet presAssocID="{895122BB-9A30-4906-9666-D01F8EF934AC}" presName="BalanceSpacing1" presStyleCnt="0"/>
      <dgm:spPr/>
    </dgm:pt>
    <dgm:pt modelId="{F29CA069-D221-4C37-A206-AC5219AB8DCF}" type="pres">
      <dgm:prSet presAssocID="{6CE466FF-21C5-402C-AE48-7AB7525D5ADF}" presName="Accent1Text" presStyleLbl="node1" presStyleIdx="5" presStyleCnt="6"/>
      <dgm:spPr/>
      <dgm:t>
        <a:bodyPr/>
        <a:lstStyle/>
        <a:p>
          <a:endParaRPr lang="en-US"/>
        </a:p>
      </dgm:t>
    </dgm:pt>
  </dgm:ptLst>
  <dgm:cxnLst>
    <dgm:cxn modelId="{FF7DFC17-6E4D-494F-B528-0B725D648BB3}" srcId="{AFE667F1-C879-4988-9FB0-0F9071D1C199}" destId="{895122BB-9A30-4906-9666-D01F8EF934AC}" srcOrd="2" destOrd="0" parTransId="{0C308B19-FCA0-4EDB-B42C-FF3D719B461C}" sibTransId="{6CE466FF-21C5-402C-AE48-7AB7525D5ADF}"/>
    <dgm:cxn modelId="{652E48D5-910E-4EDD-9EC1-EEB38B644A42}" type="presOf" srcId="{133CB347-CE58-40C1-85AC-8585E9C8E292}" destId="{D6F46128-C603-4212-88B3-132D494AFC27}" srcOrd="0" destOrd="0" presId="urn:microsoft.com/office/officeart/2008/layout/AlternatingHexagons"/>
    <dgm:cxn modelId="{13D6FF56-19C5-4FA6-B29E-6B5EE3192F60}" srcId="{A27B7175-6B70-4674-B0D6-2A65D5980145}" destId="{753402A3-6B76-4F0C-AF63-FA231309AA06}" srcOrd="0" destOrd="0" parTransId="{4032D3EF-8F6D-487D-AEB2-7381F898EA77}" sibTransId="{0E60A30D-2160-47E2-BA36-6CDAD72A155E}"/>
    <dgm:cxn modelId="{4AA21389-1356-4502-93C8-F9EA6F4883B7}" type="presOf" srcId="{AFE667F1-C879-4988-9FB0-0F9071D1C199}" destId="{1E8C890A-39F7-4EE8-9049-2CE4D0373076}" srcOrd="0" destOrd="0" presId="urn:microsoft.com/office/officeart/2008/layout/AlternatingHexagons"/>
    <dgm:cxn modelId="{6BC6C103-41C6-4CB4-A4F8-C73FF3DE04CE}" type="presOf" srcId="{753402A3-6B76-4F0C-AF63-FA231309AA06}" destId="{35B5E2B1-2734-42AC-9862-18B00E96C36C}" srcOrd="0" destOrd="0" presId="urn:microsoft.com/office/officeart/2008/layout/AlternatingHexagons"/>
    <dgm:cxn modelId="{19CB2406-BECB-4903-8C82-99A92F9566A2}" srcId="{AFE667F1-C879-4988-9FB0-0F9071D1C199}" destId="{A27B7175-6B70-4674-B0D6-2A65D5980145}" srcOrd="0" destOrd="0" parTransId="{5DE88C2E-6C8A-4A80-BA83-E3EE5CE59059}" sibTransId="{133CB347-CE58-40C1-85AC-8585E9C8E292}"/>
    <dgm:cxn modelId="{65CD4419-379D-415E-A5DE-CCBBB5066770}" type="presOf" srcId="{6CE466FF-21C5-402C-AE48-7AB7525D5ADF}" destId="{F29CA069-D221-4C37-A206-AC5219AB8DCF}" srcOrd="0" destOrd="0" presId="urn:microsoft.com/office/officeart/2008/layout/AlternatingHexagons"/>
    <dgm:cxn modelId="{71DA14E7-0564-4381-BCA8-36E6099AA5D8}" type="presOf" srcId="{A27B7175-6B70-4674-B0D6-2A65D5980145}" destId="{BF1BAC95-2BFD-4078-ABED-9FA08CB2B2F4}" srcOrd="0" destOrd="0" presId="urn:microsoft.com/office/officeart/2008/layout/AlternatingHexagons"/>
    <dgm:cxn modelId="{FBDA5737-A353-4CD1-B968-26B91BBC00F2}" type="presOf" srcId="{D104CDAC-94F0-4408-B4EF-DCCC857A8352}" destId="{D7E35D70-8160-4F65-AAE9-CF058718ACF4}" srcOrd="0" destOrd="0" presId="urn:microsoft.com/office/officeart/2008/layout/AlternatingHexagons"/>
    <dgm:cxn modelId="{CDEA18E5-779C-44F3-A1CD-7F11B4FB1303}" srcId="{AFE667F1-C879-4988-9FB0-0F9071D1C199}" destId="{D104CDAC-94F0-4408-B4EF-DCCC857A8352}" srcOrd="1" destOrd="0" parTransId="{5622562F-C5FB-4F7A-AD2D-2979F15CC3E4}" sibTransId="{401914DB-017B-4376-8DA5-AF01AE5F737F}"/>
    <dgm:cxn modelId="{CD3A4CDC-94DA-4D5A-BE55-B5079306D5F2}" type="presOf" srcId="{895122BB-9A30-4906-9666-D01F8EF934AC}" destId="{C6660D86-D016-4540-88C6-567F82122E94}" srcOrd="0" destOrd="0" presId="urn:microsoft.com/office/officeart/2008/layout/AlternatingHexagons"/>
    <dgm:cxn modelId="{7183EBF5-1186-49F5-BE94-FCEB8F62F777}" type="presOf" srcId="{DB8EC004-8F2D-467D-B139-47B2C9ED04D9}" destId="{7011AF9D-25C3-452D-B6AB-2394AD3301C0}" srcOrd="0" destOrd="0" presId="urn:microsoft.com/office/officeart/2008/layout/AlternatingHexagons"/>
    <dgm:cxn modelId="{42C4EC81-C4F4-4B6F-867A-83EACB7A4744}" srcId="{895122BB-9A30-4906-9666-D01F8EF934AC}" destId="{DB8EC004-8F2D-467D-B139-47B2C9ED04D9}" srcOrd="0" destOrd="0" parTransId="{0776EF1B-AD6F-4E29-9E39-5F6DD385AB88}" sibTransId="{06C4BE8D-7317-4239-9C43-03B243C6DC32}"/>
    <dgm:cxn modelId="{ABDE5483-2809-4BE4-A857-DDD69EE4D54B}" type="presOf" srcId="{401914DB-017B-4376-8DA5-AF01AE5F737F}" destId="{C8E223DC-2D1A-410B-B23D-3743BB640DCE}" srcOrd="0" destOrd="0" presId="urn:microsoft.com/office/officeart/2008/layout/AlternatingHexagons"/>
    <dgm:cxn modelId="{C82A266F-1BE7-4220-A728-CF50C4189BB3}" type="presParOf" srcId="{1E8C890A-39F7-4EE8-9049-2CE4D0373076}" destId="{EC1D9553-2AC8-42BF-933B-A2D434AEDFDB}" srcOrd="0" destOrd="0" presId="urn:microsoft.com/office/officeart/2008/layout/AlternatingHexagons"/>
    <dgm:cxn modelId="{BB6CC075-AFEC-42CA-A00A-3B6DFE266B43}" type="presParOf" srcId="{EC1D9553-2AC8-42BF-933B-A2D434AEDFDB}" destId="{BF1BAC95-2BFD-4078-ABED-9FA08CB2B2F4}" srcOrd="0" destOrd="0" presId="urn:microsoft.com/office/officeart/2008/layout/AlternatingHexagons"/>
    <dgm:cxn modelId="{6816C329-A15A-4125-ADA2-076C03ECACA2}" type="presParOf" srcId="{EC1D9553-2AC8-42BF-933B-A2D434AEDFDB}" destId="{35B5E2B1-2734-42AC-9862-18B00E96C36C}" srcOrd="1" destOrd="0" presId="urn:microsoft.com/office/officeart/2008/layout/AlternatingHexagons"/>
    <dgm:cxn modelId="{FB5D2FED-ACC1-4949-91E9-CD68DBEEDF64}" type="presParOf" srcId="{EC1D9553-2AC8-42BF-933B-A2D434AEDFDB}" destId="{96108BDC-6B88-4976-A4E2-D50BC29909D1}" srcOrd="2" destOrd="0" presId="urn:microsoft.com/office/officeart/2008/layout/AlternatingHexagons"/>
    <dgm:cxn modelId="{A451F858-9742-4AF2-A53C-B82314D929F7}" type="presParOf" srcId="{EC1D9553-2AC8-42BF-933B-A2D434AEDFDB}" destId="{B2ECC6F8-39C7-46DD-8F46-BD8996D1A17E}" srcOrd="3" destOrd="0" presId="urn:microsoft.com/office/officeart/2008/layout/AlternatingHexagons"/>
    <dgm:cxn modelId="{3A56A7FA-5A03-4979-B336-625E08770B8C}" type="presParOf" srcId="{EC1D9553-2AC8-42BF-933B-A2D434AEDFDB}" destId="{D6F46128-C603-4212-88B3-132D494AFC27}" srcOrd="4" destOrd="0" presId="urn:microsoft.com/office/officeart/2008/layout/AlternatingHexagons"/>
    <dgm:cxn modelId="{C4B195E6-4999-49B6-89CE-B8161E4849DF}" type="presParOf" srcId="{1E8C890A-39F7-4EE8-9049-2CE4D0373076}" destId="{F2142DD2-0AFE-498D-AA36-B9F392AB14F9}" srcOrd="1" destOrd="0" presId="urn:microsoft.com/office/officeart/2008/layout/AlternatingHexagons"/>
    <dgm:cxn modelId="{AACD2A72-3C54-47AC-8C83-DB49EE5BB05A}" type="presParOf" srcId="{1E8C890A-39F7-4EE8-9049-2CE4D0373076}" destId="{C9A68799-21B6-4EE4-8FB7-EC49CD4E45F5}" srcOrd="2" destOrd="0" presId="urn:microsoft.com/office/officeart/2008/layout/AlternatingHexagons"/>
    <dgm:cxn modelId="{7026C52F-AD7B-4D2D-8D47-5BB70F0AD444}" type="presParOf" srcId="{C9A68799-21B6-4EE4-8FB7-EC49CD4E45F5}" destId="{D7E35D70-8160-4F65-AAE9-CF058718ACF4}" srcOrd="0" destOrd="0" presId="urn:microsoft.com/office/officeart/2008/layout/AlternatingHexagons"/>
    <dgm:cxn modelId="{11212496-5551-4C32-A02B-6A13DA75959F}" type="presParOf" srcId="{C9A68799-21B6-4EE4-8FB7-EC49CD4E45F5}" destId="{B7CD25A8-169F-4456-8B58-607BF103D453}" srcOrd="1" destOrd="0" presId="urn:microsoft.com/office/officeart/2008/layout/AlternatingHexagons"/>
    <dgm:cxn modelId="{CE3BADB9-DC81-46F7-813A-B2A99AFD62FF}" type="presParOf" srcId="{C9A68799-21B6-4EE4-8FB7-EC49CD4E45F5}" destId="{5C560838-5097-4FF5-A885-96E5429D928B}" srcOrd="2" destOrd="0" presId="urn:microsoft.com/office/officeart/2008/layout/AlternatingHexagons"/>
    <dgm:cxn modelId="{9E385A5F-6FE4-42F4-BEA2-99016833EE2B}" type="presParOf" srcId="{C9A68799-21B6-4EE4-8FB7-EC49CD4E45F5}" destId="{C7A7E975-238D-4F95-A807-53DEC9C8A5CE}" srcOrd="3" destOrd="0" presId="urn:microsoft.com/office/officeart/2008/layout/AlternatingHexagons"/>
    <dgm:cxn modelId="{9382BE7C-CA4F-4588-AE99-2FF1C33C056F}" type="presParOf" srcId="{C9A68799-21B6-4EE4-8FB7-EC49CD4E45F5}" destId="{C8E223DC-2D1A-410B-B23D-3743BB640DCE}" srcOrd="4" destOrd="0" presId="urn:microsoft.com/office/officeart/2008/layout/AlternatingHexagons"/>
    <dgm:cxn modelId="{025426A5-3D2F-4083-8D5C-B4623FB17714}" type="presParOf" srcId="{1E8C890A-39F7-4EE8-9049-2CE4D0373076}" destId="{62174736-4545-40E5-BD2E-C9CF3F72259D}" srcOrd="3" destOrd="0" presId="urn:microsoft.com/office/officeart/2008/layout/AlternatingHexagons"/>
    <dgm:cxn modelId="{011DAEA1-2B9A-4148-B810-40238C4176FE}" type="presParOf" srcId="{1E8C890A-39F7-4EE8-9049-2CE4D0373076}" destId="{A2790E3D-4D8A-4E92-AA4C-FE1A1C96C8D9}" srcOrd="4" destOrd="0" presId="urn:microsoft.com/office/officeart/2008/layout/AlternatingHexagons"/>
    <dgm:cxn modelId="{3A9A8490-C290-4A25-A3EE-982B4283BE64}" type="presParOf" srcId="{A2790E3D-4D8A-4E92-AA4C-FE1A1C96C8D9}" destId="{C6660D86-D016-4540-88C6-567F82122E94}" srcOrd="0" destOrd="0" presId="urn:microsoft.com/office/officeart/2008/layout/AlternatingHexagons"/>
    <dgm:cxn modelId="{D01798EA-824E-4B95-A11D-BBFF44412AA6}" type="presParOf" srcId="{A2790E3D-4D8A-4E92-AA4C-FE1A1C96C8D9}" destId="{7011AF9D-25C3-452D-B6AB-2394AD3301C0}" srcOrd="1" destOrd="0" presId="urn:microsoft.com/office/officeart/2008/layout/AlternatingHexagons"/>
    <dgm:cxn modelId="{F8F55C07-3C41-4F7E-A765-CE6CB1AC83B2}" type="presParOf" srcId="{A2790E3D-4D8A-4E92-AA4C-FE1A1C96C8D9}" destId="{E58C6C4F-4E89-4263-AECC-705AB0860507}" srcOrd="2" destOrd="0" presId="urn:microsoft.com/office/officeart/2008/layout/AlternatingHexagons"/>
    <dgm:cxn modelId="{F37544D1-65A1-443C-814E-69E9FBE0E531}" type="presParOf" srcId="{A2790E3D-4D8A-4E92-AA4C-FE1A1C96C8D9}" destId="{23515FB6-7032-4533-9D28-BED20E6A04E8}" srcOrd="3" destOrd="0" presId="urn:microsoft.com/office/officeart/2008/layout/AlternatingHexagons"/>
    <dgm:cxn modelId="{16BE854D-9D96-4509-93F5-86033F1A9FD2}" type="presParOf" srcId="{A2790E3D-4D8A-4E92-AA4C-FE1A1C96C8D9}" destId="{F29CA069-D221-4C37-A206-AC5219AB8DC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E667F1-C879-4988-9FB0-0F9071D1C199}" type="doc">
      <dgm:prSet loTypeId="urn:microsoft.com/office/officeart/2008/layout/AlternatingHexagons" loCatId="list" qsTypeId="urn:microsoft.com/office/officeart/2005/8/quickstyle/simple1" qsCatId="simple" csTypeId="urn:microsoft.com/office/officeart/2005/8/colors/accent1_3" csCatId="accent1" phldr="1"/>
      <dgm:spPr/>
      <dgm:t>
        <a:bodyPr/>
        <a:lstStyle/>
        <a:p>
          <a:endParaRPr lang="en-US"/>
        </a:p>
      </dgm:t>
    </dgm:pt>
    <dgm:pt modelId="{A27B7175-6B70-4674-B0D6-2A65D5980145}">
      <dgm:prSet phldrT="[Text]" phldr="1"/>
      <dgm:spPr/>
      <dgm:t>
        <a:bodyPr/>
        <a:lstStyle/>
        <a:p>
          <a:endParaRPr lang="en-US"/>
        </a:p>
      </dgm:t>
    </dgm:pt>
    <dgm:pt modelId="{5DE88C2E-6C8A-4A80-BA83-E3EE5CE59059}" type="parTrans" cxnId="{19CB2406-BECB-4903-8C82-99A92F9566A2}">
      <dgm:prSet/>
      <dgm:spPr/>
      <dgm:t>
        <a:bodyPr/>
        <a:lstStyle/>
        <a:p>
          <a:endParaRPr lang="en-US"/>
        </a:p>
      </dgm:t>
    </dgm:pt>
    <dgm:pt modelId="{133CB347-CE58-40C1-85AC-8585E9C8E292}" type="sibTrans" cxnId="{19CB2406-BECB-4903-8C82-99A92F9566A2}">
      <dgm:prSet/>
      <dgm:spPr/>
      <dgm:t>
        <a:bodyPr/>
        <a:lstStyle/>
        <a:p>
          <a:endParaRPr lang="en-US"/>
        </a:p>
      </dgm:t>
    </dgm:pt>
    <dgm:pt modelId="{753402A3-6B76-4F0C-AF63-FA231309AA06}">
      <dgm:prSet phldrT="[Text]" phldr="1"/>
      <dgm:spPr/>
      <dgm:t>
        <a:bodyPr/>
        <a:lstStyle/>
        <a:p>
          <a:endParaRPr lang="en-US" dirty="0"/>
        </a:p>
      </dgm:t>
    </dgm:pt>
    <dgm:pt modelId="{4032D3EF-8F6D-487D-AEB2-7381F898EA77}" type="parTrans" cxnId="{13D6FF56-19C5-4FA6-B29E-6B5EE3192F60}">
      <dgm:prSet/>
      <dgm:spPr/>
      <dgm:t>
        <a:bodyPr/>
        <a:lstStyle/>
        <a:p>
          <a:endParaRPr lang="en-US"/>
        </a:p>
      </dgm:t>
    </dgm:pt>
    <dgm:pt modelId="{0E60A30D-2160-47E2-BA36-6CDAD72A155E}" type="sibTrans" cxnId="{13D6FF56-19C5-4FA6-B29E-6B5EE3192F60}">
      <dgm:prSet/>
      <dgm:spPr/>
      <dgm:t>
        <a:bodyPr/>
        <a:lstStyle/>
        <a:p>
          <a:endParaRPr lang="en-US"/>
        </a:p>
      </dgm:t>
    </dgm:pt>
    <dgm:pt modelId="{DB8EC004-8F2D-467D-B139-47B2C9ED04D9}">
      <dgm:prSet phldrT="[Text]" phldr="1"/>
      <dgm:spPr/>
      <dgm:t>
        <a:bodyPr/>
        <a:lstStyle/>
        <a:p>
          <a:endParaRPr lang="en-US" dirty="0"/>
        </a:p>
      </dgm:t>
    </dgm:pt>
    <dgm:pt modelId="{06C4BE8D-7317-4239-9C43-03B243C6DC32}" type="sibTrans" cxnId="{42C4EC81-C4F4-4B6F-867A-83EACB7A4744}">
      <dgm:prSet/>
      <dgm:spPr/>
      <dgm:t>
        <a:bodyPr/>
        <a:lstStyle/>
        <a:p>
          <a:endParaRPr lang="en-US"/>
        </a:p>
      </dgm:t>
    </dgm:pt>
    <dgm:pt modelId="{0776EF1B-AD6F-4E29-9E39-5F6DD385AB88}" type="parTrans" cxnId="{42C4EC81-C4F4-4B6F-867A-83EACB7A4744}">
      <dgm:prSet/>
      <dgm:spPr/>
      <dgm:t>
        <a:bodyPr/>
        <a:lstStyle/>
        <a:p>
          <a:endParaRPr lang="en-US"/>
        </a:p>
      </dgm:t>
    </dgm:pt>
    <dgm:pt modelId="{895122BB-9A30-4906-9666-D01F8EF934AC}">
      <dgm:prSet phldrT="[Text]"/>
      <dgm:spPr/>
      <dgm:t>
        <a:bodyPr/>
        <a:lstStyle/>
        <a:p>
          <a:endParaRPr lang="en-US" dirty="0"/>
        </a:p>
      </dgm:t>
    </dgm:pt>
    <dgm:pt modelId="{6CE466FF-21C5-402C-AE48-7AB7525D5ADF}" type="sibTrans" cxnId="{FF7DFC17-6E4D-494F-B528-0B725D648BB3}">
      <dgm:prSet/>
      <dgm:spPr/>
      <dgm:t>
        <a:bodyPr/>
        <a:lstStyle/>
        <a:p>
          <a:endParaRPr lang="en-US"/>
        </a:p>
      </dgm:t>
    </dgm:pt>
    <dgm:pt modelId="{0C308B19-FCA0-4EDB-B42C-FF3D719B461C}" type="parTrans" cxnId="{FF7DFC17-6E4D-494F-B528-0B725D648BB3}">
      <dgm:prSet/>
      <dgm:spPr/>
      <dgm:t>
        <a:bodyPr/>
        <a:lstStyle/>
        <a:p>
          <a:endParaRPr lang="en-US"/>
        </a:p>
      </dgm:t>
    </dgm:pt>
    <dgm:pt modelId="{D104CDAC-94F0-4408-B4EF-DCCC857A8352}">
      <dgm:prSet phldrT="[Text]" custT="1"/>
      <dgm:spPr>
        <a:noFill/>
        <a:ln>
          <a:noFill/>
        </a:ln>
      </dgm:spPr>
      <dgm:t>
        <a:bodyPr/>
        <a:lstStyle/>
        <a:p>
          <a:pPr algn="ctr"/>
          <a:r>
            <a:rPr lang="es-EC" sz="4800" dirty="0" smtClean="0">
              <a:solidFill>
                <a:schemeClr val="tx2"/>
              </a:solidFill>
              <a:latin typeface="Times New Roman" panose="02020603050405020304" pitchFamily="18" charset="0"/>
              <a:cs typeface="Times New Roman" panose="02020603050405020304" pitchFamily="18" charset="0"/>
            </a:rPr>
            <a:t>Descripción de la instrumentación</a:t>
          </a:r>
          <a:endParaRPr lang="en-US" sz="4800" dirty="0">
            <a:solidFill>
              <a:schemeClr val="tx2"/>
            </a:solidFill>
            <a:latin typeface="Times New Roman" panose="02020603050405020304" pitchFamily="18" charset="0"/>
            <a:cs typeface="Times New Roman" panose="02020603050405020304" pitchFamily="18" charset="0"/>
          </a:endParaRPr>
        </a:p>
      </dgm:t>
    </dgm:pt>
    <dgm:pt modelId="{401914DB-017B-4376-8DA5-AF01AE5F737F}" type="sibTrans" cxnId="{CDEA18E5-779C-44F3-A1CD-7F11B4FB1303}">
      <dgm:prSet/>
      <dgm:spPr/>
      <dgm:t>
        <a:bodyPr/>
        <a:lstStyle/>
        <a:p>
          <a:endParaRPr lang="en-US"/>
        </a:p>
      </dgm:t>
    </dgm:pt>
    <dgm:pt modelId="{5622562F-C5FB-4F7A-AD2D-2979F15CC3E4}" type="parTrans" cxnId="{CDEA18E5-779C-44F3-A1CD-7F11B4FB1303}">
      <dgm:prSet/>
      <dgm:spPr/>
      <dgm:t>
        <a:bodyPr/>
        <a:lstStyle/>
        <a:p>
          <a:endParaRPr lang="en-US"/>
        </a:p>
      </dgm:t>
    </dgm:pt>
    <dgm:pt modelId="{1E8C890A-39F7-4EE8-9049-2CE4D0373076}" type="pres">
      <dgm:prSet presAssocID="{AFE667F1-C879-4988-9FB0-0F9071D1C199}" presName="Name0" presStyleCnt="0">
        <dgm:presLayoutVars>
          <dgm:chMax/>
          <dgm:chPref/>
          <dgm:dir/>
          <dgm:animLvl val="lvl"/>
        </dgm:presLayoutVars>
      </dgm:prSet>
      <dgm:spPr/>
      <dgm:t>
        <a:bodyPr/>
        <a:lstStyle/>
        <a:p>
          <a:endParaRPr lang="en-US"/>
        </a:p>
      </dgm:t>
    </dgm:pt>
    <dgm:pt modelId="{EC1D9553-2AC8-42BF-933B-A2D434AEDFDB}" type="pres">
      <dgm:prSet presAssocID="{A27B7175-6B70-4674-B0D6-2A65D5980145}" presName="composite" presStyleCnt="0"/>
      <dgm:spPr/>
    </dgm:pt>
    <dgm:pt modelId="{BF1BAC95-2BFD-4078-ABED-9FA08CB2B2F4}" type="pres">
      <dgm:prSet presAssocID="{A27B7175-6B70-4674-B0D6-2A65D5980145}" presName="Parent1" presStyleLbl="node1" presStyleIdx="0" presStyleCnt="6">
        <dgm:presLayoutVars>
          <dgm:chMax val="1"/>
          <dgm:chPref val="1"/>
          <dgm:bulletEnabled val="1"/>
        </dgm:presLayoutVars>
      </dgm:prSet>
      <dgm:spPr/>
      <dgm:t>
        <a:bodyPr/>
        <a:lstStyle/>
        <a:p>
          <a:endParaRPr lang="en-US"/>
        </a:p>
      </dgm:t>
    </dgm:pt>
    <dgm:pt modelId="{35B5E2B1-2734-42AC-9862-18B00E96C36C}" type="pres">
      <dgm:prSet presAssocID="{A27B7175-6B70-4674-B0D6-2A65D5980145}" presName="Childtext1" presStyleLbl="revTx" presStyleIdx="0" presStyleCnt="3">
        <dgm:presLayoutVars>
          <dgm:chMax val="0"/>
          <dgm:chPref val="0"/>
          <dgm:bulletEnabled val="1"/>
        </dgm:presLayoutVars>
      </dgm:prSet>
      <dgm:spPr/>
      <dgm:t>
        <a:bodyPr/>
        <a:lstStyle/>
        <a:p>
          <a:endParaRPr lang="en-US"/>
        </a:p>
      </dgm:t>
    </dgm:pt>
    <dgm:pt modelId="{96108BDC-6B88-4976-A4E2-D50BC29909D1}" type="pres">
      <dgm:prSet presAssocID="{A27B7175-6B70-4674-B0D6-2A65D5980145}" presName="BalanceSpacing" presStyleCnt="0"/>
      <dgm:spPr/>
    </dgm:pt>
    <dgm:pt modelId="{B2ECC6F8-39C7-46DD-8F46-BD8996D1A17E}" type="pres">
      <dgm:prSet presAssocID="{A27B7175-6B70-4674-B0D6-2A65D5980145}" presName="BalanceSpacing1" presStyleCnt="0"/>
      <dgm:spPr/>
    </dgm:pt>
    <dgm:pt modelId="{D6F46128-C603-4212-88B3-132D494AFC27}" type="pres">
      <dgm:prSet presAssocID="{133CB347-CE58-40C1-85AC-8585E9C8E292}" presName="Accent1Text" presStyleLbl="node1" presStyleIdx="1" presStyleCnt="6"/>
      <dgm:spPr/>
      <dgm:t>
        <a:bodyPr/>
        <a:lstStyle/>
        <a:p>
          <a:endParaRPr lang="en-US"/>
        </a:p>
      </dgm:t>
    </dgm:pt>
    <dgm:pt modelId="{F2142DD2-0AFE-498D-AA36-B9F392AB14F9}" type="pres">
      <dgm:prSet presAssocID="{133CB347-CE58-40C1-85AC-8585E9C8E292}" presName="spaceBetweenRectangles" presStyleCnt="0"/>
      <dgm:spPr/>
    </dgm:pt>
    <dgm:pt modelId="{C9A68799-21B6-4EE4-8FB7-EC49CD4E45F5}" type="pres">
      <dgm:prSet presAssocID="{D104CDAC-94F0-4408-B4EF-DCCC857A8352}" presName="composite" presStyleCnt="0"/>
      <dgm:spPr/>
    </dgm:pt>
    <dgm:pt modelId="{D7E35D70-8160-4F65-AAE9-CF058718ACF4}" type="pres">
      <dgm:prSet presAssocID="{D104CDAC-94F0-4408-B4EF-DCCC857A8352}" presName="Parent1" presStyleLbl="node1" presStyleIdx="2" presStyleCnt="6" custScaleX="477245" custScaleY="80971" custLinFactX="-100000" custLinFactNeighborX="-107645" custLinFactNeighborY="3615">
        <dgm:presLayoutVars>
          <dgm:chMax val="1"/>
          <dgm:chPref val="1"/>
          <dgm:bulletEnabled val="1"/>
        </dgm:presLayoutVars>
      </dgm:prSet>
      <dgm:spPr/>
      <dgm:t>
        <a:bodyPr/>
        <a:lstStyle/>
        <a:p>
          <a:endParaRPr lang="en-US"/>
        </a:p>
      </dgm:t>
    </dgm:pt>
    <dgm:pt modelId="{B7CD25A8-169F-4456-8B58-607BF103D453}" type="pres">
      <dgm:prSet presAssocID="{D104CDAC-94F0-4408-B4EF-DCCC857A8352}" presName="Childtext1" presStyleLbl="revTx" presStyleIdx="1" presStyleCnt="3" custScaleX="213062" custLinFactNeighborX="3456" custLinFactNeighborY="-1243">
        <dgm:presLayoutVars>
          <dgm:chMax val="0"/>
          <dgm:chPref val="0"/>
          <dgm:bulletEnabled val="1"/>
        </dgm:presLayoutVars>
      </dgm:prSet>
      <dgm:spPr/>
      <dgm:t>
        <a:bodyPr/>
        <a:lstStyle/>
        <a:p>
          <a:endParaRPr lang="en-US"/>
        </a:p>
      </dgm:t>
    </dgm:pt>
    <dgm:pt modelId="{5C560838-5097-4FF5-A885-96E5429D928B}" type="pres">
      <dgm:prSet presAssocID="{D104CDAC-94F0-4408-B4EF-DCCC857A8352}" presName="BalanceSpacing" presStyleCnt="0"/>
      <dgm:spPr/>
    </dgm:pt>
    <dgm:pt modelId="{C7A7E975-238D-4F95-A807-53DEC9C8A5CE}" type="pres">
      <dgm:prSet presAssocID="{D104CDAC-94F0-4408-B4EF-DCCC857A8352}" presName="BalanceSpacing1" presStyleCnt="0"/>
      <dgm:spPr/>
    </dgm:pt>
    <dgm:pt modelId="{C8E223DC-2D1A-410B-B23D-3743BB640DCE}" type="pres">
      <dgm:prSet presAssocID="{401914DB-017B-4376-8DA5-AF01AE5F737F}" presName="Accent1Text" presStyleLbl="node1" presStyleIdx="3" presStyleCnt="6" custLinFactNeighborX="-38602" custLinFactNeighborY="-1"/>
      <dgm:spPr/>
      <dgm:t>
        <a:bodyPr/>
        <a:lstStyle/>
        <a:p>
          <a:endParaRPr lang="en-US"/>
        </a:p>
      </dgm:t>
    </dgm:pt>
    <dgm:pt modelId="{62174736-4545-40E5-BD2E-C9CF3F72259D}" type="pres">
      <dgm:prSet presAssocID="{401914DB-017B-4376-8DA5-AF01AE5F737F}" presName="spaceBetweenRectangles" presStyleCnt="0"/>
      <dgm:spPr/>
    </dgm:pt>
    <dgm:pt modelId="{A2790E3D-4D8A-4E92-AA4C-FE1A1C96C8D9}" type="pres">
      <dgm:prSet presAssocID="{895122BB-9A30-4906-9666-D01F8EF934AC}" presName="composite" presStyleCnt="0"/>
      <dgm:spPr/>
    </dgm:pt>
    <dgm:pt modelId="{C6660D86-D016-4540-88C6-567F82122E94}" type="pres">
      <dgm:prSet presAssocID="{895122BB-9A30-4906-9666-D01F8EF934AC}" presName="Parent1" presStyleLbl="node1" presStyleIdx="4" presStyleCnt="6">
        <dgm:presLayoutVars>
          <dgm:chMax val="1"/>
          <dgm:chPref val="1"/>
          <dgm:bulletEnabled val="1"/>
        </dgm:presLayoutVars>
      </dgm:prSet>
      <dgm:spPr/>
      <dgm:t>
        <a:bodyPr/>
        <a:lstStyle/>
        <a:p>
          <a:endParaRPr lang="en-US"/>
        </a:p>
      </dgm:t>
    </dgm:pt>
    <dgm:pt modelId="{7011AF9D-25C3-452D-B6AB-2394AD3301C0}" type="pres">
      <dgm:prSet presAssocID="{895122BB-9A30-4906-9666-D01F8EF934AC}" presName="Childtext1" presStyleLbl="revTx" presStyleIdx="2" presStyleCnt="3">
        <dgm:presLayoutVars>
          <dgm:chMax val="0"/>
          <dgm:chPref val="0"/>
          <dgm:bulletEnabled val="1"/>
        </dgm:presLayoutVars>
      </dgm:prSet>
      <dgm:spPr/>
      <dgm:t>
        <a:bodyPr/>
        <a:lstStyle/>
        <a:p>
          <a:endParaRPr lang="en-US"/>
        </a:p>
      </dgm:t>
    </dgm:pt>
    <dgm:pt modelId="{E58C6C4F-4E89-4263-AECC-705AB0860507}" type="pres">
      <dgm:prSet presAssocID="{895122BB-9A30-4906-9666-D01F8EF934AC}" presName="BalanceSpacing" presStyleCnt="0"/>
      <dgm:spPr/>
    </dgm:pt>
    <dgm:pt modelId="{23515FB6-7032-4533-9D28-BED20E6A04E8}" type="pres">
      <dgm:prSet presAssocID="{895122BB-9A30-4906-9666-D01F8EF934AC}" presName="BalanceSpacing1" presStyleCnt="0"/>
      <dgm:spPr/>
    </dgm:pt>
    <dgm:pt modelId="{F29CA069-D221-4C37-A206-AC5219AB8DCF}" type="pres">
      <dgm:prSet presAssocID="{6CE466FF-21C5-402C-AE48-7AB7525D5ADF}" presName="Accent1Text" presStyleLbl="node1" presStyleIdx="5" presStyleCnt="6"/>
      <dgm:spPr/>
      <dgm:t>
        <a:bodyPr/>
        <a:lstStyle/>
        <a:p>
          <a:endParaRPr lang="en-US"/>
        </a:p>
      </dgm:t>
    </dgm:pt>
  </dgm:ptLst>
  <dgm:cxnLst>
    <dgm:cxn modelId="{FF7DFC17-6E4D-494F-B528-0B725D648BB3}" srcId="{AFE667F1-C879-4988-9FB0-0F9071D1C199}" destId="{895122BB-9A30-4906-9666-D01F8EF934AC}" srcOrd="2" destOrd="0" parTransId="{0C308B19-FCA0-4EDB-B42C-FF3D719B461C}" sibTransId="{6CE466FF-21C5-402C-AE48-7AB7525D5ADF}"/>
    <dgm:cxn modelId="{B3A704AC-B791-4A7E-8C73-FC454C76C7C9}" type="presOf" srcId="{A27B7175-6B70-4674-B0D6-2A65D5980145}" destId="{BF1BAC95-2BFD-4078-ABED-9FA08CB2B2F4}" srcOrd="0" destOrd="0" presId="urn:microsoft.com/office/officeart/2008/layout/AlternatingHexagons"/>
    <dgm:cxn modelId="{1E69CFC4-F645-4E81-B1EE-8798ED42BA72}" type="presOf" srcId="{401914DB-017B-4376-8DA5-AF01AE5F737F}" destId="{C8E223DC-2D1A-410B-B23D-3743BB640DCE}" srcOrd="0" destOrd="0" presId="urn:microsoft.com/office/officeart/2008/layout/AlternatingHexagons"/>
    <dgm:cxn modelId="{D29799B9-6BEA-4B01-8131-788BCF5A4CA1}" type="presOf" srcId="{895122BB-9A30-4906-9666-D01F8EF934AC}" destId="{C6660D86-D016-4540-88C6-567F82122E94}" srcOrd="0" destOrd="0" presId="urn:microsoft.com/office/officeart/2008/layout/AlternatingHexagons"/>
    <dgm:cxn modelId="{13D6FF56-19C5-4FA6-B29E-6B5EE3192F60}" srcId="{A27B7175-6B70-4674-B0D6-2A65D5980145}" destId="{753402A3-6B76-4F0C-AF63-FA231309AA06}" srcOrd="0" destOrd="0" parTransId="{4032D3EF-8F6D-487D-AEB2-7381F898EA77}" sibTransId="{0E60A30D-2160-47E2-BA36-6CDAD72A155E}"/>
    <dgm:cxn modelId="{5FC6AE7D-6EC9-4D9B-AB79-FF0D1E8B34A9}" type="presOf" srcId="{DB8EC004-8F2D-467D-B139-47B2C9ED04D9}" destId="{7011AF9D-25C3-452D-B6AB-2394AD3301C0}" srcOrd="0" destOrd="0" presId="urn:microsoft.com/office/officeart/2008/layout/AlternatingHexagons"/>
    <dgm:cxn modelId="{5C17DC4C-88A3-4C32-8E84-CFB548B77FE0}" type="presOf" srcId="{D104CDAC-94F0-4408-B4EF-DCCC857A8352}" destId="{D7E35D70-8160-4F65-AAE9-CF058718ACF4}" srcOrd="0" destOrd="0" presId="urn:microsoft.com/office/officeart/2008/layout/AlternatingHexagons"/>
    <dgm:cxn modelId="{19CB2406-BECB-4903-8C82-99A92F9566A2}" srcId="{AFE667F1-C879-4988-9FB0-0F9071D1C199}" destId="{A27B7175-6B70-4674-B0D6-2A65D5980145}" srcOrd="0" destOrd="0" parTransId="{5DE88C2E-6C8A-4A80-BA83-E3EE5CE59059}" sibTransId="{133CB347-CE58-40C1-85AC-8585E9C8E292}"/>
    <dgm:cxn modelId="{55F9BFBB-6D79-446E-893A-C656A2F5FFF6}" type="presOf" srcId="{6CE466FF-21C5-402C-AE48-7AB7525D5ADF}" destId="{F29CA069-D221-4C37-A206-AC5219AB8DCF}" srcOrd="0" destOrd="0" presId="urn:microsoft.com/office/officeart/2008/layout/AlternatingHexagons"/>
    <dgm:cxn modelId="{CDEA18E5-779C-44F3-A1CD-7F11B4FB1303}" srcId="{AFE667F1-C879-4988-9FB0-0F9071D1C199}" destId="{D104CDAC-94F0-4408-B4EF-DCCC857A8352}" srcOrd="1" destOrd="0" parTransId="{5622562F-C5FB-4F7A-AD2D-2979F15CC3E4}" sibTransId="{401914DB-017B-4376-8DA5-AF01AE5F737F}"/>
    <dgm:cxn modelId="{E5E04071-AB31-47F1-9CB2-0DDF2E6EBBE9}" type="presOf" srcId="{AFE667F1-C879-4988-9FB0-0F9071D1C199}" destId="{1E8C890A-39F7-4EE8-9049-2CE4D0373076}" srcOrd="0" destOrd="0" presId="urn:microsoft.com/office/officeart/2008/layout/AlternatingHexagons"/>
    <dgm:cxn modelId="{EABCFB46-FCEA-44EA-8772-4D41F08B8402}" type="presOf" srcId="{133CB347-CE58-40C1-85AC-8585E9C8E292}" destId="{D6F46128-C603-4212-88B3-132D494AFC27}" srcOrd="0" destOrd="0" presId="urn:microsoft.com/office/officeart/2008/layout/AlternatingHexagons"/>
    <dgm:cxn modelId="{88B7D963-9D53-4B66-B785-B949257ABC9B}" type="presOf" srcId="{753402A3-6B76-4F0C-AF63-FA231309AA06}" destId="{35B5E2B1-2734-42AC-9862-18B00E96C36C}" srcOrd="0" destOrd="0" presId="urn:microsoft.com/office/officeart/2008/layout/AlternatingHexagons"/>
    <dgm:cxn modelId="{42C4EC81-C4F4-4B6F-867A-83EACB7A4744}" srcId="{895122BB-9A30-4906-9666-D01F8EF934AC}" destId="{DB8EC004-8F2D-467D-B139-47B2C9ED04D9}" srcOrd="0" destOrd="0" parTransId="{0776EF1B-AD6F-4E29-9E39-5F6DD385AB88}" sibTransId="{06C4BE8D-7317-4239-9C43-03B243C6DC32}"/>
    <dgm:cxn modelId="{5104D128-1CE4-49AF-89FE-F540CD4718BC}" type="presParOf" srcId="{1E8C890A-39F7-4EE8-9049-2CE4D0373076}" destId="{EC1D9553-2AC8-42BF-933B-A2D434AEDFDB}" srcOrd="0" destOrd="0" presId="urn:microsoft.com/office/officeart/2008/layout/AlternatingHexagons"/>
    <dgm:cxn modelId="{75A92623-C960-4E14-8081-9EE410A4848C}" type="presParOf" srcId="{EC1D9553-2AC8-42BF-933B-A2D434AEDFDB}" destId="{BF1BAC95-2BFD-4078-ABED-9FA08CB2B2F4}" srcOrd="0" destOrd="0" presId="urn:microsoft.com/office/officeart/2008/layout/AlternatingHexagons"/>
    <dgm:cxn modelId="{8C1675B2-4FC6-4474-B79C-7CA0C89CFAFD}" type="presParOf" srcId="{EC1D9553-2AC8-42BF-933B-A2D434AEDFDB}" destId="{35B5E2B1-2734-42AC-9862-18B00E96C36C}" srcOrd="1" destOrd="0" presId="urn:microsoft.com/office/officeart/2008/layout/AlternatingHexagons"/>
    <dgm:cxn modelId="{9902DC6C-4B92-4D3B-A64E-61FFD04A9933}" type="presParOf" srcId="{EC1D9553-2AC8-42BF-933B-A2D434AEDFDB}" destId="{96108BDC-6B88-4976-A4E2-D50BC29909D1}" srcOrd="2" destOrd="0" presId="urn:microsoft.com/office/officeart/2008/layout/AlternatingHexagons"/>
    <dgm:cxn modelId="{2F972CE6-8AD3-4264-8705-055410FFD9FE}" type="presParOf" srcId="{EC1D9553-2AC8-42BF-933B-A2D434AEDFDB}" destId="{B2ECC6F8-39C7-46DD-8F46-BD8996D1A17E}" srcOrd="3" destOrd="0" presId="urn:microsoft.com/office/officeart/2008/layout/AlternatingHexagons"/>
    <dgm:cxn modelId="{532F3F8A-2324-496B-8678-AE5DE0AACC25}" type="presParOf" srcId="{EC1D9553-2AC8-42BF-933B-A2D434AEDFDB}" destId="{D6F46128-C603-4212-88B3-132D494AFC27}" srcOrd="4" destOrd="0" presId="urn:microsoft.com/office/officeart/2008/layout/AlternatingHexagons"/>
    <dgm:cxn modelId="{8D251639-CCCC-42DA-944C-D9E50101E4E3}" type="presParOf" srcId="{1E8C890A-39F7-4EE8-9049-2CE4D0373076}" destId="{F2142DD2-0AFE-498D-AA36-B9F392AB14F9}" srcOrd="1" destOrd="0" presId="urn:microsoft.com/office/officeart/2008/layout/AlternatingHexagons"/>
    <dgm:cxn modelId="{46FE8E8F-4C21-4AA4-85AF-0719A86C897C}" type="presParOf" srcId="{1E8C890A-39F7-4EE8-9049-2CE4D0373076}" destId="{C9A68799-21B6-4EE4-8FB7-EC49CD4E45F5}" srcOrd="2" destOrd="0" presId="urn:microsoft.com/office/officeart/2008/layout/AlternatingHexagons"/>
    <dgm:cxn modelId="{984A3A24-A907-49D6-934C-17C8FFE3ECE0}" type="presParOf" srcId="{C9A68799-21B6-4EE4-8FB7-EC49CD4E45F5}" destId="{D7E35D70-8160-4F65-AAE9-CF058718ACF4}" srcOrd="0" destOrd="0" presId="urn:microsoft.com/office/officeart/2008/layout/AlternatingHexagons"/>
    <dgm:cxn modelId="{C4E4484E-ACDF-4AE5-9F41-799D44E4B7F5}" type="presParOf" srcId="{C9A68799-21B6-4EE4-8FB7-EC49CD4E45F5}" destId="{B7CD25A8-169F-4456-8B58-607BF103D453}" srcOrd="1" destOrd="0" presId="urn:microsoft.com/office/officeart/2008/layout/AlternatingHexagons"/>
    <dgm:cxn modelId="{8E6192CA-95CB-4E6C-A8CB-67B59E9786B8}" type="presParOf" srcId="{C9A68799-21B6-4EE4-8FB7-EC49CD4E45F5}" destId="{5C560838-5097-4FF5-A885-96E5429D928B}" srcOrd="2" destOrd="0" presId="urn:microsoft.com/office/officeart/2008/layout/AlternatingHexagons"/>
    <dgm:cxn modelId="{80BF6641-7B86-451A-83C9-01EBBE6D70AE}" type="presParOf" srcId="{C9A68799-21B6-4EE4-8FB7-EC49CD4E45F5}" destId="{C7A7E975-238D-4F95-A807-53DEC9C8A5CE}" srcOrd="3" destOrd="0" presId="urn:microsoft.com/office/officeart/2008/layout/AlternatingHexagons"/>
    <dgm:cxn modelId="{53216BA7-79C1-4A25-B027-68E3AC755DBE}" type="presParOf" srcId="{C9A68799-21B6-4EE4-8FB7-EC49CD4E45F5}" destId="{C8E223DC-2D1A-410B-B23D-3743BB640DCE}" srcOrd="4" destOrd="0" presId="urn:microsoft.com/office/officeart/2008/layout/AlternatingHexagons"/>
    <dgm:cxn modelId="{E0610158-DA99-4643-BD88-140938753A25}" type="presParOf" srcId="{1E8C890A-39F7-4EE8-9049-2CE4D0373076}" destId="{62174736-4545-40E5-BD2E-C9CF3F72259D}" srcOrd="3" destOrd="0" presId="urn:microsoft.com/office/officeart/2008/layout/AlternatingHexagons"/>
    <dgm:cxn modelId="{B37EF587-8F47-4674-B44C-DAEDCDDF12EA}" type="presParOf" srcId="{1E8C890A-39F7-4EE8-9049-2CE4D0373076}" destId="{A2790E3D-4D8A-4E92-AA4C-FE1A1C96C8D9}" srcOrd="4" destOrd="0" presId="urn:microsoft.com/office/officeart/2008/layout/AlternatingHexagons"/>
    <dgm:cxn modelId="{09513289-4BA4-439A-B6B4-F3B9914AC0DD}" type="presParOf" srcId="{A2790E3D-4D8A-4E92-AA4C-FE1A1C96C8D9}" destId="{C6660D86-D016-4540-88C6-567F82122E94}" srcOrd="0" destOrd="0" presId="urn:microsoft.com/office/officeart/2008/layout/AlternatingHexagons"/>
    <dgm:cxn modelId="{D122276C-C312-404B-8C46-33BFD29662B1}" type="presParOf" srcId="{A2790E3D-4D8A-4E92-AA4C-FE1A1C96C8D9}" destId="{7011AF9D-25C3-452D-B6AB-2394AD3301C0}" srcOrd="1" destOrd="0" presId="urn:microsoft.com/office/officeart/2008/layout/AlternatingHexagons"/>
    <dgm:cxn modelId="{2CF279A3-055D-4925-B5DA-5075B6EEDEFC}" type="presParOf" srcId="{A2790E3D-4D8A-4E92-AA4C-FE1A1C96C8D9}" destId="{E58C6C4F-4E89-4263-AECC-705AB0860507}" srcOrd="2" destOrd="0" presId="urn:microsoft.com/office/officeart/2008/layout/AlternatingHexagons"/>
    <dgm:cxn modelId="{F8E44E77-9BA9-41F4-9679-FFF831E23B67}" type="presParOf" srcId="{A2790E3D-4D8A-4E92-AA4C-FE1A1C96C8D9}" destId="{23515FB6-7032-4533-9D28-BED20E6A04E8}" srcOrd="3" destOrd="0" presId="urn:microsoft.com/office/officeart/2008/layout/AlternatingHexagons"/>
    <dgm:cxn modelId="{31E9C47F-6099-4D19-A80E-ED9D27D88708}" type="presParOf" srcId="{A2790E3D-4D8A-4E92-AA4C-FE1A1C96C8D9}" destId="{F29CA069-D221-4C37-A206-AC5219AB8DC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E667F1-C879-4988-9FB0-0F9071D1C199}" type="doc">
      <dgm:prSet loTypeId="urn:microsoft.com/office/officeart/2008/layout/AlternatingHexagons" loCatId="list" qsTypeId="urn:microsoft.com/office/officeart/2005/8/quickstyle/simple1" qsCatId="simple" csTypeId="urn:microsoft.com/office/officeart/2005/8/colors/accent1_3" csCatId="accent1" phldr="1"/>
      <dgm:spPr/>
      <dgm:t>
        <a:bodyPr/>
        <a:lstStyle/>
        <a:p>
          <a:endParaRPr lang="en-US"/>
        </a:p>
      </dgm:t>
    </dgm:pt>
    <dgm:pt modelId="{A27B7175-6B70-4674-B0D6-2A65D5980145}">
      <dgm:prSet phldrT="[Text]" phldr="1"/>
      <dgm:spPr/>
      <dgm:t>
        <a:bodyPr/>
        <a:lstStyle/>
        <a:p>
          <a:endParaRPr lang="en-US"/>
        </a:p>
      </dgm:t>
    </dgm:pt>
    <dgm:pt modelId="{5DE88C2E-6C8A-4A80-BA83-E3EE5CE59059}" type="parTrans" cxnId="{19CB2406-BECB-4903-8C82-99A92F9566A2}">
      <dgm:prSet/>
      <dgm:spPr/>
      <dgm:t>
        <a:bodyPr/>
        <a:lstStyle/>
        <a:p>
          <a:endParaRPr lang="en-US"/>
        </a:p>
      </dgm:t>
    </dgm:pt>
    <dgm:pt modelId="{133CB347-CE58-40C1-85AC-8585E9C8E292}" type="sibTrans" cxnId="{19CB2406-BECB-4903-8C82-99A92F9566A2}">
      <dgm:prSet/>
      <dgm:spPr/>
      <dgm:t>
        <a:bodyPr/>
        <a:lstStyle/>
        <a:p>
          <a:endParaRPr lang="en-US"/>
        </a:p>
      </dgm:t>
    </dgm:pt>
    <dgm:pt modelId="{753402A3-6B76-4F0C-AF63-FA231309AA06}">
      <dgm:prSet phldrT="[Text]" phldr="1"/>
      <dgm:spPr/>
      <dgm:t>
        <a:bodyPr/>
        <a:lstStyle/>
        <a:p>
          <a:endParaRPr lang="en-US" dirty="0"/>
        </a:p>
      </dgm:t>
    </dgm:pt>
    <dgm:pt modelId="{4032D3EF-8F6D-487D-AEB2-7381F898EA77}" type="parTrans" cxnId="{13D6FF56-19C5-4FA6-B29E-6B5EE3192F60}">
      <dgm:prSet/>
      <dgm:spPr/>
      <dgm:t>
        <a:bodyPr/>
        <a:lstStyle/>
        <a:p>
          <a:endParaRPr lang="en-US"/>
        </a:p>
      </dgm:t>
    </dgm:pt>
    <dgm:pt modelId="{0E60A30D-2160-47E2-BA36-6CDAD72A155E}" type="sibTrans" cxnId="{13D6FF56-19C5-4FA6-B29E-6B5EE3192F60}">
      <dgm:prSet/>
      <dgm:spPr/>
      <dgm:t>
        <a:bodyPr/>
        <a:lstStyle/>
        <a:p>
          <a:endParaRPr lang="en-US"/>
        </a:p>
      </dgm:t>
    </dgm:pt>
    <dgm:pt modelId="{DB8EC004-8F2D-467D-B139-47B2C9ED04D9}">
      <dgm:prSet phldrT="[Text]" phldr="1"/>
      <dgm:spPr/>
      <dgm:t>
        <a:bodyPr/>
        <a:lstStyle/>
        <a:p>
          <a:endParaRPr lang="en-US" dirty="0"/>
        </a:p>
      </dgm:t>
    </dgm:pt>
    <dgm:pt modelId="{06C4BE8D-7317-4239-9C43-03B243C6DC32}" type="sibTrans" cxnId="{42C4EC81-C4F4-4B6F-867A-83EACB7A4744}">
      <dgm:prSet/>
      <dgm:spPr/>
      <dgm:t>
        <a:bodyPr/>
        <a:lstStyle/>
        <a:p>
          <a:endParaRPr lang="en-US"/>
        </a:p>
      </dgm:t>
    </dgm:pt>
    <dgm:pt modelId="{0776EF1B-AD6F-4E29-9E39-5F6DD385AB88}" type="parTrans" cxnId="{42C4EC81-C4F4-4B6F-867A-83EACB7A4744}">
      <dgm:prSet/>
      <dgm:spPr/>
      <dgm:t>
        <a:bodyPr/>
        <a:lstStyle/>
        <a:p>
          <a:endParaRPr lang="en-US"/>
        </a:p>
      </dgm:t>
    </dgm:pt>
    <dgm:pt modelId="{895122BB-9A30-4906-9666-D01F8EF934AC}">
      <dgm:prSet phldrT="[Text]"/>
      <dgm:spPr/>
      <dgm:t>
        <a:bodyPr/>
        <a:lstStyle/>
        <a:p>
          <a:endParaRPr lang="en-US" dirty="0"/>
        </a:p>
      </dgm:t>
    </dgm:pt>
    <dgm:pt modelId="{6CE466FF-21C5-402C-AE48-7AB7525D5ADF}" type="sibTrans" cxnId="{FF7DFC17-6E4D-494F-B528-0B725D648BB3}">
      <dgm:prSet/>
      <dgm:spPr/>
      <dgm:t>
        <a:bodyPr/>
        <a:lstStyle/>
        <a:p>
          <a:endParaRPr lang="en-US"/>
        </a:p>
      </dgm:t>
    </dgm:pt>
    <dgm:pt modelId="{0C308B19-FCA0-4EDB-B42C-FF3D719B461C}" type="parTrans" cxnId="{FF7DFC17-6E4D-494F-B528-0B725D648BB3}">
      <dgm:prSet/>
      <dgm:spPr/>
      <dgm:t>
        <a:bodyPr/>
        <a:lstStyle/>
        <a:p>
          <a:endParaRPr lang="en-US"/>
        </a:p>
      </dgm:t>
    </dgm:pt>
    <dgm:pt modelId="{D104CDAC-94F0-4408-B4EF-DCCC857A8352}">
      <dgm:prSet phldrT="[Text]" custT="1"/>
      <dgm:spPr>
        <a:noFill/>
        <a:ln>
          <a:noFill/>
        </a:ln>
      </dgm:spPr>
      <dgm:t>
        <a:bodyPr/>
        <a:lstStyle/>
        <a:p>
          <a:pPr algn="ctr"/>
          <a:r>
            <a:rPr lang="es-EC" sz="3600" dirty="0" smtClean="0">
              <a:solidFill>
                <a:schemeClr val="tx2"/>
              </a:solidFill>
              <a:latin typeface="Times New Roman" panose="02020603050405020304" pitchFamily="18" charset="0"/>
              <a:cs typeface="Times New Roman" panose="02020603050405020304" pitchFamily="18" charset="0"/>
            </a:rPr>
            <a:t>Diseño del Sistema de monitoreo y control</a:t>
          </a:r>
          <a:endParaRPr lang="en-US" sz="3600" dirty="0">
            <a:solidFill>
              <a:schemeClr val="tx2"/>
            </a:solidFill>
            <a:latin typeface="Times New Roman" panose="02020603050405020304" pitchFamily="18" charset="0"/>
            <a:cs typeface="Times New Roman" panose="02020603050405020304" pitchFamily="18" charset="0"/>
          </a:endParaRPr>
        </a:p>
      </dgm:t>
    </dgm:pt>
    <dgm:pt modelId="{401914DB-017B-4376-8DA5-AF01AE5F737F}" type="sibTrans" cxnId="{CDEA18E5-779C-44F3-A1CD-7F11B4FB1303}">
      <dgm:prSet/>
      <dgm:spPr/>
      <dgm:t>
        <a:bodyPr/>
        <a:lstStyle/>
        <a:p>
          <a:endParaRPr lang="en-US"/>
        </a:p>
      </dgm:t>
    </dgm:pt>
    <dgm:pt modelId="{5622562F-C5FB-4F7A-AD2D-2979F15CC3E4}" type="parTrans" cxnId="{CDEA18E5-779C-44F3-A1CD-7F11B4FB1303}">
      <dgm:prSet/>
      <dgm:spPr/>
      <dgm:t>
        <a:bodyPr/>
        <a:lstStyle/>
        <a:p>
          <a:endParaRPr lang="en-US"/>
        </a:p>
      </dgm:t>
    </dgm:pt>
    <dgm:pt modelId="{1E8C890A-39F7-4EE8-9049-2CE4D0373076}" type="pres">
      <dgm:prSet presAssocID="{AFE667F1-C879-4988-9FB0-0F9071D1C199}" presName="Name0" presStyleCnt="0">
        <dgm:presLayoutVars>
          <dgm:chMax/>
          <dgm:chPref/>
          <dgm:dir/>
          <dgm:animLvl val="lvl"/>
        </dgm:presLayoutVars>
      </dgm:prSet>
      <dgm:spPr/>
      <dgm:t>
        <a:bodyPr/>
        <a:lstStyle/>
        <a:p>
          <a:endParaRPr lang="en-US"/>
        </a:p>
      </dgm:t>
    </dgm:pt>
    <dgm:pt modelId="{EC1D9553-2AC8-42BF-933B-A2D434AEDFDB}" type="pres">
      <dgm:prSet presAssocID="{A27B7175-6B70-4674-B0D6-2A65D5980145}" presName="composite" presStyleCnt="0"/>
      <dgm:spPr/>
    </dgm:pt>
    <dgm:pt modelId="{BF1BAC95-2BFD-4078-ABED-9FA08CB2B2F4}" type="pres">
      <dgm:prSet presAssocID="{A27B7175-6B70-4674-B0D6-2A65D5980145}" presName="Parent1" presStyleLbl="node1" presStyleIdx="0" presStyleCnt="6">
        <dgm:presLayoutVars>
          <dgm:chMax val="1"/>
          <dgm:chPref val="1"/>
          <dgm:bulletEnabled val="1"/>
        </dgm:presLayoutVars>
      </dgm:prSet>
      <dgm:spPr/>
      <dgm:t>
        <a:bodyPr/>
        <a:lstStyle/>
        <a:p>
          <a:endParaRPr lang="en-US"/>
        </a:p>
      </dgm:t>
    </dgm:pt>
    <dgm:pt modelId="{35B5E2B1-2734-42AC-9862-18B00E96C36C}" type="pres">
      <dgm:prSet presAssocID="{A27B7175-6B70-4674-B0D6-2A65D5980145}" presName="Childtext1" presStyleLbl="revTx" presStyleIdx="0" presStyleCnt="3">
        <dgm:presLayoutVars>
          <dgm:chMax val="0"/>
          <dgm:chPref val="0"/>
          <dgm:bulletEnabled val="1"/>
        </dgm:presLayoutVars>
      </dgm:prSet>
      <dgm:spPr/>
      <dgm:t>
        <a:bodyPr/>
        <a:lstStyle/>
        <a:p>
          <a:endParaRPr lang="en-US"/>
        </a:p>
      </dgm:t>
    </dgm:pt>
    <dgm:pt modelId="{96108BDC-6B88-4976-A4E2-D50BC29909D1}" type="pres">
      <dgm:prSet presAssocID="{A27B7175-6B70-4674-B0D6-2A65D5980145}" presName="BalanceSpacing" presStyleCnt="0"/>
      <dgm:spPr/>
    </dgm:pt>
    <dgm:pt modelId="{B2ECC6F8-39C7-46DD-8F46-BD8996D1A17E}" type="pres">
      <dgm:prSet presAssocID="{A27B7175-6B70-4674-B0D6-2A65D5980145}" presName="BalanceSpacing1" presStyleCnt="0"/>
      <dgm:spPr/>
    </dgm:pt>
    <dgm:pt modelId="{D6F46128-C603-4212-88B3-132D494AFC27}" type="pres">
      <dgm:prSet presAssocID="{133CB347-CE58-40C1-85AC-8585E9C8E292}" presName="Accent1Text" presStyleLbl="node1" presStyleIdx="1" presStyleCnt="6"/>
      <dgm:spPr/>
      <dgm:t>
        <a:bodyPr/>
        <a:lstStyle/>
        <a:p>
          <a:endParaRPr lang="en-US"/>
        </a:p>
      </dgm:t>
    </dgm:pt>
    <dgm:pt modelId="{F2142DD2-0AFE-498D-AA36-B9F392AB14F9}" type="pres">
      <dgm:prSet presAssocID="{133CB347-CE58-40C1-85AC-8585E9C8E292}" presName="spaceBetweenRectangles" presStyleCnt="0"/>
      <dgm:spPr/>
    </dgm:pt>
    <dgm:pt modelId="{C9A68799-21B6-4EE4-8FB7-EC49CD4E45F5}" type="pres">
      <dgm:prSet presAssocID="{D104CDAC-94F0-4408-B4EF-DCCC857A8352}" presName="composite" presStyleCnt="0"/>
      <dgm:spPr/>
    </dgm:pt>
    <dgm:pt modelId="{D7E35D70-8160-4F65-AAE9-CF058718ACF4}" type="pres">
      <dgm:prSet presAssocID="{D104CDAC-94F0-4408-B4EF-DCCC857A8352}" presName="Parent1" presStyleLbl="node1" presStyleIdx="2" presStyleCnt="6" custScaleX="477245" custScaleY="80971" custLinFactX="-100000" custLinFactNeighborX="-107645" custLinFactNeighborY="3615">
        <dgm:presLayoutVars>
          <dgm:chMax val="1"/>
          <dgm:chPref val="1"/>
          <dgm:bulletEnabled val="1"/>
        </dgm:presLayoutVars>
      </dgm:prSet>
      <dgm:spPr/>
      <dgm:t>
        <a:bodyPr/>
        <a:lstStyle/>
        <a:p>
          <a:endParaRPr lang="en-US"/>
        </a:p>
      </dgm:t>
    </dgm:pt>
    <dgm:pt modelId="{B7CD25A8-169F-4456-8B58-607BF103D453}" type="pres">
      <dgm:prSet presAssocID="{D104CDAC-94F0-4408-B4EF-DCCC857A8352}" presName="Childtext1" presStyleLbl="revTx" presStyleIdx="1" presStyleCnt="3" custScaleX="213062" custLinFactNeighborX="3456" custLinFactNeighborY="-1243">
        <dgm:presLayoutVars>
          <dgm:chMax val="0"/>
          <dgm:chPref val="0"/>
          <dgm:bulletEnabled val="1"/>
        </dgm:presLayoutVars>
      </dgm:prSet>
      <dgm:spPr/>
      <dgm:t>
        <a:bodyPr/>
        <a:lstStyle/>
        <a:p>
          <a:endParaRPr lang="en-US"/>
        </a:p>
      </dgm:t>
    </dgm:pt>
    <dgm:pt modelId="{5C560838-5097-4FF5-A885-96E5429D928B}" type="pres">
      <dgm:prSet presAssocID="{D104CDAC-94F0-4408-B4EF-DCCC857A8352}" presName="BalanceSpacing" presStyleCnt="0"/>
      <dgm:spPr/>
    </dgm:pt>
    <dgm:pt modelId="{C7A7E975-238D-4F95-A807-53DEC9C8A5CE}" type="pres">
      <dgm:prSet presAssocID="{D104CDAC-94F0-4408-B4EF-DCCC857A8352}" presName="BalanceSpacing1" presStyleCnt="0"/>
      <dgm:spPr/>
    </dgm:pt>
    <dgm:pt modelId="{C8E223DC-2D1A-410B-B23D-3743BB640DCE}" type="pres">
      <dgm:prSet presAssocID="{401914DB-017B-4376-8DA5-AF01AE5F737F}" presName="Accent1Text" presStyleLbl="node1" presStyleIdx="3" presStyleCnt="6" custLinFactNeighborX="-38602" custLinFactNeighborY="-1"/>
      <dgm:spPr/>
      <dgm:t>
        <a:bodyPr/>
        <a:lstStyle/>
        <a:p>
          <a:endParaRPr lang="en-US"/>
        </a:p>
      </dgm:t>
    </dgm:pt>
    <dgm:pt modelId="{62174736-4545-40E5-BD2E-C9CF3F72259D}" type="pres">
      <dgm:prSet presAssocID="{401914DB-017B-4376-8DA5-AF01AE5F737F}" presName="spaceBetweenRectangles" presStyleCnt="0"/>
      <dgm:spPr/>
    </dgm:pt>
    <dgm:pt modelId="{A2790E3D-4D8A-4E92-AA4C-FE1A1C96C8D9}" type="pres">
      <dgm:prSet presAssocID="{895122BB-9A30-4906-9666-D01F8EF934AC}" presName="composite" presStyleCnt="0"/>
      <dgm:spPr/>
    </dgm:pt>
    <dgm:pt modelId="{C6660D86-D016-4540-88C6-567F82122E94}" type="pres">
      <dgm:prSet presAssocID="{895122BB-9A30-4906-9666-D01F8EF934AC}" presName="Parent1" presStyleLbl="node1" presStyleIdx="4" presStyleCnt="6">
        <dgm:presLayoutVars>
          <dgm:chMax val="1"/>
          <dgm:chPref val="1"/>
          <dgm:bulletEnabled val="1"/>
        </dgm:presLayoutVars>
      </dgm:prSet>
      <dgm:spPr/>
      <dgm:t>
        <a:bodyPr/>
        <a:lstStyle/>
        <a:p>
          <a:endParaRPr lang="en-US"/>
        </a:p>
      </dgm:t>
    </dgm:pt>
    <dgm:pt modelId="{7011AF9D-25C3-452D-B6AB-2394AD3301C0}" type="pres">
      <dgm:prSet presAssocID="{895122BB-9A30-4906-9666-D01F8EF934AC}" presName="Childtext1" presStyleLbl="revTx" presStyleIdx="2" presStyleCnt="3">
        <dgm:presLayoutVars>
          <dgm:chMax val="0"/>
          <dgm:chPref val="0"/>
          <dgm:bulletEnabled val="1"/>
        </dgm:presLayoutVars>
      </dgm:prSet>
      <dgm:spPr/>
      <dgm:t>
        <a:bodyPr/>
        <a:lstStyle/>
        <a:p>
          <a:endParaRPr lang="en-US"/>
        </a:p>
      </dgm:t>
    </dgm:pt>
    <dgm:pt modelId="{E58C6C4F-4E89-4263-AECC-705AB0860507}" type="pres">
      <dgm:prSet presAssocID="{895122BB-9A30-4906-9666-D01F8EF934AC}" presName="BalanceSpacing" presStyleCnt="0"/>
      <dgm:spPr/>
    </dgm:pt>
    <dgm:pt modelId="{23515FB6-7032-4533-9D28-BED20E6A04E8}" type="pres">
      <dgm:prSet presAssocID="{895122BB-9A30-4906-9666-D01F8EF934AC}" presName="BalanceSpacing1" presStyleCnt="0"/>
      <dgm:spPr/>
    </dgm:pt>
    <dgm:pt modelId="{F29CA069-D221-4C37-A206-AC5219AB8DCF}" type="pres">
      <dgm:prSet presAssocID="{6CE466FF-21C5-402C-AE48-7AB7525D5ADF}" presName="Accent1Text" presStyleLbl="node1" presStyleIdx="5" presStyleCnt="6"/>
      <dgm:spPr/>
      <dgm:t>
        <a:bodyPr/>
        <a:lstStyle/>
        <a:p>
          <a:endParaRPr lang="en-US"/>
        </a:p>
      </dgm:t>
    </dgm:pt>
  </dgm:ptLst>
  <dgm:cxnLst>
    <dgm:cxn modelId="{FF7DFC17-6E4D-494F-B528-0B725D648BB3}" srcId="{AFE667F1-C879-4988-9FB0-0F9071D1C199}" destId="{895122BB-9A30-4906-9666-D01F8EF934AC}" srcOrd="2" destOrd="0" parTransId="{0C308B19-FCA0-4EDB-B42C-FF3D719B461C}" sibTransId="{6CE466FF-21C5-402C-AE48-7AB7525D5ADF}"/>
    <dgm:cxn modelId="{C2E46749-AB0B-4945-8A3E-C961ECCC4C15}" type="presOf" srcId="{895122BB-9A30-4906-9666-D01F8EF934AC}" destId="{C6660D86-D016-4540-88C6-567F82122E94}" srcOrd="0" destOrd="0" presId="urn:microsoft.com/office/officeart/2008/layout/AlternatingHexagons"/>
    <dgm:cxn modelId="{86122405-F045-48A4-85C8-22798C58DFA0}" type="presOf" srcId="{A27B7175-6B70-4674-B0D6-2A65D5980145}" destId="{BF1BAC95-2BFD-4078-ABED-9FA08CB2B2F4}" srcOrd="0" destOrd="0" presId="urn:microsoft.com/office/officeart/2008/layout/AlternatingHexagons"/>
    <dgm:cxn modelId="{2A69C715-7A9A-4E14-AEB1-1C8B397FB242}" type="presOf" srcId="{133CB347-CE58-40C1-85AC-8585E9C8E292}" destId="{D6F46128-C603-4212-88B3-132D494AFC27}" srcOrd="0" destOrd="0" presId="urn:microsoft.com/office/officeart/2008/layout/AlternatingHexagons"/>
    <dgm:cxn modelId="{A683FC1B-9608-4A2C-89AD-AD506AE831DA}" type="presOf" srcId="{AFE667F1-C879-4988-9FB0-0F9071D1C199}" destId="{1E8C890A-39F7-4EE8-9049-2CE4D0373076}" srcOrd="0" destOrd="0" presId="urn:microsoft.com/office/officeart/2008/layout/AlternatingHexagons"/>
    <dgm:cxn modelId="{711359CF-506D-443A-A5EB-3F3C4B7B0B70}" type="presOf" srcId="{D104CDAC-94F0-4408-B4EF-DCCC857A8352}" destId="{D7E35D70-8160-4F65-AAE9-CF058718ACF4}" srcOrd="0" destOrd="0" presId="urn:microsoft.com/office/officeart/2008/layout/AlternatingHexagons"/>
    <dgm:cxn modelId="{13D6FF56-19C5-4FA6-B29E-6B5EE3192F60}" srcId="{A27B7175-6B70-4674-B0D6-2A65D5980145}" destId="{753402A3-6B76-4F0C-AF63-FA231309AA06}" srcOrd="0" destOrd="0" parTransId="{4032D3EF-8F6D-487D-AEB2-7381F898EA77}" sibTransId="{0E60A30D-2160-47E2-BA36-6CDAD72A155E}"/>
    <dgm:cxn modelId="{423E32BB-1915-4E16-8D80-D2158BEB93DB}" type="presOf" srcId="{DB8EC004-8F2D-467D-B139-47B2C9ED04D9}" destId="{7011AF9D-25C3-452D-B6AB-2394AD3301C0}" srcOrd="0" destOrd="0" presId="urn:microsoft.com/office/officeart/2008/layout/AlternatingHexagons"/>
    <dgm:cxn modelId="{9037453E-F1E5-4646-8EB6-FD5FF8FB15DF}" type="presOf" srcId="{401914DB-017B-4376-8DA5-AF01AE5F737F}" destId="{C8E223DC-2D1A-410B-B23D-3743BB640DCE}" srcOrd="0" destOrd="0" presId="urn:microsoft.com/office/officeart/2008/layout/AlternatingHexagons"/>
    <dgm:cxn modelId="{19CB2406-BECB-4903-8C82-99A92F9566A2}" srcId="{AFE667F1-C879-4988-9FB0-0F9071D1C199}" destId="{A27B7175-6B70-4674-B0D6-2A65D5980145}" srcOrd="0" destOrd="0" parTransId="{5DE88C2E-6C8A-4A80-BA83-E3EE5CE59059}" sibTransId="{133CB347-CE58-40C1-85AC-8585E9C8E292}"/>
    <dgm:cxn modelId="{3679BC38-DB69-4690-BDFA-F0AF97300C8A}" type="presOf" srcId="{753402A3-6B76-4F0C-AF63-FA231309AA06}" destId="{35B5E2B1-2734-42AC-9862-18B00E96C36C}" srcOrd="0" destOrd="0" presId="urn:microsoft.com/office/officeart/2008/layout/AlternatingHexagons"/>
    <dgm:cxn modelId="{CDEA18E5-779C-44F3-A1CD-7F11B4FB1303}" srcId="{AFE667F1-C879-4988-9FB0-0F9071D1C199}" destId="{D104CDAC-94F0-4408-B4EF-DCCC857A8352}" srcOrd="1" destOrd="0" parTransId="{5622562F-C5FB-4F7A-AD2D-2979F15CC3E4}" sibTransId="{401914DB-017B-4376-8DA5-AF01AE5F737F}"/>
    <dgm:cxn modelId="{84C97D6E-003A-4825-AEDF-516EF6931C27}" type="presOf" srcId="{6CE466FF-21C5-402C-AE48-7AB7525D5ADF}" destId="{F29CA069-D221-4C37-A206-AC5219AB8DCF}" srcOrd="0" destOrd="0" presId="urn:microsoft.com/office/officeart/2008/layout/AlternatingHexagons"/>
    <dgm:cxn modelId="{42C4EC81-C4F4-4B6F-867A-83EACB7A4744}" srcId="{895122BB-9A30-4906-9666-D01F8EF934AC}" destId="{DB8EC004-8F2D-467D-B139-47B2C9ED04D9}" srcOrd="0" destOrd="0" parTransId="{0776EF1B-AD6F-4E29-9E39-5F6DD385AB88}" sibTransId="{06C4BE8D-7317-4239-9C43-03B243C6DC32}"/>
    <dgm:cxn modelId="{FFE7119B-49A3-4662-AD07-1DE72768166D}" type="presParOf" srcId="{1E8C890A-39F7-4EE8-9049-2CE4D0373076}" destId="{EC1D9553-2AC8-42BF-933B-A2D434AEDFDB}" srcOrd="0" destOrd="0" presId="urn:microsoft.com/office/officeart/2008/layout/AlternatingHexagons"/>
    <dgm:cxn modelId="{520FFFF7-C792-4308-A02C-63EB0CA8D7A7}" type="presParOf" srcId="{EC1D9553-2AC8-42BF-933B-A2D434AEDFDB}" destId="{BF1BAC95-2BFD-4078-ABED-9FA08CB2B2F4}" srcOrd="0" destOrd="0" presId="urn:microsoft.com/office/officeart/2008/layout/AlternatingHexagons"/>
    <dgm:cxn modelId="{F1E3A2DC-1E19-48C1-BA5B-DFAA3F4B5B2E}" type="presParOf" srcId="{EC1D9553-2AC8-42BF-933B-A2D434AEDFDB}" destId="{35B5E2B1-2734-42AC-9862-18B00E96C36C}" srcOrd="1" destOrd="0" presId="urn:microsoft.com/office/officeart/2008/layout/AlternatingHexagons"/>
    <dgm:cxn modelId="{2DD7EE2D-972F-4355-9C89-F261A4AF3D45}" type="presParOf" srcId="{EC1D9553-2AC8-42BF-933B-A2D434AEDFDB}" destId="{96108BDC-6B88-4976-A4E2-D50BC29909D1}" srcOrd="2" destOrd="0" presId="urn:microsoft.com/office/officeart/2008/layout/AlternatingHexagons"/>
    <dgm:cxn modelId="{78967705-77DE-4D00-B9C0-7BF30F25A4F2}" type="presParOf" srcId="{EC1D9553-2AC8-42BF-933B-A2D434AEDFDB}" destId="{B2ECC6F8-39C7-46DD-8F46-BD8996D1A17E}" srcOrd="3" destOrd="0" presId="urn:microsoft.com/office/officeart/2008/layout/AlternatingHexagons"/>
    <dgm:cxn modelId="{31575C81-8A0F-405F-AD92-F69ECC4E57FF}" type="presParOf" srcId="{EC1D9553-2AC8-42BF-933B-A2D434AEDFDB}" destId="{D6F46128-C603-4212-88B3-132D494AFC27}" srcOrd="4" destOrd="0" presId="urn:microsoft.com/office/officeart/2008/layout/AlternatingHexagons"/>
    <dgm:cxn modelId="{96EF915A-D16F-41DE-B362-5C757A9EA859}" type="presParOf" srcId="{1E8C890A-39F7-4EE8-9049-2CE4D0373076}" destId="{F2142DD2-0AFE-498D-AA36-B9F392AB14F9}" srcOrd="1" destOrd="0" presId="urn:microsoft.com/office/officeart/2008/layout/AlternatingHexagons"/>
    <dgm:cxn modelId="{23F99AB0-099A-4160-994B-BB35D1AF877A}" type="presParOf" srcId="{1E8C890A-39F7-4EE8-9049-2CE4D0373076}" destId="{C9A68799-21B6-4EE4-8FB7-EC49CD4E45F5}" srcOrd="2" destOrd="0" presId="urn:microsoft.com/office/officeart/2008/layout/AlternatingHexagons"/>
    <dgm:cxn modelId="{CC67A250-1EC5-4A60-884E-E1AE2CB23B73}" type="presParOf" srcId="{C9A68799-21B6-4EE4-8FB7-EC49CD4E45F5}" destId="{D7E35D70-8160-4F65-AAE9-CF058718ACF4}" srcOrd="0" destOrd="0" presId="urn:microsoft.com/office/officeart/2008/layout/AlternatingHexagons"/>
    <dgm:cxn modelId="{4F656178-CFB3-4FE2-9D7B-82D9D94205AD}" type="presParOf" srcId="{C9A68799-21B6-4EE4-8FB7-EC49CD4E45F5}" destId="{B7CD25A8-169F-4456-8B58-607BF103D453}" srcOrd="1" destOrd="0" presId="urn:microsoft.com/office/officeart/2008/layout/AlternatingHexagons"/>
    <dgm:cxn modelId="{14C2049F-5F47-4347-9744-77758F9D146C}" type="presParOf" srcId="{C9A68799-21B6-4EE4-8FB7-EC49CD4E45F5}" destId="{5C560838-5097-4FF5-A885-96E5429D928B}" srcOrd="2" destOrd="0" presId="urn:microsoft.com/office/officeart/2008/layout/AlternatingHexagons"/>
    <dgm:cxn modelId="{D8AEA365-19E9-46B5-BB86-861A27E1576F}" type="presParOf" srcId="{C9A68799-21B6-4EE4-8FB7-EC49CD4E45F5}" destId="{C7A7E975-238D-4F95-A807-53DEC9C8A5CE}" srcOrd="3" destOrd="0" presId="urn:microsoft.com/office/officeart/2008/layout/AlternatingHexagons"/>
    <dgm:cxn modelId="{5D03CC56-4378-4810-AEC4-55017A3CCEAE}" type="presParOf" srcId="{C9A68799-21B6-4EE4-8FB7-EC49CD4E45F5}" destId="{C8E223DC-2D1A-410B-B23D-3743BB640DCE}" srcOrd="4" destOrd="0" presId="urn:microsoft.com/office/officeart/2008/layout/AlternatingHexagons"/>
    <dgm:cxn modelId="{56E499C2-1D38-4686-A82E-277150E9EA6B}" type="presParOf" srcId="{1E8C890A-39F7-4EE8-9049-2CE4D0373076}" destId="{62174736-4545-40E5-BD2E-C9CF3F72259D}" srcOrd="3" destOrd="0" presId="urn:microsoft.com/office/officeart/2008/layout/AlternatingHexagons"/>
    <dgm:cxn modelId="{23C8A8C1-6028-49B5-A521-5883AAFF3CB4}" type="presParOf" srcId="{1E8C890A-39F7-4EE8-9049-2CE4D0373076}" destId="{A2790E3D-4D8A-4E92-AA4C-FE1A1C96C8D9}" srcOrd="4" destOrd="0" presId="urn:microsoft.com/office/officeart/2008/layout/AlternatingHexagons"/>
    <dgm:cxn modelId="{198A1C03-75F9-490F-9D4F-48B562E53469}" type="presParOf" srcId="{A2790E3D-4D8A-4E92-AA4C-FE1A1C96C8D9}" destId="{C6660D86-D016-4540-88C6-567F82122E94}" srcOrd="0" destOrd="0" presId="urn:microsoft.com/office/officeart/2008/layout/AlternatingHexagons"/>
    <dgm:cxn modelId="{5414A0B0-37D8-46E3-8961-4ACB3CD2A021}" type="presParOf" srcId="{A2790E3D-4D8A-4E92-AA4C-FE1A1C96C8D9}" destId="{7011AF9D-25C3-452D-B6AB-2394AD3301C0}" srcOrd="1" destOrd="0" presId="urn:microsoft.com/office/officeart/2008/layout/AlternatingHexagons"/>
    <dgm:cxn modelId="{15DCDCE4-55B7-4496-9E1B-9BA0E6753D44}" type="presParOf" srcId="{A2790E3D-4D8A-4E92-AA4C-FE1A1C96C8D9}" destId="{E58C6C4F-4E89-4263-AECC-705AB0860507}" srcOrd="2" destOrd="0" presId="urn:microsoft.com/office/officeart/2008/layout/AlternatingHexagons"/>
    <dgm:cxn modelId="{0061934A-B339-41EF-A4F6-FA3BAF2C4F07}" type="presParOf" srcId="{A2790E3D-4D8A-4E92-AA4C-FE1A1C96C8D9}" destId="{23515FB6-7032-4533-9D28-BED20E6A04E8}" srcOrd="3" destOrd="0" presId="urn:microsoft.com/office/officeart/2008/layout/AlternatingHexagons"/>
    <dgm:cxn modelId="{916A34DE-060E-4D39-BE6C-A7FAEB737C7A}" type="presParOf" srcId="{A2790E3D-4D8A-4E92-AA4C-FE1A1C96C8D9}" destId="{F29CA069-D221-4C37-A206-AC5219AB8DC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E667F1-C879-4988-9FB0-0F9071D1C199}" type="doc">
      <dgm:prSet loTypeId="urn:microsoft.com/office/officeart/2008/layout/AlternatingHexagons" loCatId="list" qsTypeId="urn:microsoft.com/office/officeart/2005/8/quickstyle/simple1" qsCatId="simple" csTypeId="urn:microsoft.com/office/officeart/2005/8/colors/accent1_3" csCatId="accent1" phldr="1"/>
      <dgm:spPr/>
      <dgm:t>
        <a:bodyPr/>
        <a:lstStyle/>
        <a:p>
          <a:endParaRPr lang="en-US"/>
        </a:p>
      </dgm:t>
    </dgm:pt>
    <dgm:pt modelId="{A27B7175-6B70-4674-B0D6-2A65D5980145}">
      <dgm:prSet phldrT="[Text]" phldr="1"/>
      <dgm:spPr/>
      <dgm:t>
        <a:bodyPr/>
        <a:lstStyle/>
        <a:p>
          <a:endParaRPr lang="en-US"/>
        </a:p>
      </dgm:t>
    </dgm:pt>
    <dgm:pt modelId="{5DE88C2E-6C8A-4A80-BA83-E3EE5CE59059}" type="parTrans" cxnId="{19CB2406-BECB-4903-8C82-99A92F9566A2}">
      <dgm:prSet/>
      <dgm:spPr/>
      <dgm:t>
        <a:bodyPr/>
        <a:lstStyle/>
        <a:p>
          <a:endParaRPr lang="en-US"/>
        </a:p>
      </dgm:t>
    </dgm:pt>
    <dgm:pt modelId="{133CB347-CE58-40C1-85AC-8585E9C8E292}" type="sibTrans" cxnId="{19CB2406-BECB-4903-8C82-99A92F9566A2}">
      <dgm:prSet/>
      <dgm:spPr/>
      <dgm:t>
        <a:bodyPr/>
        <a:lstStyle/>
        <a:p>
          <a:endParaRPr lang="en-US"/>
        </a:p>
      </dgm:t>
    </dgm:pt>
    <dgm:pt modelId="{753402A3-6B76-4F0C-AF63-FA231309AA06}">
      <dgm:prSet phldrT="[Text]" phldr="1"/>
      <dgm:spPr/>
      <dgm:t>
        <a:bodyPr/>
        <a:lstStyle/>
        <a:p>
          <a:endParaRPr lang="en-US" dirty="0"/>
        </a:p>
      </dgm:t>
    </dgm:pt>
    <dgm:pt modelId="{4032D3EF-8F6D-487D-AEB2-7381F898EA77}" type="parTrans" cxnId="{13D6FF56-19C5-4FA6-B29E-6B5EE3192F60}">
      <dgm:prSet/>
      <dgm:spPr/>
      <dgm:t>
        <a:bodyPr/>
        <a:lstStyle/>
        <a:p>
          <a:endParaRPr lang="en-US"/>
        </a:p>
      </dgm:t>
    </dgm:pt>
    <dgm:pt modelId="{0E60A30D-2160-47E2-BA36-6CDAD72A155E}" type="sibTrans" cxnId="{13D6FF56-19C5-4FA6-B29E-6B5EE3192F60}">
      <dgm:prSet/>
      <dgm:spPr/>
      <dgm:t>
        <a:bodyPr/>
        <a:lstStyle/>
        <a:p>
          <a:endParaRPr lang="en-US"/>
        </a:p>
      </dgm:t>
    </dgm:pt>
    <dgm:pt modelId="{DB8EC004-8F2D-467D-B139-47B2C9ED04D9}">
      <dgm:prSet phldrT="[Text]" phldr="1"/>
      <dgm:spPr/>
      <dgm:t>
        <a:bodyPr/>
        <a:lstStyle/>
        <a:p>
          <a:endParaRPr lang="en-US" dirty="0"/>
        </a:p>
      </dgm:t>
    </dgm:pt>
    <dgm:pt modelId="{06C4BE8D-7317-4239-9C43-03B243C6DC32}" type="sibTrans" cxnId="{42C4EC81-C4F4-4B6F-867A-83EACB7A4744}">
      <dgm:prSet/>
      <dgm:spPr/>
      <dgm:t>
        <a:bodyPr/>
        <a:lstStyle/>
        <a:p>
          <a:endParaRPr lang="en-US"/>
        </a:p>
      </dgm:t>
    </dgm:pt>
    <dgm:pt modelId="{0776EF1B-AD6F-4E29-9E39-5F6DD385AB88}" type="parTrans" cxnId="{42C4EC81-C4F4-4B6F-867A-83EACB7A4744}">
      <dgm:prSet/>
      <dgm:spPr/>
      <dgm:t>
        <a:bodyPr/>
        <a:lstStyle/>
        <a:p>
          <a:endParaRPr lang="en-US"/>
        </a:p>
      </dgm:t>
    </dgm:pt>
    <dgm:pt modelId="{895122BB-9A30-4906-9666-D01F8EF934AC}">
      <dgm:prSet phldrT="[Text]"/>
      <dgm:spPr/>
      <dgm:t>
        <a:bodyPr/>
        <a:lstStyle/>
        <a:p>
          <a:endParaRPr lang="en-US" dirty="0"/>
        </a:p>
      </dgm:t>
    </dgm:pt>
    <dgm:pt modelId="{6CE466FF-21C5-402C-AE48-7AB7525D5ADF}" type="sibTrans" cxnId="{FF7DFC17-6E4D-494F-B528-0B725D648BB3}">
      <dgm:prSet/>
      <dgm:spPr/>
      <dgm:t>
        <a:bodyPr/>
        <a:lstStyle/>
        <a:p>
          <a:endParaRPr lang="en-US"/>
        </a:p>
      </dgm:t>
    </dgm:pt>
    <dgm:pt modelId="{0C308B19-FCA0-4EDB-B42C-FF3D719B461C}" type="parTrans" cxnId="{FF7DFC17-6E4D-494F-B528-0B725D648BB3}">
      <dgm:prSet/>
      <dgm:spPr/>
      <dgm:t>
        <a:bodyPr/>
        <a:lstStyle/>
        <a:p>
          <a:endParaRPr lang="en-US"/>
        </a:p>
      </dgm:t>
    </dgm:pt>
    <dgm:pt modelId="{D104CDAC-94F0-4408-B4EF-DCCC857A8352}">
      <dgm:prSet phldrT="[Text]" custT="1"/>
      <dgm:spPr>
        <a:noFill/>
        <a:ln>
          <a:noFill/>
        </a:ln>
      </dgm:spPr>
      <dgm:t>
        <a:bodyPr/>
        <a:lstStyle/>
        <a:p>
          <a:pPr algn="ctr"/>
          <a:r>
            <a:rPr lang="es-EC" sz="3600" dirty="0" smtClean="0">
              <a:solidFill>
                <a:schemeClr val="tx2"/>
              </a:solidFill>
              <a:latin typeface="Times New Roman" panose="02020603050405020304" pitchFamily="18" charset="0"/>
              <a:cs typeface="Times New Roman" panose="02020603050405020304" pitchFamily="18" charset="0"/>
            </a:rPr>
            <a:t>IMPLEMENTACIÓN</a:t>
          </a:r>
          <a:endParaRPr lang="en-US" sz="3600" dirty="0">
            <a:solidFill>
              <a:schemeClr val="tx2"/>
            </a:solidFill>
            <a:latin typeface="Times New Roman" panose="02020603050405020304" pitchFamily="18" charset="0"/>
            <a:cs typeface="Times New Roman" panose="02020603050405020304" pitchFamily="18" charset="0"/>
          </a:endParaRPr>
        </a:p>
      </dgm:t>
    </dgm:pt>
    <dgm:pt modelId="{401914DB-017B-4376-8DA5-AF01AE5F737F}" type="sibTrans" cxnId="{CDEA18E5-779C-44F3-A1CD-7F11B4FB1303}">
      <dgm:prSet/>
      <dgm:spPr/>
      <dgm:t>
        <a:bodyPr/>
        <a:lstStyle/>
        <a:p>
          <a:endParaRPr lang="en-US"/>
        </a:p>
      </dgm:t>
    </dgm:pt>
    <dgm:pt modelId="{5622562F-C5FB-4F7A-AD2D-2979F15CC3E4}" type="parTrans" cxnId="{CDEA18E5-779C-44F3-A1CD-7F11B4FB1303}">
      <dgm:prSet/>
      <dgm:spPr/>
      <dgm:t>
        <a:bodyPr/>
        <a:lstStyle/>
        <a:p>
          <a:endParaRPr lang="en-US"/>
        </a:p>
      </dgm:t>
    </dgm:pt>
    <dgm:pt modelId="{1E8C890A-39F7-4EE8-9049-2CE4D0373076}" type="pres">
      <dgm:prSet presAssocID="{AFE667F1-C879-4988-9FB0-0F9071D1C199}" presName="Name0" presStyleCnt="0">
        <dgm:presLayoutVars>
          <dgm:chMax/>
          <dgm:chPref/>
          <dgm:dir/>
          <dgm:animLvl val="lvl"/>
        </dgm:presLayoutVars>
      </dgm:prSet>
      <dgm:spPr/>
      <dgm:t>
        <a:bodyPr/>
        <a:lstStyle/>
        <a:p>
          <a:endParaRPr lang="en-US"/>
        </a:p>
      </dgm:t>
    </dgm:pt>
    <dgm:pt modelId="{EC1D9553-2AC8-42BF-933B-A2D434AEDFDB}" type="pres">
      <dgm:prSet presAssocID="{A27B7175-6B70-4674-B0D6-2A65D5980145}" presName="composite" presStyleCnt="0"/>
      <dgm:spPr/>
    </dgm:pt>
    <dgm:pt modelId="{BF1BAC95-2BFD-4078-ABED-9FA08CB2B2F4}" type="pres">
      <dgm:prSet presAssocID="{A27B7175-6B70-4674-B0D6-2A65D5980145}" presName="Parent1" presStyleLbl="node1" presStyleIdx="0" presStyleCnt="6">
        <dgm:presLayoutVars>
          <dgm:chMax val="1"/>
          <dgm:chPref val="1"/>
          <dgm:bulletEnabled val="1"/>
        </dgm:presLayoutVars>
      </dgm:prSet>
      <dgm:spPr/>
      <dgm:t>
        <a:bodyPr/>
        <a:lstStyle/>
        <a:p>
          <a:endParaRPr lang="en-US"/>
        </a:p>
      </dgm:t>
    </dgm:pt>
    <dgm:pt modelId="{35B5E2B1-2734-42AC-9862-18B00E96C36C}" type="pres">
      <dgm:prSet presAssocID="{A27B7175-6B70-4674-B0D6-2A65D5980145}" presName="Childtext1" presStyleLbl="revTx" presStyleIdx="0" presStyleCnt="3">
        <dgm:presLayoutVars>
          <dgm:chMax val="0"/>
          <dgm:chPref val="0"/>
          <dgm:bulletEnabled val="1"/>
        </dgm:presLayoutVars>
      </dgm:prSet>
      <dgm:spPr/>
      <dgm:t>
        <a:bodyPr/>
        <a:lstStyle/>
        <a:p>
          <a:endParaRPr lang="en-US"/>
        </a:p>
      </dgm:t>
    </dgm:pt>
    <dgm:pt modelId="{96108BDC-6B88-4976-A4E2-D50BC29909D1}" type="pres">
      <dgm:prSet presAssocID="{A27B7175-6B70-4674-B0D6-2A65D5980145}" presName="BalanceSpacing" presStyleCnt="0"/>
      <dgm:spPr/>
    </dgm:pt>
    <dgm:pt modelId="{B2ECC6F8-39C7-46DD-8F46-BD8996D1A17E}" type="pres">
      <dgm:prSet presAssocID="{A27B7175-6B70-4674-B0D6-2A65D5980145}" presName="BalanceSpacing1" presStyleCnt="0"/>
      <dgm:spPr/>
    </dgm:pt>
    <dgm:pt modelId="{D6F46128-C603-4212-88B3-132D494AFC27}" type="pres">
      <dgm:prSet presAssocID="{133CB347-CE58-40C1-85AC-8585E9C8E292}" presName="Accent1Text" presStyleLbl="node1" presStyleIdx="1" presStyleCnt="6"/>
      <dgm:spPr/>
      <dgm:t>
        <a:bodyPr/>
        <a:lstStyle/>
        <a:p>
          <a:endParaRPr lang="en-US"/>
        </a:p>
      </dgm:t>
    </dgm:pt>
    <dgm:pt modelId="{F2142DD2-0AFE-498D-AA36-B9F392AB14F9}" type="pres">
      <dgm:prSet presAssocID="{133CB347-CE58-40C1-85AC-8585E9C8E292}" presName="spaceBetweenRectangles" presStyleCnt="0"/>
      <dgm:spPr/>
    </dgm:pt>
    <dgm:pt modelId="{C9A68799-21B6-4EE4-8FB7-EC49CD4E45F5}" type="pres">
      <dgm:prSet presAssocID="{D104CDAC-94F0-4408-B4EF-DCCC857A8352}" presName="composite" presStyleCnt="0"/>
      <dgm:spPr/>
    </dgm:pt>
    <dgm:pt modelId="{D7E35D70-8160-4F65-AAE9-CF058718ACF4}" type="pres">
      <dgm:prSet presAssocID="{D104CDAC-94F0-4408-B4EF-DCCC857A8352}" presName="Parent1" presStyleLbl="node1" presStyleIdx="2" presStyleCnt="6" custScaleX="477245" custScaleY="80971" custLinFactX="-100000" custLinFactNeighborX="-107645" custLinFactNeighborY="3615">
        <dgm:presLayoutVars>
          <dgm:chMax val="1"/>
          <dgm:chPref val="1"/>
          <dgm:bulletEnabled val="1"/>
        </dgm:presLayoutVars>
      </dgm:prSet>
      <dgm:spPr/>
      <dgm:t>
        <a:bodyPr/>
        <a:lstStyle/>
        <a:p>
          <a:endParaRPr lang="en-US"/>
        </a:p>
      </dgm:t>
    </dgm:pt>
    <dgm:pt modelId="{B7CD25A8-169F-4456-8B58-607BF103D453}" type="pres">
      <dgm:prSet presAssocID="{D104CDAC-94F0-4408-B4EF-DCCC857A8352}" presName="Childtext1" presStyleLbl="revTx" presStyleIdx="1" presStyleCnt="3" custScaleX="213062" custLinFactNeighborX="3456" custLinFactNeighborY="-1243">
        <dgm:presLayoutVars>
          <dgm:chMax val="0"/>
          <dgm:chPref val="0"/>
          <dgm:bulletEnabled val="1"/>
        </dgm:presLayoutVars>
      </dgm:prSet>
      <dgm:spPr/>
      <dgm:t>
        <a:bodyPr/>
        <a:lstStyle/>
        <a:p>
          <a:endParaRPr lang="en-US"/>
        </a:p>
      </dgm:t>
    </dgm:pt>
    <dgm:pt modelId="{5C560838-5097-4FF5-A885-96E5429D928B}" type="pres">
      <dgm:prSet presAssocID="{D104CDAC-94F0-4408-B4EF-DCCC857A8352}" presName="BalanceSpacing" presStyleCnt="0"/>
      <dgm:spPr/>
    </dgm:pt>
    <dgm:pt modelId="{C7A7E975-238D-4F95-A807-53DEC9C8A5CE}" type="pres">
      <dgm:prSet presAssocID="{D104CDAC-94F0-4408-B4EF-DCCC857A8352}" presName="BalanceSpacing1" presStyleCnt="0"/>
      <dgm:spPr/>
    </dgm:pt>
    <dgm:pt modelId="{C8E223DC-2D1A-410B-B23D-3743BB640DCE}" type="pres">
      <dgm:prSet presAssocID="{401914DB-017B-4376-8DA5-AF01AE5F737F}" presName="Accent1Text" presStyleLbl="node1" presStyleIdx="3" presStyleCnt="6" custLinFactNeighborX="-38602" custLinFactNeighborY="-1"/>
      <dgm:spPr/>
      <dgm:t>
        <a:bodyPr/>
        <a:lstStyle/>
        <a:p>
          <a:endParaRPr lang="en-US"/>
        </a:p>
      </dgm:t>
    </dgm:pt>
    <dgm:pt modelId="{62174736-4545-40E5-BD2E-C9CF3F72259D}" type="pres">
      <dgm:prSet presAssocID="{401914DB-017B-4376-8DA5-AF01AE5F737F}" presName="spaceBetweenRectangles" presStyleCnt="0"/>
      <dgm:spPr/>
    </dgm:pt>
    <dgm:pt modelId="{A2790E3D-4D8A-4E92-AA4C-FE1A1C96C8D9}" type="pres">
      <dgm:prSet presAssocID="{895122BB-9A30-4906-9666-D01F8EF934AC}" presName="composite" presStyleCnt="0"/>
      <dgm:spPr/>
    </dgm:pt>
    <dgm:pt modelId="{C6660D86-D016-4540-88C6-567F82122E94}" type="pres">
      <dgm:prSet presAssocID="{895122BB-9A30-4906-9666-D01F8EF934AC}" presName="Parent1" presStyleLbl="node1" presStyleIdx="4" presStyleCnt="6">
        <dgm:presLayoutVars>
          <dgm:chMax val="1"/>
          <dgm:chPref val="1"/>
          <dgm:bulletEnabled val="1"/>
        </dgm:presLayoutVars>
      </dgm:prSet>
      <dgm:spPr/>
      <dgm:t>
        <a:bodyPr/>
        <a:lstStyle/>
        <a:p>
          <a:endParaRPr lang="en-US"/>
        </a:p>
      </dgm:t>
    </dgm:pt>
    <dgm:pt modelId="{7011AF9D-25C3-452D-B6AB-2394AD3301C0}" type="pres">
      <dgm:prSet presAssocID="{895122BB-9A30-4906-9666-D01F8EF934AC}" presName="Childtext1" presStyleLbl="revTx" presStyleIdx="2" presStyleCnt="3">
        <dgm:presLayoutVars>
          <dgm:chMax val="0"/>
          <dgm:chPref val="0"/>
          <dgm:bulletEnabled val="1"/>
        </dgm:presLayoutVars>
      </dgm:prSet>
      <dgm:spPr/>
      <dgm:t>
        <a:bodyPr/>
        <a:lstStyle/>
        <a:p>
          <a:endParaRPr lang="en-US"/>
        </a:p>
      </dgm:t>
    </dgm:pt>
    <dgm:pt modelId="{E58C6C4F-4E89-4263-AECC-705AB0860507}" type="pres">
      <dgm:prSet presAssocID="{895122BB-9A30-4906-9666-D01F8EF934AC}" presName="BalanceSpacing" presStyleCnt="0"/>
      <dgm:spPr/>
    </dgm:pt>
    <dgm:pt modelId="{23515FB6-7032-4533-9D28-BED20E6A04E8}" type="pres">
      <dgm:prSet presAssocID="{895122BB-9A30-4906-9666-D01F8EF934AC}" presName="BalanceSpacing1" presStyleCnt="0"/>
      <dgm:spPr/>
    </dgm:pt>
    <dgm:pt modelId="{F29CA069-D221-4C37-A206-AC5219AB8DCF}" type="pres">
      <dgm:prSet presAssocID="{6CE466FF-21C5-402C-AE48-7AB7525D5ADF}" presName="Accent1Text" presStyleLbl="node1" presStyleIdx="5" presStyleCnt="6"/>
      <dgm:spPr/>
      <dgm:t>
        <a:bodyPr/>
        <a:lstStyle/>
        <a:p>
          <a:endParaRPr lang="en-US"/>
        </a:p>
      </dgm:t>
    </dgm:pt>
  </dgm:ptLst>
  <dgm:cxnLst>
    <dgm:cxn modelId="{FF7DFC17-6E4D-494F-B528-0B725D648BB3}" srcId="{AFE667F1-C879-4988-9FB0-0F9071D1C199}" destId="{895122BB-9A30-4906-9666-D01F8EF934AC}" srcOrd="2" destOrd="0" parTransId="{0C308B19-FCA0-4EDB-B42C-FF3D719B461C}" sibTransId="{6CE466FF-21C5-402C-AE48-7AB7525D5ADF}"/>
    <dgm:cxn modelId="{74B42AAA-8988-401E-8223-5122B1B4B6DC}" type="presOf" srcId="{AFE667F1-C879-4988-9FB0-0F9071D1C199}" destId="{1E8C890A-39F7-4EE8-9049-2CE4D0373076}" srcOrd="0" destOrd="0" presId="urn:microsoft.com/office/officeart/2008/layout/AlternatingHexagons"/>
    <dgm:cxn modelId="{5E3DFFA7-38BC-4318-A205-90AC76F416D5}" type="presOf" srcId="{DB8EC004-8F2D-467D-B139-47B2C9ED04D9}" destId="{7011AF9D-25C3-452D-B6AB-2394AD3301C0}" srcOrd="0" destOrd="0" presId="urn:microsoft.com/office/officeart/2008/layout/AlternatingHexagons"/>
    <dgm:cxn modelId="{56958167-692C-47C3-9C99-284EF021D085}" type="presOf" srcId="{895122BB-9A30-4906-9666-D01F8EF934AC}" destId="{C6660D86-D016-4540-88C6-567F82122E94}" srcOrd="0" destOrd="0" presId="urn:microsoft.com/office/officeart/2008/layout/AlternatingHexagons"/>
    <dgm:cxn modelId="{E85DCE3A-F206-41F1-BF5C-5EF977A5EE45}" type="presOf" srcId="{753402A3-6B76-4F0C-AF63-FA231309AA06}" destId="{35B5E2B1-2734-42AC-9862-18B00E96C36C}" srcOrd="0" destOrd="0" presId="urn:microsoft.com/office/officeart/2008/layout/AlternatingHexagons"/>
    <dgm:cxn modelId="{13D6FF56-19C5-4FA6-B29E-6B5EE3192F60}" srcId="{A27B7175-6B70-4674-B0D6-2A65D5980145}" destId="{753402A3-6B76-4F0C-AF63-FA231309AA06}" srcOrd="0" destOrd="0" parTransId="{4032D3EF-8F6D-487D-AEB2-7381F898EA77}" sibTransId="{0E60A30D-2160-47E2-BA36-6CDAD72A155E}"/>
    <dgm:cxn modelId="{19CB2406-BECB-4903-8C82-99A92F9566A2}" srcId="{AFE667F1-C879-4988-9FB0-0F9071D1C199}" destId="{A27B7175-6B70-4674-B0D6-2A65D5980145}" srcOrd="0" destOrd="0" parTransId="{5DE88C2E-6C8A-4A80-BA83-E3EE5CE59059}" sibTransId="{133CB347-CE58-40C1-85AC-8585E9C8E292}"/>
    <dgm:cxn modelId="{5C49AC2D-5299-4749-A272-D06161D99113}" type="presOf" srcId="{133CB347-CE58-40C1-85AC-8585E9C8E292}" destId="{D6F46128-C603-4212-88B3-132D494AFC27}" srcOrd="0" destOrd="0" presId="urn:microsoft.com/office/officeart/2008/layout/AlternatingHexagons"/>
    <dgm:cxn modelId="{CDEA18E5-779C-44F3-A1CD-7F11B4FB1303}" srcId="{AFE667F1-C879-4988-9FB0-0F9071D1C199}" destId="{D104CDAC-94F0-4408-B4EF-DCCC857A8352}" srcOrd="1" destOrd="0" parTransId="{5622562F-C5FB-4F7A-AD2D-2979F15CC3E4}" sibTransId="{401914DB-017B-4376-8DA5-AF01AE5F737F}"/>
    <dgm:cxn modelId="{F5425158-27D4-43DA-80CC-CC07D7FAD75B}" type="presOf" srcId="{401914DB-017B-4376-8DA5-AF01AE5F737F}" destId="{C8E223DC-2D1A-410B-B23D-3743BB640DCE}" srcOrd="0" destOrd="0" presId="urn:microsoft.com/office/officeart/2008/layout/AlternatingHexagons"/>
    <dgm:cxn modelId="{A2394C60-EF19-4A7F-B721-9425FFBC0A22}" type="presOf" srcId="{A27B7175-6B70-4674-B0D6-2A65D5980145}" destId="{BF1BAC95-2BFD-4078-ABED-9FA08CB2B2F4}" srcOrd="0" destOrd="0" presId="urn:microsoft.com/office/officeart/2008/layout/AlternatingHexagons"/>
    <dgm:cxn modelId="{338D081C-9B61-4459-B63F-0566F6E8A463}" type="presOf" srcId="{D104CDAC-94F0-4408-B4EF-DCCC857A8352}" destId="{D7E35D70-8160-4F65-AAE9-CF058718ACF4}" srcOrd="0" destOrd="0" presId="urn:microsoft.com/office/officeart/2008/layout/AlternatingHexagons"/>
    <dgm:cxn modelId="{42C4EC81-C4F4-4B6F-867A-83EACB7A4744}" srcId="{895122BB-9A30-4906-9666-D01F8EF934AC}" destId="{DB8EC004-8F2D-467D-B139-47B2C9ED04D9}" srcOrd="0" destOrd="0" parTransId="{0776EF1B-AD6F-4E29-9E39-5F6DD385AB88}" sibTransId="{06C4BE8D-7317-4239-9C43-03B243C6DC32}"/>
    <dgm:cxn modelId="{0EB1619C-07C4-42F0-A413-ECBD30DEA6C8}" type="presOf" srcId="{6CE466FF-21C5-402C-AE48-7AB7525D5ADF}" destId="{F29CA069-D221-4C37-A206-AC5219AB8DCF}" srcOrd="0" destOrd="0" presId="urn:microsoft.com/office/officeart/2008/layout/AlternatingHexagons"/>
    <dgm:cxn modelId="{280E8774-16CB-4781-872B-4F375720652C}" type="presParOf" srcId="{1E8C890A-39F7-4EE8-9049-2CE4D0373076}" destId="{EC1D9553-2AC8-42BF-933B-A2D434AEDFDB}" srcOrd="0" destOrd="0" presId="urn:microsoft.com/office/officeart/2008/layout/AlternatingHexagons"/>
    <dgm:cxn modelId="{8552D8F6-A61B-4851-B182-594D5AAB70E5}" type="presParOf" srcId="{EC1D9553-2AC8-42BF-933B-A2D434AEDFDB}" destId="{BF1BAC95-2BFD-4078-ABED-9FA08CB2B2F4}" srcOrd="0" destOrd="0" presId="urn:microsoft.com/office/officeart/2008/layout/AlternatingHexagons"/>
    <dgm:cxn modelId="{443FA202-C16B-4E1A-9DB1-91019AC83E7E}" type="presParOf" srcId="{EC1D9553-2AC8-42BF-933B-A2D434AEDFDB}" destId="{35B5E2B1-2734-42AC-9862-18B00E96C36C}" srcOrd="1" destOrd="0" presId="urn:microsoft.com/office/officeart/2008/layout/AlternatingHexagons"/>
    <dgm:cxn modelId="{EEC75DFE-A5B6-4A12-AF13-EA441E368BA1}" type="presParOf" srcId="{EC1D9553-2AC8-42BF-933B-A2D434AEDFDB}" destId="{96108BDC-6B88-4976-A4E2-D50BC29909D1}" srcOrd="2" destOrd="0" presId="urn:microsoft.com/office/officeart/2008/layout/AlternatingHexagons"/>
    <dgm:cxn modelId="{6A3EFA27-C4CB-4A83-93AD-3C608F14C189}" type="presParOf" srcId="{EC1D9553-2AC8-42BF-933B-A2D434AEDFDB}" destId="{B2ECC6F8-39C7-46DD-8F46-BD8996D1A17E}" srcOrd="3" destOrd="0" presId="urn:microsoft.com/office/officeart/2008/layout/AlternatingHexagons"/>
    <dgm:cxn modelId="{721AA4B5-9700-4729-8BF5-B37A65EF4A09}" type="presParOf" srcId="{EC1D9553-2AC8-42BF-933B-A2D434AEDFDB}" destId="{D6F46128-C603-4212-88B3-132D494AFC27}" srcOrd="4" destOrd="0" presId="urn:microsoft.com/office/officeart/2008/layout/AlternatingHexagons"/>
    <dgm:cxn modelId="{62C72253-9CD6-4A60-A05C-64E78F1A35AD}" type="presParOf" srcId="{1E8C890A-39F7-4EE8-9049-2CE4D0373076}" destId="{F2142DD2-0AFE-498D-AA36-B9F392AB14F9}" srcOrd="1" destOrd="0" presId="urn:microsoft.com/office/officeart/2008/layout/AlternatingHexagons"/>
    <dgm:cxn modelId="{3CC1FE72-21A8-4BC7-BB22-0344EBB76DA7}" type="presParOf" srcId="{1E8C890A-39F7-4EE8-9049-2CE4D0373076}" destId="{C9A68799-21B6-4EE4-8FB7-EC49CD4E45F5}" srcOrd="2" destOrd="0" presId="urn:microsoft.com/office/officeart/2008/layout/AlternatingHexagons"/>
    <dgm:cxn modelId="{8E838E5D-B44C-43D9-A774-E3328ED3097B}" type="presParOf" srcId="{C9A68799-21B6-4EE4-8FB7-EC49CD4E45F5}" destId="{D7E35D70-8160-4F65-AAE9-CF058718ACF4}" srcOrd="0" destOrd="0" presId="urn:microsoft.com/office/officeart/2008/layout/AlternatingHexagons"/>
    <dgm:cxn modelId="{22276A26-DCB6-4B38-9B72-8EBD27BE6583}" type="presParOf" srcId="{C9A68799-21B6-4EE4-8FB7-EC49CD4E45F5}" destId="{B7CD25A8-169F-4456-8B58-607BF103D453}" srcOrd="1" destOrd="0" presId="urn:microsoft.com/office/officeart/2008/layout/AlternatingHexagons"/>
    <dgm:cxn modelId="{86609939-3438-4F3F-AE2E-9EE0984C8E72}" type="presParOf" srcId="{C9A68799-21B6-4EE4-8FB7-EC49CD4E45F5}" destId="{5C560838-5097-4FF5-A885-96E5429D928B}" srcOrd="2" destOrd="0" presId="urn:microsoft.com/office/officeart/2008/layout/AlternatingHexagons"/>
    <dgm:cxn modelId="{DCB13224-24BE-4393-8D0B-7DCEE6A591C4}" type="presParOf" srcId="{C9A68799-21B6-4EE4-8FB7-EC49CD4E45F5}" destId="{C7A7E975-238D-4F95-A807-53DEC9C8A5CE}" srcOrd="3" destOrd="0" presId="urn:microsoft.com/office/officeart/2008/layout/AlternatingHexagons"/>
    <dgm:cxn modelId="{AA7C759D-E651-494D-9206-044F5981A870}" type="presParOf" srcId="{C9A68799-21B6-4EE4-8FB7-EC49CD4E45F5}" destId="{C8E223DC-2D1A-410B-B23D-3743BB640DCE}" srcOrd="4" destOrd="0" presId="urn:microsoft.com/office/officeart/2008/layout/AlternatingHexagons"/>
    <dgm:cxn modelId="{F7C7973A-B113-45E1-B9E2-A19C7F3F6E58}" type="presParOf" srcId="{1E8C890A-39F7-4EE8-9049-2CE4D0373076}" destId="{62174736-4545-40E5-BD2E-C9CF3F72259D}" srcOrd="3" destOrd="0" presId="urn:microsoft.com/office/officeart/2008/layout/AlternatingHexagons"/>
    <dgm:cxn modelId="{3A9F9201-FD5A-4D25-816C-04608B3338F4}" type="presParOf" srcId="{1E8C890A-39F7-4EE8-9049-2CE4D0373076}" destId="{A2790E3D-4D8A-4E92-AA4C-FE1A1C96C8D9}" srcOrd="4" destOrd="0" presId="urn:microsoft.com/office/officeart/2008/layout/AlternatingHexagons"/>
    <dgm:cxn modelId="{89A4279B-3F9F-4B03-9DB2-A0934F5F4E1B}" type="presParOf" srcId="{A2790E3D-4D8A-4E92-AA4C-FE1A1C96C8D9}" destId="{C6660D86-D016-4540-88C6-567F82122E94}" srcOrd="0" destOrd="0" presId="urn:microsoft.com/office/officeart/2008/layout/AlternatingHexagons"/>
    <dgm:cxn modelId="{F79F6B41-97B2-4BB6-9843-1786A1311882}" type="presParOf" srcId="{A2790E3D-4D8A-4E92-AA4C-FE1A1C96C8D9}" destId="{7011AF9D-25C3-452D-B6AB-2394AD3301C0}" srcOrd="1" destOrd="0" presId="urn:microsoft.com/office/officeart/2008/layout/AlternatingHexagons"/>
    <dgm:cxn modelId="{026B15D9-92FB-4A99-B810-41B8D1753143}" type="presParOf" srcId="{A2790E3D-4D8A-4E92-AA4C-FE1A1C96C8D9}" destId="{E58C6C4F-4E89-4263-AECC-705AB0860507}" srcOrd="2" destOrd="0" presId="urn:microsoft.com/office/officeart/2008/layout/AlternatingHexagons"/>
    <dgm:cxn modelId="{99A517AD-D801-409F-B82C-32B0BF23A178}" type="presParOf" srcId="{A2790E3D-4D8A-4E92-AA4C-FE1A1C96C8D9}" destId="{23515FB6-7032-4533-9D28-BED20E6A04E8}" srcOrd="3" destOrd="0" presId="urn:microsoft.com/office/officeart/2008/layout/AlternatingHexagons"/>
    <dgm:cxn modelId="{FD616118-7130-4766-A18F-853F8A513F30}" type="presParOf" srcId="{A2790E3D-4D8A-4E92-AA4C-FE1A1C96C8D9}" destId="{F29CA069-D221-4C37-A206-AC5219AB8DC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E667F1-C879-4988-9FB0-0F9071D1C199}" type="doc">
      <dgm:prSet loTypeId="urn:microsoft.com/office/officeart/2008/layout/AlternatingHexagons" loCatId="list" qsTypeId="urn:microsoft.com/office/officeart/2005/8/quickstyle/simple1" qsCatId="simple" csTypeId="urn:microsoft.com/office/officeart/2005/8/colors/accent1_3" csCatId="accent1" phldr="1"/>
      <dgm:spPr/>
      <dgm:t>
        <a:bodyPr/>
        <a:lstStyle/>
        <a:p>
          <a:endParaRPr lang="en-US"/>
        </a:p>
      </dgm:t>
    </dgm:pt>
    <dgm:pt modelId="{A27B7175-6B70-4674-B0D6-2A65D5980145}">
      <dgm:prSet phldrT="[Text]" phldr="1"/>
      <dgm:spPr/>
      <dgm:t>
        <a:bodyPr/>
        <a:lstStyle/>
        <a:p>
          <a:endParaRPr lang="en-US"/>
        </a:p>
      </dgm:t>
    </dgm:pt>
    <dgm:pt modelId="{5DE88C2E-6C8A-4A80-BA83-E3EE5CE59059}" type="parTrans" cxnId="{19CB2406-BECB-4903-8C82-99A92F9566A2}">
      <dgm:prSet/>
      <dgm:spPr/>
      <dgm:t>
        <a:bodyPr/>
        <a:lstStyle/>
        <a:p>
          <a:endParaRPr lang="en-US"/>
        </a:p>
      </dgm:t>
    </dgm:pt>
    <dgm:pt modelId="{133CB347-CE58-40C1-85AC-8585E9C8E292}" type="sibTrans" cxnId="{19CB2406-BECB-4903-8C82-99A92F9566A2}">
      <dgm:prSet/>
      <dgm:spPr/>
      <dgm:t>
        <a:bodyPr/>
        <a:lstStyle/>
        <a:p>
          <a:endParaRPr lang="en-US"/>
        </a:p>
      </dgm:t>
    </dgm:pt>
    <dgm:pt modelId="{753402A3-6B76-4F0C-AF63-FA231309AA06}">
      <dgm:prSet phldrT="[Text]" phldr="1"/>
      <dgm:spPr/>
      <dgm:t>
        <a:bodyPr/>
        <a:lstStyle/>
        <a:p>
          <a:endParaRPr lang="en-US" dirty="0"/>
        </a:p>
      </dgm:t>
    </dgm:pt>
    <dgm:pt modelId="{4032D3EF-8F6D-487D-AEB2-7381F898EA77}" type="parTrans" cxnId="{13D6FF56-19C5-4FA6-B29E-6B5EE3192F60}">
      <dgm:prSet/>
      <dgm:spPr/>
      <dgm:t>
        <a:bodyPr/>
        <a:lstStyle/>
        <a:p>
          <a:endParaRPr lang="en-US"/>
        </a:p>
      </dgm:t>
    </dgm:pt>
    <dgm:pt modelId="{0E60A30D-2160-47E2-BA36-6CDAD72A155E}" type="sibTrans" cxnId="{13D6FF56-19C5-4FA6-B29E-6B5EE3192F60}">
      <dgm:prSet/>
      <dgm:spPr/>
      <dgm:t>
        <a:bodyPr/>
        <a:lstStyle/>
        <a:p>
          <a:endParaRPr lang="en-US"/>
        </a:p>
      </dgm:t>
    </dgm:pt>
    <dgm:pt modelId="{DB8EC004-8F2D-467D-B139-47B2C9ED04D9}">
      <dgm:prSet phldrT="[Text]" phldr="1"/>
      <dgm:spPr/>
      <dgm:t>
        <a:bodyPr/>
        <a:lstStyle/>
        <a:p>
          <a:endParaRPr lang="en-US" dirty="0"/>
        </a:p>
      </dgm:t>
    </dgm:pt>
    <dgm:pt modelId="{06C4BE8D-7317-4239-9C43-03B243C6DC32}" type="sibTrans" cxnId="{42C4EC81-C4F4-4B6F-867A-83EACB7A4744}">
      <dgm:prSet/>
      <dgm:spPr/>
      <dgm:t>
        <a:bodyPr/>
        <a:lstStyle/>
        <a:p>
          <a:endParaRPr lang="en-US"/>
        </a:p>
      </dgm:t>
    </dgm:pt>
    <dgm:pt modelId="{0776EF1B-AD6F-4E29-9E39-5F6DD385AB88}" type="parTrans" cxnId="{42C4EC81-C4F4-4B6F-867A-83EACB7A4744}">
      <dgm:prSet/>
      <dgm:spPr/>
      <dgm:t>
        <a:bodyPr/>
        <a:lstStyle/>
        <a:p>
          <a:endParaRPr lang="en-US"/>
        </a:p>
      </dgm:t>
    </dgm:pt>
    <dgm:pt modelId="{895122BB-9A30-4906-9666-D01F8EF934AC}">
      <dgm:prSet phldrT="[Text]"/>
      <dgm:spPr/>
      <dgm:t>
        <a:bodyPr/>
        <a:lstStyle/>
        <a:p>
          <a:endParaRPr lang="en-US" dirty="0"/>
        </a:p>
      </dgm:t>
    </dgm:pt>
    <dgm:pt modelId="{6CE466FF-21C5-402C-AE48-7AB7525D5ADF}" type="sibTrans" cxnId="{FF7DFC17-6E4D-494F-B528-0B725D648BB3}">
      <dgm:prSet/>
      <dgm:spPr/>
      <dgm:t>
        <a:bodyPr/>
        <a:lstStyle/>
        <a:p>
          <a:endParaRPr lang="en-US"/>
        </a:p>
      </dgm:t>
    </dgm:pt>
    <dgm:pt modelId="{0C308B19-FCA0-4EDB-B42C-FF3D719B461C}" type="parTrans" cxnId="{FF7DFC17-6E4D-494F-B528-0B725D648BB3}">
      <dgm:prSet/>
      <dgm:spPr/>
      <dgm:t>
        <a:bodyPr/>
        <a:lstStyle/>
        <a:p>
          <a:endParaRPr lang="en-US"/>
        </a:p>
      </dgm:t>
    </dgm:pt>
    <dgm:pt modelId="{D104CDAC-94F0-4408-B4EF-DCCC857A8352}">
      <dgm:prSet phldrT="[Text]" custT="1"/>
      <dgm:spPr>
        <a:noFill/>
        <a:ln>
          <a:noFill/>
        </a:ln>
      </dgm:spPr>
      <dgm:t>
        <a:bodyPr/>
        <a:lstStyle/>
        <a:p>
          <a:pPr algn="ctr"/>
          <a:r>
            <a:rPr lang="es-EC" sz="3600" dirty="0" smtClean="0">
              <a:solidFill>
                <a:schemeClr val="tx2"/>
              </a:solidFill>
              <a:latin typeface="Times New Roman" panose="02020603050405020304" pitchFamily="18" charset="0"/>
              <a:cs typeface="Times New Roman" panose="02020603050405020304" pitchFamily="18" charset="0"/>
            </a:rPr>
            <a:t>Análisis de Resultados</a:t>
          </a:r>
          <a:endParaRPr lang="en-US" sz="3600" dirty="0">
            <a:solidFill>
              <a:schemeClr val="tx2"/>
            </a:solidFill>
            <a:latin typeface="Times New Roman" panose="02020603050405020304" pitchFamily="18" charset="0"/>
            <a:cs typeface="Times New Roman" panose="02020603050405020304" pitchFamily="18" charset="0"/>
          </a:endParaRPr>
        </a:p>
      </dgm:t>
    </dgm:pt>
    <dgm:pt modelId="{401914DB-017B-4376-8DA5-AF01AE5F737F}" type="sibTrans" cxnId="{CDEA18E5-779C-44F3-A1CD-7F11B4FB1303}">
      <dgm:prSet/>
      <dgm:spPr/>
      <dgm:t>
        <a:bodyPr/>
        <a:lstStyle/>
        <a:p>
          <a:endParaRPr lang="en-US"/>
        </a:p>
      </dgm:t>
    </dgm:pt>
    <dgm:pt modelId="{5622562F-C5FB-4F7A-AD2D-2979F15CC3E4}" type="parTrans" cxnId="{CDEA18E5-779C-44F3-A1CD-7F11B4FB1303}">
      <dgm:prSet/>
      <dgm:spPr/>
      <dgm:t>
        <a:bodyPr/>
        <a:lstStyle/>
        <a:p>
          <a:endParaRPr lang="en-US"/>
        </a:p>
      </dgm:t>
    </dgm:pt>
    <dgm:pt modelId="{1E8C890A-39F7-4EE8-9049-2CE4D0373076}" type="pres">
      <dgm:prSet presAssocID="{AFE667F1-C879-4988-9FB0-0F9071D1C199}" presName="Name0" presStyleCnt="0">
        <dgm:presLayoutVars>
          <dgm:chMax/>
          <dgm:chPref/>
          <dgm:dir/>
          <dgm:animLvl val="lvl"/>
        </dgm:presLayoutVars>
      </dgm:prSet>
      <dgm:spPr/>
      <dgm:t>
        <a:bodyPr/>
        <a:lstStyle/>
        <a:p>
          <a:endParaRPr lang="en-US"/>
        </a:p>
      </dgm:t>
    </dgm:pt>
    <dgm:pt modelId="{EC1D9553-2AC8-42BF-933B-A2D434AEDFDB}" type="pres">
      <dgm:prSet presAssocID="{A27B7175-6B70-4674-B0D6-2A65D5980145}" presName="composite" presStyleCnt="0"/>
      <dgm:spPr/>
    </dgm:pt>
    <dgm:pt modelId="{BF1BAC95-2BFD-4078-ABED-9FA08CB2B2F4}" type="pres">
      <dgm:prSet presAssocID="{A27B7175-6B70-4674-B0D6-2A65D5980145}" presName="Parent1" presStyleLbl="node1" presStyleIdx="0" presStyleCnt="6">
        <dgm:presLayoutVars>
          <dgm:chMax val="1"/>
          <dgm:chPref val="1"/>
          <dgm:bulletEnabled val="1"/>
        </dgm:presLayoutVars>
      </dgm:prSet>
      <dgm:spPr/>
      <dgm:t>
        <a:bodyPr/>
        <a:lstStyle/>
        <a:p>
          <a:endParaRPr lang="en-US"/>
        </a:p>
      </dgm:t>
    </dgm:pt>
    <dgm:pt modelId="{35B5E2B1-2734-42AC-9862-18B00E96C36C}" type="pres">
      <dgm:prSet presAssocID="{A27B7175-6B70-4674-B0D6-2A65D5980145}" presName="Childtext1" presStyleLbl="revTx" presStyleIdx="0" presStyleCnt="3">
        <dgm:presLayoutVars>
          <dgm:chMax val="0"/>
          <dgm:chPref val="0"/>
          <dgm:bulletEnabled val="1"/>
        </dgm:presLayoutVars>
      </dgm:prSet>
      <dgm:spPr/>
      <dgm:t>
        <a:bodyPr/>
        <a:lstStyle/>
        <a:p>
          <a:endParaRPr lang="en-US"/>
        </a:p>
      </dgm:t>
    </dgm:pt>
    <dgm:pt modelId="{96108BDC-6B88-4976-A4E2-D50BC29909D1}" type="pres">
      <dgm:prSet presAssocID="{A27B7175-6B70-4674-B0D6-2A65D5980145}" presName="BalanceSpacing" presStyleCnt="0"/>
      <dgm:spPr/>
    </dgm:pt>
    <dgm:pt modelId="{B2ECC6F8-39C7-46DD-8F46-BD8996D1A17E}" type="pres">
      <dgm:prSet presAssocID="{A27B7175-6B70-4674-B0D6-2A65D5980145}" presName="BalanceSpacing1" presStyleCnt="0"/>
      <dgm:spPr/>
    </dgm:pt>
    <dgm:pt modelId="{D6F46128-C603-4212-88B3-132D494AFC27}" type="pres">
      <dgm:prSet presAssocID="{133CB347-CE58-40C1-85AC-8585E9C8E292}" presName="Accent1Text" presStyleLbl="node1" presStyleIdx="1" presStyleCnt="6"/>
      <dgm:spPr/>
      <dgm:t>
        <a:bodyPr/>
        <a:lstStyle/>
        <a:p>
          <a:endParaRPr lang="en-US"/>
        </a:p>
      </dgm:t>
    </dgm:pt>
    <dgm:pt modelId="{F2142DD2-0AFE-498D-AA36-B9F392AB14F9}" type="pres">
      <dgm:prSet presAssocID="{133CB347-CE58-40C1-85AC-8585E9C8E292}" presName="spaceBetweenRectangles" presStyleCnt="0"/>
      <dgm:spPr/>
    </dgm:pt>
    <dgm:pt modelId="{C9A68799-21B6-4EE4-8FB7-EC49CD4E45F5}" type="pres">
      <dgm:prSet presAssocID="{D104CDAC-94F0-4408-B4EF-DCCC857A8352}" presName="composite" presStyleCnt="0"/>
      <dgm:spPr/>
    </dgm:pt>
    <dgm:pt modelId="{D7E35D70-8160-4F65-AAE9-CF058718ACF4}" type="pres">
      <dgm:prSet presAssocID="{D104CDAC-94F0-4408-B4EF-DCCC857A8352}" presName="Parent1" presStyleLbl="node1" presStyleIdx="2" presStyleCnt="6" custScaleX="477245" custScaleY="80971" custLinFactX="-100000" custLinFactNeighborX="-107645" custLinFactNeighborY="3615">
        <dgm:presLayoutVars>
          <dgm:chMax val="1"/>
          <dgm:chPref val="1"/>
          <dgm:bulletEnabled val="1"/>
        </dgm:presLayoutVars>
      </dgm:prSet>
      <dgm:spPr/>
      <dgm:t>
        <a:bodyPr/>
        <a:lstStyle/>
        <a:p>
          <a:endParaRPr lang="en-US"/>
        </a:p>
      </dgm:t>
    </dgm:pt>
    <dgm:pt modelId="{B7CD25A8-169F-4456-8B58-607BF103D453}" type="pres">
      <dgm:prSet presAssocID="{D104CDAC-94F0-4408-B4EF-DCCC857A8352}" presName="Childtext1" presStyleLbl="revTx" presStyleIdx="1" presStyleCnt="3" custScaleX="213062" custLinFactNeighborX="3456" custLinFactNeighborY="-1243">
        <dgm:presLayoutVars>
          <dgm:chMax val="0"/>
          <dgm:chPref val="0"/>
          <dgm:bulletEnabled val="1"/>
        </dgm:presLayoutVars>
      </dgm:prSet>
      <dgm:spPr/>
      <dgm:t>
        <a:bodyPr/>
        <a:lstStyle/>
        <a:p>
          <a:endParaRPr lang="en-US"/>
        </a:p>
      </dgm:t>
    </dgm:pt>
    <dgm:pt modelId="{5C560838-5097-4FF5-A885-96E5429D928B}" type="pres">
      <dgm:prSet presAssocID="{D104CDAC-94F0-4408-B4EF-DCCC857A8352}" presName="BalanceSpacing" presStyleCnt="0"/>
      <dgm:spPr/>
    </dgm:pt>
    <dgm:pt modelId="{C7A7E975-238D-4F95-A807-53DEC9C8A5CE}" type="pres">
      <dgm:prSet presAssocID="{D104CDAC-94F0-4408-B4EF-DCCC857A8352}" presName="BalanceSpacing1" presStyleCnt="0"/>
      <dgm:spPr/>
    </dgm:pt>
    <dgm:pt modelId="{C8E223DC-2D1A-410B-B23D-3743BB640DCE}" type="pres">
      <dgm:prSet presAssocID="{401914DB-017B-4376-8DA5-AF01AE5F737F}" presName="Accent1Text" presStyleLbl="node1" presStyleIdx="3" presStyleCnt="6" custLinFactNeighborX="-38602" custLinFactNeighborY="-1"/>
      <dgm:spPr/>
      <dgm:t>
        <a:bodyPr/>
        <a:lstStyle/>
        <a:p>
          <a:endParaRPr lang="en-US"/>
        </a:p>
      </dgm:t>
    </dgm:pt>
    <dgm:pt modelId="{62174736-4545-40E5-BD2E-C9CF3F72259D}" type="pres">
      <dgm:prSet presAssocID="{401914DB-017B-4376-8DA5-AF01AE5F737F}" presName="spaceBetweenRectangles" presStyleCnt="0"/>
      <dgm:spPr/>
    </dgm:pt>
    <dgm:pt modelId="{A2790E3D-4D8A-4E92-AA4C-FE1A1C96C8D9}" type="pres">
      <dgm:prSet presAssocID="{895122BB-9A30-4906-9666-D01F8EF934AC}" presName="composite" presStyleCnt="0"/>
      <dgm:spPr/>
    </dgm:pt>
    <dgm:pt modelId="{C6660D86-D016-4540-88C6-567F82122E94}" type="pres">
      <dgm:prSet presAssocID="{895122BB-9A30-4906-9666-D01F8EF934AC}" presName="Parent1" presStyleLbl="node1" presStyleIdx="4" presStyleCnt="6">
        <dgm:presLayoutVars>
          <dgm:chMax val="1"/>
          <dgm:chPref val="1"/>
          <dgm:bulletEnabled val="1"/>
        </dgm:presLayoutVars>
      </dgm:prSet>
      <dgm:spPr/>
      <dgm:t>
        <a:bodyPr/>
        <a:lstStyle/>
        <a:p>
          <a:endParaRPr lang="en-US"/>
        </a:p>
      </dgm:t>
    </dgm:pt>
    <dgm:pt modelId="{7011AF9D-25C3-452D-B6AB-2394AD3301C0}" type="pres">
      <dgm:prSet presAssocID="{895122BB-9A30-4906-9666-D01F8EF934AC}" presName="Childtext1" presStyleLbl="revTx" presStyleIdx="2" presStyleCnt="3">
        <dgm:presLayoutVars>
          <dgm:chMax val="0"/>
          <dgm:chPref val="0"/>
          <dgm:bulletEnabled val="1"/>
        </dgm:presLayoutVars>
      </dgm:prSet>
      <dgm:spPr/>
      <dgm:t>
        <a:bodyPr/>
        <a:lstStyle/>
        <a:p>
          <a:endParaRPr lang="en-US"/>
        </a:p>
      </dgm:t>
    </dgm:pt>
    <dgm:pt modelId="{E58C6C4F-4E89-4263-AECC-705AB0860507}" type="pres">
      <dgm:prSet presAssocID="{895122BB-9A30-4906-9666-D01F8EF934AC}" presName="BalanceSpacing" presStyleCnt="0"/>
      <dgm:spPr/>
    </dgm:pt>
    <dgm:pt modelId="{23515FB6-7032-4533-9D28-BED20E6A04E8}" type="pres">
      <dgm:prSet presAssocID="{895122BB-9A30-4906-9666-D01F8EF934AC}" presName="BalanceSpacing1" presStyleCnt="0"/>
      <dgm:spPr/>
    </dgm:pt>
    <dgm:pt modelId="{F29CA069-D221-4C37-A206-AC5219AB8DCF}" type="pres">
      <dgm:prSet presAssocID="{6CE466FF-21C5-402C-AE48-7AB7525D5ADF}" presName="Accent1Text" presStyleLbl="node1" presStyleIdx="5" presStyleCnt="6"/>
      <dgm:spPr/>
      <dgm:t>
        <a:bodyPr/>
        <a:lstStyle/>
        <a:p>
          <a:endParaRPr lang="en-US"/>
        </a:p>
      </dgm:t>
    </dgm:pt>
  </dgm:ptLst>
  <dgm:cxnLst>
    <dgm:cxn modelId="{FF7DFC17-6E4D-494F-B528-0B725D648BB3}" srcId="{AFE667F1-C879-4988-9FB0-0F9071D1C199}" destId="{895122BB-9A30-4906-9666-D01F8EF934AC}" srcOrd="2" destOrd="0" parTransId="{0C308B19-FCA0-4EDB-B42C-FF3D719B461C}" sibTransId="{6CE466FF-21C5-402C-AE48-7AB7525D5ADF}"/>
    <dgm:cxn modelId="{7C51BC91-00FA-4A79-B73A-FE0502BBF542}" type="presOf" srcId="{A27B7175-6B70-4674-B0D6-2A65D5980145}" destId="{BF1BAC95-2BFD-4078-ABED-9FA08CB2B2F4}" srcOrd="0" destOrd="0" presId="urn:microsoft.com/office/officeart/2008/layout/AlternatingHexagons"/>
    <dgm:cxn modelId="{1C31DD59-B0E5-40D2-B2AA-EE0DB1F34B04}" type="presOf" srcId="{401914DB-017B-4376-8DA5-AF01AE5F737F}" destId="{C8E223DC-2D1A-410B-B23D-3743BB640DCE}" srcOrd="0" destOrd="0" presId="urn:microsoft.com/office/officeart/2008/layout/AlternatingHexagons"/>
    <dgm:cxn modelId="{9C68C84E-9F66-48D3-B5AC-AE6C6EEA974F}" type="presOf" srcId="{753402A3-6B76-4F0C-AF63-FA231309AA06}" destId="{35B5E2B1-2734-42AC-9862-18B00E96C36C}" srcOrd="0" destOrd="0" presId="urn:microsoft.com/office/officeart/2008/layout/AlternatingHexagons"/>
    <dgm:cxn modelId="{B5BBB8DF-9CC7-4057-94A7-8E9201127C53}" type="presOf" srcId="{895122BB-9A30-4906-9666-D01F8EF934AC}" destId="{C6660D86-D016-4540-88C6-567F82122E94}" srcOrd="0" destOrd="0" presId="urn:microsoft.com/office/officeart/2008/layout/AlternatingHexagons"/>
    <dgm:cxn modelId="{43366A4F-78F3-439D-9245-E9F00401CBAC}" type="presOf" srcId="{D104CDAC-94F0-4408-B4EF-DCCC857A8352}" destId="{D7E35D70-8160-4F65-AAE9-CF058718ACF4}" srcOrd="0" destOrd="0" presId="urn:microsoft.com/office/officeart/2008/layout/AlternatingHexagons"/>
    <dgm:cxn modelId="{FAC56510-1F82-496E-A9FF-1C6694E75BC3}" type="presOf" srcId="{6CE466FF-21C5-402C-AE48-7AB7525D5ADF}" destId="{F29CA069-D221-4C37-A206-AC5219AB8DCF}" srcOrd="0" destOrd="0" presId="urn:microsoft.com/office/officeart/2008/layout/AlternatingHexagons"/>
    <dgm:cxn modelId="{13D6FF56-19C5-4FA6-B29E-6B5EE3192F60}" srcId="{A27B7175-6B70-4674-B0D6-2A65D5980145}" destId="{753402A3-6B76-4F0C-AF63-FA231309AA06}" srcOrd="0" destOrd="0" parTransId="{4032D3EF-8F6D-487D-AEB2-7381F898EA77}" sibTransId="{0E60A30D-2160-47E2-BA36-6CDAD72A155E}"/>
    <dgm:cxn modelId="{183B26E8-8F25-4FFE-829B-D15D1F90120A}" type="presOf" srcId="{133CB347-CE58-40C1-85AC-8585E9C8E292}" destId="{D6F46128-C603-4212-88B3-132D494AFC27}" srcOrd="0" destOrd="0" presId="urn:microsoft.com/office/officeart/2008/layout/AlternatingHexagons"/>
    <dgm:cxn modelId="{19CB2406-BECB-4903-8C82-99A92F9566A2}" srcId="{AFE667F1-C879-4988-9FB0-0F9071D1C199}" destId="{A27B7175-6B70-4674-B0D6-2A65D5980145}" srcOrd="0" destOrd="0" parTransId="{5DE88C2E-6C8A-4A80-BA83-E3EE5CE59059}" sibTransId="{133CB347-CE58-40C1-85AC-8585E9C8E292}"/>
    <dgm:cxn modelId="{CDEA18E5-779C-44F3-A1CD-7F11B4FB1303}" srcId="{AFE667F1-C879-4988-9FB0-0F9071D1C199}" destId="{D104CDAC-94F0-4408-B4EF-DCCC857A8352}" srcOrd="1" destOrd="0" parTransId="{5622562F-C5FB-4F7A-AD2D-2979F15CC3E4}" sibTransId="{401914DB-017B-4376-8DA5-AF01AE5F737F}"/>
    <dgm:cxn modelId="{D0E5AB0B-CB8D-426C-89ED-0E2D80943DA8}" type="presOf" srcId="{DB8EC004-8F2D-467D-B139-47B2C9ED04D9}" destId="{7011AF9D-25C3-452D-B6AB-2394AD3301C0}" srcOrd="0" destOrd="0" presId="urn:microsoft.com/office/officeart/2008/layout/AlternatingHexagons"/>
    <dgm:cxn modelId="{2E36280F-B030-4F8A-9B99-0A6A1D384BC1}" type="presOf" srcId="{AFE667F1-C879-4988-9FB0-0F9071D1C199}" destId="{1E8C890A-39F7-4EE8-9049-2CE4D0373076}" srcOrd="0" destOrd="0" presId="urn:microsoft.com/office/officeart/2008/layout/AlternatingHexagons"/>
    <dgm:cxn modelId="{42C4EC81-C4F4-4B6F-867A-83EACB7A4744}" srcId="{895122BB-9A30-4906-9666-D01F8EF934AC}" destId="{DB8EC004-8F2D-467D-B139-47B2C9ED04D9}" srcOrd="0" destOrd="0" parTransId="{0776EF1B-AD6F-4E29-9E39-5F6DD385AB88}" sibTransId="{06C4BE8D-7317-4239-9C43-03B243C6DC32}"/>
    <dgm:cxn modelId="{736D3F0F-9E46-4887-A764-9570B2EA6B30}" type="presParOf" srcId="{1E8C890A-39F7-4EE8-9049-2CE4D0373076}" destId="{EC1D9553-2AC8-42BF-933B-A2D434AEDFDB}" srcOrd="0" destOrd="0" presId="urn:microsoft.com/office/officeart/2008/layout/AlternatingHexagons"/>
    <dgm:cxn modelId="{108DFAC7-1965-4614-B807-E79AB068265F}" type="presParOf" srcId="{EC1D9553-2AC8-42BF-933B-A2D434AEDFDB}" destId="{BF1BAC95-2BFD-4078-ABED-9FA08CB2B2F4}" srcOrd="0" destOrd="0" presId="urn:microsoft.com/office/officeart/2008/layout/AlternatingHexagons"/>
    <dgm:cxn modelId="{1B5E738B-10F2-4D4B-A017-B75A29297722}" type="presParOf" srcId="{EC1D9553-2AC8-42BF-933B-A2D434AEDFDB}" destId="{35B5E2B1-2734-42AC-9862-18B00E96C36C}" srcOrd="1" destOrd="0" presId="urn:microsoft.com/office/officeart/2008/layout/AlternatingHexagons"/>
    <dgm:cxn modelId="{3401FFB8-3302-4D59-9D74-57F4C936D7B5}" type="presParOf" srcId="{EC1D9553-2AC8-42BF-933B-A2D434AEDFDB}" destId="{96108BDC-6B88-4976-A4E2-D50BC29909D1}" srcOrd="2" destOrd="0" presId="urn:microsoft.com/office/officeart/2008/layout/AlternatingHexagons"/>
    <dgm:cxn modelId="{BC056B2E-C93B-453C-9A9A-3BD2814508FA}" type="presParOf" srcId="{EC1D9553-2AC8-42BF-933B-A2D434AEDFDB}" destId="{B2ECC6F8-39C7-46DD-8F46-BD8996D1A17E}" srcOrd="3" destOrd="0" presId="urn:microsoft.com/office/officeart/2008/layout/AlternatingHexagons"/>
    <dgm:cxn modelId="{8157AC3A-0C90-437E-9B52-09EBC33A6FE2}" type="presParOf" srcId="{EC1D9553-2AC8-42BF-933B-A2D434AEDFDB}" destId="{D6F46128-C603-4212-88B3-132D494AFC27}" srcOrd="4" destOrd="0" presId="urn:microsoft.com/office/officeart/2008/layout/AlternatingHexagons"/>
    <dgm:cxn modelId="{C0207CB1-7127-4A96-B31B-8E378321E2CC}" type="presParOf" srcId="{1E8C890A-39F7-4EE8-9049-2CE4D0373076}" destId="{F2142DD2-0AFE-498D-AA36-B9F392AB14F9}" srcOrd="1" destOrd="0" presId="urn:microsoft.com/office/officeart/2008/layout/AlternatingHexagons"/>
    <dgm:cxn modelId="{F761DF1A-7426-47FF-94DF-038981049789}" type="presParOf" srcId="{1E8C890A-39F7-4EE8-9049-2CE4D0373076}" destId="{C9A68799-21B6-4EE4-8FB7-EC49CD4E45F5}" srcOrd="2" destOrd="0" presId="urn:microsoft.com/office/officeart/2008/layout/AlternatingHexagons"/>
    <dgm:cxn modelId="{E2B7A784-6157-4090-9625-11A7C8D27641}" type="presParOf" srcId="{C9A68799-21B6-4EE4-8FB7-EC49CD4E45F5}" destId="{D7E35D70-8160-4F65-AAE9-CF058718ACF4}" srcOrd="0" destOrd="0" presId="urn:microsoft.com/office/officeart/2008/layout/AlternatingHexagons"/>
    <dgm:cxn modelId="{E7D96812-269A-44A1-8906-702ACEDAA75F}" type="presParOf" srcId="{C9A68799-21B6-4EE4-8FB7-EC49CD4E45F5}" destId="{B7CD25A8-169F-4456-8B58-607BF103D453}" srcOrd="1" destOrd="0" presId="urn:microsoft.com/office/officeart/2008/layout/AlternatingHexagons"/>
    <dgm:cxn modelId="{7A7DC59E-E2D4-4201-AF49-6D0C06BE1A33}" type="presParOf" srcId="{C9A68799-21B6-4EE4-8FB7-EC49CD4E45F5}" destId="{5C560838-5097-4FF5-A885-96E5429D928B}" srcOrd="2" destOrd="0" presId="urn:microsoft.com/office/officeart/2008/layout/AlternatingHexagons"/>
    <dgm:cxn modelId="{0F251266-2A11-4B74-9DD1-06C94585C8CF}" type="presParOf" srcId="{C9A68799-21B6-4EE4-8FB7-EC49CD4E45F5}" destId="{C7A7E975-238D-4F95-A807-53DEC9C8A5CE}" srcOrd="3" destOrd="0" presId="urn:microsoft.com/office/officeart/2008/layout/AlternatingHexagons"/>
    <dgm:cxn modelId="{1400CB29-404C-46B5-A035-2394E582DB49}" type="presParOf" srcId="{C9A68799-21B6-4EE4-8FB7-EC49CD4E45F5}" destId="{C8E223DC-2D1A-410B-B23D-3743BB640DCE}" srcOrd="4" destOrd="0" presId="urn:microsoft.com/office/officeart/2008/layout/AlternatingHexagons"/>
    <dgm:cxn modelId="{9B25F64C-84BA-4D07-9AD0-140680EBF27D}" type="presParOf" srcId="{1E8C890A-39F7-4EE8-9049-2CE4D0373076}" destId="{62174736-4545-40E5-BD2E-C9CF3F72259D}" srcOrd="3" destOrd="0" presId="urn:microsoft.com/office/officeart/2008/layout/AlternatingHexagons"/>
    <dgm:cxn modelId="{392FF54E-1703-4DAC-AA4F-A6FD3788D856}" type="presParOf" srcId="{1E8C890A-39F7-4EE8-9049-2CE4D0373076}" destId="{A2790E3D-4D8A-4E92-AA4C-FE1A1C96C8D9}" srcOrd="4" destOrd="0" presId="urn:microsoft.com/office/officeart/2008/layout/AlternatingHexagons"/>
    <dgm:cxn modelId="{8BB61896-5369-4C1D-97A1-FCFBB406C9EE}" type="presParOf" srcId="{A2790E3D-4D8A-4E92-AA4C-FE1A1C96C8D9}" destId="{C6660D86-D016-4540-88C6-567F82122E94}" srcOrd="0" destOrd="0" presId="urn:microsoft.com/office/officeart/2008/layout/AlternatingHexagons"/>
    <dgm:cxn modelId="{DFB21AEA-14B4-4396-BF46-6DCEE145CE8A}" type="presParOf" srcId="{A2790E3D-4D8A-4E92-AA4C-FE1A1C96C8D9}" destId="{7011AF9D-25C3-452D-B6AB-2394AD3301C0}" srcOrd="1" destOrd="0" presId="urn:microsoft.com/office/officeart/2008/layout/AlternatingHexagons"/>
    <dgm:cxn modelId="{C8D753A6-5047-4B6F-82CD-9896739ED265}" type="presParOf" srcId="{A2790E3D-4D8A-4E92-AA4C-FE1A1C96C8D9}" destId="{E58C6C4F-4E89-4263-AECC-705AB0860507}" srcOrd="2" destOrd="0" presId="urn:microsoft.com/office/officeart/2008/layout/AlternatingHexagons"/>
    <dgm:cxn modelId="{29D9C94C-4919-41E3-846C-3ED8B2D0B11F}" type="presParOf" srcId="{A2790E3D-4D8A-4E92-AA4C-FE1A1C96C8D9}" destId="{23515FB6-7032-4533-9D28-BED20E6A04E8}" srcOrd="3" destOrd="0" presId="urn:microsoft.com/office/officeart/2008/layout/AlternatingHexagons"/>
    <dgm:cxn modelId="{4FB51FCB-6772-44C1-B543-2F70A83D2D92}" type="presParOf" srcId="{A2790E3D-4D8A-4E92-AA4C-FE1A1C96C8D9}" destId="{F29CA069-D221-4C37-A206-AC5219AB8DC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E667F1-C879-4988-9FB0-0F9071D1C199}" type="doc">
      <dgm:prSet loTypeId="urn:microsoft.com/office/officeart/2008/layout/AlternatingHexagons" loCatId="list" qsTypeId="urn:microsoft.com/office/officeart/2005/8/quickstyle/simple1" qsCatId="simple" csTypeId="urn:microsoft.com/office/officeart/2005/8/colors/accent1_3" csCatId="accent1" phldr="1"/>
      <dgm:spPr/>
      <dgm:t>
        <a:bodyPr/>
        <a:lstStyle/>
        <a:p>
          <a:endParaRPr lang="en-US"/>
        </a:p>
      </dgm:t>
    </dgm:pt>
    <dgm:pt modelId="{A27B7175-6B70-4674-B0D6-2A65D5980145}">
      <dgm:prSet phldrT="[Text]" phldr="1"/>
      <dgm:spPr/>
      <dgm:t>
        <a:bodyPr/>
        <a:lstStyle/>
        <a:p>
          <a:endParaRPr lang="en-US"/>
        </a:p>
      </dgm:t>
    </dgm:pt>
    <dgm:pt modelId="{5DE88C2E-6C8A-4A80-BA83-E3EE5CE59059}" type="parTrans" cxnId="{19CB2406-BECB-4903-8C82-99A92F9566A2}">
      <dgm:prSet/>
      <dgm:spPr/>
      <dgm:t>
        <a:bodyPr/>
        <a:lstStyle/>
        <a:p>
          <a:endParaRPr lang="en-US"/>
        </a:p>
      </dgm:t>
    </dgm:pt>
    <dgm:pt modelId="{133CB347-CE58-40C1-85AC-8585E9C8E292}" type="sibTrans" cxnId="{19CB2406-BECB-4903-8C82-99A92F9566A2}">
      <dgm:prSet/>
      <dgm:spPr/>
      <dgm:t>
        <a:bodyPr/>
        <a:lstStyle/>
        <a:p>
          <a:endParaRPr lang="en-US"/>
        </a:p>
      </dgm:t>
    </dgm:pt>
    <dgm:pt modelId="{753402A3-6B76-4F0C-AF63-FA231309AA06}">
      <dgm:prSet phldrT="[Text]" phldr="1"/>
      <dgm:spPr/>
      <dgm:t>
        <a:bodyPr/>
        <a:lstStyle/>
        <a:p>
          <a:endParaRPr lang="en-US" dirty="0"/>
        </a:p>
      </dgm:t>
    </dgm:pt>
    <dgm:pt modelId="{4032D3EF-8F6D-487D-AEB2-7381F898EA77}" type="parTrans" cxnId="{13D6FF56-19C5-4FA6-B29E-6B5EE3192F60}">
      <dgm:prSet/>
      <dgm:spPr/>
      <dgm:t>
        <a:bodyPr/>
        <a:lstStyle/>
        <a:p>
          <a:endParaRPr lang="en-US"/>
        </a:p>
      </dgm:t>
    </dgm:pt>
    <dgm:pt modelId="{0E60A30D-2160-47E2-BA36-6CDAD72A155E}" type="sibTrans" cxnId="{13D6FF56-19C5-4FA6-B29E-6B5EE3192F60}">
      <dgm:prSet/>
      <dgm:spPr/>
      <dgm:t>
        <a:bodyPr/>
        <a:lstStyle/>
        <a:p>
          <a:endParaRPr lang="en-US"/>
        </a:p>
      </dgm:t>
    </dgm:pt>
    <dgm:pt modelId="{DB8EC004-8F2D-467D-B139-47B2C9ED04D9}">
      <dgm:prSet phldrT="[Text]" phldr="1"/>
      <dgm:spPr/>
      <dgm:t>
        <a:bodyPr/>
        <a:lstStyle/>
        <a:p>
          <a:endParaRPr lang="en-US" dirty="0"/>
        </a:p>
      </dgm:t>
    </dgm:pt>
    <dgm:pt modelId="{06C4BE8D-7317-4239-9C43-03B243C6DC32}" type="sibTrans" cxnId="{42C4EC81-C4F4-4B6F-867A-83EACB7A4744}">
      <dgm:prSet/>
      <dgm:spPr/>
      <dgm:t>
        <a:bodyPr/>
        <a:lstStyle/>
        <a:p>
          <a:endParaRPr lang="en-US"/>
        </a:p>
      </dgm:t>
    </dgm:pt>
    <dgm:pt modelId="{0776EF1B-AD6F-4E29-9E39-5F6DD385AB88}" type="parTrans" cxnId="{42C4EC81-C4F4-4B6F-867A-83EACB7A4744}">
      <dgm:prSet/>
      <dgm:spPr/>
      <dgm:t>
        <a:bodyPr/>
        <a:lstStyle/>
        <a:p>
          <a:endParaRPr lang="en-US"/>
        </a:p>
      </dgm:t>
    </dgm:pt>
    <dgm:pt modelId="{895122BB-9A30-4906-9666-D01F8EF934AC}">
      <dgm:prSet phldrT="[Text]"/>
      <dgm:spPr/>
      <dgm:t>
        <a:bodyPr/>
        <a:lstStyle/>
        <a:p>
          <a:endParaRPr lang="en-US" dirty="0"/>
        </a:p>
      </dgm:t>
    </dgm:pt>
    <dgm:pt modelId="{6CE466FF-21C5-402C-AE48-7AB7525D5ADF}" type="sibTrans" cxnId="{FF7DFC17-6E4D-494F-B528-0B725D648BB3}">
      <dgm:prSet/>
      <dgm:spPr/>
      <dgm:t>
        <a:bodyPr/>
        <a:lstStyle/>
        <a:p>
          <a:endParaRPr lang="en-US"/>
        </a:p>
      </dgm:t>
    </dgm:pt>
    <dgm:pt modelId="{0C308B19-FCA0-4EDB-B42C-FF3D719B461C}" type="parTrans" cxnId="{FF7DFC17-6E4D-494F-B528-0B725D648BB3}">
      <dgm:prSet/>
      <dgm:spPr/>
      <dgm:t>
        <a:bodyPr/>
        <a:lstStyle/>
        <a:p>
          <a:endParaRPr lang="en-US"/>
        </a:p>
      </dgm:t>
    </dgm:pt>
    <dgm:pt modelId="{D104CDAC-94F0-4408-B4EF-DCCC857A8352}">
      <dgm:prSet phldrT="[Text]" custT="1"/>
      <dgm:spPr>
        <a:noFill/>
        <a:ln>
          <a:noFill/>
        </a:ln>
      </dgm:spPr>
      <dgm:t>
        <a:bodyPr/>
        <a:lstStyle/>
        <a:p>
          <a:pPr algn="ctr"/>
          <a:r>
            <a:rPr lang="es-EC" sz="3600" dirty="0" smtClean="0">
              <a:solidFill>
                <a:schemeClr val="tx2"/>
              </a:solidFill>
              <a:latin typeface="Times New Roman" panose="02020603050405020304" pitchFamily="18" charset="0"/>
              <a:cs typeface="Times New Roman" panose="02020603050405020304" pitchFamily="18" charset="0"/>
            </a:rPr>
            <a:t>Conclusiones y Recomendaciones</a:t>
          </a:r>
          <a:endParaRPr lang="en-US" sz="3600" dirty="0">
            <a:solidFill>
              <a:schemeClr val="tx2"/>
            </a:solidFill>
            <a:latin typeface="Times New Roman" panose="02020603050405020304" pitchFamily="18" charset="0"/>
            <a:cs typeface="Times New Roman" panose="02020603050405020304" pitchFamily="18" charset="0"/>
          </a:endParaRPr>
        </a:p>
      </dgm:t>
    </dgm:pt>
    <dgm:pt modelId="{401914DB-017B-4376-8DA5-AF01AE5F737F}" type="sibTrans" cxnId="{CDEA18E5-779C-44F3-A1CD-7F11B4FB1303}">
      <dgm:prSet/>
      <dgm:spPr/>
      <dgm:t>
        <a:bodyPr/>
        <a:lstStyle/>
        <a:p>
          <a:endParaRPr lang="en-US"/>
        </a:p>
      </dgm:t>
    </dgm:pt>
    <dgm:pt modelId="{5622562F-C5FB-4F7A-AD2D-2979F15CC3E4}" type="parTrans" cxnId="{CDEA18E5-779C-44F3-A1CD-7F11B4FB1303}">
      <dgm:prSet/>
      <dgm:spPr/>
      <dgm:t>
        <a:bodyPr/>
        <a:lstStyle/>
        <a:p>
          <a:endParaRPr lang="en-US"/>
        </a:p>
      </dgm:t>
    </dgm:pt>
    <dgm:pt modelId="{1E8C890A-39F7-4EE8-9049-2CE4D0373076}" type="pres">
      <dgm:prSet presAssocID="{AFE667F1-C879-4988-9FB0-0F9071D1C199}" presName="Name0" presStyleCnt="0">
        <dgm:presLayoutVars>
          <dgm:chMax/>
          <dgm:chPref/>
          <dgm:dir/>
          <dgm:animLvl val="lvl"/>
        </dgm:presLayoutVars>
      </dgm:prSet>
      <dgm:spPr/>
      <dgm:t>
        <a:bodyPr/>
        <a:lstStyle/>
        <a:p>
          <a:endParaRPr lang="en-US"/>
        </a:p>
      </dgm:t>
    </dgm:pt>
    <dgm:pt modelId="{EC1D9553-2AC8-42BF-933B-A2D434AEDFDB}" type="pres">
      <dgm:prSet presAssocID="{A27B7175-6B70-4674-B0D6-2A65D5980145}" presName="composite" presStyleCnt="0"/>
      <dgm:spPr/>
    </dgm:pt>
    <dgm:pt modelId="{BF1BAC95-2BFD-4078-ABED-9FA08CB2B2F4}" type="pres">
      <dgm:prSet presAssocID="{A27B7175-6B70-4674-B0D6-2A65D5980145}" presName="Parent1" presStyleLbl="node1" presStyleIdx="0" presStyleCnt="6">
        <dgm:presLayoutVars>
          <dgm:chMax val="1"/>
          <dgm:chPref val="1"/>
          <dgm:bulletEnabled val="1"/>
        </dgm:presLayoutVars>
      </dgm:prSet>
      <dgm:spPr/>
      <dgm:t>
        <a:bodyPr/>
        <a:lstStyle/>
        <a:p>
          <a:endParaRPr lang="en-US"/>
        </a:p>
      </dgm:t>
    </dgm:pt>
    <dgm:pt modelId="{35B5E2B1-2734-42AC-9862-18B00E96C36C}" type="pres">
      <dgm:prSet presAssocID="{A27B7175-6B70-4674-B0D6-2A65D5980145}" presName="Childtext1" presStyleLbl="revTx" presStyleIdx="0" presStyleCnt="3">
        <dgm:presLayoutVars>
          <dgm:chMax val="0"/>
          <dgm:chPref val="0"/>
          <dgm:bulletEnabled val="1"/>
        </dgm:presLayoutVars>
      </dgm:prSet>
      <dgm:spPr/>
      <dgm:t>
        <a:bodyPr/>
        <a:lstStyle/>
        <a:p>
          <a:endParaRPr lang="en-US"/>
        </a:p>
      </dgm:t>
    </dgm:pt>
    <dgm:pt modelId="{96108BDC-6B88-4976-A4E2-D50BC29909D1}" type="pres">
      <dgm:prSet presAssocID="{A27B7175-6B70-4674-B0D6-2A65D5980145}" presName="BalanceSpacing" presStyleCnt="0"/>
      <dgm:spPr/>
    </dgm:pt>
    <dgm:pt modelId="{B2ECC6F8-39C7-46DD-8F46-BD8996D1A17E}" type="pres">
      <dgm:prSet presAssocID="{A27B7175-6B70-4674-B0D6-2A65D5980145}" presName="BalanceSpacing1" presStyleCnt="0"/>
      <dgm:spPr/>
    </dgm:pt>
    <dgm:pt modelId="{D6F46128-C603-4212-88B3-132D494AFC27}" type="pres">
      <dgm:prSet presAssocID="{133CB347-CE58-40C1-85AC-8585E9C8E292}" presName="Accent1Text" presStyleLbl="node1" presStyleIdx="1" presStyleCnt="6"/>
      <dgm:spPr/>
      <dgm:t>
        <a:bodyPr/>
        <a:lstStyle/>
        <a:p>
          <a:endParaRPr lang="en-US"/>
        </a:p>
      </dgm:t>
    </dgm:pt>
    <dgm:pt modelId="{F2142DD2-0AFE-498D-AA36-B9F392AB14F9}" type="pres">
      <dgm:prSet presAssocID="{133CB347-CE58-40C1-85AC-8585E9C8E292}" presName="spaceBetweenRectangles" presStyleCnt="0"/>
      <dgm:spPr/>
    </dgm:pt>
    <dgm:pt modelId="{C9A68799-21B6-4EE4-8FB7-EC49CD4E45F5}" type="pres">
      <dgm:prSet presAssocID="{D104CDAC-94F0-4408-B4EF-DCCC857A8352}" presName="composite" presStyleCnt="0"/>
      <dgm:spPr/>
    </dgm:pt>
    <dgm:pt modelId="{D7E35D70-8160-4F65-AAE9-CF058718ACF4}" type="pres">
      <dgm:prSet presAssocID="{D104CDAC-94F0-4408-B4EF-DCCC857A8352}" presName="Parent1" presStyleLbl="node1" presStyleIdx="2" presStyleCnt="6" custScaleX="477245" custScaleY="80971" custLinFactX="-100000" custLinFactNeighborX="-107645" custLinFactNeighborY="3615">
        <dgm:presLayoutVars>
          <dgm:chMax val="1"/>
          <dgm:chPref val="1"/>
          <dgm:bulletEnabled val="1"/>
        </dgm:presLayoutVars>
      </dgm:prSet>
      <dgm:spPr/>
      <dgm:t>
        <a:bodyPr/>
        <a:lstStyle/>
        <a:p>
          <a:endParaRPr lang="en-US"/>
        </a:p>
      </dgm:t>
    </dgm:pt>
    <dgm:pt modelId="{B7CD25A8-169F-4456-8B58-607BF103D453}" type="pres">
      <dgm:prSet presAssocID="{D104CDAC-94F0-4408-B4EF-DCCC857A8352}" presName="Childtext1" presStyleLbl="revTx" presStyleIdx="1" presStyleCnt="3" custScaleX="213062" custLinFactNeighborX="3456" custLinFactNeighborY="-1243">
        <dgm:presLayoutVars>
          <dgm:chMax val="0"/>
          <dgm:chPref val="0"/>
          <dgm:bulletEnabled val="1"/>
        </dgm:presLayoutVars>
      </dgm:prSet>
      <dgm:spPr/>
      <dgm:t>
        <a:bodyPr/>
        <a:lstStyle/>
        <a:p>
          <a:endParaRPr lang="en-US"/>
        </a:p>
      </dgm:t>
    </dgm:pt>
    <dgm:pt modelId="{5C560838-5097-4FF5-A885-96E5429D928B}" type="pres">
      <dgm:prSet presAssocID="{D104CDAC-94F0-4408-B4EF-DCCC857A8352}" presName="BalanceSpacing" presStyleCnt="0"/>
      <dgm:spPr/>
    </dgm:pt>
    <dgm:pt modelId="{C7A7E975-238D-4F95-A807-53DEC9C8A5CE}" type="pres">
      <dgm:prSet presAssocID="{D104CDAC-94F0-4408-B4EF-DCCC857A8352}" presName="BalanceSpacing1" presStyleCnt="0"/>
      <dgm:spPr/>
    </dgm:pt>
    <dgm:pt modelId="{C8E223DC-2D1A-410B-B23D-3743BB640DCE}" type="pres">
      <dgm:prSet presAssocID="{401914DB-017B-4376-8DA5-AF01AE5F737F}" presName="Accent1Text" presStyleLbl="node1" presStyleIdx="3" presStyleCnt="6" custLinFactNeighborX="-38602" custLinFactNeighborY="-1"/>
      <dgm:spPr/>
      <dgm:t>
        <a:bodyPr/>
        <a:lstStyle/>
        <a:p>
          <a:endParaRPr lang="en-US"/>
        </a:p>
      </dgm:t>
    </dgm:pt>
    <dgm:pt modelId="{62174736-4545-40E5-BD2E-C9CF3F72259D}" type="pres">
      <dgm:prSet presAssocID="{401914DB-017B-4376-8DA5-AF01AE5F737F}" presName="spaceBetweenRectangles" presStyleCnt="0"/>
      <dgm:spPr/>
    </dgm:pt>
    <dgm:pt modelId="{A2790E3D-4D8A-4E92-AA4C-FE1A1C96C8D9}" type="pres">
      <dgm:prSet presAssocID="{895122BB-9A30-4906-9666-D01F8EF934AC}" presName="composite" presStyleCnt="0"/>
      <dgm:spPr/>
    </dgm:pt>
    <dgm:pt modelId="{C6660D86-D016-4540-88C6-567F82122E94}" type="pres">
      <dgm:prSet presAssocID="{895122BB-9A30-4906-9666-D01F8EF934AC}" presName="Parent1" presStyleLbl="node1" presStyleIdx="4" presStyleCnt="6">
        <dgm:presLayoutVars>
          <dgm:chMax val="1"/>
          <dgm:chPref val="1"/>
          <dgm:bulletEnabled val="1"/>
        </dgm:presLayoutVars>
      </dgm:prSet>
      <dgm:spPr/>
      <dgm:t>
        <a:bodyPr/>
        <a:lstStyle/>
        <a:p>
          <a:endParaRPr lang="en-US"/>
        </a:p>
      </dgm:t>
    </dgm:pt>
    <dgm:pt modelId="{7011AF9D-25C3-452D-B6AB-2394AD3301C0}" type="pres">
      <dgm:prSet presAssocID="{895122BB-9A30-4906-9666-D01F8EF934AC}" presName="Childtext1" presStyleLbl="revTx" presStyleIdx="2" presStyleCnt="3">
        <dgm:presLayoutVars>
          <dgm:chMax val="0"/>
          <dgm:chPref val="0"/>
          <dgm:bulletEnabled val="1"/>
        </dgm:presLayoutVars>
      </dgm:prSet>
      <dgm:spPr/>
      <dgm:t>
        <a:bodyPr/>
        <a:lstStyle/>
        <a:p>
          <a:endParaRPr lang="en-US"/>
        </a:p>
      </dgm:t>
    </dgm:pt>
    <dgm:pt modelId="{E58C6C4F-4E89-4263-AECC-705AB0860507}" type="pres">
      <dgm:prSet presAssocID="{895122BB-9A30-4906-9666-D01F8EF934AC}" presName="BalanceSpacing" presStyleCnt="0"/>
      <dgm:spPr/>
    </dgm:pt>
    <dgm:pt modelId="{23515FB6-7032-4533-9D28-BED20E6A04E8}" type="pres">
      <dgm:prSet presAssocID="{895122BB-9A30-4906-9666-D01F8EF934AC}" presName="BalanceSpacing1" presStyleCnt="0"/>
      <dgm:spPr/>
    </dgm:pt>
    <dgm:pt modelId="{F29CA069-D221-4C37-A206-AC5219AB8DCF}" type="pres">
      <dgm:prSet presAssocID="{6CE466FF-21C5-402C-AE48-7AB7525D5ADF}" presName="Accent1Text" presStyleLbl="node1" presStyleIdx="5" presStyleCnt="6"/>
      <dgm:spPr/>
      <dgm:t>
        <a:bodyPr/>
        <a:lstStyle/>
        <a:p>
          <a:endParaRPr lang="en-US"/>
        </a:p>
      </dgm:t>
    </dgm:pt>
  </dgm:ptLst>
  <dgm:cxnLst>
    <dgm:cxn modelId="{FF7DFC17-6E4D-494F-B528-0B725D648BB3}" srcId="{AFE667F1-C879-4988-9FB0-0F9071D1C199}" destId="{895122BB-9A30-4906-9666-D01F8EF934AC}" srcOrd="2" destOrd="0" parTransId="{0C308B19-FCA0-4EDB-B42C-FF3D719B461C}" sibTransId="{6CE466FF-21C5-402C-AE48-7AB7525D5ADF}"/>
    <dgm:cxn modelId="{F7DD0B56-5CBA-4C2A-89F1-324F4990DD57}" type="presOf" srcId="{753402A3-6B76-4F0C-AF63-FA231309AA06}" destId="{35B5E2B1-2734-42AC-9862-18B00E96C36C}" srcOrd="0" destOrd="0" presId="urn:microsoft.com/office/officeart/2008/layout/AlternatingHexagons"/>
    <dgm:cxn modelId="{96C4C933-DADC-4489-9CAE-CDADAF057E1C}" type="presOf" srcId="{AFE667F1-C879-4988-9FB0-0F9071D1C199}" destId="{1E8C890A-39F7-4EE8-9049-2CE4D0373076}" srcOrd="0" destOrd="0" presId="urn:microsoft.com/office/officeart/2008/layout/AlternatingHexagons"/>
    <dgm:cxn modelId="{99897B24-D8D5-4C97-BB7B-0763983AEE2C}" type="presOf" srcId="{401914DB-017B-4376-8DA5-AF01AE5F737F}" destId="{C8E223DC-2D1A-410B-B23D-3743BB640DCE}" srcOrd="0" destOrd="0" presId="urn:microsoft.com/office/officeart/2008/layout/AlternatingHexagons"/>
    <dgm:cxn modelId="{13D6FF56-19C5-4FA6-B29E-6B5EE3192F60}" srcId="{A27B7175-6B70-4674-B0D6-2A65D5980145}" destId="{753402A3-6B76-4F0C-AF63-FA231309AA06}" srcOrd="0" destOrd="0" parTransId="{4032D3EF-8F6D-487D-AEB2-7381F898EA77}" sibTransId="{0E60A30D-2160-47E2-BA36-6CDAD72A155E}"/>
    <dgm:cxn modelId="{B54FDC0A-40FA-47C5-956C-9D34CF2183CB}" type="presOf" srcId="{895122BB-9A30-4906-9666-D01F8EF934AC}" destId="{C6660D86-D016-4540-88C6-567F82122E94}" srcOrd="0" destOrd="0" presId="urn:microsoft.com/office/officeart/2008/layout/AlternatingHexagons"/>
    <dgm:cxn modelId="{396C1B96-A260-4387-9767-B576C087D83F}" type="presOf" srcId="{D104CDAC-94F0-4408-B4EF-DCCC857A8352}" destId="{D7E35D70-8160-4F65-AAE9-CF058718ACF4}" srcOrd="0" destOrd="0" presId="urn:microsoft.com/office/officeart/2008/layout/AlternatingHexagons"/>
    <dgm:cxn modelId="{19CB2406-BECB-4903-8C82-99A92F9566A2}" srcId="{AFE667F1-C879-4988-9FB0-0F9071D1C199}" destId="{A27B7175-6B70-4674-B0D6-2A65D5980145}" srcOrd="0" destOrd="0" parTransId="{5DE88C2E-6C8A-4A80-BA83-E3EE5CE59059}" sibTransId="{133CB347-CE58-40C1-85AC-8585E9C8E292}"/>
    <dgm:cxn modelId="{77B57D27-0376-469E-A8AA-B936633533E9}" type="presOf" srcId="{A27B7175-6B70-4674-B0D6-2A65D5980145}" destId="{BF1BAC95-2BFD-4078-ABED-9FA08CB2B2F4}" srcOrd="0" destOrd="0" presId="urn:microsoft.com/office/officeart/2008/layout/AlternatingHexagons"/>
    <dgm:cxn modelId="{07F689C6-3C96-4362-9195-44D93A14F9B7}" type="presOf" srcId="{DB8EC004-8F2D-467D-B139-47B2C9ED04D9}" destId="{7011AF9D-25C3-452D-B6AB-2394AD3301C0}" srcOrd="0" destOrd="0" presId="urn:microsoft.com/office/officeart/2008/layout/AlternatingHexagons"/>
    <dgm:cxn modelId="{CDEA18E5-779C-44F3-A1CD-7F11B4FB1303}" srcId="{AFE667F1-C879-4988-9FB0-0F9071D1C199}" destId="{D104CDAC-94F0-4408-B4EF-DCCC857A8352}" srcOrd="1" destOrd="0" parTransId="{5622562F-C5FB-4F7A-AD2D-2979F15CC3E4}" sibTransId="{401914DB-017B-4376-8DA5-AF01AE5F737F}"/>
    <dgm:cxn modelId="{BD78F5BB-5BE5-4AA1-99E8-23EE7638BFA1}" type="presOf" srcId="{133CB347-CE58-40C1-85AC-8585E9C8E292}" destId="{D6F46128-C603-4212-88B3-132D494AFC27}" srcOrd="0" destOrd="0" presId="urn:microsoft.com/office/officeart/2008/layout/AlternatingHexagons"/>
    <dgm:cxn modelId="{42C4EC81-C4F4-4B6F-867A-83EACB7A4744}" srcId="{895122BB-9A30-4906-9666-D01F8EF934AC}" destId="{DB8EC004-8F2D-467D-B139-47B2C9ED04D9}" srcOrd="0" destOrd="0" parTransId="{0776EF1B-AD6F-4E29-9E39-5F6DD385AB88}" sibTransId="{06C4BE8D-7317-4239-9C43-03B243C6DC32}"/>
    <dgm:cxn modelId="{95AD1EAC-EB35-4FEC-B394-253DEB0C419B}" type="presOf" srcId="{6CE466FF-21C5-402C-AE48-7AB7525D5ADF}" destId="{F29CA069-D221-4C37-A206-AC5219AB8DCF}" srcOrd="0" destOrd="0" presId="urn:microsoft.com/office/officeart/2008/layout/AlternatingHexagons"/>
    <dgm:cxn modelId="{C015DD27-8B14-4EDC-8950-0B83144AC55F}" type="presParOf" srcId="{1E8C890A-39F7-4EE8-9049-2CE4D0373076}" destId="{EC1D9553-2AC8-42BF-933B-A2D434AEDFDB}" srcOrd="0" destOrd="0" presId="urn:microsoft.com/office/officeart/2008/layout/AlternatingHexagons"/>
    <dgm:cxn modelId="{8AB8C0D9-F1FA-47BE-9463-F32F5C3A538A}" type="presParOf" srcId="{EC1D9553-2AC8-42BF-933B-A2D434AEDFDB}" destId="{BF1BAC95-2BFD-4078-ABED-9FA08CB2B2F4}" srcOrd="0" destOrd="0" presId="urn:microsoft.com/office/officeart/2008/layout/AlternatingHexagons"/>
    <dgm:cxn modelId="{EBC83992-F62E-4E4E-B026-CE035118EBA9}" type="presParOf" srcId="{EC1D9553-2AC8-42BF-933B-A2D434AEDFDB}" destId="{35B5E2B1-2734-42AC-9862-18B00E96C36C}" srcOrd="1" destOrd="0" presId="urn:microsoft.com/office/officeart/2008/layout/AlternatingHexagons"/>
    <dgm:cxn modelId="{1FF1D444-082F-4D8A-9DE1-6EB3344274EF}" type="presParOf" srcId="{EC1D9553-2AC8-42BF-933B-A2D434AEDFDB}" destId="{96108BDC-6B88-4976-A4E2-D50BC29909D1}" srcOrd="2" destOrd="0" presId="urn:microsoft.com/office/officeart/2008/layout/AlternatingHexagons"/>
    <dgm:cxn modelId="{BF58C85D-81B5-49E0-A4D9-B0E8752DCD48}" type="presParOf" srcId="{EC1D9553-2AC8-42BF-933B-A2D434AEDFDB}" destId="{B2ECC6F8-39C7-46DD-8F46-BD8996D1A17E}" srcOrd="3" destOrd="0" presId="urn:microsoft.com/office/officeart/2008/layout/AlternatingHexagons"/>
    <dgm:cxn modelId="{8BE0F8EE-6EA3-419C-B9E9-4868952DBD79}" type="presParOf" srcId="{EC1D9553-2AC8-42BF-933B-A2D434AEDFDB}" destId="{D6F46128-C603-4212-88B3-132D494AFC27}" srcOrd="4" destOrd="0" presId="urn:microsoft.com/office/officeart/2008/layout/AlternatingHexagons"/>
    <dgm:cxn modelId="{D123FE57-BAF9-43BB-8E97-836A1EA54C82}" type="presParOf" srcId="{1E8C890A-39F7-4EE8-9049-2CE4D0373076}" destId="{F2142DD2-0AFE-498D-AA36-B9F392AB14F9}" srcOrd="1" destOrd="0" presId="urn:microsoft.com/office/officeart/2008/layout/AlternatingHexagons"/>
    <dgm:cxn modelId="{BF167AED-86FA-4934-A1C3-EBD11D15B8EE}" type="presParOf" srcId="{1E8C890A-39F7-4EE8-9049-2CE4D0373076}" destId="{C9A68799-21B6-4EE4-8FB7-EC49CD4E45F5}" srcOrd="2" destOrd="0" presId="urn:microsoft.com/office/officeart/2008/layout/AlternatingHexagons"/>
    <dgm:cxn modelId="{EE324595-54DE-4D2D-849E-98D11361EDFA}" type="presParOf" srcId="{C9A68799-21B6-4EE4-8FB7-EC49CD4E45F5}" destId="{D7E35D70-8160-4F65-AAE9-CF058718ACF4}" srcOrd="0" destOrd="0" presId="urn:microsoft.com/office/officeart/2008/layout/AlternatingHexagons"/>
    <dgm:cxn modelId="{550B8465-73A3-45B4-AC6F-7CFA2CDB1DD7}" type="presParOf" srcId="{C9A68799-21B6-4EE4-8FB7-EC49CD4E45F5}" destId="{B7CD25A8-169F-4456-8B58-607BF103D453}" srcOrd="1" destOrd="0" presId="urn:microsoft.com/office/officeart/2008/layout/AlternatingHexagons"/>
    <dgm:cxn modelId="{2FFA81FB-B573-4223-A3DE-3E6FA985A721}" type="presParOf" srcId="{C9A68799-21B6-4EE4-8FB7-EC49CD4E45F5}" destId="{5C560838-5097-4FF5-A885-96E5429D928B}" srcOrd="2" destOrd="0" presId="urn:microsoft.com/office/officeart/2008/layout/AlternatingHexagons"/>
    <dgm:cxn modelId="{40201AF0-8B38-4AB5-980F-AD2EC763E675}" type="presParOf" srcId="{C9A68799-21B6-4EE4-8FB7-EC49CD4E45F5}" destId="{C7A7E975-238D-4F95-A807-53DEC9C8A5CE}" srcOrd="3" destOrd="0" presId="urn:microsoft.com/office/officeart/2008/layout/AlternatingHexagons"/>
    <dgm:cxn modelId="{55C9052D-444B-4173-A24E-C22CCC65BD54}" type="presParOf" srcId="{C9A68799-21B6-4EE4-8FB7-EC49CD4E45F5}" destId="{C8E223DC-2D1A-410B-B23D-3743BB640DCE}" srcOrd="4" destOrd="0" presId="urn:microsoft.com/office/officeart/2008/layout/AlternatingHexagons"/>
    <dgm:cxn modelId="{9496B42C-2AFB-4683-8428-19087A4EE8BA}" type="presParOf" srcId="{1E8C890A-39F7-4EE8-9049-2CE4D0373076}" destId="{62174736-4545-40E5-BD2E-C9CF3F72259D}" srcOrd="3" destOrd="0" presId="urn:microsoft.com/office/officeart/2008/layout/AlternatingHexagons"/>
    <dgm:cxn modelId="{6BB9F80A-E223-42B2-A95C-EC8DAFC30605}" type="presParOf" srcId="{1E8C890A-39F7-4EE8-9049-2CE4D0373076}" destId="{A2790E3D-4D8A-4E92-AA4C-FE1A1C96C8D9}" srcOrd="4" destOrd="0" presId="urn:microsoft.com/office/officeart/2008/layout/AlternatingHexagons"/>
    <dgm:cxn modelId="{D9802BDB-76F6-405A-B28F-7108ABD0BC30}" type="presParOf" srcId="{A2790E3D-4D8A-4E92-AA4C-FE1A1C96C8D9}" destId="{C6660D86-D016-4540-88C6-567F82122E94}" srcOrd="0" destOrd="0" presId="urn:microsoft.com/office/officeart/2008/layout/AlternatingHexagons"/>
    <dgm:cxn modelId="{6AA558A8-83CC-4A3D-9A2A-8058723DA74A}" type="presParOf" srcId="{A2790E3D-4D8A-4E92-AA4C-FE1A1C96C8D9}" destId="{7011AF9D-25C3-452D-B6AB-2394AD3301C0}" srcOrd="1" destOrd="0" presId="urn:microsoft.com/office/officeart/2008/layout/AlternatingHexagons"/>
    <dgm:cxn modelId="{9A23E204-9B20-4F8A-A31B-DF9C524BA458}" type="presParOf" srcId="{A2790E3D-4D8A-4E92-AA4C-FE1A1C96C8D9}" destId="{E58C6C4F-4E89-4263-AECC-705AB0860507}" srcOrd="2" destOrd="0" presId="urn:microsoft.com/office/officeart/2008/layout/AlternatingHexagons"/>
    <dgm:cxn modelId="{4F450717-A1AF-4157-A19D-0EECD3D3674B}" type="presParOf" srcId="{A2790E3D-4D8A-4E92-AA4C-FE1A1C96C8D9}" destId="{23515FB6-7032-4533-9D28-BED20E6A04E8}" srcOrd="3" destOrd="0" presId="urn:microsoft.com/office/officeart/2008/layout/AlternatingHexagons"/>
    <dgm:cxn modelId="{5C18A2EA-90A8-4AE0-8B6B-EEB61DA2F426}" type="presParOf" srcId="{A2790E3D-4D8A-4E92-AA4C-FE1A1C96C8D9}" destId="{F29CA069-D221-4C37-A206-AC5219AB8DC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E94B7-B852-4D25-BCCA-81790E015988}">
      <dsp:nvSpPr>
        <dsp:cNvPr id="0" name=""/>
        <dsp:cNvSpPr/>
      </dsp:nvSpPr>
      <dsp:spPr>
        <a:xfrm rot="10800000">
          <a:off x="2166402" y="1351"/>
          <a:ext cx="7914063" cy="692041"/>
        </a:xfrm>
        <a:prstGeom prst="homePlate">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171" tIns="106680" rIns="199136" bIns="106680" numCol="1" spcCol="1270" anchor="ctr" anchorCtr="0">
          <a:noAutofit/>
        </a:bodyPr>
        <a:lstStyle/>
        <a:p>
          <a:pPr lvl="0" algn="l" defTabSz="1244600">
            <a:lnSpc>
              <a:spcPct val="90000"/>
            </a:lnSpc>
            <a:spcBef>
              <a:spcPct val="0"/>
            </a:spcBef>
            <a:spcAft>
              <a:spcPct val="35000"/>
            </a:spcAft>
          </a:pPr>
          <a:r>
            <a:rPr lang="es-EC" sz="2800" kern="1200" dirty="0" smtClean="0">
              <a:latin typeface="Arial" panose="020B0604020202020204" pitchFamily="34" charset="0"/>
              <a:cs typeface="Arial" panose="020B0604020202020204" pitchFamily="34" charset="0"/>
            </a:rPr>
            <a:t>Introducción</a:t>
          </a:r>
        </a:p>
      </dsp:txBody>
      <dsp:txXfrm rot="10800000">
        <a:off x="2339412" y="1351"/>
        <a:ext cx="7741053" cy="692041"/>
      </dsp:txXfrm>
    </dsp:sp>
    <dsp:sp modelId="{CB3B595F-3B82-4D8E-B9B3-80C69D6F7B5D}">
      <dsp:nvSpPr>
        <dsp:cNvPr id="0" name=""/>
        <dsp:cNvSpPr/>
      </dsp:nvSpPr>
      <dsp:spPr>
        <a:xfrm>
          <a:off x="1820381" y="1351"/>
          <a:ext cx="692041" cy="692041"/>
        </a:xfrm>
        <a:prstGeom prst="ellipse">
          <a:avLst/>
        </a:prstGeom>
        <a:solidFill>
          <a:schemeClr val="dk2">
            <a:tint val="40000"/>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811467-7578-4595-93F3-799B04A91844}">
      <dsp:nvSpPr>
        <dsp:cNvPr id="0" name=""/>
        <dsp:cNvSpPr/>
      </dsp:nvSpPr>
      <dsp:spPr>
        <a:xfrm rot="10800000">
          <a:off x="2166402" y="899973"/>
          <a:ext cx="7914063" cy="692041"/>
        </a:xfrm>
        <a:prstGeom prst="homePlate">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171" tIns="106680" rIns="199136" bIns="106680" numCol="1" spcCol="1270" anchor="ctr" anchorCtr="0">
          <a:noAutofit/>
        </a:bodyPr>
        <a:lstStyle/>
        <a:p>
          <a:pPr lvl="0" algn="l" defTabSz="1244600">
            <a:lnSpc>
              <a:spcPct val="90000"/>
            </a:lnSpc>
            <a:spcBef>
              <a:spcPct val="0"/>
            </a:spcBef>
            <a:spcAft>
              <a:spcPct val="35000"/>
            </a:spcAft>
          </a:pPr>
          <a:r>
            <a:rPr lang="es-EC" sz="2800" kern="1200" dirty="0" smtClean="0">
              <a:latin typeface="Arial" panose="020B0604020202020204" pitchFamily="34" charset="0"/>
              <a:cs typeface="Arial" panose="020B0604020202020204" pitchFamily="34" charset="0"/>
            </a:rPr>
            <a:t>Descripción de los Sistemas auxiliares</a:t>
          </a:r>
          <a:endParaRPr lang="es-EC" sz="2800" kern="1200" dirty="0">
            <a:latin typeface="Arial" panose="020B0604020202020204" pitchFamily="34" charset="0"/>
            <a:cs typeface="Arial" panose="020B0604020202020204" pitchFamily="34" charset="0"/>
          </a:endParaRPr>
        </a:p>
      </dsp:txBody>
      <dsp:txXfrm rot="10800000">
        <a:off x="2339412" y="899973"/>
        <a:ext cx="7741053" cy="692041"/>
      </dsp:txXfrm>
    </dsp:sp>
    <dsp:sp modelId="{492EF109-A7B6-4C84-B5AD-F3B5D2BD51EA}">
      <dsp:nvSpPr>
        <dsp:cNvPr id="0" name=""/>
        <dsp:cNvSpPr/>
      </dsp:nvSpPr>
      <dsp:spPr>
        <a:xfrm>
          <a:off x="1820381" y="899973"/>
          <a:ext cx="692041" cy="692041"/>
        </a:xfrm>
        <a:prstGeom prst="ellipse">
          <a:avLst/>
        </a:prstGeom>
        <a:solidFill>
          <a:schemeClr val="dk2">
            <a:tint val="40000"/>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97EF96-3968-425E-B472-639F61DEEBD3}">
      <dsp:nvSpPr>
        <dsp:cNvPr id="0" name=""/>
        <dsp:cNvSpPr/>
      </dsp:nvSpPr>
      <dsp:spPr>
        <a:xfrm rot="10800000">
          <a:off x="2166402" y="1798595"/>
          <a:ext cx="7914063" cy="692041"/>
        </a:xfrm>
        <a:prstGeom prst="homePlate">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171" tIns="106680" rIns="199136" bIns="106680" numCol="1" spcCol="1270" anchor="ctr" anchorCtr="0">
          <a:noAutofit/>
        </a:bodyPr>
        <a:lstStyle/>
        <a:p>
          <a:pPr lvl="0" algn="l" defTabSz="1244600">
            <a:lnSpc>
              <a:spcPct val="90000"/>
            </a:lnSpc>
            <a:spcBef>
              <a:spcPct val="0"/>
            </a:spcBef>
            <a:spcAft>
              <a:spcPct val="35000"/>
            </a:spcAft>
          </a:pPr>
          <a:r>
            <a:rPr lang="es-EC" sz="2800" kern="1200" dirty="0" smtClean="0">
              <a:latin typeface="Arial" panose="020B0604020202020204" pitchFamily="34" charset="0"/>
              <a:cs typeface="Arial" panose="020B0604020202020204" pitchFamily="34" charset="0"/>
            </a:rPr>
            <a:t>Descripción de la instrumentación</a:t>
          </a:r>
          <a:endParaRPr lang="es-EC" sz="2800" kern="1200" dirty="0">
            <a:solidFill>
              <a:schemeClr val="tx1">
                <a:lumMod val="95000"/>
                <a:lumOff val="5000"/>
              </a:schemeClr>
            </a:solidFill>
            <a:latin typeface="Arial" panose="020B0604020202020204" pitchFamily="34" charset="0"/>
            <a:cs typeface="Arial" panose="020B0604020202020204" pitchFamily="34" charset="0"/>
          </a:endParaRPr>
        </a:p>
      </dsp:txBody>
      <dsp:txXfrm rot="10800000">
        <a:off x="2339412" y="1798595"/>
        <a:ext cx="7741053" cy="692041"/>
      </dsp:txXfrm>
    </dsp:sp>
    <dsp:sp modelId="{7ADD2535-FD92-49E4-B66B-A511F07D653D}">
      <dsp:nvSpPr>
        <dsp:cNvPr id="0" name=""/>
        <dsp:cNvSpPr/>
      </dsp:nvSpPr>
      <dsp:spPr>
        <a:xfrm>
          <a:off x="1820381" y="1798595"/>
          <a:ext cx="692041" cy="692041"/>
        </a:xfrm>
        <a:prstGeom prst="ellipse">
          <a:avLst/>
        </a:prstGeom>
        <a:solidFill>
          <a:schemeClr val="dk2">
            <a:tint val="40000"/>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1FAE8-2EB0-4962-B57B-EAA027437743}">
      <dsp:nvSpPr>
        <dsp:cNvPr id="0" name=""/>
        <dsp:cNvSpPr/>
      </dsp:nvSpPr>
      <dsp:spPr>
        <a:xfrm rot="10800000">
          <a:off x="2166402" y="2697216"/>
          <a:ext cx="7914063" cy="692041"/>
        </a:xfrm>
        <a:prstGeom prst="homePlate">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171" tIns="106680" rIns="199136" bIns="106680" numCol="1" spcCol="1270" anchor="ctr" anchorCtr="0">
          <a:noAutofit/>
        </a:bodyPr>
        <a:lstStyle/>
        <a:p>
          <a:pPr lvl="0" algn="l" defTabSz="1244600">
            <a:lnSpc>
              <a:spcPct val="90000"/>
            </a:lnSpc>
            <a:spcBef>
              <a:spcPct val="0"/>
            </a:spcBef>
            <a:spcAft>
              <a:spcPct val="35000"/>
            </a:spcAft>
          </a:pPr>
          <a:r>
            <a:rPr lang="es-EC" sz="2800" kern="1200" dirty="0" smtClean="0">
              <a:latin typeface="Arial" panose="020B0604020202020204" pitchFamily="34" charset="0"/>
              <a:cs typeface="Arial" panose="020B0604020202020204" pitchFamily="34" charset="0"/>
            </a:rPr>
            <a:t>Diseño del Sistema de control y monitoreo </a:t>
          </a:r>
          <a:endParaRPr lang="es-EC" sz="2800" kern="1200" dirty="0">
            <a:latin typeface="Arial" panose="020B0604020202020204" pitchFamily="34" charset="0"/>
            <a:cs typeface="Arial" panose="020B0604020202020204" pitchFamily="34" charset="0"/>
          </a:endParaRPr>
        </a:p>
      </dsp:txBody>
      <dsp:txXfrm rot="10800000">
        <a:off x="2339412" y="2697216"/>
        <a:ext cx="7741053" cy="692041"/>
      </dsp:txXfrm>
    </dsp:sp>
    <dsp:sp modelId="{42AF0390-1061-4855-BDAF-E8204B73CB8E}">
      <dsp:nvSpPr>
        <dsp:cNvPr id="0" name=""/>
        <dsp:cNvSpPr/>
      </dsp:nvSpPr>
      <dsp:spPr>
        <a:xfrm>
          <a:off x="1820381" y="2697216"/>
          <a:ext cx="692041" cy="692041"/>
        </a:xfrm>
        <a:prstGeom prst="ellipse">
          <a:avLst/>
        </a:prstGeom>
        <a:solidFill>
          <a:schemeClr val="dk2">
            <a:tint val="40000"/>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BBF56E-6652-4418-9A40-5F38A99EE0F7}">
      <dsp:nvSpPr>
        <dsp:cNvPr id="0" name=""/>
        <dsp:cNvSpPr/>
      </dsp:nvSpPr>
      <dsp:spPr>
        <a:xfrm rot="10800000">
          <a:off x="2166402" y="3595838"/>
          <a:ext cx="7914063" cy="692041"/>
        </a:xfrm>
        <a:prstGeom prst="homePlate">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171" tIns="106680" rIns="199136" bIns="106680" numCol="1" spcCol="1270" anchor="ctr" anchorCtr="0">
          <a:noAutofit/>
        </a:bodyPr>
        <a:lstStyle/>
        <a:p>
          <a:pPr lvl="0" algn="l" defTabSz="1244600">
            <a:lnSpc>
              <a:spcPct val="90000"/>
            </a:lnSpc>
            <a:spcBef>
              <a:spcPct val="0"/>
            </a:spcBef>
            <a:spcAft>
              <a:spcPct val="35000"/>
            </a:spcAft>
          </a:pPr>
          <a:r>
            <a:rPr lang="es-EC" sz="2800" kern="1200" dirty="0" smtClean="0">
              <a:latin typeface="Arial" panose="020B0604020202020204" pitchFamily="34" charset="0"/>
              <a:cs typeface="Arial" panose="020B0604020202020204" pitchFamily="34" charset="0"/>
            </a:rPr>
            <a:t>Implementación</a:t>
          </a:r>
          <a:endParaRPr lang="es-EC" sz="2800" kern="1200" dirty="0">
            <a:latin typeface="Arial" panose="020B0604020202020204" pitchFamily="34" charset="0"/>
            <a:cs typeface="Arial" panose="020B0604020202020204" pitchFamily="34" charset="0"/>
          </a:endParaRPr>
        </a:p>
      </dsp:txBody>
      <dsp:txXfrm rot="10800000">
        <a:off x="2339412" y="3595838"/>
        <a:ext cx="7741053" cy="692041"/>
      </dsp:txXfrm>
    </dsp:sp>
    <dsp:sp modelId="{104528F6-AB39-4A41-8417-99C0424CE51A}">
      <dsp:nvSpPr>
        <dsp:cNvPr id="0" name=""/>
        <dsp:cNvSpPr/>
      </dsp:nvSpPr>
      <dsp:spPr>
        <a:xfrm>
          <a:off x="1820381" y="3595838"/>
          <a:ext cx="692041" cy="692041"/>
        </a:xfrm>
        <a:prstGeom prst="ellipse">
          <a:avLst/>
        </a:prstGeom>
        <a:solidFill>
          <a:schemeClr val="dk2">
            <a:tint val="40000"/>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2F5A98-A398-4A4F-A25E-4CDFAF43D038}">
      <dsp:nvSpPr>
        <dsp:cNvPr id="0" name=""/>
        <dsp:cNvSpPr/>
      </dsp:nvSpPr>
      <dsp:spPr>
        <a:xfrm rot="10800000">
          <a:off x="2166402" y="4494459"/>
          <a:ext cx="7914063" cy="692041"/>
        </a:xfrm>
        <a:prstGeom prst="homePlate">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171" tIns="106680" rIns="199136" bIns="106680" numCol="1" spcCol="1270" anchor="ctr" anchorCtr="0">
          <a:noAutofit/>
        </a:bodyPr>
        <a:lstStyle/>
        <a:p>
          <a:pPr lvl="0" algn="l" defTabSz="1244600">
            <a:lnSpc>
              <a:spcPct val="90000"/>
            </a:lnSpc>
            <a:spcBef>
              <a:spcPct val="0"/>
            </a:spcBef>
            <a:spcAft>
              <a:spcPct val="35000"/>
            </a:spcAft>
          </a:pPr>
          <a:r>
            <a:rPr lang="es-EC" sz="2800" kern="1200" dirty="0" smtClean="0">
              <a:latin typeface="Arial" panose="020B0604020202020204" pitchFamily="34" charset="0"/>
              <a:cs typeface="Arial" panose="020B0604020202020204" pitchFamily="34" charset="0"/>
            </a:rPr>
            <a:t>Análisis de Resultados</a:t>
          </a:r>
          <a:endParaRPr lang="es-EC" sz="2800" kern="1200" dirty="0">
            <a:solidFill>
              <a:schemeClr val="tx1">
                <a:lumMod val="95000"/>
                <a:lumOff val="5000"/>
              </a:schemeClr>
            </a:solidFill>
            <a:latin typeface="Arial" panose="020B0604020202020204" pitchFamily="34" charset="0"/>
            <a:cs typeface="Arial" panose="020B0604020202020204" pitchFamily="34" charset="0"/>
          </a:endParaRPr>
        </a:p>
      </dsp:txBody>
      <dsp:txXfrm rot="10800000">
        <a:off x="2339412" y="4494459"/>
        <a:ext cx="7741053" cy="692041"/>
      </dsp:txXfrm>
    </dsp:sp>
    <dsp:sp modelId="{60721720-2B9A-468D-842A-FA65DD25CB6D}">
      <dsp:nvSpPr>
        <dsp:cNvPr id="0" name=""/>
        <dsp:cNvSpPr/>
      </dsp:nvSpPr>
      <dsp:spPr>
        <a:xfrm>
          <a:off x="1820381" y="4494459"/>
          <a:ext cx="692041" cy="692041"/>
        </a:xfrm>
        <a:prstGeom prst="ellipse">
          <a:avLst/>
        </a:prstGeom>
        <a:solidFill>
          <a:schemeClr val="dk2">
            <a:tint val="40000"/>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7D4E64-585C-4EF4-BA95-BB198FF07B91}">
      <dsp:nvSpPr>
        <dsp:cNvPr id="0" name=""/>
        <dsp:cNvSpPr/>
      </dsp:nvSpPr>
      <dsp:spPr>
        <a:xfrm rot="10800000">
          <a:off x="2166402" y="5393081"/>
          <a:ext cx="7914063" cy="692041"/>
        </a:xfrm>
        <a:prstGeom prst="homePlate">
          <a:avLst/>
        </a:prstGeom>
        <a:solidFill>
          <a:schemeClr val="lt1">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171" tIns="106680" rIns="199136" bIns="106680" numCol="1" spcCol="1270" anchor="ctr" anchorCtr="0">
          <a:noAutofit/>
        </a:bodyPr>
        <a:lstStyle/>
        <a:p>
          <a:pPr lvl="0" algn="l" defTabSz="1244600">
            <a:lnSpc>
              <a:spcPct val="90000"/>
            </a:lnSpc>
            <a:spcBef>
              <a:spcPct val="0"/>
            </a:spcBef>
            <a:spcAft>
              <a:spcPct val="35000"/>
            </a:spcAft>
          </a:pPr>
          <a:r>
            <a:rPr lang="es-EC" sz="2800" kern="1200" dirty="0" smtClean="0">
              <a:latin typeface="Arial" panose="020B0604020202020204" pitchFamily="34" charset="0"/>
              <a:cs typeface="Arial" panose="020B0604020202020204" pitchFamily="34" charset="0"/>
            </a:rPr>
            <a:t>Conclusiones y Recomendaciones</a:t>
          </a:r>
          <a:endParaRPr lang="es-EC" sz="2800" kern="1200" dirty="0">
            <a:solidFill>
              <a:schemeClr val="tx1">
                <a:lumMod val="95000"/>
                <a:lumOff val="5000"/>
              </a:schemeClr>
            </a:solidFill>
            <a:latin typeface="Arial" panose="020B0604020202020204" pitchFamily="34" charset="0"/>
            <a:cs typeface="Arial" panose="020B0604020202020204" pitchFamily="34" charset="0"/>
          </a:endParaRPr>
        </a:p>
      </dsp:txBody>
      <dsp:txXfrm rot="10800000">
        <a:off x="2339412" y="5393081"/>
        <a:ext cx="7741053" cy="692041"/>
      </dsp:txXfrm>
    </dsp:sp>
    <dsp:sp modelId="{47D699DF-D271-485A-9573-2DD52BE83808}">
      <dsp:nvSpPr>
        <dsp:cNvPr id="0" name=""/>
        <dsp:cNvSpPr/>
      </dsp:nvSpPr>
      <dsp:spPr>
        <a:xfrm>
          <a:off x="1820381" y="5393081"/>
          <a:ext cx="692041" cy="692041"/>
        </a:xfrm>
        <a:prstGeom prst="ellipse">
          <a:avLst/>
        </a:prstGeom>
        <a:solidFill>
          <a:schemeClr val="dk2">
            <a:tint val="40000"/>
            <a:hueOff val="0"/>
            <a:satOff val="0"/>
            <a:lumOff val="0"/>
            <a:alphaOff val="0"/>
          </a:schemeClr>
        </a:solidFill>
        <a:ln w="1587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BAC95-2BFD-4078-ABED-9FA08CB2B2F4}">
      <dsp:nvSpPr>
        <dsp:cNvPr id="0" name=""/>
        <dsp:cNvSpPr/>
      </dsp:nvSpPr>
      <dsp:spPr>
        <a:xfrm rot="5400000">
          <a:off x="4895913" y="112486"/>
          <a:ext cx="1684748" cy="1465731"/>
        </a:xfrm>
        <a:prstGeom prst="hexagon">
          <a:avLst>
            <a:gd name="adj" fmla="val 25000"/>
            <a:gd name="vf" fmla="val 115470"/>
          </a:avLst>
        </a:prstGeom>
        <a:solidFill>
          <a:schemeClr val="accent1">
            <a:shade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kern="1200"/>
        </a:p>
      </dsp:txBody>
      <dsp:txXfrm rot="-5400000">
        <a:off x="5233831" y="265518"/>
        <a:ext cx="1008911" cy="1159668"/>
      </dsp:txXfrm>
    </dsp:sp>
    <dsp:sp modelId="{35B5E2B1-2734-42AC-9862-18B00E96C36C}">
      <dsp:nvSpPr>
        <dsp:cNvPr id="0" name=""/>
        <dsp:cNvSpPr/>
      </dsp:nvSpPr>
      <dsp:spPr>
        <a:xfrm>
          <a:off x="6515631" y="339927"/>
          <a:ext cx="1880179" cy="101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US" sz="3600" kern="1200" dirty="0"/>
        </a:p>
      </dsp:txBody>
      <dsp:txXfrm>
        <a:off x="6515631" y="339927"/>
        <a:ext cx="1880179" cy="1010849"/>
      </dsp:txXfrm>
    </dsp:sp>
    <dsp:sp modelId="{D6F46128-C603-4212-88B3-132D494AFC27}">
      <dsp:nvSpPr>
        <dsp:cNvPr id="0" name=""/>
        <dsp:cNvSpPr/>
      </dsp:nvSpPr>
      <dsp:spPr>
        <a:xfrm rot="5400000">
          <a:off x="3312923" y="112486"/>
          <a:ext cx="1684748" cy="1465731"/>
        </a:xfrm>
        <a:prstGeom prst="hexagon">
          <a:avLst>
            <a:gd name="adj" fmla="val 25000"/>
            <a:gd name="vf" fmla="val 115470"/>
          </a:avLst>
        </a:prstGeom>
        <a:solidFill>
          <a:schemeClr val="accent1">
            <a:shade val="80000"/>
            <a:hueOff val="61249"/>
            <a:satOff val="-878"/>
            <a:lumOff val="51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650841" y="265518"/>
        <a:ext cx="1008911" cy="1159668"/>
      </dsp:txXfrm>
    </dsp:sp>
    <dsp:sp modelId="{D7E35D70-8160-4F65-AAE9-CF058718ACF4}">
      <dsp:nvSpPr>
        <dsp:cNvPr id="0" name=""/>
        <dsp:cNvSpPr/>
      </dsp:nvSpPr>
      <dsp:spPr>
        <a:xfrm rot="5400000">
          <a:off x="3021279" y="-862310"/>
          <a:ext cx="1364158" cy="6300930"/>
        </a:xfrm>
        <a:prstGeom prst="hexagon">
          <a:avLst>
            <a:gd name="adj" fmla="val 25000"/>
            <a:gd name="vf" fmla="val 115470"/>
          </a:avLst>
        </a:prstGeom>
        <a:no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s-EC" sz="5400" kern="1200" dirty="0" smtClean="0">
              <a:solidFill>
                <a:schemeClr val="tx2"/>
              </a:solidFill>
              <a:latin typeface="Times New Roman" panose="02020603050405020304" pitchFamily="18" charset="0"/>
              <a:cs typeface="Times New Roman" panose="02020603050405020304" pitchFamily="18" charset="0"/>
            </a:rPr>
            <a:t>Introducción</a:t>
          </a:r>
          <a:endParaRPr lang="en-US" sz="5400" kern="1200" dirty="0">
            <a:solidFill>
              <a:schemeClr val="tx2"/>
            </a:solidFill>
            <a:latin typeface="Times New Roman" panose="02020603050405020304" pitchFamily="18" charset="0"/>
            <a:cs typeface="Times New Roman" panose="02020603050405020304" pitchFamily="18" charset="0"/>
          </a:endParaRPr>
        </a:p>
      </dsp:txBody>
      <dsp:txXfrm rot="-5400000">
        <a:off x="1603048" y="1833436"/>
        <a:ext cx="4200620" cy="909438"/>
      </dsp:txXfrm>
    </dsp:sp>
    <dsp:sp modelId="{B7CD25A8-169F-4456-8B58-607BF103D453}">
      <dsp:nvSpPr>
        <dsp:cNvPr id="0" name=""/>
        <dsp:cNvSpPr/>
      </dsp:nvSpPr>
      <dsp:spPr>
        <a:xfrm>
          <a:off x="1879298" y="1757377"/>
          <a:ext cx="3876724" cy="1010849"/>
        </a:xfrm>
        <a:prstGeom prst="rect">
          <a:avLst/>
        </a:prstGeom>
        <a:noFill/>
        <a:ln>
          <a:noFill/>
        </a:ln>
        <a:effectLst/>
      </dsp:spPr>
      <dsp:style>
        <a:lnRef idx="0">
          <a:scrgbClr r="0" g="0" b="0"/>
        </a:lnRef>
        <a:fillRef idx="0">
          <a:scrgbClr r="0" g="0" b="0"/>
        </a:fillRef>
        <a:effectRef idx="0">
          <a:scrgbClr r="0" g="0" b="0"/>
        </a:effectRef>
        <a:fontRef idx="minor"/>
      </dsp:style>
    </dsp:sp>
    <dsp:sp modelId="{C8E223DC-2D1A-410B-B23D-3743BB640DCE}">
      <dsp:nvSpPr>
        <dsp:cNvPr id="0" name=""/>
        <dsp:cNvSpPr/>
      </dsp:nvSpPr>
      <dsp:spPr>
        <a:xfrm rot="5400000">
          <a:off x="5632873" y="1542484"/>
          <a:ext cx="1684748" cy="1465731"/>
        </a:xfrm>
        <a:prstGeom prst="hexagon">
          <a:avLst>
            <a:gd name="adj" fmla="val 25000"/>
            <a:gd name="vf" fmla="val 115470"/>
          </a:avLst>
        </a:prstGeom>
        <a:solidFill>
          <a:schemeClr val="accent1">
            <a:shade val="80000"/>
            <a:hueOff val="183747"/>
            <a:satOff val="-2635"/>
            <a:lumOff val="153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5970791" y="1695516"/>
        <a:ext cx="1008911" cy="1159668"/>
      </dsp:txXfrm>
    </dsp:sp>
    <dsp:sp modelId="{C6660D86-D016-4540-88C6-567F82122E94}">
      <dsp:nvSpPr>
        <dsp:cNvPr id="0" name=""/>
        <dsp:cNvSpPr/>
      </dsp:nvSpPr>
      <dsp:spPr>
        <a:xfrm rot="5400000">
          <a:off x="4895913" y="2972516"/>
          <a:ext cx="1684748" cy="1465731"/>
        </a:xfrm>
        <a:prstGeom prst="hexagon">
          <a:avLst>
            <a:gd name="adj" fmla="val 25000"/>
            <a:gd name="vf" fmla="val 115470"/>
          </a:avLst>
        </a:prstGeom>
        <a:solidFill>
          <a:schemeClr val="accent1">
            <a:shade val="80000"/>
            <a:hueOff val="244997"/>
            <a:satOff val="-3514"/>
            <a:lumOff val="204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endParaRPr lang="en-US" sz="5300" kern="1200" dirty="0"/>
        </a:p>
      </dsp:txBody>
      <dsp:txXfrm rot="-5400000">
        <a:off x="5233831" y="3125548"/>
        <a:ext cx="1008911" cy="1159668"/>
      </dsp:txXfrm>
    </dsp:sp>
    <dsp:sp modelId="{7011AF9D-25C3-452D-B6AB-2394AD3301C0}">
      <dsp:nvSpPr>
        <dsp:cNvPr id="0" name=""/>
        <dsp:cNvSpPr/>
      </dsp:nvSpPr>
      <dsp:spPr>
        <a:xfrm>
          <a:off x="6515631" y="3199957"/>
          <a:ext cx="1880179" cy="101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US" sz="3600" kern="1200" dirty="0"/>
        </a:p>
      </dsp:txBody>
      <dsp:txXfrm>
        <a:off x="6515631" y="3199957"/>
        <a:ext cx="1880179" cy="1010849"/>
      </dsp:txXfrm>
    </dsp:sp>
    <dsp:sp modelId="{F29CA069-D221-4C37-A206-AC5219AB8DCF}">
      <dsp:nvSpPr>
        <dsp:cNvPr id="0" name=""/>
        <dsp:cNvSpPr/>
      </dsp:nvSpPr>
      <dsp:spPr>
        <a:xfrm rot="5400000">
          <a:off x="3312923" y="2972516"/>
          <a:ext cx="1684748" cy="1465731"/>
        </a:xfrm>
        <a:prstGeom prst="hexagon">
          <a:avLst>
            <a:gd name="adj" fmla="val 25000"/>
            <a:gd name="vf" fmla="val 115470"/>
          </a:avLst>
        </a:prstGeom>
        <a:solidFill>
          <a:schemeClr val="accent1">
            <a:shade val="80000"/>
            <a:hueOff val="306246"/>
            <a:satOff val="-4392"/>
            <a:lumOff val="2561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650841" y="3125548"/>
        <a:ext cx="1008911" cy="11596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BE5A6-00BA-470F-8874-50D02281E2AD}">
      <dsp:nvSpPr>
        <dsp:cNvPr id="0" name=""/>
        <dsp:cNvSpPr/>
      </dsp:nvSpPr>
      <dsp:spPr>
        <a:xfrm>
          <a:off x="3782828" y="2599900"/>
          <a:ext cx="2694120" cy="2129958"/>
        </a:xfrm>
        <a:prstGeom prst="ellipse">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dirty="0" smtClean="0">
              <a:latin typeface="Times New Roman" panose="02020603050405020304" pitchFamily="18" charset="0"/>
              <a:cs typeface="Times New Roman" panose="02020603050405020304" pitchFamily="18" charset="0"/>
            </a:rPr>
            <a:t>LUMONTEX S.A.</a:t>
          </a:r>
          <a:endParaRPr lang="es-EC" sz="2400" b="1" kern="1200" dirty="0">
            <a:latin typeface="Times New Roman" panose="02020603050405020304" pitchFamily="18" charset="0"/>
            <a:cs typeface="Times New Roman" panose="02020603050405020304" pitchFamily="18" charset="0"/>
          </a:endParaRPr>
        </a:p>
      </dsp:txBody>
      <dsp:txXfrm>
        <a:off x="4177373" y="2911825"/>
        <a:ext cx="1905030" cy="1506108"/>
      </dsp:txXfrm>
    </dsp:sp>
    <dsp:sp modelId="{F9577056-66F2-4F7A-BD5E-C483CF18ED46}">
      <dsp:nvSpPr>
        <dsp:cNvPr id="0" name=""/>
        <dsp:cNvSpPr/>
      </dsp:nvSpPr>
      <dsp:spPr>
        <a:xfrm rot="10856896">
          <a:off x="1851221" y="3386827"/>
          <a:ext cx="1871863" cy="6070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62602FE-C74A-49A1-8D1A-B95657875CE1}">
      <dsp:nvSpPr>
        <dsp:cNvPr id="0" name=""/>
        <dsp:cNvSpPr/>
      </dsp:nvSpPr>
      <dsp:spPr>
        <a:xfrm>
          <a:off x="401223" y="3013418"/>
          <a:ext cx="2802726" cy="1192776"/>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cs typeface="Times New Roman" panose="02020603050405020304" pitchFamily="18" charset="0"/>
            </a:rPr>
            <a:t>Funcionamiento anormal del interruptor de nivel de las bombas de extracción</a:t>
          </a:r>
          <a:endParaRPr lang="es-EC" sz="2200" kern="1200" dirty="0">
            <a:latin typeface="Times New Roman" panose="02020603050405020304" pitchFamily="18" charset="0"/>
            <a:cs typeface="Times New Roman" panose="02020603050405020304" pitchFamily="18" charset="0"/>
          </a:endParaRPr>
        </a:p>
      </dsp:txBody>
      <dsp:txXfrm>
        <a:off x="436158" y="3048353"/>
        <a:ext cx="2732856" cy="1122906"/>
      </dsp:txXfrm>
    </dsp:sp>
    <dsp:sp modelId="{AC836640-C748-4696-9709-B131CDD920DB}">
      <dsp:nvSpPr>
        <dsp:cNvPr id="0" name=""/>
        <dsp:cNvSpPr/>
      </dsp:nvSpPr>
      <dsp:spPr>
        <a:xfrm rot="12355446">
          <a:off x="1572580" y="2246820"/>
          <a:ext cx="2481330" cy="6070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32BD778-AF73-42A4-B8DB-50E94EC7E6C8}">
      <dsp:nvSpPr>
        <dsp:cNvPr id="0" name=""/>
        <dsp:cNvSpPr/>
      </dsp:nvSpPr>
      <dsp:spPr>
        <a:xfrm>
          <a:off x="347933" y="1460505"/>
          <a:ext cx="2545832" cy="997304"/>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cs typeface="Times New Roman" panose="02020603050405020304" pitchFamily="18" charset="0"/>
            </a:rPr>
            <a:t>Falta de un sistema de alarmas</a:t>
          </a:r>
          <a:endParaRPr lang="es-EC" sz="2200" kern="1200" dirty="0">
            <a:latin typeface="Times New Roman" panose="02020603050405020304" pitchFamily="18" charset="0"/>
            <a:cs typeface="Times New Roman" panose="02020603050405020304" pitchFamily="18" charset="0"/>
          </a:endParaRPr>
        </a:p>
      </dsp:txBody>
      <dsp:txXfrm>
        <a:off x="377143" y="1489715"/>
        <a:ext cx="2487412" cy="938884"/>
      </dsp:txXfrm>
    </dsp:sp>
    <dsp:sp modelId="{39A60D98-FAE5-46CC-B9DE-E9EBEC809EFC}">
      <dsp:nvSpPr>
        <dsp:cNvPr id="0" name=""/>
        <dsp:cNvSpPr/>
      </dsp:nvSpPr>
      <dsp:spPr>
        <a:xfrm rot="14457926">
          <a:off x="2884810" y="1307554"/>
          <a:ext cx="2210029" cy="6070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07B37D4-8A17-4A3E-8434-C96A6B7DE7EB}">
      <dsp:nvSpPr>
        <dsp:cNvPr id="0" name=""/>
        <dsp:cNvSpPr/>
      </dsp:nvSpPr>
      <dsp:spPr>
        <a:xfrm>
          <a:off x="1989662" y="48540"/>
          <a:ext cx="2927715" cy="1192776"/>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cs typeface="Times New Roman" panose="02020603050405020304" pitchFamily="18" charset="0"/>
            </a:rPr>
            <a:t>Inexistencia de un sistema para dosificación y aireación</a:t>
          </a:r>
          <a:endParaRPr lang="es-EC" sz="2200" kern="1200" dirty="0">
            <a:latin typeface="Times New Roman" panose="02020603050405020304" pitchFamily="18" charset="0"/>
            <a:cs typeface="Times New Roman" panose="02020603050405020304" pitchFamily="18" charset="0"/>
          </a:endParaRPr>
        </a:p>
      </dsp:txBody>
      <dsp:txXfrm>
        <a:off x="2024597" y="83475"/>
        <a:ext cx="2857845" cy="1122906"/>
      </dsp:txXfrm>
    </dsp:sp>
    <dsp:sp modelId="{957DA174-E063-4018-B4DE-029BD81B1F8F}">
      <dsp:nvSpPr>
        <dsp:cNvPr id="0" name=""/>
        <dsp:cNvSpPr/>
      </dsp:nvSpPr>
      <dsp:spPr>
        <a:xfrm rot="17897376">
          <a:off x="5054651" y="1307462"/>
          <a:ext cx="2240010" cy="6070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CF38A3F-2762-4BD3-A287-1CD4F77B4C31}">
      <dsp:nvSpPr>
        <dsp:cNvPr id="0" name=""/>
        <dsp:cNvSpPr/>
      </dsp:nvSpPr>
      <dsp:spPr>
        <a:xfrm>
          <a:off x="5141759" y="1265"/>
          <a:ext cx="3277884" cy="1192776"/>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cs typeface="Times New Roman" panose="02020603050405020304" pitchFamily="18" charset="0"/>
            </a:rPr>
            <a:t>Imposibilidad de visualizar curvas de comportamiento de la temperatura</a:t>
          </a:r>
          <a:endParaRPr lang="es-EC" sz="2200" kern="1200" dirty="0">
            <a:latin typeface="Times New Roman" panose="02020603050405020304" pitchFamily="18" charset="0"/>
            <a:cs typeface="Times New Roman" panose="02020603050405020304" pitchFamily="18" charset="0"/>
          </a:endParaRPr>
        </a:p>
      </dsp:txBody>
      <dsp:txXfrm>
        <a:off x="5176694" y="36200"/>
        <a:ext cx="3208014" cy="1122906"/>
      </dsp:txXfrm>
    </dsp:sp>
    <dsp:sp modelId="{A25ACB8A-C5F6-4606-9C00-D16C8C853FD4}">
      <dsp:nvSpPr>
        <dsp:cNvPr id="0" name=""/>
        <dsp:cNvSpPr/>
      </dsp:nvSpPr>
      <dsp:spPr>
        <a:xfrm rot="20016118">
          <a:off x="6220617" y="2220010"/>
          <a:ext cx="2248161" cy="6070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50A7D71-5194-4224-B961-D5914A21D231}">
      <dsp:nvSpPr>
        <dsp:cNvPr id="0" name=""/>
        <dsp:cNvSpPr/>
      </dsp:nvSpPr>
      <dsp:spPr>
        <a:xfrm>
          <a:off x="6699400" y="1543125"/>
          <a:ext cx="3404557" cy="995527"/>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cs typeface="Times New Roman" panose="02020603050405020304" pitchFamily="18" charset="0"/>
            </a:rPr>
            <a:t>Determinar funcionamientos anormales o fuera de rangos de operación</a:t>
          </a:r>
          <a:endParaRPr lang="es-EC" sz="2200" kern="1200" dirty="0">
            <a:latin typeface="Times New Roman" panose="02020603050405020304" pitchFamily="18" charset="0"/>
            <a:cs typeface="Times New Roman" panose="02020603050405020304" pitchFamily="18" charset="0"/>
          </a:endParaRPr>
        </a:p>
      </dsp:txBody>
      <dsp:txXfrm>
        <a:off x="6728558" y="1572283"/>
        <a:ext cx="3346241" cy="937211"/>
      </dsp:txXfrm>
    </dsp:sp>
    <dsp:sp modelId="{C55D5780-C624-4319-8B6C-3AF73DD180E8}">
      <dsp:nvSpPr>
        <dsp:cNvPr id="0" name=""/>
        <dsp:cNvSpPr/>
      </dsp:nvSpPr>
      <dsp:spPr>
        <a:xfrm rot="21526986">
          <a:off x="6535223" y="3263724"/>
          <a:ext cx="1973458" cy="6070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C8BB36A-70A2-49D2-A4D9-3D08E2C51E64}">
      <dsp:nvSpPr>
        <dsp:cNvPr id="0" name=""/>
        <dsp:cNvSpPr/>
      </dsp:nvSpPr>
      <dsp:spPr>
        <a:xfrm>
          <a:off x="7299785" y="3023949"/>
          <a:ext cx="2529044" cy="1135952"/>
        </a:xfrm>
        <a:prstGeom prst="roundRect">
          <a:avLst>
            <a:gd name="adj" fmla="val 10000"/>
          </a:avLst>
        </a:prstGeom>
        <a:solidFill>
          <a:schemeClr val="lt1">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just" defTabSz="977900">
            <a:lnSpc>
              <a:spcPct val="90000"/>
            </a:lnSpc>
            <a:spcBef>
              <a:spcPct val="0"/>
            </a:spcBef>
            <a:spcAft>
              <a:spcPct val="35000"/>
            </a:spcAft>
          </a:pPr>
          <a:r>
            <a:rPr lang="es-EC" sz="2200" kern="1200" dirty="0" smtClean="0">
              <a:latin typeface="Times New Roman" panose="02020603050405020304" pitchFamily="18" charset="0"/>
              <a:cs typeface="Times New Roman" panose="02020603050405020304" pitchFamily="18" charset="0"/>
            </a:rPr>
            <a:t>Planificar y realizar mantenimientos preventivos y correctivos  </a:t>
          </a:r>
          <a:endParaRPr lang="es-EC" sz="2200" kern="1200" dirty="0">
            <a:latin typeface="Times New Roman" panose="02020603050405020304" pitchFamily="18" charset="0"/>
            <a:cs typeface="Times New Roman" panose="02020603050405020304" pitchFamily="18" charset="0"/>
          </a:endParaRPr>
        </a:p>
      </dsp:txBody>
      <dsp:txXfrm>
        <a:off x="7333056" y="3057220"/>
        <a:ext cx="2462502" cy="10694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BAC95-2BFD-4078-ABED-9FA08CB2B2F4}">
      <dsp:nvSpPr>
        <dsp:cNvPr id="0" name=""/>
        <dsp:cNvSpPr/>
      </dsp:nvSpPr>
      <dsp:spPr>
        <a:xfrm rot="5400000">
          <a:off x="4895913" y="112486"/>
          <a:ext cx="1684748" cy="1465731"/>
        </a:xfrm>
        <a:prstGeom prst="hexagon">
          <a:avLst>
            <a:gd name="adj" fmla="val 25000"/>
            <a:gd name="vf" fmla="val 115470"/>
          </a:avLst>
        </a:prstGeom>
        <a:solidFill>
          <a:schemeClr val="accent1">
            <a:shade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kern="1200"/>
        </a:p>
      </dsp:txBody>
      <dsp:txXfrm rot="-5400000">
        <a:off x="5233831" y="265518"/>
        <a:ext cx="1008911" cy="1159668"/>
      </dsp:txXfrm>
    </dsp:sp>
    <dsp:sp modelId="{35B5E2B1-2734-42AC-9862-18B00E96C36C}">
      <dsp:nvSpPr>
        <dsp:cNvPr id="0" name=""/>
        <dsp:cNvSpPr/>
      </dsp:nvSpPr>
      <dsp:spPr>
        <a:xfrm>
          <a:off x="6515631" y="339927"/>
          <a:ext cx="1880179" cy="101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US" sz="3600" kern="1200" dirty="0"/>
        </a:p>
      </dsp:txBody>
      <dsp:txXfrm>
        <a:off x="6515631" y="339927"/>
        <a:ext cx="1880179" cy="1010849"/>
      </dsp:txXfrm>
    </dsp:sp>
    <dsp:sp modelId="{D6F46128-C603-4212-88B3-132D494AFC27}">
      <dsp:nvSpPr>
        <dsp:cNvPr id="0" name=""/>
        <dsp:cNvSpPr/>
      </dsp:nvSpPr>
      <dsp:spPr>
        <a:xfrm rot="5400000">
          <a:off x="3312923" y="112486"/>
          <a:ext cx="1684748" cy="1465731"/>
        </a:xfrm>
        <a:prstGeom prst="hexagon">
          <a:avLst>
            <a:gd name="adj" fmla="val 25000"/>
            <a:gd name="vf" fmla="val 115470"/>
          </a:avLst>
        </a:prstGeom>
        <a:solidFill>
          <a:schemeClr val="accent1">
            <a:shade val="80000"/>
            <a:hueOff val="61249"/>
            <a:satOff val="-878"/>
            <a:lumOff val="51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650841" y="265518"/>
        <a:ext cx="1008911" cy="1159668"/>
      </dsp:txXfrm>
    </dsp:sp>
    <dsp:sp modelId="{D7E35D70-8160-4F65-AAE9-CF058718ACF4}">
      <dsp:nvSpPr>
        <dsp:cNvPr id="0" name=""/>
        <dsp:cNvSpPr/>
      </dsp:nvSpPr>
      <dsp:spPr>
        <a:xfrm rot="5400000">
          <a:off x="2815486" y="-1161294"/>
          <a:ext cx="1364158" cy="6995130"/>
        </a:xfrm>
        <a:prstGeom prst="hexagon">
          <a:avLst>
            <a:gd name="adj" fmla="val 25000"/>
            <a:gd name="vf" fmla="val 115470"/>
          </a:avLst>
        </a:prstGeom>
        <a:no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s-EC" sz="4800" kern="1200" dirty="0" smtClean="0">
              <a:solidFill>
                <a:schemeClr val="tx2"/>
              </a:solidFill>
              <a:latin typeface="Times New Roman" panose="02020603050405020304" pitchFamily="18" charset="0"/>
              <a:cs typeface="Times New Roman" panose="02020603050405020304" pitchFamily="18" charset="0"/>
            </a:rPr>
            <a:t>Descripción de los Sistemas</a:t>
          </a:r>
          <a:endParaRPr lang="en-US" sz="4800" kern="1200" dirty="0">
            <a:solidFill>
              <a:schemeClr val="tx2"/>
            </a:solidFill>
            <a:latin typeface="Times New Roman" panose="02020603050405020304" pitchFamily="18" charset="0"/>
            <a:cs typeface="Times New Roman" panose="02020603050405020304" pitchFamily="18" charset="0"/>
          </a:endParaRPr>
        </a:p>
      </dsp:txBody>
      <dsp:txXfrm rot="-5400000">
        <a:off x="1165855" y="1881552"/>
        <a:ext cx="4663420" cy="909438"/>
      </dsp:txXfrm>
    </dsp:sp>
    <dsp:sp modelId="{B7CD25A8-169F-4456-8B58-607BF103D453}">
      <dsp:nvSpPr>
        <dsp:cNvPr id="0" name=""/>
        <dsp:cNvSpPr/>
      </dsp:nvSpPr>
      <dsp:spPr>
        <a:xfrm>
          <a:off x="1856541" y="1757377"/>
          <a:ext cx="3876724" cy="1010849"/>
        </a:xfrm>
        <a:prstGeom prst="rect">
          <a:avLst/>
        </a:prstGeom>
        <a:noFill/>
        <a:ln>
          <a:noFill/>
        </a:ln>
        <a:effectLst/>
      </dsp:spPr>
      <dsp:style>
        <a:lnRef idx="0">
          <a:scrgbClr r="0" g="0" b="0"/>
        </a:lnRef>
        <a:fillRef idx="0">
          <a:scrgbClr r="0" g="0" b="0"/>
        </a:fillRef>
        <a:effectRef idx="0">
          <a:scrgbClr r="0" g="0" b="0"/>
        </a:effectRef>
        <a:fontRef idx="minor"/>
      </dsp:style>
    </dsp:sp>
    <dsp:sp modelId="{C8E223DC-2D1A-410B-B23D-3743BB640DCE}">
      <dsp:nvSpPr>
        <dsp:cNvPr id="0" name=""/>
        <dsp:cNvSpPr/>
      </dsp:nvSpPr>
      <dsp:spPr>
        <a:xfrm rot="5400000">
          <a:off x="5610115" y="1542484"/>
          <a:ext cx="1684748" cy="1465731"/>
        </a:xfrm>
        <a:prstGeom prst="hexagon">
          <a:avLst>
            <a:gd name="adj" fmla="val 25000"/>
            <a:gd name="vf" fmla="val 115470"/>
          </a:avLst>
        </a:prstGeom>
        <a:solidFill>
          <a:schemeClr val="accent1">
            <a:shade val="80000"/>
            <a:hueOff val="183747"/>
            <a:satOff val="-2635"/>
            <a:lumOff val="153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5948033" y="1695516"/>
        <a:ext cx="1008911" cy="1159668"/>
      </dsp:txXfrm>
    </dsp:sp>
    <dsp:sp modelId="{C6660D86-D016-4540-88C6-567F82122E94}">
      <dsp:nvSpPr>
        <dsp:cNvPr id="0" name=""/>
        <dsp:cNvSpPr/>
      </dsp:nvSpPr>
      <dsp:spPr>
        <a:xfrm rot="5400000">
          <a:off x="4895913" y="2972516"/>
          <a:ext cx="1684748" cy="1465731"/>
        </a:xfrm>
        <a:prstGeom prst="hexagon">
          <a:avLst>
            <a:gd name="adj" fmla="val 25000"/>
            <a:gd name="vf" fmla="val 115470"/>
          </a:avLst>
        </a:prstGeom>
        <a:solidFill>
          <a:schemeClr val="accent1">
            <a:shade val="80000"/>
            <a:hueOff val="244997"/>
            <a:satOff val="-3514"/>
            <a:lumOff val="204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endParaRPr lang="en-US" sz="5300" kern="1200" dirty="0"/>
        </a:p>
      </dsp:txBody>
      <dsp:txXfrm rot="-5400000">
        <a:off x="5233831" y="3125548"/>
        <a:ext cx="1008911" cy="1159668"/>
      </dsp:txXfrm>
    </dsp:sp>
    <dsp:sp modelId="{7011AF9D-25C3-452D-B6AB-2394AD3301C0}">
      <dsp:nvSpPr>
        <dsp:cNvPr id="0" name=""/>
        <dsp:cNvSpPr/>
      </dsp:nvSpPr>
      <dsp:spPr>
        <a:xfrm>
          <a:off x="6515631" y="3199957"/>
          <a:ext cx="1880179" cy="101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US" sz="3600" kern="1200" dirty="0"/>
        </a:p>
      </dsp:txBody>
      <dsp:txXfrm>
        <a:off x="6515631" y="3199957"/>
        <a:ext cx="1880179" cy="1010849"/>
      </dsp:txXfrm>
    </dsp:sp>
    <dsp:sp modelId="{F29CA069-D221-4C37-A206-AC5219AB8DCF}">
      <dsp:nvSpPr>
        <dsp:cNvPr id="0" name=""/>
        <dsp:cNvSpPr/>
      </dsp:nvSpPr>
      <dsp:spPr>
        <a:xfrm rot="5400000">
          <a:off x="3312923" y="2972516"/>
          <a:ext cx="1684748" cy="1465731"/>
        </a:xfrm>
        <a:prstGeom prst="hexagon">
          <a:avLst>
            <a:gd name="adj" fmla="val 25000"/>
            <a:gd name="vf" fmla="val 115470"/>
          </a:avLst>
        </a:prstGeom>
        <a:solidFill>
          <a:schemeClr val="accent1">
            <a:shade val="80000"/>
            <a:hueOff val="306246"/>
            <a:satOff val="-4392"/>
            <a:lumOff val="2561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650841" y="3125548"/>
        <a:ext cx="1008911" cy="11596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BAC95-2BFD-4078-ABED-9FA08CB2B2F4}">
      <dsp:nvSpPr>
        <dsp:cNvPr id="0" name=""/>
        <dsp:cNvSpPr/>
      </dsp:nvSpPr>
      <dsp:spPr>
        <a:xfrm rot="5400000">
          <a:off x="4895913" y="112486"/>
          <a:ext cx="1684748" cy="1465731"/>
        </a:xfrm>
        <a:prstGeom prst="hexagon">
          <a:avLst>
            <a:gd name="adj" fmla="val 25000"/>
            <a:gd name="vf" fmla="val 115470"/>
          </a:avLst>
        </a:prstGeom>
        <a:solidFill>
          <a:schemeClr val="accent1">
            <a:shade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kern="1200"/>
        </a:p>
      </dsp:txBody>
      <dsp:txXfrm rot="-5400000">
        <a:off x="5233831" y="265518"/>
        <a:ext cx="1008911" cy="1159668"/>
      </dsp:txXfrm>
    </dsp:sp>
    <dsp:sp modelId="{35B5E2B1-2734-42AC-9862-18B00E96C36C}">
      <dsp:nvSpPr>
        <dsp:cNvPr id="0" name=""/>
        <dsp:cNvSpPr/>
      </dsp:nvSpPr>
      <dsp:spPr>
        <a:xfrm>
          <a:off x="6515631" y="339927"/>
          <a:ext cx="1880179" cy="101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US" sz="3600" kern="1200" dirty="0"/>
        </a:p>
      </dsp:txBody>
      <dsp:txXfrm>
        <a:off x="6515631" y="339927"/>
        <a:ext cx="1880179" cy="1010849"/>
      </dsp:txXfrm>
    </dsp:sp>
    <dsp:sp modelId="{D6F46128-C603-4212-88B3-132D494AFC27}">
      <dsp:nvSpPr>
        <dsp:cNvPr id="0" name=""/>
        <dsp:cNvSpPr/>
      </dsp:nvSpPr>
      <dsp:spPr>
        <a:xfrm rot="5400000">
          <a:off x="3312923" y="112486"/>
          <a:ext cx="1684748" cy="1465731"/>
        </a:xfrm>
        <a:prstGeom prst="hexagon">
          <a:avLst>
            <a:gd name="adj" fmla="val 25000"/>
            <a:gd name="vf" fmla="val 115470"/>
          </a:avLst>
        </a:prstGeom>
        <a:solidFill>
          <a:schemeClr val="accent1">
            <a:shade val="80000"/>
            <a:hueOff val="61249"/>
            <a:satOff val="-878"/>
            <a:lumOff val="51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650841" y="265518"/>
        <a:ext cx="1008911" cy="1159668"/>
      </dsp:txXfrm>
    </dsp:sp>
    <dsp:sp modelId="{D7E35D70-8160-4F65-AAE9-CF058718ACF4}">
      <dsp:nvSpPr>
        <dsp:cNvPr id="0" name=""/>
        <dsp:cNvSpPr/>
      </dsp:nvSpPr>
      <dsp:spPr>
        <a:xfrm rot="5400000">
          <a:off x="2815486" y="-1161294"/>
          <a:ext cx="1364158" cy="6995130"/>
        </a:xfrm>
        <a:prstGeom prst="hexagon">
          <a:avLst>
            <a:gd name="adj" fmla="val 25000"/>
            <a:gd name="vf" fmla="val 115470"/>
          </a:avLst>
        </a:prstGeom>
        <a:no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s-EC" sz="4800" kern="1200" dirty="0" smtClean="0">
              <a:solidFill>
                <a:schemeClr val="tx2"/>
              </a:solidFill>
              <a:latin typeface="Times New Roman" panose="02020603050405020304" pitchFamily="18" charset="0"/>
              <a:cs typeface="Times New Roman" panose="02020603050405020304" pitchFamily="18" charset="0"/>
            </a:rPr>
            <a:t>Descripción de la instrumentación</a:t>
          </a:r>
          <a:endParaRPr lang="en-US" sz="4800" kern="1200" dirty="0">
            <a:solidFill>
              <a:schemeClr val="tx2"/>
            </a:solidFill>
            <a:latin typeface="Times New Roman" panose="02020603050405020304" pitchFamily="18" charset="0"/>
            <a:cs typeface="Times New Roman" panose="02020603050405020304" pitchFamily="18" charset="0"/>
          </a:endParaRPr>
        </a:p>
      </dsp:txBody>
      <dsp:txXfrm rot="-5400000">
        <a:off x="1165855" y="1881552"/>
        <a:ext cx="4663420" cy="909438"/>
      </dsp:txXfrm>
    </dsp:sp>
    <dsp:sp modelId="{B7CD25A8-169F-4456-8B58-607BF103D453}">
      <dsp:nvSpPr>
        <dsp:cNvPr id="0" name=""/>
        <dsp:cNvSpPr/>
      </dsp:nvSpPr>
      <dsp:spPr>
        <a:xfrm>
          <a:off x="1856541" y="1757377"/>
          <a:ext cx="3876724" cy="1010849"/>
        </a:xfrm>
        <a:prstGeom prst="rect">
          <a:avLst/>
        </a:prstGeom>
        <a:noFill/>
        <a:ln>
          <a:noFill/>
        </a:ln>
        <a:effectLst/>
      </dsp:spPr>
      <dsp:style>
        <a:lnRef idx="0">
          <a:scrgbClr r="0" g="0" b="0"/>
        </a:lnRef>
        <a:fillRef idx="0">
          <a:scrgbClr r="0" g="0" b="0"/>
        </a:fillRef>
        <a:effectRef idx="0">
          <a:scrgbClr r="0" g="0" b="0"/>
        </a:effectRef>
        <a:fontRef idx="minor"/>
      </dsp:style>
    </dsp:sp>
    <dsp:sp modelId="{C8E223DC-2D1A-410B-B23D-3743BB640DCE}">
      <dsp:nvSpPr>
        <dsp:cNvPr id="0" name=""/>
        <dsp:cNvSpPr/>
      </dsp:nvSpPr>
      <dsp:spPr>
        <a:xfrm rot="5400000">
          <a:off x="5610115" y="1542484"/>
          <a:ext cx="1684748" cy="1465731"/>
        </a:xfrm>
        <a:prstGeom prst="hexagon">
          <a:avLst>
            <a:gd name="adj" fmla="val 25000"/>
            <a:gd name="vf" fmla="val 115470"/>
          </a:avLst>
        </a:prstGeom>
        <a:solidFill>
          <a:schemeClr val="accent1">
            <a:shade val="80000"/>
            <a:hueOff val="183747"/>
            <a:satOff val="-2635"/>
            <a:lumOff val="153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5948033" y="1695516"/>
        <a:ext cx="1008911" cy="1159668"/>
      </dsp:txXfrm>
    </dsp:sp>
    <dsp:sp modelId="{C6660D86-D016-4540-88C6-567F82122E94}">
      <dsp:nvSpPr>
        <dsp:cNvPr id="0" name=""/>
        <dsp:cNvSpPr/>
      </dsp:nvSpPr>
      <dsp:spPr>
        <a:xfrm rot="5400000">
          <a:off x="4895913" y="2972516"/>
          <a:ext cx="1684748" cy="1465731"/>
        </a:xfrm>
        <a:prstGeom prst="hexagon">
          <a:avLst>
            <a:gd name="adj" fmla="val 25000"/>
            <a:gd name="vf" fmla="val 115470"/>
          </a:avLst>
        </a:prstGeom>
        <a:solidFill>
          <a:schemeClr val="accent1">
            <a:shade val="80000"/>
            <a:hueOff val="244997"/>
            <a:satOff val="-3514"/>
            <a:lumOff val="204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endParaRPr lang="en-US" sz="5300" kern="1200" dirty="0"/>
        </a:p>
      </dsp:txBody>
      <dsp:txXfrm rot="-5400000">
        <a:off x="5233831" y="3125548"/>
        <a:ext cx="1008911" cy="1159668"/>
      </dsp:txXfrm>
    </dsp:sp>
    <dsp:sp modelId="{7011AF9D-25C3-452D-B6AB-2394AD3301C0}">
      <dsp:nvSpPr>
        <dsp:cNvPr id="0" name=""/>
        <dsp:cNvSpPr/>
      </dsp:nvSpPr>
      <dsp:spPr>
        <a:xfrm>
          <a:off x="6515631" y="3199957"/>
          <a:ext cx="1880179" cy="101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US" sz="3600" kern="1200" dirty="0"/>
        </a:p>
      </dsp:txBody>
      <dsp:txXfrm>
        <a:off x="6515631" y="3199957"/>
        <a:ext cx="1880179" cy="1010849"/>
      </dsp:txXfrm>
    </dsp:sp>
    <dsp:sp modelId="{F29CA069-D221-4C37-A206-AC5219AB8DCF}">
      <dsp:nvSpPr>
        <dsp:cNvPr id="0" name=""/>
        <dsp:cNvSpPr/>
      </dsp:nvSpPr>
      <dsp:spPr>
        <a:xfrm rot="5400000">
          <a:off x="3312923" y="2972516"/>
          <a:ext cx="1684748" cy="1465731"/>
        </a:xfrm>
        <a:prstGeom prst="hexagon">
          <a:avLst>
            <a:gd name="adj" fmla="val 25000"/>
            <a:gd name="vf" fmla="val 115470"/>
          </a:avLst>
        </a:prstGeom>
        <a:solidFill>
          <a:schemeClr val="accent1">
            <a:shade val="80000"/>
            <a:hueOff val="306246"/>
            <a:satOff val="-4392"/>
            <a:lumOff val="2561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650841" y="3125548"/>
        <a:ext cx="1008911" cy="11596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BAC95-2BFD-4078-ABED-9FA08CB2B2F4}">
      <dsp:nvSpPr>
        <dsp:cNvPr id="0" name=""/>
        <dsp:cNvSpPr/>
      </dsp:nvSpPr>
      <dsp:spPr>
        <a:xfrm rot="5400000">
          <a:off x="4895913" y="112486"/>
          <a:ext cx="1684748" cy="1465731"/>
        </a:xfrm>
        <a:prstGeom prst="hexagon">
          <a:avLst>
            <a:gd name="adj" fmla="val 25000"/>
            <a:gd name="vf" fmla="val 115470"/>
          </a:avLst>
        </a:prstGeom>
        <a:solidFill>
          <a:schemeClr val="accent1">
            <a:shade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kern="1200"/>
        </a:p>
      </dsp:txBody>
      <dsp:txXfrm rot="-5400000">
        <a:off x="5233831" y="265518"/>
        <a:ext cx="1008911" cy="1159668"/>
      </dsp:txXfrm>
    </dsp:sp>
    <dsp:sp modelId="{35B5E2B1-2734-42AC-9862-18B00E96C36C}">
      <dsp:nvSpPr>
        <dsp:cNvPr id="0" name=""/>
        <dsp:cNvSpPr/>
      </dsp:nvSpPr>
      <dsp:spPr>
        <a:xfrm>
          <a:off x="6515631" y="339927"/>
          <a:ext cx="1880179" cy="101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US" sz="3600" kern="1200" dirty="0"/>
        </a:p>
      </dsp:txBody>
      <dsp:txXfrm>
        <a:off x="6515631" y="339927"/>
        <a:ext cx="1880179" cy="1010849"/>
      </dsp:txXfrm>
    </dsp:sp>
    <dsp:sp modelId="{D6F46128-C603-4212-88B3-132D494AFC27}">
      <dsp:nvSpPr>
        <dsp:cNvPr id="0" name=""/>
        <dsp:cNvSpPr/>
      </dsp:nvSpPr>
      <dsp:spPr>
        <a:xfrm rot="5400000">
          <a:off x="3312923" y="112486"/>
          <a:ext cx="1684748" cy="1465731"/>
        </a:xfrm>
        <a:prstGeom prst="hexagon">
          <a:avLst>
            <a:gd name="adj" fmla="val 25000"/>
            <a:gd name="vf" fmla="val 115470"/>
          </a:avLst>
        </a:prstGeom>
        <a:solidFill>
          <a:schemeClr val="accent1">
            <a:shade val="80000"/>
            <a:hueOff val="61249"/>
            <a:satOff val="-878"/>
            <a:lumOff val="51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650841" y="265518"/>
        <a:ext cx="1008911" cy="1159668"/>
      </dsp:txXfrm>
    </dsp:sp>
    <dsp:sp modelId="{D7E35D70-8160-4F65-AAE9-CF058718ACF4}">
      <dsp:nvSpPr>
        <dsp:cNvPr id="0" name=""/>
        <dsp:cNvSpPr/>
      </dsp:nvSpPr>
      <dsp:spPr>
        <a:xfrm rot="5400000">
          <a:off x="2815486" y="-1161294"/>
          <a:ext cx="1364158" cy="6995130"/>
        </a:xfrm>
        <a:prstGeom prst="hexagon">
          <a:avLst>
            <a:gd name="adj" fmla="val 25000"/>
            <a:gd name="vf" fmla="val 115470"/>
          </a:avLst>
        </a:prstGeom>
        <a:no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solidFill>
                <a:schemeClr val="tx2"/>
              </a:solidFill>
              <a:latin typeface="Times New Roman" panose="02020603050405020304" pitchFamily="18" charset="0"/>
              <a:cs typeface="Times New Roman" panose="02020603050405020304" pitchFamily="18" charset="0"/>
            </a:rPr>
            <a:t>Diseño del Sistema de monitoreo y control</a:t>
          </a:r>
          <a:endParaRPr lang="en-US" sz="3600" kern="1200" dirty="0">
            <a:solidFill>
              <a:schemeClr val="tx2"/>
            </a:solidFill>
            <a:latin typeface="Times New Roman" panose="02020603050405020304" pitchFamily="18" charset="0"/>
            <a:cs typeface="Times New Roman" panose="02020603050405020304" pitchFamily="18" charset="0"/>
          </a:endParaRPr>
        </a:p>
      </dsp:txBody>
      <dsp:txXfrm rot="-5400000">
        <a:off x="1165855" y="1881552"/>
        <a:ext cx="4663420" cy="909438"/>
      </dsp:txXfrm>
    </dsp:sp>
    <dsp:sp modelId="{B7CD25A8-169F-4456-8B58-607BF103D453}">
      <dsp:nvSpPr>
        <dsp:cNvPr id="0" name=""/>
        <dsp:cNvSpPr/>
      </dsp:nvSpPr>
      <dsp:spPr>
        <a:xfrm>
          <a:off x="1856541" y="1757377"/>
          <a:ext cx="3876724" cy="1010849"/>
        </a:xfrm>
        <a:prstGeom prst="rect">
          <a:avLst/>
        </a:prstGeom>
        <a:noFill/>
        <a:ln>
          <a:noFill/>
        </a:ln>
        <a:effectLst/>
      </dsp:spPr>
      <dsp:style>
        <a:lnRef idx="0">
          <a:scrgbClr r="0" g="0" b="0"/>
        </a:lnRef>
        <a:fillRef idx="0">
          <a:scrgbClr r="0" g="0" b="0"/>
        </a:fillRef>
        <a:effectRef idx="0">
          <a:scrgbClr r="0" g="0" b="0"/>
        </a:effectRef>
        <a:fontRef idx="minor"/>
      </dsp:style>
    </dsp:sp>
    <dsp:sp modelId="{C8E223DC-2D1A-410B-B23D-3743BB640DCE}">
      <dsp:nvSpPr>
        <dsp:cNvPr id="0" name=""/>
        <dsp:cNvSpPr/>
      </dsp:nvSpPr>
      <dsp:spPr>
        <a:xfrm rot="5400000">
          <a:off x="5610115" y="1542484"/>
          <a:ext cx="1684748" cy="1465731"/>
        </a:xfrm>
        <a:prstGeom prst="hexagon">
          <a:avLst>
            <a:gd name="adj" fmla="val 25000"/>
            <a:gd name="vf" fmla="val 115470"/>
          </a:avLst>
        </a:prstGeom>
        <a:solidFill>
          <a:schemeClr val="accent1">
            <a:shade val="80000"/>
            <a:hueOff val="183747"/>
            <a:satOff val="-2635"/>
            <a:lumOff val="153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5948033" y="1695516"/>
        <a:ext cx="1008911" cy="1159668"/>
      </dsp:txXfrm>
    </dsp:sp>
    <dsp:sp modelId="{C6660D86-D016-4540-88C6-567F82122E94}">
      <dsp:nvSpPr>
        <dsp:cNvPr id="0" name=""/>
        <dsp:cNvSpPr/>
      </dsp:nvSpPr>
      <dsp:spPr>
        <a:xfrm rot="5400000">
          <a:off x="4895913" y="2972516"/>
          <a:ext cx="1684748" cy="1465731"/>
        </a:xfrm>
        <a:prstGeom prst="hexagon">
          <a:avLst>
            <a:gd name="adj" fmla="val 25000"/>
            <a:gd name="vf" fmla="val 115470"/>
          </a:avLst>
        </a:prstGeom>
        <a:solidFill>
          <a:schemeClr val="accent1">
            <a:shade val="80000"/>
            <a:hueOff val="244997"/>
            <a:satOff val="-3514"/>
            <a:lumOff val="204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endParaRPr lang="en-US" sz="5300" kern="1200" dirty="0"/>
        </a:p>
      </dsp:txBody>
      <dsp:txXfrm rot="-5400000">
        <a:off x="5233831" y="3125548"/>
        <a:ext cx="1008911" cy="1159668"/>
      </dsp:txXfrm>
    </dsp:sp>
    <dsp:sp modelId="{7011AF9D-25C3-452D-B6AB-2394AD3301C0}">
      <dsp:nvSpPr>
        <dsp:cNvPr id="0" name=""/>
        <dsp:cNvSpPr/>
      </dsp:nvSpPr>
      <dsp:spPr>
        <a:xfrm>
          <a:off x="6515631" y="3199957"/>
          <a:ext cx="1880179" cy="101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US" sz="3600" kern="1200" dirty="0"/>
        </a:p>
      </dsp:txBody>
      <dsp:txXfrm>
        <a:off x="6515631" y="3199957"/>
        <a:ext cx="1880179" cy="1010849"/>
      </dsp:txXfrm>
    </dsp:sp>
    <dsp:sp modelId="{F29CA069-D221-4C37-A206-AC5219AB8DCF}">
      <dsp:nvSpPr>
        <dsp:cNvPr id="0" name=""/>
        <dsp:cNvSpPr/>
      </dsp:nvSpPr>
      <dsp:spPr>
        <a:xfrm rot="5400000">
          <a:off x="3312923" y="2972516"/>
          <a:ext cx="1684748" cy="1465731"/>
        </a:xfrm>
        <a:prstGeom prst="hexagon">
          <a:avLst>
            <a:gd name="adj" fmla="val 25000"/>
            <a:gd name="vf" fmla="val 115470"/>
          </a:avLst>
        </a:prstGeom>
        <a:solidFill>
          <a:schemeClr val="accent1">
            <a:shade val="80000"/>
            <a:hueOff val="306246"/>
            <a:satOff val="-4392"/>
            <a:lumOff val="2561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650841" y="3125548"/>
        <a:ext cx="1008911" cy="11596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DB80D2-80A8-4A00-A9AD-0F0704D870CF}" type="datetimeFigureOut">
              <a:rPr lang="en-US" smtClean="0"/>
              <a:t>8/20/2015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3BFBAC-A8FD-480D-B16F-6EC6E8E78DFA}" type="slidenum">
              <a:rPr lang="en-US" smtClean="0"/>
              <a:t>‹#›</a:t>
            </a:fld>
            <a:endParaRPr lang="en-US"/>
          </a:p>
        </p:txBody>
      </p:sp>
    </p:spTree>
    <p:extLst>
      <p:ext uri="{BB962C8B-B14F-4D97-AF65-F5344CB8AC3E}">
        <p14:creationId xmlns:p14="http://schemas.microsoft.com/office/powerpoint/2010/main" val="29412018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098AC-858E-4FBB-B17F-47995DE7EF14}" type="datetimeFigureOut">
              <a:rPr lang="en-US" smtClean="0"/>
              <a:t>8/20/2015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86EF0-85D5-41E5-955C-1F6EFC39B1E7}" type="slidenum">
              <a:rPr lang="en-US" smtClean="0"/>
              <a:t>‹#›</a:t>
            </a:fld>
            <a:endParaRPr lang="en-US"/>
          </a:p>
        </p:txBody>
      </p:sp>
    </p:spTree>
    <p:extLst>
      <p:ext uri="{BB962C8B-B14F-4D97-AF65-F5344CB8AC3E}">
        <p14:creationId xmlns:p14="http://schemas.microsoft.com/office/powerpoint/2010/main" val="18144867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222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Caldero: genera el vapor para los diferentes procesos </a:t>
            </a:r>
          </a:p>
          <a:p>
            <a:r>
              <a:rPr lang="es-ES" sz="1200" b="0" i="0" u="none" strike="noStrike" kern="1200" baseline="0" dirty="0" smtClean="0">
                <a:solidFill>
                  <a:schemeClr val="tx1"/>
                </a:solidFill>
                <a:latin typeface="+mn-lt"/>
                <a:ea typeface="+mn-ea"/>
                <a:cs typeface="+mn-cs"/>
              </a:rPr>
              <a:t>Distribuidor de vapor: distribuye el vapor hasta los procesos de tinturado y secado. </a:t>
            </a:r>
          </a:p>
          <a:p>
            <a:r>
              <a:rPr lang="es-ES" sz="1200" b="0" i="0" u="none" strike="noStrike" kern="1200" baseline="0" dirty="0" smtClean="0">
                <a:solidFill>
                  <a:schemeClr val="tx1"/>
                </a:solidFill>
                <a:latin typeface="+mn-lt"/>
                <a:ea typeface="+mn-ea"/>
                <a:cs typeface="+mn-cs"/>
              </a:rPr>
              <a:t>Tanque de condensados: Reutiliza el condensado producido. El condensado se refiere al líquido formado cuando el vapor se convierte nuevamente en agua. </a:t>
            </a:r>
          </a:p>
          <a:p>
            <a:endParaRPr lang="en-US" dirty="0"/>
          </a:p>
        </p:txBody>
      </p:sp>
    </p:spTree>
    <p:extLst>
      <p:ext uri="{BB962C8B-B14F-4D97-AF65-F5344CB8AC3E}">
        <p14:creationId xmlns:p14="http://schemas.microsoft.com/office/powerpoint/2010/main" val="3827524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7617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8582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8519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462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608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3368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9382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799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031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3665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El polipropileno ofrece gran resistencia química, es ideal para ser usado con fluidos ácidos utilizados en galvanoplastia y procesos químicos.</a:t>
            </a:r>
            <a:endParaRPr lang="en-US" dirty="0"/>
          </a:p>
        </p:txBody>
      </p:sp>
    </p:spTree>
    <p:extLst>
      <p:ext uri="{BB962C8B-B14F-4D97-AF65-F5344CB8AC3E}">
        <p14:creationId xmlns:p14="http://schemas.microsoft.com/office/powerpoint/2010/main" val="4190094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 Buna N es típicamente adecuado para uso con hidrocarburos, ácidos diluidos y bases de petróleo, tales como aceites lubricantes, gasolina y diésel.</a:t>
            </a:r>
            <a:endParaRPr lang="en-US" dirty="0"/>
          </a:p>
        </p:txBody>
      </p:sp>
    </p:spTree>
    <p:extLst>
      <p:ext uri="{BB962C8B-B14F-4D97-AF65-F5344CB8AC3E}">
        <p14:creationId xmlns:p14="http://schemas.microsoft.com/office/powerpoint/2010/main" val="542840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No</a:t>
            </a:r>
            <a:r>
              <a:rPr lang="es-EC" baseline="0" dirty="0" smtClean="0"/>
              <a:t> contiene mercurio</a:t>
            </a:r>
            <a:endParaRPr lang="en-US" dirty="0"/>
          </a:p>
        </p:txBody>
      </p:sp>
    </p:spTree>
    <p:extLst>
      <p:ext uri="{BB962C8B-B14F-4D97-AF65-F5344CB8AC3E}">
        <p14:creationId xmlns:p14="http://schemas.microsoft.com/office/powerpoint/2010/main" val="195198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30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0400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4203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1905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0454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5050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783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 El campo del control y automatización industrial, es un campo implantado con frecuencia en grandes instalaciones como las cadenas de fabricación de automóviles, las vías férreas o las centrales térmicas y eléctricas, sin embargo en el área de la pequeña y mediana empresa está aún poco desarrollada. Las soluciones para el control y automatización de pequeñas y medianas instalaciones industriales son poco flexibles y específicas para cada instalación. (</a:t>
            </a:r>
            <a:r>
              <a:rPr lang="es-EC" sz="1200" kern="1200" dirty="0" err="1" smtClean="0">
                <a:solidFill>
                  <a:schemeClr val="tx1"/>
                </a:solidFill>
                <a:effectLst/>
                <a:latin typeface="+mn-lt"/>
                <a:ea typeface="+mn-ea"/>
                <a:cs typeface="+mn-cs"/>
              </a:rPr>
              <a:t>Ordax</a:t>
            </a:r>
            <a:r>
              <a:rPr lang="es-EC" sz="1200" kern="1200" dirty="0" smtClean="0">
                <a:solidFill>
                  <a:schemeClr val="tx1"/>
                </a:solidFill>
                <a:effectLst/>
                <a:latin typeface="+mn-lt"/>
                <a:ea typeface="+mn-ea"/>
                <a:cs typeface="+mn-cs"/>
              </a:rPr>
              <a:t>, 2005)</a:t>
            </a:r>
            <a:endParaRPr lang="en-US" dirty="0"/>
          </a:p>
        </p:txBody>
      </p:sp>
    </p:spTree>
    <p:extLst>
      <p:ext uri="{BB962C8B-B14F-4D97-AF65-F5344CB8AC3E}">
        <p14:creationId xmlns:p14="http://schemas.microsoft.com/office/powerpoint/2010/main" val="1470139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505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 El sistema es muy flexible al estar basado en una programación por software, ya que puede adaptarse de forma oportuna a nuevas necesidades de monitoreo o de control. </a:t>
            </a:r>
            <a:endParaRPr lang="en-US" dirty="0"/>
          </a:p>
        </p:txBody>
      </p:sp>
    </p:spTree>
    <p:extLst>
      <p:ext uri="{BB962C8B-B14F-4D97-AF65-F5344CB8AC3E}">
        <p14:creationId xmlns:p14="http://schemas.microsoft.com/office/powerpoint/2010/main" val="3136698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6706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El propósito de generar vapor es que su energía térmica se transforme en trabajo mecánico para una máquina térmica o que sirva para calefacción para procesos. </a:t>
            </a:r>
            <a:endParaRPr lang="en-US" dirty="0"/>
          </a:p>
        </p:txBody>
      </p:sp>
    </p:spTree>
    <p:extLst>
      <p:ext uri="{BB962C8B-B14F-4D97-AF65-F5344CB8AC3E}">
        <p14:creationId xmlns:p14="http://schemas.microsoft.com/office/powerpoint/2010/main" val="3161179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El propósito de generar vapor es que su energía térmica se transforme en trabajo mecánico para una máquina térmica o que sirva para calefacción para procesos. </a:t>
            </a:r>
            <a:endParaRPr lang="en-US" dirty="0"/>
          </a:p>
        </p:txBody>
      </p:sp>
    </p:spTree>
    <p:extLst>
      <p:ext uri="{BB962C8B-B14F-4D97-AF65-F5344CB8AC3E}">
        <p14:creationId xmlns:p14="http://schemas.microsoft.com/office/powerpoint/2010/main" val="2620408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El propósito de generar vapor es que su energía térmica se transforme en trabajo mecánico para una máquina térmica o que sirva para calefacción para procesos. </a:t>
            </a:r>
            <a:endParaRPr lang="en-US" dirty="0"/>
          </a:p>
        </p:txBody>
      </p:sp>
    </p:spTree>
    <p:extLst>
      <p:ext uri="{BB962C8B-B14F-4D97-AF65-F5344CB8AC3E}">
        <p14:creationId xmlns:p14="http://schemas.microsoft.com/office/powerpoint/2010/main" val="3688676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El propósito de generar vapor es que su energía térmica se transforme en trabajo mecánico para una máquina térmica o que sirva para calefacción para procesos. </a:t>
            </a:r>
            <a:endParaRPr lang="en-US" dirty="0"/>
          </a:p>
        </p:txBody>
      </p:sp>
    </p:spTree>
    <p:extLst>
      <p:ext uri="{BB962C8B-B14F-4D97-AF65-F5344CB8AC3E}">
        <p14:creationId xmlns:p14="http://schemas.microsoft.com/office/powerpoint/2010/main" val="4227021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El propósito de generar vapor es que su energía térmica se transforme en trabajo mecánico para una máquina térmica o que sirva para calefacción para procesos. </a:t>
            </a:r>
            <a:endParaRPr lang="en-US" dirty="0"/>
          </a:p>
        </p:txBody>
      </p:sp>
    </p:spTree>
    <p:extLst>
      <p:ext uri="{BB962C8B-B14F-4D97-AF65-F5344CB8AC3E}">
        <p14:creationId xmlns:p14="http://schemas.microsoft.com/office/powerpoint/2010/main" val="1398081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358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Extracción de agua  Pretratamiento (cloración y filtración) y Tratamiento</a:t>
            </a:r>
          </a:p>
          <a:p>
            <a:r>
              <a:rPr lang="es-EC" dirty="0" smtClean="0"/>
              <a:t>Tratamiento</a:t>
            </a:r>
            <a:r>
              <a:rPr lang="es-EC" baseline="0" dirty="0" smtClean="0"/>
              <a:t> garantiza 2174</a:t>
            </a:r>
            <a:endParaRPr lang="en-US" dirty="0"/>
          </a:p>
        </p:txBody>
      </p:sp>
    </p:spTree>
    <p:extLst>
      <p:ext uri="{BB962C8B-B14F-4D97-AF65-F5344CB8AC3E}">
        <p14:creationId xmlns:p14="http://schemas.microsoft.com/office/powerpoint/2010/main" val="333131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Times New Roman" panose="02020603050405020304" pitchFamily="18" charset="0"/>
                <a:cs typeface="Times New Roman" panose="02020603050405020304" pitchFamily="18" charset="0"/>
              </a:rPr>
              <a:t>El 1er tanque, denominado Tanque Principal, tiene una capacidad de 2000 galones de diésel, mientras que el 2do tanque, llamado Tanque de Reserva tiene una capacidad de 500 galones. </a:t>
            </a:r>
            <a:endParaRPr lang="es-EC" sz="1200" dirty="0" smtClean="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32285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El propósito de generar vapor es que su energía térmica se transforme en trabajo mecánico para una máquina térmica o que sirva para calefacción para procesos. </a:t>
            </a:r>
            <a:endParaRPr lang="en-US" dirty="0"/>
          </a:p>
        </p:txBody>
      </p:sp>
    </p:spTree>
    <p:extLst>
      <p:ext uri="{BB962C8B-B14F-4D97-AF65-F5344CB8AC3E}">
        <p14:creationId xmlns:p14="http://schemas.microsoft.com/office/powerpoint/2010/main" val="206281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5534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6578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B93CD4-B60F-468E-9626-79F590C9E967}" type="datetime1">
              <a:rPr lang="en-US" smtClean="0"/>
              <a:t>8/20/2015</a:t>
            </a:fld>
            <a:endParaRPr lang="en-US" dirty="0"/>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4610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AE0682-E508-461C-9AA0-6A1378B589EC}" type="datetime1">
              <a:rPr lang="en-US" smtClean="0"/>
              <a:t>8/20/2015</a:t>
            </a:fld>
            <a:endParaRPr lang="en-US" dirty="0"/>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253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D8FA2E-B49F-47C6-889F-3C7A259B946C}" type="datetime1">
              <a:rPr lang="en-US" smtClean="0"/>
              <a:t>8/20/2015</a:t>
            </a:fld>
            <a:endParaRPr lang="en-US" dirty="0"/>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45087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9A3F7624-A105-47D8-A4F1-D84887BFBA59}" type="datetime1">
              <a:rPr lang="en-US" smtClean="0"/>
              <a:t>8/20/2015</a:t>
            </a:fld>
            <a:endParaRPr lang="en-US" dirty="0"/>
          </a:p>
        </p:txBody>
      </p:sp>
      <p:sp>
        <p:nvSpPr>
          <p:cNvPr id="6" name="Footer Placeholder 5"/>
          <p:cNvSpPr>
            <a:spLocks noGrp="1"/>
          </p:cNvSpPr>
          <p:nvPr>
            <p:ph type="ftr" sz="quarter" idx="11"/>
          </p:nvPr>
        </p:nvSpPr>
        <p:spPr/>
        <p:txBody>
          <a:bodyPr/>
          <a:lstStyle/>
          <a:p>
            <a:r>
              <a:rPr lang="en-US" dirty="0" smtClean="0"/>
              <a:t>Autor: Rafael Auqui</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554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3A0DB119-9F5E-4F5E-A79B-52EAA3CB2F0F}" type="datetime1">
              <a:rPr lang="en-US" smtClean="0"/>
              <a:t>8/20/2015</a:t>
            </a:fld>
            <a:endParaRPr lang="en-US" dirty="0"/>
          </a:p>
        </p:txBody>
      </p:sp>
      <p:sp>
        <p:nvSpPr>
          <p:cNvPr id="6" name="Footer Placeholder 5"/>
          <p:cNvSpPr>
            <a:spLocks noGrp="1"/>
          </p:cNvSpPr>
          <p:nvPr>
            <p:ph type="ftr" sz="quarter" idx="11"/>
          </p:nvPr>
        </p:nvSpPr>
        <p:spPr/>
        <p:txBody>
          <a:bodyPr/>
          <a:lstStyle/>
          <a:p>
            <a:r>
              <a:rPr lang="en-US" dirty="0" smtClean="0"/>
              <a:t>Autor: Rafael Auqui</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09519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F25C8723-B0F3-4E41-814C-22AB3BA697DD}" type="datetime1">
              <a:rPr lang="en-US" smtClean="0"/>
              <a:t>8/20/2015</a:t>
            </a:fld>
            <a:endParaRPr lang="en-US" dirty="0"/>
          </a:p>
        </p:txBody>
      </p:sp>
      <p:sp>
        <p:nvSpPr>
          <p:cNvPr id="6" name="Footer Placeholder 5"/>
          <p:cNvSpPr>
            <a:spLocks noGrp="1"/>
          </p:cNvSpPr>
          <p:nvPr>
            <p:ph type="ftr" sz="quarter" idx="11"/>
          </p:nvPr>
        </p:nvSpPr>
        <p:spPr/>
        <p:txBody>
          <a:bodyPr/>
          <a:lstStyle/>
          <a:p>
            <a:r>
              <a:rPr lang="en-US" dirty="0" smtClean="0"/>
              <a:t>Autor: Rafael Auqui</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3067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A1F232-FA08-47D6-975B-DCA65EC86DB4}" type="datetime1">
              <a:rPr lang="en-US" smtClean="0"/>
              <a:t>8/20/2015</a:t>
            </a:fld>
            <a:endParaRPr lang="en-US" dirty="0"/>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3026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557F21-A69A-426A-AAB3-7FFD2836F3AB}" type="datetime1">
              <a:rPr lang="en-US" smtClean="0"/>
              <a:t>8/20/2015</a:t>
            </a:fld>
            <a:endParaRPr lang="en-US" dirty="0"/>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58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4FCA8C1-D1A0-42C7-BC2B-A17CE8F7243B}" type="datetime1">
              <a:rPr lang="en-US" smtClean="0"/>
              <a:t>8/20/2015</a:t>
            </a:fld>
            <a:endParaRPr lang="en-US" dirty="0"/>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955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653291-0E4E-4617-AFDB-2E0AA98B7D0D}" type="datetime1">
              <a:rPr lang="en-US" smtClean="0"/>
              <a:t>8/20/2015</a:t>
            </a:fld>
            <a:endParaRPr lang="en-US" dirty="0"/>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604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4DBBCD2-303A-4360-BC7C-D9377DC4B7CD}" type="datetime1">
              <a:rPr lang="en-US" smtClean="0"/>
              <a:t>8/20/2015</a:t>
            </a:fld>
            <a:endParaRPr lang="en-US" dirty="0"/>
          </a:p>
        </p:txBody>
      </p:sp>
      <p:sp>
        <p:nvSpPr>
          <p:cNvPr id="6" name="Footer Placeholder 5"/>
          <p:cNvSpPr>
            <a:spLocks noGrp="1"/>
          </p:cNvSpPr>
          <p:nvPr>
            <p:ph type="ftr" sz="quarter" idx="11"/>
          </p:nvPr>
        </p:nvSpPr>
        <p:spPr/>
        <p:txBody>
          <a:bodyPr/>
          <a:lstStyle/>
          <a:p>
            <a:r>
              <a:rPr lang="en-US" dirty="0" smtClean="0"/>
              <a:t>Autor: Rafael Auqui</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0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297775-8A25-43A4-AE59-EE34558E3F6C}" type="datetime1">
              <a:rPr lang="en-US" smtClean="0"/>
              <a:t>8/20/2015</a:t>
            </a:fld>
            <a:endParaRPr lang="en-US" dirty="0"/>
          </a:p>
        </p:txBody>
      </p:sp>
      <p:sp>
        <p:nvSpPr>
          <p:cNvPr id="8" name="Footer Placeholder 7"/>
          <p:cNvSpPr>
            <a:spLocks noGrp="1"/>
          </p:cNvSpPr>
          <p:nvPr>
            <p:ph type="ftr" sz="quarter" idx="11"/>
          </p:nvPr>
        </p:nvSpPr>
        <p:spPr/>
        <p:txBody>
          <a:bodyPr/>
          <a:lstStyle/>
          <a:p>
            <a:r>
              <a:rPr lang="en-US" dirty="0" smtClean="0"/>
              <a:t>Autor: Rafael Auqui</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580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0394BBC-8477-4BF0-8C12-89ABBDD9E214}" type="datetime1">
              <a:rPr lang="en-US" smtClean="0"/>
              <a:t>8/20/2015</a:t>
            </a:fld>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804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DB54CD-128F-4C27-9B3F-658C95C3E751}" type="datetime1">
              <a:rPr lang="en-US" smtClean="0"/>
              <a:t>8/20/2015</a:t>
            </a:fld>
            <a:endParaRPr lang="en-US" dirty="0"/>
          </a:p>
        </p:txBody>
      </p:sp>
      <p:sp>
        <p:nvSpPr>
          <p:cNvPr id="3" name="Footer Placeholder 2"/>
          <p:cNvSpPr>
            <a:spLocks noGrp="1"/>
          </p:cNvSpPr>
          <p:nvPr>
            <p:ph type="ftr" sz="quarter" idx="11"/>
          </p:nvPr>
        </p:nvSpPr>
        <p:spPr/>
        <p:txBody>
          <a:bodyPr/>
          <a:lstStyle/>
          <a:p>
            <a:r>
              <a:rPr lang="en-US" dirty="0" smtClean="0"/>
              <a:t>Autor: Rafael Auqui</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912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199323-77FA-46D3-A2CE-B44C2174D5C0}" type="datetime1">
              <a:rPr lang="en-US" smtClean="0"/>
              <a:t>8/20/2015</a:t>
            </a:fld>
            <a:endParaRPr lang="en-US" dirty="0"/>
          </a:p>
        </p:txBody>
      </p:sp>
      <p:sp>
        <p:nvSpPr>
          <p:cNvPr id="6" name="Footer Placeholder 5"/>
          <p:cNvSpPr>
            <a:spLocks noGrp="1"/>
          </p:cNvSpPr>
          <p:nvPr>
            <p:ph type="ftr" sz="quarter" idx="11"/>
          </p:nvPr>
        </p:nvSpPr>
        <p:spPr/>
        <p:txBody>
          <a:bodyPr/>
          <a:lstStyle/>
          <a:p>
            <a:r>
              <a:rPr lang="en-US" dirty="0" smtClean="0"/>
              <a:t>Autor: Rafael Auqui</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115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B9F047-4E34-4D38-8912-081F964FFA2B}" type="datetime1">
              <a:rPr lang="en-US" smtClean="0"/>
              <a:t>8/20/2015</a:t>
            </a:fld>
            <a:endParaRPr lang="en-US" dirty="0"/>
          </a:p>
        </p:txBody>
      </p:sp>
      <p:sp>
        <p:nvSpPr>
          <p:cNvPr id="6" name="Footer Placeholder 5"/>
          <p:cNvSpPr>
            <a:spLocks noGrp="1"/>
          </p:cNvSpPr>
          <p:nvPr>
            <p:ph type="ftr" sz="quarter" idx="11"/>
          </p:nvPr>
        </p:nvSpPr>
        <p:spPr/>
        <p:txBody>
          <a:bodyPr/>
          <a:lstStyle/>
          <a:p>
            <a:r>
              <a:rPr lang="en-US" dirty="0" smtClean="0"/>
              <a:t>Autor: Rafael Auqui</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871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054D216-6910-4CED-B078-684D78D1E31B}" type="datetime1">
              <a:rPr lang="en-US" smtClean="0"/>
              <a:t>8/20/2015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smtClean="0"/>
              <a:t>Autor: Rafael Auqui</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348653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Lst>
  <p:hf hd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package" Target="../embeddings/Microsoft_Word_Document1.docx"/></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emf"/><Relationship Id="rId5" Type="http://schemas.openxmlformats.org/officeDocument/2006/relationships/package" Target="../embeddings/Microsoft_Word_Document2.docx"/><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3.emf"/><Relationship Id="rId5" Type="http://schemas.openxmlformats.org/officeDocument/2006/relationships/package" Target="../embeddings/Microsoft_Word_Document3.docx"/><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5.emf"/><Relationship Id="rId5" Type="http://schemas.openxmlformats.org/officeDocument/2006/relationships/package" Target="../embeddings/Microsoft_Word_Document4.docx"/><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7.emf"/><Relationship Id="rId5" Type="http://schemas.openxmlformats.org/officeDocument/2006/relationships/package" Target="../embeddings/Microsoft_Word_Document5.docx"/><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0.jpeg"/><Relationship Id="rId4" Type="http://schemas.openxmlformats.org/officeDocument/2006/relationships/image" Target="../media/image2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1.emf"/><Relationship Id="rId5" Type="http://schemas.openxmlformats.org/officeDocument/2006/relationships/package" Target="../embeddings/Microsoft_Word_Document7.docx"/><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package" Target="../embeddings/Microsoft_Word_Document8.docx"/></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6.jpeg"/><Relationship Id="rId5" Type="http://schemas.openxmlformats.org/officeDocument/2006/relationships/image" Target="../media/image35.emf"/><Relationship Id="rId4" Type="http://schemas.openxmlformats.org/officeDocument/2006/relationships/package" Target="../embeddings/Microsoft_Word_Document9.docx"/></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Word_Document10.doc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1.emf"/></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Word_Document11.docx"/><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42.emf"/></Relationships>
</file>

<file path=ppt/slides/_rels/slide5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9"/>
          <p:cNvPicPr>
            <a:picLocks noChangeAspect="1" noChangeArrowheads="1"/>
          </p:cNvPicPr>
          <p:nvPr/>
        </p:nvPicPr>
        <p:blipFill rotWithShape="1">
          <a:blip r:embed="rId2">
            <a:extLst>
              <a:ext uri="{28A0092B-C50C-407E-A947-70E740481C1C}">
                <a14:useLocalDpi xmlns:a14="http://schemas.microsoft.com/office/drawing/2010/main" val="0"/>
              </a:ext>
            </a:extLst>
          </a:blip>
          <a:srcRect l="3683"/>
          <a:stretch/>
        </p:blipFill>
        <p:spPr bwMode="auto">
          <a:xfrm>
            <a:off x="3557874" y="34284"/>
            <a:ext cx="6625668" cy="14792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40147" y="2103672"/>
            <a:ext cx="10438911" cy="1428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1" algn="ctr" defTabSz="914400">
              <a:lnSpc>
                <a:spcPct val="80000"/>
              </a:lnSpc>
              <a:spcBef>
                <a:spcPts val="550"/>
              </a:spcBef>
              <a:buClr>
                <a:schemeClr val="accent1"/>
              </a:buClr>
            </a:pPr>
            <a:r>
              <a:rPr lang="es-EC" altLang="es-ES" sz="2400" dirty="0">
                <a:solidFill>
                  <a:schemeClr val="accent1">
                    <a:lumMod val="75000"/>
                  </a:schemeClr>
                </a:solidFill>
                <a:latin typeface="Times New Roman" panose="02020603050405020304" pitchFamily="18" charset="0"/>
                <a:cs typeface="Times New Roman" panose="02020603050405020304" pitchFamily="18" charset="0"/>
              </a:rPr>
              <a:t>DEPARTAMENTO DE ELÉCTRICA Y ELECTRÓNICA</a:t>
            </a:r>
          </a:p>
          <a:p>
            <a:pPr lvl="1" algn="ctr" defTabSz="914400">
              <a:lnSpc>
                <a:spcPct val="80000"/>
              </a:lnSpc>
              <a:spcBef>
                <a:spcPts val="550"/>
              </a:spcBef>
              <a:buClr>
                <a:schemeClr val="accent1"/>
              </a:buClr>
            </a:pPr>
            <a:endParaRPr lang="es-ES" altLang="es-ES" sz="2400" dirty="0">
              <a:latin typeface="Times New Roman" panose="02020603050405020304" pitchFamily="18" charset="0"/>
              <a:cs typeface="Times New Roman" panose="02020603050405020304" pitchFamily="18" charset="0"/>
            </a:endParaRPr>
          </a:p>
          <a:p>
            <a:pPr lvl="1" algn="ctr" defTabSz="914400">
              <a:lnSpc>
                <a:spcPct val="80000"/>
              </a:lnSpc>
              <a:spcBef>
                <a:spcPts val="550"/>
              </a:spcBef>
              <a:buClr>
                <a:schemeClr val="accent1"/>
              </a:buClr>
            </a:pPr>
            <a:r>
              <a:rPr lang="es-EC" altLang="es-ES" sz="2400" b="1" dirty="0">
                <a:solidFill>
                  <a:schemeClr val="accent1">
                    <a:lumMod val="50000"/>
                  </a:schemeClr>
                </a:solidFill>
                <a:latin typeface="Times New Roman" panose="02020603050405020304" pitchFamily="18" charset="0"/>
                <a:cs typeface="Times New Roman" panose="02020603050405020304" pitchFamily="18" charset="0"/>
              </a:rPr>
              <a:t>AUTOMATIZACIÓN DE LOS SISTEMAS AUXILIARES PARA LA PLANTA DE TINTURADO DE LA EMPRESA LUMONTEX S.A.</a:t>
            </a:r>
          </a:p>
        </p:txBody>
      </p:sp>
      <p:sp>
        <p:nvSpPr>
          <p:cNvPr id="6" name="Subtítulo 2"/>
          <p:cNvSpPr>
            <a:spLocks noGrp="1"/>
          </p:cNvSpPr>
          <p:nvPr>
            <p:ph type="subTitle" idx="1"/>
          </p:nvPr>
        </p:nvSpPr>
        <p:spPr>
          <a:xfrm>
            <a:off x="4474273" y="4121887"/>
            <a:ext cx="5430824" cy="2442633"/>
          </a:xfrm>
        </p:spPr>
        <p:txBody>
          <a:bodyPr>
            <a:normAutofit/>
          </a:bodyPr>
          <a:lstStyle/>
          <a:p>
            <a:pPr algn="just"/>
            <a:r>
              <a:rPr lang="es-EC" sz="2400" b="1" dirty="0" smtClean="0">
                <a:latin typeface="Times New Roman" panose="02020603050405020304" pitchFamily="18" charset="0"/>
                <a:cs typeface="Times New Roman" panose="02020603050405020304" pitchFamily="18" charset="0"/>
              </a:rPr>
              <a:t>Autor</a:t>
            </a:r>
            <a:r>
              <a:rPr lang="en-US" sz="2400" b="1" dirty="0" smtClean="0">
                <a:latin typeface="Times New Roman" panose="02020603050405020304" pitchFamily="18" charset="0"/>
                <a:cs typeface="Times New Roman" panose="02020603050405020304" pitchFamily="18" charset="0"/>
              </a:rPr>
              <a:t>:</a:t>
            </a:r>
          </a:p>
          <a:p>
            <a:pPr marL="800100" lvl="1" indent="-342900" algn="just">
              <a:buFont typeface="Arial" panose="020B0604020202020204" pitchFamily="34" charset="0"/>
              <a:buChar char="•"/>
            </a:pPr>
            <a:r>
              <a:rPr lang="es-EC" altLang="es-ES" sz="2400" dirty="0" smtClean="0">
                <a:solidFill>
                  <a:schemeClr val="tx1"/>
                </a:solidFill>
                <a:latin typeface="Times New Roman" panose="02020603050405020304" pitchFamily="18" charset="0"/>
                <a:cs typeface="Times New Roman" panose="02020603050405020304" pitchFamily="18" charset="0"/>
              </a:rPr>
              <a:t>Rafael Auqui</a:t>
            </a:r>
            <a:endParaRPr lang="es-EC" altLang="es-ES" sz="2400" dirty="0">
              <a:solidFill>
                <a:schemeClr val="tx1"/>
              </a:solidFill>
              <a:latin typeface="Times New Roman" panose="02020603050405020304" pitchFamily="18" charset="0"/>
              <a:cs typeface="Times New Roman" panose="02020603050405020304" pitchFamily="18" charset="0"/>
            </a:endParaRPr>
          </a:p>
          <a:p>
            <a:pPr algn="just"/>
            <a:r>
              <a:rPr lang="es-ES" sz="2400" b="1" dirty="0" smtClean="0">
                <a:latin typeface="Times New Roman" panose="02020603050405020304" pitchFamily="18" charset="0"/>
                <a:cs typeface="Times New Roman" panose="02020603050405020304" pitchFamily="18" charset="0"/>
              </a:rPr>
              <a:t>Directores:</a:t>
            </a:r>
            <a:endParaRPr lang="es-ES" sz="2400" b="1" dirty="0">
              <a:latin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es-ES" sz="2400" dirty="0" smtClean="0">
                <a:solidFill>
                  <a:schemeClr val="tx1"/>
                </a:solidFill>
                <a:latin typeface="Times New Roman" panose="02020603050405020304" pitchFamily="18" charset="0"/>
                <a:cs typeface="Times New Roman" panose="02020603050405020304" pitchFamily="18" charset="0"/>
              </a:rPr>
              <a:t>Ing</a:t>
            </a:r>
            <a:r>
              <a:rPr lang="es-ES" sz="2400" dirty="0">
                <a:solidFill>
                  <a:schemeClr val="tx1"/>
                </a:solidFill>
                <a:latin typeface="Times New Roman" panose="02020603050405020304" pitchFamily="18" charset="0"/>
                <a:cs typeface="Times New Roman" panose="02020603050405020304" pitchFamily="18" charset="0"/>
              </a:rPr>
              <a:t>. </a:t>
            </a:r>
            <a:r>
              <a:rPr lang="es-ES" sz="2400" dirty="0" smtClean="0">
                <a:solidFill>
                  <a:schemeClr val="tx1"/>
                </a:solidFill>
                <a:latin typeface="Times New Roman" panose="02020603050405020304" pitchFamily="18" charset="0"/>
                <a:cs typeface="Times New Roman" panose="02020603050405020304" pitchFamily="18" charset="0"/>
              </a:rPr>
              <a:t>Danny Sotomayor </a:t>
            </a:r>
            <a:r>
              <a:rPr lang="es-ES" sz="2400" dirty="0">
                <a:solidFill>
                  <a:schemeClr val="tx1"/>
                </a:solidFill>
                <a:latin typeface="Times New Roman" panose="02020603050405020304" pitchFamily="18" charset="0"/>
                <a:cs typeface="Times New Roman" panose="02020603050405020304" pitchFamily="18" charset="0"/>
              </a:rPr>
              <a:t>(Director).</a:t>
            </a:r>
          </a:p>
          <a:p>
            <a:pPr marL="800100" lvl="1" indent="-342900" algn="just">
              <a:buFont typeface="Arial" panose="020B0604020202020204" pitchFamily="34" charset="0"/>
              <a:buChar char="•"/>
            </a:pPr>
            <a:r>
              <a:rPr lang="es-ES" sz="2400" dirty="0" smtClean="0">
                <a:solidFill>
                  <a:schemeClr val="tx1"/>
                </a:solidFill>
                <a:latin typeface="Times New Roman" panose="02020603050405020304" pitchFamily="18" charset="0"/>
                <a:cs typeface="Times New Roman" panose="02020603050405020304" pitchFamily="18" charset="0"/>
              </a:rPr>
              <a:t>Ing. </a:t>
            </a:r>
            <a:r>
              <a:rPr lang="es-EC" sz="2400" dirty="0" smtClean="0">
                <a:solidFill>
                  <a:schemeClr val="tx1"/>
                </a:solidFill>
                <a:latin typeface="Times New Roman" panose="02020603050405020304" pitchFamily="18" charset="0"/>
                <a:cs typeface="Times New Roman" panose="02020603050405020304" pitchFamily="18" charset="0"/>
              </a:rPr>
              <a:t>Hugo Ortiz </a:t>
            </a:r>
            <a:r>
              <a:rPr lang="es-ES" sz="2400" dirty="0" smtClean="0">
                <a:solidFill>
                  <a:schemeClr val="tx1"/>
                </a:solidFill>
                <a:latin typeface="Times New Roman" panose="02020603050405020304" pitchFamily="18" charset="0"/>
                <a:cs typeface="Times New Roman" panose="02020603050405020304" pitchFamily="18" charset="0"/>
              </a:rPr>
              <a:t>(Codirector).</a:t>
            </a:r>
          </a:p>
          <a:p>
            <a:pPr algn="just"/>
            <a:endParaRPr lang="es-ES" dirty="0"/>
          </a:p>
        </p:txBody>
      </p:sp>
    </p:spTree>
    <p:extLst>
      <p:ext uri="{BB962C8B-B14F-4D97-AF65-F5344CB8AC3E}">
        <p14:creationId xmlns:p14="http://schemas.microsoft.com/office/powerpoint/2010/main" val="2192772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084397713"/>
              </p:ext>
            </p:extLst>
          </p:nvPr>
        </p:nvGraphicFramePr>
        <p:xfrm>
          <a:off x="1105787" y="1233377"/>
          <a:ext cx="10726526" cy="455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p:cNvSpPr>
            <a:spLocks noGrp="1"/>
          </p:cNvSpPr>
          <p:nvPr>
            <p:ph type="ftr" sz="quarter" idx="11"/>
          </p:nvPr>
        </p:nvSpPr>
        <p:spPr/>
        <p:txBody>
          <a:bodyPr/>
          <a:lstStyle/>
          <a:p>
            <a:r>
              <a:rPr lang="en-US" dirty="0" smtClean="0">
                <a:solidFill>
                  <a:prstClr val="black">
                    <a:tint val="75000"/>
                  </a:prstClr>
                </a:solidFill>
              </a:rPr>
              <a:t>Autor: Rafael Auqui</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738764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Sistema de extracción y tratamiento de agua</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1"/>
            <a:ext cx="8915400" cy="3930316"/>
          </a:xfrm>
        </p:spPr>
        <p:txBody>
          <a:bodyPr>
            <a:noAutofit/>
          </a:bodyPr>
          <a:lstStyle/>
          <a:p>
            <a:pPr marL="0" indent="0" algn="just">
              <a:buNone/>
            </a:pPr>
            <a:r>
              <a:rPr lang="es-EC" sz="2600" dirty="0">
                <a:latin typeface="Times New Roman" panose="02020603050405020304" pitchFamily="18" charset="0"/>
                <a:cs typeface="Times New Roman" panose="02020603050405020304" pitchFamily="18" charset="0"/>
              </a:rPr>
              <a:t>Su función es extraer, tratar, almacenar y distribuir el agua subterránea proveniente de pozos profundos. El agua procesada se destina a las tareas de enfriamiento de equipos de proceso, generación de vapor, tinturado de hilo y servicios de limpieza.</a:t>
            </a:r>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767387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589" y="1862112"/>
            <a:ext cx="5108409" cy="383772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439" y="1862112"/>
            <a:ext cx="5119988" cy="3839991"/>
          </a:xfrm>
          <a:prstGeom prst="rect">
            <a:avLst/>
          </a:prstGeom>
        </p:spPr>
      </p:pic>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Sistema de extracción y tratamiento de agua</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12</a:t>
            </a:fld>
            <a:endParaRPr lang="en-US" dirty="0"/>
          </a:p>
        </p:txBody>
      </p:sp>
      <p:sp>
        <p:nvSpPr>
          <p:cNvPr id="9" name="Rounded Rectangular Callout 8"/>
          <p:cNvSpPr/>
          <p:nvPr/>
        </p:nvSpPr>
        <p:spPr>
          <a:xfrm>
            <a:off x="2762292" y="4687318"/>
            <a:ext cx="1194097" cy="360218"/>
          </a:xfrm>
          <a:prstGeom prst="wedgeRoundRectCallout">
            <a:avLst>
              <a:gd name="adj1" fmla="val 35906"/>
              <a:gd name="adj2" fmla="val -1490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Ablandador</a:t>
            </a:r>
            <a:endParaRPr lang="en-US" sz="1400" dirty="0">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7496379" y="5047536"/>
            <a:ext cx="1158882" cy="520098"/>
          </a:xfrm>
          <a:prstGeom prst="wedgeRoundRectCallout">
            <a:avLst>
              <a:gd name="adj1" fmla="val 31723"/>
              <a:gd name="adj2" fmla="val -939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Bombas de Tratamiento</a:t>
            </a:r>
            <a:endParaRPr lang="en-US" sz="1400" dirty="0">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8867629" y="2422634"/>
            <a:ext cx="1770775" cy="520098"/>
          </a:xfrm>
          <a:prstGeom prst="wedgeRoundRectCallout">
            <a:avLst>
              <a:gd name="adj1" fmla="val 47371"/>
              <a:gd name="adj2" fmla="val 1217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Tanques de Contacto con Oxígeno</a:t>
            </a:r>
            <a:endParaRPr lang="en-US" sz="1400" dirty="0">
              <a:latin typeface="Times New Roman" panose="02020603050405020304" pitchFamily="18" charset="0"/>
              <a:cs typeface="Times New Roman" panose="02020603050405020304" pitchFamily="18" charset="0"/>
            </a:endParaRPr>
          </a:p>
        </p:txBody>
      </p:sp>
      <p:sp>
        <p:nvSpPr>
          <p:cNvPr id="12" name="Rounded Rectangular Callout 11"/>
          <p:cNvSpPr/>
          <p:nvPr/>
        </p:nvSpPr>
        <p:spPr>
          <a:xfrm>
            <a:off x="4563016" y="4695256"/>
            <a:ext cx="1381716" cy="437850"/>
          </a:xfrm>
          <a:prstGeom prst="wedgeRoundRectCallout">
            <a:avLst>
              <a:gd name="adj1" fmla="val -7397"/>
              <a:gd name="adj2" fmla="val -833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Filtros de Arena</a:t>
            </a:r>
            <a:endParaRPr lang="en-US" sz="1400" dirty="0">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4638092" y="2297547"/>
            <a:ext cx="1231564" cy="520098"/>
          </a:xfrm>
          <a:prstGeom prst="wedgeRoundRectCallout">
            <a:avLst>
              <a:gd name="adj1" fmla="val -89604"/>
              <a:gd name="adj2" fmla="val 205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Bombas Dosificadoras</a:t>
            </a:r>
            <a:endParaRPr lang="en-US" sz="1400" dirty="0">
              <a:latin typeface="Times New Roman" panose="02020603050405020304" pitchFamily="18" charset="0"/>
              <a:cs typeface="Times New Roman" panose="02020603050405020304" pitchFamily="18" charset="0"/>
            </a:endParaRPr>
          </a:p>
        </p:txBody>
      </p:sp>
      <p:sp>
        <p:nvSpPr>
          <p:cNvPr id="14" name="Rounded Rectangular Callout 13"/>
          <p:cNvSpPr/>
          <p:nvPr/>
        </p:nvSpPr>
        <p:spPr>
          <a:xfrm>
            <a:off x="2766796" y="1902536"/>
            <a:ext cx="1190719" cy="520098"/>
          </a:xfrm>
          <a:prstGeom prst="wedgeRoundRectCallout">
            <a:avLst>
              <a:gd name="adj1" fmla="val 40069"/>
              <a:gd name="adj2" fmla="val 1404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Tanques de Químicos</a:t>
            </a:r>
            <a:endParaRPr lang="en-US" sz="1400" dirty="0">
              <a:latin typeface="Times New Roman" panose="02020603050405020304" pitchFamily="18" charset="0"/>
              <a:cs typeface="Times New Roman" panose="02020603050405020304" pitchFamily="18" charset="0"/>
            </a:endParaRPr>
          </a:p>
        </p:txBody>
      </p:sp>
      <p:sp>
        <p:nvSpPr>
          <p:cNvPr id="16" name="Rounded Rectangular Callout 15"/>
          <p:cNvSpPr/>
          <p:nvPr/>
        </p:nvSpPr>
        <p:spPr>
          <a:xfrm>
            <a:off x="1603410" y="2634843"/>
            <a:ext cx="1158882" cy="520098"/>
          </a:xfrm>
          <a:prstGeom prst="wedgeRoundRectCallout">
            <a:avLst>
              <a:gd name="adj1" fmla="val 80739"/>
              <a:gd name="adj2" fmla="val 1084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Bombas de Extracción</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8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052" y="1757081"/>
            <a:ext cx="6798159" cy="4378727"/>
          </a:xfrm>
          <a:prstGeom prst="rect">
            <a:avLst/>
          </a:prstGeom>
        </p:spPr>
      </p:pic>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Sistema de extracción y tratamiento de agua</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13</a:t>
            </a:fld>
            <a:endParaRPr lang="en-US" dirty="0"/>
          </a:p>
        </p:txBody>
      </p:sp>
      <p:sp>
        <p:nvSpPr>
          <p:cNvPr id="9" name="Rounded Rectangular Callout 8"/>
          <p:cNvSpPr/>
          <p:nvPr/>
        </p:nvSpPr>
        <p:spPr>
          <a:xfrm>
            <a:off x="7127491" y="2312579"/>
            <a:ext cx="1770775" cy="520098"/>
          </a:xfrm>
          <a:prstGeom prst="wedgeRoundRectCallout">
            <a:avLst>
              <a:gd name="adj1" fmla="val -48082"/>
              <a:gd name="adj2" fmla="val 1350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Tanques de Remoción de Hierro</a:t>
            </a:r>
            <a:endParaRPr lang="en-US" sz="1400" dirty="0">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4045772" y="5481676"/>
            <a:ext cx="1770775" cy="520098"/>
          </a:xfrm>
          <a:prstGeom prst="wedgeRoundRectCallout">
            <a:avLst>
              <a:gd name="adj1" fmla="val 37200"/>
              <a:gd name="adj2" fmla="val -993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Bombas de Procesos</a:t>
            </a:r>
            <a:endParaRPr lang="en-US" sz="1400" dirty="0">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8200749" y="3941623"/>
            <a:ext cx="1770775" cy="520098"/>
          </a:xfrm>
          <a:prstGeom prst="wedgeRoundRectCallout">
            <a:avLst>
              <a:gd name="adj1" fmla="val -43387"/>
              <a:gd name="adj2" fmla="val 1883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Cisterna de Procesos</a:t>
            </a:r>
            <a:endParaRPr lang="en-US" sz="1400" dirty="0">
              <a:latin typeface="Times New Roman" panose="02020603050405020304" pitchFamily="18" charset="0"/>
              <a:cs typeface="Times New Roman" panose="02020603050405020304" pitchFamily="18" charset="0"/>
            </a:endParaRPr>
          </a:p>
        </p:txBody>
      </p:sp>
      <p:sp>
        <p:nvSpPr>
          <p:cNvPr id="12" name="Rounded Rectangular Callout 11"/>
          <p:cNvSpPr/>
          <p:nvPr/>
        </p:nvSpPr>
        <p:spPr>
          <a:xfrm>
            <a:off x="3386128" y="3133881"/>
            <a:ext cx="1770775" cy="520098"/>
          </a:xfrm>
          <a:prstGeom prst="wedgeRoundRectCallout">
            <a:avLst>
              <a:gd name="adj1" fmla="val 88056"/>
              <a:gd name="adj2" fmla="val 79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Cisterna de Tratamiento</a:t>
            </a:r>
            <a:endParaRPr lang="en-US" sz="1400" dirty="0">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4045772" y="2117752"/>
            <a:ext cx="1770775" cy="520098"/>
          </a:xfrm>
          <a:prstGeom prst="wedgeRoundRectCallout">
            <a:avLst>
              <a:gd name="adj1" fmla="val 73973"/>
              <a:gd name="adj2" fmla="val -646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Cernidor Industrial</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50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Sistema de extracción y tratamiento de agua</a:t>
            </a:r>
            <a:endParaRPr lang="en-US" sz="4000" u="sng"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9" name="Picture 8"/>
          <p:cNvPicPr>
            <a:picLocks noChangeAspect="1"/>
          </p:cNvPicPr>
          <p:nvPr/>
        </p:nvPicPr>
        <p:blipFill>
          <a:blip r:embed="rId3"/>
          <a:stretch>
            <a:fillRect/>
          </a:stretch>
        </p:blipFill>
        <p:spPr>
          <a:xfrm>
            <a:off x="2894012" y="1362889"/>
            <a:ext cx="7678939" cy="5315030"/>
          </a:xfrm>
          <a:prstGeom prst="rect">
            <a:avLst/>
          </a:prstGeom>
          <a:ln>
            <a:solidFill>
              <a:schemeClr val="accent1"/>
            </a:solidFill>
          </a:ln>
        </p:spPr>
      </p:pic>
      <p:sp>
        <p:nvSpPr>
          <p:cNvPr id="4" name="TextBox 3"/>
          <p:cNvSpPr txBox="1"/>
          <p:nvPr/>
        </p:nvSpPr>
        <p:spPr>
          <a:xfrm>
            <a:off x="5486569" y="4847166"/>
            <a:ext cx="872665" cy="276999"/>
          </a:xfrm>
          <a:prstGeom prst="rect">
            <a:avLst/>
          </a:prstGeom>
          <a:noFill/>
        </p:spPr>
        <p:txBody>
          <a:bodyPr wrap="square" rtlCol="0">
            <a:spAutoFit/>
          </a:bodyPr>
          <a:lstStyle/>
          <a:p>
            <a:r>
              <a:rPr lang="es-EC" sz="1200" dirty="0" smtClean="0"/>
              <a:t>2795 gal.</a:t>
            </a:r>
            <a:endParaRPr lang="en-US" sz="1200" dirty="0"/>
          </a:p>
        </p:txBody>
      </p:sp>
    </p:spTree>
    <p:extLst>
      <p:ext uri="{BB962C8B-B14F-4D97-AF65-F5344CB8AC3E}">
        <p14:creationId xmlns:p14="http://schemas.microsoft.com/office/powerpoint/2010/main" val="350613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768" y="3138608"/>
            <a:ext cx="3822700" cy="2997200"/>
          </a:xfrm>
          <a:prstGeom prst="rect">
            <a:avLst/>
          </a:prstGeom>
        </p:spPr>
      </p:pic>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Sistema de almacenamiento de combustible</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905000"/>
            <a:ext cx="8078788" cy="3930316"/>
          </a:xfrm>
        </p:spPr>
        <p:txBody>
          <a:bodyPr>
            <a:noAutofit/>
          </a:bodyPr>
          <a:lstStyle/>
          <a:p>
            <a:pPr marL="0" indent="0" algn="just">
              <a:buNone/>
            </a:pPr>
            <a:r>
              <a:rPr lang="es-ES" sz="2600" dirty="0">
                <a:latin typeface="Times New Roman" panose="02020603050405020304" pitchFamily="18" charset="0"/>
                <a:cs typeface="Times New Roman" panose="02020603050405020304" pitchFamily="18" charset="0"/>
              </a:rPr>
              <a:t>Cumple las funciones de almacenamiento y suministro de diésel para el caldero de la planta, cuenta con dos tanques cilíndricos horizontales. </a:t>
            </a:r>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15</a:t>
            </a:fld>
            <a:endParaRPr lang="en-US" dirty="0"/>
          </a:p>
        </p:txBody>
      </p:sp>
      <p:sp>
        <p:nvSpPr>
          <p:cNvPr id="7" name="Rounded Rectangular Callout 6"/>
          <p:cNvSpPr/>
          <p:nvPr/>
        </p:nvSpPr>
        <p:spPr>
          <a:xfrm>
            <a:off x="8044888" y="3580642"/>
            <a:ext cx="1190719" cy="386015"/>
          </a:xfrm>
          <a:prstGeom prst="wedgeRoundRectCallout">
            <a:avLst>
              <a:gd name="adj1" fmla="val -42542"/>
              <a:gd name="adj2" fmla="val 1245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Tanque Principal</a:t>
            </a:r>
            <a:endParaRPr lang="en-US" sz="1400" dirty="0">
              <a:latin typeface="Times New Roman" panose="02020603050405020304" pitchFamily="18" charset="0"/>
              <a:cs typeface="Times New Roman" panose="02020603050405020304" pitchFamily="18" charset="0"/>
            </a:endParaRPr>
          </a:p>
        </p:txBody>
      </p:sp>
      <p:sp>
        <p:nvSpPr>
          <p:cNvPr id="8" name="Rounded Rectangular Callout 7"/>
          <p:cNvSpPr/>
          <p:nvPr/>
        </p:nvSpPr>
        <p:spPr>
          <a:xfrm>
            <a:off x="9235607" y="5334393"/>
            <a:ext cx="1190719" cy="520098"/>
          </a:xfrm>
          <a:prstGeom prst="wedgeRoundRectCallout">
            <a:avLst>
              <a:gd name="adj1" fmla="val -2982"/>
              <a:gd name="adj2" fmla="val -939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Tanques de Reserva</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85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Línea de llenado</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44832" y="4892842"/>
            <a:ext cx="8576093" cy="3930316"/>
          </a:xfrm>
        </p:spPr>
        <p:txBody>
          <a:bodyPr>
            <a:noAutofit/>
          </a:bodyPr>
          <a:lstStyle/>
          <a:p>
            <a:pPr marL="0" indent="0" algn="just">
              <a:buNone/>
            </a:pPr>
            <a:r>
              <a:rPr lang="es-ES" sz="2600" dirty="0">
                <a:latin typeface="Times New Roman" panose="02020603050405020304" pitchFamily="18" charset="0"/>
                <a:cs typeface="Times New Roman" panose="02020603050405020304" pitchFamily="18" charset="0"/>
              </a:rPr>
              <a:t>Consiste en una tubería de cobre de 2” de diámetro, la cual inicia en el Sistema de vapor y se extiende hasta el área de almacenamiento de combustible, su función es conducir el diésel desde el tanquero hasta los dos contenedores. </a:t>
            </a:r>
            <a:endParaRPr lang="es-EC" sz="2600" dirty="0" smtClean="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7" name="Picture 6"/>
          <p:cNvPicPr>
            <a:picLocks noChangeAspect="1"/>
          </p:cNvPicPr>
          <p:nvPr/>
        </p:nvPicPr>
        <p:blipFill rotWithShape="1">
          <a:blip r:embed="rId2"/>
          <a:srcRect r="9465"/>
          <a:stretch/>
        </p:blipFill>
        <p:spPr>
          <a:xfrm>
            <a:off x="2877993" y="1712131"/>
            <a:ext cx="3779712" cy="2711673"/>
          </a:xfrm>
          <a:prstGeom prst="rect">
            <a:avLst/>
          </a:prstGeom>
          <a:ln>
            <a:solidFill>
              <a:schemeClr val="accent1"/>
            </a:solidFill>
          </a:ln>
        </p:spPr>
      </p:pic>
      <p:pic>
        <p:nvPicPr>
          <p:cNvPr id="8" name="Picture 7"/>
          <p:cNvPicPr>
            <a:picLocks noChangeAspect="1"/>
          </p:cNvPicPr>
          <p:nvPr/>
        </p:nvPicPr>
        <p:blipFill>
          <a:blip r:embed="rId3"/>
          <a:stretch>
            <a:fillRect/>
          </a:stretch>
        </p:blipFill>
        <p:spPr>
          <a:xfrm>
            <a:off x="6744786" y="1715013"/>
            <a:ext cx="3730473" cy="2713008"/>
          </a:xfrm>
          <a:prstGeom prst="rect">
            <a:avLst/>
          </a:prstGeom>
          <a:ln>
            <a:solidFill>
              <a:schemeClr val="accent1"/>
            </a:solidFill>
          </a:ln>
        </p:spPr>
      </p:pic>
    </p:spTree>
    <p:extLst>
      <p:ext uri="{BB962C8B-B14F-4D97-AF65-F5344CB8AC3E}">
        <p14:creationId xmlns:p14="http://schemas.microsoft.com/office/powerpoint/2010/main" val="140983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Línea de vaciado</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444832" y="4892842"/>
            <a:ext cx="8576093" cy="3930316"/>
          </a:xfrm>
        </p:spPr>
        <p:txBody>
          <a:bodyPr>
            <a:noAutofit/>
          </a:bodyPr>
          <a:lstStyle/>
          <a:p>
            <a:pPr marL="0" indent="0" algn="just">
              <a:buNone/>
            </a:pPr>
            <a:r>
              <a:rPr lang="es-ES" sz="2600" dirty="0">
                <a:latin typeface="Times New Roman" panose="02020603050405020304" pitchFamily="18" charset="0"/>
                <a:cs typeface="Times New Roman" panose="02020603050405020304" pitchFamily="18" charset="0"/>
              </a:rPr>
              <a:t>Está formada por una tubería de ¾” de diámetro que inicia en la parte inferior de los tanques y se prolonga hasta la bomba de succión del caldero. </a:t>
            </a:r>
            <a:endParaRPr lang="es-EC" sz="2600" dirty="0" smtClean="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4" name="Picture 3"/>
          <p:cNvPicPr>
            <a:picLocks noChangeAspect="1"/>
          </p:cNvPicPr>
          <p:nvPr/>
        </p:nvPicPr>
        <p:blipFill>
          <a:blip r:embed="rId2"/>
          <a:stretch>
            <a:fillRect/>
          </a:stretch>
        </p:blipFill>
        <p:spPr>
          <a:xfrm>
            <a:off x="4349777" y="1529994"/>
            <a:ext cx="4766201" cy="3106176"/>
          </a:xfrm>
          <a:prstGeom prst="rect">
            <a:avLst/>
          </a:prstGeom>
          <a:ln>
            <a:solidFill>
              <a:schemeClr val="accent1"/>
            </a:solidFill>
          </a:ln>
        </p:spPr>
      </p:pic>
    </p:spTree>
    <p:extLst>
      <p:ext uri="{BB962C8B-B14F-4D97-AF65-F5344CB8AC3E}">
        <p14:creationId xmlns:p14="http://schemas.microsoft.com/office/powerpoint/2010/main" val="151143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Sistema de generación de vapor</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1"/>
            <a:ext cx="8915400" cy="3930316"/>
          </a:xfrm>
        </p:spPr>
        <p:txBody>
          <a:bodyPr>
            <a:noAutofit/>
          </a:bodyPr>
          <a:lstStyle/>
          <a:p>
            <a:pPr marL="0" indent="0" algn="just">
              <a:buNone/>
            </a:pPr>
            <a:r>
              <a:rPr lang="es-ES" sz="2600" dirty="0">
                <a:latin typeface="Times New Roman" panose="02020603050405020304" pitchFamily="18" charset="0"/>
                <a:cs typeface="Times New Roman" panose="02020603050405020304" pitchFamily="18" charset="0"/>
              </a:rPr>
              <a:t>Es el encargado de generar y distribuir vapor para su uso en los procesos de tinturado y secado de hilo de la planta industrial. El vapor resulta de calentar agua hasta su punto de ebullición, es un conductor muy eficiente de energía de calefacción, es versátil, seguro y completamente estéril.</a:t>
            </a:r>
            <a:endParaRPr lang="es-EC" sz="2600"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782911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703" y="1902837"/>
            <a:ext cx="4679951" cy="347377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517" y="1915150"/>
            <a:ext cx="4652424" cy="3493399"/>
          </a:xfrm>
          <a:prstGeom prst="rect">
            <a:avLst/>
          </a:prstGeom>
        </p:spPr>
      </p:pic>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Sistema de generación de vapor</a:t>
            </a:r>
            <a:endParaRPr lang="en-US"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19</a:t>
            </a:fld>
            <a:endParaRPr lang="en-US" dirty="0"/>
          </a:p>
        </p:txBody>
      </p:sp>
      <p:sp>
        <p:nvSpPr>
          <p:cNvPr id="10" name="Rounded Rectangular Callout 9"/>
          <p:cNvSpPr/>
          <p:nvPr/>
        </p:nvSpPr>
        <p:spPr>
          <a:xfrm>
            <a:off x="3810009" y="3388391"/>
            <a:ext cx="2328681" cy="421342"/>
          </a:xfrm>
          <a:prstGeom prst="wedgeRoundRectCallout">
            <a:avLst>
              <a:gd name="adj1" fmla="val -41784"/>
              <a:gd name="adj2" fmla="val -1509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Tanque de Condensados</a:t>
            </a:r>
            <a:endParaRPr lang="en-US" sz="1400" dirty="0">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1866798" y="4771770"/>
            <a:ext cx="986095" cy="520098"/>
          </a:xfrm>
          <a:prstGeom prst="wedgeRoundRectCallout">
            <a:avLst>
              <a:gd name="adj1" fmla="val -1740"/>
              <a:gd name="adj2" fmla="val -914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Tanque de Químico</a:t>
            </a:r>
            <a:endParaRPr lang="en-US" sz="1400" dirty="0">
              <a:latin typeface="Times New Roman" panose="02020603050405020304" pitchFamily="18" charset="0"/>
              <a:cs typeface="Times New Roman" panose="02020603050405020304" pitchFamily="18" charset="0"/>
            </a:endParaRPr>
          </a:p>
        </p:txBody>
      </p:sp>
      <p:sp>
        <p:nvSpPr>
          <p:cNvPr id="12" name="Rounded Rectangular Callout 11"/>
          <p:cNvSpPr/>
          <p:nvPr/>
        </p:nvSpPr>
        <p:spPr>
          <a:xfrm>
            <a:off x="3810009" y="4774867"/>
            <a:ext cx="986095" cy="520098"/>
          </a:xfrm>
          <a:prstGeom prst="wedgeRoundRectCallout">
            <a:avLst>
              <a:gd name="adj1" fmla="val 73262"/>
              <a:gd name="adj2" fmla="val -837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Bomba de Succión</a:t>
            </a:r>
            <a:endParaRPr lang="en-US" sz="1400" dirty="0">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1866798" y="2024547"/>
            <a:ext cx="1201249" cy="520098"/>
          </a:xfrm>
          <a:prstGeom prst="wedgeRoundRectCallout">
            <a:avLst>
              <a:gd name="adj1" fmla="val -91"/>
              <a:gd name="adj2" fmla="val 1127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Bomba Dosificadora</a:t>
            </a:r>
            <a:endParaRPr lang="en-US" sz="1400" dirty="0">
              <a:latin typeface="Times New Roman" panose="02020603050405020304" pitchFamily="18" charset="0"/>
              <a:cs typeface="Times New Roman" panose="02020603050405020304" pitchFamily="18" charset="0"/>
            </a:endParaRPr>
          </a:p>
        </p:txBody>
      </p:sp>
      <p:sp>
        <p:nvSpPr>
          <p:cNvPr id="14" name="Rounded Rectangular Callout 13"/>
          <p:cNvSpPr/>
          <p:nvPr/>
        </p:nvSpPr>
        <p:spPr>
          <a:xfrm>
            <a:off x="9485738" y="4252640"/>
            <a:ext cx="1201249" cy="520098"/>
          </a:xfrm>
          <a:prstGeom prst="wedgeRoundRectCallout">
            <a:avLst>
              <a:gd name="adj1" fmla="val -56063"/>
              <a:gd name="adj2" fmla="val -13802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Distribuidor de Vapor</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351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 Diagrama"/>
          <p:cNvGraphicFramePr/>
          <p:nvPr>
            <p:extLst>
              <p:ext uri="{D42A27DB-BD31-4B8C-83A1-F6EECF244321}">
                <p14:modId xmlns:p14="http://schemas.microsoft.com/office/powerpoint/2010/main" val="1327226007"/>
              </p:ext>
            </p:extLst>
          </p:nvPr>
        </p:nvGraphicFramePr>
        <p:xfrm>
          <a:off x="177421" y="378727"/>
          <a:ext cx="11900848" cy="6086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oter Placeholder 10"/>
          <p:cNvSpPr>
            <a:spLocks noGrp="1"/>
          </p:cNvSpPr>
          <p:nvPr>
            <p:ph type="ftr" sz="quarter" idx="11"/>
          </p:nvPr>
        </p:nvSpPr>
        <p:spPr>
          <a:xfrm>
            <a:off x="2546682" y="6492875"/>
            <a:ext cx="7619999" cy="365125"/>
          </a:xfrm>
        </p:spPr>
        <p:txBody>
          <a:bodyPr/>
          <a:lstStyle/>
          <a:p>
            <a:r>
              <a:rPr lang="en-US" dirty="0" smtClean="0"/>
              <a:t>Autor: Rafael Auqui</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62366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graphicEl>
                                              <a:dgm id="{CB3B595F-3B82-4D8E-B9B3-80C69D6F7B5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graphicEl>
                                              <a:dgm id="{0B1E94B7-B852-4D25-BCCA-81790E01598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5">
                                            <p:graphicEl>
                                              <a:dgm id="{492EF109-A7B6-4C84-B5AD-F3B5D2BD51E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
                                            <p:graphicEl>
                                              <a:dgm id="{D9811467-7578-4595-93F3-799B04A9184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graphicEl>
                                              <a:dgm id="{7ADD2535-FD92-49E4-B66B-A511F07D653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
                                            <p:graphicEl>
                                              <a:dgm id="{6997EF96-3968-425E-B472-639F61DEEBD3}"/>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
                                            <p:graphicEl>
                                              <a:dgm id="{42AF0390-1061-4855-BDAF-E8204B73CB8E}"/>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
                                            <p:graphicEl>
                                              <a:dgm id="{7101FAE8-2EB0-4962-B57B-EAA02743774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
                                            <p:graphicEl>
                                              <a:dgm id="{104528F6-AB39-4A41-8417-99C0424CE51A}"/>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
                                            <p:graphicEl>
                                              <a:dgm id="{35BBF56E-6652-4418-9A40-5F38A99EE0F7}"/>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
                                            <p:graphicEl>
                                              <a:dgm id="{60721720-2B9A-468D-842A-FA65DD25CB6D}"/>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
                                            <p:graphicEl>
                                              <a:dgm id="{EB2F5A98-A398-4A4F-A25E-4CDFAF43D038}"/>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
                                            <p:graphicEl>
                                              <a:dgm id="{47D699DF-D271-485A-9573-2DD52BE83808}"/>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5">
                                            <p:graphicEl>
                                              <a:dgm id="{C87D4E64-585C-4EF4-BA95-BB198FF07B9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814"/>
          <a:stretch/>
        </p:blipFill>
        <p:spPr>
          <a:xfrm>
            <a:off x="6762003" y="1521577"/>
            <a:ext cx="4138302" cy="3787279"/>
          </a:xfrm>
          <a:prstGeom prst="rect">
            <a:avLst/>
          </a:prstGeom>
          <a:ln>
            <a:solidFill>
              <a:schemeClr val="accent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04" y="1532966"/>
            <a:ext cx="5034520" cy="3775890"/>
          </a:xfrm>
          <a:prstGeom prst="rect">
            <a:avLst/>
          </a:prstGeom>
          <a:ln>
            <a:solidFill>
              <a:schemeClr val="accent1"/>
            </a:solidFill>
          </a:ln>
        </p:spPr>
      </p:pic>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Sistema de generación de vapor</a:t>
            </a:r>
            <a:endParaRPr lang="en-US"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20</a:t>
            </a:fld>
            <a:endParaRPr lang="en-US" dirty="0"/>
          </a:p>
        </p:txBody>
      </p:sp>
      <p:sp>
        <p:nvSpPr>
          <p:cNvPr id="10" name="Rounded Rectangular Callout 9"/>
          <p:cNvSpPr/>
          <p:nvPr/>
        </p:nvSpPr>
        <p:spPr>
          <a:xfrm>
            <a:off x="4997845" y="1846729"/>
            <a:ext cx="1201249" cy="374320"/>
          </a:xfrm>
          <a:prstGeom prst="wedgeRoundRectCallout">
            <a:avLst>
              <a:gd name="adj1" fmla="val -60540"/>
              <a:gd name="adj2" fmla="val 1269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Caldera</a:t>
            </a:r>
            <a:endParaRPr lang="en-US" sz="1400" dirty="0">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9608586" y="1944156"/>
            <a:ext cx="1201249" cy="374320"/>
          </a:xfrm>
          <a:prstGeom prst="wedgeRoundRectCallout">
            <a:avLst>
              <a:gd name="adj1" fmla="val -42629"/>
              <a:gd name="adj2" fmla="val 1988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Cámara de Secado</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6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Sistema de generación de vapor</a:t>
            </a:r>
            <a:endParaRPr lang="en-US" u="sng"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708" y="1567386"/>
            <a:ext cx="7442033" cy="4793012"/>
          </a:xfrm>
          <a:prstGeom prst="rect">
            <a:avLst/>
          </a:prstGeom>
          <a:ln>
            <a:solidFill>
              <a:schemeClr val="accent1"/>
            </a:solidFill>
          </a:ln>
        </p:spPr>
      </p:pic>
    </p:spTree>
    <p:extLst>
      <p:ext uri="{BB962C8B-B14F-4D97-AF65-F5344CB8AC3E}">
        <p14:creationId xmlns:p14="http://schemas.microsoft.com/office/powerpoint/2010/main" val="3903990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Sistema de tratamiento de aguas residuales</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1"/>
            <a:ext cx="8915400" cy="3930316"/>
          </a:xfrm>
        </p:spPr>
        <p:txBody>
          <a:bodyPr>
            <a:noAutofit/>
          </a:bodyPr>
          <a:lstStyle/>
          <a:p>
            <a:pPr marL="0" indent="0" algn="just">
              <a:buNone/>
            </a:pPr>
            <a:r>
              <a:rPr lang="es-ES" sz="2600" dirty="0">
                <a:latin typeface="Times New Roman" panose="02020603050405020304" pitchFamily="18" charset="0"/>
                <a:cs typeface="Times New Roman" panose="02020603050405020304" pitchFamily="18" charset="0"/>
              </a:rPr>
              <a:t>Se encarga de la depuración de los efluentes líquidos del proceso de tinturado de la planta industrial. El sistema está formado por un canal que alberga una trampa de sólidos, un depósito para cloro y un depósito para químicos coagulantes, además conduce las aguas residuales hacia piscinas de sedimentación para luego de su tratamiento enviarlas hacia el alcantarillado. </a:t>
            </a:r>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247646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03401" y="1685364"/>
            <a:ext cx="4623568" cy="3482382"/>
          </a:xfrm>
          <a:prstGeom prst="rect">
            <a:avLst/>
          </a:prstGeom>
        </p:spPr>
      </p:pic>
      <p:pic>
        <p:nvPicPr>
          <p:cNvPr id="3" name="Picture 2"/>
          <p:cNvPicPr>
            <a:picLocks noChangeAspect="1"/>
          </p:cNvPicPr>
          <p:nvPr/>
        </p:nvPicPr>
        <p:blipFill>
          <a:blip r:embed="rId4"/>
          <a:stretch>
            <a:fillRect/>
          </a:stretch>
        </p:blipFill>
        <p:spPr>
          <a:xfrm>
            <a:off x="1922924" y="1685364"/>
            <a:ext cx="4623568" cy="3482382"/>
          </a:xfrm>
          <a:prstGeom prst="rect">
            <a:avLst/>
          </a:prstGeom>
        </p:spPr>
      </p:pic>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Sistema de tratamiento de aguas residuales</a:t>
            </a:r>
            <a:endParaRPr lang="en-US"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23</a:t>
            </a:fld>
            <a:endParaRPr lang="en-US" dirty="0"/>
          </a:p>
        </p:txBody>
      </p:sp>
      <p:sp>
        <p:nvSpPr>
          <p:cNvPr id="9" name="Rounded Rectangular Callout 8"/>
          <p:cNvSpPr/>
          <p:nvPr/>
        </p:nvSpPr>
        <p:spPr>
          <a:xfrm>
            <a:off x="2079833" y="2721047"/>
            <a:ext cx="1443296" cy="474031"/>
          </a:xfrm>
          <a:prstGeom prst="wedgeRoundRectCallout">
            <a:avLst>
              <a:gd name="adj1" fmla="val 60518"/>
              <a:gd name="adj2" fmla="val 891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Piscinas de Sedimentación</a:t>
            </a:r>
            <a:endParaRPr lang="en-US" sz="1400" dirty="0">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4222953" y="3309357"/>
            <a:ext cx="1443296" cy="474031"/>
          </a:xfrm>
          <a:prstGeom prst="wedgeRoundRectCallout">
            <a:avLst>
              <a:gd name="adj1" fmla="val 21387"/>
              <a:gd name="adj2" fmla="val -11507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Tubo de Aireación </a:t>
            </a:r>
            <a:endParaRPr lang="en-US" sz="1400" dirty="0">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7234516" y="4218154"/>
            <a:ext cx="1033277" cy="286610"/>
          </a:xfrm>
          <a:prstGeom prst="wedgeRoundRectCallout">
            <a:avLst>
              <a:gd name="adj1" fmla="val 37226"/>
              <a:gd name="adj2" fmla="val -1576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latin typeface="Times New Roman" panose="02020603050405020304" pitchFamily="18" charset="0"/>
                <a:cs typeface="Times New Roman" panose="02020603050405020304" pitchFamily="18" charset="0"/>
              </a:rPr>
              <a:t>Compresor</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74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Sistema de tratamiento de aguas residuales</a:t>
            </a:r>
            <a:endParaRPr lang="en-US" sz="4000" u="sng"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815" y="1481623"/>
            <a:ext cx="8761905" cy="5095238"/>
          </a:xfrm>
          <a:prstGeom prst="rect">
            <a:avLst/>
          </a:prstGeom>
          <a:ln>
            <a:solidFill>
              <a:schemeClr val="accent1"/>
            </a:solidFill>
          </a:ln>
        </p:spPr>
      </p:pic>
    </p:spTree>
    <p:extLst>
      <p:ext uri="{BB962C8B-B14F-4D97-AF65-F5344CB8AC3E}">
        <p14:creationId xmlns:p14="http://schemas.microsoft.com/office/powerpoint/2010/main" val="833867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Necesidades del Sistema de </a:t>
            </a:r>
            <a:r>
              <a:rPr lang="es-EC" sz="4000" u="sng" dirty="0">
                <a:latin typeface="Times New Roman" panose="02020603050405020304" pitchFamily="18" charset="0"/>
                <a:cs typeface="Times New Roman" panose="02020603050405020304" pitchFamily="18" charset="0"/>
              </a:rPr>
              <a:t>g</a:t>
            </a:r>
            <a:r>
              <a:rPr lang="es-EC" sz="4000" u="sng" dirty="0" smtClean="0">
                <a:latin typeface="Times New Roman" panose="02020603050405020304" pitchFamily="18" charset="0"/>
                <a:cs typeface="Times New Roman" panose="02020603050405020304" pitchFamily="18" charset="0"/>
              </a:rPr>
              <a:t>eneración de vapor</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974275"/>
            <a:ext cx="8223167" cy="3930316"/>
          </a:xfrm>
        </p:spPr>
        <p:txBody>
          <a:bodyPr>
            <a:noAutofit/>
          </a:bodyPr>
          <a:lstStyle/>
          <a:p>
            <a:pPr algn="just"/>
            <a:r>
              <a:rPr lang="es-ES" sz="2600" dirty="0" smtClean="0">
                <a:latin typeface="Times New Roman" panose="02020603050405020304" pitchFamily="18" charset="0"/>
                <a:cs typeface="Times New Roman" panose="02020603050405020304" pitchFamily="18" charset="0"/>
              </a:rPr>
              <a:t>Monitoreo de </a:t>
            </a:r>
            <a:r>
              <a:rPr lang="es-ES" sz="2600" dirty="0">
                <a:latin typeface="Times New Roman" panose="02020603050405020304" pitchFamily="18" charset="0"/>
                <a:cs typeface="Times New Roman" panose="02020603050405020304" pitchFamily="18" charset="0"/>
              </a:rPr>
              <a:t>nivel de líquido en </a:t>
            </a:r>
            <a:r>
              <a:rPr lang="es-ES" sz="2600" dirty="0" smtClean="0">
                <a:latin typeface="Times New Roman" panose="02020603050405020304" pitchFamily="18" charset="0"/>
                <a:cs typeface="Times New Roman" panose="02020603050405020304" pitchFamily="18" charset="0"/>
              </a:rPr>
              <a:t>un tanque </a:t>
            </a:r>
            <a:r>
              <a:rPr lang="es-ES" sz="2600" dirty="0">
                <a:latin typeface="Times New Roman" panose="02020603050405020304" pitchFamily="18" charset="0"/>
                <a:cs typeface="Times New Roman" panose="02020603050405020304" pitchFamily="18" charset="0"/>
              </a:rPr>
              <a:t>de agua con </a:t>
            </a:r>
            <a:r>
              <a:rPr lang="es-ES" sz="2600" dirty="0" smtClean="0">
                <a:latin typeface="Times New Roman" panose="02020603050405020304" pitchFamily="18" charset="0"/>
                <a:cs typeface="Times New Roman" panose="02020603050405020304" pitchFamily="18" charset="0"/>
              </a:rPr>
              <a:t>químico</a:t>
            </a:r>
            <a:endParaRPr lang="es-EC" sz="2600" dirty="0" smtClean="0">
              <a:latin typeface="Times New Roman" panose="02020603050405020304" pitchFamily="18" charset="0"/>
              <a:cs typeface="Times New Roman" panose="02020603050405020304" pitchFamily="18" charset="0"/>
            </a:endParaRPr>
          </a:p>
          <a:p>
            <a:pPr algn="just"/>
            <a:r>
              <a:rPr lang="es-EC" sz="2600" dirty="0" smtClean="0">
                <a:latin typeface="Times New Roman" panose="02020603050405020304" pitchFamily="18" charset="0"/>
                <a:cs typeface="Times New Roman" panose="02020603050405020304" pitchFamily="18" charset="0"/>
              </a:rPr>
              <a:t>Monitoreo de </a:t>
            </a:r>
            <a:r>
              <a:rPr lang="es-EC" sz="2600" dirty="0">
                <a:latin typeface="Times New Roman" panose="02020603050405020304" pitchFamily="18" charset="0"/>
                <a:cs typeface="Times New Roman" panose="02020603050405020304" pitchFamily="18" charset="0"/>
              </a:rPr>
              <a:t>la </a:t>
            </a:r>
            <a:r>
              <a:rPr lang="es-EC" sz="2600" dirty="0" smtClean="0">
                <a:latin typeface="Times New Roman" panose="02020603050405020304" pitchFamily="18" charset="0"/>
                <a:cs typeface="Times New Roman" panose="02020603050405020304" pitchFamily="18" charset="0"/>
              </a:rPr>
              <a:t>temperatura y presión </a:t>
            </a:r>
            <a:r>
              <a:rPr lang="es-EC" sz="2600" dirty="0">
                <a:latin typeface="Times New Roman" panose="02020603050405020304" pitchFamily="18" charset="0"/>
                <a:cs typeface="Times New Roman" panose="02020603050405020304" pitchFamily="18" charset="0"/>
              </a:rPr>
              <a:t>del distribuidor de vapor </a:t>
            </a:r>
            <a:endParaRPr lang="es-EC" sz="2600" dirty="0" smtClean="0">
              <a:latin typeface="Times New Roman" panose="02020603050405020304" pitchFamily="18" charset="0"/>
              <a:cs typeface="Times New Roman" panose="02020603050405020304" pitchFamily="18" charset="0"/>
            </a:endParaRPr>
          </a:p>
          <a:p>
            <a:pPr algn="just"/>
            <a:r>
              <a:rPr lang="es-EC" sz="2600" dirty="0" smtClean="0">
                <a:latin typeface="Times New Roman" panose="02020603050405020304" pitchFamily="18" charset="0"/>
                <a:cs typeface="Times New Roman" panose="02020603050405020304" pitchFamily="18" charset="0"/>
              </a:rPr>
              <a:t>Monitoreo de la </a:t>
            </a:r>
            <a:r>
              <a:rPr lang="es-EC" sz="2600" dirty="0">
                <a:latin typeface="Times New Roman" panose="02020603050405020304" pitchFamily="18" charset="0"/>
                <a:cs typeface="Times New Roman" panose="02020603050405020304" pitchFamily="18" charset="0"/>
              </a:rPr>
              <a:t>temperatura </a:t>
            </a:r>
            <a:r>
              <a:rPr lang="es-EC" sz="2600" dirty="0" smtClean="0">
                <a:latin typeface="Times New Roman" panose="02020603050405020304" pitchFamily="18" charset="0"/>
                <a:cs typeface="Times New Roman" panose="02020603050405020304" pitchFamily="18" charset="0"/>
              </a:rPr>
              <a:t>la </a:t>
            </a:r>
            <a:r>
              <a:rPr lang="es-EC" sz="2600" dirty="0">
                <a:latin typeface="Times New Roman" panose="02020603050405020304" pitchFamily="18" charset="0"/>
                <a:cs typeface="Times New Roman" panose="02020603050405020304" pitchFamily="18" charset="0"/>
              </a:rPr>
              <a:t>cámara de secado.</a:t>
            </a:r>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562440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Necesidades del Sistema de almacenamiento de combustible</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974275"/>
            <a:ext cx="8223167" cy="3930316"/>
          </a:xfrm>
        </p:spPr>
        <p:txBody>
          <a:bodyPr>
            <a:noAutofit/>
          </a:bodyPr>
          <a:lstStyle/>
          <a:p>
            <a:pPr algn="just"/>
            <a:r>
              <a:rPr lang="es-EC" sz="2600" dirty="0" smtClean="0">
                <a:latin typeface="Times New Roman" panose="02020603050405020304" pitchFamily="18" charset="0"/>
                <a:cs typeface="Times New Roman" panose="02020603050405020304" pitchFamily="18" charset="0"/>
              </a:rPr>
              <a:t>Monitoreo de nivel </a:t>
            </a:r>
            <a:r>
              <a:rPr lang="es-EC" sz="2600" dirty="0">
                <a:latin typeface="Times New Roman" panose="02020603050405020304" pitchFamily="18" charset="0"/>
                <a:cs typeface="Times New Roman" panose="02020603050405020304" pitchFamily="18" charset="0"/>
              </a:rPr>
              <a:t>de diésel en sus dos tanques </a:t>
            </a:r>
            <a:r>
              <a:rPr lang="es-EC" sz="2600" dirty="0" smtClean="0">
                <a:latin typeface="Times New Roman" panose="02020603050405020304" pitchFamily="18" charset="0"/>
                <a:cs typeface="Times New Roman" panose="02020603050405020304" pitchFamily="18" charset="0"/>
              </a:rPr>
              <a:t>contenedores</a:t>
            </a: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996003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Necesidades del Sistema de extracción y tratamiento de agua</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974275"/>
            <a:ext cx="8223167" cy="3930316"/>
          </a:xfrm>
        </p:spPr>
        <p:txBody>
          <a:bodyPr>
            <a:noAutofit/>
          </a:bodyPr>
          <a:lstStyle/>
          <a:p>
            <a:pPr algn="just"/>
            <a:r>
              <a:rPr lang="es-EC" sz="2600" dirty="0">
                <a:latin typeface="Times New Roman" panose="02020603050405020304" pitchFamily="18" charset="0"/>
                <a:cs typeface="Times New Roman" panose="02020603050405020304" pitchFamily="18" charset="0"/>
              </a:rPr>
              <a:t>C</a:t>
            </a:r>
            <a:r>
              <a:rPr lang="es-EC" sz="2600" dirty="0" smtClean="0">
                <a:latin typeface="Times New Roman" panose="02020603050405020304" pitchFamily="18" charset="0"/>
                <a:cs typeface="Times New Roman" panose="02020603050405020304" pitchFamily="18" charset="0"/>
              </a:rPr>
              <a:t>ontrol automático y manual de </a:t>
            </a:r>
            <a:r>
              <a:rPr lang="es-EC" sz="2600" dirty="0">
                <a:latin typeface="Times New Roman" panose="02020603050405020304" pitchFamily="18" charset="0"/>
                <a:cs typeface="Times New Roman" panose="02020603050405020304" pitchFamily="18" charset="0"/>
              </a:rPr>
              <a:t>seis bombas de </a:t>
            </a:r>
            <a:r>
              <a:rPr lang="es-EC" sz="2600" dirty="0" smtClean="0">
                <a:latin typeface="Times New Roman" panose="02020603050405020304" pitchFamily="18" charset="0"/>
                <a:cs typeface="Times New Roman" panose="02020603050405020304" pitchFamily="18" charset="0"/>
              </a:rPr>
              <a:t>agua</a:t>
            </a:r>
          </a:p>
          <a:p>
            <a:pPr algn="just"/>
            <a:r>
              <a:rPr lang="es-EC" sz="2600" dirty="0">
                <a:latin typeface="Times New Roman" panose="02020603050405020304" pitchFamily="18" charset="0"/>
                <a:cs typeface="Times New Roman" panose="02020603050405020304" pitchFamily="18" charset="0"/>
              </a:rPr>
              <a:t>M</a:t>
            </a:r>
            <a:r>
              <a:rPr lang="es-EC" sz="2600" dirty="0" smtClean="0">
                <a:latin typeface="Times New Roman" panose="02020603050405020304" pitchFamily="18" charset="0"/>
                <a:cs typeface="Times New Roman" panose="02020603050405020304" pitchFamily="18" charset="0"/>
              </a:rPr>
              <a:t>onitoreo </a:t>
            </a:r>
            <a:r>
              <a:rPr lang="es-EC" sz="2600" dirty="0">
                <a:latin typeface="Times New Roman" panose="02020603050405020304" pitchFamily="18" charset="0"/>
                <a:cs typeface="Times New Roman" panose="02020603050405020304" pitchFamily="18" charset="0"/>
              </a:rPr>
              <a:t>de nivel en dos tanques de agua con </a:t>
            </a:r>
            <a:r>
              <a:rPr lang="es-EC" sz="2600" dirty="0" smtClean="0">
                <a:latin typeface="Times New Roman" panose="02020603050405020304" pitchFamily="18" charset="0"/>
                <a:cs typeface="Times New Roman" panose="02020603050405020304" pitchFamily="18" charset="0"/>
              </a:rPr>
              <a:t>químicos</a:t>
            </a:r>
          </a:p>
          <a:p>
            <a:pPr algn="just"/>
            <a:r>
              <a:rPr lang="es-EC" sz="2600" dirty="0" smtClean="0">
                <a:latin typeface="Times New Roman" panose="02020603050405020304" pitchFamily="18" charset="0"/>
                <a:cs typeface="Times New Roman" panose="02020603050405020304" pitchFamily="18" charset="0"/>
              </a:rPr>
              <a:t>Monitoreo </a:t>
            </a:r>
            <a:r>
              <a:rPr lang="es-EC" sz="2600" dirty="0">
                <a:latin typeface="Times New Roman" panose="02020603050405020304" pitchFamily="18" charset="0"/>
                <a:cs typeface="Times New Roman" panose="02020603050405020304" pitchFamily="18" charset="0"/>
              </a:rPr>
              <a:t>de presión de agua en la línea de distribución de la planta. </a:t>
            </a:r>
            <a:endParaRPr lang="es-EC" sz="2600" dirty="0" smtClean="0">
              <a:latin typeface="Times New Roman" panose="02020603050405020304" pitchFamily="18" charset="0"/>
              <a:cs typeface="Times New Roman" panose="02020603050405020304" pitchFamily="18" charset="0"/>
            </a:endParaRPr>
          </a:p>
          <a:p>
            <a:pPr algn="just"/>
            <a:r>
              <a:rPr lang="es-EC" sz="2600" dirty="0">
                <a:latin typeface="Times New Roman" panose="02020603050405020304" pitchFamily="18" charset="0"/>
                <a:cs typeface="Times New Roman" panose="02020603050405020304" pitchFamily="18" charset="0"/>
              </a:rPr>
              <a:t>Conteo de horas de funcionamiento de seis bombas de agua</a:t>
            </a:r>
          </a:p>
          <a:p>
            <a:pPr algn="just"/>
            <a:endParaRPr lang="en-US" sz="2600" dirty="0">
              <a:latin typeface="Times New Roman" panose="02020603050405020304" pitchFamily="18" charset="0"/>
              <a:cs typeface="Times New Roman" panose="02020603050405020304" pitchFamily="18" charset="0"/>
            </a:endParaRPr>
          </a:p>
          <a:p>
            <a:pPr algn="just"/>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7492918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Necesidades del Sistema de extracción y tratamiento de agua</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769894" y="2267000"/>
            <a:ext cx="5566610" cy="2946684"/>
          </a:xfrm>
          <a:prstGeom prst="rect">
            <a:avLst/>
          </a:prstGeom>
          <a:noFill/>
          <a:ln>
            <a:solidFill>
              <a:schemeClr val="accent1"/>
            </a:solidFill>
          </a:ln>
        </p:spPr>
      </p:pic>
    </p:spTree>
    <p:extLst>
      <p:ext uri="{BB962C8B-B14F-4D97-AF65-F5344CB8AC3E}">
        <p14:creationId xmlns:p14="http://schemas.microsoft.com/office/powerpoint/2010/main" val="3492014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C" sz="4000" u="sng" dirty="0" smtClean="0">
                <a:latin typeface="Times New Roman" panose="02020603050405020304" pitchFamily="18" charset="0"/>
                <a:cs typeface="Times New Roman" panose="02020603050405020304" pitchFamily="18" charset="0"/>
              </a:rPr>
              <a:t>Necesidades del Sistema de tratamiento de aguas residuales</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974275"/>
            <a:ext cx="8223167" cy="3930316"/>
          </a:xfrm>
        </p:spPr>
        <p:txBody>
          <a:bodyPr>
            <a:noAutofit/>
          </a:bodyPr>
          <a:lstStyle/>
          <a:p>
            <a:pPr algn="just"/>
            <a:r>
              <a:rPr lang="es-EC" sz="2600" dirty="0">
                <a:latin typeface="Times New Roman" panose="02020603050405020304" pitchFamily="18" charset="0"/>
                <a:cs typeface="Times New Roman" panose="02020603050405020304" pitchFamily="18" charset="0"/>
              </a:rPr>
              <a:t>C</a:t>
            </a:r>
            <a:r>
              <a:rPr lang="es-EC" sz="2600" dirty="0" smtClean="0">
                <a:latin typeface="Times New Roman" panose="02020603050405020304" pitchFamily="18" charset="0"/>
                <a:cs typeface="Times New Roman" panose="02020603050405020304" pitchFamily="18" charset="0"/>
              </a:rPr>
              <a:t>ontrol automático del compresor (70-100 PSI)</a:t>
            </a:r>
          </a:p>
          <a:p>
            <a:pPr algn="just"/>
            <a:r>
              <a:rPr lang="es-EC" sz="2600" dirty="0" smtClean="0">
                <a:latin typeface="Times New Roman" panose="02020603050405020304" pitchFamily="18" charset="0"/>
                <a:cs typeface="Times New Roman" panose="02020603050405020304" pitchFamily="18" charset="0"/>
              </a:rPr>
              <a:t>Control manual y automático de una electroválvula</a:t>
            </a:r>
          </a:p>
          <a:p>
            <a:pPr algn="just"/>
            <a:r>
              <a:rPr lang="es-EC" sz="2600" dirty="0" smtClean="0">
                <a:latin typeface="Times New Roman" panose="02020603050405020304" pitchFamily="18" charset="0"/>
                <a:cs typeface="Times New Roman" panose="02020603050405020304" pitchFamily="18" charset="0"/>
              </a:rPr>
              <a:t>Control de tres bombas dosificadoras</a:t>
            </a:r>
            <a:endParaRPr lang="en-US" sz="2600" dirty="0">
              <a:latin typeface="Times New Roman" panose="02020603050405020304" pitchFamily="18" charset="0"/>
              <a:cs typeface="Times New Roman" panose="02020603050405020304" pitchFamily="18" charset="0"/>
            </a:endParaRPr>
          </a:p>
          <a:p>
            <a:pPr algn="just"/>
            <a:r>
              <a:rPr lang="es-EC" sz="2600" dirty="0" smtClean="0">
                <a:latin typeface="Times New Roman" panose="02020603050405020304" pitchFamily="18" charset="0"/>
                <a:cs typeface="Times New Roman" panose="02020603050405020304" pitchFamily="18" charset="0"/>
              </a:rPr>
              <a:t>Conteo de horas de funcionamiento del compresor</a:t>
            </a: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872357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817730274"/>
              </p:ext>
            </p:extLst>
          </p:nvPr>
        </p:nvGraphicFramePr>
        <p:xfrm>
          <a:off x="1105787" y="1233377"/>
          <a:ext cx="10726526" cy="455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p:cNvSpPr>
            <a:spLocks noGrp="1"/>
          </p:cNvSpPr>
          <p:nvPr>
            <p:ph type="ftr" sz="quarter" idx="11"/>
          </p:nvPr>
        </p:nvSpPr>
        <p:spPr/>
        <p:txBody>
          <a:bodyPr/>
          <a:lstStyle/>
          <a:p>
            <a:r>
              <a:rPr lang="en-US" dirty="0" smtClean="0"/>
              <a:t>Autor: Rafael Auqui</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9182948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912440401"/>
              </p:ext>
            </p:extLst>
          </p:nvPr>
        </p:nvGraphicFramePr>
        <p:xfrm>
          <a:off x="1105787" y="1233377"/>
          <a:ext cx="10726526" cy="455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p:cNvSpPr>
            <a:spLocks noGrp="1"/>
          </p:cNvSpPr>
          <p:nvPr>
            <p:ph type="ftr" sz="quarter" idx="11"/>
          </p:nvPr>
        </p:nvSpPr>
        <p:spPr/>
        <p:txBody>
          <a:bodyPr/>
          <a:lstStyle/>
          <a:p>
            <a:r>
              <a:rPr lang="en-US" dirty="0" smtClean="0">
                <a:solidFill>
                  <a:prstClr val="black">
                    <a:tint val="75000"/>
                  </a:prstClr>
                </a:solidFill>
              </a:rPr>
              <a:t>Autor: Rafael Auqui</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5161339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Detectores de temperatura resistivos (RTD’s)</a:t>
            </a:r>
            <a:endParaRPr lang="en-US" dirty="0"/>
          </a:p>
        </p:txBody>
      </p:sp>
      <p:sp>
        <p:nvSpPr>
          <p:cNvPr id="3" name="Content Placeholder 2"/>
          <p:cNvSpPr>
            <a:spLocks noGrp="1"/>
          </p:cNvSpPr>
          <p:nvPr>
            <p:ph idx="1"/>
          </p:nvPr>
        </p:nvSpPr>
        <p:spPr>
          <a:xfrm>
            <a:off x="2589212" y="1716505"/>
            <a:ext cx="8915400" cy="3777622"/>
          </a:xfrm>
        </p:spPr>
        <p:txBody>
          <a:bodyPr>
            <a:normAutofit/>
          </a:bodyPr>
          <a:lstStyle/>
          <a:p>
            <a:pPr marL="0" indent="0" algn="just">
              <a:buNone/>
            </a:pPr>
            <a:r>
              <a:rPr lang="es-ES" sz="2600" dirty="0">
                <a:latin typeface="Times New Roman" panose="02020603050405020304" pitchFamily="18" charset="0"/>
                <a:cs typeface="Times New Roman" panose="02020603050405020304" pitchFamily="18" charset="0"/>
              </a:rPr>
              <a:t>S</a:t>
            </a:r>
            <a:r>
              <a:rPr lang="es-ES" sz="2600" dirty="0" smtClean="0">
                <a:latin typeface="Times New Roman" panose="02020603050405020304" pitchFamily="18" charset="0"/>
                <a:cs typeface="Times New Roman" panose="02020603050405020304" pitchFamily="18" charset="0"/>
              </a:rPr>
              <a:t>on </a:t>
            </a:r>
            <a:r>
              <a:rPr lang="es-ES" sz="2600" dirty="0">
                <a:latin typeface="Times New Roman" panose="02020603050405020304" pitchFamily="18" charset="0"/>
                <a:cs typeface="Times New Roman" panose="02020603050405020304" pitchFamily="18" charset="0"/>
              </a:rPr>
              <a:t>sensores </a:t>
            </a:r>
            <a:r>
              <a:rPr lang="es-ES" sz="2600" dirty="0" smtClean="0">
                <a:latin typeface="Times New Roman" panose="02020603050405020304" pitchFamily="18" charset="0"/>
                <a:cs typeface="Times New Roman" panose="02020603050405020304" pitchFamily="18" charset="0"/>
              </a:rPr>
              <a:t> que </a:t>
            </a:r>
            <a:r>
              <a:rPr lang="es-ES" sz="2600" dirty="0">
                <a:latin typeface="Times New Roman" panose="02020603050405020304" pitchFamily="18" charset="0"/>
                <a:cs typeface="Times New Roman" panose="02020603050405020304" pitchFamily="18" charset="0"/>
              </a:rPr>
              <a:t>utilizan cambios predecibles en la resistencia eléctrica sobre la base de un aumento o disminución de la temperatura, a medida aumenta la temperatura, aumenta la resistencia del sensor. Necesitan una fuente de alimentación para su operación puesto que el elemento que recibe la señal del RTD lee la temperatura como un cambio de voltaje. </a:t>
            </a:r>
            <a:endParaRPr lang="en-US" sz="2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3139496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a:latin typeface="Times New Roman" panose="02020603050405020304" pitchFamily="18" charset="0"/>
                <a:cs typeface="Times New Roman" panose="02020603050405020304" pitchFamily="18" charset="0"/>
              </a:rPr>
              <a:t>Detectores de temperatura resistivos (RTD’s)</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25043" y="1684421"/>
            <a:ext cx="8463799" cy="3930316"/>
          </a:xfrm>
        </p:spPr>
        <p:txBody>
          <a:bodyPr>
            <a:noAutofit/>
          </a:bodyPr>
          <a:lstStyle/>
          <a:p>
            <a:pPr algn="just"/>
            <a:r>
              <a:rPr lang="es-ES" sz="2600" dirty="0" smtClean="0">
                <a:latin typeface="Times New Roman" panose="02020603050405020304" pitchFamily="18" charset="0"/>
                <a:cs typeface="Times New Roman" panose="02020603050405020304" pitchFamily="18" charset="0"/>
              </a:rPr>
              <a:t>Alta </a:t>
            </a:r>
            <a:r>
              <a:rPr lang="es-ES" sz="2600" dirty="0">
                <a:latin typeface="Times New Roman" panose="02020603050405020304" pitchFamily="18" charset="0"/>
                <a:cs typeface="Times New Roman" panose="02020603050405020304" pitchFamily="18" charset="0"/>
              </a:rPr>
              <a:t>precisión, tienen un margen de error de hasta </a:t>
            </a:r>
            <a:r>
              <a:rPr lang="es-ES" sz="2600" dirty="0" smtClean="0">
                <a:latin typeface="Times New Roman" panose="02020603050405020304" pitchFamily="18" charset="0"/>
                <a:cs typeface="Times New Roman" panose="02020603050405020304" pitchFamily="18" charset="0"/>
              </a:rPr>
              <a:t>+/-</a:t>
            </a:r>
            <a:r>
              <a:rPr lang="es-ES" sz="2600" dirty="0">
                <a:latin typeface="Times New Roman" panose="02020603050405020304" pitchFamily="18" charset="0"/>
                <a:cs typeface="Times New Roman" panose="02020603050405020304" pitchFamily="18" charset="0"/>
              </a:rPr>
              <a:t>0.1°C. </a:t>
            </a:r>
          </a:p>
          <a:p>
            <a:pPr algn="just"/>
            <a:r>
              <a:rPr lang="es-ES" sz="2600" dirty="0" smtClean="0">
                <a:latin typeface="Times New Roman" panose="02020603050405020304" pitchFamily="18" charset="0"/>
                <a:cs typeface="Times New Roman" panose="02020603050405020304" pitchFamily="18" charset="0"/>
              </a:rPr>
              <a:t>Puede </a:t>
            </a:r>
            <a:r>
              <a:rPr lang="es-ES" sz="2600" dirty="0">
                <a:latin typeface="Times New Roman" panose="02020603050405020304" pitchFamily="18" charset="0"/>
                <a:cs typeface="Times New Roman" panose="02020603050405020304" pitchFamily="18" charset="0"/>
              </a:rPr>
              <a:t>ser extendido fácilmente hasta 30 metros con cable de cobre común. </a:t>
            </a:r>
          </a:p>
          <a:p>
            <a:pPr algn="just"/>
            <a:r>
              <a:rPr lang="es-ES" sz="2600" dirty="0" smtClean="0">
                <a:latin typeface="Times New Roman" panose="02020603050405020304" pitchFamily="18" charset="0"/>
                <a:cs typeface="Times New Roman" panose="02020603050405020304" pitchFamily="18" charset="0"/>
              </a:rPr>
              <a:t>Requieren </a:t>
            </a:r>
            <a:r>
              <a:rPr lang="es-ES" sz="2600" dirty="0">
                <a:latin typeface="Times New Roman" panose="02020603050405020304" pitchFamily="18" charset="0"/>
                <a:cs typeface="Times New Roman" panose="02020603050405020304" pitchFamily="18" charset="0"/>
              </a:rPr>
              <a:t>de elementos de protección para ser usadas en lugares donde existe mucha vibración. </a:t>
            </a:r>
          </a:p>
          <a:p>
            <a:pPr marL="0" indent="0" algn="just">
              <a:buNone/>
            </a:pPr>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38458638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a:latin typeface="Times New Roman" panose="02020603050405020304" pitchFamily="18" charset="0"/>
                <a:cs typeface="Times New Roman" panose="02020603050405020304" pitchFamily="18" charset="0"/>
              </a:rPr>
              <a:t>Detectores de temperatura resistivos (RTD’s)</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7" name="Picture 6"/>
          <p:cNvPicPr>
            <a:picLocks noChangeAspect="1"/>
          </p:cNvPicPr>
          <p:nvPr/>
        </p:nvPicPr>
        <p:blipFill>
          <a:blip r:embed="rId3"/>
          <a:stretch>
            <a:fillRect/>
          </a:stretch>
        </p:blipFill>
        <p:spPr>
          <a:xfrm>
            <a:off x="2589212" y="2143480"/>
            <a:ext cx="3375273" cy="2268099"/>
          </a:xfrm>
          <a:prstGeom prst="rect">
            <a:avLst/>
          </a:prstGeom>
          <a:ln>
            <a:solidFill>
              <a:schemeClr val="accent1"/>
            </a:solidFill>
          </a:ln>
        </p:spPr>
      </p:pic>
      <p:graphicFrame>
        <p:nvGraphicFramePr>
          <p:cNvPr id="12" name="Object 11"/>
          <p:cNvGraphicFramePr>
            <a:graphicFrameLocks noChangeAspect="1"/>
          </p:cNvGraphicFramePr>
          <p:nvPr>
            <p:extLst>
              <p:ext uri="{D42A27DB-BD31-4B8C-83A1-F6EECF244321}">
                <p14:modId xmlns:p14="http://schemas.microsoft.com/office/powerpoint/2010/main" val="786575766"/>
              </p:ext>
            </p:extLst>
          </p:nvPr>
        </p:nvGraphicFramePr>
        <p:xfrm>
          <a:off x="6399211" y="2143480"/>
          <a:ext cx="4573589" cy="2293938"/>
        </p:xfrm>
        <a:graphic>
          <a:graphicData uri="http://schemas.openxmlformats.org/presentationml/2006/ole">
            <mc:AlternateContent xmlns:mc="http://schemas.openxmlformats.org/markup-compatibility/2006">
              <mc:Choice xmlns:v="urn:schemas-microsoft-com:vml" Requires="v">
                <p:oleObj spid="_x0000_s1116" name="Document" r:id="rId4" imgW="5221804" imgH="2306128" progId="Word.Document.12">
                  <p:embed/>
                </p:oleObj>
              </mc:Choice>
              <mc:Fallback>
                <p:oleObj name="Document" r:id="rId4" imgW="5221804" imgH="2306128" progId="Word.Document.12">
                  <p:embed/>
                  <p:pic>
                    <p:nvPicPr>
                      <p:cNvPr id="0" name=""/>
                      <p:cNvPicPr/>
                      <p:nvPr/>
                    </p:nvPicPr>
                    <p:blipFill>
                      <a:blip r:embed="rId5"/>
                      <a:stretch>
                        <a:fillRect/>
                      </a:stretch>
                    </p:blipFill>
                    <p:spPr>
                      <a:xfrm>
                        <a:off x="6399211" y="2143480"/>
                        <a:ext cx="4573589" cy="2293938"/>
                      </a:xfrm>
                      <a:prstGeom prst="rect">
                        <a:avLst/>
                      </a:prstGeom>
                    </p:spPr>
                  </p:pic>
                </p:oleObj>
              </mc:Fallback>
            </mc:AlternateContent>
          </a:graphicData>
        </a:graphic>
      </p:graphicFrame>
      <p:sp>
        <p:nvSpPr>
          <p:cNvPr id="13" name="TextBox 12"/>
          <p:cNvSpPr txBox="1"/>
          <p:nvPr/>
        </p:nvSpPr>
        <p:spPr>
          <a:xfrm>
            <a:off x="3600220" y="4630746"/>
            <a:ext cx="1353256" cy="369332"/>
          </a:xfrm>
          <a:prstGeom prst="rect">
            <a:avLst/>
          </a:prstGeom>
          <a:noFill/>
        </p:spPr>
        <p:txBody>
          <a:bodyPr wrap="none" rtlCol="0">
            <a:spAutoFit/>
          </a:bodyPr>
          <a:lstStyle/>
          <a:p>
            <a:r>
              <a:rPr lang="es-EC" dirty="0" smtClean="0"/>
              <a:t>RTD PT-100</a:t>
            </a:r>
            <a:endParaRPr lang="en-US" dirty="0"/>
          </a:p>
        </p:txBody>
      </p:sp>
    </p:spTree>
    <p:extLst>
      <p:ext uri="{BB962C8B-B14F-4D97-AF65-F5344CB8AC3E}">
        <p14:creationId xmlns:p14="http://schemas.microsoft.com/office/powerpoint/2010/main" val="3372678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Interruptores de nivel</a:t>
            </a:r>
            <a:endParaRPr lang="en-US" dirty="0"/>
          </a:p>
        </p:txBody>
      </p:sp>
      <p:sp>
        <p:nvSpPr>
          <p:cNvPr id="3" name="Content Placeholder 2"/>
          <p:cNvSpPr>
            <a:spLocks noGrp="1"/>
          </p:cNvSpPr>
          <p:nvPr>
            <p:ph idx="1"/>
          </p:nvPr>
        </p:nvSpPr>
        <p:spPr>
          <a:xfrm>
            <a:off x="2589212" y="1716505"/>
            <a:ext cx="8915400" cy="3777622"/>
          </a:xfrm>
        </p:spPr>
        <p:txBody>
          <a:bodyPr>
            <a:normAutofit/>
          </a:bodyPr>
          <a:lstStyle/>
          <a:p>
            <a:pPr marL="0" indent="0" algn="just">
              <a:buNone/>
            </a:pPr>
            <a:r>
              <a:rPr lang="es-EC" sz="2600" dirty="0" smtClean="0">
                <a:latin typeface="Times New Roman" panose="02020603050405020304" pitchFamily="18" charset="0"/>
                <a:cs typeface="Times New Roman" panose="02020603050405020304" pitchFamily="18" charset="0"/>
              </a:rPr>
              <a:t>El más </a:t>
            </a:r>
            <a:r>
              <a:rPr lang="es-EC" sz="2600" dirty="0">
                <a:latin typeface="Times New Roman" panose="02020603050405020304" pitchFamily="18" charset="0"/>
                <a:cs typeface="Times New Roman" panose="02020603050405020304" pitchFamily="18" charset="0"/>
              </a:rPr>
              <a:t>común es el sensor de nivel tipo flotador, éste sensor usa un flotador y un brazo para activar un </a:t>
            </a:r>
            <a:r>
              <a:rPr lang="es-EC" sz="2600" dirty="0" err="1">
                <a:latin typeface="Times New Roman" panose="02020603050405020304" pitchFamily="18" charset="0"/>
                <a:cs typeface="Times New Roman" panose="02020603050405020304" pitchFamily="18" charset="0"/>
              </a:rPr>
              <a:t>switch</a:t>
            </a:r>
            <a:r>
              <a:rPr lang="es-EC" sz="2600" dirty="0">
                <a:latin typeface="Times New Roman" panose="02020603050405020304" pitchFamily="18" charset="0"/>
                <a:cs typeface="Times New Roman" panose="02020603050405020304" pitchFamily="18" charset="0"/>
              </a:rPr>
              <a:t> límite cuando el nivel de líquido es lo suficientemente alto. A medida que el nivel de líquido disminuye el brazo regresa a su posición inicial y el </a:t>
            </a:r>
            <a:r>
              <a:rPr lang="es-EC" sz="2600" dirty="0" err="1">
                <a:latin typeface="Times New Roman" panose="02020603050405020304" pitchFamily="18" charset="0"/>
                <a:cs typeface="Times New Roman" panose="02020603050405020304" pitchFamily="18" charset="0"/>
              </a:rPr>
              <a:t>switch</a:t>
            </a:r>
            <a:r>
              <a:rPr lang="es-EC" sz="2600" dirty="0">
                <a:latin typeface="Times New Roman" panose="02020603050405020304" pitchFamily="18" charset="0"/>
                <a:cs typeface="Times New Roman" panose="02020603050405020304" pitchFamily="18" charset="0"/>
              </a:rPr>
              <a:t> abre los contactos.</a:t>
            </a:r>
            <a:endParaRPr lang="en-US" sz="2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31728438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Interruptores de nivel</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25043" y="1684421"/>
            <a:ext cx="8463799" cy="3930316"/>
          </a:xfrm>
        </p:spPr>
        <p:txBody>
          <a:bodyPr>
            <a:noAutofit/>
          </a:bodyPr>
          <a:lstStyle/>
          <a:p>
            <a:pPr algn="just"/>
            <a:r>
              <a:rPr lang="es-ES" sz="2600" dirty="0" smtClean="0">
                <a:latin typeface="Times New Roman" panose="02020603050405020304" pitchFamily="18" charset="0"/>
                <a:cs typeface="Times New Roman" panose="02020603050405020304" pitchFamily="18" charset="0"/>
              </a:rPr>
              <a:t>Operan </a:t>
            </a:r>
            <a:r>
              <a:rPr lang="es-ES" sz="2600" dirty="0">
                <a:latin typeface="Times New Roman" panose="02020603050405020304" pitchFamily="18" charset="0"/>
                <a:cs typeface="Times New Roman" panose="02020603050405020304" pitchFamily="18" charset="0"/>
              </a:rPr>
              <a:t>en condiciones de temperatura y presión alto, existen en el mercado interruptores de nivel que soportan condiciones de hasta 200 °C. y 300 PSI. </a:t>
            </a:r>
            <a:endParaRPr lang="en-US" sz="2600" dirty="0">
              <a:latin typeface="Times New Roman" panose="02020603050405020304" pitchFamily="18" charset="0"/>
              <a:cs typeface="Times New Roman" panose="02020603050405020304" pitchFamily="18" charset="0"/>
            </a:endParaRPr>
          </a:p>
          <a:p>
            <a:pPr algn="just"/>
            <a:r>
              <a:rPr lang="es-ES" sz="2600" dirty="0" smtClean="0">
                <a:latin typeface="Times New Roman" panose="02020603050405020304" pitchFamily="18" charset="0"/>
                <a:cs typeface="Times New Roman" panose="02020603050405020304" pitchFamily="18" charset="0"/>
              </a:rPr>
              <a:t>Miden </a:t>
            </a:r>
            <a:r>
              <a:rPr lang="es-ES" sz="2600" dirty="0">
                <a:latin typeface="Times New Roman" panose="02020603050405020304" pitchFamily="18" charset="0"/>
                <a:cs typeface="Times New Roman" panose="02020603050405020304" pitchFamily="18" charset="0"/>
              </a:rPr>
              <a:t>el nivel en un único punto de ajuste dado. </a:t>
            </a:r>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5832462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Interruptores de nivel</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9212" y="2075399"/>
            <a:ext cx="2635885" cy="1296670"/>
          </a:xfrm>
          <a:prstGeom prst="rect">
            <a:avLst/>
          </a:prstGeom>
          <a:noFill/>
          <a:ln>
            <a:solidFill>
              <a:schemeClr val="accent1"/>
            </a:solidFill>
          </a:ln>
        </p:spPr>
      </p:pic>
      <p:graphicFrame>
        <p:nvGraphicFramePr>
          <p:cNvPr id="12" name="Object 11"/>
          <p:cNvGraphicFramePr>
            <a:graphicFrameLocks noChangeAspect="1"/>
          </p:cNvGraphicFramePr>
          <p:nvPr>
            <p:extLst>
              <p:ext uri="{D42A27DB-BD31-4B8C-83A1-F6EECF244321}">
                <p14:modId xmlns:p14="http://schemas.microsoft.com/office/powerpoint/2010/main" val="1405499091"/>
              </p:ext>
            </p:extLst>
          </p:nvPr>
        </p:nvGraphicFramePr>
        <p:xfrm>
          <a:off x="5575634" y="2075399"/>
          <a:ext cx="4978066" cy="3079750"/>
        </p:xfrm>
        <a:graphic>
          <a:graphicData uri="http://schemas.openxmlformats.org/presentationml/2006/ole">
            <mc:AlternateContent xmlns:mc="http://schemas.openxmlformats.org/markup-compatibility/2006">
              <mc:Choice xmlns:v="urn:schemas-microsoft-com:vml" Requires="v">
                <p:oleObj spid="_x0000_s2140" name="Document" r:id="rId5" imgW="5221804" imgH="3090413" progId="Word.Document.12">
                  <p:embed/>
                </p:oleObj>
              </mc:Choice>
              <mc:Fallback>
                <p:oleObj name="Document" r:id="rId5" imgW="5221804" imgH="3090413" progId="Word.Document.12">
                  <p:embed/>
                  <p:pic>
                    <p:nvPicPr>
                      <p:cNvPr id="0" name=""/>
                      <p:cNvPicPr/>
                      <p:nvPr/>
                    </p:nvPicPr>
                    <p:blipFill>
                      <a:blip r:embed="rId6"/>
                      <a:stretch>
                        <a:fillRect/>
                      </a:stretch>
                    </p:blipFill>
                    <p:spPr>
                      <a:xfrm>
                        <a:off x="5575634" y="2075399"/>
                        <a:ext cx="4978066" cy="3079750"/>
                      </a:xfrm>
                      <a:prstGeom prst="rect">
                        <a:avLst/>
                      </a:prstGeom>
                    </p:spPr>
                  </p:pic>
                </p:oleObj>
              </mc:Fallback>
            </mc:AlternateContent>
          </a:graphicData>
        </a:graphic>
      </p:graphicFrame>
      <p:sp>
        <p:nvSpPr>
          <p:cNvPr id="13" name="TextBox 12"/>
          <p:cNvSpPr txBox="1"/>
          <p:nvPr/>
        </p:nvSpPr>
        <p:spPr>
          <a:xfrm>
            <a:off x="2942787" y="3651072"/>
            <a:ext cx="1928733" cy="369332"/>
          </a:xfrm>
          <a:prstGeom prst="rect">
            <a:avLst/>
          </a:prstGeom>
          <a:noFill/>
        </p:spPr>
        <p:txBody>
          <a:bodyPr wrap="none" rtlCol="0">
            <a:spAutoFit/>
          </a:bodyPr>
          <a:lstStyle/>
          <a:p>
            <a:r>
              <a:rPr lang="es-EC" dirty="0" smtClean="0"/>
              <a:t>Madison M8700</a:t>
            </a:r>
            <a:endParaRPr lang="en-US" dirty="0"/>
          </a:p>
        </p:txBody>
      </p:sp>
    </p:spTree>
    <p:extLst>
      <p:ext uri="{BB962C8B-B14F-4D97-AF65-F5344CB8AC3E}">
        <p14:creationId xmlns:p14="http://schemas.microsoft.com/office/powerpoint/2010/main" val="1294865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Interruptores de nivel</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37</a:t>
            </a:fld>
            <a:endParaRPr lang="en-US" dirty="0"/>
          </a:p>
        </p:txBody>
      </p:sp>
      <p:sp>
        <p:nvSpPr>
          <p:cNvPr id="13" name="TextBox 12"/>
          <p:cNvSpPr txBox="1"/>
          <p:nvPr/>
        </p:nvSpPr>
        <p:spPr>
          <a:xfrm>
            <a:off x="2887543" y="3651072"/>
            <a:ext cx="1928733" cy="369332"/>
          </a:xfrm>
          <a:prstGeom prst="rect">
            <a:avLst/>
          </a:prstGeom>
          <a:noFill/>
        </p:spPr>
        <p:txBody>
          <a:bodyPr wrap="none" rtlCol="0">
            <a:spAutoFit/>
          </a:bodyPr>
          <a:lstStyle/>
          <a:p>
            <a:r>
              <a:rPr lang="es-EC" dirty="0" smtClean="0"/>
              <a:t>Madison M4300</a:t>
            </a:r>
            <a:endParaRPr lang="en-US" dirty="0"/>
          </a:p>
        </p:txBody>
      </p:sp>
      <p:pic>
        <p:nvPicPr>
          <p:cNvPr id="8" name="Picture 7" descr="M4300 - Brass Full Size Float Level Switches"/>
          <p:cNvPicPr/>
          <p:nvPr/>
        </p:nvPicPr>
        <p:blipFill>
          <a:blip r:embed="rId4">
            <a:extLst>
              <a:ext uri="{28A0092B-C50C-407E-A947-70E740481C1C}">
                <a14:useLocalDpi xmlns:a14="http://schemas.microsoft.com/office/drawing/2010/main" val="0"/>
              </a:ext>
            </a:extLst>
          </a:blip>
          <a:srcRect/>
          <a:stretch>
            <a:fillRect/>
          </a:stretch>
        </p:blipFill>
        <p:spPr bwMode="auto">
          <a:xfrm>
            <a:off x="3033109" y="1716004"/>
            <a:ext cx="1783167" cy="1575905"/>
          </a:xfrm>
          <a:prstGeom prst="rect">
            <a:avLst/>
          </a:prstGeom>
          <a:noFill/>
          <a:ln>
            <a:solidFill>
              <a:schemeClr val="accent1"/>
            </a:solidFill>
          </a:ln>
        </p:spPr>
      </p:pic>
      <p:graphicFrame>
        <p:nvGraphicFramePr>
          <p:cNvPr id="4" name="Object 3"/>
          <p:cNvGraphicFramePr>
            <a:graphicFrameLocks noChangeAspect="1"/>
          </p:cNvGraphicFramePr>
          <p:nvPr>
            <p:extLst>
              <p:ext uri="{D42A27DB-BD31-4B8C-83A1-F6EECF244321}">
                <p14:modId xmlns:p14="http://schemas.microsoft.com/office/powerpoint/2010/main" val="298480329"/>
              </p:ext>
            </p:extLst>
          </p:nvPr>
        </p:nvGraphicFramePr>
        <p:xfrm>
          <a:off x="5569644" y="1716004"/>
          <a:ext cx="5079751" cy="5056104"/>
        </p:xfrm>
        <a:graphic>
          <a:graphicData uri="http://schemas.openxmlformats.org/presentationml/2006/ole">
            <mc:AlternateContent xmlns:mc="http://schemas.openxmlformats.org/markup-compatibility/2006">
              <mc:Choice xmlns:v="urn:schemas-microsoft-com:vml" Requires="v">
                <p:oleObj spid="_x0000_s3162" name="Document" r:id="rId5" imgW="5221804" imgH="5435001" progId="Word.Document.12">
                  <p:embed/>
                </p:oleObj>
              </mc:Choice>
              <mc:Fallback>
                <p:oleObj name="Document" r:id="rId5" imgW="5221804" imgH="5435001" progId="Word.Document.12">
                  <p:embed/>
                  <p:pic>
                    <p:nvPicPr>
                      <p:cNvPr id="0" name=""/>
                      <p:cNvPicPr/>
                      <p:nvPr/>
                    </p:nvPicPr>
                    <p:blipFill>
                      <a:blip r:embed="rId6"/>
                      <a:stretch>
                        <a:fillRect/>
                      </a:stretch>
                    </p:blipFill>
                    <p:spPr>
                      <a:xfrm>
                        <a:off x="5569644" y="1716004"/>
                        <a:ext cx="5079751" cy="5056104"/>
                      </a:xfrm>
                      <a:prstGeom prst="rect">
                        <a:avLst/>
                      </a:prstGeom>
                    </p:spPr>
                  </p:pic>
                </p:oleObj>
              </mc:Fallback>
            </mc:AlternateContent>
          </a:graphicData>
        </a:graphic>
      </p:graphicFrame>
    </p:spTree>
    <p:extLst>
      <p:ext uri="{BB962C8B-B14F-4D97-AF65-F5344CB8AC3E}">
        <p14:creationId xmlns:p14="http://schemas.microsoft.com/office/powerpoint/2010/main" val="1460890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Interruptores de nivel</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38</a:t>
            </a:fld>
            <a:endParaRPr lang="en-US" dirty="0"/>
          </a:p>
        </p:txBody>
      </p:sp>
      <p:sp>
        <p:nvSpPr>
          <p:cNvPr id="13" name="TextBox 12"/>
          <p:cNvSpPr txBox="1"/>
          <p:nvPr/>
        </p:nvSpPr>
        <p:spPr>
          <a:xfrm>
            <a:off x="3146091" y="3889982"/>
            <a:ext cx="2135521" cy="369332"/>
          </a:xfrm>
          <a:prstGeom prst="rect">
            <a:avLst/>
          </a:prstGeom>
          <a:noFill/>
        </p:spPr>
        <p:txBody>
          <a:bodyPr wrap="none" rtlCol="0">
            <a:spAutoFit/>
          </a:bodyPr>
          <a:lstStyle/>
          <a:p>
            <a:r>
              <a:rPr lang="es-EC" dirty="0" smtClean="0"/>
              <a:t>Viyilant tipo boya</a:t>
            </a:r>
            <a:endParaRPr lang="en-US" dirty="0"/>
          </a:p>
        </p:txBody>
      </p:sp>
      <p:pic>
        <p:nvPicPr>
          <p:cNvPr id="9" name="Picture 8" descr="http://www.viyilant.com.ar/images/fotoTIa.jpg"/>
          <p:cNvPicPr/>
          <p:nvPr/>
        </p:nvPicPr>
        <p:blipFill>
          <a:blip r:embed="rId4">
            <a:extLst>
              <a:ext uri="{28A0092B-C50C-407E-A947-70E740481C1C}">
                <a14:useLocalDpi xmlns:a14="http://schemas.microsoft.com/office/drawing/2010/main" val="0"/>
              </a:ext>
            </a:extLst>
          </a:blip>
          <a:srcRect/>
          <a:stretch>
            <a:fillRect/>
          </a:stretch>
        </p:blipFill>
        <p:spPr bwMode="auto">
          <a:xfrm>
            <a:off x="3177755" y="1871766"/>
            <a:ext cx="2002320" cy="1909728"/>
          </a:xfrm>
          <a:prstGeom prst="rect">
            <a:avLst/>
          </a:prstGeom>
          <a:noFill/>
          <a:ln>
            <a:solidFill>
              <a:schemeClr val="accent1"/>
            </a:solidFill>
          </a:ln>
        </p:spPr>
      </p:pic>
      <p:graphicFrame>
        <p:nvGraphicFramePr>
          <p:cNvPr id="3" name="Object 2"/>
          <p:cNvGraphicFramePr>
            <a:graphicFrameLocks noChangeAspect="1"/>
          </p:cNvGraphicFramePr>
          <p:nvPr>
            <p:extLst>
              <p:ext uri="{D42A27DB-BD31-4B8C-83A1-F6EECF244321}">
                <p14:modId xmlns:p14="http://schemas.microsoft.com/office/powerpoint/2010/main" val="1675985862"/>
              </p:ext>
            </p:extLst>
          </p:nvPr>
        </p:nvGraphicFramePr>
        <p:xfrm>
          <a:off x="5281612" y="1871766"/>
          <a:ext cx="5970588" cy="3640034"/>
        </p:xfrm>
        <a:graphic>
          <a:graphicData uri="http://schemas.openxmlformats.org/presentationml/2006/ole">
            <mc:AlternateContent xmlns:mc="http://schemas.openxmlformats.org/markup-compatibility/2006">
              <mc:Choice xmlns:v="urn:schemas-microsoft-com:vml" Requires="v">
                <p:oleObj spid="_x0000_s4184" name="Document" r:id="rId5" imgW="6225540" imgH="3866791" progId="Word.Document.12">
                  <p:embed/>
                </p:oleObj>
              </mc:Choice>
              <mc:Fallback>
                <p:oleObj name="Document" r:id="rId5" imgW="6225540" imgH="3866791" progId="Word.Document.12">
                  <p:embed/>
                  <p:pic>
                    <p:nvPicPr>
                      <p:cNvPr id="0" name=""/>
                      <p:cNvPicPr/>
                      <p:nvPr/>
                    </p:nvPicPr>
                    <p:blipFill>
                      <a:blip r:embed="rId6"/>
                      <a:stretch>
                        <a:fillRect/>
                      </a:stretch>
                    </p:blipFill>
                    <p:spPr>
                      <a:xfrm>
                        <a:off x="5281612" y="1871766"/>
                        <a:ext cx="5970588" cy="3640034"/>
                      </a:xfrm>
                      <a:prstGeom prst="rect">
                        <a:avLst/>
                      </a:prstGeom>
                    </p:spPr>
                  </p:pic>
                </p:oleObj>
              </mc:Fallback>
            </mc:AlternateContent>
          </a:graphicData>
        </a:graphic>
      </p:graphicFrame>
    </p:spTree>
    <p:extLst>
      <p:ext uri="{BB962C8B-B14F-4D97-AF65-F5344CB8AC3E}">
        <p14:creationId xmlns:p14="http://schemas.microsoft.com/office/powerpoint/2010/main" val="1643605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Transmisor de presión</a:t>
            </a:r>
            <a:endParaRPr lang="en-US" dirty="0"/>
          </a:p>
        </p:txBody>
      </p:sp>
      <p:sp>
        <p:nvSpPr>
          <p:cNvPr id="3" name="Content Placeholder 2"/>
          <p:cNvSpPr>
            <a:spLocks noGrp="1"/>
          </p:cNvSpPr>
          <p:nvPr>
            <p:ph idx="1"/>
          </p:nvPr>
        </p:nvSpPr>
        <p:spPr>
          <a:xfrm>
            <a:off x="2589212" y="1716505"/>
            <a:ext cx="8915400" cy="3777622"/>
          </a:xfrm>
        </p:spPr>
        <p:txBody>
          <a:bodyPr>
            <a:normAutofit/>
          </a:bodyPr>
          <a:lstStyle/>
          <a:p>
            <a:pPr marL="0" indent="0" algn="just">
              <a:buNone/>
            </a:pPr>
            <a:r>
              <a:rPr lang="es-ES" sz="2600" dirty="0">
                <a:latin typeface="Times New Roman" panose="02020603050405020304" pitchFamily="18" charset="0"/>
                <a:cs typeface="Times New Roman" panose="02020603050405020304" pitchFamily="18" charset="0"/>
              </a:rPr>
              <a:t>C</a:t>
            </a:r>
            <a:r>
              <a:rPr lang="es-ES" sz="2600" dirty="0" smtClean="0">
                <a:latin typeface="Times New Roman" panose="02020603050405020304" pitchFamily="18" charset="0"/>
                <a:cs typeface="Times New Roman" panose="02020603050405020304" pitchFamily="18" charset="0"/>
              </a:rPr>
              <a:t>onvierte </a:t>
            </a:r>
            <a:r>
              <a:rPr lang="es-ES" sz="2600" dirty="0">
                <a:latin typeface="Times New Roman" panose="02020603050405020304" pitchFamily="18" charset="0"/>
                <a:cs typeface="Times New Roman" panose="02020603050405020304" pitchFamily="18" charset="0"/>
              </a:rPr>
              <a:t>una presión aplicada en una señal eléctrica, la señal más común utilizada en aplicaciones industriales es un circuito de corriente de 4-20 mA., otras señales utilizadas incluyen 1-5 V o 0-10 V. </a:t>
            </a:r>
            <a:endParaRPr lang="es-ES" sz="2600" dirty="0" smtClean="0">
              <a:latin typeface="Times New Roman" panose="02020603050405020304" pitchFamily="18" charset="0"/>
              <a:cs typeface="Times New Roman" panose="02020603050405020304" pitchFamily="18" charset="0"/>
            </a:endParaRPr>
          </a:p>
          <a:p>
            <a:pPr marL="0" indent="0" algn="just">
              <a:buNone/>
            </a:pPr>
            <a:r>
              <a:rPr lang="es-ES" sz="2600" dirty="0" smtClean="0">
                <a:latin typeface="Times New Roman" panose="02020603050405020304" pitchFamily="18" charset="0"/>
                <a:cs typeface="Times New Roman" panose="02020603050405020304" pitchFamily="18" charset="0"/>
              </a:rPr>
              <a:t>La </a:t>
            </a:r>
            <a:r>
              <a:rPr lang="es-ES" sz="2600" dirty="0">
                <a:latin typeface="Times New Roman" panose="02020603050405020304" pitchFamily="18" charset="0"/>
                <a:cs typeface="Times New Roman" panose="02020603050405020304" pitchFamily="18" charset="0"/>
              </a:rPr>
              <a:t>señal se envía a las computadoras, medidores digitales de panel u otros dispositivos de controladores lógicos programables (PLC</a:t>
            </a:r>
            <a:r>
              <a:rPr lang="es-ES" sz="2600" dirty="0" smtClean="0">
                <a:latin typeface="Times New Roman" panose="02020603050405020304" pitchFamily="18" charset="0"/>
                <a:cs typeface="Times New Roman" panose="02020603050405020304" pitchFamily="18" charset="0"/>
              </a:rPr>
              <a:t>) </a:t>
            </a:r>
            <a:r>
              <a:rPr lang="es-ES" sz="2600" dirty="0">
                <a:latin typeface="Times New Roman" panose="02020603050405020304" pitchFamily="18" charset="0"/>
                <a:cs typeface="Times New Roman" panose="02020603050405020304" pitchFamily="18" charset="0"/>
              </a:rPr>
              <a:t>que interpretan la señal para mostrar, registrar, o cambiar la presión en el sistema que se está monitoreando. </a:t>
            </a:r>
            <a:endParaRPr lang="en-US" sz="2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3427050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Antecedentes</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1"/>
            <a:ext cx="8915400" cy="3777622"/>
          </a:xfrm>
        </p:spPr>
        <p:txBody>
          <a:bodyPr>
            <a:noAutofit/>
          </a:bodyPr>
          <a:lstStyle/>
          <a:p>
            <a:pPr marL="0" indent="0" algn="just">
              <a:buNone/>
            </a:pPr>
            <a:r>
              <a:rPr lang="es-EC" sz="2600" dirty="0" smtClean="0">
                <a:latin typeface="Times New Roman" panose="02020603050405020304" pitchFamily="18" charset="0"/>
                <a:cs typeface="Times New Roman" panose="02020603050405020304" pitchFamily="18" charset="0"/>
              </a:rPr>
              <a:t>La </a:t>
            </a:r>
            <a:r>
              <a:rPr lang="es-EC" sz="2600" dirty="0">
                <a:latin typeface="Times New Roman" panose="02020603050405020304" pitchFamily="18" charset="0"/>
                <a:cs typeface="Times New Roman" panose="02020603050405020304" pitchFamily="18" charset="0"/>
              </a:rPr>
              <a:t>automatización es un sistema donde se transfieren tareas de producción, realizadas habitualmente por operadores humanos a un conjunto de elementos tecnológicos que tratan de aplicar sistemas mecánicos, electrónicos y de bases computacionales para operar y controlar la producción (</a:t>
            </a:r>
            <a:r>
              <a:rPr lang="es-EC" sz="2600" dirty="0" err="1">
                <a:latin typeface="Times New Roman" panose="02020603050405020304" pitchFamily="18" charset="0"/>
                <a:cs typeface="Times New Roman" panose="02020603050405020304" pitchFamily="18" charset="0"/>
              </a:rPr>
              <a:t>Mopin</a:t>
            </a:r>
            <a:r>
              <a:rPr lang="es-EC" sz="2600" dirty="0">
                <a:latin typeface="Times New Roman" panose="02020603050405020304" pitchFamily="18" charset="0"/>
                <a:cs typeface="Times New Roman" panose="02020603050405020304" pitchFamily="18" charset="0"/>
              </a:rPr>
              <a:t>, 2006).</a:t>
            </a:r>
          </a:p>
          <a:p>
            <a:pPr marL="0" indent="0" algn="just">
              <a:buNone/>
            </a:pPr>
            <a:endParaRPr lang="es-EC" sz="2600" dirty="0" smtClean="0"/>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0740462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Transmisor de presión</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25043" y="1684421"/>
            <a:ext cx="8463799" cy="3930316"/>
          </a:xfrm>
        </p:spPr>
        <p:txBody>
          <a:bodyPr>
            <a:noAutofit/>
          </a:bodyPr>
          <a:lstStyle/>
          <a:p>
            <a:pPr algn="just"/>
            <a:r>
              <a:rPr lang="es-EC" sz="2600" dirty="0">
                <a:latin typeface="Times New Roman" panose="02020603050405020304" pitchFamily="18" charset="0"/>
                <a:cs typeface="Times New Roman" panose="02020603050405020304" pitchFamily="18" charset="0"/>
              </a:rPr>
              <a:t> La salida de estos dispositivos es lineal, lo que significa que la salida es directamente proporcional a la presión aplicada. </a:t>
            </a:r>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9294289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Transmisor de presión</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41</a:t>
            </a:fld>
            <a:endParaRPr lang="en-US" dirty="0"/>
          </a:p>
        </p:txBody>
      </p:sp>
      <p:sp>
        <p:nvSpPr>
          <p:cNvPr id="13" name="TextBox 12"/>
          <p:cNvSpPr txBox="1"/>
          <p:nvPr/>
        </p:nvSpPr>
        <p:spPr>
          <a:xfrm>
            <a:off x="3326704" y="3646845"/>
            <a:ext cx="1160895" cy="369332"/>
          </a:xfrm>
          <a:prstGeom prst="rect">
            <a:avLst/>
          </a:prstGeom>
          <a:noFill/>
        </p:spPr>
        <p:txBody>
          <a:bodyPr wrap="none" rtlCol="0">
            <a:spAutoFit/>
          </a:bodyPr>
          <a:lstStyle/>
          <a:p>
            <a:r>
              <a:rPr lang="es-EC" dirty="0" err="1" smtClean="0"/>
              <a:t>Wika</a:t>
            </a:r>
            <a:r>
              <a:rPr lang="es-EC" dirty="0" smtClean="0"/>
              <a:t> S10</a:t>
            </a:r>
            <a:endParaRPr lang="en-US" dirty="0"/>
          </a:p>
        </p:txBody>
      </p:sp>
      <p:pic>
        <p:nvPicPr>
          <p:cNvPr id="8" name="Picture 7" descr="http://www.wika.us/upload/PIC_PR_S_10_en_us_16482.jpg"/>
          <p:cNvPicPr/>
          <p:nvPr/>
        </p:nvPicPr>
        <p:blipFill>
          <a:blip r:embed="rId4">
            <a:extLst>
              <a:ext uri="{28A0092B-C50C-407E-A947-70E740481C1C}">
                <a14:useLocalDpi xmlns:a14="http://schemas.microsoft.com/office/drawing/2010/main" val="0"/>
              </a:ext>
            </a:extLst>
          </a:blip>
          <a:srcRect/>
          <a:stretch>
            <a:fillRect/>
          </a:stretch>
        </p:blipFill>
        <p:spPr bwMode="auto">
          <a:xfrm>
            <a:off x="3159440" y="2030323"/>
            <a:ext cx="1495425" cy="1495425"/>
          </a:xfrm>
          <a:prstGeom prst="rect">
            <a:avLst/>
          </a:prstGeom>
          <a:noFill/>
          <a:ln>
            <a:solidFill>
              <a:schemeClr val="accent1"/>
            </a:solidFill>
          </a:ln>
        </p:spPr>
      </p:pic>
      <p:graphicFrame>
        <p:nvGraphicFramePr>
          <p:cNvPr id="3" name="Object 2"/>
          <p:cNvGraphicFramePr>
            <a:graphicFrameLocks noChangeAspect="1"/>
          </p:cNvGraphicFramePr>
          <p:nvPr>
            <p:extLst>
              <p:ext uri="{D42A27DB-BD31-4B8C-83A1-F6EECF244321}">
                <p14:modId xmlns:p14="http://schemas.microsoft.com/office/powerpoint/2010/main" val="1078946663"/>
              </p:ext>
            </p:extLst>
          </p:nvPr>
        </p:nvGraphicFramePr>
        <p:xfrm>
          <a:off x="5308600" y="2030323"/>
          <a:ext cx="4787900" cy="2578923"/>
        </p:xfrm>
        <a:graphic>
          <a:graphicData uri="http://schemas.openxmlformats.org/presentationml/2006/ole">
            <mc:AlternateContent xmlns:mc="http://schemas.openxmlformats.org/markup-compatibility/2006">
              <mc:Choice xmlns:v="urn:schemas-microsoft-com:vml" Requires="v">
                <p:oleObj spid="_x0000_s5205" name="Document" r:id="rId5" imgW="5221804" imgH="2696833" progId="Word.Document.12">
                  <p:embed/>
                </p:oleObj>
              </mc:Choice>
              <mc:Fallback>
                <p:oleObj name="Document" r:id="rId5" imgW="5221804" imgH="2696833" progId="Word.Document.12">
                  <p:embed/>
                  <p:pic>
                    <p:nvPicPr>
                      <p:cNvPr id="0" name=""/>
                      <p:cNvPicPr/>
                      <p:nvPr/>
                    </p:nvPicPr>
                    <p:blipFill>
                      <a:blip r:embed="rId6"/>
                      <a:stretch>
                        <a:fillRect/>
                      </a:stretch>
                    </p:blipFill>
                    <p:spPr>
                      <a:xfrm>
                        <a:off x="5308600" y="2030323"/>
                        <a:ext cx="4787900" cy="2578923"/>
                      </a:xfrm>
                      <a:prstGeom prst="rect">
                        <a:avLst/>
                      </a:prstGeom>
                    </p:spPr>
                  </p:pic>
                </p:oleObj>
              </mc:Fallback>
            </mc:AlternateContent>
          </a:graphicData>
        </a:graphic>
      </p:graphicFrame>
    </p:spTree>
    <p:extLst>
      <p:ext uri="{BB962C8B-B14F-4D97-AF65-F5344CB8AC3E}">
        <p14:creationId xmlns:p14="http://schemas.microsoft.com/office/powerpoint/2010/main" val="8486480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Transmisor de temperatura</a:t>
            </a:r>
            <a:endParaRPr lang="en-US" dirty="0"/>
          </a:p>
        </p:txBody>
      </p:sp>
      <p:sp>
        <p:nvSpPr>
          <p:cNvPr id="3" name="Content Placeholder 2"/>
          <p:cNvSpPr>
            <a:spLocks noGrp="1"/>
          </p:cNvSpPr>
          <p:nvPr>
            <p:ph idx="1"/>
          </p:nvPr>
        </p:nvSpPr>
        <p:spPr>
          <a:xfrm>
            <a:off x="2589212" y="1716505"/>
            <a:ext cx="8915400" cy="3777622"/>
          </a:xfrm>
        </p:spPr>
        <p:txBody>
          <a:bodyPr>
            <a:normAutofit/>
          </a:bodyPr>
          <a:lstStyle/>
          <a:p>
            <a:pPr marL="0" indent="0" algn="just">
              <a:buNone/>
            </a:pPr>
            <a:r>
              <a:rPr lang="es-EC" sz="2600" dirty="0" smtClean="0">
                <a:latin typeface="Times New Roman" panose="02020603050405020304" pitchFamily="18" charset="0"/>
                <a:cs typeface="Times New Roman" panose="02020603050405020304" pitchFamily="18" charset="0"/>
              </a:rPr>
              <a:t>Convierte </a:t>
            </a:r>
            <a:r>
              <a:rPr lang="es-EC" sz="2600" dirty="0">
                <a:latin typeface="Times New Roman" panose="02020603050405020304" pitchFamily="18" charset="0"/>
                <a:cs typeface="Times New Roman" panose="02020603050405020304" pitchFamily="18" charset="0"/>
              </a:rPr>
              <a:t>la señal de medición generada por un emisor de resistencia (conexión a dos, tres o cuatro hilos) </a:t>
            </a:r>
            <a:r>
              <a:rPr lang="es-EC" sz="2600" dirty="0" smtClean="0">
                <a:latin typeface="Times New Roman" panose="02020603050405020304" pitchFamily="18" charset="0"/>
                <a:cs typeface="Times New Roman" panose="02020603050405020304" pitchFamily="18" charset="0"/>
              </a:rPr>
              <a:t>a </a:t>
            </a:r>
            <a:r>
              <a:rPr lang="es-EC" sz="2600" dirty="0">
                <a:latin typeface="Times New Roman" panose="02020603050405020304" pitchFamily="18" charset="0"/>
                <a:cs typeface="Times New Roman" panose="02020603050405020304" pitchFamily="18" charset="0"/>
              </a:rPr>
              <a:t>una señal análoga de corriente.</a:t>
            </a:r>
            <a:endParaRPr lang="en-US" sz="2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42</a:t>
            </a:fld>
            <a:endParaRPr lang="en-US" dirty="0"/>
          </a:p>
        </p:txBody>
      </p:sp>
      <p:sp>
        <p:nvSpPr>
          <p:cNvPr id="7" name="TextBox 6"/>
          <p:cNvSpPr txBox="1"/>
          <p:nvPr/>
        </p:nvSpPr>
        <p:spPr>
          <a:xfrm>
            <a:off x="3313855" y="4797340"/>
            <a:ext cx="1649811" cy="369332"/>
          </a:xfrm>
          <a:prstGeom prst="rect">
            <a:avLst/>
          </a:prstGeom>
          <a:noFill/>
        </p:spPr>
        <p:txBody>
          <a:bodyPr wrap="none" rtlCol="0">
            <a:spAutoFit/>
          </a:bodyPr>
          <a:lstStyle/>
          <a:p>
            <a:r>
              <a:rPr lang="es-EC" dirty="0" err="1" smtClean="0"/>
              <a:t>Sitrans</a:t>
            </a:r>
            <a:r>
              <a:rPr lang="es-EC" dirty="0" smtClean="0"/>
              <a:t> TH 200</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834061358"/>
              </p:ext>
            </p:extLst>
          </p:nvPr>
        </p:nvGraphicFramePr>
        <p:xfrm>
          <a:off x="5688308" y="3349657"/>
          <a:ext cx="5346700" cy="3035300"/>
        </p:xfrm>
        <a:graphic>
          <a:graphicData uri="http://schemas.openxmlformats.org/presentationml/2006/ole">
            <mc:AlternateContent xmlns:mc="http://schemas.openxmlformats.org/markup-compatibility/2006">
              <mc:Choice xmlns:v="urn:schemas-microsoft-com:vml" Requires="v">
                <p:oleObj spid="_x0000_s7247" name="Document" r:id="rId3" imgW="5493581" imgH="3092826" progId="Word.Document.12">
                  <p:embed/>
                </p:oleObj>
              </mc:Choice>
              <mc:Fallback>
                <p:oleObj name="Document" r:id="rId3" imgW="5493581" imgH="3092826" progId="Word.Document.12">
                  <p:embed/>
                  <p:pic>
                    <p:nvPicPr>
                      <p:cNvPr id="0" name=""/>
                      <p:cNvPicPr/>
                      <p:nvPr/>
                    </p:nvPicPr>
                    <p:blipFill>
                      <a:blip r:embed="rId4"/>
                      <a:stretch>
                        <a:fillRect/>
                      </a:stretch>
                    </p:blipFill>
                    <p:spPr>
                      <a:xfrm>
                        <a:off x="5688308" y="3349657"/>
                        <a:ext cx="5346700" cy="3035300"/>
                      </a:xfrm>
                      <a:prstGeom prst="rect">
                        <a:avLst/>
                      </a:prstGeom>
                    </p:spPr>
                  </p:pic>
                </p:oleObj>
              </mc:Fallback>
            </mc:AlternateContent>
          </a:graphicData>
        </a:graphic>
      </p:graphicFrame>
      <p:pic>
        <p:nvPicPr>
          <p:cNvPr id="9" name="Picture 8" descr="http://w3.siemens.com/mcms/sensor-systems/SiteCollectionImages/pi/productpics/th200_t.jpg"/>
          <p:cNvPicPr/>
          <p:nvPr/>
        </p:nvPicPr>
        <p:blipFill>
          <a:blip r:embed="rId5">
            <a:extLst>
              <a:ext uri="{28A0092B-C50C-407E-A947-70E740481C1C}">
                <a14:useLocalDpi xmlns:a14="http://schemas.microsoft.com/office/drawing/2010/main" val="0"/>
              </a:ext>
            </a:extLst>
          </a:blip>
          <a:srcRect/>
          <a:stretch>
            <a:fillRect/>
          </a:stretch>
        </p:blipFill>
        <p:spPr bwMode="auto">
          <a:xfrm>
            <a:off x="3452960" y="3349657"/>
            <a:ext cx="1371600" cy="1371600"/>
          </a:xfrm>
          <a:prstGeom prst="rect">
            <a:avLst/>
          </a:prstGeom>
          <a:noFill/>
          <a:ln>
            <a:solidFill>
              <a:schemeClr val="accent1"/>
            </a:solidFill>
          </a:ln>
        </p:spPr>
      </p:pic>
    </p:spTree>
    <p:extLst>
      <p:ext uri="{BB962C8B-B14F-4D97-AF65-F5344CB8AC3E}">
        <p14:creationId xmlns:p14="http://schemas.microsoft.com/office/powerpoint/2010/main" val="1112823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Electroválvula</a:t>
            </a:r>
            <a:endParaRPr lang="en-US" dirty="0"/>
          </a:p>
        </p:txBody>
      </p:sp>
      <p:sp>
        <p:nvSpPr>
          <p:cNvPr id="3" name="Content Placeholder 2"/>
          <p:cNvSpPr>
            <a:spLocks noGrp="1"/>
          </p:cNvSpPr>
          <p:nvPr>
            <p:ph idx="1"/>
          </p:nvPr>
        </p:nvSpPr>
        <p:spPr>
          <a:xfrm>
            <a:off x="2589212" y="1716505"/>
            <a:ext cx="8915400" cy="3777622"/>
          </a:xfrm>
        </p:spPr>
        <p:txBody>
          <a:bodyPr>
            <a:normAutofit/>
          </a:bodyPr>
          <a:lstStyle/>
          <a:p>
            <a:pPr marL="0" indent="0" algn="just">
              <a:buNone/>
            </a:pPr>
            <a:r>
              <a:rPr lang="es-EC" sz="2600" dirty="0">
                <a:latin typeface="Times New Roman" panose="02020603050405020304" pitchFamily="18" charset="0"/>
                <a:cs typeface="Times New Roman" panose="02020603050405020304" pitchFamily="18" charset="0"/>
              </a:rPr>
              <a:t>Las electroválvulas son dispositivos que responden a pulsos eléctricos, la corriente aplicada fluye a través de una bobina solenoide lo que hace posible abrir o cerrar la válvula, controlando de esta forma el flujo de fluidos o gases. </a:t>
            </a:r>
            <a:endParaRPr lang="en-US" sz="2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30622961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Electroválvula</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44</a:t>
            </a:fld>
            <a:endParaRPr lang="en-US" dirty="0"/>
          </a:p>
        </p:txBody>
      </p:sp>
      <p:sp>
        <p:nvSpPr>
          <p:cNvPr id="13" name="TextBox 12"/>
          <p:cNvSpPr txBox="1"/>
          <p:nvPr/>
        </p:nvSpPr>
        <p:spPr>
          <a:xfrm>
            <a:off x="3113007" y="3661488"/>
            <a:ext cx="1689886" cy="369332"/>
          </a:xfrm>
          <a:prstGeom prst="rect">
            <a:avLst/>
          </a:prstGeom>
          <a:noFill/>
        </p:spPr>
        <p:txBody>
          <a:bodyPr wrap="none" rtlCol="0">
            <a:spAutoFit/>
          </a:bodyPr>
          <a:lstStyle/>
          <a:p>
            <a:r>
              <a:rPr lang="es-EC" dirty="0"/>
              <a:t>SMC VXZ2240</a:t>
            </a:r>
            <a:endParaRPr lang="en-US" dirty="0"/>
          </a:p>
        </p:txBody>
      </p:sp>
      <p:pic>
        <p:nvPicPr>
          <p:cNvPr id="9" name="Picture 8"/>
          <p:cNvPicPr/>
          <p:nvPr/>
        </p:nvPicPr>
        <p:blipFill>
          <a:blip r:embed="rId4"/>
          <a:stretch>
            <a:fillRect/>
          </a:stretch>
        </p:blipFill>
        <p:spPr>
          <a:xfrm>
            <a:off x="2930203" y="1956772"/>
            <a:ext cx="1953895" cy="1638300"/>
          </a:xfrm>
          <a:prstGeom prst="rect">
            <a:avLst/>
          </a:prstGeom>
          <a:ln>
            <a:solidFill>
              <a:schemeClr val="accent1"/>
            </a:solidFill>
          </a:ln>
        </p:spPr>
      </p:pic>
      <p:graphicFrame>
        <p:nvGraphicFramePr>
          <p:cNvPr id="7" name="Object 6"/>
          <p:cNvGraphicFramePr>
            <a:graphicFrameLocks noChangeAspect="1"/>
          </p:cNvGraphicFramePr>
          <p:nvPr>
            <p:extLst>
              <p:ext uri="{D42A27DB-BD31-4B8C-83A1-F6EECF244321}">
                <p14:modId xmlns:p14="http://schemas.microsoft.com/office/powerpoint/2010/main" val="3307406430"/>
              </p:ext>
            </p:extLst>
          </p:nvPr>
        </p:nvGraphicFramePr>
        <p:xfrm>
          <a:off x="5702299" y="1956772"/>
          <a:ext cx="4887911" cy="2540736"/>
        </p:xfrm>
        <a:graphic>
          <a:graphicData uri="http://schemas.openxmlformats.org/presentationml/2006/ole">
            <mc:AlternateContent xmlns:mc="http://schemas.openxmlformats.org/markup-compatibility/2006">
              <mc:Choice xmlns:v="urn:schemas-microsoft-com:vml" Requires="v">
                <p:oleObj spid="_x0000_s8269" name="Document" r:id="rId5" imgW="5221804" imgH="2696833" progId="Word.Document.12">
                  <p:embed/>
                </p:oleObj>
              </mc:Choice>
              <mc:Fallback>
                <p:oleObj name="Document" r:id="rId5" imgW="5221804" imgH="2696833" progId="Word.Document.12">
                  <p:embed/>
                  <p:pic>
                    <p:nvPicPr>
                      <p:cNvPr id="0" name=""/>
                      <p:cNvPicPr/>
                      <p:nvPr/>
                    </p:nvPicPr>
                    <p:blipFill>
                      <a:blip r:embed="rId6"/>
                      <a:stretch>
                        <a:fillRect/>
                      </a:stretch>
                    </p:blipFill>
                    <p:spPr>
                      <a:xfrm>
                        <a:off x="5702299" y="1956772"/>
                        <a:ext cx="4887911" cy="2540736"/>
                      </a:xfrm>
                      <a:prstGeom prst="rect">
                        <a:avLst/>
                      </a:prstGeom>
                    </p:spPr>
                  </p:pic>
                </p:oleObj>
              </mc:Fallback>
            </mc:AlternateContent>
          </a:graphicData>
        </a:graphic>
      </p:graphicFrame>
    </p:spTree>
    <p:extLst>
      <p:ext uri="{BB962C8B-B14F-4D97-AF65-F5344CB8AC3E}">
        <p14:creationId xmlns:p14="http://schemas.microsoft.com/office/powerpoint/2010/main" val="15485578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Controlador lógico programable (PLC)</a:t>
            </a:r>
            <a:endParaRPr lang="en-US" dirty="0"/>
          </a:p>
        </p:txBody>
      </p:sp>
      <p:sp>
        <p:nvSpPr>
          <p:cNvPr id="3" name="Content Placeholder 2"/>
          <p:cNvSpPr>
            <a:spLocks noGrp="1"/>
          </p:cNvSpPr>
          <p:nvPr>
            <p:ph idx="1"/>
          </p:nvPr>
        </p:nvSpPr>
        <p:spPr>
          <a:xfrm>
            <a:off x="2589212" y="1716505"/>
            <a:ext cx="8915400" cy="3777622"/>
          </a:xfrm>
        </p:spPr>
        <p:txBody>
          <a:bodyPr>
            <a:normAutofit/>
          </a:bodyPr>
          <a:lstStyle/>
          <a:p>
            <a:pPr marL="0" indent="0" algn="just">
              <a:buNone/>
            </a:pPr>
            <a:r>
              <a:rPr lang="es-EC" sz="2600" dirty="0" smtClean="0">
                <a:latin typeface="Times New Roman" panose="02020603050405020304" pitchFamily="18" charset="0"/>
                <a:cs typeface="Times New Roman" panose="02020603050405020304" pitchFamily="18" charset="0"/>
              </a:rPr>
              <a:t>Es </a:t>
            </a:r>
            <a:r>
              <a:rPr lang="es-EC" sz="2600" dirty="0">
                <a:latin typeface="Times New Roman" panose="02020603050405020304" pitchFamily="18" charset="0"/>
                <a:cs typeface="Times New Roman" panose="02020603050405020304" pitchFamily="18" charset="0"/>
              </a:rPr>
              <a:t>una forma especial de controlador basado en microprocesador que utiliza una memoria programable para almacenar instrucciones y para implementar funciones tales como la lógica, la secuenciación, temporización, conteo y aritmética, para controlar  a través de entradas/salidas digitales o análogas, máquinas y procesos. </a:t>
            </a:r>
            <a:endParaRPr lang="en-US" sz="2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6950753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Controlador lógico programable (PLC)</a:t>
            </a:r>
            <a:endParaRPr lang="en-US"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46</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4262024293"/>
              </p:ext>
            </p:extLst>
          </p:nvPr>
        </p:nvGraphicFramePr>
        <p:xfrm>
          <a:off x="4626047" y="1905000"/>
          <a:ext cx="6864509" cy="5105400"/>
        </p:xfrm>
        <a:graphic>
          <a:graphicData uri="http://schemas.openxmlformats.org/presentationml/2006/ole">
            <mc:AlternateContent xmlns:mc="http://schemas.openxmlformats.org/markup-compatibility/2006">
              <mc:Choice xmlns:v="urn:schemas-microsoft-com:vml" Requires="v">
                <p:oleObj spid="_x0000_s9290" name="Document" r:id="rId4" imgW="6882452" imgH="4661858" progId="Word.Document.12">
                  <p:embed/>
                </p:oleObj>
              </mc:Choice>
              <mc:Fallback>
                <p:oleObj name="Document" r:id="rId4" imgW="6882452" imgH="4661858" progId="Word.Document.12">
                  <p:embed/>
                  <p:pic>
                    <p:nvPicPr>
                      <p:cNvPr id="0" name=""/>
                      <p:cNvPicPr/>
                      <p:nvPr/>
                    </p:nvPicPr>
                    <p:blipFill>
                      <a:blip r:embed="rId5"/>
                      <a:stretch>
                        <a:fillRect/>
                      </a:stretch>
                    </p:blipFill>
                    <p:spPr>
                      <a:xfrm>
                        <a:off x="4626047" y="1905000"/>
                        <a:ext cx="6864509" cy="5105400"/>
                      </a:xfrm>
                      <a:prstGeom prst="rect">
                        <a:avLst/>
                      </a:prstGeom>
                    </p:spPr>
                  </p:pic>
                </p:oleObj>
              </mc:Fallback>
            </mc:AlternateContent>
          </a:graphicData>
        </a:graphic>
      </p:graphicFrame>
      <p:pic>
        <p:nvPicPr>
          <p:cNvPr id="14" name="Picture 13"/>
          <p:cNvPicPr/>
          <p:nvPr/>
        </p:nvPicPr>
        <p:blipFill>
          <a:blip r:embed="rId6"/>
          <a:stretch>
            <a:fillRect/>
          </a:stretch>
        </p:blipFill>
        <p:spPr>
          <a:xfrm>
            <a:off x="2374392" y="1905000"/>
            <a:ext cx="1969516" cy="1841500"/>
          </a:xfrm>
          <a:prstGeom prst="rect">
            <a:avLst/>
          </a:prstGeom>
          <a:ln>
            <a:solidFill>
              <a:schemeClr val="accent1"/>
            </a:solidFill>
          </a:ln>
        </p:spPr>
      </p:pic>
      <p:sp>
        <p:nvSpPr>
          <p:cNvPr id="15" name="TextBox 14"/>
          <p:cNvSpPr txBox="1"/>
          <p:nvPr/>
        </p:nvSpPr>
        <p:spPr>
          <a:xfrm>
            <a:off x="2374392" y="3954146"/>
            <a:ext cx="2008883" cy="646331"/>
          </a:xfrm>
          <a:prstGeom prst="rect">
            <a:avLst/>
          </a:prstGeom>
          <a:noFill/>
        </p:spPr>
        <p:txBody>
          <a:bodyPr wrap="none" rtlCol="0">
            <a:spAutoFit/>
          </a:bodyPr>
          <a:lstStyle/>
          <a:p>
            <a:r>
              <a:rPr lang="es-EC" dirty="0" smtClean="0"/>
              <a:t>Siemens S7-1200</a:t>
            </a:r>
          </a:p>
          <a:p>
            <a:pPr algn="ctr"/>
            <a:r>
              <a:rPr lang="es-EC" dirty="0" smtClean="0"/>
              <a:t>1214C</a:t>
            </a:r>
            <a:endParaRPr lang="en-US" dirty="0"/>
          </a:p>
        </p:txBody>
      </p:sp>
    </p:spTree>
    <p:extLst>
      <p:ext uri="{BB962C8B-B14F-4D97-AF65-F5344CB8AC3E}">
        <p14:creationId xmlns:p14="http://schemas.microsoft.com/office/powerpoint/2010/main" val="3184607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Módulos de expansión</a:t>
            </a:r>
            <a:endParaRPr lang="en-US"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47</a:t>
            </a:fld>
            <a:endParaRPr lang="en-US" dirty="0"/>
          </a:p>
        </p:txBody>
      </p:sp>
      <p:sp>
        <p:nvSpPr>
          <p:cNvPr id="15" name="TextBox 14"/>
          <p:cNvSpPr txBox="1"/>
          <p:nvPr/>
        </p:nvSpPr>
        <p:spPr>
          <a:xfrm>
            <a:off x="4554888" y="3849779"/>
            <a:ext cx="1152880" cy="369332"/>
          </a:xfrm>
          <a:prstGeom prst="rect">
            <a:avLst/>
          </a:prstGeom>
          <a:noFill/>
        </p:spPr>
        <p:txBody>
          <a:bodyPr wrap="none" rtlCol="0">
            <a:spAutoFit/>
          </a:bodyPr>
          <a:lstStyle/>
          <a:p>
            <a:r>
              <a:rPr lang="es-EC" dirty="0" smtClean="0"/>
              <a:t> SM 1223</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19781729"/>
              </p:ext>
            </p:extLst>
          </p:nvPr>
        </p:nvGraphicFramePr>
        <p:xfrm>
          <a:off x="3610739" y="4456602"/>
          <a:ext cx="5665788" cy="1627187"/>
        </p:xfrm>
        <a:graphic>
          <a:graphicData uri="http://schemas.openxmlformats.org/presentationml/2006/ole">
            <mc:AlternateContent xmlns:mc="http://schemas.openxmlformats.org/markup-compatibility/2006">
              <mc:Choice xmlns:v="urn:schemas-microsoft-com:vml" Requires="v">
                <p:oleObj spid="_x0000_s10316" name="Document" r:id="rId4" imgW="5221804" imgH="1627876" progId="Word.Document.12">
                  <p:embed/>
                </p:oleObj>
              </mc:Choice>
              <mc:Fallback>
                <p:oleObj name="Document" r:id="rId4" imgW="5221804" imgH="1627876" progId="Word.Document.12">
                  <p:embed/>
                  <p:pic>
                    <p:nvPicPr>
                      <p:cNvPr id="0" name=""/>
                      <p:cNvPicPr/>
                      <p:nvPr/>
                    </p:nvPicPr>
                    <p:blipFill>
                      <a:blip r:embed="rId5"/>
                      <a:stretch>
                        <a:fillRect/>
                      </a:stretch>
                    </p:blipFill>
                    <p:spPr>
                      <a:xfrm>
                        <a:off x="3610739" y="4456602"/>
                        <a:ext cx="5665788" cy="1627187"/>
                      </a:xfrm>
                      <a:prstGeom prst="rect">
                        <a:avLst/>
                      </a:prstGeom>
                    </p:spPr>
                  </p:pic>
                </p:oleObj>
              </mc:Fallback>
            </mc:AlternateContent>
          </a:graphicData>
        </a:graphic>
      </p:graphicFrame>
      <p:sp>
        <p:nvSpPr>
          <p:cNvPr id="11" name="TextBox 10"/>
          <p:cNvSpPr txBox="1"/>
          <p:nvPr/>
        </p:nvSpPr>
        <p:spPr>
          <a:xfrm>
            <a:off x="6876843" y="3841599"/>
            <a:ext cx="1152880" cy="369332"/>
          </a:xfrm>
          <a:prstGeom prst="rect">
            <a:avLst/>
          </a:prstGeom>
          <a:noFill/>
        </p:spPr>
        <p:txBody>
          <a:bodyPr wrap="none" rtlCol="0">
            <a:spAutoFit/>
          </a:bodyPr>
          <a:lstStyle/>
          <a:p>
            <a:r>
              <a:rPr lang="es-EC" dirty="0" smtClean="0"/>
              <a:t> SM 1231</a:t>
            </a:r>
            <a:endParaRPr lang="en-US" dirty="0"/>
          </a:p>
        </p:txBody>
      </p:sp>
      <p:pic>
        <p:nvPicPr>
          <p:cNvPr id="10248" name="Picture 8" descr="http://www.conrad.com/medias/global/ce/1000_1999/1900/1970/1976/197682_LB_00_FB.EPS_10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33" y="1718261"/>
            <a:ext cx="2019300" cy="213151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4356700" y="1718261"/>
            <a:ext cx="1879470" cy="2123338"/>
          </a:xfrm>
          <a:prstGeom prst="rect">
            <a:avLst/>
          </a:prstGeom>
          <a:ln>
            <a:solidFill>
              <a:schemeClr val="accent1"/>
            </a:solidFill>
          </a:ln>
        </p:spPr>
      </p:pic>
    </p:spTree>
    <p:extLst>
      <p:ext uri="{BB962C8B-B14F-4D97-AF65-F5344CB8AC3E}">
        <p14:creationId xmlns:p14="http://schemas.microsoft.com/office/powerpoint/2010/main" val="29749565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560234295"/>
              </p:ext>
            </p:extLst>
          </p:nvPr>
        </p:nvGraphicFramePr>
        <p:xfrm>
          <a:off x="1105787" y="1233377"/>
          <a:ext cx="10726526" cy="455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p:cNvSpPr>
            <a:spLocks noGrp="1"/>
          </p:cNvSpPr>
          <p:nvPr>
            <p:ph type="ftr" sz="quarter" idx="11"/>
          </p:nvPr>
        </p:nvSpPr>
        <p:spPr/>
        <p:txBody>
          <a:bodyPr/>
          <a:lstStyle/>
          <a:p>
            <a:r>
              <a:rPr lang="en-US" dirty="0" smtClean="0">
                <a:solidFill>
                  <a:prstClr val="black">
                    <a:tint val="75000"/>
                  </a:prstClr>
                </a:solidFill>
              </a:rPr>
              <a:t>Autor: Rafael Auqui</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29866093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Consideraciones – Sensores de Nivel</a:t>
            </a:r>
            <a:endParaRPr lang="en-US" dirty="0"/>
          </a:p>
        </p:txBody>
      </p:sp>
      <p:sp>
        <p:nvSpPr>
          <p:cNvPr id="3" name="Content Placeholder 2"/>
          <p:cNvSpPr>
            <a:spLocks noGrp="1"/>
          </p:cNvSpPr>
          <p:nvPr>
            <p:ph idx="1"/>
          </p:nvPr>
        </p:nvSpPr>
        <p:spPr>
          <a:xfrm>
            <a:off x="2589212" y="1716505"/>
            <a:ext cx="8915400" cy="3777622"/>
          </a:xfrm>
        </p:spPr>
        <p:txBody>
          <a:bodyPr>
            <a:normAutofit/>
          </a:bodyPr>
          <a:lstStyle/>
          <a:p>
            <a:pPr marL="0" indent="0" algn="just">
              <a:buNone/>
            </a:pPr>
            <a:r>
              <a:rPr lang="es-ES" sz="2600" dirty="0">
                <a:latin typeface="Times New Roman" panose="02020603050405020304" pitchFamily="18" charset="0"/>
                <a:cs typeface="Times New Roman" panose="02020603050405020304" pitchFamily="18" charset="0"/>
              </a:rPr>
              <a:t>Los sensores de nivel tipo flotador envían una señal de 120 VAC, </a:t>
            </a:r>
            <a:r>
              <a:rPr lang="es-ES" sz="2600" dirty="0" smtClean="0">
                <a:latin typeface="Times New Roman" panose="02020603050405020304" pitchFamily="18" charset="0"/>
                <a:cs typeface="Times New Roman" panose="02020603050405020304" pitchFamily="18" charset="0"/>
              </a:rPr>
              <a:t>teniendo presente que </a:t>
            </a:r>
            <a:r>
              <a:rPr lang="es-ES" sz="2600" dirty="0">
                <a:latin typeface="Times New Roman" panose="02020603050405020304" pitchFamily="18" charset="0"/>
                <a:cs typeface="Times New Roman" panose="02020603050405020304" pitchFamily="18" charset="0"/>
              </a:rPr>
              <a:t>las entradas digitales del controlador lógico programable Siemens S7-1200 1214C son entradas a 24 VDC, surge la necesidad de emplear relés electromecánicos para que actúen en forma de interruptores de 24 VDC controlados por las señales eléctricas de los sensores de nivel. </a:t>
            </a:r>
            <a:endParaRPr lang="en-US" sz="2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252351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Antecedentes</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1"/>
            <a:ext cx="8915400" cy="3930316"/>
          </a:xfrm>
        </p:spPr>
        <p:txBody>
          <a:bodyPr>
            <a:noAutofit/>
          </a:bodyPr>
          <a:lstStyle/>
          <a:p>
            <a:pPr marL="0" indent="0" algn="just">
              <a:buNone/>
            </a:pPr>
            <a:r>
              <a:rPr lang="es-EC" sz="2600" dirty="0" smtClean="0">
                <a:latin typeface="Times New Roman" panose="02020603050405020304" pitchFamily="18" charset="0"/>
                <a:cs typeface="Times New Roman" panose="02020603050405020304" pitchFamily="18" charset="0"/>
              </a:rPr>
              <a:t>LUMONTEX </a:t>
            </a:r>
            <a:r>
              <a:rPr lang="es-EC" sz="2600" dirty="0">
                <a:latin typeface="Times New Roman" panose="02020603050405020304" pitchFamily="18" charset="0"/>
                <a:cs typeface="Times New Roman" panose="02020603050405020304" pitchFamily="18" charset="0"/>
              </a:rPr>
              <a:t>S.A. es una sociedad anónima que realiza su actividad en el ámbito de textiles y confecciones. El complejo industrial actualmente ha centrado sus actividades al proceso de tinturado de hilo, para esto dispone de cuatro sistemas auxiliares: </a:t>
            </a:r>
            <a:endParaRPr lang="es-EC" sz="2600" dirty="0" smtClean="0">
              <a:latin typeface="Times New Roman" panose="02020603050405020304" pitchFamily="18" charset="0"/>
              <a:cs typeface="Times New Roman" panose="02020603050405020304" pitchFamily="18" charset="0"/>
            </a:endParaRPr>
          </a:p>
          <a:p>
            <a:pPr lvl="1" algn="just"/>
            <a:r>
              <a:rPr lang="es-EC" sz="2600" dirty="0" smtClean="0">
                <a:latin typeface="Times New Roman" panose="02020603050405020304" pitchFamily="18" charset="0"/>
                <a:cs typeface="Times New Roman" panose="02020603050405020304" pitchFamily="18" charset="0"/>
              </a:rPr>
              <a:t>Sistema </a:t>
            </a:r>
            <a:r>
              <a:rPr lang="es-EC" sz="2600" dirty="0">
                <a:latin typeface="Times New Roman" panose="02020603050405020304" pitchFamily="18" charset="0"/>
                <a:cs typeface="Times New Roman" panose="02020603050405020304" pitchFamily="18" charset="0"/>
              </a:rPr>
              <a:t>de generación de </a:t>
            </a:r>
            <a:r>
              <a:rPr lang="es-EC" sz="2600" dirty="0" smtClean="0">
                <a:latin typeface="Times New Roman" panose="02020603050405020304" pitchFamily="18" charset="0"/>
                <a:cs typeface="Times New Roman" panose="02020603050405020304" pitchFamily="18" charset="0"/>
              </a:rPr>
              <a:t>vapor</a:t>
            </a:r>
          </a:p>
          <a:p>
            <a:pPr lvl="1" algn="just"/>
            <a:r>
              <a:rPr lang="es-EC" sz="2600" dirty="0" smtClean="0">
                <a:latin typeface="Times New Roman" panose="02020603050405020304" pitchFamily="18" charset="0"/>
                <a:cs typeface="Times New Roman" panose="02020603050405020304" pitchFamily="18" charset="0"/>
              </a:rPr>
              <a:t>Sistema </a:t>
            </a:r>
            <a:r>
              <a:rPr lang="es-EC" sz="2600" dirty="0">
                <a:latin typeface="Times New Roman" panose="02020603050405020304" pitchFamily="18" charset="0"/>
                <a:cs typeface="Times New Roman" panose="02020603050405020304" pitchFamily="18" charset="0"/>
              </a:rPr>
              <a:t>de extracción y tratamiento de </a:t>
            </a:r>
            <a:r>
              <a:rPr lang="es-EC" sz="2600" dirty="0" smtClean="0">
                <a:latin typeface="Times New Roman" panose="02020603050405020304" pitchFamily="18" charset="0"/>
                <a:cs typeface="Times New Roman" panose="02020603050405020304" pitchFamily="18" charset="0"/>
              </a:rPr>
              <a:t>agua</a:t>
            </a:r>
          </a:p>
          <a:p>
            <a:pPr lvl="1" algn="just"/>
            <a:r>
              <a:rPr lang="es-EC" sz="2600" dirty="0" smtClean="0">
                <a:latin typeface="Times New Roman" panose="02020603050405020304" pitchFamily="18" charset="0"/>
                <a:cs typeface="Times New Roman" panose="02020603050405020304" pitchFamily="18" charset="0"/>
              </a:rPr>
              <a:t>Sistema </a:t>
            </a:r>
            <a:r>
              <a:rPr lang="es-EC" sz="2600" dirty="0">
                <a:latin typeface="Times New Roman" panose="02020603050405020304" pitchFamily="18" charset="0"/>
                <a:cs typeface="Times New Roman" panose="02020603050405020304" pitchFamily="18" charset="0"/>
              </a:rPr>
              <a:t>de almacenamiento de </a:t>
            </a:r>
            <a:r>
              <a:rPr lang="es-EC" sz="2600" dirty="0" smtClean="0">
                <a:latin typeface="Times New Roman" panose="02020603050405020304" pitchFamily="18" charset="0"/>
                <a:cs typeface="Times New Roman" panose="02020603050405020304" pitchFamily="18" charset="0"/>
              </a:rPr>
              <a:t>combustible</a:t>
            </a:r>
          </a:p>
          <a:p>
            <a:pPr lvl="1" algn="just"/>
            <a:r>
              <a:rPr lang="es-EC" sz="2600" dirty="0" smtClean="0">
                <a:latin typeface="Times New Roman" panose="02020603050405020304" pitchFamily="18" charset="0"/>
                <a:cs typeface="Times New Roman" panose="02020603050405020304" pitchFamily="18" charset="0"/>
              </a:rPr>
              <a:t>Sistema </a:t>
            </a:r>
            <a:r>
              <a:rPr lang="es-EC" sz="2600" dirty="0">
                <a:latin typeface="Times New Roman" panose="02020603050405020304" pitchFamily="18" charset="0"/>
                <a:cs typeface="Times New Roman" panose="02020603050405020304" pitchFamily="18" charset="0"/>
              </a:rPr>
              <a:t>de tratamiento de aguas residuales.</a:t>
            </a:r>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4239891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Esquema Eléctrico</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50</a:t>
            </a:fld>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679700" y="1480820"/>
            <a:ext cx="7226299" cy="4502588"/>
          </a:xfrm>
          <a:prstGeom prst="rect">
            <a:avLst/>
          </a:prstGeom>
          <a:noFill/>
          <a:ln>
            <a:solidFill>
              <a:schemeClr val="tx1"/>
            </a:solidFill>
          </a:ln>
        </p:spPr>
      </p:pic>
    </p:spTree>
    <p:extLst>
      <p:ext uri="{BB962C8B-B14F-4D97-AF65-F5344CB8AC3E}">
        <p14:creationId xmlns:p14="http://schemas.microsoft.com/office/powerpoint/2010/main" val="13465618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Consideraciones - Conductor</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51</a:t>
            </a:fld>
            <a:endParaRPr lang="en-US" dirty="0"/>
          </a:p>
        </p:txBody>
      </p:sp>
      <p:pic>
        <p:nvPicPr>
          <p:cNvPr id="9" name="Picture 8"/>
          <p:cNvPicPr>
            <a:picLocks noChangeAspect="1"/>
          </p:cNvPicPr>
          <p:nvPr/>
        </p:nvPicPr>
        <p:blipFill>
          <a:blip r:embed="rId2"/>
          <a:stretch>
            <a:fillRect/>
          </a:stretch>
        </p:blipFill>
        <p:spPr>
          <a:xfrm>
            <a:off x="2723707" y="1552526"/>
            <a:ext cx="7741093" cy="4583282"/>
          </a:xfrm>
          <a:prstGeom prst="rect">
            <a:avLst/>
          </a:prstGeom>
        </p:spPr>
      </p:pic>
      <p:sp>
        <p:nvSpPr>
          <p:cNvPr id="3" name="TextBox 2"/>
          <p:cNvSpPr txBox="1"/>
          <p:nvPr/>
        </p:nvSpPr>
        <p:spPr>
          <a:xfrm>
            <a:off x="9921061" y="2978728"/>
            <a:ext cx="543739" cy="461665"/>
          </a:xfrm>
          <a:prstGeom prst="rect">
            <a:avLst/>
          </a:prstGeom>
          <a:noFill/>
        </p:spPr>
        <p:txBody>
          <a:bodyPr wrap="none" rtlCol="0">
            <a:spAutoFit/>
          </a:bodyPr>
          <a:lstStyle/>
          <a:p>
            <a:r>
              <a:rPr lang="es-EC" sz="2400" dirty="0" smtClean="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5826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Consideraciones - Conductor</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52</a:t>
            </a:fld>
            <a:endParaRPr lang="en-US" dirty="0"/>
          </a:p>
        </p:txBody>
      </p:sp>
      <p:pic>
        <p:nvPicPr>
          <p:cNvPr id="6" name="Picture 5"/>
          <p:cNvPicPr>
            <a:picLocks noChangeAspect="1"/>
          </p:cNvPicPr>
          <p:nvPr/>
        </p:nvPicPr>
        <p:blipFill>
          <a:blip r:embed="rId2"/>
          <a:stretch>
            <a:fillRect/>
          </a:stretch>
        </p:blipFill>
        <p:spPr>
          <a:xfrm>
            <a:off x="2589212" y="1428986"/>
            <a:ext cx="7215188" cy="5387879"/>
          </a:xfrm>
          <a:prstGeom prst="rect">
            <a:avLst/>
          </a:prstGeom>
        </p:spPr>
      </p:pic>
    </p:spTree>
    <p:extLst>
      <p:ext uri="{BB962C8B-B14F-4D97-AF65-F5344CB8AC3E}">
        <p14:creationId xmlns:p14="http://schemas.microsoft.com/office/powerpoint/2010/main" val="15316243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Consideraciones - Conductor</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53</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099135533"/>
              </p:ext>
            </p:extLst>
          </p:nvPr>
        </p:nvGraphicFramePr>
        <p:xfrm>
          <a:off x="2589212" y="1905000"/>
          <a:ext cx="8053388" cy="3968750"/>
        </p:xfrm>
        <a:graphic>
          <a:graphicData uri="http://schemas.openxmlformats.org/presentationml/2006/ole">
            <mc:AlternateContent xmlns:mc="http://schemas.openxmlformats.org/markup-compatibility/2006">
              <mc:Choice xmlns:v="urn:schemas-microsoft-com:vml" Requires="v">
                <p:oleObj spid="_x0000_s11295" name="Document" r:id="rId3" imgW="6515059" imgH="3213806" progId="Word.Document.12">
                  <p:embed/>
                </p:oleObj>
              </mc:Choice>
              <mc:Fallback>
                <p:oleObj name="Document" r:id="rId3" imgW="6515059" imgH="3213806" progId="Word.Document.12">
                  <p:embed/>
                  <p:pic>
                    <p:nvPicPr>
                      <p:cNvPr id="0" name=""/>
                      <p:cNvPicPr/>
                      <p:nvPr/>
                    </p:nvPicPr>
                    <p:blipFill>
                      <a:blip r:embed="rId4"/>
                      <a:stretch>
                        <a:fillRect/>
                      </a:stretch>
                    </p:blipFill>
                    <p:spPr>
                      <a:xfrm>
                        <a:off x="2589212" y="1905000"/>
                        <a:ext cx="8053388" cy="3968750"/>
                      </a:xfrm>
                      <a:prstGeom prst="rect">
                        <a:avLst/>
                      </a:prstGeom>
                    </p:spPr>
                  </p:pic>
                </p:oleObj>
              </mc:Fallback>
            </mc:AlternateContent>
          </a:graphicData>
        </a:graphic>
      </p:graphicFrame>
    </p:spTree>
    <p:extLst>
      <p:ext uri="{BB962C8B-B14F-4D97-AF65-F5344CB8AC3E}">
        <p14:creationId xmlns:p14="http://schemas.microsoft.com/office/powerpoint/2010/main" val="28212916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Consideraciones – Consumo de corriente</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54</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183555681"/>
              </p:ext>
            </p:extLst>
          </p:nvPr>
        </p:nvGraphicFramePr>
        <p:xfrm>
          <a:off x="3854448" y="1668276"/>
          <a:ext cx="5089525" cy="4262437"/>
        </p:xfrm>
        <a:graphic>
          <a:graphicData uri="http://schemas.openxmlformats.org/presentationml/2006/ole">
            <mc:AlternateContent xmlns:mc="http://schemas.openxmlformats.org/markup-compatibility/2006">
              <mc:Choice xmlns:v="urn:schemas-microsoft-com:vml" Requires="v">
                <p:oleObj spid="_x0000_s12319" name="Document" r:id="rId3" imgW="5153072" imgH="4308713" progId="Word.Document.12">
                  <p:embed/>
                </p:oleObj>
              </mc:Choice>
              <mc:Fallback>
                <p:oleObj name="Document" r:id="rId3" imgW="5153072" imgH="4308713" progId="Word.Document.12">
                  <p:embed/>
                  <p:pic>
                    <p:nvPicPr>
                      <p:cNvPr id="0" name=""/>
                      <p:cNvPicPr/>
                      <p:nvPr/>
                    </p:nvPicPr>
                    <p:blipFill>
                      <a:blip r:embed="rId4"/>
                      <a:stretch>
                        <a:fillRect/>
                      </a:stretch>
                    </p:blipFill>
                    <p:spPr>
                      <a:xfrm>
                        <a:off x="3854448" y="1668276"/>
                        <a:ext cx="5089525" cy="4262437"/>
                      </a:xfrm>
                      <a:prstGeom prst="rect">
                        <a:avLst/>
                      </a:prstGeom>
                    </p:spPr>
                  </p:pic>
                </p:oleObj>
              </mc:Fallback>
            </mc:AlternateContent>
          </a:graphicData>
        </a:graphic>
      </p:graphicFrame>
    </p:spTree>
    <p:extLst>
      <p:ext uri="{BB962C8B-B14F-4D97-AF65-F5344CB8AC3E}">
        <p14:creationId xmlns:p14="http://schemas.microsoft.com/office/powerpoint/2010/main" val="35923819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027" y="2004172"/>
            <a:ext cx="5147945" cy="2876550"/>
          </a:xfrm>
          <a:prstGeom prst="rect">
            <a:avLst/>
          </a:prstGeom>
          <a:noFill/>
          <a:ln>
            <a:noFill/>
          </a:ln>
        </p:spPr>
      </p:pic>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Desarrollo de la interfaz hombre-máquina (HMI)</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55</a:t>
            </a:fld>
            <a:endParaRPr lang="en-US" dirty="0"/>
          </a:p>
        </p:txBody>
      </p:sp>
      <p:grpSp>
        <p:nvGrpSpPr>
          <p:cNvPr id="6" name="Group 5"/>
          <p:cNvGrpSpPr/>
          <p:nvPr/>
        </p:nvGrpSpPr>
        <p:grpSpPr>
          <a:xfrm>
            <a:off x="3518535" y="1958658"/>
            <a:ext cx="5154930" cy="2940685"/>
            <a:chOff x="0" y="0"/>
            <a:chExt cx="5155260" cy="2941157"/>
          </a:xfrm>
        </p:grpSpPr>
        <p:sp>
          <p:nvSpPr>
            <p:cNvPr id="7" name="Rectangle 6"/>
            <p:cNvSpPr/>
            <p:nvPr/>
          </p:nvSpPr>
          <p:spPr>
            <a:xfrm>
              <a:off x="10633" y="255181"/>
              <a:ext cx="577850" cy="2494483"/>
            </a:xfrm>
            <a:prstGeom prst="rect">
              <a:avLst/>
            </a:prstGeom>
            <a:noFill/>
            <a:ln w="28575">
              <a:solidFill>
                <a:srgbClr val="92D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8" name="Group 7"/>
            <p:cNvGrpSpPr/>
            <p:nvPr/>
          </p:nvGrpSpPr>
          <p:grpSpPr>
            <a:xfrm>
              <a:off x="0" y="0"/>
              <a:ext cx="5155260" cy="2941157"/>
              <a:chOff x="0" y="0"/>
              <a:chExt cx="5155260" cy="2941157"/>
            </a:xfrm>
          </p:grpSpPr>
          <p:sp>
            <p:nvSpPr>
              <p:cNvPr id="9" name="Rectangle 8"/>
              <p:cNvSpPr/>
              <p:nvPr/>
            </p:nvSpPr>
            <p:spPr>
              <a:xfrm>
                <a:off x="0" y="63795"/>
                <a:ext cx="5155260" cy="18034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p:nvSpPr>
            <p:spPr>
              <a:xfrm>
                <a:off x="10633" y="2753832"/>
                <a:ext cx="5140629" cy="187325"/>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p:nvSpPr>
            <p:spPr>
              <a:xfrm>
                <a:off x="584791" y="255181"/>
                <a:ext cx="4569460" cy="2494483"/>
              </a:xfrm>
              <a:prstGeom prst="rect">
                <a:avLst/>
              </a:prstGeom>
              <a:noFill/>
              <a:ln w="28575">
                <a:solidFill>
                  <a:srgbClr val="92D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ounded Rectangle 11"/>
              <p:cNvSpPr/>
              <p:nvPr/>
            </p:nvSpPr>
            <p:spPr>
              <a:xfrm>
                <a:off x="1754372" y="0"/>
                <a:ext cx="241300" cy="248285"/>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8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ounded Rectangle 12"/>
              <p:cNvSpPr/>
              <p:nvPr/>
            </p:nvSpPr>
            <p:spPr>
              <a:xfrm>
                <a:off x="10633" y="2434856"/>
                <a:ext cx="241300" cy="248285"/>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8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ounded Rectangle 13"/>
              <p:cNvSpPr/>
              <p:nvPr/>
            </p:nvSpPr>
            <p:spPr>
              <a:xfrm>
                <a:off x="4912242" y="2679405"/>
                <a:ext cx="241300" cy="248285"/>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8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ounded Rectangle 14"/>
              <p:cNvSpPr/>
              <p:nvPr/>
            </p:nvSpPr>
            <p:spPr>
              <a:xfrm>
                <a:off x="2700670" y="1318437"/>
                <a:ext cx="241300" cy="248285"/>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8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sp>
        <p:nvSpPr>
          <p:cNvPr id="3" name="Rectangle 2"/>
          <p:cNvSpPr/>
          <p:nvPr/>
        </p:nvSpPr>
        <p:spPr>
          <a:xfrm>
            <a:off x="8789449" y="2003822"/>
            <a:ext cx="2546422" cy="1754326"/>
          </a:xfrm>
          <a:prstGeom prst="rect">
            <a:avLst/>
          </a:prstGeom>
        </p:spPr>
        <p:txBody>
          <a:bodyPr wrap="square">
            <a:spAutoFit/>
          </a:bodyPr>
          <a:lstStyle/>
          <a:p>
            <a:pPr marL="342900" lvl="0" indent="-342900" algn="just">
              <a:lnSpc>
                <a:spcPct val="150000"/>
              </a:lnSpc>
              <a:spcAft>
                <a:spcPts val="0"/>
              </a:spcAft>
              <a:buFont typeface="+mj-lt"/>
              <a:buAutoNum type="arabicPeriod"/>
            </a:pPr>
            <a:r>
              <a:rPr lang="es-EC" dirty="0">
                <a:solidFill>
                  <a:srgbClr val="000000"/>
                </a:solidFill>
                <a:latin typeface="Times New Roman" panose="02020603050405020304" pitchFamily="18" charset="0"/>
                <a:ea typeface="Calibri" panose="020F0502020204030204" pitchFamily="34" charset="0"/>
              </a:rPr>
              <a:t>Encabezado </a:t>
            </a:r>
            <a:endParaRPr lang="es-EC" dirty="0" smtClean="0">
              <a:solidFill>
                <a:srgbClr val="000000"/>
              </a:solidFill>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mj-lt"/>
              <a:buAutoNum type="arabicPeriod"/>
            </a:pPr>
            <a:r>
              <a:rPr lang="es-EC" dirty="0" smtClean="0">
                <a:solidFill>
                  <a:srgbClr val="000000"/>
                </a:solidFill>
                <a:latin typeface="Times New Roman" panose="02020603050405020304" pitchFamily="18" charset="0"/>
                <a:ea typeface="Calibri" panose="020F0502020204030204" pitchFamily="34" charset="0"/>
              </a:rPr>
              <a:t>Área de Alarmas</a:t>
            </a:r>
            <a:endParaRPr lang="en-US" dirty="0">
              <a:solidFill>
                <a:srgbClr val="000000"/>
              </a:solidFill>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mj-lt"/>
              <a:buAutoNum type="arabicPeriod"/>
            </a:pPr>
            <a:r>
              <a:rPr lang="es-EC" dirty="0">
                <a:solidFill>
                  <a:srgbClr val="000000"/>
                </a:solidFill>
                <a:latin typeface="Times New Roman" panose="02020603050405020304" pitchFamily="18" charset="0"/>
                <a:ea typeface="Calibri" panose="020F0502020204030204" pitchFamily="34" charset="0"/>
              </a:rPr>
              <a:t>Barra de navegación </a:t>
            </a:r>
            <a:endParaRPr lang="en-US" dirty="0">
              <a:solidFill>
                <a:srgbClr val="000000"/>
              </a:solidFill>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mj-lt"/>
              <a:buAutoNum type="arabicPeriod"/>
            </a:pPr>
            <a:r>
              <a:rPr lang="es-EC" dirty="0">
                <a:solidFill>
                  <a:srgbClr val="000000"/>
                </a:solidFill>
                <a:latin typeface="Times New Roman" panose="02020603050405020304" pitchFamily="18" charset="0"/>
                <a:ea typeface="Calibri" panose="020F0502020204030204" pitchFamily="34" charset="0"/>
              </a:rPr>
              <a:t>Área de trabajo </a:t>
            </a:r>
            <a:endParaRPr lang="en-US" dirty="0">
              <a:solidFill>
                <a:srgbClr val="000000"/>
              </a:solidFill>
              <a:effectLst/>
              <a:latin typeface="Times New Roman" panose="02020603050405020304" pitchFamily="18" charset="0"/>
              <a:ea typeface="Calibri" panose="020F0502020204030204" pitchFamily="34" charset="0"/>
            </a:endParaRPr>
          </a:p>
        </p:txBody>
      </p:sp>
      <p:sp>
        <p:nvSpPr>
          <p:cNvPr id="17" name="Content Placeholder 2"/>
          <p:cNvSpPr>
            <a:spLocks noGrp="1"/>
          </p:cNvSpPr>
          <p:nvPr>
            <p:ph idx="1"/>
          </p:nvPr>
        </p:nvSpPr>
        <p:spPr>
          <a:xfrm>
            <a:off x="2589212" y="4998165"/>
            <a:ext cx="8915400" cy="1438643"/>
          </a:xfrm>
        </p:spPr>
        <p:txBody>
          <a:bodyPr>
            <a:normAutofit/>
          </a:bodyPr>
          <a:lstStyle/>
          <a:p>
            <a:pPr algn="just"/>
            <a:r>
              <a:rPr lang="es-ES" sz="2600" dirty="0" smtClean="0">
                <a:latin typeface="Times New Roman" panose="02020603050405020304" pitchFamily="18" charset="0"/>
                <a:cs typeface="Times New Roman" panose="02020603050405020304" pitchFamily="18" charset="0"/>
              </a:rPr>
              <a:t>Se ha hecho uso de la guía GEDIS</a:t>
            </a:r>
          </a:p>
          <a:p>
            <a:pPr algn="just"/>
            <a:r>
              <a:rPr lang="es-EC" sz="2600" dirty="0" smtClean="0">
                <a:latin typeface="Times New Roman" panose="02020603050405020304" pitchFamily="18" charset="0"/>
                <a:cs typeface="Times New Roman" panose="02020603050405020304" pitchFamily="18" charset="0"/>
              </a:rPr>
              <a:t>Se ha considerado estipulaciones de la Norma </a:t>
            </a:r>
            <a:r>
              <a:rPr lang="es-EC" sz="2600" dirty="0">
                <a:latin typeface="Times New Roman" panose="02020603050405020304" pitchFamily="18" charset="0"/>
                <a:cs typeface="Times New Roman" panose="02020603050405020304" pitchFamily="18" charset="0"/>
              </a:rPr>
              <a:t>INEN </a:t>
            </a:r>
            <a:r>
              <a:rPr lang="es-EC" sz="2600" dirty="0" smtClean="0">
                <a:latin typeface="Times New Roman" panose="02020603050405020304" pitchFamily="18" charset="0"/>
                <a:cs typeface="Times New Roman" panose="02020603050405020304" pitchFamily="18" charset="0"/>
              </a:rPr>
              <a:t>440.</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288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69806506"/>
              </p:ext>
            </p:extLst>
          </p:nvPr>
        </p:nvGraphicFramePr>
        <p:xfrm>
          <a:off x="1105787" y="1233377"/>
          <a:ext cx="10726526" cy="455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p:cNvSpPr>
            <a:spLocks noGrp="1"/>
          </p:cNvSpPr>
          <p:nvPr>
            <p:ph type="ftr" sz="quarter" idx="11"/>
          </p:nvPr>
        </p:nvSpPr>
        <p:spPr/>
        <p:txBody>
          <a:bodyPr/>
          <a:lstStyle/>
          <a:p>
            <a:r>
              <a:rPr lang="en-US" dirty="0" smtClean="0">
                <a:solidFill>
                  <a:prstClr val="black">
                    <a:tint val="75000"/>
                  </a:prstClr>
                </a:solidFill>
              </a:rPr>
              <a:t>Autor: Rafael Auqui</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27292239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Instalación de canaletas</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57</a:t>
            </a:fld>
            <a:endParaRPr lang="en-US"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798" y="1995173"/>
            <a:ext cx="4389842" cy="3100524"/>
          </a:xfrm>
          <a:prstGeom prst="rect">
            <a:avLst/>
          </a:prstGeom>
          <a:noFill/>
          <a:ln>
            <a:solidFill>
              <a:schemeClr val="accent1"/>
            </a:solidFill>
          </a:ln>
        </p:spPr>
      </p:pic>
      <p:pic>
        <p:nvPicPr>
          <p:cNvPr id="8" name="Picture 7"/>
          <p:cNvPicPr/>
          <p:nvPr/>
        </p:nvPicPr>
        <p:blipFill rotWithShape="1">
          <a:blip r:embed="rId3">
            <a:extLst>
              <a:ext uri="{28A0092B-C50C-407E-A947-70E740481C1C}">
                <a14:useLocalDpi xmlns:a14="http://schemas.microsoft.com/office/drawing/2010/main" val="0"/>
              </a:ext>
            </a:extLst>
          </a:blip>
          <a:srcRect b="3385"/>
          <a:stretch/>
        </p:blipFill>
        <p:spPr bwMode="auto">
          <a:xfrm>
            <a:off x="7095895" y="1995173"/>
            <a:ext cx="4181703" cy="3100524"/>
          </a:xfrm>
          <a:prstGeom prst="rect">
            <a:avLst/>
          </a:prstGeom>
          <a:noFill/>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sp>
        <p:nvSpPr>
          <p:cNvPr id="9" name="Content Placeholder 2"/>
          <p:cNvSpPr>
            <a:spLocks noGrp="1"/>
          </p:cNvSpPr>
          <p:nvPr>
            <p:ph idx="1"/>
          </p:nvPr>
        </p:nvSpPr>
        <p:spPr>
          <a:xfrm>
            <a:off x="2522940" y="5274139"/>
            <a:ext cx="8915400" cy="861670"/>
          </a:xfrm>
        </p:spPr>
        <p:txBody>
          <a:bodyPr>
            <a:normAutofit lnSpcReduction="10000"/>
          </a:bodyPr>
          <a:lstStyle/>
          <a:p>
            <a:pPr algn="just"/>
            <a:r>
              <a:rPr lang="es-ES" sz="2600" dirty="0" smtClean="0">
                <a:latin typeface="Times New Roman" panose="02020603050405020304" pitchFamily="18" charset="0"/>
                <a:cs typeface="Times New Roman" panose="02020603050405020304" pitchFamily="18" charset="0"/>
              </a:rPr>
              <a:t>Se han tomado en cuenta las normativas del Código Eléctrico Nacional</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96588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u="sng" dirty="0" smtClean="0">
                <a:latin typeface="Times New Roman" panose="02020603050405020304" pitchFamily="18" charset="0"/>
                <a:cs typeface="Times New Roman" panose="02020603050405020304" pitchFamily="18" charset="0"/>
              </a:rPr>
              <a:t>Instalación de canaletas</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58</a:t>
            </a:fld>
            <a:endParaRPr lang="en-US" dirty="0"/>
          </a:p>
        </p:txBody>
      </p:sp>
      <p:sp>
        <p:nvSpPr>
          <p:cNvPr id="9" name="Content Placeholder 2"/>
          <p:cNvSpPr>
            <a:spLocks noGrp="1"/>
          </p:cNvSpPr>
          <p:nvPr>
            <p:ph idx="1"/>
          </p:nvPr>
        </p:nvSpPr>
        <p:spPr>
          <a:xfrm>
            <a:off x="2522940" y="5274139"/>
            <a:ext cx="8915400" cy="861670"/>
          </a:xfrm>
        </p:spPr>
        <p:txBody>
          <a:bodyPr>
            <a:normAutofit/>
          </a:bodyPr>
          <a:lstStyle/>
          <a:p>
            <a:pPr algn="just"/>
            <a:r>
              <a:rPr lang="es-ES" sz="2600" dirty="0" smtClean="0">
                <a:latin typeface="Times New Roman" panose="02020603050405020304" pitchFamily="18" charset="0"/>
                <a:cs typeface="Times New Roman" panose="02020603050405020304" pitchFamily="18" charset="0"/>
              </a:rPr>
              <a:t>Canaletas para el Sistema de almacenamiento de combustible</a:t>
            </a:r>
            <a:endParaRPr lang="en-US" sz="2600"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2589212" y="1557882"/>
            <a:ext cx="4728117" cy="3295368"/>
          </a:xfrm>
          <a:prstGeom prst="rect">
            <a:avLst/>
          </a:prstGeom>
          <a:noFill/>
          <a:ln>
            <a:solidFill>
              <a:schemeClr val="accent1"/>
            </a:solidFill>
          </a:ln>
        </p:spPr>
      </p:pic>
    </p:spTree>
    <p:extLst>
      <p:ext uri="{BB962C8B-B14F-4D97-AF65-F5344CB8AC3E}">
        <p14:creationId xmlns:p14="http://schemas.microsoft.com/office/powerpoint/2010/main" val="10706259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Gabinete de Control</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59</a:t>
            </a:fld>
            <a:endParaRPr lang="en-US" dirty="0"/>
          </a:p>
        </p:txBody>
      </p:sp>
      <p:sp>
        <p:nvSpPr>
          <p:cNvPr id="9" name="Content Placeholder 2"/>
          <p:cNvSpPr>
            <a:spLocks noGrp="1"/>
          </p:cNvSpPr>
          <p:nvPr>
            <p:ph idx="1"/>
          </p:nvPr>
        </p:nvSpPr>
        <p:spPr>
          <a:xfrm>
            <a:off x="2522940" y="5274139"/>
            <a:ext cx="8915400" cy="861670"/>
          </a:xfrm>
        </p:spPr>
        <p:txBody>
          <a:bodyPr>
            <a:normAutofit lnSpcReduction="10000"/>
          </a:bodyPr>
          <a:lstStyle/>
          <a:p>
            <a:pPr algn="just"/>
            <a:r>
              <a:rPr lang="es-ES" sz="2600" dirty="0" smtClean="0">
                <a:latin typeface="Times New Roman" panose="02020603050405020304" pitchFamily="18" charset="0"/>
                <a:cs typeface="Times New Roman" panose="02020603050405020304" pitchFamily="18" charset="0"/>
              </a:rPr>
              <a:t>Se han tomado en cuenta las normativas internas de la empresa para el etiquetado</a:t>
            </a:r>
            <a:endParaRPr lang="en-US" sz="2600"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2963363" y="2079726"/>
            <a:ext cx="3946834" cy="2358864"/>
          </a:xfrm>
          <a:prstGeom prst="rect">
            <a:avLst/>
          </a:prstGeom>
          <a:noFill/>
          <a:ln>
            <a:solidFill>
              <a:schemeClr val="accent1"/>
            </a:solidFill>
          </a:ln>
        </p:spPr>
      </p:pic>
      <p:pic>
        <p:nvPicPr>
          <p:cNvPr id="11" name="Picture 10"/>
          <p:cNvPicPr/>
          <p:nvPr/>
        </p:nvPicPr>
        <p:blipFill rotWithShape="1">
          <a:blip r:embed="rId3">
            <a:extLst>
              <a:ext uri="{28A0092B-C50C-407E-A947-70E740481C1C}">
                <a14:useLocalDpi xmlns:a14="http://schemas.microsoft.com/office/drawing/2010/main" val="0"/>
              </a:ext>
            </a:extLst>
          </a:blip>
          <a:srcRect l="4582" t="3970" b="7924"/>
          <a:stretch/>
        </p:blipFill>
        <p:spPr bwMode="auto">
          <a:xfrm>
            <a:off x="7141881" y="2079726"/>
            <a:ext cx="3098800" cy="2359660"/>
          </a:xfrm>
          <a:prstGeom prst="rect">
            <a:avLst/>
          </a:prstGeom>
          <a:noFill/>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39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Antecedentes</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1"/>
            <a:ext cx="8915400" cy="3930316"/>
          </a:xfrm>
        </p:spPr>
        <p:txBody>
          <a:bodyPr>
            <a:noAutofit/>
          </a:bodyPr>
          <a:lstStyle/>
          <a:p>
            <a:pPr marL="0" indent="0" algn="just">
              <a:buNone/>
            </a:pPr>
            <a:r>
              <a:rPr lang="es-EC" sz="2600" dirty="0">
                <a:latin typeface="Times New Roman" panose="02020603050405020304" pitchFamily="18" charset="0"/>
                <a:cs typeface="Times New Roman" panose="02020603050405020304" pitchFamily="18" charset="0"/>
              </a:rPr>
              <a:t>En el sector de la automatización,  el complejo industrial tiene controles automáticos y manuales para la extracción y tratamiento de agua sin embargo no dispone de controles para el tratamiento de aguas </a:t>
            </a:r>
            <a:r>
              <a:rPr lang="es-EC" sz="2600" dirty="0" smtClean="0">
                <a:latin typeface="Times New Roman" panose="02020603050405020304" pitchFamily="18" charset="0"/>
                <a:cs typeface="Times New Roman" panose="02020603050405020304" pitchFamily="18" charset="0"/>
              </a:rPr>
              <a:t>residuales y </a:t>
            </a:r>
            <a:r>
              <a:rPr lang="es-EC" sz="2600" dirty="0" smtClean="0">
                <a:latin typeface="Times New Roman" panose="02020603050405020304" pitchFamily="18" charset="0"/>
                <a:ea typeface="Calibri" panose="020F0502020204030204" pitchFamily="34" charset="0"/>
                <a:cs typeface="Times New Roman" panose="02020603050405020304" pitchFamily="18" charset="0"/>
              </a:rPr>
              <a:t>carece </a:t>
            </a:r>
            <a:r>
              <a:rPr lang="es-EC" sz="2600" dirty="0">
                <a:latin typeface="Times New Roman" panose="02020603050405020304" pitchFamily="18" charset="0"/>
                <a:ea typeface="Calibri" panose="020F0502020204030204" pitchFamily="34" charset="0"/>
                <a:cs typeface="Times New Roman" panose="02020603050405020304" pitchFamily="18" charset="0"/>
              </a:rPr>
              <a:t>de un sistema de monitoreo y </a:t>
            </a:r>
            <a:r>
              <a:rPr lang="es-EC" sz="2600" dirty="0" smtClean="0">
                <a:latin typeface="Times New Roman" panose="02020603050405020304" pitchFamily="18" charset="0"/>
                <a:ea typeface="Calibri" panose="020F0502020204030204" pitchFamily="34" charset="0"/>
                <a:cs typeface="Times New Roman" panose="02020603050405020304" pitchFamily="18" charset="0"/>
              </a:rPr>
              <a:t>alarmas, </a:t>
            </a:r>
            <a:r>
              <a:rPr lang="es-EC" sz="2600" dirty="0">
                <a:latin typeface="Times New Roman" panose="02020603050405020304" pitchFamily="18" charset="0"/>
                <a:ea typeface="Calibri" panose="020F0502020204030204" pitchFamily="34" charset="0"/>
                <a:cs typeface="Times New Roman" panose="02020603050405020304" pitchFamily="18" charset="0"/>
              </a:rPr>
              <a:t>la recolección de datos de los parámetros inmersos en el proceso de tinturado se realizan mediante recorridos periódicos por parte de </a:t>
            </a:r>
            <a:r>
              <a:rPr lang="es-EC" sz="2600" dirty="0" smtClean="0">
                <a:latin typeface="Times New Roman" panose="02020603050405020304" pitchFamily="18" charset="0"/>
                <a:ea typeface="Calibri" panose="020F0502020204030204" pitchFamily="34" charset="0"/>
                <a:cs typeface="Times New Roman" panose="02020603050405020304" pitchFamily="18" charset="0"/>
              </a:rPr>
              <a:t>operarios.</a:t>
            </a:r>
            <a:endParaRPr lang="es-EC" sz="2600"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7105264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Montaje de la Instrumentación</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60</a:t>
            </a:fld>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222184" y="1650926"/>
            <a:ext cx="2896225" cy="2095500"/>
          </a:xfrm>
          <a:prstGeom prst="rect">
            <a:avLst/>
          </a:prstGeom>
          <a:noFill/>
          <a:ln>
            <a:solidFill>
              <a:schemeClr val="accent1"/>
            </a:solidFill>
          </a:ln>
        </p:spPr>
      </p:pic>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1976" y="1650926"/>
            <a:ext cx="2795905" cy="2095500"/>
          </a:xfrm>
          <a:prstGeom prst="rect">
            <a:avLst/>
          </a:prstGeom>
          <a:noFill/>
          <a:ln>
            <a:noFill/>
          </a:ln>
        </p:spPr>
      </p:pic>
      <p:pic>
        <p:nvPicPr>
          <p:cNvPr id="13" name="Picture 12"/>
          <p:cNvPicPr/>
          <p:nvPr/>
        </p:nvPicPr>
        <p:blipFill rotWithShape="1">
          <a:blip r:embed="rId4" cstate="print">
            <a:extLst>
              <a:ext uri="{28A0092B-C50C-407E-A947-70E740481C1C}">
                <a14:useLocalDpi xmlns:a14="http://schemas.microsoft.com/office/drawing/2010/main" val="0"/>
              </a:ext>
            </a:extLst>
          </a:blip>
          <a:srcRect l="4075" t="12130" r="10981" b="14005"/>
          <a:stretch/>
        </p:blipFill>
        <p:spPr bwMode="auto">
          <a:xfrm>
            <a:off x="3222184" y="3977692"/>
            <a:ext cx="2896225" cy="2158116"/>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6331976" y="3977693"/>
            <a:ext cx="2795905" cy="2158116"/>
          </a:xfrm>
          <a:prstGeom prst="rect">
            <a:avLst/>
          </a:prstGeom>
          <a:noFill/>
          <a:ln>
            <a:noFill/>
          </a:ln>
        </p:spPr>
      </p:pic>
    </p:spTree>
    <p:extLst>
      <p:ext uri="{BB962C8B-B14F-4D97-AF65-F5344CB8AC3E}">
        <p14:creationId xmlns:p14="http://schemas.microsoft.com/office/powerpoint/2010/main" val="98925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Montaje de la Instrumentación</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61</a:t>
            </a:fld>
            <a:endParaRPr lang="en-US" dirty="0"/>
          </a:p>
        </p:txBody>
      </p:sp>
      <p:pic>
        <p:nvPicPr>
          <p:cNvPr id="10" name="Picture 9"/>
          <p:cNvPicPr/>
          <p:nvPr/>
        </p:nvPicPr>
        <p:blipFill rotWithShape="1">
          <a:blip r:embed="rId2" cstate="print">
            <a:extLst>
              <a:ext uri="{28A0092B-C50C-407E-A947-70E740481C1C}">
                <a14:useLocalDpi xmlns:a14="http://schemas.microsoft.com/office/drawing/2010/main" val="0"/>
              </a:ext>
            </a:extLst>
          </a:blip>
          <a:srcRect l="3470" r="2857" b="17838"/>
          <a:stretch/>
        </p:blipFill>
        <p:spPr bwMode="auto">
          <a:xfrm>
            <a:off x="2589211" y="1632566"/>
            <a:ext cx="3488859" cy="1818005"/>
          </a:xfrm>
          <a:prstGeom prst="rect">
            <a:avLst/>
          </a:prstGeom>
          <a:noFill/>
          <a:ln>
            <a:solidFill>
              <a:schemeClr val="accent1"/>
            </a:solidFill>
          </a:ln>
          <a:extLst>
            <a:ext uri="{53640926-AAD7-44D8-BBD7-CCE9431645EC}">
              <a14:shadowObscured xmlns:a14="http://schemas.microsoft.com/office/drawing/2010/main"/>
            </a:ext>
          </a:extLst>
        </p:spPr>
      </p:pic>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74983" y="1632566"/>
            <a:ext cx="4291330" cy="1818005"/>
          </a:xfrm>
          <a:prstGeom prst="rect">
            <a:avLst/>
          </a:prstGeom>
          <a:noFill/>
          <a:ln>
            <a:solidFill>
              <a:schemeClr val="accent1"/>
            </a:solidFill>
          </a:ln>
        </p:spPr>
      </p:pic>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274983" y="3659999"/>
            <a:ext cx="4248150" cy="2106295"/>
          </a:xfrm>
          <a:prstGeom prst="rect">
            <a:avLst/>
          </a:prstGeom>
          <a:noFill/>
          <a:ln>
            <a:solidFill>
              <a:schemeClr val="accent1">
                <a:lumMod val="60000"/>
                <a:lumOff val="40000"/>
              </a:schemeClr>
            </a:solidFill>
          </a:ln>
        </p:spPr>
      </p:pic>
      <p:pic>
        <p:nvPicPr>
          <p:cNvPr id="16" name="Picture 15"/>
          <p:cNvPicPr/>
          <p:nvPr/>
        </p:nvPicPr>
        <p:blipFill rotWithShape="1">
          <a:blip r:embed="rId5">
            <a:extLst>
              <a:ext uri="{28A0092B-C50C-407E-A947-70E740481C1C}">
                <a14:useLocalDpi xmlns:a14="http://schemas.microsoft.com/office/drawing/2010/main" val="0"/>
              </a:ext>
            </a:extLst>
          </a:blip>
          <a:srcRect l="6318" t="5870" b="13725"/>
          <a:stretch/>
        </p:blipFill>
        <p:spPr bwMode="auto">
          <a:xfrm>
            <a:off x="2589211" y="3659998"/>
            <a:ext cx="3488859" cy="2106295"/>
          </a:xfrm>
          <a:prstGeom prst="rect">
            <a:avLst/>
          </a:prstGeom>
          <a:noFill/>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582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Montaje de la Instrumentación</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62</a:t>
            </a:fld>
            <a:endParaRPr lang="en-US" dirty="0"/>
          </a:p>
        </p:txBody>
      </p:sp>
      <p:pic>
        <p:nvPicPr>
          <p:cNvPr id="9" name="Picture 8"/>
          <p:cNvPicPr/>
          <p:nvPr/>
        </p:nvPicPr>
        <p:blipFill rotWithShape="1">
          <a:blip r:embed="rId2" cstate="print">
            <a:extLst>
              <a:ext uri="{28A0092B-C50C-407E-A947-70E740481C1C}">
                <a14:useLocalDpi xmlns:a14="http://schemas.microsoft.com/office/drawing/2010/main" val="0"/>
              </a:ext>
            </a:extLst>
          </a:blip>
          <a:srcRect t="7501" r="12836" b="28046"/>
          <a:stretch/>
        </p:blipFill>
        <p:spPr bwMode="auto">
          <a:xfrm>
            <a:off x="2589211" y="1545963"/>
            <a:ext cx="2991317" cy="2088011"/>
          </a:xfrm>
          <a:prstGeom prst="rect">
            <a:avLst/>
          </a:prstGeom>
          <a:noFill/>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4567" y="1539110"/>
            <a:ext cx="5220335" cy="2094865"/>
          </a:xfrm>
          <a:prstGeom prst="rect">
            <a:avLst/>
          </a:prstGeom>
          <a:noFill/>
          <a:ln>
            <a:solidFill>
              <a:schemeClr val="accent1"/>
            </a:solidFill>
          </a:ln>
        </p:spPr>
      </p:pic>
      <p:pic>
        <p:nvPicPr>
          <p:cNvPr id="13" name="Picture 12"/>
          <p:cNvPicPr/>
          <p:nvPr/>
        </p:nvPicPr>
        <p:blipFill rotWithShape="1">
          <a:blip r:embed="rId4" cstate="print">
            <a:extLst>
              <a:ext uri="{28A0092B-C50C-407E-A947-70E740481C1C}">
                <a14:useLocalDpi xmlns:a14="http://schemas.microsoft.com/office/drawing/2010/main" val="0"/>
              </a:ext>
            </a:extLst>
          </a:blip>
          <a:srcRect r="6901" b="18622"/>
          <a:stretch/>
        </p:blipFill>
        <p:spPr bwMode="auto">
          <a:xfrm>
            <a:off x="2589211" y="3808566"/>
            <a:ext cx="2991317" cy="2000563"/>
          </a:xfrm>
          <a:prstGeom prst="rect">
            <a:avLst/>
          </a:prstGeom>
          <a:noFill/>
          <a:ln>
            <a:solidFill>
              <a:schemeClr val="accent1"/>
            </a:solidFill>
          </a:ln>
          <a:extLst>
            <a:ext uri="{53640926-AAD7-44D8-BBD7-CCE9431645EC}">
              <a14:shadowObscured xmlns:a14="http://schemas.microsoft.com/office/drawing/2010/main"/>
            </a:ext>
          </a:extLst>
        </p:spPr>
      </p:pic>
      <p:pic>
        <p:nvPicPr>
          <p:cNvPr id="14" name="Picture 13"/>
          <p:cNvPicPr/>
          <p:nvPr/>
        </p:nvPicPr>
        <p:blipFill rotWithShape="1">
          <a:blip r:embed="rId5">
            <a:extLst>
              <a:ext uri="{28A0092B-C50C-407E-A947-70E740481C1C}">
                <a14:useLocalDpi xmlns:a14="http://schemas.microsoft.com/office/drawing/2010/main" val="0"/>
              </a:ext>
            </a:extLst>
          </a:blip>
          <a:srcRect l="1057"/>
          <a:stretch/>
        </p:blipFill>
        <p:spPr bwMode="auto">
          <a:xfrm>
            <a:off x="5624567" y="3808566"/>
            <a:ext cx="4975225" cy="2000563"/>
          </a:xfrm>
          <a:prstGeom prst="rect">
            <a:avLst/>
          </a:prstGeom>
          <a:noFill/>
          <a:ln w="9525" cap="flat" cmpd="sng" algn="ctr">
            <a:solidFill>
              <a:srgbClr val="5B9BD5"/>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91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Montaje de la Instrumentación</a:t>
            </a:r>
            <a:endParaRPr lang="en-US" dirty="0"/>
          </a:p>
        </p:txBody>
      </p:sp>
      <p:sp>
        <p:nvSpPr>
          <p:cNvPr id="4" name="Footer Placeholder 3"/>
          <p:cNvSpPr>
            <a:spLocks noGrp="1"/>
          </p:cNvSpPr>
          <p:nvPr>
            <p:ph type="ftr" sz="quarter" idx="11"/>
          </p:nvPr>
        </p:nvSpPr>
        <p:spPr/>
        <p:txBody>
          <a:bodyPr/>
          <a:lstStyle/>
          <a:p>
            <a:r>
              <a:rPr lang="en-US" dirty="0" smtClean="0"/>
              <a:t>Autor: Rafael Auqui</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63</a:t>
            </a:fld>
            <a:endParaRPr lang="en-US" dirty="0"/>
          </a:p>
        </p:txBody>
      </p:sp>
      <p:pic>
        <p:nvPicPr>
          <p:cNvPr id="10" name="Picture 9"/>
          <p:cNvPicPr/>
          <p:nvPr/>
        </p:nvPicPr>
        <p:blipFill rotWithShape="1">
          <a:blip r:embed="rId2">
            <a:extLst>
              <a:ext uri="{28A0092B-C50C-407E-A947-70E740481C1C}">
                <a14:useLocalDpi xmlns:a14="http://schemas.microsoft.com/office/drawing/2010/main" val="0"/>
              </a:ext>
            </a:extLst>
          </a:blip>
          <a:srcRect l="9575" t="10038" r="16476" b="23945"/>
          <a:stretch/>
        </p:blipFill>
        <p:spPr bwMode="auto">
          <a:xfrm>
            <a:off x="2751238" y="2338500"/>
            <a:ext cx="3677920" cy="2199005"/>
          </a:xfrm>
          <a:prstGeom prst="rect">
            <a:avLst/>
          </a:prstGeom>
          <a:noFill/>
          <a:ln w="9525" cap="flat" cmpd="sng" algn="ctr">
            <a:solidFill>
              <a:schemeClr val="accent1"/>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descr="C:\Users\jfmo\Desktop\Rafael_Documentos\Fabrica\DSC00011.JPG"/>
          <p:cNvPicPr/>
          <p:nvPr/>
        </p:nvPicPr>
        <p:blipFill>
          <a:blip r:embed="rId3">
            <a:extLst>
              <a:ext uri="{28A0092B-C50C-407E-A947-70E740481C1C}">
                <a14:useLocalDpi xmlns:a14="http://schemas.microsoft.com/office/drawing/2010/main" val="0"/>
              </a:ext>
            </a:extLst>
          </a:blip>
          <a:srcRect/>
          <a:stretch>
            <a:fillRect/>
          </a:stretch>
        </p:blipFill>
        <p:spPr bwMode="auto">
          <a:xfrm>
            <a:off x="6587469" y="2293733"/>
            <a:ext cx="3228883" cy="2243772"/>
          </a:xfrm>
          <a:prstGeom prst="rect">
            <a:avLst/>
          </a:prstGeom>
          <a:noFill/>
          <a:ln>
            <a:noFill/>
          </a:ln>
        </p:spPr>
      </p:pic>
      <p:sp>
        <p:nvSpPr>
          <p:cNvPr id="15" name="Content Placeholder 2"/>
          <p:cNvSpPr>
            <a:spLocks noGrp="1"/>
          </p:cNvSpPr>
          <p:nvPr>
            <p:ph idx="1"/>
          </p:nvPr>
        </p:nvSpPr>
        <p:spPr>
          <a:xfrm>
            <a:off x="2589212" y="4998165"/>
            <a:ext cx="8915400" cy="1438643"/>
          </a:xfrm>
        </p:spPr>
        <p:txBody>
          <a:bodyPr>
            <a:normAutofit/>
          </a:bodyPr>
          <a:lstStyle/>
          <a:p>
            <a:pPr algn="just"/>
            <a:r>
              <a:rPr lang="es-ES" sz="2600" dirty="0" smtClean="0">
                <a:latin typeface="Times New Roman" panose="02020603050405020304" pitchFamily="18" charset="0"/>
                <a:cs typeface="Times New Roman" panose="02020603050405020304" pitchFamily="18" charset="0"/>
              </a:rPr>
              <a:t>Se han reutilizado los tableros de control</a:t>
            </a:r>
          </a:p>
        </p:txBody>
      </p:sp>
    </p:spTree>
    <p:extLst>
      <p:ext uri="{BB962C8B-B14F-4D97-AF65-F5344CB8AC3E}">
        <p14:creationId xmlns:p14="http://schemas.microsoft.com/office/powerpoint/2010/main" val="38466164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148409808"/>
              </p:ext>
            </p:extLst>
          </p:nvPr>
        </p:nvGraphicFramePr>
        <p:xfrm>
          <a:off x="1105787" y="1233377"/>
          <a:ext cx="10726526" cy="455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p:cNvSpPr>
            <a:spLocks noGrp="1"/>
          </p:cNvSpPr>
          <p:nvPr>
            <p:ph type="ftr" sz="quarter" idx="11"/>
          </p:nvPr>
        </p:nvSpPr>
        <p:spPr/>
        <p:txBody>
          <a:bodyPr/>
          <a:lstStyle/>
          <a:p>
            <a:r>
              <a:rPr lang="en-US" dirty="0" smtClean="0">
                <a:solidFill>
                  <a:prstClr val="black">
                    <a:tint val="75000"/>
                  </a:prstClr>
                </a:solidFill>
              </a:rPr>
              <a:t>Autor: Rafael Auqui</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33473995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Pruebas de Funcionamiento</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65</a:t>
            </a:fld>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065212" y="1734623"/>
            <a:ext cx="5219700" cy="2933700"/>
          </a:xfrm>
          <a:prstGeom prst="rect">
            <a:avLst/>
          </a:prstGeom>
          <a:noFill/>
          <a:ln>
            <a:solidFill>
              <a:schemeClr val="accent1">
                <a:lumMod val="75000"/>
              </a:schemeClr>
            </a:solidFill>
          </a:ln>
        </p:spPr>
      </p:pic>
      <p:pic>
        <p:nvPicPr>
          <p:cNvPr id="8" name="Picture 7"/>
          <p:cNvPicPr/>
          <p:nvPr/>
        </p:nvPicPr>
        <p:blipFill>
          <a:blip r:embed="rId3"/>
          <a:stretch>
            <a:fillRect/>
          </a:stretch>
        </p:blipFill>
        <p:spPr>
          <a:xfrm>
            <a:off x="6399211" y="3201473"/>
            <a:ext cx="5219700" cy="2934335"/>
          </a:xfrm>
          <a:prstGeom prst="rect">
            <a:avLst/>
          </a:prstGeom>
          <a:ln>
            <a:solidFill>
              <a:schemeClr val="accent1">
                <a:lumMod val="75000"/>
              </a:schemeClr>
            </a:solidFill>
          </a:ln>
        </p:spPr>
      </p:pic>
    </p:spTree>
    <p:extLst>
      <p:ext uri="{BB962C8B-B14F-4D97-AF65-F5344CB8AC3E}">
        <p14:creationId xmlns:p14="http://schemas.microsoft.com/office/powerpoint/2010/main" val="41213889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Pruebas de Funcionamiento</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66</a:t>
            </a:fld>
            <a:endParaRPr lang="en-US" dirty="0"/>
          </a:p>
        </p:txBody>
      </p:sp>
      <p:pic>
        <p:nvPicPr>
          <p:cNvPr id="9" name="Picture 8"/>
          <p:cNvPicPr/>
          <p:nvPr/>
        </p:nvPicPr>
        <p:blipFill>
          <a:blip r:embed="rId2"/>
          <a:stretch>
            <a:fillRect/>
          </a:stretch>
        </p:blipFill>
        <p:spPr>
          <a:xfrm>
            <a:off x="1051764" y="1734305"/>
            <a:ext cx="5219700" cy="2934335"/>
          </a:xfrm>
          <a:prstGeom prst="rect">
            <a:avLst/>
          </a:prstGeom>
          <a:ln>
            <a:solidFill>
              <a:schemeClr val="accent1">
                <a:lumMod val="75000"/>
              </a:schemeClr>
            </a:solidFill>
          </a:ln>
        </p:spPr>
      </p:pic>
      <p:pic>
        <p:nvPicPr>
          <p:cNvPr id="10" name="Picture 9"/>
          <p:cNvPicPr/>
          <p:nvPr/>
        </p:nvPicPr>
        <p:blipFill>
          <a:blip r:embed="rId3"/>
          <a:stretch>
            <a:fillRect/>
          </a:stretch>
        </p:blipFill>
        <p:spPr>
          <a:xfrm>
            <a:off x="6399211" y="3201473"/>
            <a:ext cx="5219700" cy="2934335"/>
          </a:xfrm>
          <a:prstGeom prst="rect">
            <a:avLst/>
          </a:prstGeom>
          <a:ln>
            <a:solidFill>
              <a:schemeClr val="accent1">
                <a:lumMod val="75000"/>
              </a:schemeClr>
            </a:solidFill>
          </a:ln>
        </p:spPr>
      </p:pic>
    </p:spTree>
    <p:extLst>
      <p:ext uri="{BB962C8B-B14F-4D97-AF65-F5344CB8AC3E}">
        <p14:creationId xmlns:p14="http://schemas.microsoft.com/office/powerpoint/2010/main" val="22421950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Pruebas de Funcionamiento</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67</a:t>
            </a:fld>
            <a:endParaRPr lang="en-US" dirty="0"/>
          </a:p>
        </p:txBody>
      </p:sp>
      <p:pic>
        <p:nvPicPr>
          <p:cNvPr id="7" name="Picture 6"/>
          <p:cNvPicPr/>
          <p:nvPr/>
        </p:nvPicPr>
        <p:blipFill>
          <a:blip r:embed="rId2"/>
          <a:stretch>
            <a:fillRect/>
          </a:stretch>
        </p:blipFill>
        <p:spPr>
          <a:xfrm>
            <a:off x="3593726" y="1967753"/>
            <a:ext cx="5219700" cy="2934335"/>
          </a:xfrm>
          <a:prstGeom prst="rect">
            <a:avLst/>
          </a:prstGeom>
          <a:ln>
            <a:solidFill>
              <a:schemeClr val="accent1">
                <a:lumMod val="75000"/>
              </a:schemeClr>
            </a:solidFill>
          </a:ln>
        </p:spPr>
      </p:pic>
    </p:spTree>
    <p:extLst>
      <p:ext uri="{BB962C8B-B14F-4D97-AF65-F5344CB8AC3E}">
        <p14:creationId xmlns:p14="http://schemas.microsoft.com/office/powerpoint/2010/main" val="31665533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Resultados</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0"/>
            <a:ext cx="8915400" cy="4259179"/>
          </a:xfrm>
        </p:spPr>
        <p:txBody>
          <a:bodyPr>
            <a:noAutofit/>
          </a:bodyPr>
          <a:lstStyle/>
          <a:p>
            <a:r>
              <a:rPr lang="es-EC" sz="2400" dirty="0">
                <a:latin typeface="Times New Roman" panose="02020603050405020304" pitchFamily="18" charset="0"/>
                <a:cs typeface="Times New Roman" panose="02020603050405020304" pitchFamily="18" charset="0"/>
              </a:rPr>
              <a:t> Las pantallas de monitoreo permitieron a los usuarios visualizar la información de todas las variables de procesos correspondientes a cada proceso involucrado en el tinturado de hilo.</a:t>
            </a:r>
            <a:endParaRPr lang="en-US" sz="2400" dirty="0">
              <a:latin typeface="Times New Roman" panose="02020603050405020304" pitchFamily="18" charset="0"/>
              <a:cs typeface="Times New Roman" panose="02020603050405020304" pitchFamily="18" charset="0"/>
            </a:endParaRPr>
          </a:p>
          <a:p>
            <a:r>
              <a:rPr lang="es-EC" sz="2400" dirty="0" smtClean="0">
                <a:latin typeface="Times New Roman" panose="02020603050405020304" pitchFamily="18" charset="0"/>
                <a:cs typeface="Times New Roman" panose="02020603050405020304" pitchFamily="18" charset="0"/>
              </a:rPr>
              <a:t>Los </a:t>
            </a:r>
            <a:r>
              <a:rPr lang="es-EC" sz="2400" dirty="0">
                <a:latin typeface="Times New Roman" panose="02020603050405020304" pitchFamily="18" charset="0"/>
                <a:cs typeface="Times New Roman" panose="02020603050405020304" pitchFamily="18" charset="0"/>
              </a:rPr>
              <a:t>operarios pudieron comprobar los colores en pantalla y el modo de operación de la HMI detallados en el manual de usuario que se les suministró. </a:t>
            </a:r>
            <a:endParaRPr lang="en-US" sz="2400" dirty="0">
              <a:latin typeface="Times New Roman" panose="02020603050405020304" pitchFamily="18" charset="0"/>
              <a:cs typeface="Times New Roman" panose="02020603050405020304" pitchFamily="18" charset="0"/>
            </a:endParaRPr>
          </a:p>
          <a:p>
            <a:r>
              <a:rPr lang="es-EC" sz="2400" dirty="0">
                <a:latin typeface="Times New Roman" panose="02020603050405020304" pitchFamily="18" charset="0"/>
                <a:cs typeface="Times New Roman" panose="02020603050405020304" pitchFamily="18" charset="0"/>
              </a:rPr>
              <a:t> </a:t>
            </a:r>
            <a:r>
              <a:rPr lang="es-EC" sz="2400" dirty="0" smtClean="0">
                <a:latin typeface="Times New Roman" panose="02020603050405020304" pitchFamily="18" charset="0"/>
                <a:cs typeface="Times New Roman" panose="02020603050405020304" pitchFamily="18" charset="0"/>
              </a:rPr>
              <a:t>Las </a:t>
            </a:r>
            <a:r>
              <a:rPr lang="es-EC" sz="2400" dirty="0">
                <a:latin typeface="Times New Roman" panose="02020603050405020304" pitchFamily="18" charset="0"/>
                <a:cs typeface="Times New Roman" panose="02020603050405020304" pitchFamily="18" charset="0"/>
              </a:rPr>
              <a:t>pruebas de funcionamiento permitieron notar que el tiempo de activación de la electroválvula (10s), en modo automático, era muy largo para el proceso de aireación de la Piscina de sedimentación a, fijándose un tiempo de 2 s., en intervalos de 30 s.</a:t>
            </a:r>
            <a:endParaRPr lang="en-US" sz="2400"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37404911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922133280"/>
              </p:ext>
            </p:extLst>
          </p:nvPr>
        </p:nvGraphicFramePr>
        <p:xfrm>
          <a:off x="1105787" y="1233377"/>
          <a:ext cx="10726526" cy="455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p:cNvSpPr>
            <a:spLocks noGrp="1"/>
          </p:cNvSpPr>
          <p:nvPr>
            <p:ph type="ftr" sz="quarter" idx="11"/>
          </p:nvPr>
        </p:nvSpPr>
        <p:spPr/>
        <p:txBody>
          <a:bodyPr/>
          <a:lstStyle/>
          <a:p>
            <a:r>
              <a:rPr lang="en-US" dirty="0" smtClean="0">
                <a:solidFill>
                  <a:prstClr val="black">
                    <a:tint val="75000"/>
                  </a:prstClr>
                </a:solidFill>
              </a:rPr>
              <a:t>Autor: Rafael Auqui</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1032208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Justificación e Importancia</a:t>
            </a:r>
            <a:endParaRPr lang="en-US" sz="4000" u="sng"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graphicFrame>
        <p:nvGraphicFramePr>
          <p:cNvPr id="7" name="5 Marcador de contenido"/>
          <p:cNvGraphicFramePr>
            <a:graphicFrameLocks noGrp="1"/>
          </p:cNvGraphicFramePr>
          <p:nvPr>
            <p:ph idx="1"/>
            <p:extLst>
              <p:ext uri="{D42A27DB-BD31-4B8C-83A1-F6EECF244321}">
                <p14:modId xmlns:p14="http://schemas.microsoft.com/office/powerpoint/2010/main" val="2282759069"/>
              </p:ext>
            </p:extLst>
          </p:nvPr>
        </p:nvGraphicFramePr>
        <p:xfrm>
          <a:off x="1311579" y="1621324"/>
          <a:ext cx="10383116" cy="4731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379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100BE5A6-00BA-470F-8874-50D02281E2AD}"/>
                                            </p:graphicEl>
                                          </p:spTgt>
                                        </p:tgtEl>
                                        <p:attrNameLst>
                                          <p:attrName>style.visibility</p:attrName>
                                        </p:attrNameLst>
                                      </p:cBhvr>
                                      <p:to>
                                        <p:strVal val="visible"/>
                                      </p:to>
                                    </p:set>
                                    <p:animEffect transition="in" filter="fade">
                                      <p:cBhvr>
                                        <p:cTn id="7" dur="1000"/>
                                        <p:tgtEl>
                                          <p:spTgt spid="7">
                                            <p:graphicEl>
                                              <a:dgm id="{100BE5A6-00BA-470F-8874-50D02281E2AD}"/>
                                            </p:graphicEl>
                                          </p:spTgt>
                                        </p:tgtEl>
                                      </p:cBhvr>
                                    </p:animEffect>
                                    <p:anim calcmode="lin" valueType="num">
                                      <p:cBhvr>
                                        <p:cTn id="8" dur="1000" fill="hold"/>
                                        <p:tgtEl>
                                          <p:spTgt spid="7">
                                            <p:graphicEl>
                                              <a:dgm id="{100BE5A6-00BA-470F-8874-50D02281E2AD}"/>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100BE5A6-00BA-470F-8874-50D02281E2A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F9577056-66F2-4F7A-BD5E-C483CF18ED46}"/>
                                            </p:graphicEl>
                                          </p:spTgt>
                                        </p:tgtEl>
                                        <p:attrNameLst>
                                          <p:attrName>style.visibility</p:attrName>
                                        </p:attrNameLst>
                                      </p:cBhvr>
                                      <p:to>
                                        <p:strVal val="visible"/>
                                      </p:to>
                                    </p:set>
                                    <p:animEffect transition="in" filter="fade">
                                      <p:cBhvr>
                                        <p:cTn id="14" dur="1000"/>
                                        <p:tgtEl>
                                          <p:spTgt spid="7">
                                            <p:graphicEl>
                                              <a:dgm id="{F9577056-66F2-4F7A-BD5E-C483CF18ED46}"/>
                                            </p:graphicEl>
                                          </p:spTgt>
                                        </p:tgtEl>
                                      </p:cBhvr>
                                    </p:animEffect>
                                    <p:anim calcmode="lin" valueType="num">
                                      <p:cBhvr>
                                        <p:cTn id="15" dur="1000" fill="hold"/>
                                        <p:tgtEl>
                                          <p:spTgt spid="7">
                                            <p:graphicEl>
                                              <a:dgm id="{F9577056-66F2-4F7A-BD5E-C483CF18ED46}"/>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F9577056-66F2-4F7A-BD5E-C483CF18ED46}"/>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graphicEl>
                                              <a:dgm id="{362602FE-C74A-49A1-8D1A-B95657875CE1}"/>
                                            </p:graphicEl>
                                          </p:spTgt>
                                        </p:tgtEl>
                                        <p:attrNameLst>
                                          <p:attrName>style.visibility</p:attrName>
                                        </p:attrNameLst>
                                      </p:cBhvr>
                                      <p:to>
                                        <p:strVal val="visible"/>
                                      </p:to>
                                    </p:set>
                                    <p:animEffect transition="in" filter="fade">
                                      <p:cBhvr>
                                        <p:cTn id="19" dur="1000"/>
                                        <p:tgtEl>
                                          <p:spTgt spid="7">
                                            <p:graphicEl>
                                              <a:dgm id="{362602FE-C74A-49A1-8D1A-B95657875CE1}"/>
                                            </p:graphicEl>
                                          </p:spTgt>
                                        </p:tgtEl>
                                      </p:cBhvr>
                                    </p:animEffect>
                                    <p:anim calcmode="lin" valueType="num">
                                      <p:cBhvr>
                                        <p:cTn id="20" dur="1000" fill="hold"/>
                                        <p:tgtEl>
                                          <p:spTgt spid="7">
                                            <p:graphicEl>
                                              <a:dgm id="{362602FE-C74A-49A1-8D1A-B95657875CE1}"/>
                                            </p:graphicEl>
                                          </p:spTgt>
                                        </p:tgtEl>
                                        <p:attrNameLst>
                                          <p:attrName>ppt_x</p:attrName>
                                        </p:attrNameLst>
                                      </p:cBhvr>
                                      <p:tavLst>
                                        <p:tav tm="0">
                                          <p:val>
                                            <p:strVal val="#ppt_x"/>
                                          </p:val>
                                        </p:tav>
                                        <p:tav tm="100000">
                                          <p:val>
                                            <p:strVal val="#ppt_x"/>
                                          </p:val>
                                        </p:tav>
                                      </p:tavLst>
                                    </p:anim>
                                    <p:anim calcmode="lin" valueType="num">
                                      <p:cBhvr>
                                        <p:cTn id="21" dur="1000" fill="hold"/>
                                        <p:tgtEl>
                                          <p:spTgt spid="7">
                                            <p:graphicEl>
                                              <a:dgm id="{362602FE-C74A-49A1-8D1A-B95657875CE1}"/>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graphicEl>
                                              <a:dgm id="{AC836640-C748-4696-9709-B131CDD920DB}"/>
                                            </p:graphicEl>
                                          </p:spTgt>
                                        </p:tgtEl>
                                        <p:attrNameLst>
                                          <p:attrName>style.visibility</p:attrName>
                                        </p:attrNameLst>
                                      </p:cBhvr>
                                      <p:to>
                                        <p:strVal val="visible"/>
                                      </p:to>
                                    </p:set>
                                    <p:animEffect transition="in" filter="fade">
                                      <p:cBhvr>
                                        <p:cTn id="26" dur="1000"/>
                                        <p:tgtEl>
                                          <p:spTgt spid="7">
                                            <p:graphicEl>
                                              <a:dgm id="{AC836640-C748-4696-9709-B131CDD920DB}"/>
                                            </p:graphicEl>
                                          </p:spTgt>
                                        </p:tgtEl>
                                      </p:cBhvr>
                                    </p:animEffect>
                                    <p:anim calcmode="lin" valueType="num">
                                      <p:cBhvr>
                                        <p:cTn id="27" dur="1000" fill="hold"/>
                                        <p:tgtEl>
                                          <p:spTgt spid="7">
                                            <p:graphicEl>
                                              <a:dgm id="{AC836640-C748-4696-9709-B131CDD920DB}"/>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AC836640-C748-4696-9709-B131CDD920D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graphicEl>
                                              <a:dgm id="{432BD778-AF73-42A4-B8DB-50E94EC7E6C8}"/>
                                            </p:graphicEl>
                                          </p:spTgt>
                                        </p:tgtEl>
                                        <p:attrNameLst>
                                          <p:attrName>style.visibility</p:attrName>
                                        </p:attrNameLst>
                                      </p:cBhvr>
                                      <p:to>
                                        <p:strVal val="visible"/>
                                      </p:to>
                                    </p:set>
                                    <p:animEffect transition="in" filter="fade">
                                      <p:cBhvr>
                                        <p:cTn id="31" dur="1000"/>
                                        <p:tgtEl>
                                          <p:spTgt spid="7">
                                            <p:graphicEl>
                                              <a:dgm id="{432BD778-AF73-42A4-B8DB-50E94EC7E6C8}"/>
                                            </p:graphicEl>
                                          </p:spTgt>
                                        </p:tgtEl>
                                      </p:cBhvr>
                                    </p:animEffect>
                                    <p:anim calcmode="lin" valueType="num">
                                      <p:cBhvr>
                                        <p:cTn id="32" dur="1000" fill="hold"/>
                                        <p:tgtEl>
                                          <p:spTgt spid="7">
                                            <p:graphicEl>
                                              <a:dgm id="{432BD778-AF73-42A4-B8DB-50E94EC7E6C8}"/>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432BD778-AF73-42A4-B8DB-50E94EC7E6C8}"/>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graphicEl>
                                              <a:dgm id="{39A60D98-FAE5-46CC-B9DE-E9EBEC809EFC}"/>
                                            </p:graphicEl>
                                          </p:spTgt>
                                        </p:tgtEl>
                                        <p:attrNameLst>
                                          <p:attrName>style.visibility</p:attrName>
                                        </p:attrNameLst>
                                      </p:cBhvr>
                                      <p:to>
                                        <p:strVal val="visible"/>
                                      </p:to>
                                    </p:set>
                                    <p:animEffect transition="in" filter="fade">
                                      <p:cBhvr>
                                        <p:cTn id="38" dur="1000"/>
                                        <p:tgtEl>
                                          <p:spTgt spid="7">
                                            <p:graphicEl>
                                              <a:dgm id="{39A60D98-FAE5-46CC-B9DE-E9EBEC809EFC}"/>
                                            </p:graphicEl>
                                          </p:spTgt>
                                        </p:tgtEl>
                                      </p:cBhvr>
                                    </p:animEffect>
                                    <p:anim calcmode="lin" valueType="num">
                                      <p:cBhvr>
                                        <p:cTn id="39" dur="1000" fill="hold"/>
                                        <p:tgtEl>
                                          <p:spTgt spid="7">
                                            <p:graphicEl>
                                              <a:dgm id="{39A60D98-FAE5-46CC-B9DE-E9EBEC809EFC}"/>
                                            </p:graphicEl>
                                          </p:spTgt>
                                        </p:tgtEl>
                                        <p:attrNameLst>
                                          <p:attrName>ppt_x</p:attrName>
                                        </p:attrNameLst>
                                      </p:cBhvr>
                                      <p:tavLst>
                                        <p:tav tm="0">
                                          <p:val>
                                            <p:strVal val="#ppt_x"/>
                                          </p:val>
                                        </p:tav>
                                        <p:tav tm="100000">
                                          <p:val>
                                            <p:strVal val="#ppt_x"/>
                                          </p:val>
                                        </p:tav>
                                      </p:tavLst>
                                    </p:anim>
                                    <p:anim calcmode="lin" valueType="num">
                                      <p:cBhvr>
                                        <p:cTn id="40" dur="1000" fill="hold"/>
                                        <p:tgtEl>
                                          <p:spTgt spid="7">
                                            <p:graphicEl>
                                              <a:dgm id="{39A60D98-FAE5-46CC-B9DE-E9EBEC809EFC}"/>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
                                            <p:graphicEl>
                                              <a:dgm id="{307B37D4-8A17-4A3E-8434-C96A6B7DE7EB}"/>
                                            </p:graphicEl>
                                          </p:spTgt>
                                        </p:tgtEl>
                                        <p:attrNameLst>
                                          <p:attrName>style.visibility</p:attrName>
                                        </p:attrNameLst>
                                      </p:cBhvr>
                                      <p:to>
                                        <p:strVal val="visible"/>
                                      </p:to>
                                    </p:set>
                                    <p:animEffect transition="in" filter="fade">
                                      <p:cBhvr>
                                        <p:cTn id="43" dur="1000"/>
                                        <p:tgtEl>
                                          <p:spTgt spid="7">
                                            <p:graphicEl>
                                              <a:dgm id="{307B37D4-8A17-4A3E-8434-C96A6B7DE7EB}"/>
                                            </p:graphicEl>
                                          </p:spTgt>
                                        </p:tgtEl>
                                      </p:cBhvr>
                                    </p:animEffect>
                                    <p:anim calcmode="lin" valueType="num">
                                      <p:cBhvr>
                                        <p:cTn id="44" dur="1000" fill="hold"/>
                                        <p:tgtEl>
                                          <p:spTgt spid="7">
                                            <p:graphicEl>
                                              <a:dgm id="{307B37D4-8A17-4A3E-8434-C96A6B7DE7EB}"/>
                                            </p:graphicEl>
                                          </p:spTgt>
                                        </p:tgtEl>
                                        <p:attrNameLst>
                                          <p:attrName>ppt_x</p:attrName>
                                        </p:attrNameLst>
                                      </p:cBhvr>
                                      <p:tavLst>
                                        <p:tav tm="0">
                                          <p:val>
                                            <p:strVal val="#ppt_x"/>
                                          </p:val>
                                        </p:tav>
                                        <p:tav tm="100000">
                                          <p:val>
                                            <p:strVal val="#ppt_x"/>
                                          </p:val>
                                        </p:tav>
                                      </p:tavLst>
                                    </p:anim>
                                    <p:anim calcmode="lin" valueType="num">
                                      <p:cBhvr>
                                        <p:cTn id="45" dur="1000" fill="hold"/>
                                        <p:tgtEl>
                                          <p:spTgt spid="7">
                                            <p:graphicEl>
                                              <a:dgm id="{307B37D4-8A17-4A3E-8434-C96A6B7DE7EB}"/>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
                                            <p:graphicEl>
                                              <a:dgm id="{957DA174-E063-4018-B4DE-029BD81B1F8F}"/>
                                            </p:graphicEl>
                                          </p:spTgt>
                                        </p:tgtEl>
                                        <p:attrNameLst>
                                          <p:attrName>style.visibility</p:attrName>
                                        </p:attrNameLst>
                                      </p:cBhvr>
                                      <p:to>
                                        <p:strVal val="visible"/>
                                      </p:to>
                                    </p:set>
                                    <p:animEffect transition="in" filter="fade">
                                      <p:cBhvr>
                                        <p:cTn id="50" dur="1000"/>
                                        <p:tgtEl>
                                          <p:spTgt spid="7">
                                            <p:graphicEl>
                                              <a:dgm id="{957DA174-E063-4018-B4DE-029BD81B1F8F}"/>
                                            </p:graphicEl>
                                          </p:spTgt>
                                        </p:tgtEl>
                                      </p:cBhvr>
                                    </p:animEffect>
                                    <p:anim calcmode="lin" valueType="num">
                                      <p:cBhvr>
                                        <p:cTn id="51" dur="1000" fill="hold"/>
                                        <p:tgtEl>
                                          <p:spTgt spid="7">
                                            <p:graphicEl>
                                              <a:dgm id="{957DA174-E063-4018-B4DE-029BD81B1F8F}"/>
                                            </p:graphicEl>
                                          </p:spTgt>
                                        </p:tgtEl>
                                        <p:attrNameLst>
                                          <p:attrName>ppt_x</p:attrName>
                                        </p:attrNameLst>
                                      </p:cBhvr>
                                      <p:tavLst>
                                        <p:tav tm="0">
                                          <p:val>
                                            <p:strVal val="#ppt_x"/>
                                          </p:val>
                                        </p:tav>
                                        <p:tav tm="100000">
                                          <p:val>
                                            <p:strVal val="#ppt_x"/>
                                          </p:val>
                                        </p:tav>
                                      </p:tavLst>
                                    </p:anim>
                                    <p:anim calcmode="lin" valueType="num">
                                      <p:cBhvr>
                                        <p:cTn id="52" dur="1000" fill="hold"/>
                                        <p:tgtEl>
                                          <p:spTgt spid="7">
                                            <p:graphicEl>
                                              <a:dgm id="{957DA174-E063-4018-B4DE-029BD81B1F8F}"/>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
                                            <p:graphicEl>
                                              <a:dgm id="{ACF38A3F-2762-4BD3-A287-1CD4F77B4C31}"/>
                                            </p:graphicEl>
                                          </p:spTgt>
                                        </p:tgtEl>
                                        <p:attrNameLst>
                                          <p:attrName>style.visibility</p:attrName>
                                        </p:attrNameLst>
                                      </p:cBhvr>
                                      <p:to>
                                        <p:strVal val="visible"/>
                                      </p:to>
                                    </p:set>
                                    <p:animEffect transition="in" filter="fade">
                                      <p:cBhvr>
                                        <p:cTn id="55" dur="1000"/>
                                        <p:tgtEl>
                                          <p:spTgt spid="7">
                                            <p:graphicEl>
                                              <a:dgm id="{ACF38A3F-2762-4BD3-A287-1CD4F77B4C31}"/>
                                            </p:graphicEl>
                                          </p:spTgt>
                                        </p:tgtEl>
                                      </p:cBhvr>
                                    </p:animEffect>
                                    <p:anim calcmode="lin" valueType="num">
                                      <p:cBhvr>
                                        <p:cTn id="56" dur="1000" fill="hold"/>
                                        <p:tgtEl>
                                          <p:spTgt spid="7">
                                            <p:graphicEl>
                                              <a:dgm id="{ACF38A3F-2762-4BD3-A287-1CD4F77B4C31}"/>
                                            </p:graphicEl>
                                          </p:spTgt>
                                        </p:tgtEl>
                                        <p:attrNameLst>
                                          <p:attrName>ppt_x</p:attrName>
                                        </p:attrNameLst>
                                      </p:cBhvr>
                                      <p:tavLst>
                                        <p:tav tm="0">
                                          <p:val>
                                            <p:strVal val="#ppt_x"/>
                                          </p:val>
                                        </p:tav>
                                        <p:tav tm="100000">
                                          <p:val>
                                            <p:strVal val="#ppt_x"/>
                                          </p:val>
                                        </p:tav>
                                      </p:tavLst>
                                    </p:anim>
                                    <p:anim calcmode="lin" valueType="num">
                                      <p:cBhvr>
                                        <p:cTn id="57" dur="1000" fill="hold"/>
                                        <p:tgtEl>
                                          <p:spTgt spid="7">
                                            <p:graphicEl>
                                              <a:dgm id="{ACF38A3F-2762-4BD3-A287-1CD4F77B4C31}"/>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7">
                                            <p:graphicEl>
                                              <a:dgm id="{A25ACB8A-C5F6-4606-9C00-D16C8C853FD4}"/>
                                            </p:graphicEl>
                                          </p:spTgt>
                                        </p:tgtEl>
                                        <p:attrNameLst>
                                          <p:attrName>style.visibility</p:attrName>
                                        </p:attrNameLst>
                                      </p:cBhvr>
                                      <p:to>
                                        <p:strVal val="visible"/>
                                      </p:to>
                                    </p:set>
                                    <p:animEffect transition="in" filter="fade">
                                      <p:cBhvr>
                                        <p:cTn id="62" dur="1000"/>
                                        <p:tgtEl>
                                          <p:spTgt spid="7">
                                            <p:graphicEl>
                                              <a:dgm id="{A25ACB8A-C5F6-4606-9C00-D16C8C853FD4}"/>
                                            </p:graphicEl>
                                          </p:spTgt>
                                        </p:tgtEl>
                                      </p:cBhvr>
                                    </p:animEffect>
                                    <p:anim calcmode="lin" valueType="num">
                                      <p:cBhvr>
                                        <p:cTn id="63" dur="1000" fill="hold"/>
                                        <p:tgtEl>
                                          <p:spTgt spid="7">
                                            <p:graphicEl>
                                              <a:dgm id="{A25ACB8A-C5F6-4606-9C00-D16C8C853FD4}"/>
                                            </p:graphicEl>
                                          </p:spTgt>
                                        </p:tgtEl>
                                        <p:attrNameLst>
                                          <p:attrName>ppt_x</p:attrName>
                                        </p:attrNameLst>
                                      </p:cBhvr>
                                      <p:tavLst>
                                        <p:tav tm="0">
                                          <p:val>
                                            <p:strVal val="#ppt_x"/>
                                          </p:val>
                                        </p:tav>
                                        <p:tav tm="100000">
                                          <p:val>
                                            <p:strVal val="#ppt_x"/>
                                          </p:val>
                                        </p:tav>
                                      </p:tavLst>
                                    </p:anim>
                                    <p:anim calcmode="lin" valueType="num">
                                      <p:cBhvr>
                                        <p:cTn id="64" dur="1000" fill="hold"/>
                                        <p:tgtEl>
                                          <p:spTgt spid="7">
                                            <p:graphicEl>
                                              <a:dgm id="{A25ACB8A-C5F6-4606-9C00-D16C8C853FD4}"/>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7">
                                            <p:graphicEl>
                                              <a:dgm id="{550A7D71-5194-4224-B961-D5914A21D231}"/>
                                            </p:graphicEl>
                                          </p:spTgt>
                                        </p:tgtEl>
                                        <p:attrNameLst>
                                          <p:attrName>style.visibility</p:attrName>
                                        </p:attrNameLst>
                                      </p:cBhvr>
                                      <p:to>
                                        <p:strVal val="visible"/>
                                      </p:to>
                                    </p:set>
                                    <p:animEffect transition="in" filter="fade">
                                      <p:cBhvr>
                                        <p:cTn id="67" dur="1000"/>
                                        <p:tgtEl>
                                          <p:spTgt spid="7">
                                            <p:graphicEl>
                                              <a:dgm id="{550A7D71-5194-4224-B961-D5914A21D231}"/>
                                            </p:graphicEl>
                                          </p:spTgt>
                                        </p:tgtEl>
                                      </p:cBhvr>
                                    </p:animEffect>
                                    <p:anim calcmode="lin" valueType="num">
                                      <p:cBhvr>
                                        <p:cTn id="68" dur="1000" fill="hold"/>
                                        <p:tgtEl>
                                          <p:spTgt spid="7">
                                            <p:graphicEl>
                                              <a:dgm id="{550A7D71-5194-4224-B961-D5914A21D231}"/>
                                            </p:graphicEl>
                                          </p:spTgt>
                                        </p:tgtEl>
                                        <p:attrNameLst>
                                          <p:attrName>ppt_x</p:attrName>
                                        </p:attrNameLst>
                                      </p:cBhvr>
                                      <p:tavLst>
                                        <p:tav tm="0">
                                          <p:val>
                                            <p:strVal val="#ppt_x"/>
                                          </p:val>
                                        </p:tav>
                                        <p:tav tm="100000">
                                          <p:val>
                                            <p:strVal val="#ppt_x"/>
                                          </p:val>
                                        </p:tav>
                                      </p:tavLst>
                                    </p:anim>
                                    <p:anim calcmode="lin" valueType="num">
                                      <p:cBhvr>
                                        <p:cTn id="69" dur="1000" fill="hold"/>
                                        <p:tgtEl>
                                          <p:spTgt spid="7">
                                            <p:graphicEl>
                                              <a:dgm id="{550A7D71-5194-4224-B961-D5914A21D231}"/>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
                                            <p:graphicEl>
                                              <a:dgm id="{C55D5780-C624-4319-8B6C-3AF73DD180E8}"/>
                                            </p:graphicEl>
                                          </p:spTgt>
                                        </p:tgtEl>
                                        <p:attrNameLst>
                                          <p:attrName>style.visibility</p:attrName>
                                        </p:attrNameLst>
                                      </p:cBhvr>
                                      <p:to>
                                        <p:strVal val="visible"/>
                                      </p:to>
                                    </p:set>
                                    <p:animEffect transition="in" filter="fade">
                                      <p:cBhvr>
                                        <p:cTn id="74" dur="1000"/>
                                        <p:tgtEl>
                                          <p:spTgt spid="7">
                                            <p:graphicEl>
                                              <a:dgm id="{C55D5780-C624-4319-8B6C-3AF73DD180E8}"/>
                                            </p:graphicEl>
                                          </p:spTgt>
                                        </p:tgtEl>
                                      </p:cBhvr>
                                    </p:animEffect>
                                    <p:anim calcmode="lin" valueType="num">
                                      <p:cBhvr>
                                        <p:cTn id="75" dur="1000" fill="hold"/>
                                        <p:tgtEl>
                                          <p:spTgt spid="7">
                                            <p:graphicEl>
                                              <a:dgm id="{C55D5780-C624-4319-8B6C-3AF73DD180E8}"/>
                                            </p:graphicEl>
                                          </p:spTgt>
                                        </p:tgtEl>
                                        <p:attrNameLst>
                                          <p:attrName>ppt_x</p:attrName>
                                        </p:attrNameLst>
                                      </p:cBhvr>
                                      <p:tavLst>
                                        <p:tav tm="0">
                                          <p:val>
                                            <p:strVal val="#ppt_x"/>
                                          </p:val>
                                        </p:tav>
                                        <p:tav tm="100000">
                                          <p:val>
                                            <p:strVal val="#ppt_x"/>
                                          </p:val>
                                        </p:tav>
                                      </p:tavLst>
                                    </p:anim>
                                    <p:anim calcmode="lin" valueType="num">
                                      <p:cBhvr>
                                        <p:cTn id="76" dur="1000" fill="hold"/>
                                        <p:tgtEl>
                                          <p:spTgt spid="7">
                                            <p:graphicEl>
                                              <a:dgm id="{C55D5780-C624-4319-8B6C-3AF73DD180E8}"/>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
                                            <p:graphicEl>
                                              <a:dgm id="{DC8BB36A-70A2-49D2-A4D9-3D08E2C51E64}"/>
                                            </p:graphicEl>
                                          </p:spTgt>
                                        </p:tgtEl>
                                        <p:attrNameLst>
                                          <p:attrName>style.visibility</p:attrName>
                                        </p:attrNameLst>
                                      </p:cBhvr>
                                      <p:to>
                                        <p:strVal val="visible"/>
                                      </p:to>
                                    </p:set>
                                    <p:animEffect transition="in" filter="fade">
                                      <p:cBhvr>
                                        <p:cTn id="79" dur="1000"/>
                                        <p:tgtEl>
                                          <p:spTgt spid="7">
                                            <p:graphicEl>
                                              <a:dgm id="{DC8BB36A-70A2-49D2-A4D9-3D08E2C51E64}"/>
                                            </p:graphicEl>
                                          </p:spTgt>
                                        </p:tgtEl>
                                      </p:cBhvr>
                                    </p:animEffect>
                                    <p:anim calcmode="lin" valueType="num">
                                      <p:cBhvr>
                                        <p:cTn id="80" dur="1000" fill="hold"/>
                                        <p:tgtEl>
                                          <p:spTgt spid="7">
                                            <p:graphicEl>
                                              <a:dgm id="{DC8BB36A-70A2-49D2-A4D9-3D08E2C51E64}"/>
                                            </p:graphicEl>
                                          </p:spTgt>
                                        </p:tgtEl>
                                        <p:attrNameLst>
                                          <p:attrName>ppt_x</p:attrName>
                                        </p:attrNameLst>
                                      </p:cBhvr>
                                      <p:tavLst>
                                        <p:tav tm="0">
                                          <p:val>
                                            <p:strVal val="#ppt_x"/>
                                          </p:val>
                                        </p:tav>
                                        <p:tav tm="100000">
                                          <p:val>
                                            <p:strVal val="#ppt_x"/>
                                          </p:val>
                                        </p:tav>
                                      </p:tavLst>
                                    </p:anim>
                                    <p:anim calcmode="lin" valueType="num">
                                      <p:cBhvr>
                                        <p:cTn id="81" dur="1000" fill="hold"/>
                                        <p:tgtEl>
                                          <p:spTgt spid="7">
                                            <p:graphicEl>
                                              <a:dgm id="{DC8BB36A-70A2-49D2-A4D9-3D08E2C51E6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Conclusiones</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0"/>
            <a:ext cx="8915400" cy="4259179"/>
          </a:xfrm>
        </p:spPr>
        <p:txBody>
          <a:bodyPr>
            <a:noAutofit/>
          </a:bodyPr>
          <a:lstStyle/>
          <a:p>
            <a:pPr lvl="0" algn="just"/>
            <a:r>
              <a:rPr lang="es-EC" sz="2400" dirty="0">
                <a:latin typeface="Times New Roman" panose="02020603050405020304" pitchFamily="18" charset="0"/>
                <a:cs typeface="Times New Roman" panose="02020603050405020304" pitchFamily="18" charset="0"/>
              </a:rPr>
              <a:t>Ante la carencia de documentación por parte de la planta textil sobre los procesos de generación de vapor, extracción de agua y tratamiento de aguas residuales, el uso de herramientas de diseño asistido por computador para la elaboración de los diagramas P&amp;ID de los sistemas auxiliares, facilitaron el entendimiento de la forma en que son ejecutados dichos procesos, conllevando a un desarrollo de software eficiente y selección de la instrumentación adecuada.</a:t>
            </a:r>
            <a:endParaRPr lang="en-US" sz="2400" dirty="0">
              <a:latin typeface="Times New Roman" panose="02020603050405020304" pitchFamily="18" charset="0"/>
              <a:cs typeface="Times New Roman" panose="02020603050405020304" pitchFamily="18" charset="0"/>
            </a:endParaRPr>
          </a:p>
          <a:p>
            <a:pPr lvl="0" algn="just"/>
            <a:r>
              <a:rPr lang="es-EC" sz="2400" dirty="0">
                <a:latin typeface="Times New Roman" panose="02020603050405020304" pitchFamily="18" charset="0"/>
                <a:cs typeface="Times New Roman" panose="02020603050405020304" pitchFamily="18" charset="0"/>
              </a:rPr>
              <a:t>De acuerdo al análisis y estudio de los procesos de extracción de agua y tratamiento de aguas residuales, se determinó que la operación de las bombas dosificadoras, electroválvula, compresor y bombas de agua, requieren de un control tipo </a:t>
            </a:r>
            <a:r>
              <a:rPr lang="es-EC" sz="2400" dirty="0" err="1">
                <a:latin typeface="Times New Roman" panose="02020603050405020304" pitchFamily="18" charset="0"/>
                <a:cs typeface="Times New Roman" panose="02020603050405020304" pitchFamily="18" charset="0"/>
              </a:rPr>
              <a:t>On</a:t>
            </a:r>
            <a:r>
              <a:rPr lang="es-EC" sz="2400" dirty="0">
                <a:latin typeface="Times New Roman" panose="02020603050405020304" pitchFamily="18" charset="0"/>
                <a:cs typeface="Times New Roman" panose="02020603050405020304" pitchFamily="18" charset="0"/>
              </a:rPr>
              <a:t>/Off.</a:t>
            </a:r>
            <a:endParaRPr lang="en-US" sz="2400"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36815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Conclusiones</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0"/>
            <a:ext cx="8915400" cy="4259179"/>
          </a:xfrm>
        </p:spPr>
        <p:txBody>
          <a:bodyPr>
            <a:noAutofit/>
          </a:bodyPr>
          <a:lstStyle/>
          <a:p>
            <a:pPr lvl="0" algn="just"/>
            <a:r>
              <a:rPr lang="es-EC" sz="2400" dirty="0">
                <a:latin typeface="Times New Roman" panose="02020603050405020304" pitchFamily="18" charset="0"/>
                <a:cs typeface="Times New Roman" panose="02020603050405020304" pitchFamily="18" charset="0"/>
              </a:rPr>
              <a:t>La interfaz hombre-máquina diseñada, cumplió con las características de operatividad requeridas por la planta textil, al ser de fácil manipulación para los operarios por su arquitectura en un solo nivel, generar y almacenar registros históricos de las variables de procesos en Microsoft Excel y cumplir con las necesidades de monitoreo y control.</a:t>
            </a:r>
            <a:endParaRPr lang="en-US" sz="2400" dirty="0">
              <a:latin typeface="Times New Roman" panose="02020603050405020304" pitchFamily="18" charset="0"/>
              <a:cs typeface="Times New Roman" panose="02020603050405020304" pitchFamily="18" charset="0"/>
            </a:endParaRPr>
          </a:p>
          <a:p>
            <a:pPr lvl="0" algn="just"/>
            <a:r>
              <a:rPr lang="es-EC" sz="2400" dirty="0">
                <a:latin typeface="Times New Roman" panose="02020603050405020304" pitchFamily="18" charset="0"/>
                <a:cs typeface="Times New Roman" panose="02020603050405020304" pitchFamily="18" charset="0"/>
              </a:rPr>
              <a:t>El uso de un PLC como elemento de control presentó gran flexibilidad, ya que pudo modificarse su software para adaptarse inmediatamente a nuevas necesidades, requerimientos o mejoras que se presentaron durante la automatización de los sistemas.</a:t>
            </a:r>
            <a:endParaRPr lang="en-US" sz="2400" dirty="0">
              <a:latin typeface="Times New Roman" panose="02020603050405020304" pitchFamily="18" charset="0"/>
              <a:cs typeface="Times New Roman" panose="02020603050405020304" pitchFamily="18" charset="0"/>
            </a:endParaRPr>
          </a:p>
          <a:p>
            <a:pPr lvl="0" algn="just"/>
            <a:endParaRPr lang="en-US" sz="2400"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109352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Conclusiones</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0"/>
            <a:ext cx="8915400" cy="4259179"/>
          </a:xfrm>
        </p:spPr>
        <p:txBody>
          <a:bodyPr>
            <a:noAutofit/>
          </a:bodyPr>
          <a:lstStyle/>
          <a:p>
            <a:pPr lvl="0" algn="just"/>
            <a:r>
              <a:rPr lang="es-EC" sz="2400" dirty="0">
                <a:latin typeface="Times New Roman" panose="02020603050405020304" pitchFamily="18" charset="0"/>
                <a:cs typeface="Times New Roman" panose="02020603050405020304" pitchFamily="18" charset="0"/>
              </a:rPr>
              <a:t>La implementación del sistema de alarmas, mejoró el tiempo de respuesta por parte de los operarios para el rellenado de los tanques de químicos, durante las pruebas de funcionamiento se evidenciaron alarmas de nivel en los tanques de cloro, permitiendo realizar el rellenado de los mismos en forma ágil y oportuna.</a:t>
            </a:r>
            <a:endParaRPr lang="en-US" sz="2400" dirty="0">
              <a:latin typeface="Times New Roman" panose="02020603050405020304" pitchFamily="18" charset="0"/>
              <a:cs typeface="Times New Roman" panose="02020603050405020304" pitchFamily="18" charset="0"/>
            </a:endParaRPr>
          </a:p>
          <a:p>
            <a:pPr lvl="0" algn="just"/>
            <a:r>
              <a:rPr lang="en-US" sz="2400" dirty="0">
                <a:latin typeface="Times New Roman" panose="02020603050405020304" pitchFamily="18" charset="0"/>
                <a:cs typeface="Times New Roman" panose="02020603050405020304" pitchFamily="18" charset="0"/>
              </a:rPr>
              <a:t>La </a:t>
            </a:r>
            <a:r>
              <a:rPr lang="en-US" sz="2400" dirty="0" err="1">
                <a:latin typeface="Times New Roman" panose="02020603050405020304" pitchFamily="18" charset="0"/>
                <a:cs typeface="Times New Roman" panose="02020603050405020304" pitchFamily="18" charset="0"/>
              </a:rPr>
              <a:t>implementación</a:t>
            </a:r>
            <a:r>
              <a:rPr lang="en-US" sz="2400" dirty="0">
                <a:latin typeface="Times New Roman" panose="02020603050405020304" pitchFamily="18" charset="0"/>
                <a:cs typeface="Times New Roman" panose="02020603050405020304" pitchFamily="18" charset="0"/>
              </a:rPr>
              <a:t> del control de </a:t>
            </a:r>
            <a:r>
              <a:rPr lang="en-US" sz="2400" dirty="0" err="1">
                <a:latin typeface="Times New Roman" panose="02020603050405020304" pitchFamily="18" charset="0"/>
                <a:cs typeface="Times New Roman" panose="02020603050405020304" pitchFamily="18" charset="0"/>
              </a:rPr>
              <a:t>aireación</a:t>
            </a:r>
            <a:r>
              <a:rPr lang="en-US" sz="2400" dirty="0">
                <a:latin typeface="Times New Roman" panose="02020603050405020304" pitchFamily="18" charset="0"/>
                <a:cs typeface="Times New Roman" panose="02020603050405020304" pitchFamily="18" charset="0"/>
              </a:rPr>
              <a:t> y </a:t>
            </a:r>
            <a:r>
              <a:rPr lang="en-US" sz="2400" dirty="0" err="1">
                <a:latin typeface="Times New Roman" panose="02020603050405020304" pitchFamily="18" charset="0"/>
                <a:cs typeface="Times New Roman" panose="02020603050405020304" pitchFamily="18" charset="0"/>
              </a:rPr>
              <a:t>dosificación</a:t>
            </a:r>
            <a:r>
              <a:rPr lang="en-US" sz="2400" dirty="0">
                <a:latin typeface="Times New Roman" panose="02020603050405020304" pitchFamily="18" charset="0"/>
                <a:cs typeface="Times New Roman" panose="02020603050405020304" pitchFamily="18" charset="0"/>
              </a:rPr>
              <a:t> para el </a:t>
            </a:r>
            <a:r>
              <a:rPr lang="en-US" sz="2400" dirty="0" err="1">
                <a:latin typeface="Times New Roman" panose="02020603050405020304" pitchFamily="18" charset="0"/>
                <a:cs typeface="Times New Roman" panose="02020603050405020304" pitchFamily="18" charset="0"/>
              </a:rPr>
              <a:t>tratamiento</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aguas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residuales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ayudaron</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agilizar</a:t>
            </a:r>
            <a:r>
              <a:rPr lang="en-US" sz="2400" dirty="0">
                <a:latin typeface="Times New Roman" panose="02020603050405020304" pitchFamily="18" charset="0"/>
                <a:cs typeface="Times New Roman" panose="02020603050405020304" pitchFamily="18" charset="0"/>
              </a:rPr>
              <a:t> el </a:t>
            </a:r>
            <a:r>
              <a:rPr lang="en-US" sz="2400" dirty="0" err="1">
                <a:latin typeface="Times New Roman" panose="02020603050405020304" pitchFamily="18" charset="0"/>
                <a:cs typeface="Times New Roman" panose="02020603050405020304" pitchFamily="18" charset="0"/>
              </a:rPr>
              <a:t>proceso</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sedimentación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piscinas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durante</a:t>
            </a:r>
            <a:r>
              <a:rPr lang="en-US" sz="2400" dirty="0">
                <a:latin typeface="Times New Roman" panose="02020603050405020304" pitchFamily="18" charset="0"/>
                <a:cs typeface="Times New Roman" panose="02020603050405020304" pitchFamily="18" charset="0"/>
              </a:rPr>
              <a:t> el primer </a:t>
            </a:r>
            <a:r>
              <a:rPr lang="en-US" sz="2400" dirty="0" err="1">
                <a:latin typeface="Times New Roman" panose="02020603050405020304" pitchFamily="18" charset="0"/>
                <a:cs typeface="Times New Roman" panose="02020603050405020304" pitchFamily="18" charset="0"/>
              </a:rPr>
              <a:t>mes</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funcionamiento</a:t>
            </a:r>
            <a:r>
              <a:rPr lang="en-US" sz="2400" dirty="0">
                <a:latin typeface="Times New Roman" panose="02020603050405020304" pitchFamily="18" charset="0"/>
                <a:cs typeface="Times New Roman" panose="02020603050405020304" pitchFamily="18" charset="0"/>
              </a:rPr>
              <a:t> del </a:t>
            </a:r>
            <a:r>
              <a:rPr lang="en-US" sz="2400" dirty="0" err="1">
                <a:latin typeface="Times New Roman" panose="02020603050405020304" pitchFamily="18" charset="0"/>
                <a:cs typeface="Times New Roman" panose="02020603050405020304" pitchFamily="18" charset="0"/>
              </a:rPr>
              <a:t>sistema</a:t>
            </a:r>
            <a:r>
              <a:rPr lang="en-US" sz="2400" dirty="0">
                <a:latin typeface="Times New Roman" panose="02020603050405020304" pitchFamily="18" charset="0"/>
                <a:cs typeface="Times New Roman" panose="02020603050405020304" pitchFamily="18" charset="0"/>
              </a:rPr>
              <a:t> de control se </a:t>
            </a:r>
            <a:r>
              <a:rPr lang="en-US" sz="2400" dirty="0" err="1">
                <a:latin typeface="Times New Roman" panose="02020603050405020304" pitchFamily="18" charset="0"/>
                <a:cs typeface="Times New Roman" panose="02020603050405020304" pitchFamily="18" charset="0"/>
              </a:rPr>
              <a:t>observó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una</a:t>
            </a:r>
            <a:r>
              <a:rPr lang="en-US" sz="2400" dirty="0">
                <a:latin typeface="Times New Roman" panose="02020603050405020304" pitchFamily="18" charset="0"/>
                <a:cs typeface="Times New Roman" panose="02020603050405020304" pitchFamily="18" charset="0"/>
              </a:rPr>
              <a:t> mayor </a:t>
            </a:r>
            <a:r>
              <a:rPr lang="en-US" sz="2400" dirty="0" err="1">
                <a:latin typeface="Times New Roman" panose="02020603050405020304" pitchFamily="18" charset="0"/>
                <a:cs typeface="Times New Roman" panose="02020603050405020304" pitchFamily="18" charset="0"/>
              </a:rPr>
              <a:t>formación</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sólidos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suspendidos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mejorando</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esa</a:t>
            </a:r>
            <a:r>
              <a:rPr lang="en-US" sz="2400" dirty="0">
                <a:latin typeface="Times New Roman" panose="02020603050405020304" pitchFamily="18" charset="0"/>
                <a:cs typeface="Times New Roman" panose="02020603050405020304" pitchFamily="18" charset="0"/>
              </a:rPr>
              <a:t> forma la </a:t>
            </a:r>
            <a:r>
              <a:rPr lang="en-US" sz="2400" dirty="0" err="1">
                <a:latin typeface="Times New Roman" panose="02020603050405020304" pitchFamily="18" charset="0"/>
                <a:cs typeface="Times New Roman" panose="02020603050405020304" pitchFamily="18" charset="0"/>
              </a:rPr>
              <a:t>calidad</a:t>
            </a:r>
            <a:r>
              <a:rPr lang="en-US" sz="2400" dirty="0">
                <a:latin typeface="Times New Roman" panose="02020603050405020304" pitchFamily="18" charset="0"/>
                <a:cs typeface="Times New Roman" panose="02020603050405020304" pitchFamily="18" charset="0"/>
              </a:rPr>
              <a:t> del </a:t>
            </a:r>
            <a:r>
              <a:rPr lang="en-US" sz="2400" dirty="0" err="1">
                <a:latin typeface="Times New Roman" panose="02020603050405020304" pitchFamily="18" charset="0"/>
                <a:cs typeface="Times New Roman" panose="02020603050405020304" pitchFamily="18" charset="0"/>
              </a:rPr>
              <a:t>sistema</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tratamiento</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aguas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residuales</a:t>
            </a:r>
            <a:r>
              <a:rPr lang="en-US" sz="2400" dirty="0">
                <a:latin typeface="Times New Roman" panose="02020603050405020304" pitchFamily="18" charset="0"/>
                <a:cs typeface="Times New Roman" panose="02020603050405020304" pitchFamily="18" charset="0"/>
              </a:rPr>
              <a:t>. </a:t>
            </a:r>
          </a:p>
          <a:p>
            <a:pPr lvl="0" algn="just"/>
            <a:endParaRPr lang="en-US" sz="2400"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72</a:t>
            </a:fld>
            <a:endParaRPr lang="en-US" dirty="0"/>
          </a:p>
        </p:txBody>
      </p:sp>
    </p:spTree>
    <p:extLst>
      <p:ext uri="{BB962C8B-B14F-4D97-AF65-F5344CB8AC3E}">
        <p14:creationId xmlns:p14="http://schemas.microsoft.com/office/powerpoint/2010/main" val="258039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Recomendaciones</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0"/>
            <a:ext cx="8915400" cy="4259179"/>
          </a:xfrm>
        </p:spPr>
        <p:txBody>
          <a:bodyPr>
            <a:noAutofit/>
          </a:bodyPr>
          <a:lstStyle/>
          <a:p>
            <a:pPr lvl="0" algn="just"/>
            <a:r>
              <a:rPr lang="es-EC" sz="2400" dirty="0">
                <a:latin typeface="Times New Roman" panose="02020603050405020304" pitchFamily="18" charset="0"/>
                <a:cs typeface="Times New Roman" panose="02020603050405020304" pitchFamily="18" charset="0"/>
              </a:rPr>
              <a:t>Se recomienda a LUMONTEX S.A., planificar y gestionar de mejor manera la compra de dispositivos e instrumentación para futuros proyectos, a fin de evitar problemas de tiempo de entrega, como los suscitados durante la elaboración del proyecto.</a:t>
            </a:r>
            <a:endParaRPr lang="en-US" sz="2400" dirty="0">
              <a:latin typeface="Times New Roman" panose="02020603050405020304" pitchFamily="18" charset="0"/>
              <a:cs typeface="Times New Roman" panose="02020603050405020304" pitchFamily="18" charset="0"/>
            </a:endParaRPr>
          </a:p>
          <a:p>
            <a:pPr lvl="0" algn="just"/>
            <a:r>
              <a:rPr lang="es-EC" sz="2400" dirty="0">
                <a:latin typeface="Times New Roman" panose="02020603050405020304" pitchFamily="18" charset="0"/>
                <a:cs typeface="Times New Roman" panose="02020603050405020304" pitchFamily="18" charset="0"/>
              </a:rPr>
              <a:t>Previo a la manipulación de la interfaz hombre-máquina desarrollada, se sugiere tener un acercamiento al manual de usuario suministrado para realizar una operación óptima de la misma o solventar inquietudes.</a:t>
            </a:r>
            <a:endParaRPr lang="en-US" sz="2400" dirty="0">
              <a:latin typeface="Times New Roman" panose="02020603050405020304" pitchFamily="18" charset="0"/>
              <a:cs typeface="Times New Roman" panose="02020603050405020304" pitchFamily="18" charset="0"/>
            </a:endParaRPr>
          </a:p>
          <a:p>
            <a:pPr lvl="0" algn="just"/>
            <a:endParaRPr lang="en-US" sz="2400"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6251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u="sng" dirty="0" smtClean="0">
                <a:latin typeface="Times New Roman" panose="02020603050405020304" pitchFamily="18" charset="0"/>
                <a:cs typeface="Times New Roman" panose="02020603050405020304" pitchFamily="18" charset="0"/>
              </a:rPr>
              <a:t>Recomendaciones</a:t>
            </a:r>
            <a:endParaRPr lang="en-US"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0"/>
            <a:ext cx="8915400" cy="4259179"/>
          </a:xfrm>
        </p:spPr>
        <p:txBody>
          <a:bodyPr>
            <a:noAutofit/>
          </a:bodyPr>
          <a:lstStyle/>
          <a:p>
            <a:pPr lvl="0" algn="just"/>
            <a:r>
              <a:rPr lang="es-EC" sz="2400" dirty="0">
                <a:latin typeface="Times New Roman" panose="02020603050405020304" pitchFamily="18" charset="0"/>
                <a:cs typeface="Times New Roman" panose="02020603050405020304" pitchFamily="18" charset="0"/>
              </a:rPr>
              <a:t>En el caso de que se requieran realizar cambios en el programa del PLC, se recomienda a la empresa crear respaldos, para asegurar que ante un posible fallo en los cambios del programa se pueda restaurar el software del PLC a su estado inicial hasta analizar los motivos que suscitaron el error.</a:t>
            </a:r>
            <a:endParaRPr lang="en-US" sz="2400" dirty="0">
              <a:latin typeface="Times New Roman" panose="02020603050405020304" pitchFamily="18" charset="0"/>
              <a:cs typeface="Times New Roman" panose="02020603050405020304" pitchFamily="18" charset="0"/>
            </a:endParaRPr>
          </a:p>
          <a:p>
            <a:pPr lvl="0" algn="just"/>
            <a:r>
              <a:rPr lang="es-EC" sz="2400" dirty="0">
                <a:latin typeface="Times New Roman" panose="02020603050405020304" pitchFamily="18" charset="0"/>
                <a:cs typeface="Times New Roman" panose="02020603050405020304" pitchFamily="18" charset="0"/>
              </a:rPr>
              <a:t>La comunicación inalámbrica entre el computador y el PLC para cuestiones de monitoreo y control es menos fiable y más limitada en distancia que una conexión cableada, por lo que se aconseja utilizar cable de red para la conexión entre el computador y el PLC.     </a:t>
            </a:r>
            <a:endParaRPr lang="en-US" sz="2400" dirty="0">
              <a:latin typeface="Times New Roman" panose="02020603050405020304" pitchFamily="18" charset="0"/>
              <a:cs typeface="Times New Roman" panose="02020603050405020304" pitchFamily="18" charset="0"/>
            </a:endParaRPr>
          </a:p>
          <a:p>
            <a:pPr lvl="0" algn="just"/>
            <a:endParaRPr lang="en-US" sz="2400"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84221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Objetivos del Proyecto</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1"/>
            <a:ext cx="8915400" cy="3930316"/>
          </a:xfrm>
        </p:spPr>
        <p:txBody>
          <a:bodyPr>
            <a:noAutofit/>
          </a:bodyPr>
          <a:lstStyle/>
          <a:p>
            <a:pPr marL="0" indent="0" algn="just">
              <a:buNone/>
            </a:pPr>
            <a:r>
              <a:rPr lang="es-EC" sz="2600" b="1" dirty="0" smtClean="0">
                <a:latin typeface="Times New Roman" panose="02020603050405020304" pitchFamily="18" charset="0"/>
                <a:cs typeface="Times New Roman" panose="02020603050405020304" pitchFamily="18" charset="0"/>
              </a:rPr>
              <a:t>General</a:t>
            </a:r>
            <a:r>
              <a:rPr lang="es-EC" sz="2600" dirty="0" smtClean="0">
                <a:latin typeface="Times New Roman" panose="02020603050405020304" pitchFamily="18" charset="0"/>
                <a:cs typeface="Times New Roman" panose="02020603050405020304" pitchFamily="18" charset="0"/>
              </a:rPr>
              <a:t> </a:t>
            </a:r>
          </a:p>
          <a:p>
            <a:pPr algn="just"/>
            <a:r>
              <a:rPr lang="es-EC" sz="2600" dirty="0" smtClean="0">
                <a:latin typeface="Times New Roman" panose="02020603050405020304" pitchFamily="18" charset="0"/>
                <a:cs typeface="Times New Roman" panose="02020603050405020304" pitchFamily="18" charset="0"/>
              </a:rPr>
              <a:t>Automatizar </a:t>
            </a:r>
            <a:r>
              <a:rPr lang="es-EC" sz="2600" dirty="0">
                <a:latin typeface="Times New Roman" panose="02020603050405020304" pitchFamily="18" charset="0"/>
                <a:cs typeface="Times New Roman" panose="02020603050405020304" pitchFamily="18" charset="0"/>
              </a:rPr>
              <a:t>los sistemas auxiliares para la planta de tinturado de </a:t>
            </a:r>
            <a:r>
              <a:rPr lang="es-EC" sz="2600" dirty="0" smtClean="0">
                <a:latin typeface="Times New Roman" panose="02020603050405020304" pitchFamily="18" charset="0"/>
                <a:cs typeface="Times New Roman" panose="02020603050405020304" pitchFamily="18" charset="0"/>
              </a:rPr>
              <a:t>hilo </a:t>
            </a:r>
            <a:r>
              <a:rPr lang="es-EC" sz="2600" dirty="0">
                <a:latin typeface="Times New Roman" panose="02020603050405020304" pitchFamily="18" charset="0"/>
                <a:cs typeface="Times New Roman" panose="02020603050405020304" pitchFamily="18" charset="0"/>
              </a:rPr>
              <a:t>de la empresa LUMONTEX S.A</a:t>
            </a:r>
            <a:r>
              <a:rPr lang="es-EC" sz="2600" dirty="0" smtClean="0">
                <a:latin typeface="Times New Roman" panose="02020603050405020304" pitchFamily="18" charset="0"/>
                <a:cs typeface="Times New Roman" panose="02020603050405020304" pitchFamily="18" charset="0"/>
              </a:rPr>
              <a:t>.</a:t>
            </a:r>
          </a:p>
          <a:p>
            <a:pPr marL="0" indent="0" algn="just">
              <a:buNone/>
            </a:pPr>
            <a:r>
              <a:rPr lang="es-EC" sz="2600" b="1" dirty="0" smtClean="0">
                <a:latin typeface="Times New Roman" panose="02020603050405020304" pitchFamily="18" charset="0"/>
                <a:cs typeface="Times New Roman" panose="02020603050405020304" pitchFamily="18" charset="0"/>
              </a:rPr>
              <a:t>Específicos</a:t>
            </a:r>
          </a:p>
          <a:p>
            <a:pPr lvl="0" algn="just"/>
            <a:r>
              <a:rPr lang="es-EC" sz="2600" dirty="0">
                <a:latin typeface="Times New Roman" panose="02020603050405020304" pitchFamily="18" charset="0"/>
                <a:cs typeface="Times New Roman" panose="02020603050405020304" pitchFamily="18" charset="0"/>
              </a:rPr>
              <a:t>Definir el tipo de sistema de control a implementar en el Sistema de extracción y tratamiento de agua para reemplazar el sistema de control existente.</a:t>
            </a:r>
            <a:endParaRPr lang="en-US" sz="2600" dirty="0">
              <a:latin typeface="Times New Roman" panose="02020603050405020304" pitchFamily="18" charset="0"/>
              <a:cs typeface="Times New Roman" panose="02020603050405020304" pitchFamily="18" charset="0"/>
            </a:endParaRPr>
          </a:p>
          <a:p>
            <a:pPr lvl="0" algn="just"/>
            <a:r>
              <a:rPr lang="es-EC" sz="2600" dirty="0">
                <a:latin typeface="Times New Roman" panose="02020603050405020304" pitchFamily="18" charset="0"/>
                <a:cs typeface="Times New Roman" panose="02020603050405020304" pitchFamily="18" charset="0"/>
              </a:rPr>
              <a:t>Determinar la instrumentación y el controlador lógico programable óptimos para la consecución de la automatización.</a:t>
            </a:r>
            <a:endParaRPr lang="en-US" sz="2600" dirty="0">
              <a:latin typeface="Times New Roman" panose="02020603050405020304" pitchFamily="18" charset="0"/>
              <a:cs typeface="Times New Roman" panose="02020603050405020304" pitchFamily="18" charset="0"/>
            </a:endParaRPr>
          </a:p>
          <a:p>
            <a:pPr marL="0" indent="0" algn="just">
              <a:buNone/>
            </a:pPr>
            <a:endParaRPr lang="es-EC" sz="2600" b="1" dirty="0" smtClean="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a:xfrm>
            <a:off x="2589212" y="6309923"/>
            <a:ext cx="7619999" cy="365125"/>
          </a:xfrm>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527463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C" sz="4000" u="sng" dirty="0" smtClean="0">
                <a:latin typeface="Times New Roman" panose="02020603050405020304" pitchFamily="18" charset="0"/>
                <a:cs typeface="Times New Roman" panose="02020603050405020304" pitchFamily="18" charset="0"/>
              </a:rPr>
              <a:t>Objetivos del Proyecto</a:t>
            </a:r>
            <a:endParaRPr lang="en-US" sz="4000"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89212" y="1684421"/>
            <a:ext cx="8915400" cy="3930316"/>
          </a:xfrm>
        </p:spPr>
        <p:txBody>
          <a:bodyPr>
            <a:noAutofit/>
          </a:bodyPr>
          <a:lstStyle/>
          <a:p>
            <a:pPr lvl="0" algn="just"/>
            <a:r>
              <a:rPr lang="es-EC" sz="2600" dirty="0" smtClean="0">
                <a:latin typeface="Times New Roman" panose="02020603050405020304" pitchFamily="18" charset="0"/>
                <a:cs typeface="Times New Roman" panose="02020603050405020304" pitchFamily="18" charset="0"/>
              </a:rPr>
              <a:t>Desarrollar </a:t>
            </a:r>
            <a:r>
              <a:rPr lang="es-EC" sz="2600" dirty="0">
                <a:latin typeface="Times New Roman" panose="02020603050405020304" pitchFamily="18" charset="0"/>
                <a:cs typeface="Times New Roman" panose="02020603050405020304" pitchFamily="18" charset="0"/>
              </a:rPr>
              <a:t>una interfaz hombre-máquina para realizar el control y monitoreo de los sistemas auxiliares</a:t>
            </a:r>
            <a:r>
              <a:rPr lang="es-EC" sz="2600" dirty="0" smtClean="0">
                <a:latin typeface="Times New Roman" panose="02020603050405020304" pitchFamily="18" charset="0"/>
                <a:cs typeface="Times New Roman" panose="02020603050405020304" pitchFamily="18" charset="0"/>
              </a:rPr>
              <a:t>.</a:t>
            </a:r>
          </a:p>
          <a:p>
            <a:pPr algn="just"/>
            <a:r>
              <a:rPr lang="es-EC" sz="2600" dirty="0">
                <a:latin typeface="Times New Roman" panose="02020603050405020304" pitchFamily="18" charset="0"/>
                <a:cs typeface="Times New Roman" panose="02020603050405020304" pitchFamily="18" charset="0"/>
              </a:rPr>
              <a:t>Validar el funcionamiento global del sistema implementado en base a pruebas de campo para de esta manera satisfacer las necesidades y requerimientos de LUMONTEX S.A.</a:t>
            </a:r>
            <a:endParaRPr lang="en-US" sz="2600" dirty="0">
              <a:latin typeface="Times New Roman" panose="02020603050405020304" pitchFamily="18" charset="0"/>
              <a:cs typeface="Times New Roman" panose="02020603050405020304" pitchFamily="18" charset="0"/>
            </a:endParaRPr>
          </a:p>
          <a:p>
            <a:pPr marL="0" lvl="0" indent="0" algn="just">
              <a:buNone/>
            </a:pPr>
            <a:endParaRPr lang="en-US" sz="2600"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Autor: Rafael Auqui</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600771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2201</TotalTime>
  <Words>3078</Words>
  <Application>Microsoft Office PowerPoint</Application>
  <PresentationFormat>Widescreen</PresentationFormat>
  <Paragraphs>363</Paragraphs>
  <Slides>74</Slides>
  <Notes>37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1" baseType="lpstr">
      <vt:lpstr>Arial</vt:lpstr>
      <vt:lpstr>Calibri</vt:lpstr>
      <vt:lpstr>Century Gothic</vt:lpstr>
      <vt:lpstr>Times New Roman</vt:lpstr>
      <vt:lpstr>Wingdings 3</vt:lpstr>
      <vt:lpstr>Wisp</vt:lpstr>
      <vt:lpstr>Document</vt:lpstr>
      <vt:lpstr>PowerPoint Presentation</vt:lpstr>
      <vt:lpstr>PowerPoint Presentation</vt:lpstr>
      <vt:lpstr>PowerPoint Presentation</vt:lpstr>
      <vt:lpstr>Antecedentes</vt:lpstr>
      <vt:lpstr>Antecedentes</vt:lpstr>
      <vt:lpstr>Antecedentes</vt:lpstr>
      <vt:lpstr>Justificación e Importancia</vt:lpstr>
      <vt:lpstr>Objetivos del Proyecto</vt:lpstr>
      <vt:lpstr>Objetivos del Proyecto</vt:lpstr>
      <vt:lpstr>PowerPoint Presentation</vt:lpstr>
      <vt:lpstr>Sistema de extracción y tratamiento de agua</vt:lpstr>
      <vt:lpstr>Sistema de extracción y tratamiento de agua</vt:lpstr>
      <vt:lpstr>Sistema de extracción y tratamiento de agua</vt:lpstr>
      <vt:lpstr>Sistema de extracción y tratamiento de agua</vt:lpstr>
      <vt:lpstr>Sistema de almacenamiento de combustible</vt:lpstr>
      <vt:lpstr>Línea de llenado</vt:lpstr>
      <vt:lpstr>Línea de vaciado</vt:lpstr>
      <vt:lpstr>Sistema de generación de vapor</vt:lpstr>
      <vt:lpstr>Sistema de generación de vapor</vt:lpstr>
      <vt:lpstr>Sistema de generación de vapor</vt:lpstr>
      <vt:lpstr>Sistema de generación de vapor</vt:lpstr>
      <vt:lpstr>Sistema de tratamiento de aguas residuales</vt:lpstr>
      <vt:lpstr>Sistema de tratamiento de aguas residuales</vt:lpstr>
      <vt:lpstr>Sistema de tratamiento de aguas residuales</vt:lpstr>
      <vt:lpstr>Necesidades del Sistema de generación de vapor</vt:lpstr>
      <vt:lpstr>Necesidades del Sistema de almacenamiento de combustible</vt:lpstr>
      <vt:lpstr>Necesidades del Sistema de extracción y tratamiento de agua</vt:lpstr>
      <vt:lpstr>Necesidades del Sistema de extracción y tratamiento de agua</vt:lpstr>
      <vt:lpstr>Necesidades del Sistema de tratamiento de aguas residuales</vt:lpstr>
      <vt:lpstr>PowerPoint Presentation</vt:lpstr>
      <vt:lpstr>Detectores de temperatura resistivos (RTD’s)</vt:lpstr>
      <vt:lpstr>Detectores de temperatura resistivos (RTD’s)</vt:lpstr>
      <vt:lpstr>Detectores de temperatura resistivos (RTD’s)</vt:lpstr>
      <vt:lpstr>Interruptores de nivel</vt:lpstr>
      <vt:lpstr>Interruptores de nivel</vt:lpstr>
      <vt:lpstr>Interruptores de nivel</vt:lpstr>
      <vt:lpstr>Interruptores de nivel</vt:lpstr>
      <vt:lpstr>Interruptores de nivel</vt:lpstr>
      <vt:lpstr>Transmisor de presión</vt:lpstr>
      <vt:lpstr>Transmisor de presión</vt:lpstr>
      <vt:lpstr>Transmisor de presión</vt:lpstr>
      <vt:lpstr>Transmisor de temperatura</vt:lpstr>
      <vt:lpstr>Electroválvula</vt:lpstr>
      <vt:lpstr>Electroválvula</vt:lpstr>
      <vt:lpstr>Controlador lógico programable (PLC)</vt:lpstr>
      <vt:lpstr>Controlador lógico programable (PLC)</vt:lpstr>
      <vt:lpstr>Módulos de expansión</vt:lpstr>
      <vt:lpstr>PowerPoint Presentation</vt:lpstr>
      <vt:lpstr>Consideraciones – Sensores de Nivel</vt:lpstr>
      <vt:lpstr>Esquema Eléctrico</vt:lpstr>
      <vt:lpstr>Consideraciones - Conductor</vt:lpstr>
      <vt:lpstr>Consideraciones - Conductor</vt:lpstr>
      <vt:lpstr>Consideraciones - Conductor</vt:lpstr>
      <vt:lpstr>Consideraciones – Consumo de corriente</vt:lpstr>
      <vt:lpstr>Desarrollo de la interfaz hombre-máquina (HMI)</vt:lpstr>
      <vt:lpstr>PowerPoint Presentation</vt:lpstr>
      <vt:lpstr>Instalación de canaletas</vt:lpstr>
      <vt:lpstr>Instalación de canaletas</vt:lpstr>
      <vt:lpstr>Gabinete de Control</vt:lpstr>
      <vt:lpstr>Montaje de la Instrumentación</vt:lpstr>
      <vt:lpstr>Montaje de la Instrumentación</vt:lpstr>
      <vt:lpstr>Montaje de la Instrumentación</vt:lpstr>
      <vt:lpstr>Montaje de la Instrumentación</vt:lpstr>
      <vt:lpstr>PowerPoint Presentation</vt:lpstr>
      <vt:lpstr>Pruebas de Funcionamiento</vt:lpstr>
      <vt:lpstr>Pruebas de Funcionamiento</vt:lpstr>
      <vt:lpstr>Pruebas de Funcionamiento</vt:lpstr>
      <vt:lpstr>Resultados</vt:lpstr>
      <vt:lpstr>PowerPoint Presentation</vt:lpstr>
      <vt:lpstr>Conclusiones</vt:lpstr>
      <vt:lpstr>Conclusiones</vt:lpstr>
      <vt:lpstr>Conclusiones</vt:lpstr>
      <vt:lpstr>Recomendaciones</vt:lpstr>
      <vt:lpstr>Recomendaciones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122</cp:revision>
  <dcterms:created xsi:type="dcterms:W3CDTF">2015-08-16T17:18:59Z</dcterms:created>
  <dcterms:modified xsi:type="dcterms:W3CDTF">2015-08-20T22:05:26Z</dcterms:modified>
</cp:coreProperties>
</file>