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56" r:id="rId2"/>
    <p:sldId id="296" r:id="rId3"/>
    <p:sldId id="297" r:id="rId4"/>
    <p:sldId id="258" r:id="rId5"/>
    <p:sldId id="257" r:id="rId6"/>
    <p:sldId id="259" r:id="rId7"/>
    <p:sldId id="260" r:id="rId8"/>
    <p:sldId id="298" r:id="rId9"/>
    <p:sldId id="261" r:id="rId10"/>
    <p:sldId id="262" r:id="rId11"/>
    <p:sldId id="263" r:id="rId12"/>
    <p:sldId id="264" r:id="rId13"/>
    <p:sldId id="299" r:id="rId14"/>
    <p:sldId id="265" r:id="rId15"/>
    <p:sldId id="266" r:id="rId16"/>
    <p:sldId id="267" r:id="rId17"/>
    <p:sldId id="268" r:id="rId18"/>
    <p:sldId id="300" r:id="rId19"/>
    <p:sldId id="269" r:id="rId20"/>
    <p:sldId id="301" r:id="rId21"/>
    <p:sldId id="302" r:id="rId22"/>
    <p:sldId id="305" r:id="rId23"/>
    <p:sldId id="306" r:id="rId24"/>
    <p:sldId id="307" r:id="rId25"/>
    <p:sldId id="303" r:id="rId26"/>
    <p:sldId id="276" r:id="rId27"/>
    <p:sldId id="273" r:id="rId28"/>
    <p:sldId id="304" r:id="rId29"/>
    <p:sldId id="308" r:id="rId30"/>
    <p:sldId id="309" r:id="rId31"/>
    <p:sldId id="279" r:id="rId3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7CDF05-1324-48A6-B065-5AC0FF2C9C87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565B3CF9-25A4-4625-9679-870DA988C4E7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Fin social</a:t>
          </a:r>
          <a:endParaRPr lang="es-EC" b="1" dirty="0">
            <a:solidFill>
              <a:schemeClr val="tx1"/>
            </a:solidFill>
          </a:endParaRPr>
        </a:p>
      </dgm:t>
    </dgm:pt>
    <dgm:pt modelId="{90170F8A-9D4E-41C7-A5CE-453E36B30471}" type="parTrans" cxnId="{F0863E84-7683-41B7-A2A9-01D231FD4946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6EC11691-98AB-4FBB-A239-21ECFA8B107C}" type="sibTrans" cxnId="{F0863E84-7683-41B7-A2A9-01D231FD4946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D05E25A7-B7E9-4873-AD35-E0BE44A86AFE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Mejorar gestión empresarial </a:t>
          </a:r>
          <a:endParaRPr lang="es-EC" b="1" dirty="0">
            <a:solidFill>
              <a:schemeClr val="tx1"/>
            </a:solidFill>
          </a:endParaRPr>
        </a:p>
      </dgm:t>
    </dgm:pt>
    <dgm:pt modelId="{03CC5334-F44E-4F9B-B770-2E7B61CF4A2F}" type="parTrans" cxnId="{D5EA9DE2-1C3D-4F2E-ACD9-750F889E9AD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1BCD3616-9112-4E33-9491-BE8370C04E4E}" type="sibTrans" cxnId="{D5EA9DE2-1C3D-4F2E-ACD9-750F889E9AD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BD023638-7C37-434C-9FDC-5AD6A135AD60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Desarrollo empresarial del transporte escolar privado</a:t>
          </a:r>
          <a:endParaRPr lang="es-EC" b="1" dirty="0">
            <a:solidFill>
              <a:schemeClr val="tx1"/>
            </a:solidFill>
          </a:endParaRPr>
        </a:p>
      </dgm:t>
    </dgm:pt>
    <dgm:pt modelId="{43FABFDB-6A55-4A74-8036-F9164B3BEBB6}" type="sibTrans" cxnId="{7062D575-E7D6-4703-8C47-363B50C0B5AE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5D9DBF87-4BD3-4E70-B706-FF0FB160B084}" type="parTrans" cxnId="{7062D575-E7D6-4703-8C47-363B50C0B5AE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D9890AA1-08B8-4732-B92F-229C0A829066}" type="pres">
      <dgm:prSet presAssocID="{C57CDF05-1324-48A6-B065-5AC0FF2C9C87}" presName="Name0" presStyleCnt="0">
        <dgm:presLayoutVars>
          <dgm:dir/>
          <dgm:resizeHandles val="exact"/>
        </dgm:presLayoutVars>
      </dgm:prSet>
      <dgm:spPr/>
    </dgm:pt>
    <dgm:pt modelId="{8EE52F16-731B-4D57-BEF7-20BAF27285D3}" type="pres">
      <dgm:prSet presAssocID="{565B3CF9-25A4-4625-9679-870DA988C4E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C18EB5-5AA9-484C-B259-574DBC244156}" type="pres">
      <dgm:prSet presAssocID="{6EC11691-98AB-4FBB-A239-21ECFA8B107C}" presName="sibTrans" presStyleLbl="sibTrans2D1" presStyleIdx="0" presStyleCnt="2"/>
      <dgm:spPr/>
      <dgm:t>
        <a:bodyPr/>
        <a:lstStyle/>
        <a:p>
          <a:endParaRPr lang="es-EC"/>
        </a:p>
      </dgm:t>
    </dgm:pt>
    <dgm:pt modelId="{3C159F5D-ED08-40C1-A211-63AC305D8598}" type="pres">
      <dgm:prSet presAssocID="{6EC11691-98AB-4FBB-A239-21ECFA8B107C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83C898DA-9ED6-4C77-86F1-6BD64127C1C6}" type="pres">
      <dgm:prSet presAssocID="{D05E25A7-B7E9-4873-AD35-E0BE44A86AF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BBE4FD-A94E-4AE8-8AB5-EBD5B378D2C1}" type="pres">
      <dgm:prSet presAssocID="{1BCD3616-9112-4E33-9491-BE8370C04E4E}" presName="sibTrans" presStyleLbl="sibTrans2D1" presStyleIdx="1" presStyleCnt="2"/>
      <dgm:spPr/>
      <dgm:t>
        <a:bodyPr/>
        <a:lstStyle/>
        <a:p>
          <a:endParaRPr lang="es-EC"/>
        </a:p>
      </dgm:t>
    </dgm:pt>
    <dgm:pt modelId="{DC5006CD-0E6C-4331-B079-3F8E8CA3FC4B}" type="pres">
      <dgm:prSet presAssocID="{1BCD3616-9112-4E33-9491-BE8370C04E4E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0A8155D1-C864-46F3-BD26-4F9098DC6418}" type="pres">
      <dgm:prSet presAssocID="{BD023638-7C37-434C-9FDC-5AD6A135AD6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062D575-E7D6-4703-8C47-363B50C0B5AE}" srcId="{C57CDF05-1324-48A6-B065-5AC0FF2C9C87}" destId="{BD023638-7C37-434C-9FDC-5AD6A135AD60}" srcOrd="2" destOrd="0" parTransId="{5D9DBF87-4BD3-4E70-B706-FF0FB160B084}" sibTransId="{43FABFDB-6A55-4A74-8036-F9164B3BEBB6}"/>
    <dgm:cxn modelId="{2C9AEC8B-63C3-4F21-BC9C-AD19733F7146}" type="presOf" srcId="{1BCD3616-9112-4E33-9491-BE8370C04E4E}" destId="{DC5006CD-0E6C-4331-B079-3F8E8CA3FC4B}" srcOrd="1" destOrd="0" presId="urn:microsoft.com/office/officeart/2005/8/layout/process1"/>
    <dgm:cxn modelId="{D5EA9DE2-1C3D-4F2E-ACD9-750F889E9ADF}" srcId="{C57CDF05-1324-48A6-B065-5AC0FF2C9C87}" destId="{D05E25A7-B7E9-4873-AD35-E0BE44A86AFE}" srcOrd="1" destOrd="0" parTransId="{03CC5334-F44E-4F9B-B770-2E7B61CF4A2F}" sibTransId="{1BCD3616-9112-4E33-9491-BE8370C04E4E}"/>
    <dgm:cxn modelId="{2B8BCD63-DDE6-4D7A-9B00-9D5820811740}" type="presOf" srcId="{565B3CF9-25A4-4625-9679-870DA988C4E7}" destId="{8EE52F16-731B-4D57-BEF7-20BAF27285D3}" srcOrd="0" destOrd="0" presId="urn:microsoft.com/office/officeart/2005/8/layout/process1"/>
    <dgm:cxn modelId="{1420D141-10EA-40A7-9B4C-A88BB2057B8B}" type="presOf" srcId="{6EC11691-98AB-4FBB-A239-21ECFA8B107C}" destId="{3C159F5D-ED08-40C1-A211-63AC305D8598}" srcOrd="1" destOrd="0" presId="urn:microsoft.com/office/officeart/2005/8/layout/process1"/>
    <dgm:cxn modelId="{4CD599CB-D83C-464C-8D70-DEE86F4E8E7F}" type="presOf" srcId="{C57CDF05-1324-48A6-B065-5AC0FF2C9C87}" destId="{D9890AA1-08B8-4732-B92F-229C0A829066}" srcOrd="0" destOrd="0" presId="urn:microsoft.com/office/officeart/2005/8/layout/process1"/>
    <dgm:cxn modelId="{D2E551D6-1384-486B-87B1-6CC4DC97FD36}" type="presOf" srcId="{BD023638-7C37-434C-9FDC-5AD6A135AD60}" destId="{0A8155D1-C864-46F3-BD26-4F9098DC6418}" srcOrd="0" destOrd="0" presId="urn:microsoft.com/office/officeart/2005/8/layout/process1"/>
    <dgm:cxn modelId="{52780B11-38B0-489E-A0E5-DC11362B2060}" type="presOf" srcId="{1BCD3616-9112-4E33-9491-BE8370C04E4E}" destId="{1CBBE4FD-A94E-4AE8-8AB5-EBD5B378D2C1}" srcOrd="0" destOrd="0" presId="urn:microsoft.com/office/officeart/2005/8/layout/process1"/>
    <dgm:cxn modelId="{56E61BFF-851B-4688-906A-0C937BDBADBE}" type="presOf" srcId="{D05E25A7-B7E9-4873-AD35-E0BE44A86AFE}" destId="{83C898DA-9ED6-4C77-86F1-6BD64127C1C6}" srcOrd="0" destOrd="0" presId="urn:microsoft.com/office/officeart/2005/8/layout/process1"/>
    <dgm:cxn modelId="{43E9AE4E-81A4-4886-A4F3-188289F2CACE}" type="presOf" srcId="{6EC11691-98AB-4FBB-A239-21ECFA8B107C}" destId="{27C18EB5-5AA9-484C-B259-574DBC244156}" srcOrd="0" destOrd="0" presId="urn:microsoft.com/office/officeart/2005/8/layout/process1"/>
    <dgm:cxn modelId="{F0863E84-7683-41B7-A2A9-01D231FD4946}" srcId="{C57CDF05-1324-48A6-B065-5AC0FF2C9C87}" destId="{565B3CF9-25A4-4625-9679-870DA988C4E7}" srcOrd="0" destOrd="0" parTransId="{90170F8A-9D4E-41C7-A5CE-453E36B30471}" sibTransId="{6EC11691-98AB-4FBB-A239-21ECFA8B107C}"/>
    <dgm:cxn modelId="{7200B57F-5C4D-40F7-9251-2572E7C5DC5D}" type="presParOf" srcId="{D9890AA1-08B8-4732-B92F-229C0A829066}" destId="{8EE52F16-731B-4D57-BEF7-20BAF27285D3}" srcOrd="0" destOrd="0" presId="urn:microsoft.com/office/officeart/2005/8/layout/process1"/>
    <dgm:cxn modelId="{60A67057-4364-4EA6-8625-C9F39E2D3484}" type="presParOf" srcId="{D9890AA1-08B8-4732-B92F-229C0A829066}" destId="{27C18EB5-5AA9-484C-B259-574DBC244156}" srcOrd="1" destOrd="0" presId="urn:microsoft.com/office/officeart/2005/8/layout/process1"/>
    <dgm:cxn modelId="{A5E082A5-88FD-4D96-A160-B60FFE4BE6AB}" type="presParOf" srcId="{27C18EB5-5AA9-484C-B259-574DBC244156}" destId="{3C159F5D-ED08-40C1-A211-63AC305D8598}" srcOrd="0" destOrd="0" presId="urn:microsoft.com/office/officeart/2005/8/layout/process1"/>
    <dgm:cxn modelId="{7F04A1D6-1CDB-46FA-9D35-1C2098AEA7A9}" type="presParOf" srcId="{D9890AA1-08B8-4732-B92F-229C0A829066}" destId="{83C898DA-9ED6-4C77-86F1-6BD64127C1C6}" srcOrd="2" destOrd="0" presId="urn:microsoft.com/office/officeart/2005/8/layout/process1"/>
    <dgm:cxn modelId="{CE7DAB47-83EC-472E-9AA9-82951774BC20}" type="presParOf" srcId="{D9890AA1-08B8-4732-B92F-229C0A829066}" destId="{1CBBE4FD-A94E-4AE8-8AB5-EBD5B378D2C1}" srcOrd="3" destOrd="0" presId="urn:microsoft.com/office/officeart/2005/8/layout/process1"/>
    <dgm:cxn modelId="{0FC4F67A-D744-4469-8977-D551B3DF59E5}" type="presParOf" srcId="{1CBBE4FD-A94E-4AE8-8AB5-EBD5B378D2C1}" destId="{DC5006CD-0E6C-4331-B079-3F8E8CA3FC4B}" srcOrd="0" destOrd="0" presId="urn:microsoft.com/office/officeart/2005/8/layout/process1"/>
    <dgm:cxn modelId="{5AA7017F-4F1F-40CD-8C10-E7CBE4F38AD8}" type="presParOf" srcId="{D9890AA1-08B8-4732-B92F-229C0A829066}" destId="{0A8155D1-C864-46F3-BD26-4F9098DC641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731F50F-8D5B-4D5F-86E8-A2E3EBCD9753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EA42F8ED-1CAF-4070-9202-08D64839A7D8}">
      <dgm:prSet phldrT="[Texto]"/>
      <dgm:spPr/>
      <dgm:t>
        <a:bodyPr/>
        <a:lstStyle/>
        <a:p>
          <a:r>
            <a:rPr lang="es-EC" dirty="0" smtClean="0"/>
            <a:t>Se debe mejorar los factores internos para alcanzar oportunidades actuales. </a:t>
          </a:r>
          <a:endParaRPr lang="es-EC" dirty="0"/>
        </a:p>
      </dgm:t>
    </dgm:pt>
    <dgm:pt modelId="{ED019C35-04CE-45AD-83E9-5BC388F78DEF}" type="parTrans" cxnId="{3B61212F-AAAC-456C-BD6D-606019F0C105}">
      <dgm:prSet/>
      <dgm:spPr/>
      <dgm:t>
        <a:bodyPr/>
        <a:lstStyle/>
        <a:p>
          <a:endParaRPr lang="es-EC"/>
        </a:p>
      </dgm:t>
    </dgm:pt>
    <dgm:pt modelId="{411AA072-F698-499E-A19A-EDBD0ECEAE24}" type="sibTrans" cxnId="{3B61212F-AAAC-456C-BD6D-606019F0C105}">
      <dgm:prSet/>
      <dgm:spPr/>
      <dgm:t>
        <a:bodyPr/>
        <a:lstStyle/>
        <a:p>
          <a:endParaRPr lang="es-EC"/>
        </a:p>
      </dgm:t>
    </dgm:pt>
    <dgm:pt modelId="{0D2B5754-597C-419B-965D-97F50FD1E78F}">
      <dgm:prSet phldrT="[Texto]"/>
      <dgm:spPr/>
      <dgm:t>
        <a:bodyPr/>
        <a:lstStyle/>
        <a:p>
          <a:r>
            <a:rPr lang="es-EC" dirty="0" smtClean="0"/>
            <a:t>Posición del negocio equilibrada y la estrategia de mercado competitiva.</a:t>
          </a:r>
          <a:endParaRPr lang="es-EC" dirty="0"/>
        </a:p>
      </dgm:t>
    </dgm:pt>
    <dgm:pt modelId="{C9EF5E0A-CCC8-426F-BC94-BB37D227C989}" type="parTrans" cxnId="{CDD261B3-D50A-4A08-9197-5FB518083413}">
      <dgm:prSet/>
      <dgm:spPr/>
      <dgm:t>
        <a:bodyPr/>
        <a:lstStyle/>
        <a:p>
          <a:endParaRPr lang="es-EC"/>
        </a:p>
      </dgm:t>
    </dgm:pt>
    <dgm:pt modelId="{60884F1D-47EF-44E6-B7D5-7BEEE7FBAD5D}" type="sibTrans" cxnId="{CDD261B3-D50A-4A08-9197-5FB518083413}">
      <dgm:prSet/>
      <dgm:spPr/>
      <dgm:t>
        <a:bodyPr/>
        <a:lstStyle/>
        <a:p>
          <a:endParaRPr lang="es-EC"/>
        </a:p>
      </dgm:t>
    </dgm:pt>
    <dgm:pt modelId="{8ACAC1E0-B21B-4AFB-955B-E96A00B941FC}">
      <dgm:prSet phldrT="[Texto]"/>
      <dgm:spPr/>
      <dgm:t>
        <a:bodyPr/>
        <a:lstStyle/>
        <a:p>
          <a:r>
            <a:rPr lang="es-EC" dirty="0" smtClean="0"/>
            <a:t>Mercado creciente con oportunidades de expansión y nuevos mercados. </a:t>
          </a:r>
          <a:endParaRPr lang="es-EC" dirty="0"/>
        </a:p>
      </dgm:t>
    </dgm:pt>
    <dgm:pt modelId="{5D5DBD73-1CE2-4D20-9A3E-FB9E842DE4E2}" type="parTrans" cxnId="{AB51719C-9E03-4D92-9F2C-3521921D7138}">
      <dgm:prSet/>
      <dgm:spPr/>
      <dgm:t>
        <a:bodyPr/>
        <a:lstStyle/>
        <a:p>
          <a:endParaRPr lang="es-EC"/>
        </a:p>
      </dgm:t>
    </dgm:pt>
    <dgm:pt modelId="{620446C5-44E7-4F2A-A3AC-1FB25047CA01}" type="sibTrans" cxnId="{AB51719C-9E03-4D92-9F2C-3521921D7138}">
      <dgm:prSet/>
      <dgm:spPr/>
      <dgm:t>
        <a:bodyPr/>
        <a:lstStyle/>
        <a:p>
          <a:endParaRPr lang="es-EC"/>
        </a:p>
      </dgm:t>
    </dgm:pt>
    <dgm:pt modelId="{9D627F28-6B01-4B08-BC7C-401FDE7AD434}" type="pres">
      <dgm:prSet presAssocID="{A731F50F-8D5B-4D5F-86E8-A2E3EBCD9753}" presName="linearFlow" presStyleCnt="0">
        <dgm:presLayoutVars>
          <dgm:dir/>
          <dgm:resizeHandles val="exact"/>
        </dgm:presLayoutVars>
      </dgm:prSet>
      <dgm:spPr/>
    </dgm:pt>
    <dgm:pt modelId="{D3F56D8F-A09C-4568-96ED-F9740D2180DE}" type="pres">
      <dgm:prSet presAssocID="{EA42F8ED-1CAF-4070-9202-08D64839A7D8}" presName="composite" presStyleCnt="0"/>
      <dgm:spPr/>
    </dgm:pt>
    <dgm:pt modelId="{6B621E40-A740-49FC-838D-5B9A7B7CAE8C}" type="pres">
      <dgm:prSet presAssocID="{EA42F8ED-1CAF-4070-9202-08D64839A7D8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AC70E3-3532-4004-8093-074DB0A36743}" type="pres">
      <dgm:prSet presAssocID="{EA42F8ED-1CAF-4070-9202-08D64839A7D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B1222D-48E5-41F4-8EBF-4D469D31B74F}" type="pres">
      <dgm:prSet presAssocID="{411AA072-F698-499E-A19A-EDBD0ECEAE24}" presName="spacing" presStyleCnt="0"/>
      <dgm:spPr/>
    </dgm:pt>
    <dgm:pt modelId="{5F480428-F590-4177-8C72-4FAD2E6E28B2}" type="pres">
      <dgm:prSet presAssocID="{0D2B5754-597C-419B-965D-97F50FD1E78F}" presName="composite" presStyleCnt="0"/>
      <dgm:spPr/>
    </dgm:pt>
    <dgm:pt modelId="{20704638-91B9-4B56-8D82-B16103050220}" type="pres">
      <dgm:prSet presAssocID="{0D2B5754-597C-419B-965D-97F50FD1E78F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55D13F9-DE30-4C22-BA40-E43B57FF4D8D}" type="pres">
      <dgm:prSet presAssocID="{0D2B5754-597C-419B-965D-97F50FD1E78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579422-672A-48C1-A87C-89AB17981333}" type="pres">
      <dgm:prSet presAssocID="{60884F1D-47EF-44E6-B7D5-7BEEE7FBAD5D}" presName="spacing" presStyleCnt="0"/>
      <dgm:spPr/>
    </dgm:pt>
    <dgm:pt modelId="{BC91DC0D-6829-4550-B2BD-380B5F5EA3DA}" type="pres">
      <dgm:prSet presAssocID="{8ACAC1E0-B21B-4AFB-955B-E96A00B941FC}" presName="composite" presStyleCnt="0"/>
      <dgm:spPr/>
    </dgm:pt>
    <dgm:pt modelId="{446A9474-48E6-4C84-BB9B-D3C963C8F6AE}" type="pres">
      <dgm:prSet presAssocID="{8ACAC1E0-B21B-4AFB-955B-E96A00B941FC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5F34898-2604-4996-A9C0-3B5709ED660F}" type="pres">
      <dgm:prSet presAssocID="{8ACAC1E0-B21B-4AFB-955B-E96A00B941F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4370FB5-777C-4555-BE0E-9CB4D35A2E0C}" type="presOf" srcId="{EA42F8ED-1CAF-4070-9202-08D64839A7D8}" destId="{0DAC70E3-3532-4004-8093-074DB0A36743}" srcOrd="0" destOrd="0" presId="urn:microsoft.com/office/officeart/2005/8/layout/vList3"/>
    <dgm:cxn modelId="{EDEF5E37-4464-45D9-A0E2-4BFBFF27A33F}" type="presOf" srcId="{8ACAC1E0-B21B-4AFB-955B-E96A00B941FC}" destId="{95F34898-2604-4996-A9C0-3B5709ED660F}" srcOrd="0" destOrd="0" presId="urn:microsoft.com/office/officeart/2005/8/layout/vList3"/>
    <dgm:cxn modelId="{3B61212F-AAAC-456C-BD6D-606019F0C105}" srcId="{A731F50F-8D5B-4D5F-86E8-A2E3EBCD9753}" destId="{EA42F8ED-1CAF-4070-9202-08D64839A7D8}" srcOrd="0" destOrd="0" parTransId="{ED019C35-04CE-45AD-83E9-5BC388F78DEF}" sibTransId="{411AA072-F698-499E-A19A-EDBD0ECEAE24}"/>
    <dgm:cxn modelId="{AB51719C-9E03-4D92-9F2C-3521921D7138}" srcId="{A731F50F-8D5B-4D5F-86E8-A2E3EBCD9753}" destId="{8ACAC1E0-B21B-4AFB-955B-E96A00B941FC}" srcOrd="2" destOrd="0" parTransId="{5D5DBD73-1CE2-4D20-9A3E-FB9E842DE4E2}" sibTransId="{620446C5-44E7-4F2A-A3AC-1FB25047CA01}"/>
    <dgm:cxn modelId="{3B2D3FB0-A40C-4C22-B638-0C8E2BBA81E6}" type="presOf" srcId="{0D2B5754-597C-419B-965D-97F50FD1E78F}" destId="{355D13F9-DE30-4C22-BA40-E43B57FF4D8D}" srcOrd="0" destOrd="0" presId="urn:microsoft.com/office/officeart/2005/8/layout/vList3"/>
    <dgm:cxn modelId="{CDD261B3-D50A-4A08-9197-5FB518083413}" srcId="{A731F50F-8D5B-4D5F-86E8-A2E3EBCD9753}" destId="{0D2B5754-597C-419B-965D-97F50FD1E78F}" srcOrd="1" destOrd="0" parTransId="{C9EF5E0A-CCC8-426F-BC94-BB37D227C989}" sibTransId="{60884F1D-47EF-44E6-B7D5-7BEEE7FBAD5D}"/>
    <dgm:cxn modelId="{1733BE37-1314-4E1E-8676-DEA555F28DED}" type="presOf" srcId="{A731F50F-8D5B-4D5F-86E8-A2E3EBCD9753}" destId="{9D627F28-6B01-4B08-BC7C-401FDE7AD434}" srcOrd="0" destOrd="0" presId="urn:microsoft.com/office/officeart/2005/8/layout/vList3"/>
    <dgm:cxn modelId="{E5B8F368-E523-4132-83D0-1E55E439B76C}" type="presParOf" srcId="{9D627F28-6B01-4B08-BC7C-401FDE7AD434}" destId="{D3F56D8F-A09C-4568-96ED-F9740D2180DE}" srcOrd="0" destOrd="0" presId="urn:microsoft.com/office/officeart/2005/8/layout/vList3"/>
    <dgm:cxn modelId="{01084F1E-DA00-4EA2-AED8-4B41C8D62BBD}" type="presParOf" srcId="{D3F56D8F-A09C-4568-96ED-F9740D2180DE}" destId="{6B621E40-A740-49FC-838D-5B9A7B7CAE8C}" srcOrd="0" destOrd="0" presId="urn:microsoft.com/office/officeart/2005/8/layout/vList3"/>
    <dgm:cxn modelId="{B95A7975-00A3-44D9-B84A-1BDD714B72E6}" type="presParOf" srcId="{D3F56D8F-A09C-4568-96ED-F9740D2180DE}" destId="{0DAC70E3-3532-4004-8093-074DB0A36743}" srcOrd="1" destOrd="0" presId="urn:microsoft.com/office/officeart/2005/8/layout/vList3"/>
    <dgm:cxn modelId="{6400A63A-AF6A-4A74-A514-BA3174554F03}" type="presParOf" srcId="{9D627F28-6B01-4B08-BC7C-401FDE7AD434}" destId="{C7B1222D-48E5-41F4-8EBF-4D469D31B74F}" srcOrd="1" destOrd="0" presId="urn:microsoft.com/office/officeart/2005/8/layout/vList3"/>
    <dgm:cxn modelId="{CB85B725-2E0F-49C0-83A5-36F5485D80A4}" type="presParOf" srcId="{9D627F28-6B01-4B08-BC7C-401FDE7AD434}" destId="{5F480428-F590-4177-8C72-4FAD2E6E28B2}" srcOrd="2" destOrd="0" presId="urn:microsoft.com/office/officeart/2005/8/layout/vList3"/>
    <dgm:cxn modelId="{B538F88F-157F-4A48-A367-0711F9D55FA2}" type="presParOf" srcId="{5F480428-F590-4177-8C72-4FAD2E6E28B2}" destId="{20704638-91B9-4B56-8D82-B16103050220}" srcOrd="0" destOrd="0" presId="urn:microsoft.com/office/officeart/2005/8/layout/vList3"/>
    <dgm:cxn modelId="{611D46B7-D124-430E-93A8-7E7CD82F36F8}" type="presParOf" srcId="{5F480428-F590-4177-8C72-4FAD2E6E28B2}" destId="{355D13F9-DE30-4C22-BA40-E43B57FF4D8D}" srcOrd="1" destOrd="0" presId="urn:microsoft.com/office/officeart/2005/8/layout/vList3"/>
    <dgm:cxn modelId="{F9B67212-E932-484E-BE15-1B988C0E7A14}" type="presParOf" srcId="{9D627F28-6B01-4B08-BC7C-401FDE7AD434}" destId="{5F579422-672A-48C1-A87C-89AB17981333}" srcOrd="3" destOrd="0" presId="urn:microsoft.com/office/officeart/2005/8/layout/vList3"/>
    <dgm:cxn modelId="{57FE78E0-08FF-440D-9387-1F190F082BE5}" type="presParOf" srcId="{9D627F28-6B01-4B08-BC7C-401FDE7AD434}" destId="{BC91DC0D-6829-4550-B2BD-380B5F5EA3DA}" srcOrd="4" destOrd="0" presId="urn:microsoft.com/office/officeart/2005/8/layout/vList3"/>
    <dgm:cxn modelId="{4D038B50-474A-4E8B-9B7B-C674A3EE7860}" type="presParOf" srcId="{BC91DC0D-6829-4550-B2BD-380B5F5EA3DA}" destId="{446A9474-48E6-4C84-BB9B-D3C963C8F6AE}" srcOrd="0" destOrd="0" presId="urn:microsoft.com/office/officeart/2005/8/layout/vList3"/>
    <dgm:cxn modelId="{B0B87A9E-2106-483C-8E21-C11CAFF4158D}" type="presParOf" srcId="{BC91DC0D-6829-4550-B2BD-380B5F5EA3DA}" destId="{95F34898-2604-4996-A9C0-3B5709ED660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9DC972F-4CBC-4856-B999-EADE79294153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7C2F4475-0C88-4C9F-93CC-829FE1A7075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effectLst/>
            </a:rPr>
            <a:t>-Alianzas estratégicas </a:t>
          </a:r>
          <a:endParaRPr lang="es-EC" dirty="0"/>
        </a:p>
      </dgm:t>
    </dgm:pt>
    <dgm:pt modelId="{8C4FA2AD-6627-40FD-B0CE-D00BE3DAF31D}" type="parTrans" cxnId="{451F2B04-9AD1-4945-9A13-B8441B1C0554}">
      <dgm:prSet/>
      <dgm:spPr/>
      <dgm:t>
        <a:bodyPr/>
        <a:lstStyle/>
        <a:p>
          <a:endParaRPr lang="es-EC"/>
        </a:p>
      </dgm:t>
    </dgm:pt>
    <dgm:pt modelId="{FA096013-2827-4122-AF92-27BD429CB4EE}" type="sibTrans" cxnId="{451F2B04-9AD1-4945-9A13-B8441B1C0554}">
      <dgm:prSet/>
      <dgm:spPr/>
      <dgm:t>
        <a:bodyPr/>
        <a:lstStyle/>
        <a:p>
          <a:endParaRPr lang="es-EC"/>
        </a:p>
      </dgm:t>
    </dgm:pt>
    <dgm:pt modelId="{F1C9AD4E-6002-46C8-AF3A-9097166B6FB1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effectLst/>
            </a:rPr>
            <a:t>- Actividades empresariales</a:t>
          </a:r>
        </a:p>
        <a:p>
          <a:r>
            <a:rPr lang="es-ES" dirty="0" smtClean="0">
              <a:solidFill>
                <a:schemeClr val="tx1"/>
              </a:solidFill>
              <a:effectLst/>
            </a:rPr>
            <a:t>- Planificación estratégica</a:t>
          </a:r>
        </a:p>
        <a:p>
          <a:r>
            <a:rPr lang="es-ES" dirty="0" smtClean="0">
              <a:solidFill>
                <a:schemeClr val="tx1"/>
              </a:solidFill>
              <a:effectLst/>
            </a:rPr>
            <a:t>Documentación Administrativa</a:t>
          </a:r>
        </a:p>
        <a:p>
          <a:endParaRPr lang="es-EC" dirty="0"/>
        </a:p>
      </dgm:t>
    </dgm:pt>
    <dgm:pt modelId="{BC01FB2F-4084-4BDB-A452-EF2C423EA937}" type="parTrans" cxnId="{D42DC31E-940D-4E36-A0D6-015BC703B379}">
      <dgm:prSet/>
      <dgm:spPr/>
      <dgm:t>
        <a:bodyPr/>
        <a:lstStyle/>
        <a:p>
          <a:endParaRPr lang="es-EC"/>
        </a:p>
      </dgm:t>
    </dgm:pt>
    <dgm:pt modelId="{C9268A60-C7F6-4148-87E4-0471AD28EB39}" type="sibTrans" cxnId="{D42DC31E-940D-4E36-A0D6-015BC703B379}">
      <dgm:prSet/>
      <dgm:spPr/>
      <dgm:t>
        <a:bodyPr/>
        <a:lstStyle/>
        <a:p>
          <a:endParaRPr lang="es-EC"/>
        </a:p>
      </dgm:t>
    </dgm:pt>
    <dgm:pt modelId="{ACDC8B7E-5C26-4718-A782-2705D886D6F4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effectLst/>
            </a:rPr>
            <a:t>-Servicio entregado al cliente</a:t>
          </a:r>
        </a:p>
        <a:p>
          <a:r>
            <a:rPr lang="es-ES" dirty="0" smtClean="0">
              <a:solidFill>
                <a:schemeClr val="tx1"/>
              </a:solidFill>
              <a:effectLst/>
            </a:rPr>
            <a:t>-Precios accesibles</a:t>
          </a:r>
        </a:p>
        <a:p>
          <a:endParaRPr lang="es-EC" dirty="0"/>
        </a:p>
      </dgm:t>
    </dgm:pt>
    <dgm:pt modelId="{848FE0FD-8707-4487-96D8-2DE1C6A35C03}" type="parTrans" cxnId="{9B44D8ED-D7F3-4E28-86D1-7FED5F536E3B}">
      <dgm:prSet/>
      <dgm:spPr/>
      <dgm:t>
        <a:bodyPr/>
        <a:lstStyle/>
        <a:p>
          <a:endParaRPr lang="es-EC"/>
        </a:p>
      </dgm:t>
    </dgm:pt>
    <dgm:pt modelId="{55E18C53-A20C-4385-8CBA-EDEE73021F35}" type="sibTrans" cxnId="{9B44D8ED-D7F3-4E28-86D1-7FED5F536E3B}">
      <dgm:prSet/>
      <dgm:spPr/>
      <dgm:t>
        <a:bodyPr/>
        <a:lstStyle/>
        <a:p>
          <a:endParaRPr lang="es-EC"/>
        </a:p>
      </dgm:t>
    </dgm:pt>
    <dgm:pt modelId="{D5897025-D613-4B14-9F96-0B6C3E7ED2B1}">
      <dgm:prSet/>
      <dgm:spPr/>
      <dgm:t>
        <a:bodyPr/>
        <a:lstStyle/>
        <a:p>
          <a:r>
            <a:rPr lang="es-ES" dirty="0" smtClean="0">
              <a:solidFill>
                <a:schemeClr val="tx1"/>
              </a:solidFill>
              <a:effectLst/>
            </a:rPr>
            <a:t>-Sistema de evaluación del desempeño del personal.</a:t>
          </a:r>
        </a:p>
        <a:p>
          <a:r>
            <a:rPr lang="es-ES" dirty="0" smtClean="0">
              <a:solidFill>
                <a:schemeClr val="tx1"/>
              </a:solidFill>
              <a:effectLst/>
            </a:rPr>
            <a:t>-Herramienta de medición de satisfacción del cliente.</a:t>
          </a:r>
        </a:p>
        <a:p>
          <a:endParaRPr lang="es-EC" dirty="0"/>
        </a:p>
      </dgm:t>
    </dgm:pt>
    <dgm:pt modelId="{2A7CD1A6-D8EB-4778-ACA7-7B21089E0778}" type="parTrans" cxnId="{68320447-85A0-4986-B885-3F61E89BA318}">
      <dgm:prSet/>
      <dgm:spPr/>
      <dgm:t>
        <a:bodyPr/>
        <a:lstStyle/>
        <a:p>
          <a:endParaRPr lang="es-EC"/>
        </a:p>
      </dgm:t>
    </dgm:pt>
    <dgm:pt modelId="{AA8D4FDA-A6C4-4898-84A3-93F4399B6E1A}" type="sibTrans" cxnId="{68320447-85A0-4986-B885-3F61E89BA318}">
      <dgm:prSet/>
      <dgm:spPr/>
      <dgm:t>
        <a:bodyPr/>
        <a:lstStyle/>
        <a:p>
          <a:endParaRPr lang="es-EC"/>
        </a:p>
      </dgm:t>
    </dgm:pt>
    <dgm:pt modelId="{55DB92A4-241B-45D0-B70D-A68A971AFE98}" type="pres">
      <dgm:prSet presAssocID="{99DC972F-4CBC-4856-B999-EADE79294153}" presName="Name0" presStyleCnt="0">
        <dgm:presLayoutVars>
          <dgm:dir/>
          <dgm:resizeHandles val="exact"/>
        </dgm:presLayoutVars>
      </dgm:prSet>
      <dgm:spPr/>
    </dgm:pt>
    <dgm:pt modelId="{A4C19B46-D5ED-49BF-88FC-48AD9C8D8C86}" type="pres">
      <dgm:prSet presAssocID="{99DC972F-4CBC-4856-B999-EADE79294153}" presName="bkgdShp" presStyleLbl="alignAccFollow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408C545-3EF5-445C-BDEA-2BABC1957739}" type="pres">
      <dgm:prSet presAssocID="{99DC972F-4CBC-4856-B999-EADE79294153}" presName="linComp" presStyleCnt="0"/>
      <dgm:spPr/>
    </dgm:pt>
    <dgm:pt modelId="{27E50662-40CB-4AFD-99DC-CB9CF2AC5D35}" type="pres">
      <dgm:prSet presAssocID="{7C2F4475-0C88-4C9F-93CC-829FE1A70752}" presName="compNode" presStyleCnt="0"/>
      <dgm:spPr/>
    </dgm:pt>
    <dgm:pt modelId="{EE8DDE34-3F90-4E83-9BDA-1BF85005BD73}" type="pres">
      <dgm:prSet presAssocID="{7C2F4475-0C88-4C9F-93CC-829FE1A7075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FE9C5C-553F-4655-A590-511686F07E6D}" type="pres">
      <dgm:prSet presAssocID="{7C2F4475-0C88-4C9F-93CC-829FE1A70752}" presName="invisiNode" presStyleLbl="node1" presStyleIdx="0" presStyleCnt="4"/>
      <dgm:spPr/>
    </dgm:pt>
    <dgm:pt modelId="{B45F089E-DF32-4ED6-B917-055D00FF2A24}" type="pres">
      <dgm:prSet presAssocID="{7C2F4475-0C88-4C9F-93CC-829FE1A70752}" presName="imagNode" presStyleLbl="fgImgPlace1" presStyleIdx="0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E3AD161-6BC4-4974-9D0C-F6D488D49256}" type="pres">
      <dgm:prSet presAssocID="{FA096013-2827-4122-AF92-27BD429CB4EE}" presName="sibTrans" presStyleLbl="sibTrans2D1" presStyleIdx="0" presStyleCnt="0"/>
      <dgm:spPr/>
    </dgm:pt>
    <dgm:pt modelId="{E4046AB3-876E-4885-9FB7-E2554A441C72}" type="pres">
      <dgm:prSet presAssocID="{F1C9AD4E-6002-46C8-AF3A-9097166B6FB1}" presName="compNode" presStyleCnt="0"/>
      <dgm:spPr/>
    </dgm:pt>
    <dgm:pt modelId="{8790936B-004F-47EB-A9F6-02B78477BC9B}" type="pres">
      <dgm:prSet presAssocID="{F1C9AD4E-6002-46C8-AF3A-9097166B6FB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A6180B-31B2-43A2-B636-7E9A516582B5}" type="pres">
      <dgm:prSet presAssocID="{F1C9AD4E-6002-46C8-AF3A-9097166B6FB1}" presName="invisiNode" presStyleLbl="node1" presStyleIdx="1" presStyleCnt="4"/>
      <dgm:spPr/>
    </dgm:pt>
    <dgm:pt modelId="{4983622D-EE65-4BC1-8825-9A70AB102D36}" type="pres">
      <dgm:prSet presAssocID="{F1C9AD4E-6002-46C8-AF3A-9097166B6FB1}" presName="imagNode" presStyleLbl="fgImgPlace1" presStyleIdx="1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EB59494-EF3A-4A8E-8F25-3011F5B687C8}" type="pres">
      <dgm:prSet presAssocID="{C9268A60-C7F6-4148-87E4-0471AD28EB39}" presName="sibTrans" presStyleLbl="sibTrans2D1" presStyleIdx="0" presStyleCnt="0"/>
      <dgm:spPr/>
    </dgm:pt>
    <dgm:pt modelId="{B7B7DDDF-FBFF-490A-ADDA-0EFD8024C2BC}" type="pres">
      <dgm:prSet presAssocID="{D5897025-D613-4B14-9F96-0B6C3E7ED2B1}" presName="compNode" presStyleCnt="0"/>
      <dgm:spPr/>
    </dgm:pt>
    <dgm:pt modelId="{D98A73A3-D669-41C0-90FF-5583816A0F86}" type="pres">
      <dgm:prSet presAssocID="{D5897025-D613-4B14-9F96-0B6C3E7ED2B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1B7B6C-35AD-4969-AB3F-ECD37D0AFC29}" type="pres">
      <dgm:prSet presAssocID="{D5897025-D613-4B14-9F96-0B6C3E7ED2B1}" presName="invisiNode" presStyleLbl="node1" presStyleIdx="2" presStyleCnt="4"/>
      <dgm:spPr/>
    </dgm:pt>
    <dgm:pt modelId="{DB215A72-84AC-4C50-A318-EA4D8F26F863}" type="pres">
      <dgm:prSet presAssocID="{D5897025-D613-4B14-9F96-0B6C3E7ED2B1}" presName="imagNode" presStyleLbl="fgImgPlace1" presStyleIdx="2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33CD108C-6CD7-4BF8-81A9-FE580C06F1CA}" type="pres">
      <dgm:prSet presAssocID="{AA8D4FDA-A6C4-4898-84A3-93F4399B6E1A}" presName="sibTrans" presStyleLbl="sibTrans2D1" presStyleIdx="0" presStyleCnt="0"/>
      <dgm:spPr/>
    </dgm:pt>
    <dgm:pt modelId="{C59A832D-C284-429B-8A00-966D2F679571}" type="pres">
      <dgm:prSet presAssocID="{ACDC8B7E-5C26-4718-A782-2705D886D6F4}" presName="compNode" presStyleCnt="0"/>
      <dgm:spPr/>
    </dgm:pt>
    <dgm:pt modelId="{8B99D816-8AFD-44B1-A23E-0CD68A8B0FB9}" type="pres">
      <dgm:prSet presAssocID="{ACDC8B7E-5C26-4718-A782-2705D886D6F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EFC67D-E3A3-41C6-A946-F99999119B4E}" type="pres">
      <dgm:prSet presAssocID="{ACDC8B7E-5C26-4718-A782-2705D886D6F4}" presName="invisiNode" presStyleLbl="node1" presStyleIdx="3" presStyleCnt="4"/>
      <dgm:spPr/>
    </dgm:pt>
    <dgm:pt modelId="{510412E7-6C7D-4046-B61A-F1C599C34A2A}" type="pres">
      <dgm:prSet presAssocID="{ACDC8B7E-5C26-4718-A782-2705D886D6F4}" presName="imagNode" presStyleLbl="fgImgPlace1" presStyleIdx="3" presStyleCnt="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451F2B04-9AD1-4945-9A13-B8441B1C0554}" srcId="{99DC972F-4CBC-4856-B999-EADE79294153}" destId="{7C2F4475-0C88-4C9F-93CC-829FE1A70752}" srcOrd="0" destOrd="0" parTransId="{8C4FA2AD-6627-40FD-B0CE-D00BE3DAF31D}" sibTransId="{FA096013-2827-4122-AF92-27BD429CB4EE}"/>
    <dgm:cxn modelId="{2D03B03F-62A7-41F4-AF01-65AD86FCCE81}" type="presOf" srcId="{99DC972F-4CBC-4856-B999-EADE79294153}" destId="{55DB92A4-241B-45D0-B70D-A68A971AFE98}" srcOrd="0" destOrd="0" presId="urn:microsoft.com/office/officeart/2005/8/layout/pList2"/>
    <dgm:cxn modelId="{CC40BFB0-661C-493D-807C-BC0A650DD7A6}" type="presOf" srcId="{FA096013-2827-4122-AF92-27BD429CB4EE}" destId="{8E3AD161-6BC4-4974-9D0C-F6D488D49256}" srcOrd="0" destOrd="0" presId="urn:microsoft.com/office/officeart/2005/8/layout/pList2"/>
    <dgm:cxn modelId="{96FADB33-9AD5-4F3F-A51E-C9306729AC67}" type="presOf" srcId="{D5897025-D613-4B14-9F96-0B6C3E7ED2B1}" destId="{D98A73A3-D669-41C0-90FF-5583816A0F86}" srcOrd="0" destOrd="0" presId="urn:microsoft.com/office/officeart/2005/8/layout/pList2"/>
    <dgm:cxn modelId="{D42DC31E-940D-4E36-A0D6-015BC703B379}" srcId="{99DC972F-4CBC-4856-B999-EADE79294153}" destId="{F1C9AD4E-6002-46C8-AF3A-9097166B6FB1}" srcOrd="1" destOrd="0" parTransId="{BC01FB2F-4084-4BDB-A452-EF2C423EA937}" sibTransId="{C9268A60-C7F6-4148-87E4-0471AD28EB39}"/>
    <dgm:cxn modelId="{276A544A-6F56-41E0-B17A-6002D09890D5}" type="presOf" srcId="{7C2F4475-0C88-4C9F-93CC-829FE1A70752}" destId="{EE8DDE34-3F90-4E83-9BDA-1BF85005BD73}" srcOrd="0" destOrd="0" presId="urn:microsoft.com/office/officeart/2005/8/layout/pList2"/>
    <dgm:cxn modelId="{C6590D9C-BFCD-4AF6-98B8-A7AE11FEBAFD}" type="presOf" srcId="{C9268A60-C7F6-4148-87E4-0471AD28EB39}" destId="{DEB59494-EF3A-4A8E-8F25-3011F5B687C8}" srcOrd="0" destOrd="0" presId="urn:microsoft.com/office/officeart/2005/8/layout/pList2"/>
    <dgm:cxn modelId="{953C0F3B-4363-413C-8B87-1FD07600E10A}" type="presOf" srcId="{AA8D4FDA-A6C4-4898-84A3-93F4399B6E1A}" destId="{33CD108C-6CD7-4BF8-81A9-FE580C06F1CA}" srcOrd="0" destOrd="0" presId="urn:microsoft.com/office/officeart/2005/8/layout/pList2"/>
    <dgm:cxn modelId="{4362CBE8-274C-42FE-875E-D15A733A7A9C}" type="presOf" srcId="{F1C9AD4E-6002-46C8-AF3A-9097166B6FB1}" destId="{8790936B-004F-47EB-A9F6-02B78477BC9B}" srcOrd="0" destOrd="0" presId="urn:microsoft.com/office/officeart/2005/8/layout/pList2"/>
    <dgm:cxn modelId="{68320447-85A0-4986-B885-3F61E89BA318}" srcId="{99DC972F-4CBC-4856-B999-EADE79294153}" destId="{D5897025-D613-4B14-9F96-0B6C3E7ED2B1}" srcOrd="2" destOrd="0" parTransId="{2A7CD1A6-D8EB-4778-ACA7-7B21089E0778}" sibTransId="{AA8D4FDA-A6C4-4898-84A3-93F4399B6E1A}"/>
    <dgm:cxn modelId="{E52DB8CE-1851-418A-A308-9D798E74555F}" type="presOf" srcId="{ACDC8B7E-5C26-4718-A782-2705D886D6F4}" destId="{8B99D816-8AFD-44B1-A23E-0CD68A8B0FB9}" srcOrd="0" destOrd="0" presId="urn:microsoft.com/office/officeart/2005/8/layout/pList2"/>
    <dgm:cxn modelId="{9B44D8ED-D7F3-4E28-86D1-7FED5F536E3B}" srcId="{99DC972F-4CBC-4856-B999-EADE79294153}" destId="{ACDC8B7E-5C26-4718-A782-2705D886D6F4}" srcOrd="3" destOrd="0" parTransId="{848FE0FD-8707-4487-96D8-2DE1C6A35C03}" sibTransId="{55E18C53-A20C-4385-8CBA-EDEE73021F35}"/>
    <dgm:cxn modelId="{3AB410C0-841E-4D8C-ADED-D5222775CFBA}" type="presParOf" srcId="{55DB92A4-241B-45D0-B70D-A68A971AFE98}" destId="{A4C19B46-D5ED-49BF-88FC-48AD9C8D8C86}" srcOrd="0" destOrd="0" presId="urn:microsoft.com/office/officeart/2005/8/layout/pList2"/>
    <dgm:cxn modelId="{82548D96-70B5-40F8-8137-7E03D610CC0B}" type="presParOf" srcId="{55DB92A4-241B-45D0-B70D-A68A971AFE98}" destId="{9408C545-3EF5-445C-BDEA-2BABC1957739}" srcOrd="1" destOrd="0" presId="urn:microsoft.com/office/officeart/2005/8/layout/pList2"/>
    <dgm:cxn modelId="{58A05F99-81E7-4882-A774-012A46093C01}" type="presParOf" srcId="{9408C545-3EF5-445C-BDEA-2BABC1957739}" destId="{27E50662-40CB-4AFD-99DC-CB9CF2AC5D35}" srcOrd="0" destOrd="0" presId="urn:microsoft.com/office/officeart/2005/8/layout/pList2"/>
    <dgm:cxn modelId="{C737C39C-3CB1-4CBF-BFFA-3E4007148601}" type="presParOf" srcId="{27E50662-40CB-4AFD-99DC-CB9CF2AC5D35}" destId="{EE8DDE34-3F90-4E83-9BDA-1BF85005BD73}" srcOrd="0" destOrd="0" presId="urn:microsoft.com/office/officeart/2005/8/layout/pList2"/>
    <dgm:cxn modelId="{4C6B460C-52BB-48E0-B196-135597B1FA93}" type="presParOf" srcId="{27E50662-40CB-4AFD-99DC-CB9CF2AC5D35}" destId="{30FE9C5C-553F-4655-A590-511686F07E6D}" srcOrd="1" destOrd="0" presId="urn:microsoft.com/office/officeart/2005/8/layout/pList2"/>
    <dgm:cxn modelId="{CEBCCF1E-84F0-4F7D-8417-596295AE22B7}" type="presParOf" srcId="{27E50662-40CB-4AFD-99DC-CB9CF2AC5D35}" destId="{B45F089E-DF32-4ED6-B917-055D00FF2A24}" srcOrd="2" destOrd="0" presId="urn:microsoft.com/office/officeart/2005/8/layout/pList2"/>
    <dgm:cxn modelId="{DBD67B45-E77B-4E37-9168-FBD59741003A}" type="presParOf" srcId="{9408C545-3EF5-445C-BDEA-2BABC1957739}" destId="{8E3AD161-6BC4-4974-9D0C-F6D488D49256}" srcOrd="1" destOrd="0" presId="urn:microsoft.com/office/officeart/2005/8/layout/pList2"/>
    <dgm:cxn modelId="{693006CD-19C0-4E60-9E37-3E988AC92326}" type="presParOf" srcId="{9408C545-3EF5-445C-BDEA-2BABC1957739}" destId="{E4046AB3-876E-4885-9FB7-E2554A441C72}" srcOrd="2" destOrd="0" presId="urn:microsoft.com/office/officeart/2005/8/layout/pList2"/>
    <dgm:cxn modelId="{2AA7FA40-CAFF-4032-9ED5-A9A086C752BB}" type="presParOf" srcId="{E4046AB3-876E-4885-9FB7-E2554A441C72}" destId="{8790936B-004F-47EB-A9F6-02B78477BC9B}" srcOrd="0" destOrd="0" presId="urn:microsoft.com/office/officeart/2005/8/layout/pList2"/>
    <dgm:cxn modelId="{76565012-D16B-483F-93DB-458F973D36AF}" type="presParOf" srcId="{E4046AB3-876E-4885-9FB7-E2554A441C72}" destId="{3EA6180B-31B2-43A2-B636-7E9A516582B5}" srcOrd="1" destOrd="0" presId="urn:microsoft.com/office/officeart/2005/8/layout/pList2"/>
    <dgm:cxn modelId="{DC543781-43BF-43F3-BB16-609706FB198F}" type="presParOf" srcId="{E4046AB3-876E-4885-9FB7-E2554A441C72}" destId="{4983622D-EE65-4BC1-8825-9A70AB102D36}" srcOrd="2" destOrd="0" presId="urn:microsoft.com/office/officeart/2005/8/layout/pList2"/>
    <dgm:cxn modelId="{BD078909-3D2C-4E80-A53D-F7BDA4E88576}" type="presParOf" srcId="{9408C545-3EF5-445C-BDEA-2BABC1957739}" destId="{DEB59494-EF3A-4A8E-8F25-3011F5B687C8}" srcOrd="3" destOrd="0" presId="urn:microsoft.com/office/officeart/2005/8/layout/pList2"/>
    <dgm:cxn modelId="{59F6F2D3-AFE6-40FB-AF2C-D852A1A80344}" type="presParOf" srcId="{9408C545-3EF5-445C-BDEA-2BABC1957739}" destId="{B7B7DDDF-FBFF-490A-ADDA-0EFD8024C2BC}" srcOrd="4" destOrd="0" presId="urn:microsoft.com/office/officeart/2005/8/layout/pList2"/>
    <dgm:cxn modelId="{D0A23C00-B9D4-409F-ABD0-E57A4F5FC985}" type="presParOf" srcId="{B7B7DDDF-FBFF-490A-ADDA-0EFD8024C2BC}" destId="{D98A73A3-D669-41C0-90FF-5583816A0F86}" srcOrd="0" destOrd="0" presId="urn:microsoft.com/office/officeart/2005/8/layout/pList2"/>
    <dgm:cxn modelId="{F4350B7E-0787-4C02-9228-03C97107E351}" type="presParOf" srcId="{B7B7DDDF-FBFF-490A-ADDA-0EFD8024C2BC}" destId="{821B7B6C-35AD-4969-AB3F-ECD37D0AFC29}" srcOrd="1" destOrd="0" presId="urn:microsoft.com/office/officeart/2005/8/layout/pList2"/>
    <dgm:cxn modelId="{C0ABD98F-5A3F-4B66-81C0-5B7F07DA12CE}" type="presParOf" srcId="{B7B7DDDF-FBFF-490A-ADDA-0EFD8024C2BC}" destId="{DB215A72-84AC-4C50-A318-EA4D8F26F863}" srcOrd="2" destOrd="0" presId="urn:microsoft.com/office/officeart/2005/8/layout/pList2"/>
    <dgm:cxn modelId="{95E52475-4E5F-4107-9137-9FC9AEB17CA5}" type="presParOf" srcId="{9408C545-3EF5-445C-BDEA-2BABC1957739}" destId="{33CD108C-6CD7-4BF8-81A9-FE580C06F1CA}" srcOrd="5" destOrd="0" presId="urn:microsoft.com/office/officeart/2005/8/layout/pList2"/>
    <dgm:cxn modelId="{200818A5-0832-4C41-B028-15CDFBD5B4B0}" type="presParOf" srcId="{9408C545-3EF5-445C-BDEA-2BABC1957739}" destId="{C59A832D-C284-429B-8A00-966D2F679571}" srcOrd="6" destOrd="0" presId="urn:microsoft.com/office/officeart/2005/8/layout/pList2"/>
    <dgm:cxn modelId="{CBCE0837-90C2-4840-A6DF-B8F97B050781}" type="presParOf" srcId="{C59A832D-C284-429B-8A00-966D2F679571}" destId="{8B99D816-8AFD-44B1-A23E-0CD68A8B0FB9}" srcOrd="0" destOrd="0" presId="urn:microsoft.com/office/officeart/2005/8/layout/pList2"/>
    <dgm:cxn modelId="{9CDB4AA6-8418-44EB-BE92-CB3C121B4CB8}" type="presParOf" srcId="{C59A832D-C284-429B-8A00-966D2F679571}" destId="{D9EFC67D-E3A3-41C6-A946-F99999119B4E}" srcOrd="1" destOrd="0" presId="urn:microsoft.com/office/officeart/2005/8/layout/pList2"/>
    <dgm:cxn modelId="{3114F513-B732-47E6-9B1D-3FA274422087}" type="presParOf" srcId="{C59A832D-C284-429B-8A00-966D2F679571}" destId="{510412E7-6C7D-4046-B61A-F1C599C34A2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31DBBB0-0E9A-4A61-B4FC-8BB2EF974778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9C84863C-2E14-433E-A5C9-853B19030F24}">
      <dgm:prSet phldrT="[Texto]" custT="1"/>
      <dgm:spPr/>
      <dgm:t>
        <a:bodyPr/>
        <a:lstStyle/>
        <a:p>
          <a:endParaRPr lang="es-ES" sz="1600" dirty="0" smtClean="0">
            <a:solidFill>
              <a:schemeClr val="tx1"/>
            </a:solidFill>
            <a:effectLst/>
          </a:endParaRPr>
        </a:p>
        <a:p>
          <a:r>
            <a:rPr lang="es-ES" sz="1600" dirty="0" smtClean="0">
              <a:solidFill>
                <a:schemeClr val="tx1"/>
              </a:solidFill>
              <a:effectLst/>
            </a:rPr>
            <a:t>-Fortalecimiento progresivo de competidores</a:t>
          </a:r>
        </a:p>
        <a:p>
          <a:r>
            <a:rPr lang="es-ES" sz="1600" dirty="0" smtClean="0">
              <a:solidFill>
                <a:schemeClr val="tx1"/>
              </a:solidFill>
              <a:effectLst/>
            </a:rPr>
            <a:t>-Alta demanda del servicio</a:t>
          </a:r>
        </a:p>
        <a:p>
          <a:r>
            <a:rPr lang="es-ES" sz="1600" dirty="0" smtClean="0">
              <a:solidFill>
                <a:schemeClr val="tx1"/>
              </a:solidFill>
              <a:effectLst/>
            </a:rPr>
            <a:t>-Expansión de mercado </a:t>
          </a:r>
          <a:endParaRPr lang="es-EC" sz="1600" dirty="0"/>
        </a:p>
      </dgm:t>
    </dgm:pt>
    <dgm:pt modelId="{43A55E19-A3DA-4EC1-BC89-2CF26E2567EB}" type="parTrans" cxnId="{1726BF1B-1F11-46BF-86AE-3BE588E95A69}">
      <dgm:prSet/>
      <dgm:spPr/>
      <dgm:t>
        <a:bodyPr/>
        <a:lstStyle/>
        <a:p>
          <a:endParaRPr lang="es-EC" sz="2000"/>
        </a:p>
      </dgm:t>
    </dgm:pt>
    <dgm:pt modelId="{310FC873-6979-4A00-AB30-1A6BF10D8EE9}" type="sibTrans" cxnId="{1726BF1B-1F11-46BF-86AE-3BE588E95A69}">
      <dgm:prSet/>
      <dgm:spPr/>
      <dgm:t>
        <a:bodyPr/>
        <a:lstStyle/>
        <a:p>
          <a:endParaRPr lang="es-EC" sz="2000"/>
        </a:p>
      </dgm:t>
    </dgm:pt>
    <dgm:pt modelId="{9DA8F06F-0440-47A2-8D60-4C25C130725F}">
      <dgm:prSet phldrT="[Texto]" custT="1"/>
      <dgm:spPr/>
      <dgm:t>
        <a:bodyPr/>
        <a:lstStyle/>
        <a:p>
          <a:endParaRPr lang="es-ES" sz="1600" dirty="0" smtClean="0">
            <a:solidFill>
              <a:schemeClr val="tx1"/>
            </a:solidFill>
            <a:effectLst/>
          </a:endParaRPr>
        </a:p>
        <a:p>
          <a:endParaRPr lang="es-ES" sz="1600" dirty="0" smtClean="0">
            <a:solidFill>
              <a:schemeClr val="tx1"/>
            </a:solidFill>
            <a:effectLst/>
          </a:endParaRPr>
        </a:p>
        <a:p>
          <a:r>
            <a:rPr lang="es-ES" sz="1600" dirty="0" smtClean="0">
              <a:solidFill>
                <a:schemeClr val="tx1"/>
              </a:solidFill>
              <a:effectLst/>
            </a:rPr>
            <a:t>Unidades estratégicamente ubicadas</a:t>
          </a:r>
          <a:endParaRPr lang="es-EC" sz="1600" dirty="0"/>
        </a:p>
      </dgm:t>
    </dgm:pt>
    <dgm:pt modelId="{72BF4F16-C098-4B66-B098-6FD1DCFF6192}" type="parTrans" cxnId="{86BE40BA-0F15-4FFD-86DE-059D2B2ECA30}">
      <dgm:prSet/>
      <dgm:spPr/>
      <dgm:t>
        <a:bodyPr/>
        <a:lstStyle/>
        <a:p>
          <a:endParaRPr lang="es-EC" sz="2000"/>
        </a:p>
      </dgm:t>
    </dgm:pt>
    <dgm:pt modelId="{9FDB2FA6-2CAF-4E8C-9666-7810ADB61CEA}" type="sibTrans" cxnId="{86BE40BA-0F15-4FFD-86DE-059D2B2ECA30}">
      <dgm:prSet/>
      <dgm:spPr/>
      <dgm:t>
        <a:bodyPr/>
        <a:lstStyle/>
        <a:p>
          <a:endParaRPr lang="es-EC" sz="2000"/>
        </a:p>
      </dgm:t>
    </dgm:pt>
    <dgm:pt modelId="{A55F883C-2427-4038-BA3F-461D8E905161}">
      <dgm:prSet phldrT="[Texto]" custT="1"/>
      <dgm:spPr/>
      <dgm:t>
        <a:bodyPr/>
        <a:lstStyle/>
        <a:p>
          <a:endParaRPr lang="es-ES" sz="1600" dirty="0" smtClean="0">
            <a:solidFill>
              <a:schemeClr val="tx1"/>
            </a:solidFill>
            <a:effectLst/>
          </a:endParaRPr>
        </a:p>
        <a:p>
          <a:endParaRPr lang="es-ES" sz="1600" dirty="0" smtClean="0">
            <a:solidFill>
              <a:schemeClr val="tx1"/>
            </a:solidFill>
            <a:effectLst/>
          </a:endParaRPr>
        </a:p>
        <a:p>
          <a:endParaRPr lang="es-ES" sz="1600" dirty="0" smtClean="0">
            <a:solidFill>
              <a:schemeClr val="tx1"/>
            </a:solidFill>
            <a:effectLst/>
          </a:endParaRPr>
        </a:p>
        <a:p>
          <a:r>
            <a:rPr lang="es-ES" sz="1600" dirty="0" smtClean="0">
              <a:solidFill>
                <a:schemeClr val="tx1"/>
              </a:solidFill>
              <a:effectLst/>
            </a:rPr>
            <a:t>Liquidez empresarial </a:t>
          </a:r>
          <a:endParaRPr lang="es-EC" sz="1600" dirty="0"/>
        </a:p>
      </dgm:t>
    </dgm:pt>
    <dgm:pt modelId="{D842FD19-F6BE-4C4C-AF07-A638EEDC7529}" type="parTrans" cxnId="{CBB236BC-EF8E-44B1-9AEC-FB45DA2124EA}">
      <dgm:prSet/>
      <dgm:spPr/>
      <dgm:t>
        <a:bodyPr/>
        <a:lstStyle/>
        <a:p>
          <a:endParaRPr lang="es-EC" sz="2000"/>
        </a:p>
      </dgm:t>
    </dgm:pt>
    <dgm:pt modelId="{79C17E45-62E2-48C2-B601-99521F736B92}" type="sibTrans" cxnId="{CBB236BC-EF8E-44B1-9AEC-FB45DA2124EA}">
      <dgm:prSet/>
      <dgm:spPr/>
      <dgm:t>
        <a:bodyPr/>
        <a:lstStyle/>
        <a:p>
          <a:endParaRPr lang="es-EC" sz="2000"/>
        </a:p>
      </dgm:t>
    </dgm:pt>
    <dgm:pt modelId="{9FDF4DA8-7055-4C38-9184-4A836CF43093}">
      <dgm:prSet custT="1"/>
      <dgm:spPr/>
      <dgm:t>
        <a:bodyPr/>
        <a:lstStyle/>
        <a:p>
          <a:endParaRPr lang="es-ES" sz="1600" dirty="0" smtClean="0">
            <a:solidFill>
              <a:schemeClr val="tx1"/>
            </a:solidFill>
            <a:effectLst/>
          </a:endParaRPr>
        </a:p>
        <a:p>
          <a:endParaRPr lang="es-ES" sz="1600" dirty="0" smtClean="0">
            <a:solidFill>
              <a:schemeClr val="tx1"/>
            </a:solidFill>
            <a:effectLst/>
          </a:endParaRPr>
        </a:p>
        <a:p>
          <a:r>
            <a:rPr lang="es-ES" sz="1600" dirty="0" smtClean="0">
              <a:solidFill>
                <a:schemeClr val="tx1"/>
              </a:solidFill>
              <a:effectLst/>
            </a:rPr>
            <a:t>-Incremento en los insumos </a:t>
          </a:r>
        </a:p>
        <a:p>
          <a:r>
            <a:rPr lang="es-ES" sz="1600" dirty="0" smtClean="0">
              <a:solidFill>
                <a:schemeClr val="tx1"/>
              </a:solidFill>
              <a:effectLst/>
            </a:rPr>
            <a:t>-Regulaciones arancelarias </a:t>
          </a:r>
        </a:p>
        <a:p>
          <a:endParaRPr lang="es-EC" sz="1600" dirty="0"/>
        </a:p>
      </dgm:t>
    </dgm:pt>
    <dgm:pt modelId="{FB8E155C-547A-426B-A4C8-D133DF276EF9}" type="parTrans" cxnId="{80FACC6F-EE91-4A55-8AC4-3DAA6EB1253F}">
      <dgm:prSet/>
      <dgm:spPr/>
      <dgm:t>
        <a:bodyPr/>
        <a:lstStyle/>
        <a:p>
          <a:endParaRPr lang="es-EC" sz="2000"/>
        </a:p>
      </dgm:t>
    </dgm:pt>
    <dgm:pt modelId="{4592F458-58E1-42F1-A2D3-CE420621D949}" type="sibTrans" cxnId="{80FACC6F-EE91-4A55-8AC4-3DAA6EB1253F}">
      <dgm:prSet/>
      <dgm:spPr/>
      <dgm:t>
        <a:bodyPr/>
        <a:lstStyle/>
        <a:p>
          <a:endParaRPr lang="es-EC" sz="2000"/>
        </a:p>
      </dgm:t>
    </dgm:pt>
    <dgm:pt modelId="{7284412E-4039-4CD4-B8DE-EFCD9B957818}" type="pres">
      <dgm:prSet presAssocID="{A31DBBB0-0E9A-4A61-B4FC-8BB2EF974778}" presName="Name0" presStyleCnt="0">
        <dgm:presLayoutVars>
          <dgm:dir/>
          <dgm:resizeHandles val="exact"/>
        </dgm:presLayoutVars>
      </dgm:prSet>
      <dgm:spPr/>
    </dgm:pt>
    <dgm:pt modelId="{89AB0E0A-50C6-4AEE-AAFD-F299E4F30DD1}" type="pres">
      <dgm:prSet presAssocID="{A31DBBB0-0E9A-4A61-B4FC-8BB2EF974778}" presName="bkgdShp" presStyleLbl="alignAccFollowNode1" presStyleIdx="0" presStyleCnt="1"/>
      <dgm:spPr/>
    </dgm:pt>
    <dgm:pt modelId="{8A9309C9-3422-4A6F-970F-DDD2193FFF9F}" type="pres">
      <dgm:prSet presAssocID="{A31DBBB0-0E9A-4A61-B4FC-8BB2EF974778}" presName="linComp" presStyleCnt="0"/>
      <dgm:spPr/>
    </dgm:pt>
    <dgm:pt modelId="{F11ECA7B-2FC6-4DF6-A46D-5178C503DD2A}" type="pres">
      <dgm:prSet presAssocID="{9C84863C-2E14-433E-A5C9-853B19030F24}" presName="compNode" presStyleCnt="0"/>
      <dgm:spPr/>
    </dgm:pt>
    <dgm:pt modelId="{C57A62DF-2F72-4425-83B9-442D78E85338}" type="pres">
      <dgm:prSet presAssocID="{9C84863C-2E14-433E-A5C9-853B19030F2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682CC3-A4AB-4D66-8898-F0D127F85D04}" type="pres">
      <dgm:prSet presAssocID="{9C84863C-2E14-433E-A5C9-853B19030F24}" presName="invisiNode" presStyleLbl="node1" presStyleIdx="0" presStyleCnt="4"/>
      <dgm:spPr/>
    </dgm:pt>
    <dgm:pt modelId="{CD060696-E1BB-4753-92B4-08C3BBC18F5D}" type="pres">
      <dgm:prSet presAssocID="{9C84863C-2E14-433E-A5C9-853B19030F24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A7B1A6C-ED77-4F2E-80FE-0BF2C0D013D0}" type="pres">
      <dgm:prSet presAssocID="{310FC873-6979-4A00-AB30-1A6BF10D8EE9}" presName="sibTrans" presStyleLbl="sibTrans2D1" presStyleIdx="0" presStyleCnt="0"/>
      <dgm:spPr/>
    </dgm:pt>
    <dgm:pt modelId="{992A9336-7954-4089-8C30-CD92846723B5}" type="pres">
      <dgm:prSet presAssocID="{9DA8F06F-0440-47A2-8D60-4C25C130725F}" presName="compNode" presStyleCnt="0"/>
      <dgm:spPr/>
    </dgm:pt>
    <dgm:pt modelId="{70670885-8FD3-4B81-94B5-9C9DFAB03CF3}" type="pres">
      <dgm:prSet presAssocID="{9DA8F06F-0440-47A2-8D60-4C25C13072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E5BBFB-8277-44E1-9869-B1B0AFC328F4}" type="pres">
      <dgm:prSet presAssocID="{9DA8F06F-0440-47A2-8D60-4C25C130725F}" presName="invisiNode" presStyleLbl="node1" presStyleIdx="1" presStyleCnt="4"/>
      <dgm:spPr/>
    </dgm:pt>
    <dgm:pt modelId="{227B4DFF-AD84-4D96-9DEC-910335798570}" type="pres">
      <dgm:prSet presAssocID="{9DA8F06F-0440-47A2-8D60-4C25C130725F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1E03566-7C39-4348-8BA4-45B1EABF680B}" type="pres">
      <dgm:prSet presAssocID="{9FDB2FA6-2CAF-4E8C-9666-7810ADB61CEA}" presName="sibTrans" presStyleLbl="sibTrans2D1" presStyleIdx="0" presStyleCnt="0"/>
      <dgm:spPr/>
    </dgm:pt>
    <dgm:pt modelId="{47F99F89-CCA8-4EDF-A333-1324F3386968}" type="pres">
      <dgm:prSet presAssocID="{9FDF4DA8-7055-4C38-9184-4A836CF43093}" presName="compNode" presStyleCnt="0"/>
      <dgm:spPr/>
    </dgm:pt>
    <dgm:pt modelId="{5FBFE270-68C7-4818-AD41-0E591AF5A7AB}" type="pres">
      <dgm:prSet presAssocID="{9FDF4DA8-7055-4C38-9184-4A836CF4309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BCA8D3-CFF0-4012-9720-D49679C3294A}" type="pres">
      <dgm:prSet presAssocID="{9FDF4DA8-7055-4C38-9184-4A836CF43093}" presName="invisiNode" presStyleLbl="node1" presStyleIdx="2" presStyleCnt="4"/>
      <dgm:spPr/>
    </dgm:pt>
    <dgm:pt modelId="{5D425B6B-3719-4378-96DC-EDC75E5DD7F3}" type="pres">
      <dgm:prSet presAssocID="{9FDF4DA8-7055-4C38-9184-4A836CF43093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2B93B52-07F9-4108-BB87-512516DD06D0}" type="pres">
      <dgm:prSet presAssocID="{4592F458-58E1-42F1-A2D3-CE420621D949}" presName="sibTrans" presStyleLbl="sibTrans2D1" presStyleIdx="0" presStyleCnt="0"/>
      <dgm:spPr/>
    </dgm:pt>
    <dgm:pt modelId="{0D4FFE9F-389C-4997-B3C9-2A32729166F0}" type="pres">
      <dgm:prSet presAssocID="{A55F883C-2427-4038-BA3F-461D8E905161}" presName="compNode" presStyleCnt="0"/>
      <dgm:spPr/>
    </dgm:pt>
    <dgm:pt modelId="{E85F23B7-8C97-42AC-BAB1-9B5E3DCA4929}" type="pres">
      <dgm:prSet presAssocID="{A55F883C-2427-4038-BA3F-461D8E90516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CD9E10-D0F6-41B4-B471-1A83A7C223E5}" type="pres">
      <dgm:prSet presAssocID="{A55F883C-2427-4038-BA3F-461D8E905161}" presName="invisiNode" presStyleLbl="node1" presStyleIdx="3" presStyleCnt="4"/>
      <dgm:spPr/>
    </dgm:pt>
    <dgm:pt modelId="{69E87487-49B8-4B1F-AFF7-594B6F4F6F7B}" type="pres">
      <dgm:prSet presAssocID="{A55F883C-2427-4038-BA3F-461D8E905161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51F1D5A2-7C0A-47C6-86A6-0EC44934B2A7}" type="presOf" srcId="{9DA8F06F-0440-47A2-8D60-4C25C130725F}" destId="{70670885-8FD3-4B81-94B5-9C9DFAB03CF3}" srcOrd="0" destOrd="0" presId="urn:microsoft.com/office/officeart/2005/8/layout/pList2"/>
    <dgm:cxn modelId="{CBB236BC-EF8E-44B1-9AEC-FB45DA2124EA}" srcId="{A31DBBB0-0E9A-4A61-B4FC-8BB2EF974778}" destId="{A55F883C-2427-4038-BA3F-461D8E905161}" srcOrd="3" destOrd="0" parTransId="{D842FD19-F6BE-4C4C-AF07-A638EEDC7529}" sibTransId="{79C17E45-62E2-48C2-B601-99521F736B92}"/>
    <dgm:cxn modelId="{3CA2851B-BABA-4A34-876E-910DB6070A0B}" type="presOf" srcId="{310FC873-6979-4A00-AB30-1A6BF10D8EE9}" destId="{3A7B1A6C-ED77-4F2E-80FE-0BF2C0D013D0}" srcOrd="0" destOrd="0" presId="urn:microsoft.com/office/officeart/2005/8/layout/pList2"/>
    <dgm:cxn modelId="{D896D43E-FAE0-4012-897D-981839574904}" type="presOf" srcId="{4592F458-58E1-42F1-A2D3-CE420621D949}" destId="{02B93B52-07F9-4108-BB87-512516DD06D0}" srcOrd="0" destOrd="0" presId="urn:microsoft.com/office/officeart/2005/8/layout/pList2"/>
    <dgm:cxn modelId="{DD5EF71C-8B23-4C0E-8E73-2559E2505062}" type="presOf" srcId="{A55F883C-2427-4038-BA3F-461D8E905161}" destId="{E85F23B7-8C97-42AC-BAB1-9B5E3DCA4929}" srcOrd="0" destOrd="0" presId="urn:microsoft.com/office/officeart/2005/8/layout/pList2"/>
    <dgm:cxn modelId="{6525B45F-3FC1-40B1-8FBC-2E6026987BB0}" type="presOf" srcId="{9FDF4DA8-7055-4C38-9184-4A836CF43093}" destId="{5FBFE270-68C7-4818-AD41-0E591AF5A7AB}" srcOrd="0" destOrd="0" presId="urn:microsoft.com/office/officeart/2005/8/layout/pList2"/>
    <dgm:cxn modelId="{A7CB7E94-F291-4400-9812-6A987A06353E}" type="presOf" srcId="{A31DBBB0-0E9A-4A61-B4FC-8BB2EF974778}" destId="{7284412E-4039-4CD4-B8DE-EFCD9B957818}" srcOrd="0" destOrd="0" presId="urn:microsoft.com/office/officeart/2005/8/layout/pList2"/>
    <dgm:cxn modelId="{23266D85-1F60-43C7-A2C0-518CC1BC0CA2}" type="presOf" srcId="{9FDB2FA6-2CAF-4E8C-9666-7810ADB61CEA}" destId="{71E03566-7C39-4348-8BA4-45B1EABF680B}" srcOrd="0" destOrd="0" presId="urn:microsoft.com/office/officeart/2005/8/layout/pList2"/>
    <dgm:cxn modelId="{FBE46CA2-74DA-42E7-93C8-F139CE416FBE}" type="presOf" srcId="{9C84863C-2E14-433E-A5C9-853B19030F24}" destId="{C57A62DF-2F72-4425-83B9-442D78E85338}" srcOrd="0" destOrd="0" presId="urn:microsoft.com/office/officeart/2005/8/layout/pList2"/>
    <dgm:cxn modelId="{1726BF1B-1F11-46BF-86AE-3BE588E95A69}" srcId="{A31DBBB0-0E9A-4A61-B4FC-8BB2EF974778}" destId="{9C84863C-2E14-433E-A5C9-853B19030F24}" srcOrd="0" destOrd="0" parTransId="{43A55E19-A3DA-4EC1-BC89-2CF26E2567EB}" sibTransId="{310FC873-6979-4A00-AB30-1A6BF10D8EE9}"/>
    <dgm:cxn modelId="{86BE40BA-0F15-4FFD-86DE-059D2B2ECA30}" srcId="{A31DBBB0-0E9A-4A61-B4FC-8BB2EF974778}" destId="{9DA8F06F-0440-47A2-8D60-4C25C130725F}" srcOrd="1" destOrd="0" parTransId="{72BF4F16-C098-4B66-B098-6FD1DCFF6192}" sibTransId="{9FDB2FA6-2CAF-4E8C-9666-7810ADB61CEA}"/>
    <dgm:cxn modelId="{80FACC6F-EE91-4A55-8AC4-3DAA6EB1253F}" srcId="{A31DBBB0-0E9A-4A61-B4FC-8BB2EF974778}" destId="{9FDF4DA8-7055-4C38-9184-4A836CF43093}" srcOrd="2" destOrd="0" parTransId="{FB8E155C-547A-426B-A4C8-D133DF276EF9}" sibTransId="{4592F458-58E1-42F1-A2D3-CE420621D949}"/>
    <dgm:cxn modelId="{49BA8AC5-F600-44F2-8AE0-21CEFED4D706}" type="presParOf" srcId="{7284412E-4039-4CD4-B8DE-EFCD9B957818}" destId="{89AB0E0A-50C6-4AEE-AAFD-F299E4F30DD1}" srcOrd="0" destOrd="0" presId="urn:microsoft.com/office/officeart/2005/8/layout/pList2"/>
    <dgm:cxn modelId="{B0CBFA76-E388-4581-82F4-A4079FC6F4D4}" type="presParOf" srcId="{7284412E-4039-4CD4-B8DE-EFCD9B957818}" destId="{8A9309C9-3422-4A6F-970F-DDD2193FFF9F}" srcOrd="1" destOrd="0" presId="urn:microsoft.com/office/officeart/2005/8/layout/pList2"/>
    <dgm:cxn modelId="{6D4B166D-5058-428D-8BAC-DA0EF5C3D34C}" type="presParOf" srcId="{8A9309C9-3422-4A6F-970F-DDD2193FFF9F}" destId="{F11ECA7B-2FC6-4DF6-A46D-5178C503DD2A}" srcOrd="0" destOrd="0" presId="urn:microsoft.com/office/officeart/2005/8/layout/pList2"/>
    <dgm:cxn modelId="{15EB2CB1-12D0-4626-8573-A835E432BC69}" type="presParOf" srcId="{F11ECA7B-2FC6-4DF6-A46D-5178C503DD2A}" destId="{C57A62DF-2F72-4425-83B9-442D78E85338}" srcOrd="0" destOrd="0" presId="urn:microsoft.com/office/officeart/2005/8/layout/pList2"/>
    <dgm:cxn modelId="{4A42A860-F150-4F47-8A6F-874BCD1F6376}" type="presParOf" srcId="{F11ECA7B-2FC6-4DF6-A46D-5178C503DD2A}" destId="{B0682CC3-A4AB-4D66-8898-F0D127F85D04}" srcOrd="1" destOrd="0" presId="urn:microsoft.com/office/officeart/2005/8/layout/pList2"/>
    <dgm:cxn modelId="{F69DCEAC-7958-485B-A7C5-04DDD53976D1}" type="presParOf" srcId="{F11ECA7B-2FC6-4DF6-A46D-5178C503DD2A}" destId="{CD060696-E1BB-4753-92B4-08C3BBC18F5D}" srcOrd="2" destOrd="0" presId="urn:microsoft.com/office/officeart/2005/8/layout/pList2"/>
    <dgm:cxn modelId="{8195E86B-C988-45B7-B488-54A29E5A13DB}" type="presParOf" srcId="{8A9309C9-3422-4A6F-970F-DDD2193FFF9F}" destId="{3A7B1A6C-ED77-4F2E-80FE-0BF2C0D013D0}" srcOrd="1" destOrd="0" presId="urn:microsoft.com/office/officeart/2005/8/layout/pList2"/>
    <dgm:cxn modelId="{FDDCCB61-1F53-4F67-B45A-93363B8393AE}" type="presParOf" srcId="{8A9309C9-3422-4A6F-970F-DDD2193FFF9F}" destId="{992A9336-7954-4089-8C30-CD92846723B5}" srcOrd="2" destOrd="0" presId="urn:microsoft.com/office/officeart/2005/8/layout/pList2"/>
    <dgm:cxn modelId="{ADCD62EB-D0DC-41EC-B677-40272B83F21A}" type="presParOf" srcId="{992A9336-7954-4089-8C30-CD92846723B5}" destId="{70670885-8FD3-4B81-94B5-9C9DFAB03CF3}" srcOrd="0" destOrd="0" presId="urn:microsoft.com/office/officeart/2005/8/layout/pList2"/>
    <dgm:cxn modelId="{5FE58B9B-5D2F-4453-89AE-60391E5ECDD9}" type="presParOf" srcId="{992A9336-7954-4089-8C30-CD92846723B5}" destId="{A0E5BBFB-8277-44E1-9869-B1B0AFC328F4}" srcOrd="1" destOrd="0" presId="urn:microsoft.com/office/officeart/2005/8/layout/pList2"/>
    <dgm:cxn modelId="{3638A4AE-CD0D-47E4-AEB7-3F2E54B848D8}" type="presParOf" srcId="{992A9336-7954-4089-8C30-CD92846723B5}" destId="{227B4DFF-AD84-4D96-9DEC-910335798570}" srcOrd="2" destOrd="0" presId="urn:microsoft.com/office/officeart/2005/8/layout/pList2"/>
    <dgm:cxn modelId="{87F64379-B6BD-4771-9564-F4DFBA44AF13}" type="presParOf" srcId="{8A9309C9-3422-4A6F-970F-DDD2193FFF9F}" destId="{71E03566-7C39-4348-8BA4-45B1EABF680B}" srcOrd="3" destOrd="0" presId="urn:microsoft.com/office/officeart/2005/8/layout/pList2"/>
    <dgm:cxn modelId="{C5A7E23D-E5A9-439E-B5D1-5A168B483D88}" type="presParOf" srcId="{8A9309C9-3422-4A6F-970F-DDD2193FFF9F}" destId="{47F99F89-CCA8-4EDF-A333-1324F3386968}" srcOrd="4" destOrd="0" presId="urn:microsoft.com/office/officeart/2005/8/layout/pList2"/>
    <dgm:cxn modelId="{BE126132-17C9-4B03-BFAB-3EC6579F6855}" type="presParOf" srcId="{47F99F89-CCA8-4EDF-A333-1324F3386968}" destId="{5FBFE270-68C7-4818-AD41-0E591AF5A7AB}" srcOrd="0" destOrd="0" presId="urn:microsoft.com/office/officeart/2005/8/layout/pList2"/>
    <dgm:cxn modelId="{9556580B-5F29-4FB7-B4DB-1D2A51C765EA}" type="presParOf" srcId="{47F99F89-CCA8-4EDF-A333-1324F3386968}" destId="{71BCA8D3-CFF0-4012-9720-D49679C3294A}" srcOrd="1" destOrd="0" presId="urn:microsoft.com/office/officeart/2005/8/layout/pList2"/>
    <dgm:cxn modelId="{4C7E7224-6C45-4C69-8A8D-6B404B2FF09D}" type="presParOf" srcId="{47F99F89-CCA8-4EDF-A333-1324F3386968}" destId="{5D425B6B-3719-4378-96DC-EDC75E5DD7F3}" srcOrd="2" destOrd="0" presId="urn:microsoft.com/office/officeart/2005/8/layout/pList2"/>
    <dgm:cxn modelId="{6A98ACD9-736D-4D19-86F6-BAEEA6086F30}" type="presParOf" srcId="{8A9309C9-3422-4A6F-970F-DDD2193FFF9F}" destId="{02B93B52-07F9-4108-BB87-512516DD06D0}" srcOrd="5" destOrd="0" presId="urn:microsoft.com/office/officeart/2005/8/layout/pList2"/>
    <dgm:cxn modelId="{3721C0CB-3AB1-4CD3-BE9A-C59EB97CF579}" type="presParOf" srcId="{8A9309C9-3422-4A6F-970F-DDD2193FFF9F}" destId="{0D4FFE9F-389C-4997-B3C9-2A32729166F0}" srcOrd="6" destOrd="0" presId="urn:microsoft.com/office/officeart/2005/8/layout/pList2"/>
    <dgm:cxn modelId="{CF24E5E8-B5FF-4287-8CE8-F2016EC0CE94}" type="presParOf" srcId="{0D4FFE9F-389C-4997-B3C9-2A32729166F0}" destId="{E85F23B7-8C97-42AC-BAB1-9B5E3DCA4929}" srcOrd="0" destOrd="0" presId="urn:microsoft.com/office/officeart/2005/8/layout/pList2"/>
    <dgm:cxn modelId="{B3844DEB-35B3-43AC-9763-52BCA4464AD4}" type="presParOf" srcId="{0D4FFE9F-389C-4997-B3C9-2A32729166F0}" destId="{D5CD9E10-D0F6-41B4-B471-1A83A7C223E5}" srcOrd="1" destOrd="0" presId="urn:microsoft.com/office/officeart/2005/8/layout/pList2"/>
    <dgm:cxn modelId="{15AFAC80-12FB-4FBD-81F0-896DA9456E7B}" type="presParOf" srcId="{0D4FFE9F-389C-4997-B3C9-2A32729166F0}" destId="{69E87487-49B8-4B1F-AFF7-594B6F4F6F7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79E2486-07D9-47B1-B3A3-A2327111D3B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6B9C0DE-A264-4FDB-A839-2A7732D6CAA0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Alta demanda del servicio</a:t>
          </a:r>
          <a:endParaRPr lang="es-EC" dirty="0">
            <a:solidFill>
              <a:schemeClr val="tx1"/>
            </a:solidFill>
          </a:endParaRPr>
        </a:p>
      </dgm:t>
    </dgm:pt>
    <dgm:pt modelId="{42120A04-4C7D-4710-A6AF-2AE3D5C45AAC}" type="parTrans" cxnId="{6A33B9AE-C341-436A-9A5F-4311FC5A198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A978590-E94F-46D2-8145-F71544B6D7BD}" type="sibTrans" cxnId="{6A33B9AE-C341-436A-9A5F-4311FC5A198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AC758D5-948A-4A00-ABDE-6FF42AB1946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Excelentes Recursos económicos y materiales </a:t>
          </a:r>
          <a:endParaRPr lang="es-EC" dirty="0">
            <a:solidFill>
              <a:schemeClr val="tx1"/>
            </a:solidFill>
          </a:endParaRPr>
        </a:p>
      </dgm:t>
    </dgm:pt>
    <dgm:pt modelId="{CDCB3196-64FB-441F-A08F-8D75499E56BB}" type="parTrans" cxnId="{8A5C53B0-A90D-47B3-AFD4-CCF66EBCE29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85B3963-26AA-4138-9676-6FDB5D0D960F}" type="sibTrans" cxnId="{8A5C53B0-A90D-47B3-AFD4-CCF66EBCE29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A71EE27-AA66-417F-B45C-144EA1105A4A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Carencia de procesos internos</a:t>
          </a:r>
          <a:endParaRPr lang="es-EC" dirty="0">
            <a:solidFill>
              <a:schemeClr val="tx1"/>
            </a:solidFill>
          </a:endParaRPr>
        </a:p>
      </dgm:t>
    </dgm:pt>
    <dgm:pt modelId="{D01C12C1-68AA-4575-8C95-F07C08F15007}" type="parTrans" cxnId="{F4E9AD83-8B41-4D9B-99A9-ACBDB126867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8FF2822-0172-483A-A0A4-6D2693287363}" type="sibTrans" cxnId="{F4E9AD83-8B41-4D9B-99A9-ACBDB126867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AC7728C-B4CC-4C5E-BA73-D35729B834D2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Inexistencia de estrategias o planes empresariales </a:t>
          </a:r>
          <a:endParaRPr lang="es-EC" dirty="0">
            <a:solidFill>
              <a:schemeClr val="tx1"/>
            </a:solidFill>
          </a:endParaRPr>
        </a:p>
      </dgm:t>
    </dgm:pt>
    <dgm:pt modelId="{EB896E0D-8631-479C-80E0-06986249F96F}" type="parTrans" cxnId="{F6A0599D-EF70-4D65-857A-55AB7F8A054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001386E-8D17-478E-B21A-90C3DB4D6542}" type="sibTrans" cxnId="{F6A0599D-EF70-4D65-857A-55AB7F8A054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BC6254B-BC4F-497F-A9D1-8201733AC195}" type="pres">
      <dgm:prSet presAssocID="{179E2486-07D9-47B1-B3A3-A2327111D3BB}" presName="diagram" presStyleCnt="0">
        <dgm:presLayoutVars>
          <dgm:dir/>
          <dgm:resizeHandles val="exact"/>
        </dgm:presLayoutVars>
      </dgm:prSet>
      <dgm:spPr/>
    </dgm:pt>
    <dgm:pt modelId="{9AB3677E-8B2A-4807-8972-DBC9FCBE85CE}" type="pres">
      <dgm:prSet presAssocID="{56B9C0DE-A264-4FDB-A839-2A7732D6CAA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82B424-1559-4A4F-BAFE-30BEB19C4D2A}" type="pres">
      <dgm:prSet presAssocID="{3A978590-E94F-46D2-8145-F71544B6D7BD}" presName="sibTrans" presStyleLbl="sibTrans2D1" presStyleIdx="0" presStyleCnt="3"/>
      <dgm:spPr/>
    </dgm:pt>
    <dgm:pt modelId="{1EC9BAA7-3F44-4768-8C89-CC14095924DB}" type="pres">
      <dgm:prSet presAssocID="{3A978590-E94F-46D2-8145-F71544B6D7BD}" presName="connectorText" presStyleLbl="sibTrans2D1" presStyleIdx="0" presStyleCnt="3"/>
      <dgm:spPr/>
    </dgm:pt>
    <dgm:pt modelId="{6DFAA2E1-D9B5-48D3-828D-EBEE675BD686}" type="pres">
      <dgm:prSet presAssocID="{2AC758D5-948A-4A00-ABDE-6FF42AB1946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371A24-2E72-4136-9F15-631F789D1C4F}" type="pres">
      <dgm:prSet presAssocID="{085B3963-26AA-4138-9676-6FDB5D0D960F}" presName="sibTrans" presStyleLbl="sibTrans2D1" presStyleIdx="1" presStyleCnt="3"/>
      <dgm:spPr/>
    </dgm:pt>
    <dgm:pt modelId="{594FCA87-906B-4448-889F-EB099006F580}" type="pres">
      <dgm:prSet presAssocID="{085B3963-26AA-4138-9676-6FDB5D0D960F}" presName="connectorText" presStyleLbl="sibTrans2D1" presStyleIdx="1" presStyleCnt="3"/>
      <dgm:spPr/>
    </dgm:pt>
    <dgm:pt modelId="{B0EDE9A6-36A4-4249-AA9E-E96EEF3A4051}" type="pres">
      <dgm:prSet presAssocID="{CA71EE27-AA66-417F-B45C-144EA1105A4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768CB6-9308-4CEA-904D-5AE17602D5A2}" type="pres">
      <dgm:prSet presAssocID="{78FF2822-0172-483A-A0A4-6D2693287363}" presName="sibTrans" presStyleLbl="sibTrans2D1" presStyleIdx="2" presStyleCnt="3"/>
      <dgm:spPr/>
    </dgm:pt>
    <dgm:pt modelId="{7A3390BB-2710-4A04-9B37-5F810F6AEDFD}" type="pres">
      <dgm:prSet presAssocID="{78FF2822-0172-483A-A0A4-6D2693287363}" presName="connectorText" presStyleLbl="sibTrans2D1" presStyleIdx="2" presStyleCnt="3"/>
      <dgm:spPr/>
    </dgm:pt>
    <dgm:pt modelId="{BD336E60-E79E-4F28-A1B2-A5473251B337}" type="pres">
      <dgm:prSet presAssocID="{5AC7728C-B4CC-4C5E-BA73-D35729B834D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A59BB8A-66BD-479B-892A-35F45E502CF1}" type="presOf" srcId="{2AC758D5-948A-4A00-ABDE-6FF42AB19464}" destId="{6DFAA2E1-D9B5-48D3-828D-EBEE675BD686}" srcOrd="0" destOrd="0" presId="urn:microsoft.com/office/officeart/2005/8/layout/process5"/>
    <dgm:cxn modelId="{F4E9AD83-8B41-4D9B-99A9-ACBDB1268674}" srcId="{179E2486-07D9-47B1-B3A3-A2327111D3BB}" destId="{CA71EE27-AA66-417F-B45C-144EA1105A4A}" srcOrd="2" destOrd="0" parTransId="{D01C12C1-68AA-4575-8C95-F07C08F15007}" sibTransId="{78FF2822-0172-483A-A0A4-6D2693287363}"/>
    <dgm:cxn modelId="{255EE120-C072-4E17-AE22-83B84E44506C}" type="presOf" srcId="{CA71EE27-AA66-417F-B45C-144EA1105A4A}" destId="{B0EDE9A6-36A4-4249-AA9E-E96EEF3A4051}" srcOrd="0" destOrd="0" presId="urn:microsoft.com/office/officeart/2005/8/layout/process5"/>
    <dgm:cxn modelId="{159EB5B4-F00C-4B9B-A903-809F93BFB33C}" type="presOf" srcId="{085B3963-26AA-4138-9676-6FDB5D0D960F}" destId="{CD371A24-2E72-4136-9F15-631F789D1C4F}" srcOrd="0" destOrd="0" presId="urn:microsoft.com/office/officeart/2005/8/layout/process5"/>
    <dgm:cxn modelId="{9F194563-6334-4A30-B867-D55AE66CF3FE}" type="presOf" srcId="{3A978590-E94F-46D2-8145-F71544B6D7BD}" destId="{8E82B424-1559-4A4F-BAFE-30BEB19C4D2A}" srcOrd="0" destOrd="0" presId="urn:microsoft.com/office/officeart/2005/8/layout/process5"/>
    <dgm:cxn modelId="{3BB31324-BE3A-47A4-BF23-087C400BE93A}" type="presOf" srcId="{085B3963-26AA-4138-9676-6FDB5D0D960F}" destId="{594FCA87-906B-4448-889F-EB099006F580}" srcOrd="1" destOrd="0" presId="urn:microsoft.com/office/officeart/2005/8/layout/process5"/>
    <dgm:cxn modelId="{8A5C53B0-A90D-47B3-AFD4-CCF66EBCE291}" srcId="{179E2486-07D9-47B1-B3A3-A2327111D3BB}" destId="{2AC758D5-948A-4A00-ABDE-6FF42AB19464}" srcOrd="1" destOrd="0" parTransId="{CDCB3196-64FB-441F-A08F-8D75499E56BB}" sibTransId="{085B3963-26AA-4138-9676-6FDB5D0D960F}"/>
    <dgm:cxn modelId="{F6A0599D-EF70-4D65-857A-55AB7F8A0546}" srcId="{179E2486-07D9-47B1-B3A3-A2327111D3BB}" destId="{5AC7728C-B4CC-4C5E-BA73-D35729B834D2}" srcOrd="3" destOrd="0" parTransId="{EB896E0D-8631-479C-80E0-06986249F96F}" sibTransId="{E001386E-8D17-478E-B21A-90C3DB4D6542}"/>
    <dgm:cxn modelId="{67628189-519C-4F24-82B0-0A693A62056D}" type="presOf" srcId="{78FF2822-0172-483A-A0A4-6D2693287363}" destId="{CD768CB6-9308-4CEA-904D-5AE17602D5A2}" srcOrd="0" destOrd="0" presId="urn:microsoft.com/office/officeart/2005/8/layout/process5"/>
    <dgm:cxn modelId="{8F9AABE6-D8E9-459D-A0CF-B4D8E824BEC4}" type="presOf" srcId="{56B9C0DE-A264-4FDB-A839-2A7732D6CAA0}" destId="{9AB3677E-8B2A-4807-8972-DBC9FCBE85CE}" srcOrd="0" destOrd="0" presId="urn:microsoft.com/office/officeart/2005/8/layout/process5"/>
    <dgm:cxn modelId="{9EEB2434-21D1-4CF5-9EF9-8B385E19DE0C}" type="presOf" srcId="{179E2486-07D9-47B1-B3A3-A2327111D3BB}" destId="{FBC6254B-BC4F-497F-A9D1-8201733AC195}" srcOrd="0" destOrd="0" presId="urn:microsoft.com/office/officeart/2005/8/layout/process5"/>
    <dgm:cxn modelId="{6A33B9AE-C341-436A-9A5F-4311FC5A1983}" srcId="{179E2486-07D9-47B1-B3A3-A2327111D3BB}" destId="{56B9C0DE-A264-4FDB-A839-2A7732D6CAA0}" srcOrd="0" destOrd="0" parTransId="{42120A04-4C7D-4710-A6AF-2AE3D5C45AAC}" sibTransId="{3A978590-E94F-46D2-8145-F71544B6D7BD}"/>
    <dgm:cxn modelId="{C1C1FF61-D196-4E4D-9372-1337D132B06D}" type="presOf" srcId="{3A978590-E94F-46D2-8145-F71544B6D7BD}" destId="{1EC9BAA7-3F44-4768-8C89-CC14095924DB}" srcOrd="1" destOrd="0" presId="urn:microsoft.com/office/officeart/2005/8/layout/process5"/>
    <dgm:cxn modelId="{A4E06F3B-29BB-4737-B96C-302B5BC7606E}" type="presOf" srcId="{78FF2822-0172-483A-A0A4-6D2693287363}" destId="{7A3390BB-2710-4A04-9B37-5F810F6AEDFD}" srcOrd="1" destOrd="0" presId="urn:microsoft.com/office/officeart/2005/8/layout/process5"/>
    <dgm:cxn modelId="{1F7C2076-F91F-41DB-8141-F87E68A66592}" type="presOf" srcId="{5AC7728C-B4CC-4C5E-BA73-D35729B834D2}" destId="{BD336E60-E79E-4F28-A1B2-A5473251B337}" srcOrd="0" destOrd="0" presId="urn:microsoft.com/office/officeart/2005/8/layout/process5"/>
    <dgm:cxn modelId="{05D4A497-D43D-4061-9796-FE12E798DD89}" type="presParOf" srcId="{FBC6254B-BC4F-497F-A9D1-8201733AC195}" destId="{9AB3677E-8B2A-4807-8972-DBC9FCBE85CE}" srcOrd="0" destOrd="0" presId="urn:microsoft.com/office/officeart/2005/8/layout/process5"/>
    <dgm:cxn modelId="{6638B1F5-DB43-48F6-8749-8E8F3DD0AAF7}" type="presParOf" srcId="{FBC6254B-BC4F-497F-A9D1-8201733AC195}" destId="{8E82B424-1559-4A4F-BAFE-30BEB19C4D2A}" srcOrd="1" destOrd="0" presId="urn:microsoft.com/office/officeart/2005/8/layout/process5"/>
    <dgm:cxn modelId="{EFDAE0AE-799E-4894-8DA3-79D805CBD9EE}" type="presParOf" srcId="{8E82B424-1559-4A4F-BAFE-30BEB19C4D2A}" destId="{1EC9BAA7-3F44-4768-8C89-CC14095924DB}" srcOrd="0" destOrd="0" presId="urn:microsoft.com/office/officeart/2005/8/layout/process5"/>
    <dgm:cxn modelId="{18D13896-C6B7-49CF-9F66-F05A73630E29}" type="presParOf" srcId="{FBC6254B-BC4F-497F-A9D1-8201733AC195}" destId="{6DFAA2E1-D9B5-48D3-828D-EBEE675BD686}" srcOrd="2" destOrd="0" presId="urn:microsoft.com/office/officeart/2005/8/layout/process5"/>
    <dgm:cxn modelId="{B3DC070D-306A-4DF0-A582-4A619B7F1FA4}" type="presParOf" srcId="{FBC6254B-BC4F-497F-A9D1-8201733AC195}" destId="{CD371A24-2E72-4136-9F15-631F789D1C4F}" srcOrd="3" destOrd="0" presId="urn:microsoft.com/office/officeart/2005/8/layout/process5"/>
    <dgm:cxn modelId="{FDF834E4-A52E-4077-9F61-A40BEDB86D89}" type="presParOf" srcId="{CD371A24-2E72-4136-9F15-631F789D1C4F}" destId="{594FCA87-906B-4448-889F-EB099006F580}" srcOrd="0" destOrd="0" presId="urn:microsoft.com/office/officeart/2005/8/layout/process5"/>
    <dgm:cxn modelId="{854CD1A3-6A84-4436-A3EF-808C2BA486FB}" type="presParOf" srcId="{FBC6254B-BC4F-497F-A9D1-8201733AC195}" destId="{B0EDE9A6-36A4-4249-AA9E-E96EEF3A4051}" srcOrd="4" destOrd="0" presId="urn:microsoft.com/office/officeart/2005/8/layout/process5"/>
    <dgm:cxn modelId="{9E0D127C-6A6E-41ED-845C-29F389ACE8D4}" type="presParOf" srcId="{FBC6254B-BC4F-497F-A9D1-8201733AC195}" destId="{CD768CB6-9308-4CEA-904D-5AE17602D5A2}" srcOrd="5" destOrd="0" presId="urn:microsoft.com/office/officeart/2005/8/layout/process5"/>
    <dgm:cxn modelId="{484F9FB1-9C6D-4BCF-A5B5-A037F4ECD973}" type="presParOf" srcId="{CD768CB6-9308-4CEA-904D-5AE17602D5A2}" destId="{7A3390BB-2710-4A04-9B37-5F810F6AEDFD}" srcOrd="0" destOrd="0" presId="urn:microsoft.com/office/officeart/2005/8/layout/process5"/>
    <dgm:cxn modelId="{C243CC53-5B49-4006-8FDB-4257F5A4847A}" type="presParOf" srcId="{FBC6254B-BC4F-497F-A9D1-8201733AC195}" destId="{BD336E60-E79E-4F28-A1B2-A5473251B337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09F8BB3-B398-4699-8CBB-67386CBF426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2FD7980-A8A2-462B-881E-A1F8DD3277A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Implementar el modelo de negocio propuesto basado en Canvas como herramienta primordial</a:t>
          </a:r>
          <a:endParaRPr lang="es-EC" dirty="0">
            <a:solidFill>
              <a:schemeClr val="tx1"/>
            </a:solidFill>
          </a:endParaRPr>
        </a:p>
      </dgm:t>
    </dgm:pt>
    <dgm:pt modelId="{989BEDD4-8A6C-4408-BE59-715059556834}" type="parTrans" cxnId="{E8072F7A-9F07-44B6-8A41-588F3A6FDA4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12E0877-B2A1-476B-9132-09D24B8C4DCA}" type="sibTrans" cxnId="{E8072F7A-9F07-44B6-8A41-588F3A6FDA4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C825E0F-7DFF-43DC-8B30-81887C3C5FFE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Realizar un diagnóstico y evaluación de todos los procesos que permitirá un seguimiento y mejoramiento continuo de los mismos. </a:t>
          </a:r>
          <a:endParaRPr lang="es-EC" dirty="0">
            <a:solidFill>
              <a:schemeClr val="tx1"/>
            </a:solidFill>
          </a:endParaRPr>
        </a:p>
      </dgm:t>
    </dgm:pt>
    <dgm:pt modelId="{452A3F74-E45B-4600-ACCB-6066B39D6FB6}" type="parTrans" cxnId="{00E1F43C-AFF1-4C08-843A-6301A051A79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B5D51E2-4D6D-4F09-8341-7941904113A3}" type="sibTrans" cxnId="{00E1F43C-AFF1-4C08-843A-6301A051A79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ED473D1-D96E-49A5-B350-9D82A18E9C45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Como empresas de un sector que actualmente presenta alta demanda, exigir a las entidades de control un seguimiento exhaustivo .</a:t>
          </a:r>
          <a:endParaRPr lang="es-EC" dirty="0">
            <a:solidFill>
              <a:schemeClr val="tx1"/>
            </a:solidFill>
          </a:endParaRPr>
        </a:p>
      </dgm:t>
    </dgm:pt>
    <dgm:pt modelId="{DD8B3AEE-7561-4801-A1AB-259F6EB71077}" type="parTrans" cxnId="{B5959B72-7414-487D-86E2-A7516BF3E4E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CB0996F-E7CC-4313-9349-AC7C6C2CE6CA}" type="sibTrans" cxnId="{B5959B72-7414-487D-86E2-A7516BF3E4E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5955421-06E9-4A3A-81DE-D0689F3479F5}" type="pres">
      <dgm:prSet presAssocID="{609F8BB3-B398-4699-8CBB-67386CBF4269}" presName="outerComposite" presStyleCnt="0">
        <dgm:presLayoutVars>
          <dgm:chMax val="5"/>
          <dgm:dir/>
          <dgm:resizeHandles val="exact"/>
        </dgm:presLayoutVars>
      </dgm:prSet>
      <dgm:spPr/>
    </dgm:pt>
    <dgm:pt modelId="{A85DA851-D4C8-4E99-ADAB-F1FA42C86619}" type="pres">
      <dgm:prSet presAssocID="{609F8BB3-B398-4699-8CBB-67386CBF4269}" presName="dummyMaxCanvas" presStyleCnt="0">
        <dgm:presLayoutVars/>
      </dgm:prSet>
      <dgm:spPr/>
    </dgm:pt>
    <dgm:pt modelId="{C5DF32AE-8F86-4E9F-89F2-0A3C1E5FFFFF}" type="pres">
      <dgm:prSet presAssocID="{609F8BB3-B398-4699-8CBB-67386CBF426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710DA0-5915-4FC9-A5B5-0F539D1C7D70}" type="pres">
      <dgm:prSet presAssocID="{609F8BB3-B398-4699-8CBB-67386CBF426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98B5C7-5495-4549-B207-F11A7FF9D0D8}" type="pres">
      <dgm:prSet presAssocID="{609F8BB3-B398-4699-8CBB-67386CBF426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C46501-2B8E-4F91-969E-53D41D97ACAB}" type="pres">
      <dgm:prSet presAssocID="{609F8BB3-B398-4699-8CBB-67386CBF4269}" presName="ThreeConn_1-2" presStyleLbl="fgAccFollowNode1" presStyleIdx="0" presStyleCnt="2">
        <dgm:presLayoutVars>
          <dgm:bulletEnabled val="1"/>
        </dgm:presLayoutVars>
      </dgm:prSet>
      <dgm:spPr/>
    </dgm:pt>
    <dgm:pt modelId="{1F752CD7-8C33-4223-B6D3-42A601D99A19}" type="pres">
      <dgm:prSet presAssocID="{609F8BB3-B398-4699-8CBB-67386CBF4269}" presName="ThreeConn_2-3" presStyleLbl="fgAccFollowNode1" presStyleIdx="1" presStyleCnt="2">
        <dgm:presLayoutVars>
          <dgm:bulletEnabled val="1"/>
        </dgm:presLayoutVars>
      </dgm:prSet>
      <dgm:spPr/>
    </dgm:pt>
    <dgm:pt modelId="{7A564C60-FAD9-43F9-B471-1F021608827B}" type="pres">
      <dgm:prSet presAssocID="{609F8BB3-B398-4699-8CBB-67386CBF426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E6FE13-67A9-4E97-9B48-2F96E0CEA152}" type="pres">
      <dgm:prSet presAssocID="{609F8BB3-B398-4699-8CBB-67386CBF426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3D8886-DEFE-4C19-9A46-A52652195330}" type="pres">
      <dgm:prSet presAssocID="{609F8BB3-B398-4699-8CBB-67386CBF426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1C6149E-7612-42EB-BAF7-E9140D97F1E9}" type="presOf" srcId="{2ED473D1-D96E-49A5-B350-9D82A18E9C45}" destId="{1198B5C7-5495-4549-B207-F11A7FF9D0D8}" srcOrd="0" destOrd="0" presId="urn:microsoft.com/office/officeart/2005/8/layout/vProcess5"/>
    <dgm:cxn modelId="{B856D156-0EF7-4124-AF6A-88747B923141}" type="presOf" srcId="{32FD7980-A8A2-462B-881E-A1F8DD3277A2}" destId="{7A564C60-FAD9-43F9-B471-1F021608827B}" srcOrd="1" destOrd="0" presId="urn:microsoft.com/office/officeart/2005/8/layout/vProcess5"/>
    <dgm:cxn modelId="{48A11BA1-6EB2-41FE-A53C-4F36DCD99704}" type="presOf" srcId="{0B5D51E2-4D6D-4F09-8341-7941904113A3}" destId="{1F752CD7-8C33-4223-B6D3-42A601D99A19}" srcOrd="0" destOrd="0" presId="urn:microsoft.com/office/officeart/2005/8/layout/vProcess5"/>
    <dgm:cxn modelId="{D05634B5-7C31-4B5B-B6B7-F1B6EBF5A451}" type="presOf" srcId="{609F8BB3-B398-4699-8CBB-67386CBF4269}" destId="{55955421-06E9-4A3A-81DE-D0689F3479F5}" srcOrd="0" destOrd="0" presId="urn:microsoft.com/office/officeart/2005/8/layout/vProcess5"/>
    <dgm:cxn modelId="{E8072F7A-9F07-44B6-8A41-588F3A6FDA4E}" srcId="{609F8BB3-B398-4699-8CBB-67386CBF4269}" destId="{32FD7980-A8A2-462B-881E-A1F8DD3277A2}" srcOrd="0" destOrd="0" parTransId="{989BEDD4-8A6C-4408-BE59-715059556834}" sibTransId="{212E0877-B2A1-476B-9132-09D24B8C4DCA}"/>
    <dgm:cxn modelId="{958C1931-F041-492F-91B8-6D70992FCE50}" type="presOf" srcId="{2ED473D1-D96E-49A5-B350-9D82A18E9C45}" destId="{A73D8886-DEFE-4C19-9A46-A52652195330}" srcOrd="1" destOrd="0" presId="urn:microsoft.com/office/officeart/2005/8/layout/vProcess5"/>
    <dgm:cxn modelId="{B5959B72-7414-487D-86E2-A7516BF3E4E7}" srcId="{609F8BB3-B398-4699-8CBB-67386CBF4269}" destId="{2ED473D1-D96E-49A5-B350-9D82A18E9C45}" srcOrd="2" destOrd="0" parTransId="{DD8B3AEE-7561-4801-A1AB-259F6EB71077}" sibTransId="{ACB0996F-E7CC-4313-9349-AC7C6C2CE6CA}"/>
    <dgm:cxn modelId="{C85A46CE-B466-448D-A4C1-4833BA34D770}" type="presOf" srcId="{32FD7980-A8A2-462B-881E-A1F8DD3277A2}" destId="{C5DF32AE-8F86-4E9F-89F2-0A3C1E5FFFFF}" srcOrd="0" destOrd="0" presId="urn:microsoft.com/office/officeart/2005/8/layout/vProcess5"/>
    <dgm:cxn modelId="{78950493-3D66-4756-AEC1-F10043E26D8B}" type="presOf" srcId="{9C825E0F-7DFF-43DC-8B30-81887C3C5FFE}" destId="{B5E6FE13-67A9-4E97-9B48-2F96E0CEA152}" srcOrd="1" destOrd="0" presId="urn:microsoft.com/office/officeart/2005/8/layout/vProcess5"/>
    <dgm:cxn modelId="{111815CD-2BD8-4A85-8C1F-144C6BC43525}" type="presOf" srcId="{9C825E0F-7DFF-43DC-8B30-81887C3C5FFE}" destId="{1B710DA0-5915-4FC9-A5B5-0F539D1C7D70}" srcOrd="0" destOrd="0" presId="urn:microsoft.com/office/officeart/2005/8/layout/vProcess5"/>
    <dgm:cxn modelId="{9C2B29A4-8AE7-49F5-A0BF-C583364E3ECD}" type="presOf" srcId="{212E0877-B2A1-476B-9132-09D24B8C4DCA}" destId="{07C46501-2B8E-4F91-969E-53D41D97ACAB}" srcOrd="0" destOrd="0" presId="urn:microsoft.com/office/officeart/2005/8/layout/vProcess5"/>
    <dgm:cxn modelId="{00E1F43C-AFF1-4C08-843A-6301A051A796}" srcId="{609F8BB3-B398-4699-8CBB-67386CBF4269}" destId="{9C825E0F-7DFF-43DC-8B30-81887C3C5FFE}" srcOrd="1" destOrd="0" parTransId="{452A3F74-E45B-4600-ACCB-6066B39D6FB6}" sibTransId="{0B5D51E2-4D6D-4F09-8341-7941904113A3}"/>
    <dgm:cxn modelId="{EA2976C7-4621-47D2-9213-2493E15DBC8C}" type="presParOf" srcId="{55955421-06E9-4A3A-81DE-D0689F3479F5}" destId="{A85DA851-D4C8-4E99-ADAB-F1FA42C86619}" srcOrd="0" destOrd="0" presId="urn:microsoft.com/office/officeart/2005/8/layout/vProcess5"/>
    <dgm:cxn modelId="{9CD46F24-83A5-4BD9-BCF5-23387A9BB1A3}" type="presParOf" srcId="{55955421-06E9-4A3A-81DE-D0689F3479F5}" destId="{C5DF32AE-8F86-4E9F-89F2-0A3C1E5FFFFF}" srcOrd="1" destOrd="0" presId="urn:microsoft.com/office/officeart/2005/8/layout/vProcess5"/>
    <dgm:cxn modelId="{B9EB30CE-D929-419D-B57E-544D9D4D541D}" type="presParOf" srcId="{55955421-06E9-4A3A-81DE-D0689F3479F5}" destId="{1B710DA0-5915-4FC9-A5B5-0F539D1C7D70}" srcOrd="2" destOrd="0" presId="urn:microsoft.com/office/officeart/2005/8/layout/vProcess5"/>
    <dgm:cxn modelId="{F98E266F-ACA3-42B1-BAFA-8A4E4E7EBE47}" type="presParOf" srcId="{55955421-06E9-4A3A-81DE-D0689F3479F5}" destId="{1198B5C7-5495-4549-B207-F11A7FF9D0D8}" srcOrd="3" destOrd="0" presId="urn:microsoft.com/office/officeart/2005/8/layout/vProcess5"/>
    <dgm:cxn modelId="{901D932C-E9BD-4D75-A07D-8B5DC3B439F6}" type="presParOf" srcId="{55955421-06E9-4A3A-81DE-D0689F3479F5}" destId="{07C46501-2B8E-4F91-969E-53D41D97ACAB}" srcOrd="4" destOrd="0" presId="urn:microsoft.com/office/officeart/2005/8/layout/vProcess5"/>
    <dgm:cxn modelId="{92D8EFBD-491B-4D03-8911-C2D17FBCF97A}" type="presParOf" srcId="{55955421-06E9-4A3A-81DE-D0689F3479F5}" destId="{1F752CD7-8C33-4223-B6D3-42A601D99A19}" srcOrd="5" destOrd="0" presId="urn:microsoft.com/office/officeart/2005/8/layout/vProcess5"/>
    <dgm:cxn modelId="{70DA7CF6-8244-4DDC-948A-BA7AE7A444FB}" type="presParOf" srcId="{55955421-06E9-4A3A-81DE-D0689F3479F5}" destId="{7A564C60-FAD9-43F9-B471-1F021608827B}" srcOrd="6" destOrd="0" presId="urn:microsoft.com/office/officeart/2005/8/layout/vProcess5"/>
    <dgm:cxn modelId="{7DCFA2BC-59E0-4284-9397-80520860BCE1}" type="presParOf" srcId="{55955421-06E9-4A3A-81DE-D0689F3479F5}" destId="{B5E6FE13-67A9-4E97-9B48-2F96E0CEA152}" srcOrd="7" destOrd="0" presId="urn:microsoft.com/office/officeart/2005/8/layout/vProcess5"/>
    <dgm:cxn modelId="{BD6837FD-43EB-40B0-A36C-6057C8553B6C}" type="presParOf" srcId="{55955421-06E9-4A3A-81DE-D0689F3479F5}" destId="{A73D8886-DEFE-4C19-9A46-A5265219533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DFB076-20D2-4603-B325-33B3EBAE6C24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A7F0415-6A77-4F13-AD4C-5DFAA98E2156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Modelos de negocios empresariales</a:t>
          </a:r>
          <a:endParaRPr lang="es-EC" b="1" dirty="0">
            <a:solidFill>
              <a:schemeClr val="tx1"/>
            </a:solidFill>
          </a:endParaRPr>
        </a:p>
      </dgm:t>
    </dgm:pt>
    <dgm:pt modelId="{49424170-D21A-4A81-BE3E-35BD0C24F776}" type="parTrans" cxnId="{99247D3A-85EB-4133-988D-2ADFA549E7CF}">
      <dgm:prSet/>
      <dgm:spPr/>
      <dgm:t>
        <a:bodyPr/>
        <a:lstStyle/>
        <a:p>
          <a:endParaRPr lang="es-EC"/>
        </a:p>
      </dgm:t>
    </dgm:pt>
    <dgm:pt modelId="{3A100FAE-1BD5-4F44-8CB5-0346E07B0CEF}" type="sibTrans" cxnId="{99247D3A-85EB-4133-988D-2ADFA549E7CF}">
      <dgm:prSet/>
      <dgm:spPr/>
      <dgm:t>
        <a:bodyPr/>
        <a:lstStyle/>
        <a:p>
          <a:endParaRPr lang="es-EC"/>
        </a:p>
      </dgm:t>
    </dgm:pt>
    <dgm:pt modelId="{3E05DB6E-9CE9-486C-BEA4-85ED0D49A324}">
      <dgm:prSet phldrT="[Texto]" custT="1"/>
      <dgm:spPr/>
      <dgm:t>
        <a:bodyPr/>
        <a:lstStyle/>
        <a:p>
          <a:r>
            <a:rPr lang="es-EC" sz="3600" dirty="0" smtClean="0"/>
            <a:t>Clientes</a:t>
          </a:r>
          <a:endParaRPr lang="es-EC" sz="2100" dirty="0"/>
        </a:p>
      </dgm:t>
    </dgm:pt>
    <dgm:pt modelId="{3C5C9DF6-50CE-40FD-B6CA-003346538DDC}" type="parTrans" cxnId="{0921BF55-A061-4511-920C-DFD2112D7F85}">
      <dgm:prSet/>
      <dgm:spPr/>
      <dgm:t>
        <a:bodyPr/>
        <a:lstStyle/>
        <a:p>
          <a:endParaRPr lang="es-EC"/>
        </a:p>
      </dgm:t>
    </dgm:pt>
    <dgm:pt modelId="{6AE63E0D-FA9E-42E7-9024-F7403E0220E7}" type="sibTrans" cxnId="{0921BF55-A061-4511-920C-DFD2112D7F85}">
      <dgm:prSet/>
      <dgm:spPr/>
      <dgm:t>
        <a:bodyPr/>
        <a:lstStyle/>
        <a:p>
          <a:endParaRPr lang="es-EC"/>
        </a:p>
      </dgm:t>
    </dgm:pt>
    <dgm:pt modelId="{EEFF6CD3-0072-40B6-B4F9-0C23C649CD85}">
      <dgm:prSet phldrT="[Texto]" custT="1"/>
      <dgm:spPr/>
      <dgm:t>
        <a:bodyPr/>
        <a:lstStyle/>
        <a:p>
          <a:r>
            <a:rPr lang="es-EC" sz="2800" dirty="0" smtClean="0"/>
            <a:t>Propuesta de valor</a:t>
          </a:r>
          <a:endParaRPr lang="es-EC" sz="2800" dirty="0"/>
        </a:p>
      </dgm:t>
    </dgm:pt>
    <dgm:pt modelId="{A7EFA29F-AEFD-4F67-A3D5-3C8F11C7A701}" type="parTrans" cxnId="{FCAAF10E-1E5C-48D7-8A36-BC9A5E01F0BA}">
      <dgm:prSet/>
      <dgm:spPr/>
      <dgm:t>
        <a:bodyPr/>
        <a:lstStyle/>
        <a:p>
          <a:endParaRPr lang="es-EC"/>
        </a:p>
      </dgm:t>
    </dgm:pt>
    <dgm:pt modelId="{816218F1-978E-4898-A10F-311F31B9E316}" type="sibTrans" cxnId="{FCAAF10E-1E5C-48D7-8A36-BC9A5E01F0BA}">
      <dgm:prSet/>
      <dgm:spPr/>
      <dgm:t>
        <a:bodyPr/>
        <a:lstStyle/>
        <a:p>
          <a:endParaRPr lang="es-EC"/>
        </a:p>
      </dgm:t>
    </dgm:pt>
    <dgm:pt modelId="{F97F4955-B2F2-45CE-AB8F-A982881128F2}">
      <dgm:prSet phldrT="[Texto]" custT="1"/>
      <dgm:spPr/>
      <dgm:t>
        <a:bodyPr/>
        <a:lstStyle/>
        <a:p>
          <a:r>
            <a:rPr lang="es-EC" sz="2400" dirty="0" smtClean="0"/>
            <a:t>Competitividad en el mercado</a:t>
          </a:r>
          <a:endParaRPr lang="es-EC" sz="2400" dirty="0"/>
        </a:p>
      </dgm:t>
    </dgm:pt>
    <dgm:pt modelId="{0C9F8D98-DBDE-4310-8956-0486DFAF62EE}" type="parTrans" cxnId="{190C3DD9-9F7C-4725-B85C-450999A675EB}">
      <dgm:prSet/>
      <dgm:spPr/>
      <dgm:t>
        <a:bodyPr/>
        <a:lstStyle/>
        <a:p>
          <a:endParaRPr lang="es-EC"/>
        </a:p>
      </dgm:t>
    </dgm:pt>
    <dgm:pt modelId="{9EDC3A87-B599-4A52-A0E7-DEF67820577D}" type="sibTrans" cxnId="{190C3DD9-9F7C-4725-B85C-450999A675EB}">
      <dgm:prSet/>
      <dgm:spPr/>
      <dgm:t>
        <a:bodyPr/>
        <a:lstStyle/>
        <a:p>
          <a:endParaRPr lang="es-EC"/>
        </a:p>
      </dgm:t>
    </dgm:pt>
    <dgm:pt modelId="{347C1B1B-6898-4162-B2FA-CAEF36D6D0F3}" type="pres">
      <dgm:prSet presAssocID="{56DFB076-20D2-4603-B325-33B3EBAE6C24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7C127B22-6C2F-4408-940F-F56E83B63384}" type="pres">
      <dgm:prSet presAssocID="{2A7F0415-6A77-4F13-AD4C-5DFAA98E2156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s-EC"/>
        </a:p>
      </dgm:t>
    </dgm:pt>
    <dgm:pt modelId="{8F085F5B-B02C-430E-AEE5-734BEF5FB69F}" type="pres">
      <dgm:prSet presAssocID="{3E05DB6E-9CE9-486C-BEA4-85ED0D49A324}" presName="Accent" presStyleLbl="node1" presStyleIdx="1" presStyleCnt="2"/>
      <dgm:spPr/>
    </dgm:pt>
    <dgm:pt modelId="{5EB5F4F2-BF20-44DD-A3EA-5090CE53C610}" type="pres">
      <dgm:prSet presAssocID="{3E05DB6E-9CE9-486C-BEA4-85ED0D49A324}" presName="Image1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B895C11-74DE-4DD9-8F81-ACC75715B265}" type="pres">
      <dgm:prSet presAssocID="{3E05DB6E-9CE9-486C-BEA4-85ED0D49A324}" presName="Child1" presStyleLbl="revTx" presStyleIdx="0" presStyleCnt="3" custScaleX="133879" custScaleY="73616" custLinFactNeighborX="173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C7DAC0-0E1F-4E40-9487-B026C66C5DC1}" type="pres">
      <dgm:prSet presAssocID="{EEFF6CD3-0072-40B6-B4F9-0C23C649CD85}" presName="Image2" presStyleCnt="0"/>
      <dgm:spPr/>
    </dgm:pt>
    <dgm:pt modelId="{056BE12F-3A88-4CF5-A780-5B6D7FF1E937}" type="pres">
      <dgm:prSet presAssocID="{EEFF6CD3-0072-40B6-B4F9-0C23C649CD85}" presName="Imag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1FA36B9-ADE3-4E0E-89D5-263501872336}" type="pres">
      <dgm:prSet presAssocID="{EEFF6CD3-0072-40B6-B4F9-0C23C649CD85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920549-DBF0-4D8F-A9B9-028702C6F48F}" type="pres">
      <dgm:prSet presAssocID="{F97F4955-B2F2-45CE-AB8F-A982881128F2}" presName="Image3" presStyleCnt="0"/>
      <dgm:spPr/>
    </dgm:pt>
    <dgm:pt modelId="{228DCC6C-DB1C-4BEF-88B3-DDD61FDD6F24}" type="pres">
      <dgm:prSet presAssocID="{F97F4955-B2F2-45CE-AB8F-A982881128F2}" presName="Imag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7EF618F-25FC-4391-91FA-21F629EFD18B}" type="pres">
      <dgm:prSet presAssocID="{F97F4955-B2F2-45CE-AB8F-A982881128F2}" presName="Child3" presStyleLbl="revTx" presStyleIdx="2" presStyleCnt="3" custScaleX="142098" custScaleY="104225" custLinFactNeighborX="238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CAAF10E-1E5C-48D7-8A36-BC9A5E01F0BA}" srcId="{2A7F0415-6A77-4F13-AD4C-5DFAA98E2156}" destId="{EEFF6CD3-0072-40B6-B4F9-0C23C649CD85}" srcOrd="1" destOrd="0" parTransId="{A7EFA29F-AEFD-4F67-A3D5-3C8F11C7A701}" sibTransId="{816218F1-978E-4898-A10F-311F31B9E316}"/>
    <dgm:cxn modelId="{034560A4-48ED-4E9C-B0D3-4FB3529EB087}" type="presOf" srcId="{56DFB076-20D2-4603-B325-33B3EBAE6C24}" destId="{347C1B1B-6898-4162-B2FA-CAEF36D6D0F3}" srcOrd="0" destOrd="0" presId="urn:microsoft.com/office/officeart/2011/layout/RadialPictureList"/>
    <dgm:cxn modelId="{8004798D-EA2C-4AB8-89A9-7918338E0A06}" type="presOf" srcId="{3E05DB6E-9CE9-486C-BEA4-85ED0D49A324}" destId="{3B895C11-74DE-4DD9-8F81-ACC75715B265}" srcOrd="0" destOrd="0" presId="urn:microsoft.com/office/officeart/2011/layout/RadialPictureList"/>
    <dgm:cxn modelId="{E3CC2C1E-14FF-4AFE-A7FA-22AC473646E8}" type="presOf" srcId="{F97F4955-B2F2-45CE-AB8F-A982881128F2}" destId="{87EF618F-25FC-4391-91FA-21F629EFD18B}" srcOrd="0" destOrd="0" presId="urn:microsoft.com/office/officeart/2011/layout/RadialPictureList"/>
    <dgm:cxn modelId="{99247D3A-85EB-4133-988D-2ADFA549E7CF}" srcId="{56DFB076-20D2-4603-B325-33B3EBAE6C24}" destId="{2A7F0415-6A77-4F13-AD4C-5DFAA98E2156}" srcOrd="0" destOrd="0" parTransId="{49424170-D21A-4A81-BE3E-35BD0C24F776}" sibTransId="{3A100FAE-1BD5-4F44-8CB5-0346E07B0CEF}"/>
    <dgm:cxn modelId="{0921BF55-A061-4511-920C-DFD2112D7F85}" srcId="{2A7F0415-6A77-4F13-AD4C-5DFAA98E2156}" destId="{3E05DB6E-9CE9-486C-BEA4-85ED0D49A324}" srcOrd="0" destOrd="0" parTransId="{3C5C9DF6-50CE-40FD-B6CA-003346538DDC}" sibTransId="{6AE63E0D-FA9E-42E7-9024-F7403E0220E7}"/>
    <dgm:cxn modelId="{5B590C1F-5D4F-4DD8-B2FC-476841039236}" type="presOf" srcId="{EEFF6CD3-0072-40B6-B4F9-0C23C649CD85}" destId="{C1FA36B9-ADE3-4E0E-89D5-263501872336}" srcOrd="0" destOrd="0" presId="urn:microsoft.com/office/officeart/2011/layout/RadialPictureList"/>
    <dgm:cxn modelId="{190C3DD9-9F7C-4725-B85C-450999A675EB}" srcId="{2A7F0415-6A77-4F13-AD4C-5DFAA98E2156}" destId="{F97F4955-B2F2-45CE-AB8F-A982881128F2}" srcOrd="2" destOrd="0" parTransId="{0C9F8D98-DBDE-4310-8956-0486DFAF62EE}" sibTransId="{9EDC3A87-B599-4A52-A0E7-DEF67820577D}"/>
    <dgm:cxn modelId="{1B3EBE2C-36EB-464D-B144-077E47C13122}" type="presOf" srcId="{2A7F0415-6A77-4F13-AD4C-5DFAA98E2156}" destId="{7C127B22-6C2F-4408-940F-F56E83B63384}" srcOrd="0" destOrd="0" presId="urn:microsoft.com/office/officeart/2011/layout/RadialPictureList"/>
    <dgm:cxn modelId="{0B66B993-94E8-4DFA-8600-BD8394C22BC4}" type="presParOf" srcId="{347C1B1B-6898-4162-B2FA-CAEF36D6D0F3}" destId="{7C127B22-6C2F-4408-940F-F56E83B63384}" srcOrd="0" destOrd="0" presId="urn:microsoft.com/office/officeart/2011/layout/RadialPictureList"/>
    <dgm:cxn modelId="{AF8E9872-DCB5-41DC-8806-197F276F2012}" type="presParOf" srcId="{347C1B1B-6898-4162-B2FA-CAEF36D6D0F3}" destId="{8F085F5B-B02C-430E-AEE5-734BEF5FB69F}" srcOrd="1" destOrd="0" presId="urn:microsoft.com/office/officeart/2011/layout/RadialPictureList"/>
    <dgm:cxn modelId="{4F0D71C1-D7DC-4E90-936E-311E13C2E8E5}" type="presParOf" srcId="{347C1B1B-6898-4162-B2FA-CAEF36D6D0F3}" destId="{5EB5F4F2-BF20-44DD-A3EA-5090CE53C610}" srcOrd="2" destOrd="0" presId="urn:microsoft.com/office/officeart/2011/layout/RadialPictureList"/>
    <dgm:cxn modelId="{7FB203D6-9C24-4B2D-95D5-A83CD0CA6F4F}" type="presParOf" srcId="{347C1B1B-6898-4162-B2FA-CAEF36D6D0F3}" destId="{3B895C11-74DE-4DD9-8F81-ACC75715B265}" srcOrd="3" destOrd="0" presId="urn:microsoft.com/office/officeart/2011/layout/RadialPictureList"/>
    <dgm:cxn modelId="{26EB1F78-BF42-436D-8B63-6A48BD8EA55F}" type="presParOf" srcId="{347C1B1B-6898-4162-B2FA-CAEF36D6D0F3}" destId="{DCC7DAC0-0E1F-4E40-9487-B026C66C5DC1}" srcOrd="4" destOrd="0" presId="urn:microsoft.com/office/officeart/2011/layout/RadialPictureList"/>
    <dgm:cxn modelId="{31CAAE67-3BA2-43D8-92D3-1951891174BD}" type="presParOf" srcId="{DCC7DAC0-0E1F-4E40-9487-B026C66C5DC1}" destId="{056BE12F-3A88-4CF5-A780-5B6D7FF1E937}" srcOrd="0" destOrd="0" presId="urn:microsoft.com/office/officeart/2011/layout/RadialPictureList"/>
    <dgm:cxn modelId="{C04CEEA0-5BD2-4A20-92E2-0ABADC6151C6}" type="presParOf" srcId="{347C1B1B-6898-4162-B2FA-CAEF36D6D0F3}" destId="{C1FA36B9-ADE3-4E0E-89D5-263501872336}" srcOrd="5" destOrd="0" presId="urn:microsoft.com/office/officeart/2011/layout/RadialPictureList"/>
    <dgm:cxn modelId="{CC414AD3-FF63-4190-9015-1B20AF8F7548}" type="presParOf" srcId="{347C1B1B-6898-4162-B2FA-CAEF36D6D0F3}" destId="{9E920549-DBF0-4D8F-A9B9-028702C6F48F}" srcOrd="6" destOrd="0" presId="urn:microsoft.com/office/officeart/2011/layout/RadialPictureList"/>
    <dgm:cxn modelId="{D78A1208-5000-47A6-9561-8C7994D037A8}" type="presParOf" srcId="{9E920549-DBF0-4D8F-A9B9-028702C6F48F}" destId="{228DCC6C-DB1C-4BEF-88B3-DDD61FDD6F24}" srcOrd="0" destOrd="0" presId="urn:microsoft.com/office/officeart/2011/layout/RadialPictureList"/>
    <dgm:cxn modelId="{CD9927A4-F969-46BD-93C6-08E2DE1D5F5C}" type="presParOf" srcId="{347C1B1B-6898-4162-B2FA-CAEF36D6D0F3}" destId="{87EF618F-25FC-4391-91FA-21F629EFD18B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9BD449-9EEA-48F3-81A3-A061622ED4E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8310218-7C21-4F0B-B82C-4ABB4AD13D62}">
      <dgm:prSet custT="1"/>
      <dgm:spPr/>
      <dgm:t>
        <a:bodyPr/>
        <a:lstStyle/>
        <a:p>
          <a:pPr rtl="0"/>
          <a:r>
            <a:rPr lang="es-EC" sz="1600" dirty="0" smtClean="0">
              <a:solidFill>
                <a:schemeClr val="tx1"/>
              </a:solidFill>
            </a:rPr>
            <a:t>Modelo de negocios de CANVAS</a:t>
          </a:r>
          <a:endParaRPr lang="es-EC" sz="1600" dirty="0">
            <a:solidFill>
              <a:schemeClr val="tx1"/>
            </a:solidFill>
          </a:endParaRPr>
        </a:p>
      </dgm:t>
    </dgm:pt>
    <dgm:pt modelId="{85C527CA-AB74-474E-A12A-E4C5F5224B96}" type="parTrans" cxnId="{0B709F54-E088-461D-A8E6-16B43872987D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A905B6F6-88C0-4664-A863-E3C57AC74C01}" type="sibTrans" cxnId="{0B709F54-E088-461D-A8E6-16B43872987D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7CD218EF-23C4-4063-BEA9-189847E3000C}">
      <dgm:prSet custT="1"/>
      <dgm:spPr/>
      <dgm:t>
        <a:bodyPr/>
        <a:lstStyle/>
        <a:p>
          <a:pPr rtl="0"/>
          <a:r>
            <a:rPr lang="es-EC" sz="1600" dirty="0" smtClean="0">
              <a:solidFill>
                <a:schemeClr val="tx1"/>
              </a:solidFill>
            </a:rPr>
            <a:t>Implementar una nueva técnica </a:t>
          </a:r>
          <a:endParaRPr lang="es-EC" sz="1600" dirty="0">
            <a:solidFill>
              <a:schemeClr val="tx1"/>
            </a:solidFill>
          </a:endParaRPr>
        </a:p>
      </dgm:t>
    </dgm:pt>
    <dgm:pt modelId="{35AAB31B-D2B4-446E-B551-B2CF311AE96C}" type="parTrans" cxnId="{8F6962D8-B339-4557-A44C-896851A46AF0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A0F092C0-F3D8-450E-91D6-3637073463F6}" type="sibTrans" cxnId="{8F6962D8-B339-4557-A44C-896851A46AF0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34CAA931-43A9-4ADC-88E9-5F5FA03F1858}">
      <dgm:prSet custT="1"/>
      <dgm:spPr/>
      <dgm:t>
        <a:bodyPr/>
        <a:lstStyle/>
        <a:p>
          <a:pPr rtl="0"/>
          <a:r>
            <a:rPr lang="es-EC" sz="1600" dirty="0" smtClean="0">
              <a:solidFill>
                <a:schemeClr val="tx1"/>
              </a:solidFill>
            </a:rPr>
            <a:t>Potenciar y desarrollar un modelo de negocio</a:t>
          </a:r>
          <a:endParaRPr lang="es-EC" sz="1600" dirty="0">
            <a:solidFill>
              <a:schemeClr val="tx1"/>
            </a:solidFill>
          </a:endParaRPr>
        </a:p>
      </dgm:t>
    </dgm:pt>
    <dgm:pt modelId="{D74A6A54-FB73-458C-8586-45EF7CC0CBD3}" type="parTrans" cxnId="{11C8B895-C895-49A2-98A9-C87BAEBE26A0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8CAE2868-9A10-46BB-8B82-42C6D64A71D3}" type="sibTrans" cxnId="{11C8B895-C895-49A2-98A9-C87BAEBE26A0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92499D2A-7F7E-482D-8C0F-C914EE6D34AE}">
      <dgm:prSet custT="1"/>
      <dgm:spPr/>
      <dgm:t>
        <a:bodyPr/>
        <a:lstStyle/>
        <a:p>
          <a:pPr rtl="0"/>
          <a:r>
            <a:rPr lang="es-EC" sz="1600" dirty="0" smtClean="0">
              <a:solidFill>
                <a:schemeClr val="tx1"/>
              </a:solidFill>
            </a:rPr>
            <a:t>Crear, entregar  y capturar valor </a:t>
          </a:r>
          <a:endParaRPr lang="es-EC" sz="1600" dirty="0">
            <a:solidFill>
              <a:schemeClr val="tx1"/>
            </a:solidFill>
          </a:endParaRPr>
        </a:p>
      </dgm:t>
    </dgm:pt>
    <dgm:pt modelId="{2A8C0169-50A7-4FBF-8357-6A2CFE086462}" type="parTrans" cxnId="{C0B839F6-AED5-4AEC-9429-CA2650374BE0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2F53CFC0-EB7B-4752-8E63-2E8F4A45A74A}" type="sibTrans" cxnId="{C0B839F6-AED5-4AEC-9429-CA2650374BE0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7EC7770C-37AC-4C43-B2FA-A9F056F3BEA9}">
      <dgm:prSet custT="1"/>
      <dgm:spPr/>
      <dgm:t>
        <a:bodyPr/>
        <a:lstStyle/>
        <a:p>
          <a:pPr rtl="0"/>
          <a:r>
            <a:rPr lang="es-EC" sz="1600" dirty="0" smtClean="0">
              <a:solidFill>
                <a:schemeClr val="tx1"/>
              </a:solidFill>
            </a:rPr>
            <a:t>Interconexión de los diferentes elementos de la organización.</a:t>
          </a:r>
          <a:endParaRPr lang="es-EC" sz="1600" dirty="0">
            <a:solidFill>
              <a:schemeClr val="tx1"/>
            </a:solidFill>
          </a:endParaRPr>
        </a:p>
      </dgm:t>
    </dgm:pt>
    <dgm:pt modelId="{39090FC0-4DAF-4773-A617-B735186A7CB4}" type="parTrans" cxnId="{8A699807-3B51-4D96-8ADC-AD7D29F32DD7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A4DF0A9F-A4C6-4279-8F1B-96F7DB93517D}" type="sibTrans" cxnId="{8A699807-3B51-4D96-8ADC-AD7D29F32DD7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479C13B3-47DB-4802-B9E3-3F2D3BDDCD03}" type="pres">
      <dgm:prSet presAssocID="{609BD449-9EEA-48F3-81A3-A061622ED4E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BA3E1E4-5338-4F91-BD96-845AF3A9B990}" type="pres">
      <dgm:prSet presAssocID="{08310218-7C21-4F0B-B82C-4ABB4AD13D6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141EE0-7F91-4819-AB71-16D1D972896B}" type="pres">
      <dgm:prSet presAssocID="{A905B6F6-88C0-4664-A863-E3C57AC74C01}" presName="sibTrans" presStyleLbl="sibTrans2D1" presStyleIdx="0" presStyleCnt="5"/>
      <dgm:spPr/>
      <dgm:t>
        <a:bodyPr/>
        <a:lstStyle/>
        <a:p>
          <a:endParaRPr lang="es-EC"/>
        </a:p>
      </dgm:t>
    </dgm:pt>
    <dgm:pt modelId="{08ADED74-3D22-419C-95A0-DA956916FF83}" type="pres">
      <dgm:prSet presAssocID="{A905B6F6-88C0-4664-A863-E3C57AC74C01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2B54D04D-2023-4DE6-8F82-918606634364}" type="pres">
      <dgm:prSet presAssocID="{7CD218EF-23C4-4063-BEA9-189847E3000C}" presName="node" presStyleLbl="node1" presStyleIdx="1" presStyleCnt="5" custScaleX="110257" custScaleY="965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B3BD63-6806-404F-8CC9-FC9BC5B02EB5}" type="pres">
      <dgm:prSet presAssocID="{A0F092C0-F3D8-450E-91D6-3637073463F6}" presName="sibTrans" presStyleLbl="sibTrans2D1" presStyleIdx="1" presStyleCnt="5"/>
      <dgm:spPr/>
      <dgm:t>
        <a:bodyPr/>
        <a:lstStyle/>
        <a:p>
          <a:endParaRPr lang="es-EC"/>
        </a:p>
      </dgm:t>
    </dgm:pt>
    <dgm:pt modelId="{37A727BA-3184-48CD-AF6E-29A9FE2D3037}" type="pres">
      <dgm:prSet presAssocID="{A0F092C0-F3D8-450E-91D6-3637073463F6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58B4AA72-BA8B-46FC-8A88-DCC2E9FCDAE4}" type="pres">
      <dgm:prSet presAssocID="{34CAA931-43A9-4ADC-88E9-5F5FA03F185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6204CD-4B36-46FC-BD6C-0FFDEE0CE9D1}" type="pres">
      <dgm:prSet presAssocID="{8CAE2868-9A10-46BB-8B82-42C6D64A71D3}" presName="sibTrans" presStyleLbl="sibTrans2D1" presStyleIdx="2" presStyleCnt="5"/>
      <dgm:spPr/>
      <dgm:t>
        <a:bodyPr/>
        <a:lstStyle/>
        <a:p>
          <a:endParaRPr lang="es-EC"/>
        </a:p>
      </dgm:t>
    </dgm:pt>
    <dgm:pt modelId="{E23E46F9-14F7-4165-9DB7-45CA36AA24CF}" type="pres">
      <dgm:prSet presAssocID="{8CAE2868-9A10-46BB-8B82-42C6D64A71D3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FDB74B7C-79DC-4837-9442-B123F7528AEE}" type="pres">
      <dgm:prSet presAssocID="{92499D2A-7F7E-482D-8C0F-C914EE6D34A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515A4C-AD3C-4FD5-8341-8A1D2B0A3FF2}" type="pres">
      <dgm:prSet presAssocID="{2F53CFC0-EB7B-4752-8E63-2E8F4A45A74A}" presName="sibTrans" presStyleLbl="sibTrans2D1" presStyleIdx="3" presStyleCnt="5"/>
      <dgm:spPr/>
      <dgm:t>
        <a:bodyPr/>
        <a:lstStyle/>
        <a:p>
          <a:endParaRPr lang="es-EC"/>
        </a:p>
      </dgm:t>
    </dgm:pt>
    <dgm:pt modelId="{1868476E-8183-4A60-A01A-D28FE0A69A2E}" type="pres">
      <dgm:prSet presAssocID="{2F53CFC0-EB7B-4752-8E63-2E8F4A45A74A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AB7606ED-FE2C-4BAF-AA98-1BD5B05946C7}" type="pres">
      <dgm:prSet presAssocID="{7EC7770C-37AC-4C43-B2FA-A9F056F3BEA9}" presName="node" presStyleLbl="node1" presStyleIdx="4" presStyleCnt="5" custScaleX="125941" custScaleY="939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73AEC9-FCEE-4FA4-8DC2-46F95126843A}" type="pres">
      <dgm:prSet presAssocID="{A4DF0A9F-A4C6-4279-8F1B-96F7DB93517D}" presName="sibTrans" presStyleLbl="sibTrans2D1" presStyleIdx="4" presStyleCnt="5"/>
      <dgm:spPr/>
      <dgm:t>
        <a:bodyPr/>
        <a:lstStyle/>
        <a:p>
          <a:endParaRPr lang="es-EC"/>
        </a:p>
      </dgm:t>
    </dgm:pt>
    <dgm:pt modelId="{674A8CC5-80CA-4D63-ABC6-2BF0860FA854}" type="pres">
      <dgm:prSet presAssocID="{A4DF0A9F-A4C6-4279-8F1B-96F7DB93517D}" presName="connectorText" presStyleLbl="sibTrans2D1" presStyleIdx="4" presStyleCnt="5"/>
      <dgm:spPr/>
      <dgm:t>
        <a:bodyPr/>
        <a:lstStyle/>
        <a:p>
          <a:endParaRPr lang="es-EC"/>
        </a:p>
      </dgm:t>
    </dgm:pt>
  </dgm:ptLst>
  <dgm:cxnLst>
    <dgm:cxn modelId="{4D6442B0-84CB-442C-BDC4-DBBDAB4624A7}" type="presOf" srcId="{8CAE2868-9A10-46BB-8B82-42C6D64A71D3}" destId="{E23E46F9-14F7-4165-9DB7-45CA36AA24CF}" srcOrd="1" destOrd="0" presId="urn:microsoft.com/office/officeart/2005/8/layout/cycle2"/>
    <dgm:cxn modelId="{A8D139ED-33B8-4A3E-AFB3-3081B5A449C6}" type="presOf" srcId="{A4DF0A9F-A4C6-4279-8F1B-96F7DB93517D}" destId="{C173AEC9-FCEE-4FA4-8DC2-46F95126843A}" srcOrd="0" destOrd="0" presId="urn:microsoft.com/office/officeart/2005/8/layout/cycle2"/>
    <dgm:cxn modelId="{6538EAC7-C7BC-4D56-835F-0CFBEC06A76D}" type="presOf" srcId="{7CD218EF-23C4-4063-BEA9-189847E3000C}" destId="{2B54D04D-2023-4DE6-8F82-918606634364}" srcOrd="0" destOrd="0" presId="urn:microsoft.com/office/officeart/2005/8/layout/cycle2"/>
    <dgm:cxn modelId="{8A699807-3B51-4D96-8ADC-AD7D29F32DD7}" srcId="{609BD449-9EEA-48F3-81A3-A061622ED4E9}" destId="{7EC7770C-37AC-4C43-B2FA-A9F056F3BEA9}" srcOrd="4" destOrd="0" parTransId="{39090FC0-4DAF-4773-A617-B735186A7CB4}" sibTransId="{A4DF0A9F-A4C6-4279-8F1B-96F7DB93517D}"/>
    <dgm:cxn modelId="{1409FE27-1727-479D-ADDA-D68C90962BAB}" type="presOf" srcId="{A905B6F6-88C0-4664-A863-E3C57AC74C01}" destId="{08ADED74-3D22-419C-95A0-DA956916FF83}" srcOrd="1" destOrd="0" presId="urn:microsoft.com/office/officeart/2005/8/layout/cycle2"/>
    <dgm:cxn modelId="{CEB35320-F24C-4A81-A4D8-A7B72B568DA2}" type="presOf" srcId="{8CAE2868-9A10-46BB-8B82-42C6D64A71D3}" destId="{EF6204CD-4B36-46FC-BD6C-0FFDEE0CE9D1}" srcOrd="0" destOrd="0" presId="urn:microsoft.com/office/officeart/2005/8/layout/cycle2"/>
    <dgm:cxn modelId="{01F67B36-9ADE-48DF-9F8F-C37F91FE7F05}" type="presOf" srcId="{A4DF0A9F-A4C6-4279-8F1B-96F7DB93517D}" destId="{674A8CC5-80CA-4D63-ABC6-2BF0860FA854}" srcOrd="1" destOrd="0" presId="urn:microsoft.com/office/officeart/2005/8/layout/cycle2"/>
    <dgm:cxn modelId="{06F606A2-11D0-4B32-BA7B-3D94739EB038}" type="presOf" srcId="{92499D2A-7F7E-482D-8C0F-C914EE6D34AE}" destId="{FDB74B7C-79DC-4837-9442-B123F7528AEE}" srcOrd="0" destOrd="0" presId="urn:microsoft.com/office/officeart/2005/8/layout/cycle2"/>
    <dgm:cxn modelId="{FE52D8AC-28B2-46BD-952D-ACD03ABADADB}" type="presOf" srcId="{A0F092C0-F3D8-450E-91D6-3637073463F6}" destId="{5BB3BD63-6806-404F-8CC9-FC9BC5B02EB5}" srcOrd="0" destOrd="0" presId="urn:microsoft.com/office/officeart/2005/8/layout/cycle2"/>
    <dgm:cxn modelId="{11C8B895-C895-49A2-98A9-C87BAEBE26A0}" srcId="{609BD449-9EEA-48F3-81A3-A061622ED4E9}" destId="{34CAA931-43A9-4ADC-88E9-5F5FA03F1858}" srcOrd="2" destOrd="0" parTransId="{D74A6A54-FB73-458C-8586-45EF7CC0CBD3}" sibTransId="{8CAE2868-9A10-46BB-8B82-42C6D64A71D3}"/>
    <dgm:cxn modelId="{6A8709AC-FC0B-403D-9EE6-946DF3FE3C4B}" type="presOf" srcId="{08310218-7C21-4F0B-B82C-4ABB4AD13D62}" destId="{8BA3E1E4-5338-4F91-BD96-845AF3A9B990}" srcOrd="0" destOrd="0" presId="urn:microsoft.com/office/officeart/2005/8/layout/cycle2"/>
    <dgm:cxn modelId="{C0B839F6-AED5-4AEC-9429-CA2650374BE0}" srcId="{609BD449-9EEA-48F3-81A3-A061622ED4E9}" destId="{92499D2A-7F7E-482D-8C0F-C914EE6D34AE}" srcOrd="3" destOrd="0" parTransId="{2A8C0169-50A7-4FBF-8357-6A2CFE086462}" sibTransId="{2F53CFC0-EB7B-4752-8E63-2E8F4A45A74A}"/>
    <dgm:cxn modelId="{A30D7253-2AD1-4D85-8127-DA91B523C32B}" type="presOf" srcId="{2F53CFC0-EB7B-4752-8E63-2E8F4A45A74A}" destId="{51515A4C-AD3C-4FD5-8341-8A1D2B0A3FF2}" srcOrd="0" destOrd="0" presId="urn:microsoft.com/office/officeart/2005/8/layout/cycle2"/>
    <dgm:cxn modelId="{A7C3439D-2389-42E8-A4B0-FC0D435B0335}" type="presOf" srcId="{34CAA931-43A9-4ADC-88E9-5F5FA03F1858}" destId="{58B4AA72-BA8B-46FC-8A88-DCC2E9FCDAE4}" srcOrd="0" destOrd="0" presId="urn:microsoft.com/office/officeart/2005/8/layout/cycle2"/>
    <dgm:cxn modelId="{8F6962D8-B339-4557-A44C-896851A46AF0}" srcId="{609BD449-9EEA-48F3-81A3-A061622ED4E9}" destId="{7CD218EF-23C4-4063-BEA9-189847E3000C}" srcOrd="1" destOrd="0" parTransId="{35AAB31B-D2B4-446E-B551-B2CF311AE96C}" sibTransId="{A0F092C0-F3D8-450E-91D6-3637073463F6}"/>
    <dgm:cxn modelId="{E57E3AE1-0C45-40CF-8871-9126C93E7B4D}" type="presOf" srcId="{609BD449-9EEA-48F3-81A3-A061622ED4E9}" destId="{479C13B3-47DB-4802-B9E3-3F2D3BDDCD03}" srcOrd="0" destOrd="0" presId="urn:microsoft.com/office/officeart/2005/8/layout/cycle2"/>
    <dgm:cxn modelId="{A0D039CD-4DDC-4814-A5B6-C94D11414CAA}" type="presOf" srcId="{7EC7770C-37AC-4C43-B2FA-A9F056F3BEA9}" destId="{AB7606ED-FE2C-4BAF-AA98-1BD5B05946C7}" srcOrd="0" destOrd="0" presId="urn:microsoft.com/office/officeart/2005/8/layout/cycle2"/>
    <dgm:cxn modelId="{0B709F54-E088-461D-A8E6-16B43872987D}" srcId="{609BD449-9EEA-48F3-81A3-A061622ED4E9}" destId="{08310218-7C21-4F0B-B82C-4ABB4AD13D62}" srcOrd="0" destOrd="0" parTransId="{85C527CA-AB74-474E-A12A-E4C5F5224B96}" sibTransId="{A905B6F6-88C0-4664-A863-E3C57AC74C01}"/>
    <dgm:cxn modelId="{A20BCF9E-BFFF-4BEB-8FE2-04D2A70BFABB}" type="presOf" srcId="{A0F092C0-F3D8-450E-91D6-3637073463F6}" destId="{37A727BA-3184-48CD-AF6E-29A9FE2D3037}" srcOrd="1" destOrd="0" presId="urn:microsoft.com/office/officeart/2005/8/layout/cycle2"/>
    <dgm:cxn modelId="{00F5C084-8848-4384-BC1E-DDE9DBC2E99C}" type="presOf" srcId="{2F53CFC0-EB7B-4752-8E63-2E8F4A45A74A}" destId="{1868476E-8183-4A60-A01A-D28FE0A69A2E}" srcOrd="1" destOrd="0" presId="urn:microsoft.com/office/officeart/2005/8/layout/cycle2"/>
    <dgm:cxn modelId="{4C73CBA6-07C7-4B66-A009-4A3AE21DF796}" type="presOf" srcId="{A905B6F6-88C0-4664-A863-E3C57AC74C01}" destId="{58141EE0-7F91-4819-AB71-16D1D972896B}" srcOrd="0" destOrd="0" presId="urn:microsoft.com/office/officeart/2005/8/layout/cycle2"/>
    <dgm:cxn modelId="{2DE1DC22-C3DA-4762-9C41-4EA1CC899FD8}" type="presParOf" srcId="{479C13B3-47DB-4802-B9E3-3F2D3BDDCD03}" destId="{8BA3E1E4-5338-4F91-BD96-845AF3A9B990}" srcOrd="0" destOrd="0" presId="urn:microsoft.com/office/officeart/2005/8/layout/cycle2"/>
    <dgm:cxn modelId="{B627DC4D-FF77-4002-9476-B9A2D3E6FF53}" type="presParOf" srcId="{479C13B3-47DB-4802-B9E3-3F2D3BDDCD03}" destId="{58141EE0-7F91-4819-AB71-16D1D972896B}" srcOrd="1" destOrd="0" presId="urn:microsoft.com/office/officeart/2005/8/layout/cycle2"/>
    <dgm:cxn modelId="{402C0035-BF28-4494-AC57-6818AE2AA57D}" type="presParOf" srcId="{58141EE0-7F91-4819-AB71-16D1D972896B}" destId="{08ADED74-3D22-419C-95A0-DA956916FF83}" srcOrd="0" destOrd="0" presId="urn:microsoft.com/office/officeart/2005/8/layout/cycle2"/>
    <dgm:cxn modelId="{99D3628E-3F00-4F32-9CAC-5B61978EF96B}" type="presParOf" srcId="{479C13B3-47DB-4802-B9E3-3F2D3BDDCD03}" destId="{2B54D04D-2023-4DE6-8F82-918606634364}" srcOrd="2" destOrd="0" presId="urn:microsoft.com/office/officeart/2005/8/layout/cycle2"/>
    <dgm:cxn modelId="{4566755A-87D2-4D10-B6D1-A8E80CB05C97}" type="presParOf" srcId="{479C13B3-47DB-4802-B9E3-3F2D3BDDCD03}" destId="{5BB3BD63-6806-404F-8CC9-FC9BC5B02EB5}" srcOrd="3" destOrd="0" presId="urn:microsoft.com/office/officeart/2005/8/layout/cycle2"/>
    <dgm:cxn modelId="{F6A3E1E3-3E16-4973-9389-A13D8A1DDA4A}" type="presParOf" srcId="{5BB3BD63-6806-404F-8CC9-FC9BC5B02EB5}" destId="{37A727BA-3184-48CD-AF6E-29A9FE2D3037}" srcOrd="0" destOrd="0" presId="urn:microsoft.com/office/officeart/2005/8/layout/cycle2"/>
    <dgm:cxn modelId="{0F615434-8D75-4047-877C-53A2A421957F}" type="presParOf" srcId="{479C13B3-47DB-4802-B9E3-3F2D3BDDCD03}" destId="{58B4AA72-BA8B-46FC-8A88-DCC2E9FCDAE4}" srcOrd="4" destOrd="0" presId="urn:microsoft.com/office/officeart/2005/8/layout/cycle2"/>
    <dgm:cxn modelId="{6208B91B-35F8-4994-BD51-CDFC5935BAF5}" type="presParOf" srcId="{479C13B3-47DB-4802-B9E3-3F2D3BDDCD03}" destId="{EF6204CD-4B36-46FC-BD6C-0FFDEE0CE9D1}" srcOrd="5" destOrd="0" presId="urn:microsoft.com/office/officeart/2005/8/layout/cycle2"/>
    <dgm:cxn modelId="{29321639-CA5E-494E-BE70-A87D70FAB960}" type="presParOf" srcId="{EF6204CD-4B36-46FC-BD6C-0FFDEE0CE9D1}" destId="{E23E46F9-14F7-4165-9DB7-45CA36AA24CF}" srcOrd="0" destOrd="0" presId="urn:microsoft.com/office/officeart/2005/8/layout/cycle2"/>
    <dgm:cxn modelId="{9D6CD8EC-9195-462D-A4DF-311C8B58318C}" type="presParOf" srcId="{479C13B3-47DB-4802-B9E3-3F2D3BDDCD03}" destId="{FDB74B7C-79DC-4837-9442-B123F7528AEE}" srcOrd="6" destOrd="0" presId="urn:microsoft.com/office/officeart/2005/8/layout/cycle2"/>
    <dgm:cxn modelId="{3BE3E7EB-3DF6-4535-A3CE-D3181E341DDD}" type="presParOf" srcId="{479C13B3-47DB-4802-B9E3-3F2D3BDDCD03}" destId="{51515A4C-AD3C-4FD5-8341-8A1D2B0A3FF2}" srcOrd="7" destOrd="0" presId="urn:microsoft.com/office/officeart/2005/8/layout/cycle2"/>
    <dgm:cxn modelId="{D13121BE-26B0-45D0-AE3F-164F668C5B93}" type="presParOf" srcId="{51515A4C-AD3C-4FD5-8341-8A1D2B0A3FF2}" destId="{1868476E-8183-4A60-A01A-D28FE0A69A2E}" srcOrd="0" destOrd="0" presId="urn:microsoft.com/office/officeart/2005/8/layout/cycle2"/>
    <dgm:cxn modelId="{8C701A3D-FFB8-46C7-A480-A2D8E5449FE8}" type="presParOf" srcId="{479C13B3-47DB-4802-B9E3-3F2D3BDDCD03}" destId="{AB7606ED-FE2C-4BAF-AA98-1BD5B05946C7}" srcOrd="8" destOrd="0" presId="urn:microsoft.com/office/officeart/2005/8/layout/cycle2"/>
    <dgm:cxn modelId="{CA4BDD01-9A4F-4E28-A1FE-7A32FC23AEAA}" type="presParOf" srcId="{479C13B3-47DB-4802-B9E3-3F2D3BDDCD03}" destId="{C173AEC9-FCEE-4FA4-8DC2-46F95126843A}" srcOrd="9" destOrd="0" presId="urn:microsoft.com/office/officeart/2005/8/layout/cycle2"/>
    <dgm:cxn modelId="{C8FABFAE-2ECB-42E5-A9FC-94AC082680C2}" type="presParOf" srcId="{C173AEC9-FCEE-4FA4-8DC2-46F95126843A}" destId="{674A8CC5-80CA-4D63-ABC6-2BF0860FA85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FD72DA-6AD6-461C-BB7C-07CC316D1117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E93E8E71-D15D-497A-AE41-E6ECD9480421}">
      <dgm:prSet/>
      <dgm:spPr/>
      <dgm:t>
        <a:bodyPr/>
        <a:lstStyle/>
        <a:p>
          <a:pPr rtl="0"/>
          <a:r>
            <a:rPr lang="es-EC" b="1" smtClean="0">
              <a:solidFill>
                <a:schemeClr val="tx1"/>
              </a:solidFill>
            </a:rPr>
            <a:t>Empresas de Servicios</a:t>
          </a:r>
          <a:endParaRPr lang="es-EC">
            <a:solidFill>
              <a:schemeClr val="tx1"/>
            </a:solidFill>
          </a:endParaRPr>
        </a:p>
      </dgm:t>
    </dgm:pt>
    <dgm:pt modelId="{1FBC6E75-53B3-40CA-B0DC-C25925680F9E}" type="parTrans" cxnId="{977F89FF-1647-420A-A173-DB27790F94B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AA44FAF-E8C2-4D91-8BD7-5C877606F934}" type="sibTrans" cxnId="{977F89FF-1647-420A-A173-DB27790F94B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F596413-F99B-41C8-9CA2-0493EE6ECD9B}">
      <dgm:prSet/>
      <dgm:spPr/>
      <dgm:t>
        <a:bodyPr/>
        <a:lstStyle/>
        <a:p>
          <a:pPr rtl="0"/>
          <a:r>
            <a:rPr lang="es-EC" b="1" smtClean="0">
              <a:solidFill>
                <a:schemeClr val="tx1"/>
              </a:solidFill>
            </a:rPr>
            <a:t>Sistema de transporte</a:t>
          </a:r>
          <a:endParaRPr lang="es-EC">
            <a:solidFill>
              <a:schemeClr val="tx1"/>
            </a:solidFill>
          </a:endParaRPr>
        </a:p>
      </dgm:t>
    </dgm:pt>
    <dgm:pt modelId="{BB11AA05-2185-41F4-8A52-FE66A079A16A}" type="parTrans" cxnId="{9A70E220-4912-43F8-802F-FE397B911F7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7182E33-06D9-4147-89A4-CA6D3DC72E49}" type="sibTrans" cxnId="{9A70E220-4912-43F8-802F-FE397B911F7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D0405BB-5A59-442F-A393-FBB1A68C31AD}">
      <dgm:prSet/>
      <dgm:spPr/>
      <dgm:t>
        <a:bodyPr/>
        <a:lstStyle/>
        <a:p>
          <a:pPr rtl="0"/>
          <a:r>
            <a:rPr lang="es-EC" b="1" smtClean="0">
              <a:solidFill>
                <a:schemeClr val="tx1"/>
              </a:solidFill>
            </a:rPr>
            <a:t>Mercados</a:t>
          </a:r>
          <a:endParaRPr lang="es-EC">
            <a:solidFill>
              <a:schemeClr val="tx1"/>
            </a:solidFill>
          </a:endParaRPr>
        </a:p>
      </dgm:t>
    </dgm:pt>
    <dgm:pt modelId="{506989B5-7684-46B9-93D7-45574814A2BF}" type="parTrans" cxnId="{5BF97817-F50F-488B-8085-896A6396A5D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33457EE-53D2-4818-9DD5-C93F61C960CC}" type="sibTrans" cxnId="{5BF97817-F50F-488B-8085-896A6396A5D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D319194-1F81-4526-86DF-06E14A7D316B}">
      <dgm:prSet/>
      <dgm:spPr/>
      <dgm:t>
        <a:bodyPr/>
        <a:lstStyle/>
        <a:p>
          <a:pPr rtl="0"/>
          <a:r>
            <a:rPr lang="es-EC" b="1" smtClean="0">
              <a:solidFill>
                <a:schemeClr val="tx1"/>
              </a:solidFill>
            </a:rPr>
            <a:t>Innovación en Modelos de Negocios</a:t>
          </a:r>
          <a:endParaRPr lang="es-EC">
            <a:solidFill>
              <a:schemeClr val="tx1"/>
            </a:solidFill>
          </a:endParaRPr>
        </a:p>
      </dgm:t>
    </dgm:pt>
    <dgm:pt modelId="{1930DD18-57E6-48E0-96DB-F0A8DE5E12B1}" type="parTrans" cxnId="{BB42BD79-2722-49BE-9227-28CA0D24CD3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AC4ED23-C437-42C5-8AAE-97581746C52F}" type="sibTrans" cxnId="{BB42BD79-2722-49BE-9227-28CA0D24CD3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F3ADEC2-E8FD-48BB-A30E-9E1073000687}" type="pres">
      <dgm:prSet presAssocID="{9AFD72DA-6AD6-461C-BB7C-07CC316D11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6F6559E-EDFE-4B2F-887B-5650B52AFF07}" type="pres">
      <dgm:prSet presAssocID="{9AFD72DA-6AD6-461C-BB7C-07CC316D1117}" presName="fgShape" presStyleLbl="fgShp" presStyleIdx="0" presStyleCnt="1"/>
      <dgm:spPr/>
    </dgm:pt>
    <dgm:pt modelId="{4EFDC7DF-D513-48D6-952D-2658429BE64A}" type="pres">
      <dgm:prSet presAssocID="{9AFD72DA-6AD6-461C-BB7C-07CC316D1117}" presName="linComp" presStyleCnt="0"/>
      <dgm:spPr/>
    </dgm:pt>
    <dgm:pt modelId="{BAAD0E53-5AB4-47D6-9874-3F7E638D32A0}" type="pres">
      <dgm:prSet presAssocID="{E93E8E71-D15D-497A-AE41-E6ECD9480421}" presName="compNode" presStyleCnt="0"/>
      <dgm:spPr/>
    </dgm:pt>
    <dgm:pt modelId="{596BD3FE-B09D-446E-994B-76EFDEB88E28}" type="pres">
      <dgm:prSet presAssocID="{E93E8E71-D15D-497A-AE41-E6ECD9480421}" presName="bkgdShape" presStyleLbl="node1" presStyleIdx="0" presStyleCnt="4"/>
      <dgm:spPr/>
      <dgm:t>
        <a:bodyPr/>
        <a:lstStyle/>
        <a:p>
          <a:endParaRPr lang="es-EC"/>
        </a:p>
      </dgm:t>
    </dgm:pt>
    <dgm:pt modelId="{35AF1A59-F65C-4281-8E5F-18268E5159E0}" type="pres">
      <dgm:prSet presAssocID="{E93E8E71-D15D-497A-AE41-E6ECD9480421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D75326-8985-4408-A958-C7057F4FC028}" type="pres">
      <dgm:prSet presAssocID="{E93E8E71-D15D-497A-AE41-E6ECD9480421}" presName="invisiNode" presStyleLbl="node1" presStyleIdx="0" presStyleCnt="4"/>
      <dgm:spPr/>
    </dgm:pt>
    <dgm:pt modelId="{8DB51CA4-027A-466C-B235-14B081C43ED8}" type="pres">
      <dgm:prSet presAssocID="{E93E8E71-D15D-497A-AE41-E6ECD9480421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814C3B4-9463-4B99-BE86-B32059B92590}" type="pres">
      <dgm:prSet presAssocID="{5AA44FAF-E8C2-4D91-8BD7-5C877606F934}" presName="sibTrans" presStyleLbl="sibTrans2D1" presStyleIdx="0" presStyleCnt="0"/>
      <dgm:spPr/>
      <dgm:t>
        <a:bodyPr/>
        <a:lstStyle/>
        <a:p>
          <a:endParaRPr lang="es-EC"/>
        </a:p>
      </dgm:t>
    </dgm:pt>
    <dgm:pt modelId="{BD03B444-4C24-4706-929D-203CAD9312CB}" type="pres">
      <dgm:prSet presAssocID="{0F596413-F99B-41C8-9CA2-0493EE6ECD9B}" presName="compNode" presStyleCnt="0"/>
      <dgm:spPr/>
    </dgm:pt>
    <dgm:pt modelId="{E7A18C46-2A44-4715-90F6-AD3D1EC61993}" type="pres">
      <dgm:prSet presAssocID="{0F596413-F99B-41C8-9CA2-0493EE6ECD9B}" presName="bkgdShape" presStyleLbl="node1" presStyleIdx="1" presStyleCnt="4"/>
      <dgm:spPr/>
      <dgm:t>
        <a:bodyPr/>
        <a:lstStyle/>
        <a:p>
          <a:endParaRPr lang="es-EC"/>
        </a:p>
      </dgm:t>
    </dgm:pt>
    <dgm:pt modelId="{A705B7C8-61F2-4081-A28A-FF703BB8AF08}" type="pres">
      <dgm:prSet presAssocID="{0F596413-F99B-41C8-9CA2-0493EE6ECD9B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4F5F1F-FAFD-43EA-B6D2-E83422F015AD}" type="pres">
      <dgm:prSet presAssocID="{0F596413-F99B-41C8-9CA2-0493EE6ECD9B}" presName="invisiNode" presStyleLbl="node1" presStyleIdx="1" presStyleCnt="4"/>
      <dgm:spPr/>
    </dgm:pt>
    <dgm:pt modelId="{0CDE44D8-9EC4-44BD-AE50-C303E3F11D35}" type="pres">
      <dgm:prSet presAssocID="{0F596413-F99B-41C8-9CA2-0493EE6ECD9B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AF71FB2-E0E7-4E0D-A195-9D965FFA47F4}" type="pres">
      <dgm:prSet presAssocID="{87182E33-06D9-4147-89A4-CA6D3DC72E49}" presName="sibTrans" presStyleLbl="sibTrans2D1" presStyleIdx="0" presStyleCnt="0"/>
      <dgm:spPr/>
      <dgm:t>
        <a:bodyPr/>
        <a:lstStyle/>
        <a:p>
          <a:endParaRPr lang="es-EC"/>
        </a:p>
      </dgm:t>
    </dgm:pt>
    <dgm:pt modelId="{51F21A56-CCAD-4562-9114-D951CF94509B}" type="pres">
      <dgm:prSet presAssocID="{0D0405BB-5A59-442F-A393-FBB1A68C31AD}" presName="compNode" presStyleCnt="0"/>
      <dgm:spPr/>
    </dgm:pt>
    <dgm:pt modelId="{CFDE31BC-5F80-4872-9A0B-B94A9A851957}" type="pres">
      <dgm:prSet presAssocID="{0D0405BB-5A59-442F-A393-FBB1A68C31AD}" presName="bkgdShape" presStyleLbl="node1" presStyleIdx="2" presStyleCnt="4"/>
      <dgm:spPr/>
      <dgm:t>
        <a:bodyPr/>
        <a:lstStyle/>
        <a:p>
          <a:endParaRPr lang="es-EC"/>
        </a:p>
      </dgm:t>
    </dgm:pt>
    <dgm:pt modelId="{D6E5735B-B0C7-4D41-8CC1-1B9235F617FE}" type="pres">
      <dgm:prSet presAssocID="{0D0405BB-5A59-442F-A393-FBB1A68C31A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9B46A6-2DFD-42F6-A562-E78A2A474454}" type="pres">
      <dgm:prSet presAssocID="{0D0405BB-5A59-442F-A393-FBB1A68C31AD}" presName="invisiNode" presStyleLbl="node1" presStyleIdx="2" presStyleCnt="4"/>
      <dgm:spPr/>
    </dgm:pt>
    <dgm:pt modelId="{B2736257-5624-44E7-9A9A-7D784B2DBF75}" type="pres">
      <dgm:prSet presAssocID="{0D0405BB-5A59-442F-A393-FBB1A68C31AD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B54A1A9-31D5-405A-9CCC-35CC21706D47}" type="pres">
      <dgm:prSet presAssocID="{433457EE-53D2-4818-9DD5-C93F61C960CC}" presName="sibTrans" presStyleLbl="sibTrans2D1" presStyleIdx="0" presStyleCnt="0"/>
      <dgm:spPr/>
      <dgm:t>
        <a:bodyPr/>
        <a:lstStyle/>
        <a:p>
          <a:endParaRPr lang="es-EC"/>
        </a:p>
      </dgm:t>
    </dgm:pt>
    <dgm:pt modelId="{3CA01C79-ABC9-48B6-B3F9-A2A2C8F51289}" type="pres">
      <dgm:prSet presAssocID="{FD319194-1F81-4526-86DF-06E14A7D316B}" presName="compNode" presStyleCnt="0"/>
      <dgm:spPr/>
    </dgm:pt>
    <dgm:pt modelId="{C943ED01-9291-41B6-9F3A-A67A9E376D71}" type="pres">
      <dgm:prSet presAssocID="{FD319194-1F81-4526-86DF-06E14A7D316B}" presName="bkgdShape" presStyleLbl="node1" presStyleIdx="3" presStyleCnt="4"/>
      <dgm:spPr/>
      <dgm:t>
        <a:bodyPr/>
        <a:lstStyle/>
        <a:p>
          <a:endParaRPr lang="es-EC"/>
        </a:p>
      </dgm:t>
    </dgm:pt>
    <dgm:pt modelId="{4E5BDF7B-6BFB-4E44-8EB1-16BD54CDC47D}" type="pres">
      <dgm:prSet presAssocID="{FD319194-1F81-4526-86DF-06E14A7D316B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8D8D58-7DD3-4973-BFF1-27335494802D}" type="pres">
      <dgm:prSet presAssocID="{FD319194-1F81-4526-86DF-06E14A7D316B}" presName="invisiNode" presStyleLbl="node1" presStyleIdx="3" presStyleCnt="4"/>
      <dgm:spPr/>
    </dgm:pt>
    <dgm:pt modelId="{AE8998EC-7DD1-4ECF-8DFD-3921B4D32826}" type="pres">
      <dgm:prSet presAssocID="{FD319194-1F81-4526-86DF-06E14A7D316B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9A70E220-4912-43F8-802F-FE397B911F72}" srcId="{9AFD72DA-6AD6-461C-BB7C-07CC316D1117}" destId="{0F596413-F99B-41C8-9CA2-0493EE6ECD9B}" srcOrd="1" destOrd="0" parTransId="{BB11AA05-2185-41F4-8A52-FE66A079A16A}" sibTransId="{87182E33-06D9-4147-89A4-CA6D3DC72E49}"/>
    <dgm:cxn modelId="{B0B5AEB3-77D6-4A5C-957C-98BA0FD11401}" type="presOf" srcId="{5AA44FAF-E8C2-4D91-8BD7-5C877606F934}" destId="{B814C3B4-9463-4B99-BE86-B32059B92590}" srcOrd="0" destOrd="0" presId="urn:microsoft.com/office/officeart/2005/8/layout/hList7"/>
    <dgm:cxn modelId="{5BF97817-F50F-488B-8085-896A6396A5D6}" srcId="{9AFD72DA-6AD6-461C-BB7C-07CC316D1117}" destId="{0D0405BB-5A59-442F-A393-FBB1A68C31AD}" srcOrd="2" destOrd="0" parTransId="{506989B5-7684-46B9-93D7-45574814A2BF}" sibTransId="{433457EE-53D2-4818-9DD5-C93F61C960CC}"/>
    <dgm:cxn modelId="{B6F065C2-B140-4443-8FCC-A07E2703A332}" type="presOf" srcId="{FD319194-1F81-4526-86DF-06E14A7D316B}" destId="{C943ED01-9291-41B6-9F3A-A67A9E376D71}" srcOrd="0" destOrd="0" presId="urn:microsoft.com/office/officeart/2005/8/layout/hList7"/>
    <dgm:cxn modelId="{977F89FF-1647-420A-A173-DB27790F94B3}" srcId="{9AFD72DA-6AD6-461C-BB7C-07CC316D1117}" destId="{E93E8E71-D15D-497A-AE41-E6ECD9480421}" srcOrd="0" destOrd="0" parTransId="{1FBC6E75-53B3-40CA-B0DC-C25925680F9E}" sibTransId="{5AA44FAF-E8C2-4D91-8BD7-5C877606F934}"/>
    <dgm:cxn modelId="{AFC07948-131F-4004-BDB0-3A56D889ADDD}" type="presOf" srcId="{433457EE-53D2-4818-9DD5-C93F61C960CC}" destId="{AB54A1A9-31D5-405A-9CCC-35CC21706D47}" srcOrd="0" destOrd="0" presId="urn:microsoft.com/office/officeart/2005/8/layout/hList7"/>
    <dgm:cxn modelId="{BB42BD79-2722-49BE-9227-28CA0D24CD36}" srcId="{9AFD72DA-6AD6-461C-BB7C-07CC316D1117}" destId="{FD319194-1F81-4526-86DF-06E14A7D316B}" srcOrd="3" destOrd="0" parTransId="{1930DD18-57E6-48E0-96DB-F0A8DE5E12B1}" sibTransId="{6AC4ED23-C437-42C5-8AAE-97581746C52F}"/>
    <dgm:cxn modelId="{98B7821E-5630-4318-8E0C-6103921290ED}" type="presOf" srcId="{0D0405BB-5A59-442F-A393-FBB1A68C31AD}" destId="{D6E5735B-B0C7-4D41-8CC1-1B9235F617FE}" srcOrd="1" destOrd="0" presId="urn:microsoft.com/office/officeart/2005/8/layout/hList7"/>
    <dgm:cxn modelId="{6419A568-EDE0-4FDB-807B-4AD2C172118C}" type="presOf" srcId="{FD319194-1F81-4526-86DF-06E14A7D316B}" destId="{4E5BDF7B-6BFB-4E44-8EB1-16BD54CDC47D}" srcOrd="1" destOrd="0" presId="urn:microsoft.com/office/officeart/2005/8/layout/hList7"/>
    <dgm:cxn modelId="{4FA9B581-9771-41E0-99A5-26AAC5F00A8C}" type="presOf" srcId="{9AFD72DA-6AD6-461C-BB7C-07CC316D1117}" destId="{BF3ADEC2-E8FD-48BB-A30E-9E1073000687}" srcOrd="0" destOrd="0" presId="urn:microsoft.com/office/officeart/2005/8/layout/hList7"/>
    <dgm:cxn modelId="{87CBA1BA-A118-4FA3-A799-9026AE9C0976}" type="presOf" srcId="{E93E8E71-D15D-497A-AE41-E6ECD9480421}" destId="{35AF1A59-F65C-4281-8E5F-18268E5159E0}" srcOrd="1" destOrd="0" presId="urn:microsoft.com/office/officeart/2005/8/layout/hList7"/>
    <dgm:cxn modelId="{BB02F216-156A-4780-BD83-9833326B9570}" type="presOf" srcId="{E93E8E71-D15D-497A-AE41-E6ECD9480421}" destId="{596BD3FE-B09D-446E-994B-76EFDEB88E28}" srcOrd="0" destOrd="0" presId="urn:microsoft.com/office/officeart/2005/8/layout/hList7"/>
    <dgm:cxn modelId="{8BBAFBD5-E81B-47A1-9ED0-DAB35993DE40}" type="presOf" srcId="{0F596413-F99B-41C8-9CA2-0493EE6ECD9B}" destId="{E7A18C46-2A44-4715-90F6-AD3D1EC61993}" srcOrd="0" destOrd="0" presId="urn:microsoft.com/office/officeart/2005/8/layout/hList7"/>
    <dgm:cxn modelId="{0B99549A-CAFE-4817-9E8A-DA8652EFF74E}" type="presOf" srcId="{87182E33-06D9-4147-89A4-CA6D3DC72E49}" destId="{DAF71FB2-E0E7-4E0D-A195-9D965FFA47F4}" srcOrd="0" destOrd="0" presId="urn:microsoft.com/office/officeart/2005/8/layout/hList7"/>
    <dgm:cxn modelId="{6C3B5971-FD5C-44BD-B802-7801154349C2}" type="presOf" srcId="{0D0405BB-5A59-442F-A393-FBB1A68C31AD}" destId="{CFDE31BC-5F80-4872-9A0B-B94A9A851957}" srcOrd="0" destOrd="0" presId="urn:microsoft.com/office/officeart/2005/8/layout/hList7"/>
    <dgm:cxn modelId="{AF510A93-229C-4763-A361-C49E7D992BA6}" type="presOf" srcId="{0F596413-F99B-41C8-9CA2-0493EE6ECD9B}" destId="{A705B7C8-61F2-4081-A28A-FF703BB8AF08}" srcOrd="1" destOrd="0" presId="urn:microsoft.com/office/officeart/2005/8/layout/hList7"/>
    <dgm:cxn modelId="{80601C61-3CED-4936-A45A-7F71F1365FDA}" type="presParOf" srcId="{BF3ADEC2-E8FD-48BB-A30E-9E1073000687}" destId="{46F6559E-EDFE-4B2F-887B-5650B52AFF07}" srcOrd="0" destOrd="0" presId="urn:microsoft.com/office/officeart/2005/8/layout/hList7"/>
    <dgm:cxn modelId="{678277ED-56DC-4F43-B4E4-83B16C1EB435}" type="presParOf" srcId="{BF3ADEC2-E8FD-48BB-A30E-9E1073000687}" destId="{4EFDC7DF-D513-48D6-952D-2658429BE64A}" srcOrd="1" destOrd="0" presId="urn:microsoft.com/office/officeart/2005/8/layout/hList7"/>
    <dgm:cxn modelId="{13AF7ABF-9D76-4F5A-9A31-8625AA0AB9F0}" type="presParOf" srcId="{4EFDC7DF-D513-48D6-952D-2658429BE64A}" destId="{BAAD0E53-5AB4-47D6-9874-3F7E638D32A0}" srcOrd="0" destOrd="0" presId="urn:microsoft.com/office/officeart/2005/8/layout/hList7"/>
    <dgm:cxn modelId="{CCC9CE95-E77C-4F3B-BADD-576FF7F7FB4B}" type="presParOf" srcId="{BAAD0E53-5AB4-47D6-9874-3F7E638D32A0}" destId="{596BD3FE-B09D-446E-994B-76EFDEB88E28}" srcOrd="0" destOrd="0" presId="urn:microsoft.com/office/officeart/2005/8/layout/hList7"/>
    <dgm:cxn modelId="{420E2BB8-0A5E-4A28-9F6B-B86174B86ABE}" type="presParOf" srcId="{BAAD0E53-5AB4-47D6-9874-3F7E638D32A0}" destId="{35AF1A59-F65C-4281-8E5F-18268E5159E0}" srcOrd="1" destOrd="0" presId="urn:microsoft.com/office/officeart/2005/8/layout/hList7"/>
    <dgm:cxn modelId="{A043957D-AC22-4073-9516-5A83AF6CF232}" type="presParOf" srcId="{BAAD0E53-5AB4-47D6-9874-3F7E638D32A0}" destId="{C6D75326-8985-4408-A958-C7057F4FC028}" srcOrd="2" destOrd="0" presId="urn:microsoft.com/office/officeart/2005/8/layout/hList7"/>
    <dgm:cxn modelId="{A7B491D6-ED19-4B38-88A5-D32D5865890D}" type="presParOf" srcId="{BAAD0E53-5AB4-47D6-9874-3F7E638D32A0}" destId="{8DB51CA4-027A-466C-B235-14B081C43ED8}" srcOrd="3" destOrd="0" presId="urn:microsoft.com/office/officeart/2005/8/layout/hList7"/>
    <dgm:cxn modelId="{B07B4112-1992-4DEC-B99A-144C2E252450}" type="presParOf" srcId="{4EFDC7DF-D513-48D6-952D-2658429BE64A}" destId="{B814C3B4-9463-4B99-BE86-B32059B92590}" srcOrd="1" destOrd="0" presId="urn:microsoft.com/office/officeart/2005/8/layout/hList7"/>
    <dgm:cxn modelId="{82D9011C-21FE-4903-A5F8-BAB70254EB81}" type="presParOf" srcId="{4EFDC7DF-D513-48D6-952D-2658429BE64A}" destId="{BD03B444-4C24-4706-929D-203CAD9312CB}" srcOrd="2" destOrd="0" presId="urn:microsoft.com/office/officeart/2005/8/layout/hList7"/>
    <dgm:cxn modelId="{9A6EAABF-8B74-48DE-9B61-5AE478634A8A}" type="presParOf" srcId="{BD03B444-4C24-4706-929D-203CAD9312CB}" destId="{E7A18C46-2A44-4715-90F6-AD3D1EC61993}" srcOrd="0" destOrd="0" presId="urn:microsoft.com/office/officeart/2005/8/layout/hList7"/>
    <dgm:cxn modelId="{E556F593-CD7B-43C5-B478-B847008EE76D}" type="presParOf" srcId="{BD03B444-4C24-4706-929D-203CAD9312CB}" destId="{A705B7C8-61F2-4081-A28A-FF703BB8AF08}" srcOrd="1" destOrd="0" presId="urn:microsoft.com/office/officeart/2005/8/layout/hList7"/>
    <dgm:cxn modelId="{026169A4-AE82-461E-BF83-4B26CDBC0091}" type="presParOf" srcId="{BD03B444-4C24-4706-929D-203CAD9312CB}" destId="{AE4F5F1F-FAFD-43EA-B6D2-E83422F015AD}" srcOrd="2" destOrd="0" presId="urn:microsoft.com/office/officeart/2005/8/layout/hList7"/>
    <dgm:cxn modelId="{683E0C5B-37BD-49F3-89CD-4BAB9D750D39}" type="presParOf" srcId="{BD03B444-4C24-4706-929D-203CAD9312CB}" destId="{0CDE44D8-9EC4-44BD-AE50-C303E3F11D35}" srcOrd="3" destOrd="0" presId="urn:microsoft.com/office/officeart/2005/8/layout/hList7"/>
    <dgm:cxn modelId="{8AC02D23-AC0C-4731-B524-14DF947EC573}" type="presParOf" srcId="{4EFDC7DF-D513-48D6-952D-2658429BE64A}" destId="{DAF71FB2-E0E7-4E0D-A195-9D965FFA47F4}" srcOrd="3" destOrd="0" presId="urn:microsoft.com/office/officeart/2005/8/layout/hList7"/>
    <dgm:cxn modelId="{490C993A-B64D-4B74-89CF-C50BE84BBD93}" type="presParOf" srcId="{4EFDC7DF-D513-48D6-952D-2658429BE64A}" destId="{51F21A56-CCAD-4562-9114-D951CF94509B}" srcOrd="4" destOrd="0" presId="urn:microsoft.com/office/officeart/2005/8/layout/hList7"/>
    <dgm:cxn modelId="{C3711FD3-13CC-47A3-BB0F-CC05E854AAEC}" type="presParOf" srcId="{51F21A56-CCAD-4562-9114-D951CF94509B}" destId="{CFDE31BC-5F80-4872-9A0B-B94A9A851957}" srcOrd="0" destOrd="0" presId="urn:microsoft.com/office/officeart/2005/8/layout/hList7"/>
    <dgm:cxn modelId="{BDC6CDF1-A166-4583-9454-5F033A896BA1}" type="presParOf" srcId="{51F21A56-CCAD-4562-9114-D951CF94509B}" destId="{D6E5735B-B0C7-4D41-8CC1-1B9235F617FE}" srcOrd="1" destOrd="0" presId="urn:microsoft.com/office/officeart/2005/8/layout/hList7"/>
    <dgm:cxn modelId="{7A5D58DF-53B7-445D-9EAB-1C6CC4272E2E}" type="presParOf" srcId="{51F21A56-CCAD-4562-9114-D951CF94509B}" destId="{8E9B46A6-2DFD-42F6-A562-E78A2A474454}" srcOrd="2" destOrd="0" presId="urn:microsoft.com/office/officeart/2005/8/layout/hList7"/>
    <dgm:cxn modelId="{576BDFB0-D688-4526-860C-7BFB4A7AE93B}" type="presParOf" srcId="{51F21A56-CCAD-4562-9114-D951CF94509B}" destId="{B2736257-5624-44E7-9A9A-7D784B2DBF75}" srcOrd="3" destOrd="0" presId="urn:microsoft.com/office/officeart/2005/8/layout/hList7"/>
    <dgm:cxn modelId="{3382F901-A8B4-4439-919A-5830CF4A0931}" type="presParOf" srcId="{4EFDC7DF-D513-48D6-952D-2658429BE64A}" destId="{AB54A1A9-31D5-405A-9CCC-35CC21706D47}" srcOrd="5" destOrd="0" presId="urn:microsoft.com/office/officeart/2005/8/layout/hList7"/>
    <dgm:cxn modelId="{949763D4-2A76-443E-AAC1-384ED61B983D}" type="presParOf" srcId="{4EFDC7DF-D513-48D6-952D-2658429BE64A}" destId="{3CA01C79-ABC9-48B6-B3F9-A2A2C8F51289}" srcOrd="6" destOrd="0" presId="urn:microsoft.com/office/officeart/2005/8/layout/hList7"/>
    <dgm:cxn modelId="{E8D3DF3A-2E26-410F-A8C1-5984FB330C94}" type="presParOf" srcId="{3CA01C79-ABC9-48B6-B3F9-A2A2C8F51289}" destId="{C943ED01-9291-41B6-9F3A-A67A9E376D71}" srcOrd="0" destOrd="0" presId="urn:microsoft.com/office/officeart/2005/8/layout/hList7"/>
    <dgm:cxn modelId="{BB25D6DC-B407-4CD7-885C-4248A6DE30CE}" type="presParOf" srcId="{3CA01C79-ABC9-48B6-B3F9-A2A2C8F51289}" destId="{4E5BDF7B-6BFB-4E44-8EB1-16BD54CDC47D}" srcOrd="1" destOrd="0" presId="urn:microsoft.com/office/officeart/2005/8/layout/hList7"/>
    <dgm:cxn modelId="{BE6388A3-0D13-4295-968D-7F54408ED5F0}" type="presParOf" srcId="{3CA01C79-ABC9-48B6-B3F9-A2A2C8F51289}" destId="{CE8D8D58-7DD3-4973-BFF1-27335494802D}" srcOrd="2" destOrd="0" presId="urn:microsoft.com/office/officeart/2005/8/layout/hList7"/>
    <dgm:cxn modelId="{8E599F5D-76A1-4394-A98E-A11EC029B899}" type="presParOf" srcId="{3CA01C79-ABC9-48B6-B3F9-A2A2C8F51289}" destId="{AE8998EC-7DD1-4ECF-8DFD-3921B4D3282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423ADA-24CD-4D4D-BA71-55914DCF35F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6867819-4826-47B8-AA49-4F8C93694436}">
      <dgm:prSet custT="1"/>
      <dgm:spPr/>
      <dgm:t>
        <a:bodyPr/>
        <a:lstStyle/>
        <a:p>
          <a:pPr rtl="0"/>
          <a:r>
            <a:rPr lang="es-EC" sz="1800" dirty="0" smtClean="0">
              <a:solidFill>
                <a:schemeClr val="tx1"/>
              </a:solidFill>
            </a:rPr>
            <a:t>Alexander Osterwalder</a:t>
          </a:r>
          <a:endParaRPr lang="es-EC" sz="1800" dirty="0">
            <a:solidFill>
              <a:schemeClr val="tx1"/>
            </a:solidFill>
          </a:endParaRPr>
        </a:p>
      </dgm:t>
    </dgm:pt>
    <dgm:pt modelId="{33C2747C-66F1-485E-B669-6466DB1368F2}" type="parTrans" cxnId="{D0F4600A-585B-4071-B29F-9936EC1C3A84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213B0750-BD11-4A3F-9277-FA05D889FCE3}" type="sibTrans" cxnId="{D0F4600A-585B-4071-B29F-9936EC1C3A84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65D64DE9-45EE-4942-94E7-E4AA1FE5A493}">
      <dgm:prSet custT="1"/>
      <dgm:spPr/>
      <dgm:t>
        <a:bodyPr/>
        <a:lstStyle/>
        <a:p>
          <a:pPr rtl="0"/>
          <a:r>
            <a:rPr lang="es-EC" sz="1800" dirty="0" smtClean="0">
              <a:solidFill>
                <a:schemeClr val="tx1"/>
              </a:solidFill>
            </a:rPr>
            <a:t>Manera lógica en que las empresas emprenden, entregan y capturan valor. </a:t>
          </a:r>
          <a:endParaRPr lang="es-EC" sz="1800" dirty="0">
            <a:solidFill>
              <a:schemeClr val="tx1"/>
            </a:solidFill>
          </a:endParaRPr>
        </a:p>
      </dgm:t>
    </dgm:pt>
    <dgm:pt modelId="{E5B575C2-21EE-437B-9261-6B09F50F5C82}" type="parTrans" cxnId="{D6964093-1492-43F4-AA1E-DCBA4753F424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9FA23DB8-1697-40E9-8532-8C54B4D3CF03}" type="sibTrans" cxnId="{D6964093-1492-43F4-AA1E-DCBA4753F424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B2E07693-462F-4AD9-B18E-51F41C913C7F}">
      <dgm:prSet custT="1"/>
      <dgm:spPr/>
      <dgm:t>
        <a:bodyPr/>
        <a:lstStyle/>
        <a:p>
          <a:pPr rtl="0"/>
          <a:r>
            <a:rPr lang="es-EC" sz="1800" dirty="0" smtClean="0">
              <a:solidFill>
                <a:schemeClr val="tx1"/>
              </a:solidFill>
            </a:rPr>
            <a:t>Cubre 4 áreas principales de negocio</a:t>
          </a:r>
          <a:endParaRPr lang="es-EC" sz="1800" dirty="0">
            <a:solidFill>
              <a:schemeClr val="tx1"/>
            </a:solidFill>
          </a:endParaRPr>
        </a:p>
      </dgm:t>
    </dgm:pt>
    <dgm:pt modelId="{003BE396-6FC2-4D8B-80A4-D4D8338EE9AE}" type="parTrans" cxnId="{7177CE4D-9569-404D-B5ED-C95E7751B990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7EF8F6DA-7E52-4F9D-BD2C-FDD27A0F5A02}" type="sibTrans" cxnId="{7177CE4D-9569-404D-B5ED-C95E7751B990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5F89B52A-6C44-4D62-82CB-356D2834BE89}">
      <dgm:prSet custT="1"/>
      <dgm:spPr/>
      <dgm:t>
        <a:bodyPr/>
        <a:lstStyle/>
        <a:p>
          <a:pPr rtl="0"/>
          <a:r>
            <a:rPr lang="es-EC" sz="1800" dirty="0" smtClean="0">
              <a:solidFill>
                <a:schemeClr val="tx1"/>
              </a:solidFill>
            </a:rPr>
            <a:t>Divido en 9 segmentos </a:t>
          </a:r>
          <a:endParaRPr lang="es-EC" sz="1800" dirty="0">
            <a:solidFill>
              <a:schemeClr val="tx1"/>
            </a:solidFill>
          </a:endParaRPr>
        </a:p>
      </dgm:t>
    </dgm:pt>
    <dgm:pt modelId="{1AD227FB-685A-4F8D-97B9-27091BF95E3D}" type="parTrans" cxnId="{7ADC2CFD-17B1-4EEE-B5BE-B410B18AD03C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5373F6D6-001B-49B3-A1FB-B9E1D83D9C40}" type="sibTrans" cxnId="{7ADC2CFD-17B1-4EEE-B5BE-B410B18AD03C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399EC8B0-2E1A-4F35-AEC1-CC98396E2069}" type="pres">
      <dgm:prSet presAssocID="{09423ADA-24CD-4D4D-BA71-55914DCF35F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237C3C06-EDB9-4323-A133-D5907163DD40}" type="pres">
      <dgm:prSet presAssocID="{86867819-4826-47B8-AA49-4F8C93694436}" presName="composite" presStyleCnt="0"/>
      <dgm:spPr/>
    </dgm:pt>
    <dgm:pt modelId="{14B3E2F4-57DB-4A39-A7DC-F79E5C5969BB}" type="pres">
      <dgm:prSet presAssocID="{86867819-4826-47B8-AA49-4F8C93694436}" presName="LShape" presStyleLbl="alignNode1" presStyleIdx="0" presStyleCnt="7"/>
      <dgm:spPr/>
    </dgm:pt>
    <dgm:pt modelId="{C8AA6B2C-E060-4BD5-A05B-A651489304F8}" type="pres">
      <dgm:prSet presAssocID="{86867819-4826-47B8-AA49-4F8C93694436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1E010E-EF44-4040-9C67-2AA106F37F60}" type="pres">
      <dgm:prSet presAssocID="{86867819-4826-47B8-AA49-4F8C93694436}" presName="Triangle" presStyleLbl="alignNode1" presStyleIdx="1" presStyleCnt="7"/>
      <dgm:spPr/>
    </dgm:pt>
    <dgm:pt modelId="{88EE40F7-2DA5-4213-A4D6-15B8BD64FC24}" type="pres">
      <dgm:prSet presAssocID="{213B0750-BD11-4A3F-9277-FA05D889FCE3}" presName="sibTrans" presStyleCnt="0"/>
      <dgm:spPr/>
    </dgm:pt>
    <dgm:pt modelId="{ACF63975-B215-4D3A-9090-1E88AD76ED4D}" type="pres">
      <dgm:prSet presAssocID="{213B0750-BD11-4A3F-9277-FA05D889FCE3}" presName="space" presStyleCnt="0"/>
      <dgm:spPr/>
    </dgm:pt>
    <dgm:pt modelId="{2D4C3234-D33C-4BA3-93B4-19B122ED01C9}" type="pres">
      <dgm:prSet presAssocID="{65D64DE9-45EE-4942-94E7-E4AA1FE5A493}" presName="composite" presStyleCnt="0"/>
      <dgm:spPr/>
    </dgm:pt>
    <dgm:pt modelId="{AF0CCD71-E722-4596-B2AD-B373E188BE0D}" type="pres">
      <dgm:prSet presAssocID="{65D64DE9-45EE-4942-94E7-E4AA1FE5A493}" presName="LShape" presStyleLbl="alignNode1" presStyleIdx="2" presStyleCnt="7"/>
      <dgm:spPr/>
    </dgm:pt>
    <dgm:pt modelId="{FDF06AF7-44BD-4721-A4F0-E8093B6510C6}" type="pres">
      <dgm:prSet presAssocID="{65D64DE9-45EE-4942-94E7-E4AA1FE5A493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4829B0-A9DE-4738-AAD8-134245275F9A}" type="pres">
      <dgm:prSet presAssocID="{65D64DE9-45EE-4942-94E7-E4AA1FE5A493}" presName="Triangle" presStyleLbl="alignNode1" presStyleIdx="3" presStyleCnt="7"/>
      <dgm:spPr/>
    </dgm:pt>
    <dgm:pt modelId="{72A95E31-75B4-478E-A790-EEE7B76DB684}" type="pres">
      <dgm:prSet presAssocID="{9FA23DB8-1697-40E9-8532-8C54B4D3CF03}" presName="sibTrans" presStyleCnt="0"/>
      <dgm:spPr/>
    </dgm:pt>
    <dgm:pt modelId="{431C9FD1-BAC1-4568-BF6B-0BFC18B93F6F}" type="pres">
      <dgm:prSet presAssocID="{9FA23DB8-1697-40E9-8532-8C54B4D3CF03}" presName="space" presStyleCnt="0"/>
      <dgm:spPr/>
    </dgm:pt>
    <dgm:pt modelId="{1672A0FC-39E6-4C80-A27D-7A8DFEB7D3F7}" type="pres">
      <dgm:prSet presAssocID="{B2E07693-462F-4AD9-B18E-51F41C913C7F}" presName="composite" presStyleCnt="0"/>
      <dgm:spPr/>
    </dgm:pt>
    <dgm:pt modelId="{6399C8FA-0B80-4B99-B66B-8CB092A427E9}" type="pres">
      <dgm:prSet presAssocID="{B2E07693-462F-4AD9-B18E-51F41C913C7F}" presName="LShape" presStyleLbl="alignNode1" presStyleIdx="4" presStyleCnt="7"/>
      <dgm:spPr/>
    </dgm:pt>
    <dgm:pt modelId="{3280FF10-67B4-47A2-8759-58D464895CD0}" type="pres">
      <dgm:prSet presAssocID="{B2E07693-462F-4AD9-B18E-51F41C913C7F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E9789A-9C05-4EC5-A3E6-DE701D9D5C7F}" type="pres">
      <dgm:prSet presAssocID="{B2E07693-462F-4AD9-B18E-51F41C913C7F}" presName="Triangle" presStyleLbl="alignNode1" presStyleIdx="5" presStyleCnt="7"/>
      <dgm:spPr/>
    </dgm:pt>
    <dgm:pt modelId="{E6B4F7F9-136C-45F2-95D8-4CC615DA641C}" type="pres">
      <dgm:prSet presAssocID="{7EF8F6DA-7E52-4F9D-BD2C-FDD27A0F5A02}" presName="sibTrans" presStyleCnt="0"/>
      <dgm:spPr/>
    </dgm:pt>
    <dgm:pt modelId="{AC6A3199-CD06-4214-A7BE-94DF7EFACD8D}" type="pres">
      <dgm:prSet presAssocID="{7EF8F6DA-7E52-4F9D-BD2C-FDD27A0F5A02}" presName="space" presStyleCnt="0"/>
      <dgm:spPr/>
    </dgm:pt>
    <dgm:pt modelId="{69EE70BB-AA59-40D4-8F96-E20DF6DEE964}" type="pres">
      <dgm:prSet presAssocID="{5F89B52A-6C44-4D62-82CB-356D2834BE89}" presName="composite" presStyleCnt="0"/>
      <dgm:spPr/>
    </dgm:pt>
    <dgm:pt modelId="{A97CC8E8-8BF8-4DBF-9593-E490112EF3DD}" type="pres">
      <dgm:prSet presAssocID="{5F89B52A-6C44-4D62-82CB-356D2834BE89}" presName="LShape" presStyleLbl="alignNode1" presStyleIdx="6" presStyleCnt="7"/>
      <dgm:spPr/>
    </dgm:pt>
    <dgm:pt modelId="{B0A2B5A5-89FB-48A3-AC95-1DC315962568}" type="pres">
      <dgm:prSet presAssocID="{5F89B52A-6C44-4D62-82CB-356D2834BE89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876AD3C-F94A-4136-9B24-02741745227A}" type="presOf" srcId="{B2E07693-462F-4AD9-B18E-51F41C913C7F}" destId="{3280FF10-67B4-47A2-8759-58D464895CD0}" srcOrd="0" destOrd="0" presId="urn:microsoft.com/office/officeart/2009/3/layout/StepUpProcess"/>
    <dgm:cxn modelId="{7177CE4D-9569-404D-B5ED-C95E7751B990}" srcId="{09423ADA-24CD-4D4D-BA71-55914DCF35F8}" destId="{B2E07693-462F-4AD9-B18E-51F41C913C7F}" srcOrd="2" destOrd="0" parTransId="{003BE396-6FC2-4D8B-80A4-D4D8338EE9AE}" sibTransId="{7EF8F6DA-7E52-4F9D-BD2C-FDD27A0F5A02}"/>
    <dgm:cxn modelId="{5F621C31-A809-4D32-B5CD-FBF779856842}" type="presOf" srcId="{09423ADA-24CD-4D4D-BA71-55914DCF35F8}" destId="{399EC8B0-2E1A-4F35-AEC1-CC98396E2069}" srcOrd="0" destOrd="0" presId="urn:microsoft.com/office/officeart/2009/3/layout/StepUpProcess"/>
    <dgm:cxn modelId="{AB13F7D6-747A-4A56-A15D-DA5340C9394C}" type="presOf" srcId="{65D64DE9-45EE-4942-94E7-E4AA1FE5A493}" destId="{FDF06AF7-44BD-4721-A4F0-E8093B6510C6}" srcOrd="0" destOrd="0" presId="urn:microsoft.com/office/officeart/2009/3/layout/StepUpProcess"/>
    <dgm:cxn modelId="{D6964093-1492-43F4-AA1E-DCBA4753F424}" srcId="{09423ADA-24CD-4D4D-BA71-55914DCF35F8}" destId="{65D64DE9-45EE-4942-94E7-E4AA1FE5A493}" srcOrd="1" destOrd="0" parTransId="{E5B575C2-21EE-437B-9261-6B09F50F5C82}" sibTransId="{9FA23DB8-1697-40E9-8532-8C54B4D3CF03}"/>
    <dgm:cxn modelId="{7ADC2CFD-17B1-4EEE-B5BE-B410B18AD03C}" srcId="{09423ADA-24CD-4D4D-BA71-55914DCF35F8}" destId="{5F89B52A-6C44-4D62-82CB-356D2834BE89}" srcOrd="3" destOrd="0" parTransId="{1AD227FB-685A-4F8D-97B9-27091BF95E3D}" sibTransId="{5373F6D6-001B-49B3-A1FB-B9E1D83D9C40}"/>
    <dgm:cxn modelId="{C21A7626-C5C8-40A2-B63C-9FAE46AFDF3B}" type="presOf" srcId="{5F89B52A-6C44-4D62-82CB-356D2834BE89}" destId="{B0A2B5A5-89FB-48A3-AC95-1DC315962568}" srcOrd="0" destOrd="0" presId="urn:microsoft.com/office/officeart/2009/3/layout/StepUpProcess"/>
    <dgm:cxn modelId="{D0F4600A-585B-4071-B29F-9936EC1C3A84}" srcId="{09423ADA-24CD-4D4D-BA71-55914DCF35F8}" destId="{86867819-4826-47B8-AA49-4F8C93694436}" srcOrd="0" destOrd="0" parTransId="{33C2747C-66F1-485E-B669-6466DB1368F2}" sibTransId="{213B0750-BD11-4A3F-9277-FA05D889FCE3}"/>
    <dgm:cxn modelId="{0567384D-C446-43F2-AB93-965A24F2BFEE}" type="presOf" srcId="{86867819-4826-47B8-AA49-4F8C93694436}" destId="{C8AA6B2C-E060-4BD5-A05B-A651489304F8}" srcOrd="0" destOrd="0" presId="urn:microsoft.com/office/officeart/2009/3/layout/StepUpProcess"/>
    <dgm:cxn modelId="{E3577D78-158F-45BE-894E-DE4FCEEDA5B8}" type="presParOf" srcId="{399EC8B0-2E1A-4F35-AEC1-CC98396E2069}" destId="{237C3C06-EDB9-4323-A133-D5907163DD40}" srcOrd="0" destOrd="0" presId="urn:microsoft.com/office/officeart/2009/3/layout/StepUpProcess"/>
    <dgm:cxn modelId="{B5F7C0C1-6694-4544-821D-22B7D70D179F}" type="presParOf" srcId="{237C3C06-EDB9-4323-A133-D5907163DD40}" destId="{14B3E2F4-57DB-4A39-A7DC-F79E5C5969BB}" srcOrd="0" destOrd="0" presId="urn:microsoft.com/office/officeart/2009/3/layout/StepUpProcess"/>
    <dgm:cxn modelId="{728788AF-5FDD-4325-9B2D-145BE588E69A}" type="presParOf" srcId="{237C3C06-EDB9-4323-A133-D5907163DD40}" destId="{C8AA6B2C-E060-4BD5-A05B-A651489304F8}" srcOrd="1" destOrd="0" presId="urn:microsoft.com/office/officeart/2009/3/layout/StepUpProcess"/>
    <dgm:cxn modelId="{3B13AF56-E0CD-473D-8F41-AA4799335BED}" type="presParOf" srcId="{237C3C06-EDB9-4323-A133-D5907163DD40}" destId="{4B1E010E-EF44-4040-9C67-2AA106F37F60}" srcOrd="2" destOrd="0" presId="urn:microsoft.com/office/officeart/2009/3/layout/StepUpProcess"/>
    <dgm:cxn modelId="{2983DB94-A417-4C93-BCC7-0360A43C12F7}" type="presParOf" srcId="{399EC8B0-2E1A-4F35-AEC1-CC98396E2069}" destId="{88EE40F7-2DA5-4213-A4D6-15B8BD64FC24}" srcOrd="1" destOrd="0" presId="urn:microsoft.com/office/officeart/2009/3/layout/StepUpProcess"/>
    <dgm:cxn modelId="{1D7617F2-F725-460A-A463-9B4FA3180B1E}" type="presParOf" srcId="{88EE40F7-2DA5-4213-A4D6-15B8BD64FC24}" destId="{ACF63975-B215-4D3A-9090-1E88AD76ED4D}" srcOrd="0" destOrd="0" presId="urn:microsoft.com/office/officeart/2009/3/layout/StepUpProcess"/>
    <dgm:cxn modelId="{AE93A34F-3522-446F-9E65-CB81BF90F5C2}" type="presParOf" srcId="{399EC8B0-2E1A-4F35-AEC1-CC98396E2069}" destId="{2D4C3234-D33C-4BA3-93B4-19B122ED01C9}" srcOrd="2" destOrd="0" presId="urn:microsoft.com/office/officeart/2009/3/layout/StepUpProcess"/>
    <dgm:cxn modelId="{C2D6FA92-CDF6-4AE7-A106-59CB34F6FB1B}" type="presParOf" srcId="{2D4C3234-D33C-4BA3-93B4-19B122ED01C9}" destId="{AF0CCD71-E722-4596-B2AD-B373E188BE0D}" srcOrd="0" destOrd="0" presId="urn:microsoft.com/office/officeart/2009/3/layout/StepUpProcess"/>
    <dgm:cxn modelId="{6D52DDD5-EC62-4A88-A8BE-5F7982FE2CA2}" type="presParOf" srcId="{2D4C3234-D33C-4BA3-93B4-19B122ED01C9}" destId="{FDF06AF7-44BD-4721-A4F0-E8093B6510C6}" srcOrd="1" destOrd="0" presId="urn:microsoft.com/office/officeart/2009/3/layout/StepUpProcess"/>
    <dgm:cxn modelId="{4FF335BE-BF5C-416D-BDCF-8B4CFD6A90DE}" type="presParOf" srcId="{2D4C3234-D33C-4BA3-93B4-19B122ED01C9}" destId="{4A4829B0-A9DE-4738-AAD8-134245275F9A}" srcOrd="2" destOrd="0" presId="urn:microsoft.com/office/officeart/2009/3/layout/StepUpProcess"/>
    <dgm:cxn modelId="{E9D526C1-E3DA-4886-8315-303D79FA1234}" type="presParOf" srcId="{399EC8B0-2E1A-4F35-AEC1-CC98396E2069}" destId="{72A95E31-75B4-478E-A790-EEE7B76DB684}" srcOrd="3" destOrd="0" presId="urn:microsoft.com/office/officeart/2009/3/layout/StepUpProcess"/>
    <dgm:cxn modelId="{653A07E3-70B2-443A-8768-6787E948548B}" type="presParOf" srcId="{72A95E31-75B4-478E-A790-EEE7B76DB684}" destId="{431C9FD1-BAC1-4568-BF6B-0BFC18B93F6F}" srcOrd="0" destOrd="0" presId="urn:microsoft.com/office/officeart/2009/3/layout/StepUpProcess"/>
    <dgm:cxn modelId="{D7E98B9E-00B4-4F67-98B1-8756BF9262ED}" type="presParOf" srcId="{399EC8B0-2E1A-4F35-AEC1-CC98396E2069}" destId="{1672A0FC-39E6-4C80-A27D-7A8DFEB7D3F7}" srcOrd="4" destOrd="0" presId="urn:microsoft.com/office/officeart/2009/3/layout/StepUpProcess"/>
    <dgm:cxn modelId="{2A3D6D05-4371-41A8-922A-6EA28913AEE3}" type="presParOf" srcId="{1672A0FC-39E6-4C80-A27D-7A8DFEB7D3F7}" destId="{6399C8FA-0B80-4B99-B66B-8CB092A427E9}" srcOrd="0" destOrd="0" presId="urn:microsoft.com/office/officeart/2009/3/layout/StepUpProcess"/>
    <dgm:cxn modelId="{FE606AA8-DEF2-4451-962E-A2DF25E5C94A}" type="presParOf" srcId="{1672A0FC-39E6-4C80-A27D-7A8DFEB7D3F7}" destId="{3280FF10-67B4-47A2-8759-58D464895CD0}" srcOrd="1" destOrd="0" presId="urn:microsoft.com/office/officeart/2009/3/layout/StepUpProcess"/>
    <dgm:cxn modelId="{76B48170-661F-448A-B310-DE15C8CFBE8B}" type="presParOf" srcId="{1672A0FC-39E6-4C80-A27D-7A8DFEB7D3F7}" destId="{47E9789A-9C05-4EC5-A3E6-DE701D9D5C7F}" srcOrd="2" destOrd="0" presId="urn:microsoft.com/office/officeart/2009/3/layout/StepUpProcess"/>
    <dgm:cxn modelId="{2DB457B2-925E-4788-BE57-41484F188026}" type="presParOf" srcId="{399EC8B0-2E1A-4F35-AEC1-CC98396E2069}" destId="{E6B4F7F9-136C-45F2-95D8-4CC615DA641C}" srcOrd="5" destOrd="0" presId="urn:microsoft.com/office/officeart/2009/3/layout/StepUpProcess"/>
    <dgm:cxn modelId="{5CB1D639-9BBC-49D9-A393-4F998472C3E4}" type="presParOf" srcId="{E6B4F7F9-136C-45F2-95D8-4CC615DA641C}" destId="{AC6A3199-CD06-4214-A7BE-94DF7EFACD8D}" srcOrd="0" destOrd="0" presId="urn:microsoft.com/office/officeart/2009/3/layout/StepUpProcess"/>
    <dgm:cxn modelId="{FA7FE42F-AEA3-4765-ABE2-57FBA1ADAEE8}" type="presParOf" srcId="{399EC8B0-2E1A-4F35-AEC1-CC98396E2069}" destId="{69EE70BB-AA59-40D4-8F96-E20DF6DEE964}" srcOrd="6" destOrd="0" presId="urn:microsoft.com/office/officeart/2009/3/layout/StepUpProcess"/>
    <dgm:cxn modelId="{6C347B4D-6F30-490A-9F9A-4C802B85A9BC}" type="presParOf" srcId="{69EE70BB-AA59-40D4-8F96-E20DF6DEE964}" destId="{A97CC8E8-8BF8-4DBF-9593-E490112EF3DD}" srcOrd="0" destOrd="0" presId="urn:microsoft.com/office/officeart/2009/3/layout/StepUpProcess"/>
    <dgm:cxn modelId="{BB81CA5E-7531-4720-8683-E512E9E0E552}" type="presParOf" srcId="{69EE70BB-AA59-40D4-8F96-E20DF6DEE964}" destId="{B0A2B5A5-89FB-48A3-AC95-1DC31596256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3D3B8A-6A49-4D0B-B02B-4DDE1932B1C3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2D687CB-54DC-4E29-AED4-FF4FB5FB5F94}">
      <dgm:prSet custT="1"/>
      <dgm:spPr/>
      <dgm:t>
        <a:bodyPr/>
        <a:lstStyle/>
        <a:p>
          <a:pPr rtl="0"/>
          <a:r>
            <a:rPr lang="es-EC" sz="1600" smtClean="0">
              <a:solidFill>
                <a:schemeClr val="tx1"/>
              </a:solidFill>
            </a:rPr>
            <a:t>Total de 44 empresas dentro del Distrito Metropolitano de Quito </a:t>
          </a:r>
          <a:endParaRPr lang="es-EC" sz="1600">
            <a:solidFill>
              <a:schemeClr val="tx1"/>
            </a:solidFill>
          </a:endParaRPr>
        </a:p>
      </dgm:t>
    </dgm:pt>
    <dgm:pt modelId="{93E7BA5B-02A9-437A-AAFD-EA41221FB185}" type="parTrans" cxnId="{18741848-4B20-4E91-95D3-5626E91326BA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5F459732-1986-4C0F-B807-A6BE3418A067}" type="sibTrans" cxnId="{18741848-4B20-4E91-95D3-5626E91326BA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94D53CBF-7240-4D1D-87A9-24B1302238DC}">
      <dgm:prSet custT="1"/>
      <dgm:spPr/>
      <dgm:t>
        <a:bodyPr/>
        <a:lstStyle/>
        <a:p>
          <a:pPr rtl="0"/>
          <a:r>
            <a:rPr lang="es-EC" sz="1600" smtClean="0">
              <a:solidFill>
                <a:schemeClr val="tx1"/>
              </a:solidFill>
            </a:rPr>
            <a:t>Sector Norte presenta 18 empresas</a:t>
          </a:r>
          <a:endParaRPr lang="es-EC" sz="1600">
            <a:solidFill>
              <a:schemeClr val="tx1"/>
            </a:solidFill>
          </a:endParaRPr>
        </a:p>
      </dgm:t>
    </dgm:pt>
    <dgm:pt modelId="{4DBEF489-770C-40D8-AEF5-243C805AA429}" type="parTrans" cxnId="{A33442C4-DB8E-4138-88C7-B2F60CF29722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6A51434D-1773-4069-AD8D-F06442FE83D3}" type="sibTrans" cxnId="{A33442C4-DB8E-4138-88C7-B2F60CF29722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4403E69E-829F-436A-8CE0-DF6E36B01C6F}">
      <dgm:prSet custT="1"/>
      <dgm:spPr/>
      <dgm:t>
        <a:bodyPr/>
        <a:lstStyle/>
        <a:p>
          <a:pPr rtl="0"/>
          <a:r>
            <a:rPr lang="es-EC" sz="1600" smtClean="0">
              <a:solidFill>
                <a:schemeClr val="tx1"/>
              </a:solidFill>
            </a:rPr>
            <a:t>Sector Centro presenta 4 empresas</a:t>
          </a:r>
          <a:endParaRPr lang="es-EC" sz="1600">
            <a:solidFill>
              <a:schemeClr val="tx1"/>
            </a:solidFill>
          </a:endParaRPr>
        </a:p>
      </dgm:t>
    </dgm:pt>
    <dgm:pt modelId="{78F1909F-114F-453A-B25C-DE0526CC4338}" type="parTrans" cxnId="{979D1CE3-F084-4698-9818-D74A87393336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C1BA7406-98D8-481E-AEAD-EB88AA9F5365}" type="sibTrans" cxnId="{979D1CE3-F084-4698-9818-D74A87393336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C35738F4-7D14-41CC-AB7E-607B30B74C8F}">
      <dgm:prSet custT="1"/>
      <dgm:spPr/>
      <dgm:t>
        <a:bodyPr/>
        <a:lstStyle/>
        <a:p>
          <a:pPr rtl="0"/>
          <a:r>
            <a:rPr lang="es-EC" sz="1600" smtClean="0">
              <a:solidFill>
                <a:schemeClr val="tx1"/>
              </a:solidFill>
            </a:rPr>
            <a:t>Sector Sur 15empresas</a:t>
          </a:r>
          <a:endParaRPr lang="es-EC" sz="1600">
            <a:solidFill>
              <a:schemeClr val="tx1"/>
            </a:solidFill>
          </a:endParaRPr>
        </a:p>
      </dgm:t>
    </dgm:pt>
    <dgm:pt modelId="{F2A4CF61-F743-4BE9-919C-9B4FCC2EDDED}" type="parTrans" cxnId="{52B28D25-B872-4BBE-9190-2EBE3C4157DA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7F7A5456-0D28-4E1E-A4F0-9BED367FC79C}" type="sibTrans" cxnId="{52B28D25-B872-4BBE-9190-2EBE3C4157DA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548CB2FA-9601-46D2-9D25-F0D7E12C9DE8}">
      <dgm:prSet custT="1"/>
      <dgm:spPr/>
      <dgm:t>
        <a:bodyPr/>
        <a:lstStyle/>
        <a:p>
          <a:pPr rtl="0"/>
          <a:r>
            <a:rPr lang="es-EC" sz="1600" dirty="0" smtClean="0">
              <a:solidFill>
                <a:schemeClr val="tx1"/>
              </a:solidFill>
            </a:rPr>
            <a:t>Sector Cumbaya, Tumbaco, Conocoto y Calderón que son parte del DMQ presentan entre todas 7 empresas</a:t>
          </a:r>
          <a:endParaRPr lang="es-EC" sz="1600" dirty="0">
            <a:solidFill>
              <a:schemeClr val="tx1"/>
            </a:solidFill>
          </a:endParaRPr>
        </a:p>
      </dgm:t>
    </dgm:pt>
    <dgm:pt modelId="{2F7657B4-D650-445C-8541-60D1387DBEE3}" type="parTrans" cxnId="{8BC2A4AA-4296-48BB-8858-785B28C82E7F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32D32367-8508-467F-964A-EF571EEEC218}" type="sibTrans" cxnId="{8BC2A4AA-4296-48BB-8858-785B28C82E7F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DFAAF145-159D-47B6-81BE-29C75558BFAC}" type="pres">
      <dgm:prSet presAssocID="{EB3D3B8A-6A49-4D0B-B02B-4DDE1932B1C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D78C898-ADD0-413B-8067-67B88D292A18}" type="pres">
      <dgm:prSet presAssocID="{12D687CB-54DC-4E29-AED4-FF4FB5FB5F9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E4EEBA-459C-4F41-9BDD-2042F9F8CA4B}" type="pres">
      <dgm:prSet presAssocID="{5F459732-1986-4C0F-B807-A6BE3418A067}" presName="sibTrans" presStyleLbl="sibTrans2D1" presStyleIdx="0" presStyleCnt="4"/>
      <dgm:spPr/>
      <dgm:t>
        <a:bodyPr/>
        <a:lstStyle/>
        <a:p>
          <a:endParaRPr lang="es-EC"/>
        </a:p>
      </dgm:t>
    </dgm:pt>
    <dgm:pt modelId="{053A9622-DBF5-480D-A257-9A2F66B0572D}" type="pres">
      <dgm:prSet presAssocID="{5F459732-1986-4C0F-B807-A6BE3418A067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B132C27D-724C-40B4-A88B-6B8F1F9AA69E}" type="pres">
      <dgm:prSet presAssocID="{94D53CBF-7240-4D1D-87A9-24B1302238D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17E501-6ACF-4383-BC39-F930A4AC420E}" type="pres">
      <dgm:prSet presAssocID="{6A51434D-1773-4069-AD8D-F06442FE83D3}" presName="sibTrans" presStyleLbl="sibTrans2D1" presStyleIdx="1" presStyleCnt="4"/>
      <dgm:spPr/>
      <dgm:t>
        <a:bodyPr/>
        <a:lstStyle/>
        <a:p>
          <a:endParaRPr lang="es-EC"/>
        </a:p>
      </dgm:t>
    </dgm:pt>
    <dgm:pt modelId="{06E353C6-2AD9-4E03-A633-B6927578B934}" type="pres">
      <dgm:prSet presAssocID="{6A51434D-1773-4069-AD8D-F06442FE83D3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C13714AB-A84D-47BE-8B81-0D1902135A5E}" type="pres">
      <dgm:prSet presAssocID="{4403E69E-829F-436A-8CE0-DF6E36B01C6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A3679F-3211-4EE3-BC9B-F466AFFB32D5}" type="pres">
      <dgm:prSet presAssocID="{C1BA7406-98D8-481E-AEAD-EB88AA9F5365}" presName="sibTrans" presStyleLbl="sibTrans2D1" presStyleIdx="2" presStyleCnt="4"/>
      <dgm:spPr/>
      <dgm:t>
        <a:bodyPr/>
        <a:lstStyle/>
        <a:p>
          <a:endParaRPr lang="es-EC"/>
        </a:p>
      </dgm:t>
    </dgm:pt>
    <dgm:pt modelId="{F7267511-2DEA-48BA-916C-451053CA98AD}" type="pres">
      <dgm:prSet presAssocID="{C1BA7406-98D8-481E-AEAD-EB88AA9F5365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0A27F644-B057-40EC-AE2B-D310324B40EF}" type="pres">
      <dgm:prSet presAssocID="{C35738F4-7D14-41CC-AB7E-607B30B74C8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E434B3-A47B-475D-8BC0-2F11CC790F95}" type="pres">
      <dgm:prSet presAssocID="{7F7A5456-0D28-4E1E-A4F0-9BED367FC79C}" presName="sibTrans" presStyleLbl="sibTrans2D1" presStyleIdx="3" presStyleCnt="4"/>
      <dgm:spPr/>
      <dgm:t>
        <a:bodyPr/>
        <a:lstStyle/>
        <a:p>
          <a:endParaRPr lang="es-EC"/>
        </a:p>
      </dgm:t>
    </dgm:pt>
    <dgm:pt modelId="{A74ED45E-434A-48F2-8C25-3FA9819E7D89}" type="pres">
      <dgm:prSet presAssocID="{7F7A5456-0D28-4E1E-A4F0-9BED367FC79C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851CB85F-CCEB-4FD9-B473-98F707D58E47}" type="pres">
      <dgm:prSet presAssocID="{548CB2FA-9601-46D2-9D25-F0D7E12C9DE8}" presName="node" presStyleLbl="node1" presStyleIdx="4" presStyleCnt="5" custScaleX="105095" custScaleY="1115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33442C4-DB8E-4138-88C7-B2F60CF29722}" srcId="{EB3D3B8A-6A49-4D0B-B02B-4DDE1932B1C3}" destId="{94D53CBF-7240-4D1D-87A9-24B1302238DC}" srcOrd="1" destOrd="0" parTransId="{4DBEF489-770C-40D8-AEF5-243C805AA429}" sibTransId="{6A51434D-1773-4069-AD8D-F06442FE83D3}"/>
    <dgm:cxn modelId="{420B703F-96A8-46E8-89E8-6629D1341790}" type="presOf" srcId="{5F459732-1986-4C0F-B807-A6BE3418A067}" destId="{E3E4EEBA-459C-4F41-9BDD-2042F9F8CA4B}" srcOrd="0" destOrd="0" presId="urn:microsoft.com/office/officeart/2005/8/layout/process5"/>
    <dgm:cxn modelId="{3647395A-9A3F-4D95-A2F7-FAFE33F3912F}" type="presOf" srcId="{5F459732-1986-4C0F-B807-A6BE3418A067}" destId="{053A9622-DBF5-480D-A257-9A2F66B0572D}" srcOrd="1" destOrd="0" presId="urn:microsoft.com/office/officeart/2005/8/layout/process5"/>
    <dgm:cxn modelId="{D04C5E83-8B7C-4394-AB22-2DC052D76DC1}" type="presOf" srcId="{94D53CBF-7240-4D1D-87A9-24B1302238DC}" destId="{B132C27D-724C-40B4-A88B-6B8F1F9AA69E}" srcOrd="0" destOrd="0" presId="urn:microsoft.com/office/officeart/2005/8/layout/process5"/>
    <dgm:cxn modelId="{02DD8BEC-2150-4A06-B015-413EFE3D3BF4}" type="presOf" srcId="{C35738F4-7D14-41CC-AB7E-607B30B74C8F}" destId="{0A27F644-B057-40EC-AE2B-D310324B40EF}" srcOrd="0" destOrd="0" presId="urn:microsoft.com/office/officeart/2005/8/layout/process5"/>
    <dgm:cxn modelId="{8BCFC04B-7D0E-42D3-8CC4-2060555063F8}" type="presOf" srcId="{12D687CB-54DC-4E29-AED4-FF4FB5FB5F94}" destId="{5D78C898-ADD0-413B-8067-67B88D292A18}" srcOrd="0" destOrd="0" presId="urn:microsoft.com/office/officeart/2005/8/layout/process5"/>
    <dgm:cxn modelId="{9DAE4845-2581-4E81-BFC7-C820C2BFA4C7}" type="presOf" srcId="{548CB2FA-9601-46D2-9D25-F0D7E12C9DE8}" destId="{851CB85F-CCEB-4FD9-B473-98F707D58E47}" srcOrd="0" destOrd="0" presId="urn:microsoft.com/office/officeart/2005/8/layout/process5"/>
    <dgm:cxn modelId="{0C3FE2E0-86FD-4213-965C-56BCAF2EE8AF}" type="presOf" srcId="{4403E69E-829F-436A-8CE0-DF6E36B01C6F}" destId="{C13714AB-A84D-47BE-8B81-0D1902135A5E}" srcOrd="0" destOrd="0" presId="urn:microsoft.com/office/officeart/2005/8/layout/process5"/>
    <dgm:cxn modelId="{D089E757-1C14-4AFA-91FF-58BA56A40F3A}" type="presOf" srcId="{7F7A5456-0D28-4E1E-A4F0-9BED367FC79C}" destId="{7BE434B3-A47B-475D-8BC0-2F11CC790F95}" srcOrd="0" destOrd="0" presId="urn:microsoft.com/office/officeart/2005/8/layout/process5"/>
    <dgm:cxn modelId="{049D21DD-4CE0-4D97-B28B-31D91D8B431B}" type="presOf" srcId="{6A51434D-1773-4069-AD8D-F06442FE83D3}" destId="{06E353C6-2AD9-4E03-A633-B6927578B934}" srcOrd="1" destOrd="0" presId="urn:microsoft.com/office/officeart/2005/8/layout/process5"/>
    <dgm:cxn modelId="{9705458E-D0FF-41B1-B7B0-026AC5976889}" type="presOf" srcId="{C1BA7406-98D8-481E-AEAD-EB88AA9F5365}" destId="{F7267511-2DEA-48BA-916C-451053CA98AD}" srcOrd="1" destOrd="0" presId="urn:microsoft.com/office/officeart/2005/8/layout/process5"/>
    <dgm:cxn modelId="{979D1CE3-F084-4698-9818-D74A87393336}" srcId="{EB3D3B8A-6A49-4D0B-B02B-4DDE1932B1C3}" destId="{4403E69E-829F-436A-8CE0-DF6E36B01C6F}" srcOrd="2" destOrd="0" parTransId="{78F1909F-114F-453A-B25C-DE0526CC4338}" sibTransId="{C1BA7406-98D8-481E-AEAD-EB88AA9F5365}"/>
    <dgm:cxn modelId="{8BC2A4AA-4296-48BB-8858-785B28C82E7F}" srcId="{EB3D3B8A-6A49-4D0B-B02B-4DDE1932B1C3}" destId="{548CB2FA-9601-46D2-9D25-F0D7E12C9DE8}" srcOrd="4" destOrd="0" parTransId="{2F7657B4-D650-445C-8541-60D1387DBEE3}" sibTransId="{32D32367-8508-467F-964A-EF571EEEC218}"/>
    <dgm:cxn modelId="{EE53DB8C-B553-44B7-85D6-24FEC1BC6B40}" type="presOf" srcId="{C1BA7406-98D8-481E-AEAD-EB88AA9F5365}" destId="{1DA3679F-3211-4EE3-BC9B-F466AFFB32D5}" srcOrd="0" destOrd="0" presId="urn:microsoft.com/office/officeart/2005/8/layout/process5"/>
    <dgm:cxn modelId="{52B28D25-B872-4BBE-9190-2EBE3C4157DA}" srcId="{EB3D3B8A-6A49-4D0B-B02B-4DDE1932B1C3}" destId="{C35738F4-7D14-41CC-AB7E-607B30B74C8F}" srcOrd="3" destOrd="0" parTransId="{F2A4CF61-F743-4BE9-919C-9B4FCC2EDDED}" sibTransId="{7F7A5456-0D28-4E1E-A4F0-9BED367FC79C}"/>
    <dgm:cxn modelId="{C42B6277-718C-4163-BD90-06E96D985596}" type="presOf" srcId="{6A51434D-1773-4069-AD8D-F06442FE83D3}" destId="{AF17E501-6ACF-4383-BC39-F930A4AC420E}" srcOrd="0" destOrd="0" presId="urn:microsoft.com/office/officeart/2005/8/layout/process5"/>
    <dgm:cxn modelId="{F583F572-2DA0-4643-9F24-163917A95BAE}" type="presOf" srcId="{EB3D3B8A-6A49-4D0B-B02B-4DDE1932B1C3}" destId="{DFAAF145-159D-47B6-81BE-29C75558BFAC}" srcOrd="0" destOrd="0" presId="urn:microsoft.com/office/officeart/2005/8/layout/process5"/>
    <dgm:cxn modelId="{08520D0F-59C7-4635-B318-915E3D01B5C9}" type="presOf" srcId="{7F7A5456-0D28-4E1E-A4F0-9BED367FC79C}" destId="{A74ED45E-434A-48F2-8C25-3FA9819E7D89}" srcOrd="1" destOrd="0" presId="urn:microsoft.com/office/officeart/2005/8/layout/process5"/>
    <dgm:cxn modelId="{18741848-4B20-4E91-95D3-5626E91326BA}" srcId="{EB3D3B8A-6A49-4D0B-B02B-4DDE1932B1C3}" destId="{12D687CB-54DC-4E29-AED4-FF4FB5FB5F94}" srcOrd="0" destOrd="0" parTransId="{93E7BA5B-02A9-437A-AAFD-EA41221FB185}" sibTransId="{5F459732-1986-4C0F-B807-A6BE3418A067}"/>
    <dgm:cxn modelId="{5E4E4912-0807-4B84-BC26-58F234375308}" type="presParOf" srcId="{DFAAF145-159D-47B6-81BE-29C75558BFAC}" destId="{5D78C898-ADD0-413B-8067-67B88D292A18}" srcOrd="0" destOrd="0" presId="urn:microsoft.com/office/officeart/2005/8/layout/process5"/>
    <dgm:cxn modelId="{850158B4-141D-4498-AD35-55D14282CA25}" type="presParOf" srcId="{DFAAF145-159D-47B6-81BE-29C75558BFAC}" destId="{E3E4EEBA-459C-4F41-9BDD-2042F9F8CA4B}" srcOrd="1" destOrd="0" presId="urn:microsoft.com/office/officeart/2005/8/layout/process5"/>
    <dgm:cxn modelId="{E8E1068A-FAD9-439A-AC3F-FB89FCD1A5C4}" type="presParOf" srcId="{E3E4EEBA-459C-4F41-9BDD-2042F9F8CA4B}" destId="{053A9622-DBF5-480D-A257-9A2F66B0572D}" srcOrd="0" destOrd="0" presId="urn:microsoft.com/office/officeart/2005/8/layout/process5"/>
    <dgm:cxn modelId="{9F9329F0-DF09-4B83-8D53-8EAD379F49D5}" type="presParOf" srcId="{DFAAF145-159D-47B6-81BE-29C75558BFAC}" destId="{B132C27D-724C-40B4-A88B-6B8F1F9AA69E}" srcOrd="2" destOrd="0" presId="urn:microsoft.com/office/officeart/2005/8/layout/process5"/>
    <dgm:cxn modelId="{3B2E95B7-DEA3-4E53-A04C-3713C25EDE95}" type="presParOf" srcId="{DFAAF145-159D-47B6-81BE-29C75558BFAC}" destId="{AF17E501-6ACF-4383-BC39-F930A4AC420E}" srcOrd="3" destOrd="0" presId="urn:microsoft.com/office/officeart/2005/8/layout/process5"/>
    <dgm:cxn modelId="{1748046C-D4DF-4547-AF4F-5EBAEEF272FC}" type="presParOf" srcId="{AF17E501-6ACF-4383-BC39-F930A4AC420E}" destId="{06E353C6-2AD9-4E03-A633-B6927578B934}" srcOrd="0" destOrd="0" presId="urn:microsoft.com/office/officeart/2005/8/layout/process5"/>
    <dgm:cxn modelId="{A91D07F0-1C3C-4690-825D-A59696BD5FC1}" type="presParOf" srcId="{DFAAF145-159D-47B6-81BE-29C75558BFAC}" destId="{C13714AB-A84D-47BE-8B81-0D1902135A5E}" srcOrd="4" destOrd="0" presId="urn:microsoft.com/office/officeart/2005/8/layout/process5"/>
    <dgm:cxn modelId="{757B29EE-6DE1-48F7-9E4A-73A40D67FC97}" type="presParOf" srcId="{DFAAF145-159D-47B6-81BE-29C75558BFAC}" destId="{1DA3679F-3211-4EE3-BC9B-F466AFFB32D5}" srcOrd="5" destOrd="0" presId="urn:microsoft.com/office/officeart/2005/8/layout/process5"/>
    <dgm:cxn modelId="{6B9D8F16-8620-4F54-A1B4-212D62C81B2A}" type="presParOf" srcId="{1DA3679F-3211-4EE3-BC9B-F466AFFB32D5}" destId="{F7267511-2DEA-48BA-916C-451053CA98AD}" srcOrd="0" destOrd="0" presId="urn:microsoft.com/office/officeart/2005/8/layout/process5"/>
    <dgm:cxn modelId="{5CD99BC4-5D20-4E59-856C-4B7E532C37F2}" type="presParOf" srcId="{DFAAF145-159D-47B6-81BE-29C75558BFAC}" destId="{0A27F644-B057-40EC-AE2B-D310324B40EF}" srcOrd="6" destOrd="0" presId="urn:microsoft.com/office/officeart/2005/8/layout/process5"/>
    <dgm:cxn modelId="{B983E9AF-27F3-4EEA-80B3-C978E22BBD70}" type="presParOf" srcId="{DFAAF145-159D-47B6-81BE-29C75558BFAC}" destId="{7BE434B3-A47B-475D-8BC0-2F11CC790F95}" srcOrd="7" destOrd="0" presId="urn:microsoft.com/office/officeart/2005/8/layout/process5"/>
    <dgm:cxn modelId="{899F5C3B-CA85-42C1-AB39-A5495A410575}" type="presParOf" srcId="{7BE434B3-A47B-475D-8BC0-2F11CC790F95}" destId="{A74ED45E-434A-48F2-8C25-3FA9819E7D89}" srcOrd="0" destOrd="0" presId="urn:microsoft.com/office/officeart/2005/8/layout/process5"/>
    <dgm:cxn modelId="{141FD644-0554-45D1-9AD3-806A394CA14C}" type="presParOf" srcId="{DFAAF145-159D-47B6-81BE-29C75558BFAC}" destId="{851CB85F-CCEB-4FD9-B473-98F707D58E47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0B77C2-13E7-4478-8AB7-1EFA012CC9D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C"/>
        </a:p>
      </dgm:t>
    </dgm:pt>
    <dgm:pt modelId="{658F1166-101D-4B70-9243-02F9E5F1BC32}">
      <dgm:prSet/>
      <dgm:spPr/>
      <dgm:t>
        <a:bodyPr/>
        <a:lstStyle/>
        <a:p>
          <a:pPr rtl="0"/>
          <a:r>
            <a:rPr lang="es-EC" smtClean="0">
              <a:solidFill>
                <a:schemeClr val="tx1"/>
              </a:solidFill>
            </a:rPr>
            <a:t>ENCUESTA</a:t>
          </a:r>
          <a:endParaRPr lang="es-EC">
            <a:solidFill>
              <a:schemeClr val="tx1"/>
            </a:solidFill>
          </a:endParaRPr>
        </a:p>
      </dgm:t>
    </dgm:pt>
    <dgm:pt modelId="{48657505-A267-4878-9A43-84840599DDDC}" type="parTrans" cxnId="{83B48C49-976E-43A1-8E36-AE9EAB6217F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914ACE4-B403-45DB-BC5B-A6E6D5F95FF7}" type="sibTrans" cxnId="{83B48C49-976E-43A1-8E36-AE9EAB6217F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294B2F5-F21C-4B58-A7C1-E46AF063ED04}">
      <dgm:prSet/>
      <dgm:spPr/>
      <dgm:t>
        <a:bodyPr/>
        <a:lstStyle/>
        <a:p>
          <a:pPr rtl="0"/>
          <a:r>
            <a:rPr lang="es-EC" smtClean="0">
              <a:solidFill>
                <a:schemeClr val="tx1"/>
              </a:solidFill>
            </a:rPr>
            <a:t>Determinar la gestión administrativa</a:t>
          </a:r>
          <a:endParaRPr lang="es-EC">
            <a:solidFill>
              <a:schemeClr val="tx1"/>
            </a:solidFill>
          </a:endParaRPr>
        </a:p>
      </dgm:t>
    </dgm:pt>
    <dgm:pt modelId="{A9930C17-3DA4-471E-B7C5-8D378CBE6E3E}" type="parTrans" cxnId="{3B760BE6-D121-4D3A-9844-2DF8141103D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F6CFA0D-3422-41AE-A8D3-E65DB4B8953C}" type="sibTrans" cxnId="{3B760BE6-D121-4D3A-9844-2DF8141103D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B9C80D0-9A8F-40AA-9775-DE6F401EDE1F}">
      <dgm:prSet/>
      <dgm:spPr/>
      <dgm:t>
        <a:bodyPr/>
        <a:lstStyle/>
        <a:p>
          <a:pPr rtl="0"/>
          <a:r>
            <a:rPr lang="es-EC" smtClean="0">
              <a:solidFill>
                <a:schemeClr val="tx1"/>
              </a:solidFill>
            </a:rPr>
            <a:t>Situación comercial y de servicio</a:t>
          </a:r>
          <a:endParaRPr lang="es-EC">
            <a:solidFill>
              <a:schemeClr val="tx1"/>
            </a:solidFill>
          </a:endParaRPr>
        </a:p>
      </dgm:t>
    </dgm:pt>
    <dgm:pt modelId="{7404C17E-B5D5-4639-A4A4-E5AFAB6C8B2C}" type="parTrans" cxnId="{AB05523E-96C7-4C82-A0ED-F9E7C67E3E0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283765A-8565-4D9A-A86A-162A686B4724}" type="sibTrans" cxnId="{AB05523E-96C7-4C82-A0ED-F9E7C67E3E0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23D7FFA-3505-4571-8A9D-42F0C4A75B69}" type="pres">
      <dgm:prSet presAssocID="{490B77C2-13E7-4478-8AB7-1EFA012CC9D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C6AFF49-BE39-40AF-B79D-32DB5EF242BB}" type="pres">
      <dgm:prSet presAssocID="{490B77C2-13E7-4478-8AB7-1EFA012CC9D0}" presName="arrow" presStyleLbl="bgShp" presStyleIdx="0" presStyleCnt="1"/>
      <dgm:spPr/>
    </dgm:pt>
    <dgm:pt modelId="{4DA7E4EA-618E-45B9-A376-9D338A52E7FE}" type="pres">
      <dgm:prSet presAssocID="{490B77C2-13E7-4478-8AB7-1EFA012CC9D0}" presName="linearProcess" presStyleCnt="0"/>
      <dgm:spPr/>
    </dgm:pt>
    <dgm:pt modelId="{5D9C045A-69A5-4463-89EA-4A92E4E8377D}" type="pres">
      <dgm:prSet presAssocID="{658F1166-101D-4B70-9243-02F9E5F1BC3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8AE63B-CB74-471B-B881-BF52B6A15018}" type="pres">
      <dgm:prSet presAssocID="{C914ACE4-B403-45DB-BC5B-A6E6D5F95FF7}" presName="sibTrans" presStyleCnt="0"/>
      <dgm:spPr/>
    </dgm:pt>
    <dgm:pt modelId="{5BB826F6-34D8-429D-AB8F-2DBE59C54936}" type="pres">
      <dgm:prSet presAssocID="{F294B2F5-F21C-4B58-A7C1-E46AF063ED0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959523-D07D-4102-9631-D37D1E0C4945}" type="pres">
      <dgm:prSet presAssocID="{7F6CFA0D-3422-41AE-A8D3-E65DB4B8953C}" presName="sibTrans" presStyleCnt="0"/>
      <dgm:spPr/>
    </dgm:pt>
    <dgm:pt modelId="{BF526398-3955-4AB7-B6B9-F8AD32857DA8}" type="pres">
      <dgm:prSet presAssocID="{BB9C80D0-9A8F-40AA-9775-DE6F401EDE1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509EC79-793D-4E69-BB3E-F6211370B86F}" type="presOf" srcId="{490B77C2-13E7-4478-8AB7-1EFA012CC9D0}" destId="{223D7FFA-3505-4571-8A9D-42F0C4A75B69}" srcOrd="0" destOrd="0" presId="urn:microsoft.com/office/officeart/2005/8/layout/hProcess9"/>
    <dgm:cxn modelId="{AB05523E-96C7-4C82-A0ED-F9E7C67E3E0D}" srcId="{490B77C2-13E7-4478-8AB7-1EFA012CC9D0}" destId="{BB9C80D0-9A8F-40AA-9775-DE6F401EDE1F}" srcOrd="2" destOrd="0" parTransId="{7404C17E-B5D5-4639-A4A4-E5AFAB6C8B2C}" sibTransId="{B283765A-8565-4D9A-A86A-162A686B4724}"/>
    <dgm:cxn modelId="{0AC77590-9D6F-40C5-82A1-9DEEF7BD41E6}" type="presOf" srcId="{F294B2F5-F21C-4B58-A7C1-E46AF063ED04}" destId="{5BB826F6-34D8-429D-AB8F-2DBE59C54936}" srcOrd="0" destOrd="0" presId="urn:microsoft.com/office/officeart/2005/8/layout/hProcess9"/>
    <dgm:cxn modelId="{FFDC4E60-B92D-4AF2-A848-F3F6941D119D}" type="presOf" srcId="{BB9C80D0-9A8F-40AA-9775-DE6F401EDE1F}" destId="{BF526398-3955-4AB7-B6B9-F8AD32857DA8}" srcOrd="0" destOrd="0" presId="urn:microsoft.com/office/officeart/2005/8/layout/hProcess9"/>
    <dgm:cxn modelId="{3B760BE6-D121-4D3A-9844-2DF8141103DC}" srcId="{490B77C2-13E7-4478-8AB7-1EFA012CC9D0}" destId="{F294B2F5-F21C-4B58-A7C1-E46AF063ED04}" srcOrd="1" destOrd="0" parTransId="{A9930C17-3DA4-471E-B7C5-8D378CBE6E3E}" sibTransId="{7F6CFA0D-3422-41AE-A8D3-E65DB4B8953C}"/>
    <dgm:cxn modelId="{83B48C49-976E-43A1-8E36-AE9EAB6217F8}" srcId="{490B77C2-13E7-4478-8AB7-1EFA012CC9D0}" destId="{658F1166-101D-4B70-9243-02F9E5F1BC32}" srcOrd="0" destOrd="0" parTransId="{48657505-A267-4878-9A43-84840599DDDC}" sibTransId="{C914ACE4-B403-45DB-BC5B-A6E6D5F95FF7}"/>
    <dgm:cxn modelId="{E5CE459B-4383-4C4B-90CD-DE0A2DA74889}" type="presOf" srcId="{658F1166-101D-4B70-9243-02F9E5F1BC32}" destId="{5D9C045A-69A5-4463-89EA-4A92E4E8377D}" srcOrd="0" destOrd="0" presId="urn:microsoft.com/office/officeart/2005/8/layout/hProcess9"/>
    <dgm:cxn modelId="{3FE9567B-3270-4A7D-AD69-81C767EE6E2D}" type="presParOf" srcId="{223D7FFA-3505-4571-8A9D-42F0C4A75B69}" destId="{6C6AFF49-BE39-40AF-B79D-32DB5EF242BB}" srcOrd="0" destOrd="0" presId="urn:microsoft.com/office/officeart/2005/8/layout/hProcess9"/>
    <dgm:cxn modelId="{B6923D89-9859-41BB-A2E7-85FAA7C1C50E}" type="presParOf" srcId="{223D7FFA-3505-4571-8A9D-42F0C4A75B69}" destId="{4DA7E4EA-618E-45B9-A376-9D338A52E7FE}" srcOrd="1" destOrd="0" presId="urn:microsoft.com/office/officeart/2005/8/layout/hProcess9"/>
    <dgm:cxn modelId="{00836A52-BB89-4C4D-8BFC-9B76024CE77B}" type="presParOf" srcId="{4DA7E4EA-618E-45B9-A376-9D338A52E7FE}" destId="{5D9C045A-69A5-4463-89EA-4A92E4E8377D}" srcOrd="0" destOrd="0" presId="urn:microsoft.com/office/officeart/2005/8/layout/hProcess9"/>
    <dgm:cxn modelId="{FD70171C-4DC8-4B4B-8EE1-DEA1FDF04C80}" type="presParOf" srcId="{4DA7E4EA-618E-45B9-A376-9D338A52E7FE}" destId="{CC8AE63B-CB74-471B-B881-BF52B6A15018}" srcOrd="1" destOrd="0" presId="urn:microsoft.com/office/officeart/2005/8/layout/hProcess9"/>
    <dgm:cxn modelId="{72A89935-F603-43A8-940E-9663846B3870}" type="presParOf" srcId="{4DA7E4EA-618E-45B9-A376-9D338A52E7FE}" destId="{5BB826F6-34D8-429D-AB8F-2DBE59C54936}" srcOrd="2" destOrd="0" presId="urn:microsoft.com/office/officeart/2005/8/layout/hProcess9"/>
    <dgm:cxn modelId="{1382900A-4106-492C-B134-58D7A2F8B256}" type="presParOf" srcId="{4DA7E4EA-618E-45B9-A376-9D338A52E7FE}" destId="{7A959523-D07D-4102-9631-D37D1E0C4945}" srcOrd="3" destOrd="0" presId="urn:microsoft.com/office/officeart/2005/8/layout/hProcess9"/>
    <dgm:cxn modelId="{8EC42E2B-4B0A-4A72-ABD2-DDE6867EE5DC}" type="presParOf" srcId="{4DA7E4EA-618E-45B9-A376-9D338A52E7FE}" destId="{BF526398-3955-4AB7-B6B9-F8AD32857DA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EACB9A-1065-4427-B249-A2EF168CE92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C700843-EDE2-454E-A82B-0E34E75C0272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Actividades Clave</a:t>
          </a:r>
          <a:endParaRPr lang="es-EC" dirty="0">
            <a:solidFill>
              <a:schemeClr val="tx1"/>
            </a:solidFill>
          </a:endParaRPr>
        </a:p>
      </dgm:t>
    </dgm:pt>
    <dgm:pt modelId="{F66D9A20-3B44-4BEA-BCC4-D4A6E3EE8DB6}" type="parTrans" cxnId="{42B0BA48-65CF-49DC-BCA8-630C22CE95F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175F8EB-A332-4040-8049-086442698ABA}" type="sibTrans" cxnId="{42B0BA48-65CF-49DC-BCA8-630C22CE95F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F0FF0AF-65D8-4976-A0EF-E74765B054F0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Plan estratégico </a:t>
          </a:r>
          <a:endParaRPr lang="es-EC" dirty="0">
            <a:solidFill>
              <a:schemeClr val="tx1"/>
            </a:solidFill>
          </a:endParaRPr>
        </a:p>
      </dgm:t>
    </dgm:pt>
    <dgm:pt modelId="{359CE432-84A0-4785-9CBF-D0C6F2ABA338}" type="parTrans" cxnId="{C1F4AC65-B446-4CFF-AC9A-BEC67902B10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F3D4598-44EC-416D-B7C5-54620DAAA7AF}" type="sibTrans" cxnId="{C1F4AC65-B446-4CFF-AC9A-BEC67902B10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8606397-EC12-4107-9C43-A348E75230D6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Comunicación formal e informal</a:t>
          </a:r>
          <a:endParaRPr lang="es-EC" dirty="0">
            <a:solidFill>
              <a:schemeClr val="tx1"/>
            </a:solidFill>
          </a:endParaRPr>
        </a:p>
      </dgm:t>
    </dgm:pt>
    <dgm:pt modelId="{0212DB07-35C3-4B07-882F-5E2C9A2F43FF}" type="parTrans" cxnId="{F7E1F057-09AE-4EC4-96DA-5581E85142F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71A1C3A-649C-4300-ACF9-0D8C8DDB3B85}" type="sibTrans" cxnId="{F7E1F057-09AE-4EC4-96DA-5581E85142F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A1CD6C2-9CB6-4685-9B31-ACA3EE55BF92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Recursos Clave</a:t>
          </a:r>
          <a:endParaRPr lang="es-EC" dirty="0">
            <a:solidFill>
              <a:schemeClr val="tx1"/>
            </a:solidFill>
          </a:endParaRPr>
        </a:p>
      </dgm:t>
    </dgm:pt>
    <dgm:pt modelId="{03BB6DE8-E182-45F9-95BF-FD754A38E1E1}" type="parTrans" cxnId="{9A7D61D2-B063-474E-9CED-3B06035387A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1604B0F-C29D-4C24-B0B5-FB04F689D7C2}" type="sibTrans" cxnId="{9A7D61D2-B063-474E-9CED-3B06035387A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292B08E-0270-49F2-9283-07E215ED8B8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Filosofía corporativa </a:t>
          </a:r>
          <a:endParaRPr lang="es-EC" dirty="0">
            <a:solidFill>
              <a:schemeClr val="tx1"/>
            </a:solidFill>
          </a:endParaRPr>
        </a:p>
      </dgm:t>
    </dgm:pt>
    <dgm:pt modelId="{931CB2B7-BD12-46AA-AD8C-09DA600E7C8D}" type="parTrans" cxnId="{87CB082D-A044-4F3A-A41F-D26F021B8F6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A2607E7-45BC-4E71-A96A-3C6FE3BB2CD8}" type="sibTrans" cxnId="{87CB082D-A044-4F3A-A41F-D26F021B8F6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ED53448-A03A-42DF-AC83-7F44A183211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Normativa legal</a:t>
          </a:r>
          <a:endParaRPr lang="es-EC" dirty="0">
            <a:solidFill>
              <a:schemeClr val="tx1"/>
            </a:solidFill>
          </a:endParaRPr>
        </a:p>
      </dgm:t>
    </dgm:pt>
    <dgm:pt modelId="{2651444D-9513-4E47-8072-6DA0C36B0904}" type="parTrans" cxnId="{F000B5A2-F7CF-44C4-8F32-5E71C1589A7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A34AA28-014D-4B30-8885-CA473799388B}" type="sibTrans" cxnId="{F000B5A2-F7CF-44C4-8F32-5E71C1589A7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3D12FC4-4A2E-4666-975F-4A6BBF4B2233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Propuesta de Valor</a:t>
          </a:r>
          <a:endParaRPr lang="es-EC" dirty="0">
            <a:solidFill>
              <a:schemeClr val="tx1"/>
            </a:solidFill>
          </a:endParaRPr>
        </a:p>
      </dgm:t>
    </dgm:pt>
    <dgm:pt modelId="{25204703-8AD4-4F9E-B5FA-FD3431564083}" type="parTrans" cxnId="{228F15EA-406E-425C-90F7-AAEC7AA414D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B50F0A3-8A61-4294-8C87-E0AAFE1CB755}" type="sibTrans" cxnId="{228F15EA-406E-425C-90F7-AAEC7AA414D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FAAFC16-4259-4F90-A353-E968AA21D201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Estabilidad del servicio </a:t>
          </a:r>
          <a:endParaRPr lang="es-EC" dirty="0">
            <a:solidFill>
              <a:schemeClr val="tx1"/>
            </a:solidFill>
          </a:endParaRPr>
        </a:p>
      </dgm:t>
    </dgm:pt>
    <dgm:pt modelId="{DA3B9028-739D-41B8-BB81-4E555D8C8B91}" type="parTrans" cxnId="{7B3B0990-E276-40BB-96B9-9CA8DEFA414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3A704F2-84CB-4476-8229-BFEB0F021AFC}" type="sibTrans" cxnId="{7B3B0990-E276-40BB-96B9-9CA8DEFA414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EA84540-533C-4D18-A00E-561DFB35A39B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Conocen la importancia del servicio que brinda</a:t>
          </a:r>
          <a:endParaRPr lang="es-EC" dirty="0">
            <a:solidFill>
              <a:schemeClr val="tx1"/>
            </a:solidFill>
          </a:endParaRPr>
        </a:p>
      </dgm:t>
    </dgm:pt>
    <dgm:pt modelId="{AAD6E723-2A90-4C9E-A1B5-BC459CB33881}" type="parTrans" cxnId="{EE2D837E-DB53-4BFD-890D-01122939A0E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E166BDD-AF36-4932-9A7C-C2864A64B685}" type="sibTrans" cxnId="{EE2D837E-DB53-4BFD-890D-01122939A0E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FD96935-F70D-4533-B376-504A7CE39E65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Crecimiento de su personal</a:t>
          </a:r>
          <a:endParaRPr lang="es-EC" dirty="0">
            <a:solidFill>
              <a:schemeClr val="tx1"/>
            </a:solidFill>
          </a:endParaRPr>
        </a:p>
      </dgm:t>
    </dgm:pt>
    <dgm:pt modelId="{3E765420-FB4C-4D0F-A580-B59866CAC640}" type="parTrans" cxnId="{BDAA4EA4-BCB3-438E-B678-F7BA27966DC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6E3D18F-7CEF-4006-A879-BAECAB9B07A1}" type="sibTrans" cxnId="{BDAA4EA4-BCB3-438E-B678-F7BA27966DC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E58D5C7-013B-46F4-AB73-8A9E5404E001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Normativas aspecto ambiental </a:t>
          </a:r>
          <a:endParaRPr lang="es-EC" dirty="0">
            <a:solidFill>
              <a:schemeClr val="tx1"/>
            </a:solidFill>
          </a:endParaRPr>
        </a:p>
      </dgm:t>
    </dgm:pt>
    <dgm:pt modelId="{5BC98B40-D69F-4681-846B-B44B7AA46823}" type="parTrans" cxnId="{2781534A-DD12-41AE-B6A3-C4B83201531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407D6C0-30C2-41CF-9676-E1DA2814B6C5}" type="sibTrans" cxnId="{2781534A-DD12-41AE-B6A3-C4B83201531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4CAFEC5-B00E-40D8-AA02-A84F1E79B3B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Comunicación departamental informal</a:t>
          </a:r>
          <a:endParaRPr lang="es-EC" dirty="0">
            <a:solidFill>
              <a:schemeClr val="tx1"/>
            </a:solidFill>
          </a:endParaRPr>
        </a:p>
      </dgm:t>
    </dgm:pt>
    <dgm:pt modelId="{7AE62CD7-861F-4F77-B4D4-EB564F558BCE}" type="parTrans" cxnId="{F7A68EC4-BFD1-4E95-97C0-B692FDEF022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178B4AE-7EF7-429A-B72E-41D15BBA19C3}" type="sibTrans" cxnId="{F7A68EC4-BFD1-4E95-97C0-B692FDEF022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5FD6363-49A9-4026-8D3B-DC06916C095B}">
      <dgm:prSet phldrT="[Texto]"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A5A4B1A1-AF6E-4057-BDC5-4FC8E9D77C76}" type="parTrans" cxnId="{CEE80DC7-C664-42FA-BB78-D9C9320EC4D6}">
      <dgm:prSet/>
      <dgm:spPr/>
      <dgm:t>
        <a:bodyPr/>
        <a:lstStyle/>
        <a:p>
          <a:endParaRPr lang="es-EC"/>
        </a:p>
      </dgm:t>
    </dgm:pt>
    <dgm:pt modelId="{B145DF11-6B8D-414E-A923-34752771A274}" type="sibTrans" cxnId="{CEE80DC7-C664-42FA-BB78-D9C9320EC4D6}">
      <dgm:prSet/>
      <dgm:spPr/>
      <dgm:t>
        <a:bodyPr/>
        <a:lstStyle/>
        <a:p>
          <a:endParaRPr lang="es-EC"/>
        </a:p>
      </dgm:t>
    </dgm:pt>
    <dgm:pt modelId="{6F84E94D-4E57-43CA-ACE7-2EF5C11CC1B7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Organigrama vertical</a:t>
          </a:r>
          <a:endParaRPr lang="es-EC" dirty="0">
            <a:solidFill>
              <a:schemeClr val="tx1"/>
            </a:solidFill>
          </a:endParaRPr>
        </a:p>
      </dgm:t>
    </dgm:pt>
    <dgm:pt modelId="{07E37AAA-2BD0-4DB6-93DC-87FC1177EC34}" type="parTrans" cxnId="{957932C4-A89D-4A65-B61F-9FAC6EAE5297}">
      <dgm:prSet/>
      <dgm:spPr/>
      <dgm:t>
        <a:bodyPr/>
        <a:lstStyle/>
        <a:p>
          <a:endParaRPr lang="es-EC"/>
        </a:p>
      </dgm:t>
    </dgm:pt>
    <dgm:pt modelId="{406AF0D7-F89B-42D5-8132-4FA5CCE3ACCB}" type="sibTrans" cxnId="{957932C4-A89D-4A65-B61F-9FAC6EAE5297}">
      <dgm:prSet/>
      <dgm:spPr/>
      <dgm:t>
        <a:bodyPr/>
        <a:lstStyle/>
        <a:p>
          <a:endParaRPr lang="es-EC"/>
        </a:p>
      </dgm:t>
    </dgm:pt>
    <dgm:pt modelId="{96D25542-6547-4A86-AD04-0039B006D6DD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Estabilidad del servicio </a:t>
          </a:r>
          <a:endParaRPr lang="es-EC" dirty="0">
            <a:solidFill>
              <a:schemeClr val="tx1"/>
            </a:solidFill>
          </a:endParaRPr>
        </a:p>
      </dgm:t>
    </dgm:pt>
    <dgm:pt modelId="{04AB7580-8AFE-4D3E-AD81-609B4E0A986C}" type="parTrans" cxnId="{5532E963-C530-4E9C-AD81-06E4F8B8B465}">
      <dgm:prSet/>
      <dgm:spPr/>
      <dgm:t>
        <a:bodyPr/>
        <a:lstStyle/>
        <a:p>
          <a:endParaRPr lang="es-EC"/>
        </a:p>
      </dgm:t>
    </dgm:pt>
    <dgm:pt modelId="{F56EEBAC-E4D9-49ED-A7F6-A2620F3D207F}" type="sibTrans" cxnId="{5532E963-C530-4E9C-AD81-06E4F8B8B465}">
      <dgm:prSet/>
      <dgm:spPr/>
      <dgm:t>
        <a:bodyPr/>
        <a:lstStyle/>
        <a:p>
          <a:endParaRPr lang="es-EC"/>
        </a:p>
      </dgm:t>
    </dgm:pt>
    <dgm:pt modelId="{85402FDF-1F83-48FA-A4F3-135713A88A2A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El mercado meta de las empresas están  dispuestos a pagar  por el servicio</a:t>
          </a:r>
          <a:endParaRPr lang="es-EC" dirty="0">
            <a:solidFill>
              <a:schemeClr val="tx1"/>
            </a:solidFill>
          </a:endParaRPr>
        </a:p>
      </dgm:t>
    </dgm:pt>
    <dgm:pt modelId="{77495704-0F64-4903-B6AB-8EDA1A4201D8}" type="parTrans" cxnId="{B29F8B91-DCA6-4CD9-B91A-C3D210657363}">
      <dgm:prSet/>
      <dgm:spPr/>
      <dgm:t>
        <a:bodyPr/>
        <a:lstStyle/>
        <a:p>
          <a:endParaRPr lang="es-EC"/>
        </a:p>
      </dgm:t>
    </dgm:pt>
    <dgm:pt modelId="{2CF32FA1-F5FD-43CC-BD0D-7949B70C3FD8}" type="sibTrans" cxnId="{B29F8B91-DCA6-4CD9-B91A-C3D210657363}">
      <dgm:prSet/>
      <dgm:spPr/>
      <dgm:t>
        <a:bodyPr/>
        <a:lstStyle/>
        <a:p>
          <a:endParaRPr lang="es-EC"/>
        </a:p>
      </dgm:t>
    </dgm:pt>
    <dgm:pt modelId="{5FA3A516-9A13-4E9E-B6AC-DE53B4D0B37D}" type="pres">
      <dgm:prSet presAssocID="{27EACB9A-1065-4427-B249-A2EF168CE9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A9B3FD5-7A08-4F39-B56B-EE34853E1475}" type="pres">
      <dgm:prSet presAssocID="{2C700843-EDE2-454E-A82B-0E34E75C027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19A442-41D4-474D-9C0C-CB6DF4490204}" type="pres">
      <dgm:prSet presAssocID="{D175F8EB-A332-4040-8049-086442698ABA}" presName="sibTrans" presStyleCnt="0"/>
      <dgm:spPr/>
    </dgm:pt>
    <dgm:pt modelId="{FE5A8319-F9B9-45A0-8ECC-475684C73FB1}" type="pres">
      <dgm:prSet presAssocID="{1A1CD6C2-9CB6-4685-9B31-ACA3EE55BF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CBC509-E437-4FED-8C16-EC09C1F5A497}" type="pres">
      <dgm:prSet presAssocID="{C1604B0F-C29D-4C24-B0B5-FB04F689D7C2}" presName="sibTrans" presStyleCnt="0"/>
      <dgm:spPr/>
    </dgm:pt>
    <dgm:pt modelId="{22EFD69A-38D7-4835-A27A-51DCDF58951C}" type="pres">
      <dgm:prSet presAssocID="{D3D12FC4-4A2E-4666-975F-4A6BBF4B2233}" presName="node" presStyleLbl="node1" presStyleIdx="2" presStyleCnt="3" custLinFactNeighborX="25159" custLinFactNeighborY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3D229E6-F4BD-443D-B379-5E488BDF6978}" type="presOf" srcId="{18606397-EC12-4107-9C43-A348E75230D6}" destId="{9A9B3FD5-7A08-4F39-B56B-EE34853E1475}" srcOrd="0" destOrd="2" presId="urn:microsoft.com/office/officeart/2005/8/layout/hList6"/>
    <dgm:cxn modelId="{BDAA4EA4-BCB3-438E-B678-F7BA27966DC6}" srcId="{2C700843-EDE2-454E-A82B-0E34E75C0272}" destId="{8FD96935-F70D-4533-B376-504A7CE39E65}" srcOrd="3" destOrd="0" parTransId="{3E765420-FB4C-4D0F-A580-B59866CAC640}" sibTransId="{76E3D18F-7CEF-4006-A879-BAECAB9B07A1}"/>
    <dgm:cxn modelId="{2781534A-DD12-41AE-B6A3-C4B832015311}" srcId="{2C700843-EDE2-454E-A82B-0E34E75C0272}" destId="{3E58D5C7-013B-46F4-AB73-8A9E5404E001}" srcOrd="2" destOrd="0" parTransId="{5BC98B40-D69F-4681-846B-B44B7AA46823}" sibTransId="{7407D6C0-30C2-41CF-9676-E1DA2814B6C5}"/>
    <dgm:cxn modelId="{3845D677-623F-4793-B7D9-F0BF08E24668}" type="presOf" srcId="{8FD96935-F70D-4533-B376-504A7CE39E65}" destId="{9A9B3FD5-7A08-4F39-B56B-EE34853E1475}" srcOrd="0" destOrd="4" presId="urn:microsoft.com/office/officeart/2005/8/layout/hList6"/>
    <dgm:cxn modelId="{D0E5C1D1-F0BC-48CA-9028-4D4E825FD22E}" type="presOf" srcId="{0ED53448-A03A-42DF-AC83-7F44A1832114}" destId="{FE5A8319-F9B9-45A0-8ECC-475684C73FB1}" srcOrd="0" destOrd="2" presId="urn:microsoft.com/office/officeart/2005/8/layout/hList6"/>
    <dgm:cxn modelId="{F000B5A2-F7CF-44C4-8F32-5E71C1589A7B}" srcId="{1A1CD6C2-9CB6-4685-9B31-ACA3EE55BF92}" destId="{0ED53448-A03A-42DF-AC83-7F44A1832114}" srcOrd="1" destOrd="0" parTransId="{2651444D-9513-4E47-8072-6DA0C36B0904}" sibTransId="{AA34AA28-014D-4B30-8885-CA473799388B}"/>
    <dgm:cxn modelId="{EE2D837E-DB53-4BFD-890D-01122939A0EF}" srcId="{D3D12FC4-4A2E-4666-975F-4A6BBF4B2233}" destId="{3EA84540-533C-4D18-A00E-561DFB35A39B}" srcOrd="1" destOrd="0" parTransId="{AAD6E723-2A90-4C9E-A1B5-BC459CB33881}" sibTransId="{8E166BDD-AF36-4932-9A7C-C2864A64B685}"/>
    <dgm:cxn modelId="{9A7D61D2-B063-474E-9CED-3B06035387AD}" srcId="{27EACB9A-1065-4427-B249-A2EF168CE929}" destId="{1A1CD6C2-9CB6-4685-9B31-ACA3EE55BF92}" srcOrd="1" destOrd="0" parTransId="{03BB6DE8-E182-45F9-95BF-FD754A38E1E1}" sibTransId="{C1604B0F-C29D-4C24-B0B5-FB04F689D7C2}"/>
    <dgm:cxn modelId="{309D7657-F413-4100-8B9A-FEE383244124}" type="presOf" srcId="{D5FD6363-49A9-4026-8D3B-DC06916C095B}" destId="{FE5A8319-F9B9-45A0-8ECC-475684C73FB1}" srcOrd="0" destOrd="5" presId="urn:microsoft.com/office/officeart/2005/8/layout/hList6"/>
    <dgm:cxn modelId="{BF95A09B-A614-4DD3-BC69-F72D7960DC11}" type="presOf" srcId="{6F84E94D-4E57-43CA-ACE7-2EF5C11CC1B7}" destId="{FE5A8319-F9B9-45A0-8ECC-475684C73FB1}" srcOrd="0" destOrd="3" presId="urn:microsoft.com/office/officeart/2005/8/layout/hList6"/>
    <dgm:cxn modelId="{F7E1F057-09AE-4EC4-96DA-5581E85142FC}" srcId="{2C700843-EDE2-454E-A82B-0E34E75C0272}" destId="{18606397-EC12-4107-9C43-A348E75230D6}" srcOrd="1" destOrd="0" parTransId="{0212DB07-35C3-4B07-882F-5E2C9A2F43FF}" sibTransId="{071A1C3A-649C-4300-ACF9-0D8C8DDB3B85}"/>
    <dgm:cxn modelId="{5E7F4144-0C61-4A56-8F0E-D7DE09040FAC}" type="presOf" srcId="{AFAAFC16-4259-4F90-A353-E968AA21D201}" destId="{22EFD69A-38D7-4835-A27A-51DCDF58951C}" srcOrd="0" destOrd="1" presId="urn:microsoft.com/office/officeart/2005/8/layout/hList6"/>
    <dgm:cxn modelId="{E9F991E6-5074-402D-8D5E-F1B087D249BB}" type="presOf" srcId="{5292B08E-0270-49F2-9283-07E215ED8B84}" destId="{FE5A8319-F9B9-45A0-8ECC-475684C73FB1}" srcOrd="0" destOrd="1" presId="urn:microsoft.com/office/officeart/2005/8/layout/hList6"/>
    <dgm:cxn modelId="{7B3B0990-E276-40BB-96B9-9CA8DEFA4141}" srcId="{D3D12FC4-4A2E-4666-975F-4A6BBF4B2233}" destId="{AFAAFC16-4259-4F90-A353-E968AA21D201}" srcOrd="0" destOrd="0" parTransId="{DA3B9028-739D-41B8-BB81-4E555D8C8B91}" sibTransId="{43A704F2-84CB-4476-8229-BFEB0F021AFC}"/>
    <dgm:cxn modelId="{5532E963-C530-4E9C-AD81-06E4F8B8B465}" srcId="{1A1CD6C2-9CB6-4685-9B31-ACA3EE55BF92}" destId="{96D25542-6547-4A86-AD04-0039B006D6DD}" srcOrd="3" destOrd="0" parTransId="{04AB7580-8AFE-4D3E-AD81-609B4E0A986C}" sibTransId="{F56EEBAC-E4D9-49ED-A7F6-A2620F3D207F}"/>
    <dgm:cxn modelId="{4806203F-697C-4263-872D-DFDA46DA4663}" type="presOf" srcId="{3E58D5C7-013B-46F4-AB73-8A9E5404E001}" destId="{9A9B3FD5-7A08-4F39-B56B-EE34853E1475}" srcOrd="0" destOrd="3" presId="urn:microsoft.com/office/officeart/2005/8/layout/hList6"/>
    <dgm:cxn modelId="{91EE3B13-D2BC-453F-917F-48C9FD3B690F}" type="presOf" srcId="{27EACB9A-1065-4427-B249-A2EF168CE929}" destId="{5FA3A516-9A13-4E9E-B6AC-DE53B4D0B37D}" srcOrd="0" destOrd="0" presId="urn:microsoft.com/office/officeart/2005/8/layout/hList6"/>
    <dgm:cxn modelId="{CEE80DC7-C664-42FA-BB78-D9C9320EC4D6}" srcId="{1A1CD6C2-9CB6-4685-9B31-ACA3EE55BF92}" destId="{D5FD6363-49A9-4026-8D3B-DC06916C095B}" srcOrd="4" destOrd="0" parTransId="{A5A4B1A1-AF6E-4057-BDC5-4FC8E9D77C76}" sibTransId="{B145DF11-6B8D-414E-A923-34752771A274}"/>
    <dgm:cxn modelId="{957932C4-A89D-4A65-B61F-9FAC6EAE5297}" srcId="{1A1CD6C2-9CB6-4685-9B31-ACA3EE55BF92}" destId="{6F84E94D-4E57-43CA-ACE7-2EF5C11CC1B7}" srcOrd="2" destOrd="0" parTransId="{07E37AAA-2BD0-4DB6-93DC-87FC1177EC34}" sibTransId="{406AF0D7-F89B-42D5-8132-4FA5CCE3ACCB}"/>
    <dgm:cxn modelId="{0A9762DA-1E8E-4FB4-9F79-0793F3FA819B}" type="presOf" srcId="{D3D12FC4-4A2E-4666-975F-4A6BBF4B2233}" destId="{22EFD69A-38D7-4835-A27A-51DCDF58951C}" srcOrd="0" destOrd="0" presId="urn:microsoft.com/office/officeart/2005/8/layout/hList6"/>
    <dgm:cxn modelId="{228F15EA-406E-425C-90F7-AAEC7AA414D8}" srcId="{27EACB9A-1065-4427-B249-A2EF168CE929}" destId="{D3D12FC4-4A2E-4666-975F-4A6BBF4B2233}" srcOrd="2" destOrd="0" parTransId="{25204703-8AD4-4F9E-B5FA-FD3431564083}" sibTransId="{4B50F0A3-8A61-4294-8C87-E0AAFE1CB755}"/>
    <dgm:cxn modelId="{E4D5D658-5351-4860-91C1-B3409A0013A4}" type="presOf" srcId="{96D25542-6547-4A86-AD04-0039B006D6DD}" destId="{FE5A8319-F9B9-45A0-8ECC-475684C73FB1}" srcOrd="0" destOrd="4" presId="urn:microsoft.com/office/officeart/2005/8/layout/hList6"/>
    <dgm:cxn modelId="{B29F8B91-DCA6-4CD9-B91A-C3D210657363}" srcId="{D3D12FC4-4A2E-4666-975F-4A6BBF4B2233}" destId="{85402FDF-1F83-48FA-A4F3-135713A88A2A}" srcOrd="2" destOrd="0" parTransId="{77495704-0F64-4903-B6AB-8EDA1A4201D8}" sibTransId="{2CF32FA1-F5FD-43CC-BD0D-7949B70C3FD8}"/>
    <dgm:cxn modelId="{87CB082D-A044-4F3A-A41F-D26F021B8F65}" srcId="{1A1CD6C2-9CB6-4685-9B31-ACA3EE55BF92}" destId="{5292B08E-0270-49F2-9283-07E215ED8B84}" srcOrd="0" destOrd="0" parTransId="{931CB2B7-BD12-46AA-AD8C-09DA600E7C8D}" sibTransId="{1A2607E7-45BC-4E71-A96A-3C6FE3BB2CD8}"/>
    <dgm:cxn modelId="{A9554048-181A-47D1-B568-150010702B23}" type="presOf" srcId="{2C700843-EDE2-454E-A82B-0E34E75C0272}" destId="{9A9B3FD5-7A08-4F39-B56B-EE34853E1475}" srcOrd="0" destOrd="0" presId="urn:microsoft.com/office/officeart/2005/8/layout/hList6"/>
    <dgm:cxn modelId="{7016D38A-850B-4879-9B36-842DDFDE2198}" type="presOf" srcId="{1A1CD6C2-9CB6-4685-9B31-ACA3EE55BF92}" destId="{FE5A8319-F9B9-45A0-8ECC-475684C73FB1}" srcOrd="0" destOrd="0" presId="urn:microsoft.com/office/officeart/2005/8/layout/hList6"/>
    <dgm:cxn modelId="{F7A68EC4-BFD1-4E95-97C0-B692FDEF022B}" srcId="{2C700843-EDE2-454E-A82B-0E34E75C0272}" destId="{24CAFEC5-B00E-40D8-AA02-A84F1E79B3B4}" srcOrd="4" destOrd="0" parTransId="{7AE62CD7-861F-4F77-B4D4-EB564F558BCE}" sibTransId="{9178B4AE-7EF7-429A-B72E-41D15BBA19C3}"/>
    <dgm:cxn modelId="{E36E15C2-BCA8-4FD8-8216-7FE9D26AF089}" type="presOf" srcId="{3EA84540-533C-4D18-A00E-561DFB35A39B}" destId="{22EFD69A-38D7-4835-A27A-51DCDF58951C}" srcOrd="0" destOrd="2" presId="urn:microsoft.com/office/officeart/2005/8/layout/hList6"/>
    <dgm:cxn modelId="{AD4E5A88-AFD8-4B20-AE92-D6631046606A}" type="presOf" srcId="{8F0FF0AF-65D8-4976-A0EF-E74765B054F0}" destId="{9A9B3FD5-7A08-4F39-B56B-EE34853E1475}" srcOrd="0" destOrd="1" presId="urn:microsoft.com/office/officeart/2005/8/layout/hList6"/>
    <dgm:cxn modelId="{16B05495-EEA4-4B70-8E21-8D9E82E1F542}" type="presOf" srcId="{24CAFEC5-B00E-40D8-AA02-A84F1E79B3B4}" destId="{9A9B3FD5-7A08-4F39-B56B-EE34853E1475}" srcOrd="0" destOrd="5" presId="urn:microsoft.com/office/officeart/2005/8/layout/hList6"/>
    <dgm:cxn modelId="{C1F4AC65-B446-4CFF-AC9A-BEC67902B10B}" srcId="{2C700843-EDE2-454E-A82B-0E34E75C0272}" destId="{8F0FF0AF-65D8-4976-A0EF-E74765B054F0}" srcOrd="0" destOrd="0" parTransId="{359CE432-84A0-4785-9CBF-D0C6F2ABA338}" sibTransId="{9F3D4598-44EC-416D-B7C5-54620DAAA7AF}"/>
    <dgm:cxn modelId="{42B0BA48-65CF-49DC-BCA8-630C22CE95F2}" srcId="{27EACB9A-1065-4427-B249-A2EF168CE929}" destId="{2C700843-EDE2-454E-A82B-0E34E75C0272}" srcOrd="0" destOrd="0" parTransId="{F66D9A20-3B44-4BEA-BCC4-D4A6E3EE8DB6}" sibTransId="{D175F8EB-A332-4040-8049-086442698ABA}"/>
    <dgm:cxn modelId="{C02CE3DE-0D04-4114-A6FF-7E7AF8A93671}" type="presOf" srcId="{85402FDF-1F83-48FA-A4F3-135713A88A2A}" destId="{22EFD69A-38D7-4835-A27A-51DCDF58951C}" srcOrd="0" destOrd="3" presId="urn:microsoft.com/office/officeart/2005/8/layout/hList6"/>
    <dgm:cxn modelId="{BCAB4722-ED15-4C6F-817E-2594F314AFFA}" type="presParOf" srcId="{5FA3A516-9A13-4E9E-B6AC-DE53B4D0B37D}" destId="{9A9B3FD5-7A08-4F39-B56B-EE34853E1475}" srcOrd="0" destOrd="0" presId="urn:microsoft.com/office/officeart/2005/8/layout/hList6"/>
    <dgm:cxn modelId="{A999BA30-61D6-4251-8324-ABB28EDB9832}" type="presParOf" srcId="{5FA3A516-9A13-4E9E-B6AC-DE53B4D0B37D}" destId="{8D19A442-41D4-474D-9C0C-CB6DF4490204}" srcOrd="1" destOrd="0" presId="urn:microsoft.com/office/officeart/2005/8/layout/hList6"/>
    <dgm:cxn modelId="{62944F71-93D4-4207-B0EC-5223E85848F2}" type="presParOf" srcId="{5FA3A516-9A13-4E9E-B6AC-DE53B4D0B37D}" destId="{FE5A8319-F9B9-45A0-8ECC-475684C73FB1}" srcOrd="2" destOrd="0" presId="urn:microsoft.com/office/officeart/2005/8/layout/hList6"/>
    <dgm:cxn modelId="{026D645C-5FFE-493B-AF2C-6590668F9B7E}" type="presParOf" srcId="{5FA3A516-9A13-4E9E-B6AC-DE53B4D0B37D}" destId="{4DCBC509-E437-4FED-8C16-EC09C1F5A497}" srcOrd="3" destOrd="0" presId="urn:microsoft.com/office/officeart/2005/8/layout/hList6"/>
    <dgm:cxn modelId="{C3E0FE35-E1B8-40F3-B224-556D77536AAD}" type="presParOf" srcId="{5FA3A516-9A13-4E9E-B6AC-DE53B4D0B37D}" destId="{22EFD69A-38D7-4835-A27A-51DCDF58951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7EACB9A-1065-4427-B249-A2EF168CE92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C700843-EDE2-454E-A82B-0E34E75C0272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Relación Consumidor</a:t>
          </a:r>
          <a:endParaRPr lang="es-EC" dirty="0">
            <a:solidFill>
              <a:schemeClr val="tx1"/>
            </a:solidFill>
          </a:endParaRPr>
        </a:p>
      </dgm:t>
    </dgm:pt>
    <dgm:pt modelId="{F66D9A20-3B44-4BEA-BCC4-D4A6E3EE8DB6}" type="parTrans" cxnId="{42B0BA48-65CF-49DC-BCA8-630C22CE95F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175F8EB-A332-4040-8049-086442698ABA}" type="sibTrans" cxnId="{42B0BA48-65CF-49DC-BCA8-630C22CE95F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A1CD6C2-9CB6-4685-9B31-ACA3EE55BF92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Mercado Meta</a:t>
          </a:r>
          <a:endParaRPr lang="es-EC" dirty="0">
            <a:solidFill>
              <a:schemeClr val="tx1"/>
            </a:solidFill>
          </a:endParaRPr>
        </a:p>
      </dgm:t>
    </dgm:pt>
    <dgm:pt modelId="{03BB6DE8-E182-45F9-95BF-FD754A38E1E1}" type="parTrans" cxnId="{9A7D61D2-B063-474E-9CED-3B06035387A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1604B0F-C29D-4C24-B0B5-FB04F689D7C2}" type="sibTrans" cxnId="{9A7D61D2-B063-474E-9CED-3B06035387A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3D12FC4-4A2E-4666-975F-4A6BBF4B2233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Canales de Distribución</a:t>
          </a:r>
          <a:endParaRPr lang="es-EC" dirty="0">
            <a:solidFill>
              <a:schemeClr val="tx1"/>
            </a:solidFill>
          </a:endParaRPr>
        </a:p>
      </dgm:t>
    </dgm:pt>
    <dgm:pt modelId="{25204703-8AD4-4F9E-B5FA-FD3431564083}" type="parTrans" cxnId="{228F15EA-406E-425C-90F7-AAEC7AA414D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B50F0A3-8A61-4294-8C87-E0AAFE1CB755}" type="sibTrans" cxnId="{228F15EA-406E-425C-90F7-AAEC7AA414D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FAAFC16-4259-4F90-A353-E968AA21D201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Las empresas están dispuestas a ser flexibles en la forma que se da a conocer el servicio.</a:t>
          </a:r>
          <a:endParaRPr lang="es-EC" dirty="0">
            <a:solidFill>
              <a:schemeClr val="tx1"/>
            </a:solidFill>
          </a:endParaRPr>
        </a:p>
      </dgm:t>
    </dgm:pt>
    <dgm:pt modelId="{DA3B9028-739D-41B8-BB81-4E555D8C8B91}" type="parTrans" cxnId="{7B3B0990-E276-40BB-96B9-9CA8DEFA414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3A704F2-84CB-4476-8229-BFEB0F021AFC}" type="sibTrans" cxnId="{7B3B0990-E276-40BB-96B9-9CA8DEFA414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5FD6363-49A9-4026-8D3B-DC06916C095B}">
      <dgm:prSet phldrT="[Texto]"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A5A4B1A1-AF6E-4057-BDC5-4FC8E9D77C76}" type="parTrans" cxnId="{CEE80DC7-C664-42FA-BB78-D9C9320EC4D6}">
      <dgm:prSet/>
      <dgm:spPr/>
      <dgm:t>
        <a:bodyPr/>
        <a:lstStyle/>
        <a:p>
          <a:endParaRPr lang="es-EC"/>
        </a:p>
      </dgm:t>
    </dgm:pt>
    <dgm:pt modelId="{B145DF11-6B8D-414E-A923-34752771A274}" type="sibTrans" cxnId="{CEE80DC7-C664-42FA-BB78-D9C9320EC4D6}">
      <dgm:prSet/>
      <dgm:spPr/>
      <dgm:t>
        <a:bodyPr/>
        <a:lstStyle/>
        <a:p>
          <a:endParaRPr lang="es-EC"/>
        </a:p>
      </dgm:t>
    </dgm:pt>
    <dgm:pt modelId="{5292B08E-0270-49F2-9283-07E215ED8B8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Claridad en el mercado en el que se enfocan</a:t>
          </a:r>
          <a:endParaRPr lang="es-EC" dirty="0">
            <a:solidFill>
              <a:schemeClr val="tx1"/>
            </a:solidFill>
          </a:endParaRPr>
        </a:p>
      </dgm:t>
    </dgm:pt>
    <dgm:pt modelId="{1A2607E7-45BC-4E71-A96A-3C6FE3BB2CD8}" type="sibTrans" cxnId="{87CB082D-A044-4F3A-A41F-D26F021B8F6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31CB2B7-BD12-46AA-AD8C-09DA600E7C8D}" type="parTrans" cxnId="{87CB082D-A044-4F3A-A41F-D26F021B8F6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F0FF0AF-65D8-4976-A0EF-E74765B054F0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Buena relación con el cliente</a:t>
          </a:r>
          <a:endParaRPr lang="es-EC" dirty="0">
            <a:solidFill>
              <a:schemeClr val="tx1"/>
            </a:solidFill>
          </a:endParaRPr>
        </a:p>
      </dgm:t>
    </dgm:pt>
    <dgm:pt modelId="{9F3D4598-44EC-416D-B7C5-54620DAAA7AF}" type="sibTrans" cxnId="{C1F4AC65-B446-4CFF-AC9A-BEC67902B10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59CE432-84A0-4785-9CBF-D0C6F2ABA338}" type="parTrans" cxnId="{C1F4AC65-B446-4CFF-AC9A-BEC67902B10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0F42BB1-1F2C-452E-A515-7A685CBD40C5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Relación con la comunidad</a:t>
          </a:r>
          <a:endParaRPr lang="es-EC" dirty="0">
            <a:solidFill>
              <a:schemeClr val="tx1"/>
            </a:solidFill>
          </a:endParaRPr>
        </a:p>
      </dgm:t>
    </dgm:pt>
    <dgm:pt modelId="{BFFD0C5D-767D-44FE-9B57-F5CF6755B73A}" type="parTrans" cxnId="{479360C5-BB73-4984-BB2D-0A081F77CE94}">
      <dgm:prSet/>
      <dgm:spPr/>
      <dgm:t>
        <a:bodyPr/>
        <a:lstStyle/>
        <a:p>
          <a:endParaRPr lang="es-EC"/>
        </a:p>
      </dgm:t>
    </dgm:pt>
    <dgm:pt modelId="{9E1F68CD-9DEA-4C6E-95F3-63F81A73928B}" type="sibTrans" cxnId="{479360C5-BB73-4984-BB2D-0A081F77CE94}">
      <dgm:prSet/>
      <dgm:spPr/>
      <dgm:t>
        <a:bodyPr/>
        <a:lstStyle/>
        <a:p>
          <a:endParaRPr lang="es-EC"/>
        </a:p>
      </dgm:t>
    </dgm:pt>
    <dgm:pt modelId="{3E127D95-46DB-4CA2-8E79-5F0ED859D81B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Búsqueda y flexibilidad en el servicio prestado</a:t>
          </a:r>
          <a:endParaRPr lang="es-EC" dirty="0">
            <a:solidFill>
              <a:schemeClr val="tx1"/>
            </a:solidFill>
          </a:endParaRPr>
        </a:p>
      </dgm:t>
    </dgm:pt>
    <dgm:pt modelId="{1F3E23CF-F2A9-459B-86FF-EE4AD2D1E9A2}" type="parTrans" cxnId="{96402417-B239-48A5-958B-35BFB8EC59D6}">
      <dgm:prSet/>
      <dgm:spPr/>
      <dgm:t>
        <a:bodyPr/>
        <a:lstStyle/>
        <a:p>
          <a:endParaRPr lang="es-EC"/>
        </a:p>
      </dgm:t>
    </dgm:pt>
    <dgm:pt modelId="{D493C4BA-9D68-4732-8C19-C137906C9515}" type="sibTrans" cxnId="{96402417-B239-48A5-958B-35BFB8EC59D6}">
      <dgm:prSet/>
      <dgm:spPr/>
      <dgm:t>
        <a:bodyPr/>
        <a:lstStyle/>
        <a:p>
          <a:endParaRPr lang="es-EC"/>
        </a:p>
      </dgm:t>
    </dgm:pt>
    <dgm:pt modelId="{5FA3A516-9A13-4E9E-B6AC-DE53B4D0B37D}" type="pres">
      <dgm:prSet presAssocID="{27EACB9A-1065-4427-B249-A2EF168CE9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A9B3FD5-7A08-4F39-B56B-EE34853E1475}" type="pres">
      <dgm:prSet presAssocID="{2C700843-EDE2-454E-A82B-0E34E75C027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19A442-41D4-474D-9C0C-CB6DF4490204}" type="pres">
      <dgm:prSet presAssocID="{D175F8EB-A332-4040-8049-086442698ABA}" presName="sibTrans" presStyleCnt="0"/>
      <dgm:spPr/>
    </dgm:pt>
    <dgm:pt modelId="{FE5A8319-F9B9-45A0-8ECC-475684C73FB1}" type="pres">
      <dgm:prSet presAssocID="{1A1CD6C2-9CB6-4685-9B31-ACA3EE55BF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CBC509-E437-4FED-8C16-EC09C1F5A497}" type="pres">
      <dgm:prSet presAssocID="{C1604B0F-C29D-4C24-B0B5-FB04F689D7C2}" presName="sibTrans" presStyleCnt="0"/>
      <dgm:spPr/>
    </dgm:pt>
    <dgm:pt modelId="{22EFD69A-38D7-4835-A27A-51DCDF58951C}" type="pres">
      <dgm:prSet presAssocID="{D3D12FC4-4A2E-4666-975F-4A6BBF4B2233}" presName="node" presStyleLbl="node1" presStyleIdx="2" presStyleCnt="3" custLinFactNeighborX="25159" custLinFactNeighborY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2B0BA48-65CF-49DC-BCA8-630C22CE95F2}" srcId="{27EACB9A-1065-4427-B249-A2EF168CE929}" destId="{2C700843-EDE2-454E-A82B-0E34E75C0272}" srcOrd="0" destOrd="0" parTransId="{F66D9A20-3B44-4BEA-BCC4-D4A6E3EE8DB6}" sibTransId="{D175F8EB-A332-4040-8049-086442698ABA}"/>
    <dgm:cxn modelId="{C1F4AC65-B446-4CFF-AC9A-BEC67902B10B}" srcId="{2C700843-EDE2-454E-A82B-0E34E75C0272}" destId="{8F0FF0AF-65D8-4976-A0EF-E74765B054F0}" srcOrd="0" destOrd="0" parTransId="{359CE432-84A0-4785-9CBF-D0C6F2ABA338}" sibTransId="{9F3D4598-44EC-416D-B7C5-54620DAAA7AF}"/>
    <dgm:cxn modelId="{B68FA918-72F4-48BB-8B4E-9528D060172D}" type="presOf" srcId="{8F0FF0AF-65D8-4976-A0EF-E74765B054F0}" destId="{9A9B3FD5-7A08-4F39-B56B-EE34853E1475}" srcOrd="0" destOrd="1" presId="urn:microsoft.com/office/officeart/2005/8/layout/hList6"/>
    <dgm:cxn modelId="{EBAF5EAD-53B1-4234-8A48-115F0D6DA5CB}" type="presOf" srcId="{40F42BB1-1F2C-452E-A515-7A685CBD40C5}" destId="{9A9B3FD5-7A08-4F39-B56B-EE34853E1475}" srcOrd="0" destOrd="2" presId="urn:microsoft.com/office/officeart/2005/8/layout/hList6"/>
    <dgm:cxn modelId="{CEE80DC7-C664-42FA-BB78-D9C9320EC4D6}" srcId="{1A1CD6C2-9CB6-4685-9B31-ACA3EE55BF92}" destId="{D5FD6363-49A9-4026-8D3B-DC06916C095B}" srcOrd="2" destOrd="0" parTransId="{A5A4B1A1-AF6E-4057-BDC5-4FC8E9D77C76}" sibTransId="{B145DF11-6B8D-414E-A923-34752771A274}"/>
    <dgm:cxn modelId="{9A7D61D2-B063-474E-9CED-3B06035387AD}" srcId="{27EACB9A-1065-4427-B249-A2EF168CE929}" destId="{1A1CD6C2-9CB6-4685-9B31-ACA3EE55BF92}" srcOrd="1" destOrd="0" parTransId="{03BB6DE8-E182-45F9-95BF-FD754A38E1E1}" sibTransId="{C1604B0F-C29D-4C24-B0B5-FB04F689D7C2}"/>
    <dgm:cxn modelId="{228F15EA-406E-425C-90F7-AAEC7AA414D8}" srcId="{27EACB9A-1065-4427-B249-A2EF168CE929}" destId="{D3D12FC4-4A2E-4666-975F-4A6BBF4B2233}" srcOrd="2" destOrd="0" parTransId="{25204703-8AD4-4F9E-B5FA-FD3431564083}" sibTransId="{4B50F0A3-8A61-4294-8C87-E0AAFE1CB755}"/>
    <dgm:cxn modelId="{87CB082D-A044-4F3A-A41F-D26F021B8F65}" srcId="{1A1CD6C2-9CB6-4685-9B31-ACA3EE55BF92}" destId="{5292B08E-0270-49F2-9283-07E215ED8B84}" srcOrd="0" destOrd="0" parTransId="{931CB2B7-BD12-46AA-AD8C-09DA600E7C8D}" sibTransId="{1A2607E7-45BC-4E71-A96A-3C6FE3BB2CD8}"/>
    <dgm:cxn modelId="{E990C296-7D8A-4837-8341-467F6AB1FB97}" type="presOf" srcId="{2C700843-EDE2-454E-A82B-0E34E75C0272}" destId="{9A9B3FD5-7A08-4F39-B56B-EE34853E1475}" srcOrd="0" destOrd="0" presId="urn:microsoft.com/office/officeart/2005/8/layout/hList6"/>
    <dgm:cxn modelId="{7B3B0990-E276-40BB-96B9-9CA8DEFA4141}" srcId="{D3D12FC4-4A2E-4666-975F-4A6BBF4B2233}" destId="{AFAAFC16-4259-4F90-A353-E968AA21D201}" srcOrd="0" destOrd="0" parTransId="{DA3B9028-739D-41B8-BB81-4E555D8C8B91}" sibTransId="{43A704F2-84CB-4476-8229-BFEB0F021AFC}"/>
    <dgm:cxn modelId="{200C9691-2C65-42B4-BC85-82BD506D24D6}" type="presOf" srcId="{D5FD6363-49A9-4026-8D3B-DC06916C095B}" destId="{FE5A8319-F9B9-45A0-8ECC-475684C73FB1}" srcOrd="0" destOrd="3" presId="urn:microsoft.com/office/officeart/2005/8/layout/hList6"/>
    <dgm:cxn modelId="{479360C5-BB73-4984-BB2D-0A081F77CE94}" srcId="{2C700843-EDE2-454E-A82B-0E34E75C0272}" destId="{40F42BB1-1F2C-452E-A515-7A685CBD40C5}" srcOrd="1" destOrd="0" parTransId="{BFFD0C5D-767D-44FE-9B57-F5CF6755B73A}" sibTransId="{9E1F68CD-9DEA-4C6E-95F3-63F81A73928B}"/>
    <dgm:cxn modelId="{7F02B392-DE57-4751-9F67-B1E9E6FD9363}" type="presOf" srcId="{1A1CD6C2-9CB6-4685-9B31-ACA3EE55BF92}" destId="{FE5A8319-F9B9-45A0-8ECC-475684C73FB1}" srcOrd="0" destOrd="0" presId="urn:microsoft.com/office/officeart/2005/8/layout/hList6"/>
    <dgm:cxn modelId="{BA22122C-3F91-42DC-85D8-E2259CC13BB5}" type="presOf" srcId="{D3D12FC4-4A2E-4666-975F-4A6BBF4B2233}" destId="{22EFD69A-38D7-4835-A27A-51DCDF58951C}" srcOrd="0" destOrd="0" presId="urn:microsoft.com/office/officeart/2005/8/layout/hList6"/>
    <dgm:cxn modelId="{BB1DFE75-AF5F-4A32-869F-E5707ABB8803}" type="presOf" srcId="{27EACB9A-1065-4427-B249-A2EF168CE929}" destId="{5FA3A516-9A13-4E9E-B6AC-DE53B4D0B37D}" srcOrd="0" destOrd="0" presId="urn:microsoft.com/office/officeart/2005/8/layout/hList6"/>
    <dgm:cxn modelId="{22D00456-1364-462D-B638-505BA84AAA88}" type="presOf" srcId="{5292B08E-0270-49F2-9283-07E215ED8B84}" destId="{FE5A8319-F9B9-45A0-8ECC-475684C73FB1}" srcOrd="0" destOrd="1" presId="urn:microsoft.com/office/officeart/2005/8/layout/hList6"/>
    <dgm:cxn modelId="{62D5E783-F616-4888-A3FC-531DDA22955D}" type="presOf" srcId="{AFAAFC16-4259-4F90-A353-E968AA21D201}" destId="{22EFD69A-38D7-4835-A27A-51DCDF58951C}" srcOrd="0" destOrd="1" presId="urn:microsoft.com/office/officeart/2005/8/layout/hList6"/>
    <dgm:cxn modelId="{96402417-B239-48A5-958B-35BFB8EC59D6}" srcId="{1A1CD6C2-9CB6-4685-9B31-ACA3EE55BF92}" destId="{3E127D95-46DB-4CA2-8E79-5F0ED859D81B}" srcOrd="1" destOrd="0" parTransId="{1F3E23CF-F2A9-459B-86FF-EE4AD2D1E9A2}" sibTransId="{D493C4BA-9D68-4732-8C19-C137906C9515}"/>
    <dgm:cxn modelId="{A507B10A-3E30-4ACC-A4F7-349615BDE9B9}" type="presOf" srcId="{3E127D95-46DB-4CA2-8E79-5F0ED859D81B}" destId="{FE5A8319-F9B9-45A0-8ECC-475684C73FB1}" srcOrd="0" destOrd="2" presId="urn:microsoft.com/office/officeart/2005/8/layout/hList6"/>
    <dgm:cxn modelId="{4F7AD828-C600-4E14-91D3-FC960D6526E9}" type="presParOf" srcId="{5FA3A516-9A13-4E9E-B6AC-DE53B4D0B37D}" destId="{9A9B3FD5-7A08-4F39-B56B-EE34853E1475}" srcOrd="0" destOrd="0" presId="urn:microsoft.com/office/officeart/2005/8/layout/hList6"/>
    <dgm:cxn modelId="{D4EC638D-F9ED-4B32-A2AC-7D78D66D712D}" type="presParOf" srcId="{5FA3A516-9A13-4E9E-B6AC-DE53B4D0B37D}" destId="{8D19A442-41D4-474D-9C0C-CB6DF4490204}" srcOrd="1" destOrd="0" presId="urn:microsoft.com/office/officeart/2005/8/layout/hList6"/>
    <dgm:cxn modelId="{5BC0A277-8DD4-4D9B-AE4A-5E45772A547D}" type="presParOf" srcId="{5FA3A516-9A13-4E9E-B6AC-DE53B4D0B37D}" destId="{FE5A8319-F9B9-45A0-8ECC-475684C73FB1}" srcOrd="2" destOrd="0" presId="urn:microsoft.com/office/officeart/2005/8/layout/hList6"/>
    <dgm:cxn modelId="{17886D39-B13B-4D78-B226-A02A393A3A12}" type="presParOf" srcId="{5FA3A516-9A13-4E9E-B6AC-DE53B4D0B37D}" destId="{4DCBC509-E437-4FED-8C16-EC09C1F5A497}" srcOrd="3" destOrd="0" presId="urn:microsoft.com/office/officeart/2005/8/layout/hList6"/>
    <dgm:cxn modelId="{5C7E690A-C775-4559-AF1B-EA926BE89964}" type="presParOf" srcId="{5FA3A516-9A13-4E9E-B6AC-DE53B4D0B37D}" destId="{22EFD69A-38D7-4835-A27A-51DCDF58951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52F16-731B-4D57-BEF7-20BAF27285D3}">
      <dsp:nvSpPr>
        <dsp:cNvPr id="0" name=""/>
        <dsp:cNvSpPr/>
      </dsp:nvSpPr>
      <dsp:spPr>
        <a:xfrm>
          <a:off x="6771" y="2093091"/>
          <a:ext cx="2024029" cy="1214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Fin social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42340" y="2128660"/>
        <a:ext cx="1952891" cy="1143279"/>
      </dsp:txXfrm>
    </dsp:sp>
    <dsp:sp modelId="{27C18EB5-5AA9-484C-B259-574DBC244156}">
      <dsp:nvSpPr>
        <dsp:cNvPr id="0" name=""/>
        <dsp:cNvSpPr/>
      </dsp:nvSpPr>
      <dsp:spPr>
        <a:xfrm>
          <a:off x="2233204" y="2449320"/>
          <a:ext cx="429094" cy="501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>
            <a:solidFill>
              <a:schemeClr val="tx1"/>
            </a:solidFill>
          </a:endParaRPr>
        </a:p>
      </dsp:txBody>
      <dsp:txXfrm>
        <a:off x="2233204" y="2549712"/>
        <a:ext cx="300366" cy="301175"/>
      </dsp:txXfrm>
    </dsp:sp>
    <dsp:sp modelId="{83C898DA-9ED6-4C77-86F1-6BD64127C1C6}">
      <dsp:nvSpPr>
        <dsp:cNvPr id="0" name=""/>
        <dsp:cNvSpPr/>
      </dsp:nvSpPr>
      <dsp:spPr>
        <a:xfrm>
          <a:off x="2840413" y="2093091"/>
          <a:ext cx="2024029" cy="1214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Mejorar gestión empresarial 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2875982" y="2128660"/>
        <a:ext cx="1952891" cy="1143279"/>
      </dsp:txXfrm>
    </dsp:sp>
    <dsp:sp modelId="{1CBBE4FD-A94E-4AE8-8AB5-EBD5B378D2C1}">
      <dsp:nvSpPr>
        <dsp:cNvPr id="0" name=""/>
        <dsp:cNvSpPr/>
      </dsp:nvSpPr>
      <dsp:spPr>
        <a:xfrm>
          <a:off x="5066845" y="2449320"/>
          <a:ext cx="429094" cy="501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>
            <a:solidFill>
              <a:schemeClr val="tx1"/>
            </a:solidFill>
          </a:endParaRPr>
        </a:p>
      </dsp:txBody>
      <dsp:txXfrm>
        <a:off x="5066845" y="2549712"/>
        <a:ext cx="300366" cy="301175"/>
      </dsp:txXfrm>
    </dsp:sp>
    <dsp:sp modelId="{0A8155D1-C864-46F3-BD26-4F9098DC6418}">
      <dsp:nvSpPr>
        <dsp:cNvPr id="0" name=""/>
        <dsp:cNvSpPr/>
      </dsp:nvSpPr>
      <dsp:spPr>
        <a:xfrm>
          <a:off x="5674054" y="2093091"/>
          <a:ext cx="2024029" cy="1214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Desarrollo empresarial del transporte escolar privado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5709623" y="2128660"/>
        <a:ext cx="1952891" cy="11432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C70E3-3532-4004-8093-074DB0A36743}">
      <dsp:nvSpPr>
        <dsp:cNvPr id="0" name=""/>
        <dsp:cNvSpPr/>
      </dsp:nvSpPr>
      <dsp:spPr>
        <a:xfrm rot="10800000">
          <a:off x="1748252" y="297"/>
          <a:ext cx="5411041" cy="15412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966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Se debe mejorar los factores internos para alcanzar oportunidades actuales. </a:t>
          </a:r>
          <a:endParaRPr lang="es-EC" sz="2800" kern="1200" dirty="0"/>
        </a:p>
      </dsp:txBody>
      <dsp:txXfrm rot="10800000">
        <a:off x="2133573" y="297"/>
        <a:ext cx="5025720" cy="1541283"/>
      </dsp:txXfrm>
    </dsp:sp>
    <dsp:sp modelId="{6B621E40-A740-49FC-838D-5B9A7B7CAE8C}">
      <dsp:nvSpPr>
        <dsp:cNvPr id="0" name=""/>
        <dsp:cNvSpPr/>
      </dsp:nvSpPr>
      <dsp:spPr>
        <a:xfrm>
          <a:off x="977610" y="297"/>
          <a:ext cx="1541283" cy="154128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D13F9-DE30-4C22-BA40-E43B57FF4D8D}">
      <dsp:nvSpPr>
        <dsp:cNvPr id="0" name=""/>
        <dsp:cNvSpPr/>
      </dsp:nvSpPr>
      <dsp:spPr>
        <a:xfrm rot="10800000">
          <a:off x="1748252" y="2001666"/>
          <a:ext cx="5411041" cy="15412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966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Posición del negocio equilibrada y la estrategia de mercado competitiva.</a:t>
          </a:r>
          <a:endParaRPr lang="es-EC" sz="2800" kern="1200" dirty="0"/>
        </a:p>
      </dsp:txBody>
      <dsp:txXfrm rot="10800000">
        <a:off x="2133573" y="2001666"/>
        <a:ext cx="5025720" cy="1541283"/>
      </dsp:txXfrm>
    </dsp:sp>
    <dsp:sp modelId="{20704638-91B9-4B56-8D82-B16103050220}">
      <dsp:nvSpPr>
        <dsp:cNvPr id="0" name=""/>
        <dsp:cNvSpPr/>
      </dsp:nvSpPr>
      <dsp:spPr>
        <a:xfrm>
          <a:off x="977610" y="2001666"/>
          <a:ext cx="1541283" cy="154128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34898-2604-4996-A9C0-3B5709ED660F}">
      <dsp:nvSpPr>
        <dsp:cNvPr id="0" name=""/>
        <dsp:cNvSpPr/>
      </dsp:nvSpPr>
      <dsp:spPr>
        <a:xfrm rot="10800000">
          <a:off x="1748252" y="4003034"/>
          <a:ext cx="5411041" cy="15412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966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Mercado creciente con oportunidades de expansión y nuevos mercados. </a:t>
          </a:r>
          <a:endParaRPr lang="es-EC" sz="2800" kern="1200" dirty="0"/>
        </a:p>
      </dsp:txBody>
      <dsp:txXfrm rot="10800000">
        <a:off x="2133573" y="4003034"/>
        <a:ext cx="5025720" cy="1541283"/>
      </dsp:txXfrm>
    </dsp:sp>
    <dsp:sp modelId="{446A9474-48E6-4C84-BB9B-D3C963C8F6AE}">
      <dsp:nvSpPr>
        <dsp:cNvPr id="0" name=""/>
        <dsp:cNvSpPr/>
      </dsp:nvSpPr>
      <dsp:spPr>
        <a:xfrm>
          <a:off x="977610" y="4003034"/>
          <a:ext cx="1541283" cy="154128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19B46-D5ED-49BF-88FC-48AD9C8D8C86}">
      <dsp:nvSpPr>
        <dsp:cNvPr id="0" name=""/>
        <dsp:cNvSpPr/>
      </dsp:nvSpPr>
      <dsp:spPr>
        <a:xfrm>
          <a:off x="0" y="0"/>
          <a:ext cx="8064896" cy="22984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F089E-DF32-4ED6-B917-055D00FF2A24}">
      <dsp:nvSpPr>
        <dsp:cNvPr id="0" name=""/>
        <dsp:cNvSpPr/>
      </dsp:nvSpPr>
      <dsp:spPr>
        <a:xfrm>
          <a:off x="244167" y="306462"/>
          <a:ext cx="1761990" cy="16855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DDE34-3F90-4E83-9BDA-1BF85005BD73}">
      <dsp:nvSpPr>
        <dsp:cNvPr id="0" name=""/>
        <dsp:cNvSpPr/>
      </dsp:nvSpPr>
      <dsp:spPr>
        <a:xfrm rot="10800000">
          <a:off x="244167" y="2298467"/>
          <a:ext cx="1761990" cy="280923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  <a:effectLst/>
            </a:rPr>
            <a:t>-Alianzas estratégicas </a:t>
          </a:r>
          <a:endParaRPr lang="es-EC" sz="1700" kern="1200" dirty="0"/>
        </a:p>
      </dsp:txBody>
      <dsp:txXfrm rot="10800000">
        <a:off x="298354" y="2298467"/>
        <a:ext cx="1653616" cy="2755051"/>
      </dsp:txXfrm>
    </dsp:sp>
    <dsp:sp modelId="{4983622D-EE65-4BC1-8825-9A70AB102D36}">
      <dsp:nvSpPr>
        <dsp:cNvPr id="0" name=""/>
        <dsp:cNvSpPr/>
      </dsp:nvSpPr>
      <dsp:spPr>
        <a:xfrm>
          <a:off x="2182357" y="306462"/>
          <a:ext cx="1761990" cy="16855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90936B-004F-47EB-A9F6-02B78477BC9B}">
      <dsp:nvSpPr>
        <dsp:cNvPr id="0" name=""/>
        <dsp:cNvSpPr/>
      </dsp:nvSpPr>
      <dsp:spPr>
        <a:xfrm rot="10800000">
          <a:off x="2182357" y="2298467"/>
          <a:ext cx="1761990" cy="280923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  <a:effectLst/>
            </a:rPr>
            <a:t>- Actividades empresariales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  <a:effectLst/>
            </a:rPr>
            <a:t>- Planificación estratégica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  <a:effectLst/>
            </a:rPr>
            <a:t>Documentación Administrativa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 dirty="0"/>
        </a:p>
      </dsp:txBody>
      <dsp:txXfrm rot="10800000">
        <a:off x="2236544" y="2298467"/>
        <a:ext cx="1653616" cy="2755051"/>
      </dsp:txXfrm>
    </dsp:sp>
    <dsp:sp modelId="{DB215A72-84AC-4C50-A318-EA4D8F26F863}">
      <dsp:nvSpPr>
        <dsp:cNvPr id="0" name=""/>
        <dsp:cNvSpPr/>
      </dsp:nvSpPr>
      <dsp:spPr>
        <a:xfrm>
          <a:off x="4120547" y="306462"/>
          <a:ext cx="1761990" cy="16855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A73A3-D669-41C0-90FF-5583816A0F86}">
      <dsp:nvSpPr>
        <dsp:cNvPr id="0" name=""/>
        <dsp:cNvSpPr/>
      </dsp:nvSpPr>
      <dsp:spPr>
        <a:xfrm rot="10800000">
          <a:off x="4120547" y="2298467"/>
          <a:ext cx="1761990" cy="280923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  <a:effectLst/>
            </a:rPr>
            <a:t>-Sistema de evaluación del desempeño del personal.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  <a:effectLst/>
            </a:rPr>
            <a:t>-Herramienta de medición de satisfacción del cliente.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 dirty="0"/>
        </a:p>
      </dsp:txBody>
      <dsp:txXfrm rot="10800000">
        <a:off x="4174734" y="2298467"/>
        <a:ext cx="1653616" cy="2755051"/>
      </dsp:txXfrm>
    </dsp:sp>
    <dsp:sp modelId="{510412E7-6C7D-4046-B61A-F1C599C34A2A}">
      <dsp:nvSpPr>
        <dsp:cNvPr id="0" name=""/>
        <dsp:cNvSpPr/>
      </dsp:nvSpPr>
      <dsp:spPr>
        <a:xfrm>
          <a:off x="6058737" y="306462"/>
          <a:ext cx="1761990" cy="16855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9D816-8AFD-44B1-A23E-0CD68A8B0FB9}">
      <dsp:nvSpPr>
        <dsp:cNvPr id="0" name=""/>
        <dsp:cNvSpPr/>
      </dsp:nvSpPr>
      <dsp:spPr>
        <a:xfrm rot="10800000">
          <a:off x="6058737" y="2298467"/>
          <a:ext cx="1761990" cy="280923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  <a:effectLst/>
            </a:rPr>
            <a:t>-Servicio entregado al cliente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  <a:effectLst/>
            </a:rPr>
            <a:t>-Precios accesibles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 dirty="0"/>
        </a:p>
      </dsp:txBody>
      <dsp:txXfrm rot="10800000">
        <a:off x="6112924" y="2298467"/>
        <a:ext cx="1653616" cy="275505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B0E0A-50C6-4AEE-AAFD-F299E4F30DD1}">
      <dsp:nvSpPr>
        <dsp:cNvPr id="0" name=""/>
        <dsp:cNvSpPr/>
      </dsp:nvSpPr>
      <dsp:spPr>
        <a:xfrm>
          <a:off x="0" y="0"/>
          <a:ext cx="7920880" cy="268949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60696-E1BB-4753-92B4-08C3BBC18F5D}">
      <dsp:nvSpPr>
        <dsp:cNvPr id="0" name=""/>
        <dsp:cNvSpPr/>
      </dsp:nvSpPr>
      <dsp:spPr>
        <a:xfrm>
          <a:off x="239807" y="358599"/>
          <a:ext cx="1730526" cy="19722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A62DF-2F72-4425-83B9-442D78E85338}">
      <dsp:nvSpPr>
        <dsp:cNvPr id="0" name=""/>
        <dsp:cNvSpPr/>
      </dsp:nvSpPr>
      <dsp:spPr>
        <a:xfrm rot="10800000">
          <a:off x="239807" y="2689498"/>
          <a:ext cx="1730526" cy="328716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>
            <a:solidFill>
              <a:schemeClr val="tx1"/>
            </a:solidFill>
            <a:effectLst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effectLst/>
            </a:rPr>
            <a:t>-Fortalecimiento progresivo de competidores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effectLst/>
            </a:rPr>
            <a:t>-Alta demanda del servicio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effectLst/>
            </a:rPr>
            <a:t>-Expansión de mercado </a:t>
          </a:r>
          <a:endParaRPr lang="es-EC" sz="1600" kern="1200" dirty="0"/>
        </a:p>
      </dsp:txBody>
      <dsp:txXfrm rot="10800000">
        <a:off x="293027" y="2689498"/>
        <a:ext cx="1624086" cy="3233945"/>
      </dsp:txXfrm>
    </dsp:sp>
    <dsp:sp modelId="{227B4DFF-AD84-4D96-9DEC-910335798570}">
      <dsp:nvSpPr>
        <dsp:cNvPr id="0" name=""/>
        <dsp:cNvSpPr/>
      </dsp:nvSpPr>
      <dsp:spPr>
        <a:xfrm>
          <a:off x="2143387" y="358599"/>
          <a:ext cx="1730526" cy="19722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70885-8FD3-4B81-94B5-9C9DFAB03CF3}">
      <dsp:nvSpPr>
        <dsp:cNvPr id="0" name=""/>
        <dsp:cNvSpPr/>
      </dsp:nvSpPr>
      <dsp:spPr>
        <a:xfrm rot="10800000">
          <a:off x="2143387" y="2689498"/>
          <a:ext cx="1730526" cy="328716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>
            <a:solidFill>
              <a:schemeClr val="tx1"/>
            </a:solidFill>
            <a:effectLst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>
            <a:solidFill>
              <a:schemeClr val="tx1"/>
            </a:solidFill>
            <a:effectLst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effectLst/>
            </a:rPr>
            <a:t>Unidades estratégicamente ubicadas</a:t>
          </a:r>
          <a:endParaRPr lang="es-EC" sz="1600" kern="1200" dirty="0"/>
        </a:p>
      </dsp:txBody>
      <dsp:txXfrm rot="10800000">
        <a:off x="2196607" y="2689498"/>
        <a:ext cx="1624086" cy="3233945"/>
      </dsp:txXfrm>
    </dsp:sp>
    <dsp:sp modelId="{5D425B6B-3719-4378-96DC-EDC75E5DD7F3}">
      <dsp:nvSpPr>
        <dsp:cNvPr id="0" name=""/>
        <dsp:cNvSpPr/>
      </dsp:nvSpPr>
      <dsp:spPr>
        <a:xfrm>
          <a:off x="4046966" y="358599"/>
          <a:ext cx="1730526" cy="19722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FE270-68C7-4818-AD41-0E591AF5A7AB}">
      <dsp:nvSpPr>
        <dsp:cNvPr id="0" name=""/>
        <dsp:cNvSpPr/>
      </dsp:nvSpPr>
      <dsp:spPr>
        <a:xfrm rot="10800000">
          <a:off x="4046966" y="2689498"/>
          <a:ext cx="1730526" cy="328716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>
            <a:solidFill>
              <a:schemeClr val="tx1"/>
            </a:solidFill>
            <a:effectLst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>
            <a:solidFill>
              <a:schemeClr val="tx1"/>
            </a:solidFill>
            <a:effectLst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effectLst/>
            </a:rPr>
            <a:t>-Incremento en los insumos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effectLst/>
            </a:rPr>
            <a:t>-Regulaciones arancelarias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/>
        </a:p>
      </dsp:txBody>
      <dsp:txXfrm rot="10800000">
        <a:off x="4100186" y="2689498"/>
        <a:ext cx="1624086" cy="3233945"/>
      </dsp:txXfrm>
    </dsp:sp>
    <dsp:sp modelId="{69E87487-49B8-4B1F-AFF7-594B6F4F6F7B}">
      <dsp:nvSpPr>
        <dsp:cNvPr id="0" name=""/>
        <dsp:cNvSpPr/>
      </dsp:nvSpPr>
      <dsp:spPr>
        <a:xfrm>
          <a:off x="5950545" y="358599"/>
          <a:ext cx="1730526" cy="19722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F23B7-8C97-42AC-BAB1-9B5E3DCA4929}">
      <dsp:nvSpPr>
        <dsp:cNvPr id="0" name=""/>
        <dsp:cNvSpPr/>
      </dsp:nvSpPr>
      <dsp:spPr>
        <a:xfrm rot="10800000">
          <a:off x="5950545" y="2689498"/>
          <a:ext cx="1730526" cy="328716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>
            <a:solidFill>
              <a:schemeClr val="tx1"/>
            </a:solidFill>
            <a:effectLst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>
            <a:solidFill>
              <a:schemeClr val="tx1"/>
            </a:solidFill>
            <a:effectLst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>
            <a:solidFill>
              <a:schemeClr val="tx1"/>
            </a:solidFill>
            <a:effectLst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effectLst/>
            </a:rPr>
            <a:t>Liquidez empresarial </a:t>
          </a:r>
          <a:endParaRPr lang="es-EC" sz="1600" kern="1200" dirty="0"/>
        </a:p>
      </dsp:txBody>
      <dsp:txXfrm rot="10800000">
        <a:off x="6003765" y="2689498"/>
        <a:ext cx="1624086" cy="323394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3677E-8B2A-4807-8972-DBC9FCBE85CE}">
      <dsp:nvSpPr>
        <dsp:cNvPr id="0" name=""/>
        <dsp:cNvSpPr/>
      </dsp:nvSpPr>
      <dsp:spPr>
        <a:xfrm>
          <a:off x="1190" y="793"/>
          <a:ext cx="2539007" cy="1523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tx1"/>
              </a:solidFill>
            </a:rPr>
            <a:t>Alta demanda del servicio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45809" y="45412"/>
        <a:ext cx="2449769" cy="1434166"/>
      </dsp:txXfrm>
    </dsp:sp>
    <dsp:sp modelId="{8E82B424-1559-4A4F-BAFE-30BEB19C4D2A}">
      <dsp:nvSpPr>
        <dsp:cNvPr id="0" name=""/>
        <dsp:cNvSpPr/>
      </dsp:nvSpPr>
      <dsp:spPr>
        <a:xfrm>
          <a:off x="2763631" y="447659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solidFill>
              <a:schemeClr val="tx1"/>
            </a:solidFill>
          </a:endParaRPr>
        </a:p>
      </dsp:txBody>
      <dsp:txXfrm>
        <a:off x="2763631" y="573594"/>
        <a:ext cx="376788" cy="377803"/>
      </dsp:txXfrm>
    </dsp:sp>
    <dsp:sp modelId="{6DFAA2E1-D9B5-48D3-828D-EBEE675BD686}">
      <dsp:nvSpPr>
        <dsp:cNvPr id="0" name=""/>
        <dsp:cNvSpPr/>
      </dsp:nvSpPr>
      <dsp:spPr>
        <a:xfrm>
          <a:off x="3555801" y="793"/>
          <a:ext cx="2539007" cy="1523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tx1"/>
              </a:solidFill>
            </a:rPr>
            <a:t>Excelentes Recursos económicos y materiales 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3600420" y="45412"/>
        <a:ext cx="2449769" cy="1434166"/>
      </dsp:txXfrm>
    </dsp:sp>
    <dsp:sp modelId="{CD371A24-2E72-4136-9F15-631F789D1C4F}">
      <dsp:nvSpPr>
        <dsp:cNvPr id="0" name=""/>
        <dsp:cNvSpPr/>
      </dsp:nvSpPr>
      <dsp:spPr>
        <a:xfrm rot="5400000">
          <a:off x="4556170" y="1701928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solidFill>
              <a:schemeClr val="tx1"/>
            </a:solidFill>
          </a:endParaRPr>
        </a:p>
      </dsp:txBody>
      <dsp:txXfrm rot="-5400000">
        <a:off x="4636404" y="1747630"/>
        <a:ext cx="377803" cy="376788"/>
      </dsp:txXfrm>
    </dsp:sp>
    <dsp:sp modelId="{B0EDE9A6-36A4-4249-AA9E-E96EEF3A4051}">
      <dsp:nvSpPr>
        <dsp:cNvPr id="0" name=""/>
        <dsp:cNvSpPr/>
      </dsp:nvSpPr>
      <dsp:spPr>
        <a:xfrm>
          <a:off x="3555801" y="2539801"/>
          <a:ext cx="2539007" cy="1523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tx1"/>
              </a:solidFill>
            </a:rPr>
            <a:t>Carencia de procesos internos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3600420" y="2584420"/>
        <a:ext cx="2449769" cy="1434166"/>
      </dsp:txXfrm>
    </dsp:sp>
    <dsp:sp modelId="{CD768CB6-9308-4CEA-904D-5AE17602D5A2}">
      <dsp:nvSpPr>
        <dsp:cNvPr id="0" name=""/>
        <dsp:cNvSpPr/>
      </dsp:nvSpPr>
      <dsp:spPr>
        <a:xfrm rot="10800000">
          <a:off x="2794099" y="2986666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solidFill>
              <a:schemeClr val="tx1"/>
            </a:solidFill>
          </a:endParaRPr>
        </a:p>
      </dsp:txBody>
      <dsp:txXfrm rot="10800000">
        <a:off x="2955580" y="3112601"/>
        <a:ext cx="376788" cy="377803"/>
      </dsp:txXfrm>
    </dsp:sp>
    <dsp:sp modelId="{BD336E60-E79E-4F28-A1B2-A5473251B337}">
      <dsp:nvSpPr>
        <dsp:cNvPr id="0" name=""/>
        <dsp:cNvSpPr/>
      </dsp:nvSpPr>
      <dsp:spPr>
        <a:xfrm>
          <a:off x="1190" y="2539801"/>
          <a:ext cx="2539007" cy="1523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tx1"/>
              </a:solidFill>
            </a:rPr>
            <a:t>Inexistencia de estrategias o planes empresariales 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45809" y="2584420"/>
        <a:ext cx="2449769" cy="143416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F32AE-8F86-4E9F-89F2-0A3C1E5FFFFF}">
      <dsp:nvSpPr>
        <dsp:cNvPr id="0" name=""/>
        <dsp:cNvSpPr/>
      </dsp:nvSpPr>
      <dsp:spPr>
        <a:xfrm>
          <a:off x="0" y="0"/>
          <a:ext cx="6100966" cy="1561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</a:rPr>
            <a:t>Implementar el modelo de negocio propuesto basado en Canvas como herramienta primordial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45737" y="45737"/>
        <a:ext cx="4415916" cy="1470090"/>
      </dsp:txXfrm>
    </dsp:sp>
    <dsp:sp modelId="{1B710DA0-5915-4FC9-A5B5-0F539D1C7D70}">
      <dsp:nvSpPr>
        <dsp:cNvPr id="0" name=""/>
        <dsp:cNvSpPr/>
      </dsp:nvSpPr>
      <dsp:spPr>
        <a:xfrm>
          <a:off x="538320" y="1821824"/>
          <a:ext cx="6100966" cy="1561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</a:rPr>
            <a:t>Realizar un diagnóstico y evaluación de todos los procesos que permitirá un seguimiento y mejoramiento continuo de los mismos. 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584057" y="1867561"/>
        <a:ext cx="4456155" cy="1470090"/>
      </dsp:txXfrm>
    </dsp:sp>
    <dsp:sp modelId="{1198B5C7-5495-4549-B207-F11A7FF9D0D8}">
      <dsp:nvSpPr>
        <dsp:cNvPr id="0" name=""/>
        <dsp:cNvSpPr/>
      </dsp:nvSpPr>
      <dsp:spPr>
        <a:xfrm>
          <a:off x="1076641" y="3643649"/>
          <a:ext cx="6100966" cy="1561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Como empresas de un sector que actualmente presenta alta demanda, exigir a las entidades de control un seguimiento exhaustivo .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1122378" y="3689386"/>
        <a:ext cx="4456155" cy="1470090"/>
      </dsp:txXfrm>
    </dsp:sp>
    <dsp:sp modelId="{07C46501-2B8E-4F91-969E-53D41D97ACAB}">
      <dsp:nvSpPr>
        <dsp:cNvPr id="0" name=""/>
        <dsp:cNvSpPr/>
      </dsp:nvSpPr>
      <dsp:spPr>
        <a:xfrm>
          <a:off x="5085950" y="1184186"/>
          <a:ext cx="1015016" cy="10150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>
            <a:solidFill>
              <a:schemeClr val="tx1"/>
            </a:solidFill>
          </a:endParaRPr>
        </a:p>
      </dsp:txBody>
      <dsp:txXfrm>
        <a:off x="5314329" y="1184186"/>
        <a:ext cx="558258" cy="763800"/>
      </dsp:txXfrm>
    </dsp:sp>
    <dsp:sp modelId="{1F752CD7-8C33-4223-B6D3-42A601D99A19}">
      <dsp:nvSpPr>
        <dsp:cNvPr id="0" name=""/>
        <dsp:cNvSpPr/>
      </dsp:nvSpPr>
      <dsp:spPr>
        <a:xfrm>
          <a:off x="5624270" y="2995600"/>
          <a:ext cx="1015016" cy="10150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>
            <a:solidFill>
              <a:schemeClr val="tx1"/>
            </a:solidFill>
          </a:endParaRPr>
        </a:p>
      </dsp:txBody>
      <dsp:txXfrm>
        <a:off x="5852649" y="2995600"/>
        <a:ext cx="558258" cy="763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27B22-6C2F-4408-940F-F56E83B63384}">
      <dsp:nvSpPr>
        <dsp:cNvPr id="0" name=""/>
        <dsp:cNvSpPr/>
      </dsp:nvSpPr>
      <dsp:spPr>
        <a:xfrm>
          <a:off x="1621526" y="1390892"/>
          <a:ext cx="2501484" cy="2501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solidFill>
                <a:schemeClr val="tx1"/>
              </a:solidFill>
            </a:rPr>
            <a:t>Modelos de negocios empresariales</a:t>
          </a:r>
          <a:endParaRPr lang="es-EC" sz="2300" b="1" kern="1200" dirty="0">
            <a:solidFill>
              <a:schemeClr val="tx1"/>
            </a:solidFill>
          </a:endParaRPr>
        </a:p>
      </dsp:txBody>
      <dsp:txXfrm>
        <a:off x="1987860" y="1757244"/>
        <a:ext cx="1768816" cy="1768904"/>
      </dsp:txXfrm>
    </dsp:sp>
    <dsp:sp modelId="{8F085F5B-B02C-430E-AEE5-734BEF5FB69F}">
      <dsp:nvSpPr>
        <dsp:cNvPr id="0" name=""/>
        <dsp:cNvSpPr/>
      </dsp:nvSpPr>
      <dsp:spPr>
        <a:xfrm>
          <a:off x="331546" y="0"/>
          <a:ext cx="5042580" cy="5256583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5F4F2-BF20-44DD-A3EA-5090CE53C610}">
      <dsp:nvSpPr>
        <dsp:cNvPr id="0" name=""/>
        <dsp:cNvSpPr/>
      </dsp:nvSpPr>
      <dsp:spPr>
        <a:xfrm>
          <a:off x="4044535" y="443130"/>
          <a:ext cx="1340054" cy="134042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95C11-74DE-4DD9-8F81-ACC75715B265}">
      <dsp:nvSpPr>
        <dsp:cNvPr id="0" name=""/>
        <dsp:cNvSpPr/>
      </dsp:nvSpPr>
      <dsp:spPr>
        <a:xfrm>
          <a:off x="5494368" y="635825"/>
          <a:ext cx="2401407" cy="955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EC" sz="3600" kern="1200" dirty="0" smtClean="0"/>
            <a:t>Clientes</a:t>
          </a:r>
          <a:endParaRPr lang="es-EC" sz="2100" kern="1200" dirty="0"/>
        </a:p>
      </dsp:txBody>
      <dsp:txXfrm>
        <a:off x="5494368" y="635825"/>
        <a:ext cx="2401407" cy="955038"/>
      </dsp:txXfrm>
    </dsp:sp>
    <dsp:sp modelId="{056BE12F-3A88-4CF5-A780-5B6D7FF1E937}">
      <dsp:nvSpPr>
        <dsp:cNvPr id="0" name=""/>
        <dsp:cNvSpPr/>
      </dsp:nvSpPr>
      <dsp:spPr>
        <a:xfrm>
          <a:off x="4562470" y="1968065"/>
          <a:ext cx="1340054" cy="134042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A36B9-ADE3-4E0E-89D5-263501872336}">
      <dsp:nvSpPr>
        <dsp:cNvPr id="0" name=""/>
        <dsp:cNvSpPr/>
      </dsp:nvSpPr>
      <dsp:spPr>
        <a:xfrm>
          <a:off x="6011642" y="1986988"/>
          <a:ext cx="1793714" cy="129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EC" sz="2800" kern="1200" dirty="0" smtClean="0"/>
            <a:t>Propuesta de valor</a:t>
          </a:r>
          <a:endParaRPr lang="es-EC" sz="2800" kern="1200" dirty="0"/>
        </a:p>
      </dsp:txBody>
      <dsp:txXfrm>
        <a:off x="6011642" y="1986988"/>
        <a:ext cx="1793714" cy="1297324"/>
      </dsp:txXfrm>
    </dsp:sp>
    <dsp:sp modelId="{228DCC6C-DB1C-4BEF-88B3-DDD61FDD6F24}">
      <dsp:nvSpPr>
        <dsp:cNvPr id="0" name=""/>
        <dsp:cNvSpPr/>
      </dsp:nvSpPr>
      <dsp:spPr>
        <a:xfrm>
          <a:off x="4044535" y="3514552"/>
          <a:ext cx="1340054" cy="134042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F618F-25FC-4391-91FA-21F629EFD18B}">
      <dsp:nvSpPr>
        <dsp:cNvPr id="0" name=""/>
        <dsp:cNvSpPr/>
      </dsp:nvSpPr>
      <dsp:spPr>
        <a:xfrm>
          <a:off x="5535991" y="3514480"/>
          <a:ext cx="2548832" cy="1352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EC" sz="2400" kern="1200" dirty="0" smtClean="0"/>
            <a:t>Competitividad en el mercado</a:t>
          </a:r>
          <a:endParaRPr lang="es-EC" sz="2400" kern="1200" dirty="0"/>
        </a:p>
      </dsp:txBody>
      <dsp:txXfrm>
        <a:off x="5535991" y="3514480"/>
        <a:ext cx="2548832" cy="1352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3E1E4-5338-4F91-BD96-845AF3A9B990}">
      <dsp:nvSpPr>
        <dsp:cNvPr id="0" name=""/>
        <dsp:cNvSpPr/>
      </dsp:nvSpPr>
      <dsp:spPr>
        <a:xfrm>
          <a:off x="3554949" y="1263"/>
          <a:ext cx="1543588" cy="15435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Modelo de negocios de CANVAS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3781002" y="227316"/>
        <a:ext cx="1091482" cy="1091482"/>
      </dsp:txXfrm>
    </dsp:sp>
    <dsp:sp modelId="{58141EE0-7F91-4819-AB71-16D1D972896B}">
      <dsp:nvSpPr>
        <dsp:cNvPr id="0" name=""/>
        <dsp:cNvSpPr/>
      </dsp:nvSpPr>
      <dsp:spPr>
        <a:xfrm rot="2160000">
          <a:off x="5044937" y="1176157"/>
          <a:ext cx="390295" cy="5209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</a:endParaRPr>
        </a:p>
      </dsp:txBody>
      <dsp:txXfrm>
        <a:off x="5056118" y="1245938"/>
        <a:ext cx="273207" cy="312577"/>
      </dsp:txXfrm>
    </dsp:sp>
    <dsp:sp modelId="{2B54D04D-2023-4DE6-8F82-918606634364}">
      <dsp:nvSpPr>
        <dsp:cNvPr id="0" name=""/>
        <dsp:cNvSpPr/>
      </dsp:nvSpPr>
      <dsp:spPr>
        <a:xfrm>
          <a:off x="5350782" y="1390323"/>
          <a:ext cx="1701914" cy="14899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Implementar una nueva técnica 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5600022" y="1608528"/>
        <a:ext cx="1203434" cy="1053584"/>
      </dsp:txXfrm>
    </dsp:sp>
    <dsp:sp modelId="{5BB3BD63-6806-404F-8CC9-FC9BC5B02EB5}">
      <dsp:nvSpPr>
        <dsp:cNvPr id="0" name=""/>
        <dsp:cNvSpPr/>
      </dsp:nvSpPr>
      <dsp:spPr>
        <a:xfrm rot="6480000">
          <a:off x="5640173" y="2956906"/>
          <a:ext cx="419962" cy="5209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</a:endParaRPr>
        </a:p>
      </dsp:txBody>
      <dsp:txXfrm rot="10800000">
        <a:off x="5722634" y="3001187"/>
        <a:ext cx="293973" cy="312577"/>
      </dsp:txXfrm>
    </dsp:sp>
    <dsp:sp modelId="{58B4AA72-BA8B-46FC-8A88-DCC2E9FCDAE4}">
      <dsp:nvSpPr>
        <dsp:cNvPr id="0" name=""/>
        <dsp:cNvSpPr/>
      </dsp:nvSpPr>
      <dsp:spPr>
        <a:xfrm>
          <a:off x="4713760" y="3567716"/>
          <a:ext cx="1543588" cy="15435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Potenciar y desarrollar un modelo de negocio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4939813" y="3793769"/>
        <a:ext cx="1091482" cy="1091482"/>
      </dsp:txXfrm>
    </dsp:sp>
    <dsp:sp modelId="{EF6204CD-4B36-46FC-BD6C-0FFDEE0CE9D1}">
      <dsp:nvSpPr>
        <dsp:cNvPr id="0" name=""/>
        <dsp:cNvSpPr/>
      </dsp:nvSpPr>
      <dsp:spPr>
        <a:xfrm rot="10800000">
          <a:off x="4133235" y="4079030"/>
          <a:ext cx="410237" cy="5209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</a:endParaRPr>
        </a:p>
      </dsp:txBody>
      <dsp:txXfrm rot="10800000">
        <a:off x="4256306" y="4183222"/>
        <a:ext cx="287166" cy="312577"/>
      </dsp:txXfrm>
    </dsp:sp>
    <dsp:sp modelId="{FDB74B7C-79DC-4837-9442-B123F7528AEE}">
      <dsp:nvSpPr>
        <dsp:cNvPr id="0" name=""/>
        <dsp:cNvSpPr/>
      </dsp:nvSpPr>
      <dsp:spPr>
        <a:xfrm>
          <a:off x="2396139" y="3567716"/>
          <a:ext cx="1543588" cy="15435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Crear, entregar  y capturar valor 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2622192" y="3793769"/>
        <a:ext cx="1091482" cy="1091482"/>
      </dsp:txXfrm>
    </dsp:sp>
    <dsp:sp modelId="{51515A4C-AD3C-4FD5-8341-8A1D2B0A3FF2}">
      <dsp:nvSpPr>
        <dsp:cNvPr id="0" name=""/>
        <dsp:cNvSpPr/>
      </dsp:nvSpPr>
      <dsp:spPr>
        <a:xfrm rot="15120000">
          <a:off x="2595527" y="2973765"/>
          <a:ext cx="426567" cy="5209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</a:endParaRPr>
        </a:p>
      </dsp:txBody>
      <dsp:txXfrm rot="10800000">
        <a:off x="2679284" y="3138810"/>
        <a:ext cx="298597" cy="312577"/>
      </dsp:txXfrm>
    </dsp:sp>
    <dsp:sp modelId="{AB7606ED-FE2C-4BAF-AA98-1BD5B05946C7}">
      <dsp:nvSpPr>
        <dsp:cNvPr id="0" name=""/>
        <dsp:cNvSpPr/>
      </dsp:nvSpPr>
      <dsp:spPr>
        <a:xfrm>
          <a:off x="1479743" y="1410197"/>
          <a:ext cx="1944010" cy="14502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Interconexión de los diferentes elementos de la organización.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1764437" y="1622581"/>
        <a:ext cx="1374622" cy="1025479"/>
      </dsp:txXfrm>
    </dsp:sp>
    <dsp:sp modelId="{C173AEC9-FCEE-4FA4-8DC2-46F95126843A}">
      <dsp:nvSpPr>
        <dsp:cNvPr id="0" name=""/>
        <dsp:cNvSpPr/>
      </dsp:nvSpPr>
      <dsp:spPr>
        <a:xfrm rot="19440000">
          <a:off x="3235349" y="1173614"/>
          <a:ext cx="363107" cy="5209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</a:endParaRPr>
        </a:p>
      </dsp:txBody>
      <dsp:txXfrm>
        <a:off x="3245751" y="1309820"/>
        <a:ext cx="254175" cy="3125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BD3FE-B09D-446E-994B-76EFDEB88E28}">
      <dsp:nvSpPr>
        <dsp:cNvPr id="0" name=""/>
        <dsp:cNvSpPr/>
      </dsp:nvSpPr>
      <dsp:spPr>
        <a:xfrm>
          <a:off x="1776" y="0"/>
          <a:ext cx="1862211" cy="48006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smtClean="0">
              <a:solidFill>
                <a:schemeClr val="tx1"/>
              </a:solidFill>
            </a:rPr>
            <a:t>Empresas de Servicios</a:t>
          </a:r>
          <a:endParaRPr lang="es-EC" sz="2400" kern="1200">
            <a:solidFill>
              <a:schemeClr val="tx1"/>
            </a:solidFill>
          </a:endParaRPr>
        </a:p>
      </dsp:txBody>
      <dsp:txXfrm>
        <a:off x="1776" y="1920240"/>
        <a:ext cx="1862211" cy="1920240"/>
      </dsp:txXfrm>
    </dsp:sp>
    <dsp:sp modelId="{8DB51CA4-027A-466C-B235-14B081C43ED8}">
      <dsp:nvSpPr>
        <dsp:cNvPr id="0" name=""/>
        <dsp:cNvSpPr/>
      </dsp:nvSpPr>
      <dsp:spPr>
        <a:xfrm>
          <a:off x="133582" y="288036"/>
          <a:ext cx="1598599" cy="159859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18C46-2A44-4715-90F6-AD3D1EC61993}">
      <dsp:nvSpPr>
        <dsp:cNvPr id="0" name=""/>
        <dsp:cNvSpPr/>
      </dsp:nvSpPr>
      <dsp:spPr>
        <a:xfrm>
          <a:off x="1919854" y="0"/>
          <a:ext cx="1862211" cy="4800600"/>
        </a:xfrm>
        <a:prstGeom prst="roundRect">
          <a:avLst>
            <a:gd name="adj" fmla="val 10000"/>
          </a:avLst>
        </a:prstGeom>
        <a:solidFill>
          <a:schemeClr val="accent2">
            <a:hueOff val="-2447042"/>
            <a:satOff val="10798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smtClean="0">
              <a:solidFill>
                <a:schemeClr val="tx1"/>
              </a:solidFill>
            </a:rPr>
            <a:t>Sistema de transporte</a:t>
          </a:r>
          <a:endParaRPr lang="es-EC" sz="2400" kern="1200">
            <a:solidFill>
              <a:schemeClr val="tx1"/>
            </a:solidFill>
          </a:endParaRPr>
        </a:p>
      </dsp:txBody>
      <dsp:txXfrm>
        <a:off x="1919854" y="1920240"/>
        <a:ext cx="1862211" cy="1920240"/>
      </dsp:txXfrm>
    </dsp:sp>
    <dsp:sp modelId="{0CDE44D8-9EC4-44BD-AE50-C303E3F11D35}">
      <dsp:nvSpPr>
        <dsp:cNvPr id="0" name=""/>
        <dsp:cNvSpPr/>
      </dsp:nvSpPr>
      <dsp:spPr>
        <a:xfrm>
          <a:off x="2051660" y="288036"/>
          <a:ext cx="1598599" cy="159859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E31BC-5F80-4872-9A0B-B94A9A851957}">
      <dsp:nvSpPr>
        <dsp:cNvPr id="0" name=""/>
        <dsp:cNvSpPr/>
      </dsp:nvSpPr>
      <dsp:spPr>
        <a:xfrm>
          <a:off x="3837933" y="0"/>
          <a:ext cx="1862211" cy="4800600"/>
        </a:xfrm>
        <a:prstGeom prst="roundRect">
          <a:avLst>
            <a:gd name="adj" fmla="val 10000"/>
          </a:avLst>
        </a:prstGeom>
        <a:solidFill>
          <a:schemeClr val="accent2">
            <a:hueOff val="-4894083"/>
            <a:satOff val="21595"/>
            <a:lumOff val="-36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smtClean="0">
              <a:solidFill>
                <a:schemeClr val="tx1"/>
              </a:solidFill>
            </a:rPr>
            <a:t>Mercados</a:t>
          </a:r>
          <a:endParaRPr lang="es-EC" sz="2400" kern="1200">
            <a:solidFill>
              <a:schemeClr val="tx1"/>
            </a:solidFill>
          </a:endParaRPr>
        </a:p>
      </dsp:txBody>
      <dsp:txXfrm>
        <a:off x="3837933" y="1920240"/>
        <a:ext cx="1862211" cy="1920240"/>
      </dsp:txXfrm>
    </dsp:sp>
    <dsp:sp modelId="{B2736257-5624-44E7-9A9A-7D784B2DBF75}">
      <dsp:nvSpPr>
        <dsp:cNvPr id="0" name=""/>
        <dsp:cNvSpPr/>
      </dsp:nvSpPr>
      <dsp:spPr>
        <a:xfrm>
          <a:off x="3969739" y="288036"/>
          <a:ext cx="1598599" cy="159859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3ED01-9291-41B6-9F3A-A67A9E376D71}">
      <dsp:nvSpPr>
        <dsp:cNvPr id="0" name=""/>
        <dsp:cNvSpPr/>
      </dsp:nvSpPr>
      <dsp:spPr>
        <a:xfrm>
          <a:off x="5756011" y="0"/>
          <a:ext cx="1862211" cy="4800600"/>
        </a:xfrm>
        <a:prstGeom prst="roundRect">
          <a:avLst>
            <a:gd name="adj" fmla="val 10000"/>
          </a:avLst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smtClean="0">
              <a:solidFill>
                <a:schemeClr val="tx1"/>
              </a:solidFill>
            </a:rPr>
            <a:t>Innovación en Modelos de Negocios</a:t>
          </a:r>
          <a:endParaRPr lang="es-EC" sz="2400" kern="1200">
            <a:solidFill>
              <a:schemeClr val="tx1"/>
            </a:solidFill>
          </a:endParaRPr>
        </a:p>
      </dsp:txBody>
      <dsp:txXfrm>
        <a:off x="5756011" y="1920240"/>
        <a:ext cx="1862211" cy="1920240"/>
      </dsp:txXfrm>
    </dsp:sp>
    <dsp:sp modelId="{AE8998EC-7DD1-4ECF-8DFD-3921B4D32826}">
      <dsp:nvSpPr>
        <dsp:cNvPr id="0" name=""/>
        <dsp:cNvSpPr/>
      </dsp:nvSpPr>
      <dsp:spPr>
        <a:xfrm>
          <a:off x="5887817" y="288036"/>
          <a:ext cx="1598599" cy="159859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F6559E-EDFE-4B2F-887B-5650B52AFF07}">
      <dsp:nvSpPr>
        <dsp:cNvPr id="0" name=""/>
        <dsp:cNvSpPr/>
      </dsp:nvSpPr>
      <dsp:spPr>
        <a:xfrm>
          <a:off x="304800" y="3840480"/>
          <a:ext cx="7010400" cy="72009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3E2F4-57DB-4A39-A7DC-F79E5C5969BB}">
      <dsp:nvSpPr>
        <dsp:cNvPr id="0" name=""/>
        <dsp:cNvSpPr/>
      </dsp:nvSpPr>
      <dsp:spPr>
        <a:xfrm rot="5400000">
          <a:off x="352956" y="1986360"/>
          <a:ext cx="1060366" cy="176442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A6B2C-E060-4BD5-A05B-A651489304F8}">
      <dsp:nvSpPr>
        <dsp:cNvPr id="0" name=""/>
        <dsp:cNvSpPr/>
      </dsp:nvSpPr>
      <dsp:spPr>
        <a:xfrm>
          <a:off x="175954" y="2513543"/>
          <a:ext cx="1592933" cy="1396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Alexander Osterwalder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175954" y="2513543"/>
        <a:ext cx="1592933" cy="1396299"/>
      </dsp:txXfrm>
    </dsp:sp>
    <dsp:sp modelId="{4B1E010E-EF44-4040-9C67-2AA106F37F60}">
      <dsp:nvSpPr>
        <dsp:cNvPr id="0" name=""/>
        <dsp:cNvSpPr/>
      </dsp:nvSpPr>
      <dsp:spPr>
        <a:xfrm>
          <a:off x="1468334" y="1856461"/>
          <a:ext cx="300553" cy="30055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CCD71-E722-4596-B2AD-B373E188BE0D}">
      <dsp:nvSpPr>
        <dsp:cNvPr id="0" name=""/>
        <dsp:cNvSpPr/>
      </dsp:nvSpPr>
      <dsp:spPr>
        <a:xfrm rot="5400000">
          <a:off x="2303018" y="1503816"/>
          <a:ext cx="1060366" cy="176442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06AF7-44BD-4721-A4F0-E8093B6510C6}">
      <dsp:nvSpPr>
        <dsp:cNvPr id="0" name=""/>
        <dsp:cNvSpPr/>
      </dsp:nvSpPr>
      <dsp:spPr>
        <a:xfrm>
          <a:off x="2126016" y="2030999"/>
          <a:ext cx="1592933" cy="1396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Manera lógica en que las empresas emprenden, entregan y capturan valor. 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2126016" y="2030999"/>
        <a:ext cx="1592933" cy="1396299"/>
      </dsp:txXfrm>
    </dsp:sp>
    <dsp:sp modelId="{4A4829B0-A9DE-4738-AAD8-134245275F9A}">
      <dsp:nvSpPr>
        <dsp:cNvPr id="0" name=""/>
        <dsp:cNvSpPr/>
      </dsp:nvSpPr>
      <dsp:spPr>
        <a:xfrm>
          <a:off x="3418396" y="1373917"/>
          <a:ext cx="300553" cy="30055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9C8FA-0B80-4B99-B66B-8CB092A427E9}">
      <dsp:nvSpPr>
        <dsp:cNvPr id="0" name=""/>
        <dsp:cNvSpPr/>
      </dsp:nvSpPr>
      <dsp:spPr>
        <a:xfrm rot="5400000">
          <a:off x="4253079" y="1021271"/>
          <a:ext cx="1060366" cy="176442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0FF10-67B4-47A2-8759-58D464895CD0}">
      <dsp:nvSpPr>
        <dsp:cNvPr id="0" name=""/>
        <dsp:cNvSpPr/>
      </dsp:nvSpPr>
      <dsp:spPr>
        <a:xfrm>
          <a:off x="4076078" y="1548454"/>
          <a:ext cx="1592933" cy="1396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Cubre 4 áreas principales de negocio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4076078" y="1548454"/>
        <a:ext cx="1592933" cy="1396299"/>
      </dsp:txXfrm>
    </dsp:sp>
    <dsp:sp modelId="{47E9789A-9C05-4EC5-A3E6-DE701D9D5C7F}">
      <dsp:nvSpPr>
        <dsp:cNvPr id="0" name=""/>
        <dsp:cNvSpPr/>
      </dsp:nvSpPr>
      <dsp:spPr>
        <a:xfrm>
          <a:off x="5368458" y="891372"/>
          <a:ext cx="300553" cy="30055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CC8E8-8BF8-4DBF-9593-E490112EF3DD}">
      <dsp:nvSpPr>
        <dsp:cNvPr id="0" name=""/>
        <dsp:cNvSpPr/>
      </dsp:nvSpPr>
      <dsp:spPr>
        <a:xfrm rot="5400000">
          <a:off x="6203141" y="538726"/>
          <a:ext cx="1060366" cy="176442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2B5A5-89FB-48A3-AC95-1DC315962568}">
      <dsp:nvSpPr>
        <dsp:cNvPr id="0" name=""/>
        <dsp:cNvSpPr/>
      </dsp:nvSpPr>
      <dsp:spPr>
        <a:xfrm>
          <a:off x="6026139" y="1065909"/>
          <a:ext cx="1592933" cy="1396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Divido en 9 segmentos 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6026139" y="1065909"/>
        <a:ext cx="1592933" cy="13962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8C898-ADD0-413B-8067-67B88D292A18}">
      <dsp:nvSpPr>
        <dsp:cNvPr id="0" name=""/>
        <dsp:cNvSpPr/>
      </dsp:nvSpPr>
      <dsp:spPr>
        <a:xfrm>
          <a:off x="6844" y="791249"/>
          <a:ext cx="2045663" cy="1227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solidFill>
                <a:schemeClr val="tx1"/>
              </a:solidFill>
            </a:rPr>
            <a:t>Total de 44 empresas dentro del Distrito Metropolitano de Quito </a:t>
          </a:r>
          <a:endParaRPr lang="es-EC" sz="1600" kern="1200">
            <a:solidFill>
              <a:schemeClr val="tx1"/>
            </a:solidFill>
          </a:endParaRPr>
        </a:p>
      </dsp:txBody>
      <dsp:txXfrm>
        <a:off x="42793" y="827198"/>
        <a:ext cx="1973765" cy="1155499"/>
      </dsp:txXfrm>
    </dsp:sp>
    <dsp:sp modelId="{E3E4EEBA-459C-4F41-9BDD-2042F9F8CA4B}">
      <dsp:nvSpPr>
        <dsp:cNvPr id="0" name=""/>
        <dsp:cNvSpPr/>
      </dsp:nvSpPr>
      <dsp:spPr>
        <a:xfrm>
          <a:off x="2232525" y="1151285"/>
          <a:ext cx="433680" cy="507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</a:endParaRPr>
        </a:p>
      </dsp:txBody>
      <dsp:txXfrm>
        <a:off x="2232525" y="1252750"/>
        <a:ext cx="303576" cy="304394"/>
      </dsp:txXfrm>
    </dsp:sp>
    <dsp:sp modelId="{B132C27D-724C-40B4-A88B-6B8F1F9AA69E}">
      <dsp:nvSpPr>
        <dsp:cNvPr id="0" name=""/>
        <dsp:cNvSpPr/>
      </dsp:nvSpPr>
      <dsp:spPr>
        <a:xfrm>
          <a:off x="2870772" y="791249"/>
          <a:ext cx="2045663" cy="1227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solidFill>
                <a:schemeClr val="tx1"/>
              </a:solidFill>
            </a:rPr>
            <a:t>Sector Norte presenta 18 empresas</a:t>
          </a:r>
          <a:endParaRPr lang="es-EC" sz="1600" kern="1200">
            <a:solidFill>
              <a:schemeClr val="tx1"/>
            </a:solidFill>
          </a:endParaRPr>
        </a:p>
      </dsp:txBody>
      <dsp:txXfrm>
        <a:off x="2906721" y="827198"/>
        <a:ext cx="1973765" cy="1155499"/>
      </dsp:txXfrm>
    </dsp:sp>
    <dsp:sp modelId="{AF17E501-6ACF-4383-BC39-F930A4AC420E}">
      <dsp:nvSpPr>
        <dsp:cNvPr id="0" name=""/>
        <dsp:cNvSpPr/>
      </dsp:nvSpPr>
      <dsp:spPr>
        <a:xfrm>
          <a:off x="5096453" y="1151285"/>
          <a:ext cx="433680" cy="507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</a:endParaRPr>
        </a:p>
      </dsp:txBody>
      <dsp:txXfrm>
        <a:off x="5096453" y="1252750"/>
        <a:ext cx="303576" cy="304394"/>
      </dsp:txXfrm>
    </dsp:sp>
    <dsp:sp modelId="{C13714AB-A84D-47BE-8B81-0D1902135A5E}">
      <dsp:nvSpPr>
        <dsp:cNvPr id="0" name=""/>
        <dsp:cNvSpPr/>
      </dsp:nvSpPr>
      <dsp:spPr>
        <a:xfrm>
          <a:off x="5734700" y="791249"/>
          <a:ext cx="2045663" cy="1227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solidFill>
                <a:schemeClr val="tx1"/>
              </a:solidFill>
            </a:rPr>
            <a:t>Sector Centro presenta 4 empresas</a:t>
          </a:r>
          <a:endParaRPr lang="es-EC" sz="1600" kern="1200">
            <a:solidFill>
              <a:schemeClr val="tx1"/>
            </a:solidFill>
          </a:endParaRPr>
        </a:p>
      </dsp:txBody>
      <dsp:txXfrm>
        <a:off x="5770649" y="827198"/>
        <a:ext cx="1973765" cy="1155499"/>
      </dsp:txXfrm>
    </dsp:sp>
    <dsp:sp modelId="{1DA3679F-3211-4EE3-BC9B-F466AFFB32D5}">
      <dsp:nvSpPr>
        <dsp:cNvPr id="0" name=""/>
        <dsp:cNvSpPr/>
      </dsp:nvSpPr>
      <dsp:spPr>
        <a:xfrm rot="5400000">
          <a:off x="6521930" y="2196179"/>
          <a:ext cx="471202" cy="507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</a:endParaRPr>
        </a:p>
      </dsp:txBody>
      <dsp:txXfrm rot="-5400000">
        <a:off x="6605334" y="2214241"/>
        <a:ext cx="304394" cy="329841"/>
      </dsp:txXfrm>
    </dsp:sp>
    <dsp:sp modelId="{0A27F644-B057-40EC-AE2B-D310324B40EF}">
      <dsp:nvSpPr>
        <dsp:cNvPr id="0" name=""/>
        <dsp:cNvSpPr/>
      </dsp:nvSpPr>
      <dsp:spPr>
        <a:xfrm>
          <a:off x="5734700" y="2907708"/>
          <a:ext cx="2045663" cy="1227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solidFill>
                <a:schemeClr val="tx1"/>
              </a:solidFill>
            </a:rPr>
            <a:t>Sector Sur 15empresas</a:t>
          </a:r>
          <a:endParaRPr lang="es-EC" sz="1600" kern="1200">
            <a:solidFill>
              <a:schemeClr val="tx1"/>
            </a:solidFill>
          </a:endParaRPr>
        </a:p>
      </dsp:txBody>
      <dsp:txXfrm>
        <a:off x="5770649" y="2943657"/>
        <a:ext cx="1973765" cy="1155499"/>
      </dsp:txXfrm>
    </dsp:sp>
    <dsp:sp modelId="{7BE434B3-A47B-475D-8BC0-2F11CC790F95}">
      <dsp:nvSpPr>
        <dsp:cNvPr id="0" name=""/>
        <dsp:cNvSpPr/>
      </dsp:nvSpPr>
      <dsp:spPr>
        <a:xfrm rot="10800000">
          <a:off x="5121001" y="3267745"/>
          <a:ext cx="433680" cy="507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</a:endParaRPr>
        </a:p>
      </dsp:txBody>
      <dsp:txXfrm rot="10800000">
        <a:off x="5251105" y="3369210"/>
        <a:ext cx="303576" cy="304394"/>
      </dsp:txXfrm>
    </dsp:sp>
    <dsp:sp modelId="{851CB85F-CCEB-4FD9-B473-98F707D58E47}">
      <dsp:nvSpPr>
        <dsp:cNvPr id="0" name=""/>
        <dsp:cNvSpPr/>
      </dsp:nvSpPr>
      <dsp:spPr>
        <a:xfrm>
          <a:off x="2766545" y="2836912"/>
          <a:ext cx="2149889" cy="1368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Sector Cumbaya, Tumbaco, Conocoto y Calderón que son parte del DMQ presentan entre todas 7 empresas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2806641" y="2877008"/>
        <a:ext cx="2069697" cy="12887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AFF49-BE39-40AF-B79D-32DB5EF242BB}">
      <dsp:nvSpPr>
        <dsp:cNvPr id="0" name=""/>
        <dsp:cNvSpPr/>
      </dsp:nvSpPr>
      <dsp:spPr>
        <a:xfrm>
          <a:off x="571499" y="0"/>
          <a:ext cx="6477000" cy="4800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C045A-69A5-4463-89EA-4A92E4E8377D}">
      <dsp:nvSpPr>
        <dsp:cNvPr id="0" name=""/>
        <dsp:cNvSpPr/>
      </dsp:nvSpPr>
      <dsp:spPr>
        <a:xfrm>
          <a:off x="8185" y="1440179"/>
          <a:ext cx="2452687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smtClean="0">
              <a:solidFill>
                <a:schemeClr val="tx1"/>
              </a:solidFill>
            </a:rPr>
            <a:t>ENCUESTA</a:t>
          </a:r>
          <a:endParaRPr lang="es-EC" sz="2700" kern="1200">
            <a:solidFill>
              <a:schemeClr val="tx1"/>
            </a:solidFill>
          </a:endParaRPr>
        </a:p>
      </dsp:txBody>
      <dsp:txXfrm>
        <a:off x="101923" y="1533917"/>
        <a:ext cx="2265211" cy="1732764"/>
      </dsp:txXfrm>
    </dsp:sp>
    <dsp:sp modelId="{5BB826F6-34D8-429D-AB8F-2DBE59C54936}">
      <dsp:nvSpPr>
        <dsp:cNvPr id="0" name=""/>
        <dsp:cNvSpPr/>
      </dsp:nvSpPr>
      <dsp:spPr>
        <a:xfrm>
          <a:off x="2583656" y="1440179"/>
          <a:ext cx="2452687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smtClean="0">
              <a:solidFill>
                <a:schemeClr val="tx1"/>
              </a:solidFill>
            </a:rPr>
            <a:t>Determinar la gestión administrativa</a:t>
          </a:r>
          <a:endParaRPr lang="es-EC" sz="2700" kern="1200">
            <a:solidFill>
              <a:schemeClr val="tx1"/>
            </a:solidFill>
          </a:endParaRPr>
        </a:p>
      </dsp:txBody>
      <dsp:txXfrm>
        <a:off x="2677394" y="1533917"/>
        <a:ext cx="2265211" cy="1732764"/>
      </dsp:txXfrm>
    </dsp:sp>
    <dsp:sp modelId="{BF526398-3955-4AB7-B6B9-F8AD32857DA8}">
      <dsp:nvSpPr>
        <dsp:cNvPr id="0" name=""/>
        <dsp:cNvSpPr/>
      </dsp:nvSpPr>
      <dsp:spPr>
        <a:xfrm>
          <a:off x="5159126" y="1440179"/>
          <a:ext cx="2452687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smtClean="0">
              <a:solidFill>
                <a:schemeClr val="tx1"/>
              </a:solidFill>
            </a:rPr>
            <a:t>Situación comercial y de servicio</a:t>
          </a:r>
          <a:endParaRPr lang="es-EC" sz="2700" kern="1200">
            <a:solidFill>
              <a:schemeClr val="tx1"/>
            </a:solidFill>
          </a:endParaRPr>
        </a:p>
      </dsp:txBody>
      <dsp:txXfrm>
        <a:off x="5252864" y="1533917"/>
        <a:ext cx="2265211" cy="17327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B3FD5-7A08-4F39-B56B-EE34853E1475}">
      <dsp:nvSpPr>
        <dsp:cNvPr id="0" name=""/>
        <dsp:cNvSpPr/>
      </dsp:nvSpPr>
      <dsp:spPr>
        <a:xfrm rot="16200000">
          <a:off x="-1785922" y="1786881"/>
          <a:ext cx="6068144" cy="249438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1868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Actividades Clave</a:t>
          </a:r>
          <a:endParaRPr lang="es-EC" sz="24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solidFill>
                <a:schemeClr val="tx1"/>
              </a:solidFill>
            </a:rPr>
            <a:t>Plan estratégico </a:t>
          </a:r>
          <a:endParaRPr lang="es-EC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solidFill>
                <a:schemeClr val="tx1"/>
              </a:solidFill>
            </a:rPr>
            <a:t>Comunicación formal e informal</a:t>
          </a:r>
          <a:endParaRPr lang="es-EC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solidFill>
                <a:schemeClr val="tx1"/>
              </a:solidFill>
            </a:rPr>
            <a:t>Normativas aspecto ambiental </a:t>
          </a:r>
          <a:endParaRPr lang="es-EC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solidFill>
                <a:schemeClr val="tx1"/>
              </a:solidFill>
            </a:rPr>
            <a:t>Crecimiento de su personal</a:t>
          </a:r>
          <a:endParaRPr lang="es-EC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solidFill>
                <a:schemeClr val="tx1"/>
              </a:solidFill>
            </a:rPr>
            <a:t>Comunicación departamental informal</a:t>
          </a:r>
          <a:endParaRPr lang="es-EC" sz="1900" kern="1200" dirty="0">
            <a:solidFill>
              <a:schemeClr val="tx1"/>
            </a:solidFill>
          </a:endParaRPr>
        </a:p>
      </dsp:txBody>
      <dsp:txXfrm rot="5400000">
        <a:off x="960" y="1213628"/>
        <a:ext cx="2494380" cy="3640886"/>
      </dsp:txXfrm>
    </dsp:sp>
    <dsp:sp modelId="{FE5A8319-F9B9-45A0-8ECC-475684C73FB1}">
      <dsp:nvSpPr>
        <dsp:cNvPr id="0" name=""/>
        <dsp:cNvSpPr/>
      </dsp:nvSpPr>
      <dsp:spPr>
        <a:xfrm rot="16200000">
          <a:off x="895535" y="1786881"/>
          <a:ext cx="6068144" cy="249438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1868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Recursos Clave</a:t>
          </a:r>
          <a:endParaRPr lang="es-EC" sz="24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solidFill>
                <a:schemeClr val="tx1"/>
              </a:solidFill>
            </a:rPr>
            <a:t>Filosofía corporativa </a:t>
          </a:r>
          <a:endParaRPr lang="es-EC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solidFill>
                <a:schemeClr val="tx1"/>
              </a:solidFill>
            </a:rPr>
            <a:t>Normativa legal</a:t>
          </a:r>
          <a:endParaRPr lang="es-EC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solidFill>
                <a:schemeClr val="tx1"/>
              </a:solidFill>
            </a:rPr>
            <a:t>Organigrama vertical</a:t>
          </a:r>
          <a:endParaRPr lang="es-EC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solidFill>
                <a:schemeClr val="tx1"/>
              </a:solidFill>
            </a:rPr>
            <a:t>Estabilidad del servicio </a:t>
          </a:r>
          <a:endParaRPr lang="es-EC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900" kern="1200" dirty="0">
            <a:solidFill>
              <a:schemeClr val="tx1"/>
            </a:solidFill>
          </a:endParaRPr>
        </a:p>
      </dsp:txBody>
      <dsp:txXfrm rot="5400000">
        <a:off x="2682417" y="1213628"/>
        <a:ext cx="2494380" cy="3640886"/>
      </dsp:txXfrm>
    </dsp:sp>
    <dsp:sp modelId="{22EFD69A-38D7-4835-A27A-51DCDF58951C}">
      <dsp:nvSpPr>
        <dsp:cNvPr id="0" name=""/>
        <dsp:cNvSpPr/>
      </dsp:nvSpPr>
      <dsp:spPr>
        <a:xfrm rot="16200000">
          <a:off x="3577953" y="1786881"/>
          <a:ext cx="6068144" cy="249438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1868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Propuesta de Valor</a:t>
          </a:r>
          <a:endParaRPr lang="es-EC" sz="24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solidFill>
                <a:schemeClr val="tx1"/>
              </a:solidFill>
            </a:rPr>
            <a:t>Estabilidad del servicio </a:t>
          </a:r>
          <a:endParaRPr lang="es-EC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solidFill>
                <a:schemeClr val="tx1"/>
              </a:solidFill>
            </a:rPr>
            <a:t>Conocen la importancia del servicio que brinda</a:t>
          </a:r>
          <a:endParaRPr lang="es-EC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solidFill>
                <a:schemeClr val="tx1"/>
              </a:solidFill>
            </a:rPr>
            <a:t>El mercado meta de las empresas están  dispuestos a pagar  por el servicio</a:t>
          </a:r>
          <a:endParaRPr lang="es-EC" sz="1900" kern="1200" dirty="0">
            <a:solidFill>
              <a:schemeClr val="tx1"/>
            </a:solidFill>
          </a:endParaRPr>
        </a:p>
      </dsp:txBody>
      <dsp:txXfrm rot="5400000">
        <a:off x="5364835" y="1213628"/>
        <a:ext cx="2494380" cy="36408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B3FD5-7A08-4F39-B56B-EE34853E1475}">
      <dsp:nvSpPr>
        <dsp:cNvPr id="0" name=""/>
        <dsp:cNvSpPr/>
      </dsp:nvSpPr>
      <dsp:spPr>
        <a:xfrm rot="16200000">
          <a:off x="-1785922" y="1786881"/>
          <a:ext cx="6068144" cy="249438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6716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solidFill>
                <a:schemeClr val="tx1"/>
              </a:solidFill>
            </a:rPr>
            <a:t>Relación Consumidor</a:t>
          </a:r>
          <a:endParaRPr lang="es-EC" sz="2800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>
              <a:solidFill>
                <a:schemeClr val="tx1"/>
              </a:solidFill>
            </a:rPr>
            <a:t>Buena relación con el cliente</a:t>
          </a:r>
          <a:endParaRPr lang="es-EC" sz="2200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>
              <a:solidFill>
                <a:schemeClr val="tx1"/>
              </a:solidFill>
            </a:rPr>
            <a:t>Relación con la comunidad</a:t>
          </a:r>
          <a:endParaRPr lang="es-EC" sz="2200" kern="1200" dirty="0">
            <a:solidFill>
              <a:schemeClr val="tx1"/>
            </a:solidFill>
          </a:endParaRPr>
        </a:p>
      </dsp:txBody>
      <dsp:txXfrm rot="5400000">
        <a:off x="960" y="1213628"/>
        <a:ext cx="2494380" cy="3640886"/>
      </dsp:txXfrm>
    </dsp:sp>
    <dsp:sp modelId="{FE5A8319-F9B9-45A0-8ECC-475684C73FB1}">
      <dsp:nvSpPr>
        <dsp:cNvPr id="0" name=""/>
        <dsp:cNvSpPr/>
      </dsp:nvSpPr>
      <dsp:spPr>
        <a:xfrm rot="16200000">
          <a:off x="895535" y="1786881"/>
          <a:ext cx="6068144" cy="249438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6716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solidFill>
                <a:schemeClr val="tx1"/>
              </a:solidFill>
            </a:rPr>
            <a:t>Mercado Meta</a:t>
          </a:r>
          <a:endParaRPr lang="es-EC" sz="2800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>
              <a:solidFill>
                <a:schemeClr val="tx1"/>
              </a:solidFill>
            </a:rPr>
            <a:t>Claridad en el mercado en el que se enfocan</a:t>
          </a:r>
          <a:endParaRPr lang="es-EC" sz="2200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>
              <a:solidFill>
                <a:schemeClr val="tx1"/>
              </a:solidFill>
            </a:rPr>
            <a:t>Búsqueda y flexibilidad en el servicio prestado</a:t>
          </a:r>
          <a:endParaRPr lang="es-EC" sz="2200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200" kern="1200" dirty="0">
            <a:solidFill>
              <a:schemeClr val="tx1"/>
            </a:solidFill>
          </a:endParaRPr>
        </a:p>
      </dsp:txBody>
      <dsp:txXfrm rot="5400000">
        <a:off x="2682417" y="1213628"/>
        <a:ext cx="2494380" cy="3640886"/>
      </dsp:txXfrm>
    </dsp:sp>
    <dsp:sp modelId="{22EFD69A-38D7-4835-A27A-51DCDF58951C}">
      <dsp:nvSpPr>
        <dsp:cNvPr id="0" name=""/>
        <dsp:cNvSpPr/>
      </dsp:nvSpPr>
      <dsp:spPr>
        <a:xfrm rot="16200000">
          <a:off x="3577953" y="1786881"/>
          <a:ext cx="6068144" cy="249438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6716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solidFill>
                <a:schemeClr val="tx1"/>
              </a:solidFill>
            </a:rPr>
            <a:t>Canales de Distribución</a:t>
          </a:r>
          <a:endParaRPr lang="es-EC" sz="2800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>
              <a:solidFill>
                <a:schemeClr val="tx1"/>
              </a:solidFill>
            </a:rPr>
            <a:t>Las empresas están dispuestas a ser flexibles en la forma que se da a conocer el servicio.</a:t>
          </a:r>
          <a:endParaRPr lang="es-EC" sz="2200" kern="1200" dirty="0">
            <a:solidFill>
              <a:schemeClr val="tx1"/>
            </a:solidFill>
          </a:endParaRPr>
        </a:p>
      </dsp:txBody>
      <dsp:txXfrm rot="5400000">
        <a:off x="5364835" y="1213628"/>
        <a:ext cx="2494380" cy="3640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Lista de imágenes radial"/>
  <dgm:desc val="Se usa para mostrar relaciones con una idea central. La forma de Nivel 1 contiene texto y todas las formas de Nivel 2 contienen una imagen con su texto correspondiente. Limitado a cuatro imágenes de Nivel 2.  Las imágenes no usadas no aparecen, pero siguen disponibles si se cambia de diseño. Funciona mejor con una cantidad pequeña de texto de Nivel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17A7A-1E77-4744-9696-19983C795FCE}" type="datetimeFigureOut">
              <a:rPr lang="es-EC" smtClean="0"/>
              <a:t>11/08/2015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4D65C-4108-43AC-A611-1E96B9178C9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560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4D65C-4108-43AC-A611-1E96B9178C99}" type="slidenum">
              <a:rPr lang="es-EC" smtClean="0"/>
              <a:t>28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3626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BB61-6268-42B4-B0C4-CD27E03C339C}" type="datetimeFigureOut">
              <a:rPr lang="es-EC" smtClean="0"/>
              <a:t>11/08/2015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BECD-59F3-46A2-9CBB-658ECF62CDF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BB61-6268-42B4-B0C4-CD27E03C339C}" type="datetimeFigureOut">
              <a:rPr lang="es-EC" smtClean="0"/>
              <a:t>11/08/2015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BECD-59F3-46A2-9CBB-658ECF62CDF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BB61-6268-42B4-B0C4-CD27E03C339C}" type="datetimeFigureOut">
              <a:rPr lang="es-EC" smtClean="0"/>
              <a:t>11/08/2015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BECD-59F3-46A2-9CBB-658ECF62CDF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BB61-6268-42B4-B0C4-CD27E03C339C}" type="datetimeFigureOut">
              <a:rPr lang="es-EC" smtClean="0"/>
              <a:t>11/08/2015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BECD-59F3-46A2-9CBB-658ECF62CDF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BB61-6268-42B4-B0C4-CD27E03C339C}" type="datetimeFigureOut">
              <a:rPr lang="es-EC" smtClean="0"/>
              <a:t>11/08/2015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BECD-59F3-46A2-9CBB-658ECF62CDF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BB61-6268-42B4-B0C4-CD27E03C339C}" type="datetimeFigureOut">
              <a:rPr lang="es-EC" smtClean="0"/>
              <a:t>11/08/2015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BECD-59F3-46A2-9CBB-658ECF62CDF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BB61-6268-42B4-B0C4-CD27E03C339C}" type="datetimeFigureOut">
              <a:rPr lang="es-EC" smtClean="0"/>
              <a:t>11/08/2015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BECD-59F3-46A2-9CBB-658ECF62CDF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BB61-6268-42B4-B0C4-CD27E03C339C}" type="datetimeFigureOut">
              <a:rPr lang="es-EC" smtClean="0"/>
              <a:t>11/08/2015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BECD-59F3-46A2-9CBB-658ECF62CDF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BB61-6268-42B4-B0C4-CD27E03C339C}" type="datetimeFigureOut">
              <a:rPr lang="es-EC" smtClean="0"/>
              <a:t>11/08/2015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BECD-59F3-46A2-9CBB-658ECF62CDF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BB61-6268-42B4-B0C4-CD27E03C339C}" type="datetimeFigureOut">
              <a:rPr lang="es-EC" smtClean="0"/>
              <a:t>11/08/2015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BECD-59F3-46A2-9CBB-658ECF62CDF5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BB61-6268-42B4-B0C4-CD27E03C339C}" type="datetimeFigureOut">
              <a:rPr lang="es-EC" smtClean="0"/>
              <a:t>11/08/2015</a:t>
            </a:fld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44BECD-59F3-46A2-9CBB-658ECF62CDF5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144BECD-59F3-46A2-9CBB-658ECF62CDF5}" type="slidenum">
              <a:rPr lang="es-EC" smtClean="0"/>
              <a:t>‹Nº›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729BB61-6268-42B4-B0C4-CD27E03C339C}" type="datetimeFigureOut">
              <a:rPr lang="es-EC" smtClean="0"/>
              <a:t>11/08/2015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688" y="3501008"/>
            <a:ext cx="7848600" cy="1423169"/>
          </a:xfrm>
        </p:spPr>
        <p:txBody>
          <a:bodyPr/>
          <a:lstStyle/>
          <a:p>
            <a:pPr algn="ctr"/>
            <a:r>
              <a:rPr lang="es-EC" sz="2000" b="1" dirty="0"/>
              <a:t>“ELABORACIÓN DE UN PLAN ESTRATÉGICO BASADO EN LA METODOLOGÍA DEL MODELO DE NEGOCIO CANVAS PARA LA GESTIÓN DE LAS EMPRESAS PRIVADAS DE TRANSPORTE ESCOLAR  EN EL DISTRITO METROPOLITANO DE QUITO”</a:t>
            </a:r>
            <a:endParaRPr lang="es-EC" sz="2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63888" y="5877272"/>
            <a:ext cx="5074840" cy="427856"/>
          </a:xfrm>
        </p:spPr>
        <p:txBody>
          <a:bodyPr>
            <a:normAutofit/>
          </a:bodyPr>
          <a:lstStyle/>
          <a:p>
            <a:r>
              <a:rPr lang="es-EC" sz="2000" b="1" dirty="0" smtClean="0">
                <a:solidFill>
                  <a:schemeClr val="tx1"/>
                </a:solidFill>
              </a:rPr>
              <a:t>SARITA  ESTEFANÍA PADILLA CHÁVEZ</a:t>
            </a:r>
            <a:endParaRPr lang="es-EC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5976664" cy="134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75656" y="1844824"/>
            <a:ext cx="61206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C" sz="20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CARRERA DE INGENIERÍA EN MERCADOTECNIA</a:t>
            </a:r>
          </a:p>
          <a:p>
            <a:pPr algn="ctr">
              <a:spcBef>
                <a:spcPct val="0"/>
              </a:spcBef>
            </a:pPr>
            <a:r>
              <a:rPr lang="es-EC" sz="20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pPr algn="ctr">
              <a:spcBef>
                <a:spcPct val="0"/>
              </a:spcBef>
            </a:pPr>
            <a:r>
              <a:rPr lang="es-EC" sz="20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TESIS PREVIO A LA OBTENCIÓN DEL TÍTULO DE INGENIERA EN MERCADOTECNIA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648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MODELO DE  NEGOCIO CANVAS</a:t>
            </a:r>
            <a:endParaRPr lang="es-EC" b="1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829695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93096"/>
            <a:ext cx="19621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4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9" y="1700808"/>
            <a:ext cx="788753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/>
              <a:t>MODELO DE  NEGOCIO CANVAS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444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4082"/>
          </a:xfrm>
        </p:spPr>
        <p:txBody>
          <a:bodyPr/>
          <a:lstStyle/>
          <a:p>
            <a:pPr algn="ctr"/>
            <a:r>
              <a:rPr lang="es-EC" b="1" dirty="0" smtClean="0"/>
              <a:t>EJEMPLO</a:t>
            </a:r>
            <a:endParaRPr lang="es-EC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63599" y="-83457"/>
            <a:ext cx="5616624" cy="774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4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543800" cy="1646039"/>
          </a:xfrm>
        </p:spPr>
        <p:txBody>
          <a:bodyPr/>
          <a:lstStyle/>
          <a:p>
            <a:pPr algn="ctr"/>
            <a:r>
              <a:rPr lang="es-EC" b="1" dirty="0" smtClean="0"/>
              <a:t>CAPÍTULO III</a:t>
            </a:r>
            <a:endParaRPr lang="es-EC" b="1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6461760" cy="1066800"/>
          </a:xfrm>
        </p:spPr>
        <p:txBody>
          <a:bodyPr>
            <a:normAutofit fontScale="92500"/>
          </a:bodyPr>
          <a:lstStyle/>
          <a:p>
            <a:pPr algn="ctr"/>
            <a:r>
              <a:rPr lang="es-EC" sz="5400" b="1" dirty="0" smtClean="0">
                <a:solidFill>
                  <a:schemeClr val="tx1"/>
                </a:solidFill>
              </a:rPr>
              <a:t>ESTUDIO DE MERCADO</a:t>
            </a:r>
            <a:endParaRPr lang="es-EC" sz="5400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11744"/>
            <a:ext cx="2664296" cy="255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7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395536" y="476672"/>
            <a:ext cx="3657600" cy="639762"/>
          </a:xfrm>
        </p:spPr>
        <p:txBody>
          <a:bodyPr/>
          <a:lstStyle/>
          <a:p>
            <a:r>
              <a:rPr lang="es-EC" sz="2800" dirty="0" smtClean="0">
                <a:solidFill>
                  <a:schemeClr val="tx1"/>
                </a:solidFill>
              </a:rPr>
              <a:t>Objetivo </a:t>
            </a:r>
            <a:r>
              <a:rPr lang="es-EC" sz="2800" dirty="0">
                <a:solidFill>
                  <a:schemeClr val="tx1"/>
                </a:solidFill>
              </a:rPr>
              <a:t>General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57200" y="1268760"/>
            <a:ext cx="3682752" cy="4857403"/>
          </a:xfrm>
        </p:spPr>
        <p:txBody>
          <a:bodyPr/>
          <a:lstStyle/>
          <a:p>
            <a:r>
              <a:rPr lang="es-EC" dirty="0"/>
              <a:t>D</a:t>
            </a:r>
            <a:r>
              <a:rPr lang="es-EC" dirty="0" smtClean="0"/>
              <a:t>eterminar </a:t>
            </a:r>
            <a:r>
              <a:rPr lang="es-EC" dirty="0"/>
              <a:t>los lineamientos bajos los cuales deben operar las empresas de Servicio de Transporte Privado Escolar de Quito para satisfacer las exigencias y demanda de su mercado meta.</a:t>
            </a:r>
          </a:p>
          <a:p>
            <a:endParaRPr lang="es-EC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572000" y="476672"/>
            <a:ext cx="3657600" cy="639762"/>
          </a:xfrm>
        </p:spPr>
        <p:txBody>
          <a:bodyPr/>
          <a:lstStyle/>
          <a:p>
            <a:r>
              <a:rPr lang="es-EC" sz="2800" dirty="0" smtClean="0">
                <a:solidFill>
                  <a:schemeClr val="tx1"/>
                </a:solidFill>
              </a:rPr>
              <a:t>Objetivos </a:t>
            </a:r>
            <a:r>
              <a:rPr lang="es-EC" sz="2800" dirty="0">
                <a:solidFill>
                  <a:schemeClr val="tx1"/>
                </a:solidFill>
              </a:rPr>
              <a:t>Específicos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419600" y="1124744"/>
            <a:ext cx="3752800" cy="5001419"/>
          </a:xfrm>
        </p:spPr>
        <p:txBody>
          <a:bodyPr>
            <a:normAutofit/>
          </a:bodyPr>
          <a:lstStyle/>
          <a:p>
            <a:pPr lvl="1"/>
            <a:r>
              <a:rPr lang="es-EC" sz="1800" dirty="0"/>
              <a:t>Conocer  si el direccionamiento hacia el mercado meta de las empresas de servicio de transporte privado escolar de Quito se encuentra bien enfocado. </a:t>
            </a:r>
            <a:endParaRPr lang="es-EC" sz="1800" dirty="0" smtClean="0"/>
          </a:p>
          <a:p>
            <a:pPr lvl="1"/>
            <a:endParaRPr lang="es-EC" sz="1600" dirty="0"/>
          </a:p>
          <a:p>
            <a:pPr lvl="1"/>
            <a:r>
              <a:rPr lang="es-EC" sz="1800" dirty="0"/>
              <a:t>Identificar falencias que presentar los procesos administrativos y comerciales de las empresas en mención</a:t>
            </a:r>
            <a:r>
              <a:rPr lang="es-EC" sz="1800" dirty="0" smtClean="0"/>
              <a:t>.</a:t>
            </a:r>
          </a:p>
          <a:p>
            <a:pPr lvl="1"/>
            <a:endParaRPr lang="es-EC" sz="1600" dirty="0"/>
          </a:p>
          <a:p>
            <a:pPr lvl="1"/>
            <a:r>
              <a:rPr lang="es-EC" sz="1800" dirty="0"/>
              <a:t>Elaborar un diagnóstico estratégico  basado en el lienzo de CANVAS </a:t>
            </a:r>
            <a:endParaRPr lang="es-EC" sz="1600" dirty="0"/>
          </a:p>
          <a:p>
            <a:endParaRPr lang="es-EC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25144"/>
            <a:ext cx="187801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4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SEGMENTACIÓN</a:t>
            </a:r>
            <a:endParaRPr lang="es-EC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778548"/>
              </p:ext>
            </p:extLst>
          </p:nvPr>
        </p:nvGraphicFramePr>
        <p:xfrm>
          <a:off x="539552" y="1412776"/>
          <a:ext cx="7632848" cy="3695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0955"/>
                <a:gridCol w="2483840"/>
                <a:gridCol w="2518053"/>
              </a:tblGrid>
              <a:tr h="368323"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TIPO DE SEGMENTACIÓN</a:t>
                      </a:r>
                      <a:endParaRPr lang="es-EC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351" marR="38351" marT="0" marB="0"/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VARIABLE DE SEGMENTACION</a:t>
                      </a:r>
                      <a:endParaRPr lang="es-EC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351" marR="38351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DESCRIPCION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8351" marR="38351" marT="0" marB="0"/>
                </a:tc>
              </a:tr>
              <a:tr h="423765">
                <a:tc rowSpan="2"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EC" sz="900" dirty="0">
                        <a:effectLst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EC" sz="900" dirty="0">
                        <a:effectLst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+mn-lt"/>
                          <a:ea typeface="+mn-ea"/>
                        </a:rPr>
                        <a:t>GEOGRÁFICA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8351" marR="38351" marT="0" marB="0"/>
                </a:tc>
                <a:tc>
                  <a:txBody>
                    <a:bodyPr/>
                    <a:lstStyle/>
                    <a:p>
                      <a:pPr marL="0" marR="0" indent="18034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effectLst/>
                          <a:latin typeface="+mn-lt"/>
                          <a:ea typeface="Calibri"/>
                        </a:rPr>
                        <a:t>Provincia, Cuidad</a:t>
                      </a:r>
                    </a:p>
                    <a:p>
                      <a:pPr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+mn-lt"/>
                          <a:ea typeface="Calibri"/>
                        </a:rPr>
                        <a:t>Cantón, </a:t>
                      </a:r>
                      <a:endParaRPr lang="es-EC" sz="16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38351" marR="38351" marT="0" marB="0"/>
                </a:tc>
                <a:tc>
                  <a:txBody>
                    <a:bodyPr/>
                    <a:lstStyle/>
                    <a:p>
                      <a:pPr marL="0" marR="0" indent="18034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Pichincha, Quito </a:t>
                      </a:r>
                      <a:endParaRPr lang="es-EC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  <a:p>
                      <a:pPr marL="0" indent="180340" algn="l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Cantón Quito , </a:t>
                      </a:r>
                      <a:endParaRPr lang="es-EC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38351" marR="38351" marT="0" marB="0"/>
                </a:tc>
              </a:tr>
              <a:tr h="8915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+mn-lt"/>
                          <a:ea typeface="+mn-ea"/>
                        </a:rPr>
                        <a:t>Sector</a:t>
                      </a:r>
                      <a:r>
                        <a:rPr lang="es-ES" sz="1600" baseline="0" dirty="0" smtClean="0">
                          <a:effectLst/>
                          <a:latin typeface="+mn-lt"/>
                          <a:ea typeface="+mn-ea"/>
                        </a:rPr>
                        <a:t> en el que operan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8351" marR="38351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+mn-lt"/>
                          <a:ea typeface="Calibri"/>
                        </a:rPr>
                        <a:t>Norte, Sur, Centro</a:t>
                      </a:r>
                      <a:endParaRPr lang="es-EC" sz="16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38351" marR="38351" marT="0" marB="0"/>
                </a:tc>
              </a:tr>
              <a:tr h="447985">
                <a:tc rowSpan="2"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EC" sz="900" dirty="0">
                        <a:effectLst/>
                      </a:endParaRPr>
                    </a:p>
                    <a:p>
                      <a:pPr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DEMOGRÁFICA</a:t>
                      </a:r>
                      <a:r>
                        <a:rPr lang="es-ES" sz="1400" baseline="0" dirty="0" smtClean="0">
                          <a:effectLst/>
                        </a:rPr>
                        <a:t> Y </a:t>
                      </a:r>
                      <a:r>
                        <a:rPr lang="es-ES" sz="1400" dirty="0" smtClean="0">
                          <a:effectLst/>
                        </a:rPr>
                        <a:t>CONDUCTUAL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8351" marR="38351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Sector Empresarial</a:t>
                      </a:r>
                    </a:p>
                  </a:txBody>
                  <a:tcPr marL="38351" marR="38351" marT="0" marB="0"/>
                </a:tc>
                <a:tc>
                  <a:txBody>
                    <a:bodyPr/>
                    <a:lstStyle/>
                    <a:p>
                      <a:pPr marL="0" indent="180340" algn="l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Terciario (servicios)</a:t>
                      </a:r>
                      <a:endParaRPr lang="es-EC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351" marR="38351" marT="0" marB="0"/>
                </a:tc>
              </a:tr>
              <a:tr h="2593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80340" algn="just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Servicio</a:t>
                      </a:r>
                      <a:r>
                        <a:rPr lang="es-EC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prestado</a:t>
                      </a:r>
                      <a:endParaRPr lang="es-EC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8351" marR="38351" marT="0" marB="0"/>
                </a:tc>
                <a:tc>
                  <a:txBody>
                    <a:bodyPr/>
                    <a:lstStyle/>
                    <a:p>
                      <a:pPr marL="0" indent="180340" algn="just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Transporte privado escolar </a:t>
                      </a:r>
                    </a:p>
                  </a:txBody>
                  <a:tcPr marL="38351" marR="3835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4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UNIVERSO Y MUESTRA</a:t>
            </a:r>
            <a:endParaRPr lang="es-EC" b="1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491540"/>
              </p:ext>
            </p:extLst>
          </p:nvPr>
        </p:nvGraphicFramePr>
        <p:xfrm>
          <a:off x="457200" y="1600200"/>
          <a:ext cx="7787208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23812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4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989052"/>
              </p:ext>
            </p:extLst>
          </p:nvPr>
        </p:nvGraphicFramePr>
        <p:xfrm>
          <a:off x="457200" y="932656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37" y="4636343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219" y="208759"/>
            <a:ext cx="1924098" cy="192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4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543800" cy="1646039"/>
          </a:xfrm>
        </p:spPr>
        <p:txBody>
          <a:bodyPr/>
          <a:lstStyle/>
          <a:p>
            <a:pPr algn="ctr"/>
            <a:r>
              <a:rPr lang="es-EC" b="1" dirty="0" smtClean="0"/>
              <a:t>Hallazgos</a:t>
            </a:r>
            <a:endParaRPr lang="es-EC" b="1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6461760" cy="1066800"/>
          </a:xfrm>
        </p:spPr>
        <p:txBody>
          <a:bodyPr>
            <a:normAutofit fontScale="92500"/>
          </a:bodyPr>
          <a:lstStyle/>
          <a:p>
            <a:pPr algn="ctr"/>
            <a:r>
              <a:rPr lang="es-EC" sz="5400" b="1" dirty="0" smtClean="0">
                <a:solidFill>
                  <a:schemeClr val="tx1"/>
                </a:solidFill>
              </a:rPr>
              <a:t>ESTUDIO DE MERCADO</a:t>
            </a:r>
            <a:endParaRPr lang="es-EC" sz="5400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11744"/>
            <a:ext cx="2664296" cy="255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57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359488"/>
              </p:ext>
            </p:extLst>
          </p:nvPr>
        </p:nvGraphicFramePr>
        <p:xfrm>
          <a:off x="457200" y="332656"/>
          <a:ext cx="7859216" cy="606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44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Pergamino horizontal"/>
          <p:cNvSpPr/>
          <p:nvPr/>
        </p:nvSpPr>
        <p:spPr>
          <a:xfrm>
            <a:off x="755576" y="1268760"/>
            <a:ext cx="7128792" cy="38164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solidFill>
                  <a:schemeClr val="tx1"/>
                </a:solidFill>
              </a:rPr>
              <a:t>Esté roto o no, ¡arréglelo! --¡déjelo que quede mejor! No sólo tratándose de productos, sino de toda la compañía si fuera necesario.  Bill Saporito.</a:t>
            </a:r>
          </a:p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1573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218464"/>
              </p:ext>
            </p:extLst>
          </p:nvPr>
        </p:nvGraphicFramePr>
        <p:xfrm>
          <a:off x="457200" y="332656"/>
          <a:ext cx="7859216" cy="606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70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543800" cy="1646039"/>
          </a:xfrm>
        </p:spPr>
        <p:txBody>
          <a:bodyPr/>
          <a:lstStyle/>
          <a:p>
            <a:pPr algn="ctr"/>
            <a:r>
              <a:rPr lang="es-EC" b="1" dirty="0" smtClean="0"/>
              <a:t>CAPÍTULO IV</a:t>
            </a:r>
            <a:endParaRPr lang="es-EC" b="1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6461760" cy="10668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s-EC" sz="5400" b="1" dirty="0" smtClean="0">
                <a:solidFill>
                  <a:schemeClr val="tx1"/>
                </a:solidFill>
              </a:rPr>
              <a:t>DIAGNÓSTICO SITUACIONAL</a:t>
            </a:r>
            <a:endParaRPr lang="es-EC" sz="5400" b="1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2976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5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96597474"/>
              </p:ext>
            </p:extLst>
          </p:nvPr>
        </p:nvGraphicFramePr>
        <p:xfrm>
          <a:off x="323528" y="1052736"/>
          <a:ext cx="813690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11560" y="116632"/>
            <a:ext cx="7620000" cy="1143000"/>
          </a:xfrm>
        </p:spPr>
        <p:txBody>
          <a:bodyPr/>
          <a:lstStyle/>
          <a:p>
            <a:pPr algn="ctr"/>
            <a:r>
              <a:rPr lang="es-EC" b="1" dirty="0" smtClean="0"/>
              <a:t>HALLAZGOS MATRICIALES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17227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600" b="1" dirty="0"/>
              <a:t>HALLAZGOS DE TEMAS Y EJES (DIAGNÓSTICO SITUACIONAL)</a:t>
            </a:r>
            <a:endParaRPr lang="es-EC" sz="36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63595357"/>
              </p:ext>
            </p:extLst>
          </p:nvPr>
        </p:nvGraphicFramePr>
        <p:xfrm>
          <a:off x="251520" y="1417638"/>
          <a:ext cx="8064896" cy="5107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636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57118045"/>
              </p:ext>
            </p:extLst>
          </p:nvPr>
        </p:nvGraphicFramePr>
        <p:xfrm>
          <a:off x="179512" y="260648"/>
          <a:ext cx="792088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215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543800" cy="1646039"/>
          </a:xfrm>
        </p:spPr>
        <p:txBody>
          <a:bodyPr/>
          <a:lstStyle/>
          <a:p>
            <a:pPr algn="ctr"/>
            <a:r>
              <a:rPr lang="es-EC" b="1" dirty="0" smtClean="0"/>
              <a:t>CAPÍTULO V</a:t>
            </a:r>
            <a:endParaRPr lang="es-EC" b="1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6461760" cy="10668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s-EC" sz="5400" b="1" dirty="0" smtClean="0">
                <a:solidFill>
                  <a:schemeClr val="tx1"/>
                </a:solidFill>
              </a:rPr>
              <a:t>DIRECCIONAMIENTO ESTRATÉGICO</a:t>
            </a:r>
            <a:endParaRPr lang="es-EC" sz="5400" b="1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2736304" cy="180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2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37"/>
            <a:ext cx="7992888" cy="367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06078"/>
            <a:ext cx="8136904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4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052736"/>
            <a:ext cx="8391525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02786" y="159252"/>
            <a:ext cx="7620000" cy="605452"/>
          </a:xfrm>
        </p:spPr>
        <p:txBody>
          <a:bodyPr/>
          <a:lstStyle/>
          <a:p>
            <a:pPr algn="ctr"/>
            <a:r>
              <a:rPr lang="es-EC" b="1" dirty="0" smtClean="0"/>
              <a:t>LIENZO DE CANVAS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3444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543800" cy="1646039"/>
          </a:xfrm>
        </p:spPr>
        <p:txBody>
          <a:bodyPr/>
          <a:lstStyle/>
          <a:p>
            <a:pPr algn="ctr"/>
            <a:r>
              <a:rPr lang="es-EC" b="1" dirty="0" smtClean="0"/>
              <a:t>CAPÍTULO VI</a:t>
            </a:r>
            <a:endParaRPr lang="es-EC" b="1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6461760" cy="10668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s-EC" sz="5400" b="1" dirty="0" smtClean="0">
                <a:solidFill>
                  <a:schemeClr val="tx1"/>
                </a:solidFill>
              </a:rPr>
              <a:t>CONCLUSIONES Y RECOMENDACIONES</a:t>
            </a:r>
            <a:endParaRPr lang="es-EC" sz="5400" b="1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2736304" cy="180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3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/>
              <a:t>CONCLUSIONES</a:t>
            </a:r>
            <a:endParaRPr lang="es-EC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06003034"/>
              </p:ext>
            </p:extLst>
          </p:nvPr>
        </p:nvGraphicFramePr>
        <p:xfrm>
          <a:off x="1219200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75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543800" cy="1646039"/>
          </a:xfrm>
        </p:spPr>
        <p:txBody>
          <a:bodyPr/>
          <a:lstStyle/>
          <a:p>
            <a:pPr algn="ctr"/>
            <a:r>
              <a:rPr lang="es-EC" b="1" dirty="0" smtClean="0"/>
              <a:t>CAPÍTULO I</a:t>
            </a:r>
            <a:endParaRPr lang="es-EC" b="1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6461760" cy="1066800"/>
          </a:xfrm>
        </p:spPr>
        <p:txBody>
          <a:bodyPr>
            <a:normAutofit/>
          </a:bodyPr>
          <a:lstStyle/>
          <a:p>
            <a:pPr algn="ctr"/>
            <a:r>
              <a:rPr lang="es-EC" sz="5400" b="1" dirty="0" smtClean="0">
                <a:solidFill>
                  <a:schemeClr val="tx1"/>
                </a:solidFill>
              </a:rPr>
              <a:t>MARCO CONCEPTUAL</a:t>
            </a:r>
            <a:endParaRPr lang="es-EC" sz="5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9013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15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RECOMENDACIONES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49915897"/>
              </p:ext>
            </p:extLst>
          </p:nvPr>
        </p:nvGraphicFramePr>
        <p:xfrm>
          <a:off x="755576" y="1464146"/>
          <a:ext cx="7177608" cy="5205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715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91680" y="2414498"/>
            <a:ext cx="54726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GRACIAS!!!</a:t>
            </a:r>
            <a:endParaRPr lang="es-ES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44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588272"/>
              </p:ext>
            </p:extLst>
          </p:nvPr>
        </p:nvGraphicFramePr>
        <p:xfrm>
          <a:off x="395536" y="548680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1088"/>
            <a:ext cx="244827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5388"/>
            <a:ext cx="2114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51520" y="332656"/>
            <a:ext cx="5328592" cy="1143000"/>
          </a:xfrm>
        </p:spPr>
        <p:txBody>
          <a:bodyPr/>
          <a:lstStyle/>
          <a:p>
            <a:pPr algn="ctr"/>
            <a:r>
              <a:rPr lang="es-EC" b="1" dirty="0" smtClean="0"/>
              <a:t>PLANTEAMIENTO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3444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2114"/>
          </a:xfrm>
        </p:spPr>
        <p:txBody>
          <a:bodyPr/>
          <a:lstStyle/>
          <a:p>
            <a:pPr algn="ctr"/>
            <a:r>
              <a:rPr lang="es-EC" b="1" dirty="0" smtClean="0"/>
              <a:t>JUSTIFICACIÓN</a:t>
            </a:r>
            <a:endParaRPr lang="es-EC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533398"/>
              </p:ext>
            </p:extLst>
          </p:nvPr>
        </p:nvGraphicFramePr>
        <p:xfrm>
          <a:off x="107504" y="1196752"/>
          <a:ext cx="813690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99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95536" y="836712"/>
            <a:ext cx="3657600" cy="639762"/>
          </a:xfrm>
        </p:spPr>
        <p:txBody>
          <a:bodyPr/>
          <a:lstStyle/>
          <a:p>
            <a:r>
              <a:rPr lang="es-EC" sz="2400" dirty="0"/>
              <a:t>Objetivo General</a:t>
            </a:r>
          </a:p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3610744" cy="4713387"/>
          </a:xfrm>
        </p:spPr>
        <p:txBody>
          <a:bodyPr>
            <a:normAutofit/>
          </a:bodyPr>
          <a:lstStyle/>
          <a:p>
            <a:r>
              <a:rPr lang="es-EC" dirty="0" smtClean="0"/>
              <a:t>Elaborar </a:t>
            </a:r>
            <a:r>
              <a:rPr lang="es-EC" dirty="0"/>
              <a:t>un plan estratégico basado en la metodología del modelo de negocio CANVAS para mejorar la gestión de las empresas de servicio de transporte privado escolar en el Distrito Metropolitano de </a:t>
            </a:r>
            <a:r>
              <a:rPr lang="es-EC" dirty="0" smtClean="0"/>
              <a:t>Quito.</a:t>
            </a:r>
          </a:p>
          <a:p>
            <a:endParaRPr lang="es-EC" dirty="0" smtClean="0"/>
          </a:p>
          <a:p>
            <a:endParaRPr lang="es-EC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499992" y="845022"/>
            <a:ext cx="3657600" cy="639762"/>
          </a:xfrm>
        </p:spPr>
        <p:txBody>
          <a:bodyPr/>
          <a:lstStyle/>
          <a:p>
            <a:r>
              <a:rPr lang="es-EC" sz="2400" dirty="0"/>
              <a:t>Objetivos Específicos</a:t>
            </a:r>
          </a:p>
          <a:p>
            <a:endParaRPr lang="es-EC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419600" y="1340768"/>
            <a:ext cx="3896816" cy="4785395"/>
          </a:xfrm>
        </p:spPr>
        <p:txBody>
          <a:bodyPr>
            <a:normAutofit fontScale="47500" lnSpcReduction="20000"/>
          </a:bodyPr>
          <a:lstStyle/>
          <a:p>
            <a:r>
              <a:rPr lang="es-EC" sz="4900" dirty="0" smtClean="0"/>
              <a:t>Elaborar </a:t>
            </a:r>
            <a:r>
              <a:rPr lang="es-EC" sz="4900" dirty="0"/>
              <a:t>un estudio de mercado para determinar la situación administrativa y </a:t>
            </a:r>
            <a:r>
              <a:rPr lang="es-EC" sz="4900" dirty="0" smtClean="0"/>
              <a:t>comercial.</a:t>
            </a:r>
          </a:p>
          <a:p>
            <a:endParaRPr lang="es-EC" sz="4900" dirty="0"/>
          </a:p>
          <a:p>
            <a:r>
              <a:rPr lang="es-EC" sz="4900" dirty="0"/>
              <a:t>Establecer un análisis de la gestión administrativa dentro de las </a:t>
            </a:r>
            <a:r>
              <a:rPr lang="es-EC" sz="4900" dirty="0" smtClean="0"/>
              <a:t>empresas.</a:t>
            </a:r>
          </a:p>
          <a:p>
            <a:endParaRPr lang="es-EC" sz="4900" dirty="0"/>
          </a:p>
          <a:p>
            <a:r>
              <a:rPr lang="es-EC" sz="4900" dirty="0"/>
              <a:t>Desarrollar una propuesta de gestión </a:t>
            </a:r>
            <a:r>
              <a:rPr lang="es-EC" sz="4900" dirty="0" smtClean="0"/>
              <a:t>estratégica.</a:t>
            </a:r>
          </a:p>
          <a:p>
            <a:endParaRPr lang="es-EC" sz="4900" dirty="0"/>
          </a:p>
          <a:p>
            <a:r>
              <a:rPr lang="es-EC" sz="4900" dirty="0"/>
              <a:t>Generar discusión o líneas de investigación referentes a la gestión estratégica </a:t>
            </a:r>
            <a:r>
              <a:rPr lang="es-EC" sz="4900" dirty="0" smtClean="0"/>
              <a:t>.</a:t>
            </a:r>
            <a:endParaRPr lang="es-EC" sz="4900" dirty="0"/>
          </a:p>
          <a:p>
            <a:endParaRPr lang="es-EC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41168"/>
            <a:ext cx="1878186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4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7620000" cy="562074"/>
          </a:xfrm>
        </p:spPr>
        <p:txBody>
          <a:bodyPr/>
          <a:lstStyle/>
          <a:p>
            <a:r>
              <a:rPr lang="es-EC" dirty="0" smtClean="0"/>
              <a:t>PERSPECTIVA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975002"/>
              </p:ext>
            </p:extLst>
          </p:nvPr>
        </p:nvGraphicFramePr>
        <p:xfrm>
          <a:off x="0" y="1124744"/>
          <a:ext cx="853244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100" y="3140968"/>
            <a:ext cx="176498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4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543800" cy="1646039"/>
          </a:xfrm>
        </p:spPr>
        <p:txBody>
          <a:bodyPr/>
          <a:lstStyle/>
          <a:p>
            <a:pPr algn="ctr"/>
            <a:r>
              <a:rPr lang="es-EC" b="1" dirty="0" smtClean="0"/>
              <a:t>CAPÍTULO II</a:t>
            </a:r>
            <a:endParaRPr lang="es-EC" b="1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6461760" cy="1066800"/>
          </a:xfrm>
        </p:spPr>
        <p:txBody>
          <a:bodyPr>
            <a:normAutofit/>
          </a:bodyPr>
          <a:lstStyle/>
          <a:p>
            <a:pPr algn="ctr"/>
            <a:r>
              <a:rPr lang="es-EC" sz="5400" b="1" dirty="0" smtClean="0">
                <a:solidFill>
                  <a:schemeClr val="tx1"/>
                </a:solidFill>
              </a:rPr>
              <a:t>MARCO TEÓRICO</a:t>
            </a:r>
            <a:endParaRPr lang="es-EC" sz="54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91469"/>
            <a:ext cx="17240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9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188294"/>
              </p:ext>
            </p:extLst>
          </p:nvPr>
        </p:nvGraphicFramePr>
        <p:xfrm>
          <a:off x="539552" y="836712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44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532</TotalTime>
  <Words>755</Words>
  <Application>Microsoft Office PowerPoint</Application>
  <PresentationFormat>Presentación en pantalla (4:3)</PresentationFormat>
  <Paragraphs>155</Paragraphs>
  <Slides>31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</vt:lpstr>
      <vt:lpstr>Calibri</vt:lpstr>
      <vt:lpstr>Cambria</vt:lpstr>
      <vt:lpstr>Times New Roman</vt:lpstr>
      <vt:lpstr>Adyacencia</vt:lpstr>
      <vt:lpstr>“ELABORACIÓN DE UN PLAN ESTRATÉGICO BASADO EN LA METODOLOGÍA DEL MODELO DE NEGOCIO CANVAS PARA LA GESTIÓN DE LAS EMPRESAS PRIVADAS DE TRANSPORTE ESCOLAR  EN EL DISTRITO METROPOLITANO DE QUITO”</vt:lpstr>
      <vt:lpstr>Presentación de PowerPoint</vt:lpstr>
      <vt:lpstr>CAPÍTULO I</vt:lpstr>
      <vt:lpstr>PLANTEAMIENTO</vt:lpstr>
      <vt:lpstr>JUSTIFICACIÓN</vt:lpstr>
      <vt:lpstr>Presentación de PowerPoint</vt:lpstr>
      <vt:lpstr>PERSPECTIVA</vt:lpstr>
      <vt:lpstr>CAPÍTULO II</vt:lpstr>
      <vt:lpstr>Presentación de PowerPoint</vt:lpstr>
      <vt:lpstr>MODELO DE  NEGOCIO CANVAS</vt:lpstr>
      <vt:lpstr>MODELO DE  NEGOCIO CANVAS</vt:lpstr>
      <vt:lpstr>EJEMPLO</vt:lpstr>
      <vt:lpstr>CAPÍTULO III</vt:lpstr>
      <vt:lpstr>Presentación de PowerPoint</vt:lpstr>
      <vt:lpstr>SEGMENTACIÓN</vt:lpstr>
      <vt:lpstr>UNIVERSO Y MUESTRA</vt:lpstr>
      <vt:lpstr>Presentación de PowerPoint</vt:lpstr>
      <vt:lpstr>Hallazgos</vt:lpstr>
      <vt:lpstr>Presentación de PowerPoint</vt:lpstr>
      <vt:lpstr>Presentación de PowerPoint</vt:lpstr>
      <vt:lpstr>CAPÍTULO IV</vt:lpstr>
      <vt:lpstr>HALLAZGOS MATRICIALES</vt:lpstr>
      <vt:lpstr>HALLAZGOS DE TEMAS Y EJES (DIAGNÓSTICO SITUACIONAL)</vt:lpstr>
      <vt:lpstr>Presentación de PowerPoint</vt:lpstr>
      <vt:lpstr>CAPÍTULO V</vt:lpstr>
      <vt:lpstr>Presentación de PowerPoint</vt:lpstr>
      <vt:lpstr>LIENZO DE CANVAS</vt:lpstr>
      <vt:lpstr>CAPÍTULO VI</vt:lpstr>
      <vt:lpstr>CONCLUSIONES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ANF-EC-PC-21</dc:creator>
  <cp:lastModifiedBy>SARY</cp:lastModifiedBy>
  <cp:revision>47</cp:revision>
  <dcterms:created xsi:type="dcterms:W3CDTF">2015-08-06T13:48:35Z</dcterms:created>
  <dcterms:modified xsi:type="dcterms:W3CDTF">2015-08-11T16:17:43Z</dcterms:modified>
</cp:coreProperties>
</file>