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3" r:id="rId1"/>
  </p:sldMasterIdLst>
  <p:notesMasterIdLst>
    <p:notesMasterId r:id="rId65"/>
  </p:notesMasterIdLst>
  <p:sldIdLst>
    <p:sldId id="256" r:id="rId2"/>
    <p:sldId id="258" r:id="rId3"/>
    <p:sldId id="316" r:id="rId4"/>
    <p:sldId id="317" r:id="rId5"/>
    <p:sldId id="315" r:id="rId6"/>
    <p:sldId id="318" r:id="rId7"/>
    <p:sldId id="260" r:id="rId8"/>
    <p:sldId id="259" r:id="rId9"/>
    <p:sldId id="261" r:id="rId10"/>
    <p:sldId id="262" r:id="rId11"/>
    <p:sldId id="257" r:id="rId12"/>
    <p:sldId id="312" r:id="rId13"/>
    <p:sldId id="263" r:id="rId14"/>
    <p:sldId id="264" r:id="rId15"/>
    <p:sldId id="321" r:id="rId16"/>
    <p:sldId id="320" r:id="rId17"/>
    <p:sldId id="265" r:id="rId18"/>
    <p:sldId id="266" r:id="rId19"/>
    <p:sldId id="267" r:id="rId20"/>
    <p:sldId id="268" r:id="rId21"/>
    <p:sldId id="269" r:id="rId22"/>
    <p:sldId id="270" r:id="rId23"/>
    <p:sldId id="272" r:id="rId24"/>
    <p:sldId id="273" r:id="rId25"/>
    <p:sldId id="274" r:id="rId26"/>
    <p:sldId id="275" r:id="rId27"/>
    <p:sldId id="276" r:id="rId28"/>
    <p:sldId id="277" r:id="rId29"/>
    <p:sldId id="278" r:id="rId30"/>
    <p:sldId id="281" r:id="rId31"/>
    <p:sldId id="283" r:id="rId32"/>
    <p:sldId id="282" r:id="rId33"/>
    <p:sldId id="313" r:id="rId34"/>
    <p:sldId id="280" r:id="rId35"/>
    <p:sldId id="285" r:id="rId36"/>
    <p:sldId id="284" r:id="rId37"/>
    <p:sldId id="279" r:id="rId38"/>
    <p:sldId id="290" r:id="rId39"/>
    <p:sldId id="291" r:id="rId40"/>
    <p:sldId id="296" r:id="rId41"/>
    <p:sldId id="295" r:id="rId42"/>
    <p:sldId id="297" r:id="rId43"/>
    <p:sldId id="292" r:id="rId44"/>
    <p:sldId id="293" r:id="rId45"/>
    <p:sldId id="294" r:id="rId46"/>
    <p:sldId id="286" r:id="rId47"/>
    <p:sldId id="288" r:id="rId48"/>
    <p:sldId id="287" r:id="rId49"/>
    <p:sldId id="299" r:id="rId50"/>
    <p:sldId id="302" r:id="rId51"/>
    <p:sldId id="304" r:id="rId52"/>
    <p:sldId id="305" r:id="rId53"/>
    <p:sldId id="300" r:id="rId54"/>
    <p:sldId id="306" r:id="rId55"/>
    <p:sldId id="307" r:id="rId56"/>
    <p:sldId id="301" r:id="rId57"/>
    <p:sldId id="298" r:id="rId58"/>
    <p:sldId id="289" r:id="rId59"/>
    <p:sldId id="308" r:id="rId60"/>
    <p:sldId id="322" r:id="rId61"/>
    <p:sldId id="310" r:id="rId62"/>
    <p:sldId id="309" r:id="rId63"/>
    <p:sldId id="311" r:id="rId64"/>
  </p:sldIdLst>
  <p:sldSz cx="9144000" cy="6858000" type="screen4x3"/>
  <p:notesSz cx="6858000" cy="9144000"/>
  <p:defaultTextStyle>
    <a:defPPr>
      <a:defRPr lang="es-EC"/>
    </a:defPPr>
    <a:lvl1pPr algn="l" rtl="0" fontAlgn="base">
      <a:spcBef>
        <a:spcPct val="0"/>
      </a:spcBef>
      <a:spcAft>
        <a:spcPct val="0"/>
      </a:spcAft>
      <a:defRPr kern="1200">
        <a:solidFill>
          <a:schemeClr val="tx1"/>
        </a:solidFill>
        <a:latin typeface="Gill Sans MT" pitchFamily="34" charset="0"/>
        <a:ea typeface="+mn-ea"/>
        <a:cs typeface="Arial" charset="0"/>
      </a:defRPr>
    </a:lvl1pPr>
    <a:lvl2pPr marL="457200" algn="l" rtl="0" fontAlgn="base">
      <a:spcBef>
        <a:spcPct val="0"/>
      </a:spcBef>
      <a:spcAft>
        <a:spcPct val="0"/>
      </a:spcAft>
      <a:defRPr kern="1200">
        <a:solidFill>
          <a:schemeClr val="tx1"/>
        </a:solidFill>
        <a:latin typeface="Gill Sans MT" pitchFamily="34" charset="0"/>
        <a:ea typeface="+mn-ea"/>
        <a:cs typeface="Arial" charset="0"/>
      </a:defRPr>
    </a:lvl2pPr>
    <a:lvl3pPr marL="914400" algn="l" rtl="0" fontAlgn="base">
      <a:spcBef>
        <a:spcPct val="0"/>
      </a:spcBef>
      <a:spcAft>
        <a:spcPct val="0"/>
      </a:spcAft>
      <a:defRPr kern="1200">
        <a:solidFill>
          <a:schemeClr val="tx1"/>
        </a:solidFill>
        <a:latin typeface="Gill Sans MT" pitchFamily="34" charset="0"/>
        <a:ea typeface="+mn-ea"/>
        <a:cs typeface="Arial" charset="0"/>
      </a:defRPr>
    </a:lvl3pPr>
    <a:lvl4pPr marL="1371600" algn="l" rtl="0" fontAlgn="base">
      <a:spcBef>
        <a:spcPct val="0"/>
      </a:spcBef>
      <a:spcAft>
        <a:spcPct val="0"/>
      </a:spcAft>
      <a:defRPr kern="1200">
        <a:solidFill>
          <a:schemeClr val="tx1"/>
        </a:solidFill>
        <a:latin typeface="Gill Sans MT" pitchFamily="34" charset="0"/>
        <a:ea typeface="+mn-ea"/>
        <a:cs typeface="Arial" charset="0"/>
      </a:defRPr>
    </a:lvl4pPr>
    <a:lvl5pPr marL="1828800" algn="l" rtl="0" fontAlgn="base">
      <a:spcBef>
        <a:spcPct val="0"/>
      </a:spcBef>
      <a:spcAft>
        <a:spcPct val="0"/>
      </a:spcAft>
      <a:defRPr kern="1200">
        <a:solidFill>
          <a:schemeClr val="tx1"/>
        </a:solidFill>
        <a:latin typeface="Gill Sans MT" pitchFamily="34" charset="0"/>
        <a:ea typeface="+mn-ea"/>
        <a:cs typeface="Arial" charset="0"/>
      </a:defRPr>
    </a:lvl5pPr>
    <a:lvl6pPr marL="2286000" algn="l" defTabSz="914400" rtl="0" eaLnBrk="1" latinLnBrk="0" hangingPunct="1">
      <a:defRPr kern="1200">
        <a:solidFill>
          <a:schemeClr val="tx1"/>
        </a:solidFill>
        <a:latin typeface="Gill Sans MT" pitchFamily="34" charset="0"/>
        <a:ea typeface="+mn-ea"/>
        <a:cs typeface="Arial" charset="0"/>
      </a:defRPr>
    </a:lvl6pPr>
    <a:lvl7pPr marL="2743200" algn="l" defTabSz="914400" rtl="0" eaLnBrk="1" latinLnBrk="0" hangingPunct="1">
      <a:defRPr kern="1200">
        <a:solidFill>
          <a:schemeClr val="tx1"/>
        </a:solidFill>
        <a:latin typeface="Gill Sans MT" pitchFamily="34" charset="0"/>
        <a:ea typeface="+mn-ea"/>
        <a:cs typeface="Arial" charset="0"/>
      </a:defRPr>
    </a:lvl7pPr>
    <a:lvl8pPr marL="3200400" algn="l" defTabSz="914400" rtl="0" eaLnBrk="1" latinLnBrk="0" hangingPunct="1">
      <a:defRPr kern="1200">
        <a:solidFill>
          <a:schemeClr val="tx1"/>
        </a:solidFill>
        <a:latin typeface="Gill Sans MT" pitchFamily="34" charset="0"/>
        <a:ea typeface="+mn-ea"/>
        <a:cs typeface="Arial" charset="0"/>
      </a:defRPr>
    </a:lvl8pPr>
    <a:lvl9pPr marL="3657600" algn="l" defTabSz="914400" rtl="0" eaLnBrk="1" latinLnBrk="0" hangingPunct="1">
      <a:defRPr kern="1200">
        <a:solidFill>
          <a:schemeClr val="tx1"/>
        </a:solidFill>
        <a:latin typeface="Gill Sans MT"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95027" autoAdjust="0"/>
  </p:normalViewPr>
  <p:slideViewPr>
    <p:cSldViewPr>
      <p:cViewPr varScale="1">
        <p:scale>
          <a:sx n="70" d="100"/>
          <a:sy n="70" d="100"/>
        </p:scale>
        <p:origin x="-1152" y="-96"/>
      </p:cViewPr>
      <p:guideLst>
        <p:guide orient="horz" pos="2160"/>
        <p:guide pos="2880"/>
      </p:guideLst>
    </p:cSldViewPr>
  </p:slideViewPr>
  <p:notesTextViewPr>
    <p:cViewPr>
      <p:scale>
        <a:sx n="1" d="1"/>
        <a:sy n="1" d="1"/>
      </p:scale>
      <p:origin x="0" y="0"/>
    </p:cViewPr>
  </p:notesTextViewPr>
  <p:sorterViewPr>
    <p:cViewPr>
      <p:scale>
        <a:sx n="100" d="100"/>
        <a:sy n="100" d="100"/>
      </p:scale>
      <p:origin x="0" y="252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6F3AD1-DCC3-4EAB-8509-17EB7F95C36B}" type="doc">
      <dgm:prSet loTypeId="urn:microsoft.com/office/officeart/2005/8/layout/process2" loCatId="process" qsTypeId="urn:microsoft.com/office/officeart/2005/8/quickstyle/3d6" qsCatId="3D" csTypeId="urn:microsoft.com/office/officeart/2005/8/colors/accent1_1" csCatId="accent1" phldr="1"/>
      <dgm:spPr/>
    </dgm:pt>
    <dgm:pt modelId="{674939B5-04CD-43E4-9E2C-91043559A5BB}">
      <dgm:prSet phldrT="[Texto]" custT="1"/>
      <dgm:spPr/>
      <dgm:t>
        <a:bodyPr/>
        <a:lstStyle/>
        <a:p>
          <a:r>
            <a:rPr lang="es-EC" sz="2000" smtClean="0"/>
            <a:t>Información base y</a:t>
          </a:r>
        </a:p>
        <a:p>
          <a:r>
            <a:rPr lang="es-EC" sz="2000" smtClean="0"/>
            <a:t>Reconocimiento de edificaciones</a:t>
          </a:r>
          <a:endParaRPr lang="es-EC" sz="2000" dirty="0"/>
        </a:p>
      </dgm:t>
    </dgm:pt>
    <dgm:pt modelId="{F597ACCA-8C8F-4D92-8578-F91745666741}" type="parTrans" cxnId="{387F673A-5F94-4E7F-A313-421D01644718}">
      <dgm:prSet/>
      <dgm:spPr/>
      <dgm:t>
        <a:bodyPr/>
        <a:lstStyle/>
        <a:p>
          <a:endParaRPr lang="es-EC"/>
        </a:p>
      </dgm:t>
    </dgm:pt>
    <dgm:pt modelId="{D84EDE12-B0D0-49F6-A65E-D9B2AE339C9D}" type="sibTrans" cxnId="{387F673A-5F94-4E7F-A313-421D01644718}">
      <dgm:prSet/>
      <dgm:spPr/>
      <dgm:t>
        <a:bodyPr/>
        <a:lstStyle/>
        <a:p>
          <a:endParaRPr lang="es-EC"/>
        </a:p>
      </dgm:t>
    </dgm:pt>
    <dgm:pt modelId="{C32F5248-E57C-463C-9685-09DF90728AAA}">
      <dgm:prSet phldrT="[Texto]" custT="1"/>
      <dgm:spPr/>
      <dgm:t>
        <a:bodyPr/>
        <a:lstStyle/>
        <a:p>
          <a:endParaRPr lang="es-EC" sz="2000" dirty="0" smtClean="0"/>
        </a:p>
        <a:p>
          <a:r>
            <a:rPr lang="es-EC" sz="2000" dirty="0" smtClean="0"/>
            <a:t>Rectificación de Fotografías</a:t>
          </a:r>
        </a:p>
      </dgm:t>
    </dgm:pt>
    <dgm:pt modelId="{019FBAB8-6BAC-4C16-8883-3967E7EE13E1}" type="parTrans" cxnId="{5ED52BFD-9C4C-4E6D-A081-401F2BF96091}">
      <dgm:prSet/>
      <dgm:spPr/>
      <dgm:t>
        <a:bodyPr/>
        <a:lstStyle/>
        <a:p>
          <a:endParaRPr lang="es-EC"/>
        </a:p>
      </dgm:t>
    </dgm:pt>
    <dgm:pt modelId="{4B4D7C0A-F8D8-44F5-A2CA-39F44B1A1782}" type="sibTrans" cxnId="{5ED52BFD-9C4C-4E6D-A081-401F2BF96091}">
      <dgm:prSet/>
      <dgm:spPr/>
      <dgm:t>
        <a:bodyPr/>
        <a:lstStyle/>
        <a:p>
          <a:endParaRPr lang="es-EC"/>
        </a:p>
      </dgm:t>
    </dgm:pt>
    <dgm:pt modelId="{F77C5BBD-E42E-45A2-9EBF-6F517825CE03}">
      <dgm:prSet phldrT="[Texto]" custT="1"/>
      <dgm:spPr/>
      <dgm:t>
        <a:bodyPr/>
        <a:lstStyle/>
        <a:p>
          <a:r>
            <a:rPr lang="es-EC" sz="2000" smtClean="0"/>
            <a:t>Modelamiento 3D</a:t>
          </a:r>
          <a:endParaRPr lang="es-EC" sz="2000" dirty="0" smtClean="0"/>
        </a:p>
      </dgm:t>
    </dgm:pt>
    <dgm:pt modelId="{83025AA2-33CD-49E0-9C68-08C913B2A82C}" type="parTrans" cxnId="{6FF7393D-4B79-42FB-9609-E1FCDC7DDB07}">
      <dgm:prSet/>
      <dgm:spPr/>
      <dgm:t>
        <a:bodyPr/>
        <a:lstStyle/>
        <a:p>
          <a:endParaRPr lang="es-EC"/>
        </a:p>
      </dgm:t>
    </dgm:pt>
    <dgm:pt modelId="{DCB90EC8-175E-45C2-84ED-464F535BC65C}" type="sibTrans" cxnId="{6FF7393D-4B79-42FB-9609-E1FCDC7DDB07}">
      <dgm:prSet/>
      <dgm:spPr/>
      <dgm:t>
        <a:bodyPr/>
        <a:lstStyle/>
        <a:p>
          <a:endParaRPr lang="es-EC"/>
        </a:p>
      </dgm:t>
    </dgm:pt>
    <dgm:pt modelId="{8A478143-AAA9-4B97-A622-3D99F80CED6E}">
      <dgm:prSet phldrT="[Texto]" custT="1"/>
      <dgm:spPr/>
      <dgm:t>
        <a:bodyPr/>
        <a:lstStyle/>
        <a:p>
          <a:r>
            <a:rPr lang="es-EC" sz="2000" dirty="0" smtClean="0"/>
            <a:t>Generación de ambientes virtuales</a:t>
          </a:r>
        </a:p>
      </dgm:t>
    </dgm:pt>
    <dgm:pt modelId="{9D2E33B9-9222-4E70-97CB-2A7B313A380B}" type="parTrans" cxnId="{A035DB73-1781-4879-B02A-06450BE00C17}">
      <dgm:prSet/>
      <dgm:spPr/>
      <dgm:t>
        <a:bodyPr/>
        <a:lstStyle/>
        <a:p>
          <a:endParaRPr lang="es-EC"/>
        </a:p>
      </dgm:t>
    </dgm:pt>
    <dgm:pt modelId="{91D62A95-13D2-49CD-9A67-DBFED0829FB8}" type="sibTrans" cxnId="{A035DB73-1781-4879-B02A-06450BE00C17}">
      <dgm:prSet/>
      <dgm:spPr/>
      <dgm:t>
        <a:bodyPr/>
        <a:lstStyle/>
        <a:p>
          <a:endParaRPr lang="es-EC"/>
        </a:p>
      </dgm:t>
    </dgm:pt>
    <dgm:pt modelId="{2F7A3C71-2700-4051-8F18-4A4BF5C58C76}" type="pres">
      <dgm:prSet presAssocID="{596F3AD1-DCC3-4EAB-8509-17EB7F95C36B}" presName="linearFlow" presStyleCnt="0">
        <dgm:presLayoutVars>
          <dgm:resizeHandles val="exact"/>
        </dgm:presLayoutVars>
      </dgm:prSet>
      <dgm:spPr/>
    </dgm:pt>
    <dgm:pt modelId="{7411E4F3-8978-4E99-81CF-98041F5FE4A7}" type="pres">
      <dgm:prSet presAssocID="{674939B5-04CD-43E4-9E2C-91043559A5BB}" presName="node" presStyleLbl="node1" presStyleIdx="0" presStyleCnt="4" custScaleX="114947" custScaleY="131375">
        <dgm:presLayoutVars>
          <dgm:bulletEnabled val="1"/>
        </dgm:presLayoutVars>
      </dgm:prSet>
      <dgm:spPr/>
      <dgm:t>
        <a:bodyPr/>
        <a:lstStyle/>
        <a:p>
          <a:endParaRPr lang="es-EC"/>
        </a:p>
      </dgm:t>
    </dgm:pt>
    <dgm:pt modelId="{39008983-8599-49EC-BE54-0A4027CD4550}" type="pres">
      <dgm:prSet presAssocID="{D84EDE12-B0D0-49F6-A65E-D9B2AE339C9D}" presName="sibTrans" presStyleLbl="sibTrans2D1" presStyleIdx="0" presStyleCnt="3"/>
      <dgm:spPr/>
      <dgm:t>
        <a:bodyPr/>
        <a:lstStyle/>
        <a:p>
          <a:endParaRPr lang="es-EC"/>
        </a:p>
      </dgm:t>
    </dgm:pt>
    <dgm:pt modelId="{64D7D9FF-71FA-4F39-82C2-840DD79FB20B}" type="pres">
      <dgm:prSet presAssocID="{D84EDE12-B0D0-49F6-A65E-D9B2AE339C9D}" presName="connectorText" presStyleLbl="sibTrans2D1" presStyleIdx="0" presStyleCnt="3"/>
      <dgm:spPr/>
      <dgm:t>
        <a:bodyPr/>
        <a:lstStyle/>
        <a:p>
          <a:endParaRPr lang="es-EC"/>
        </a:p>
      </dgm:t>
    </dgm:pt>
    <dgm:pt modelId="{8AC7737E-3D9E-40DF-9ADC-7F63866C432B}" type="pres">
      <dgm:prSet presAssocID="{C32F5248-E57C-463C-9685-09DF90728AAA}" presName="node" presStyleLbl="node1" presStyleIdx="1" presStyleCnt="4" custScaleY="136202">
        <dgm:presLayoutVars>
          <dgm:bulletEnabled val="1"/>
        </dgm:presLayoutVars>
      </dgm:prSet>
      <dgm:spPr/>
      <dgm:t>
        <a:bodyPr/>
        <a:lstStyle/>
        <a:p>
          <a:endParaRPr lang="es-EC"/>
        </a:p>
      </dgm:t>
    </dgm:pt>
    <dgm:pt modelId="{40A39A62-D728-4F15-BC67-A82BC1839FBE}" type="pres">
      <dgm:prSet presAssocID="{4B4D7C0A-F8D8-44F5-A2CA-39F44B1A1782}" presName="sibTrans" presStyleLbl="sibTrans2D1" presStyleIdx="1" presStyleCnt="3"/>
      <dgm:spPr/>
      <dgm:t>
        <a:bodyPr/>
        <a:lstStyle/>
        <a:p>
          <a:endParaRPr lang="es-EC"/>
        </a:p>
      </dgm:t>
    </dgm:pt>
    <dgm:pt modelId="{59F72DEF-66BE-4259-8962-7BC43DA49D13}" type="pres">
      <dgm:prSet presAssocID="{4B4D7C0A-F8D8-44F5-A2CA-39F44B1A1782}" presName="connectorText" presStyleLbl="sibTrans2D1" presStyleIdx="1" presStyleCnt="3"/>
      <dgm:spPr/>
      <dgm:t>
        <a:bodyPr/>
        <a:lstStyle/>
        <a:p>
          <a:endParaRPr lang="es-EC"/>
        </a:p>
      </dgm:t>
    </dgm:pt>
    <dgm:pt modelId="{67AB2984-F164-47C4-88BF-D6EB9BE2C8BA}" type="pres">
      <dgm:prSet presAssocID="{F77C5BBD-E42E-45A2-9EBF-6F517825CE03}" presName="node" presStyleLbl="node1" presStyleIdx="2" presStyleCnt="4">
        <dgm:presLayoutVars>
          <dgm:bulletEnabled val="1"/>
        </dgm:presLayoutVars>
      </dgm:prSet>
      <dgm:spPr/>
      <dgm:t>
        <a:bodyPr/>
        <a:lstStyle/>
        <a:p>
          <a:endParaRPr lang="es-EC"/>
        </a:p>
      </dgm:t>
    </dgm:pt>
    <dgm:pt modelId="{C2D7F854-AEC2-4F64-B437-6AC1730297D3}" type="pres">
      <dgm:prSet presAssocID="{DCB90EC8-175E-45C2-84ED-464F535BC65C}" presName="sibTrans" presStyleLbl="sibTrans2D1" presStyleIdx="2" presStyleCnt="3"/>
      <dgm:spPr/>
      <dgm:t>
        <a:bodyPr/>
        <a:lstStyle/>
        <a:p>
          <a:endParaRPr lang="es-EC"/>
        </a:p>
      </dgm:t>
    </dgm:pt>
    <dgm:pt modelId="{6E8833D5-5304-464A-9D8B-A8653990841F}" type="pres">
      <dgm:prSet presAssocID="{DCB90EC8-175E-45C2-84ED-464F535BC65C}" presName="connectorText" presStyleLbl="sibTrans2D1" presStyleIdx="2" presStyleCnt="3"/>
      <dgm:spPr/>
      <dgm:t>
        <a:bodyPr/>
        <a:lstStyle/>
        <a:p>
          <a:endParaRPr lang="es-EC"/>
        </a:p>
      </dgm:t>
    </dgm:pt>
    <dgm:pt modelId="{D270AED6-80D4-4643-B6EF-85A4CF068CE8}" type="pres">
      <dgm:prSet presAssocID="{8A478143-AAA9-4B97-A622-3D99F80CED6E}" presName="node" presStyleLbl="node1" presStyleIdx="3" presStyleCnt="4">
        <dgm:presLayoutVars>
          <dgm:bulletEnabled val="1"/>
        </dgm:presLayoutVars>
      </dgm:prSet>
      <dgm:spPr/>
      <dgm:t>
        <a:bodyPr/>
        <a:lstStyle/>
        <a:p>
          <a:endParaRPr lang="es-EC"/>
        </a:p>
      </dgm:t>
    </dgm:pt>
  </dgm:ptLst>
  <dgm:cxnLst>
    <dgm:cxn modelId="{5ED52BFD-9C4C-4E6D-A081-401F2BF96091}" srcId="{596F3AD1-DCC3-4EAB-8509-17EB7F95C36B}" destId="{C32F5248-E57C-463C-9685-09DF90728AAA}" srcOrd="1" destOrd="0" parTransId="{019FBAB8-6BAC-4C16-8883-3967E7EE13E1}" sibTransId="{4B4D7C0A-F8D8-44F5-A2CA-39F44B1A1782}"/>
    <dgm:cxn modelId="{8F71B1E7-67C2-41A7-A424-95F7BF2323B3}" type="presOf" srcId="{F77C5BBD-E42E-45A2-9EBF-6F517825CE03}" destId="{67AB2984-F164-47C4-88BF-D6EB9BE2C8BA}" srcOrd="0" destOrd="0" presId="urn:microsoft.com/office/officeart/2005/8/layout/process2"/>
    <dgm:cxn modelId="{ACABAFE5-2D0D-484F-88B0-C6856893459A}" type="presOf" srcId="{8A478143-AAA9-4B97-A622-3D99F80CED6E}" destId="{D270AED6-80D4-4643-B6EF-85A4CF068CE8}" srcOrd="0" destOrd="0" presId="urn:microsoft.com/office/officeart/2005/8/layout/process2"/>
    <dgm:cxn modelId="{6FF7393D-4B79-42FB-9609-E1FCDC7DDB07}" srcId="{596F3AD1-DCC3-4EAB-8509-17EB7F95C36B}" destId="{F77C5BBD-E42E-45A2-9EBF-6F517825CE03}" srcOrd="2" destOrd="0" parTransId="{83025AA2-33CD-49E0-9C68-08C913B2A82C}" sibTransId="{DCB90EC8-175E-45C2-84ED-464F535BC65C}"/>
    <dgm:cxn modelId="{A035DB73-1781-4879-B02A-06450BE00C17}" srcId="{596F3AD1-DCC3-4EAB-8509-17EB7F95C36B}" destId="{8A478143-AAA9-4B97-A622-3D99F80CED6E}" srcOrd="3" destOrd="0" parTransId="{9D2E33B9-9222-4E70-97CB-2A7B313A380B}" sibTransId="{91D62A95-13D2-49CD-9A67-DBFED0829FB8}"/>
    <dgm:cxn modelId="{8C102EB0-EBD4-4008-A138-196D75D7F3D2}" type="presOf" srcId="{596F3AD1-DCC3-4EAB-8509-17EB7F95C36B}" destId="{2F7A3C71-2700-4051-8F18-4A4BF5C58C76}" srcOrd="0" destOrd="0" presId="urn:microsoft.com/office/officeart/2005/8/layout/process2"/>
    <dgm:cxn modelId="{B118FA29-A5D8-4DD8-B8E4-665ED24D77E2}" type="presOf" srcId="{D84EDE12-B0D0-49F6-A65E-D9B2AE339C9D}" destId="{64D7D9FF-71FA-4F39-82C2-840DD79FB20B}" srcOrd="1" destOrd="0" presId="urn:microsoft.com/office/officeart/2005/8/layout/process2"/>
    <dgm:cxn modelId="{548D53EB-83EF-46DF-BBDD-87AFF0189803}" type="presOf" srcId="{4B4D7C0A-F8D8-44F5-A2CA-39F44B1A1782}" destId="{40A39A62-D728-4F15-BC67-A82BC1839FBE}" srcOrd="0" destOrd="0" presId="urn:microsoft.com/office/officeart/2005/8/layout/process2"/>
    <dgm:cxn modelId="{387F673A-5F94-4E7F-A313-421D01644718}" srcId="{596F3AD1-DCC3-4EAB-8509-17EB7F95C36B}" destId="{674939B5-04CD-43E4-9E2C-91043559A5BB}" srcOrd="0" destOrd="0" parTransId="{F597ACCA-8C8F-4D92-8578-F91745666741}" sibTransId="{D84EDE12-B0D0-49F6-A65E-D9B2AE339C9D}"/>
    <dgm:cxn modelId="{FB961CB5-E83A-4077-9C99-35D81D49C031}" type="presOf" srcId="{DCB90EC8-175E-45C2-84ED-464F535BC65C}" destId="{6E8833D5-5304-464A-9D8B-A8653990841F}" srcOrd="1" destOrd="0" presId="urn:microsoft.com/office/officeart/2005/8/layout/process2"/>
    <dgm:cxn modelId="{4BF11237-F28E-439A-94FF-3057D43B33D0}" type="presOf" srcId="{DCB90EC8-175E-45C2-84ED-464F535BC65C}" destId="{C2D7F854-AEC2-4F64-B437-6AC1730297D3}" srcOrd="0" destOrd="0" presId="urn:microsoft.com/office/officeart/2005/8/layout/process2"/>
    <dgm:cxn modelId="{DC9A7BB3-E8B4-488E-9FDF-F104C1532916}" type="presOf" srcId="{674939B5-04CD-43E4-9E2C-91043559A5BB}" destId="{7411E4F3-8978-4E99-81CF-98041F5FE4A7}" srcOrd="0" destOrd="0" presId="urn:microsoft.com/office/officeart/2005/8/layout/process2"/>
    <dgm:cxn modelId="{8C2BBBF1-DBCD-41D3-BBB9-0B67D94B5DB9}" type="presOf" srcId="{4B4D7C0A-F8D8-44F5-A2CA-39F44B1A1782}" destId="{59F72DEF-66BE-4259-8962-7BC43DA49D13}" srcOrd="1" destOrd="0" presId="urn:microsoft.com/office/officeart/2005/8/layout/process2"/>
    <dgm:cxn modelId="{DA11D133-DCD1-46BE-AF44-79169CCCFC37}" type="presOf" srcId="{C32F5248-E57C-463C-9685-09DF90728AAA}" destId="{8AC7737E-3D9E-40DF-9ADC-7F63866C432B}" srcOrd="0" destOrd="0" presId="urn:microsoft.com/office/officeart/2005/8/layout/process2"/>
    <dgm:cxn modelId="{F4F1BFDF-C336-4E38-B4BD-A83B3C1C39DC}" type="presOf" srcId="{D84EDE12-B0D0-49F6-A65E-D9B2AE339C9D}" destId="{39008983-8599-49EC-BE54-0A4027CD4550}" srcOrd="0" destOrd="0" presId="urn:microsoft.com/office/officeart/2005/8/layout/process2"/>
    <dgm:cxn modelId="{8F4F370F-1D9F-402C-A73E-4354DFDB57AB}" type="presParOf" srcId="{2F7A3C71-2700-4051-8F18-4A4BF5C58C76}" destId="{7411E4F3-8978-4E99-81CF-98041F5FE4A7}" srcOrd="0" destOrd="0" presId="urn:microsoft.com/office/officeart/2005/8/layout/process2"/>
    <dgm:cxn modelId="{26236909-2634-4CC2-A2FE-8D90D9B826F6}" type="presParOf" srcId="{2F7A3C71-2700-4051-8F18-4A4BF5C58C76}" destId="{39008983-8599-49EC-BE54-0A4027CD4550}" srcOrd="1" destOrd="0" presId="urn:microsoft.com/office/officeart/2005/8/layout/process2"/>
    <dgm:cxn modelId="{DC14211F-7EB7-4836-9B82-833FFAB1F79C}" type="presParOf" srcId="{39008983-8599-49EC-BE54-0A4027CD4550}" destId="{64D7D9FF-71FA-4F39-82C2-840DD79FB20B}" srcOrd="0" destOrd="0" presId="urn:microsoft.com/office/officeart/2005/8/layout/process2"/>
    <dgm:cxn modelId="{2E2329C7-9C15-47FB-88D6-006FA94F6D5F}" type="presParOf" srcId="{2F7A3C71-2700-4051-8F18-4A4BF5C58C76}" destId="{8AC7737E-3D9E-40DF-9ADC-7F63866C432B}" srcOrd="2" destOrd="0" presId="urn:microsoft.com/office/officeart/2005/8/layout/process2"/>
    <dgm:cxn modelId="{04FA9700-526D-4D1F-8033-F5E64B0B2C6C}" type="presParOf" srcId="{2F7A3C71-2700-4051-8F18-4A4BF5C58C76}" destId="{40A39A62-D728-4F15-BC67-A82BC1839FBE}" srcOrd="3" destOrd="0" presId="urn:microsoft.com/office/officeart/2005/8/layout/process2"/>
    <dgm:cxn modelId="{16BBD51A-B55A-4D1B-8B66-B909C236C2DD}" type="presParOf" srcId="{40A39A62-D728-4F15-BC67-A82BC1839FBE}" destId="{59F72DEF-66BE-4259-8962-7BC43DA49D13}" srcOrd="0" destOrd="0" presId="urn:microsoft.com/office/officeart/2005/8/layout/process2"/>
    <dgm:cxn modelId="{1774AF92-ED6D-4C51-AD39-865525EF44AA}" type="presParOf" srcId="{2F7A3C71-2700-4051-8F18-4A4BF5C58C76}" destId="{67AB2984-F164-47C4-88BF-D6EB9BE2C8BA}" srcOrd="4" destOrd="0" presId="urn:microsoft.com/office/officeart/2005/8/layout/process2"/>
    <dgm:cxn modelId="{0E50450F-3B7C-42BD-9648-4D77CFA0BD7A}" type="presParOf" srcId="{2F7A3C71-2700-4051-8F18-4A4BF5C58C76}" destId="{C2D7F854-AEC2-4F64-B437-6AC1730297D3}" srcOrd="5" destOrd="0" presId="urn:microsoft.com/office/officeart/2005/8/layout/process2"/>
    <dgm:cxn modelId="{AF36D158-A3AB-4406-B03C-538E957F4FC0}" type="presParOf" srcId="{C2D7F854-AEC2-4F64-B437-6AC1730297D3}" destId="{6E8833D5-5304-464A-9D8B-A8653990841F}" srcOrd="0" destOrd="0" presId="urn:microsoft.com/office/officeart/2005/8/layout/process2"/>
    <dgm:cxn modelId="{3C07018C-1F4C-42C4-B676-B6E5B7544BCC}" type="presParOf" srcId="{2F7A3C71-2700-4051-8F18-4A4BF5C58C76}" destId="{D270AED6-80D4-4643-B6EF-85A4CF068CE8}"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FF6647-697C-49A7-906D-7E8C4CBE0182}" type="doc">
      <dgm:prSet loTypeId="urn:microsoft.com/office/officeart/2005/8/layout/bProcess2" loCatId="process" qsTypeId="urn:microsoft.com/office/officeart/2005/8/quickstyle/simple2" qsCatId="simple" csTypeId="urn:microsoft.com/office/officeart/2005/8/colors/colorful1" csCatId="colorful" phldr="1"/>
      <dgm:spPr/>
      <dgm:t>
        <a:bodyPr/>
        <a:lstStyle/>
        <a:p>
          <a:endParaRPr lang="es-EC"/>
        </a:p>
      </dgm:t>
    </dgm:pt>
    <dgm:pt modelId="{D5A0860E-8BF7-47A5-A091-E224A3DB4A02}">
      <dgm:prSet phldrT="[Texto]"/>
      <dgm:spPr/>
      <dgm:t>
        <a:bodyPr/>
        <a:lstStyle/>
        <a:p>
          <a:r>
            <a:rPr lang="es-EC" dirty="0" smtClean="0"/>
            <a:t>Cámara</a:t>
          </a:r>
          <a:endParaRPr lang="es-EC" dirty="0"/>
        </a:p>
      </dgm:t>
    </dgm:pt>
    <dgm:pt modelId="{2DDECB39-5037-4534-94CB-C0913264255B}" type="parTrans" cxnId="{3C0C1E8F-C20C-4F78-AB75-A3F8C4530B6E}">
      <dgm:prSet/>
      <dgm:spPr/>
      <dgm:t>
        <a:bodyPr/>
        <a:lstStyle/>
        <a:p>
          <a:endParaRPr lang="es-EC"/>
        </a:p>
      </dgm:t>
    </dgm:pt>
    <dgm:pt modelId="{118C62F9-6840-406A-A09D-78CF1574C748}" type="sibTrans" cxnId="{3C0C1E8F-C20C-4F78-AB75-A3F8C4530B6E}">
      <dgm:prSet/>
      <dgm:spPr/>
      <dgm:t>
        <a:bodyPr/>
        <a:lstStyle/>
        <a:p>
          <a:endParaRPr lang="es-EC"/>
        </a:p>
      </dgm:t>
    </dgm:pt>
    <dgm:pt modelId="{C669851F-F9D9-44BA-9033-3C3A51B991FA}">
      <dgm:prSet phldrT="[Texto]" custT="1"/>
      <dgm:spPr/>
      <dgm:t>
        <a:bodyPr/>
        <a:lstStyle/>
        <a:p>
          <a:r>
            <a:rPr lang="es-EC" sz="2400" dirty="0" smtClean="0"/>
            <a:t>Toma de Fotografías</a:t>
          </a:r>
          <a:endParaRPr lang="es-EC" sz="2400" dirty="0"/>
        </a:p>
      </dgm:t>
    </dgm:pt>
    <dgm:pt modelId="{9B97C40D-7FAF-4C7A-BC6D-F99BE2EFE4F7}" type="parTrans" cxnId="{EF0E24BC-069B-4DEB-AEC5-DD8A858043D5}">
      <dgm:prSet/>
      <dgm:spPr/>
      <dgm:t>
        <a:bodyPr/>
        <a:lstStyle/>
        <a:p>
          <a:endParaRPr lang="es-EC"/>
        </a:p>
      </dgm:t>
    </dgm:pt>
    <dgm:pt modelId="{12F7B862-FDD8-4089-BF98-FAAA55E78125}" type="sibTrans" cxnId="{EF0E24BC-069B-4DEB-AEC5-DD8A858043D5}">
      <dgm:prSet/>
      <dgm:spPr/>
      <dgm:t>
        <a:bodyPr/>
        <a:lstStyle/>
        <a:p>
          <a:endParaRPr lang="es-EC"/>
        </a:p>
      </dgm:t>
    </dgm:pt>
    <dgm:pt modelId="{8021D878-A9B2-4C6B-89A7-4E280460DC10}">
      <dgm:prSet phldrT="[Texto]" custT="1"/>
      <dgm:spPr/>
      <dgm:t>
        <a:bodyPr/>
        <a:lstStyle/>
        <a:p>
          <a:r>
            <a:rPr lang="es-EC" sz="1600" dirty="0" smtClean="0"/>
            <a:t>Fotografías</a:t>
          </a:r>
          <a:endParaRPr lang="es-EC" sz="1600" dirty="0"/>
        </a:p>
      </dgm:t>
    </dgm:pt>
    <dgm:pt modelId="{895C5D92-83A7-4B75-B2C4-DA0734EDAA8D}" type="parTrans" cxnId="{A1A537FC-8B4B-4E04-A97C-E672C5F848EC}">
      <dgm:prSet/>
      <dgm:spPr/>
      <dgm:t>
        <a:bodyPr/>
        <a:lstStyle/>
        <a:p>
          <a:endParaRPr lang="es-EC"/>
        </a:p>
      </dgm:t>
    </dgm:pt>
    <dgm:pt modelId="{D15B3E84-C021-4F8A-8EDD-DD1C7D35BF1A}" type="sibTrans" cxnId="{A1A537FC-8B4B-4E04-A97C-E672C5F848EC}">
      <dgm:prSet/>
      <dgm:spPr/>
      <dgm:t>
        <a:bodyPr/>
        <a:lstStyle/>
        <a:p>
          <a:endParaRPr lang="es-EC"/>
        </a:p>
      </dgm:t>
    </dgm:pt>
    <dgm:pt modelId="{2BEE9C1D-4637-4B83-9939-B8E09019FA7F}">
      <dgm:prSet phldrT="[Texto]" custT="1"/>
      <dgm:spPr/>
      <dgm:t>
        <a:bodyPr/>
        <a:lstStyle/>
        <a:p>
          <a:r>
            <a:rPr lang="es-EC" sz="2000" smtClean="0"/>
            <a:t>Importar fotografía</a:t>
          </a:r>
        </a:p>
        <a:p>
          <a:r>
            <a:rPr lang="es-EC" sz="1400" smtClean="0"/>
            <a:t>(como nueva fotografía adaptada)</a:t>
          </a:r>
          <a:endParaRPr lang="es-EC" sz="1400" dirty="0"/>
        </a:p>
      </dgm:t>
    </dgm:pt>
    <dgm:pt modelId="{2D0F668A-0632-45B8-9644-34A2B9BD05CD}" type="parTrans" cxnId="{BAE7EDBF-B4B8-47E5-B23D-72C17A020269}">
      <dgm:prSet/>
      <dgm:spPr/>
      <dgm:t>
        <a:bodyPr/>
        <a:lstStyle/>
        <a:p>
          <a:endParaRPr lang="es-EC"/>
        </a:p>
      </dgm:t>
    </dgm:pt>
    <dgm:pt modelId="{13304A33-7C55-4C9A-A987-197AD369785B}" type="sibTrans" cxnId="{BAE7EDBF-B4B8-47E5-B23D-72C17A020269}">
      <dgm:prSet/>
      <dgm:spPr/>
      <dgm:t>
        <a:bodyPr/>
        <a:lstStyle/>
        <a:p>
          <a:endParaRPr lang="es-EC"/>
        </a:p>
      </dgm:t>
    </dgm:pt>
    <dgm:pt modelId="{A63A4B8B-6D0A-43BF-BF1D-1ACD88757DC9}">
      <dgm:prSet phldrT="[Texto]" custT="1"/>
      <dgm:spPr/>
      <dgm:t>
        <a:bodyPr/>
        <a:lstStyle/>
        <a:p>
          <a:r>
            <a:rPr lang="es-EC" sz="1600" dirty="0" smtClean="0"/>
            <a:t>Fotografía adaptada</a:t>
          </a:r>
          <a:endParaRPr lang="es-EC" sz="1600" dirty="0"/>
        </a:p>
      </dgm:t>
    </dgm:pt>
    <dgm:pt modelId="{8EE19BD4-3D7F-4956-89DD-9C362196343A}" type="sibTrans" cxnId="{CE053A68-A21A-494C-B36A-6EF9E2B0B74D}">
      <dgm:prSet/>
      <dgm:spPr/>
      <dgm:t>
        <a:bodyPr/>
        <a:lstStyle/>
        <a:p>
          <a:endParaRPr lang="es-EC"/>
        </a:p>
      </dgm:t>
    </dgm:pt>
    <dgm:pt modelId="{B0781C83-79B7-4FD4-A752-F55EB1CCF6E5}" type="parTrans" cxnId="{CE053A68-A21A-494C-B36A-6EF9E2B0B74D}">
      <dgm:prSet/>
      <dgm:spPr/>
      <dgm:t>
        <a:bodyPr/>
        <a:lstStyle/>
        <a:p>
          <a:endParaRPr lang="es-EC"/>
        </a:p>
      </dgm:t>
    </dgm:pt>
    <dgm:pt modelId="{7AC8CCEA-4159-48C8-AFCB-7015B2E32923}">
      <dgm:prSet phldrT="[Texto]" custT="1"/>
      <dgm:spPr/>
      <dgm:t>
        <a:bodyPr/>
        <a:lstStyle/>
        <a:p>
          <a:r>
            <a:rPr lang="es-EC" sz="1800" smtClean="0"/>
            <a:t>Calibración de la cámara e SketchUp</a:t>
          </a:r>
          <a:endParaRPr lang="es-EC" sz="1800" dirty="0"/>
        </a:p>
      </dgm:t>
    </dgm:pt>
    <dgm:pt modelId="{05921848-C74C-4391-8365-4CA766D05C9A}" type="sibTrans" cxnId="{44B3ED1D-2B5C-46BB-B6E7-A3376BE2E507}">
      <dgm:prSet/>
      <dgm:spPr/>
      <dgm:t>
        <a:bodyPr/>
        <a:lstStyle/>
        <a:p>
          <a:endParaRPr lang="es-EC"/>
        </a:p>
      </dgm:t>
    </dgm:pt>
    <dgm:pt modelId="{2AB8B3C7-845E-45F3-9996-AC1770A55AB5}" type="parTrans" cxnId="{44B3ED1D-2B5C-46BB-B6E7-A3376BE2E507}">
      <dgm:prSet/>
      <dgm:spPr/>
      <dgm:t>
        <a:bodyPr/>
        <a:lstStyle/>
        <a:p>
          <a:endParaRPr lang="es-EC"/>
        </a:p>
      </dgm:t>
    </dgm:pt>
    <dgm:pt modelId="{61D690EF-AFB4-408B-8402-E9A8EE553B7C}" type="pres">
      <dgm:prSet presAssocID="{8CFF6647-697C-49A7-906D-7E8C4CBE0182}" presName="diagram" presStyleCnt="0">
        <dgm:presLayoutVars>
          <dgm:dir/>
          <dgm:resizeHandles/>
        </dgm:presLayoutVars>
      </dgm:prSet>
      <dgm:spPr/>
      <dgm:t>
        <a:bodyPr/>
        <a:lstStyle/>
        <a:p>
          <a:endParaRPr lang="es-EC"/>
        </a:p>
      </dgm:t>
    </dgm:pt>
    <dgm:pt modelId="{245DB46B-1175-4D8D-A8B5-42F5538C09F8}" type="pres">
      <dgm:prSet presAssocID="{D5A0860E-8BF7-47A5-A091-E224A3DB4A02}" presName="firstNode" presStyleLbl="node1" presStyleIdx="0" presStyleCnt="6" custScaleX="63753" custScaleY="49951">
        <dgm:presLayoutVars>
          <dgm:bulletEnabled val="1"/>
        </dgm:presLayoutVars>
      </dgm:prSet>
      <dgm:spPr/>
      <dgm:t>
        <a:bodyPr/>
        <a:lstStyle/>
        <a:p>
          <a:endParaRPr lang="es-EC"/>
        </a:p>
      </dgm:t>
    </dgm:pt>
    <dgm:pt modelId="{F61CF9F4-CA93-45DA-A839-00552640B68F}" type="pres">
      <dgm:prSet presAssocID="{118C62F9-6840-406A-A09D-78CF1574C748}" presName="sibTrans" presStyleLbl="sibTrans2D1" presStyleIdx="0" presStyleCnt="5"/>
      <dgm:spPr/>
      <dgm:t>
        <a:bodyPr/>
        <a:lstStyle/>
        <a:p>
          <a:endParaRPr lang="es-EC"/>
        </a:p>
      </dgm:t>
    </dgm:pt>
    <dgm:pt modelId="{D2040BD0-1D5D-4DA8-AB59-EA7051DD0D17}" type="pres">
      <dgm:prSet presAssocID="{C669851F-F9D9-44BA-9033-3C3A51B991FA}" presName="middleNode" presStyleCnt="0"/>
      <dgm:spPr/>
      <dgm:t>
        <a:bodyPr/>
        <a:lstStyle/>
        <a:p>
          <a:endParaRPr lang="es-EC"/>
        </a:p>
      </dgm:t>
    </dgm:pt>
    <dgm:pt modelId="{D48A3694-ADFC-4F2B-B645-F6A3AA9526BC}" type="pres">
      <dgm:prSet presAssocID="{C669851F-F9D9-44BA-9033-3C3A51B991FA}" presName="padding" presStyleLbl="node1" presStyleIdx="0" presStyleCnt="6"/>
      <dgm:spPr/>
      <dgm:t>
        <a:bodyPr/>
        <a:lstStyle/>
        <a:p>
          <a:endParaRPr lang="es-EC"/>
        </a:p>
      </dgm:t>
    </dgm:pt>
    <dgm:pt modelId="{8EFDB1A3-0466-43AF-95A1-3CC6E9BCD0F0}" type="pres">
      <dgm:prSet presAssocID="{C669851F-F9D9-44BA-9033-3C3A51B991FA}" presName="shape" presStyleLbl="node1" presStyleIdx="1" presStyleCnt="6" custScaleX="207980" custScaleY="172392">
        <dgm:presLayoutVars>
          <dgm:bulletEnabled val="1"/>
        </dgm:presLayoutVars>
      </dgm:prSet>
      <dgm:spPr/>
      <dgm:t>
        <a:bodyPr/>
        <a:lstStyle/>
        <a:p>
          <a:endParaRPr lang="es-EC"/>
        </a:p>
      </dgm:t>
    </dgm:pt>
    <dgm:pt modelId="{0F1D170A-5F4D-421A-947A-8E1A69C1CC6F}" type="pres">
      <dgm:prSet presAssocID="{12F7B862-FDD8-4089-BF98-FAAA55E78125}" presName="sibTrans" presStyleLbl="sibTrans2D1" presStyleIdx="1" presStyleCnt="5"/>
      <dgm:spPr/>
      <dgm:t>
        <a:bodyPr/>
        <a:lstStyle/>
        <a:p>
          <a:endParaRPr lang="es-EC"/>
        </a:p>
      </dgm:t>
    </dgm:pt>
    <dgm:pt modelId="{C95010D9-1F28-425E-B2B7-9B02F2CB08D7}" type="pres">
      <dgm:prSet presAssocID="{8021D878-A9B2-4C6B-89A7-4E280460DC10}" presName="middleNode" presStyleCnt="0"/>
      <dgm:spPr/>
      <dgm:t>
        <a:bodyPr/>
        <a:lstStyle/>
        <a:p>
          <a:endParaRPr lang="es-EC"/>
        </a:p>
      </dgm:t>
    </dgm:pt>
    <dgm:pt modelId="{71A2AEC3-F91F-44E1-8AB3-12257749A60A}" type="pres">
      <dgm:prSet presAssocID="{8021D878-A9B2-4C6B-89A7-4E280460DC10}" presName="padding" presStyleLbl="node1" presStyleIdx="1" presStyleCnt="6"/>
      <dgm:spPr/>
      <dgm:t>
        <a:bodyPr/>
        <a:lstStyle/>
        <a:p>
          <a:endParaRPr lang="es-EC"/>
        </a:p>
      </dgm:t>
    </dgm:pt>
    <dgm:pt modelId="{3BD43374-B49A-41F1-BCE8-E0174F63C693}" type="pres">
      <dgm:prSet presAssocID="{8021D878-A9B2-4C6B-89A7-4E280460DC10}" presName="shape" presStyleLbl="node1" presStyleIdx="2" presStyleCnt="6" custScaleX="139905" custScaleY="82067">
        <dgm:presLayoutVars>
          <dgm:bulletEnabled val="1"/>
        </dgm:presLayoutVars>
      </dgm:prSet>
      <dgm:spPr/>
      <dgm:t>
        <a:bodyPr/>
        <a:lstStyle/>
        <a:p>
          <a:endParaRPr lang="es-EC"/>
        </a:p>
      </dgm:t>
    </dgm:pt>
    <dgm:pt modelId="{FF62ECBD-3889-4EA7-8DD3-94A883DC03FD}" type="pres">
      <dgm:prSet presAssocID="{D15B3E84-C021-4F8A-8EDD-DD1C7D35BF1A}" presName="sibTrans" presStyleLbl="sibTrans2D1" presStyleIdx="2" presStyleCnt="5"/>
      <dgm:spPr/>
      <dgm:t>
        <a:bodyPr/>
        <a:lstStyle/>
        <a:p>
          <a:endParaRPr lang="es-EC"/>
        </a:p>
      </dgm:t>
    </dgm:pt>
    <dgm:pt modelId="{1F381894-36E3-4E25-9F9A-DC7BF22E3A2B}" type="pres">
      <dgm:prSet presAssocID="{2BEE9C1D-4637-4B83-9939-B8E09019FA7F}" presName="middleNode" presStyleCnt="0"/>
      <dgm:spPr/>
      <dgm:t>
        <a:bodyPr/>
        <a:lstStyle/>
        <a:p>
          <a:endParaRPr lang="es-EC"/>
        </a:p>
      </dgm:t>
    </dgm:pt>
    <dgm:pt modelId="{BACA6FAC-67AF-4402-A9DC-29DF4FFE213E}" type="pres">
      <dgm:prSet presAssocID="{2BEE9C1D-4637-4B83-9939-B8E09019FA7F}" presName="padding" presStyleLbl="node1" presStyleIdx="2" presStyleCnt="6"/>
      <dgm:spPr/>
      <dgm:t>
        <a:bodyPr/>
        <a:lstStyle/>
        <a:p>
          <a:endParaRPr lang="es-EC"/>
        </a:p>
      </dgm:t>
    </dgm:pt>
    <dgm:pt modelId="{06D6241B-0020-4438-8E8E-019271F1A550}" type="pres">
      <dgm:prSet presAssocID="{2BEE9C1D-4637-4B83-9939-B8E09019FA7F}" presName="shape" presStyleLbl="node1" presStyleIdx="3" presStyleCnt="6" custScaleX="192131" custScaleY="147550" custLinFactNeighborY="10482">
        <dgm:presLayoutVars>
          <dgm:bulletEnabled val="1"/>
        </dgm:presLayoutVars>
      </dgm:prSet>
      <dgm:spPr/>
      <dgm:t>
        <a:bodyPr/>
        <a:lstStyle/>
        <a:p>
          <a:endParaRPr lang="es-EC"/>
        </a:p>
      </dgm:t>
    </dgm:pt>
    <dgm:pt modelId="{930A991D-97BD-475E-94AD-0C7D6F93038B}" type="pres">
      <dgm:prSet presAssocID="{13304A33-7C55-4C9A-A987-197AD369785B}" presName="sibTrans" presStyleLbl="sibTrans2D1" presStyleIdx="3" presStyleCnt="5"/>
      <dgm:spPr/>
      <dgm:t>
        <a:bodyPr/>
        <a:lstStyle/>
        <a:p>
          <a:endParaRPr lang="es-EC"/>
        </a:p>
      </dgm:t>
    </dgm:pt>
    <dgm:pt modelId="{C1918097-41DA-4B4A-8976-8F405FBBE24A}" type="pres">
      <dgm:prSet presAssocID="{7AC8CCEA-4159-48C8-AFCB-7015B2E32923}" presName="middleNode" presStyleCnt="0"/>
      <dgm:spPr/>
      <dgm:t>
        <a:bodyPr/>
        <a:lstStyle/>
        <a:p>
          <a:endParaRPr lang="es-EC"/>
        </a:p>
      </dgm:t>
    </dgm:pt>
    <dgm:pt modelId="{9E997A30-326A-4550-82EE-7881E1D64652}" type="pres">
      <dgm:prSet presAssocID="{7AC8CCEA-4159-48C8-AFCB-7015B2E32923}" presName="padding" presStyleLbl="node1" presStyleIdx="3" presStyleCnt="6"/>
      <dgm:spPr/>
      <dgm:t>
        <a:bodyPr/>
        <a:lstStyle/>
        <a:p>
          <a:endParaRPr lang="es-EC"/>
        </a:p>
      </dgm:t>
    </dgm:pt>
    <dgm:pt modelId="{73BD09D4-2794-4945-8FC6-1FE02577E5B9}" type="pres">
      <dgm:prSet presAssocID="{7AC8CCEA-4159-48C8-AFCB-7015B2E32923}" presName="shape" presStyleLbl="node1" presStyleIdx="4" presStyleCnt="6" custScaleX="181069" custScaleY="180129">
        <dgm:presLayoutVars>
          <dgm:bulletEnabled val="1"/>
        </dgm:presLayoutVars>
      </dgm:prSet>
      <dgm:spPr/>
      <dgm:t>
        <a:bodyPr/>
        <a:lstStyle/>
        <a:p>
          <a:endParaRPr lang="es-EC"/>
        </a:p>
      </dgm:t>
    </dgm:pt>
    <dgm:pt modelId="{F14871BE-CF93-49F3-9E3E-4A6D3F71471A}" type="pres">
      <dgm:prSet presAssocID="{05921848-C74C-4391-8365-4CA766D05C9A}" presName="sibTrans" presStyleLbl="sibTrans2D1" presStyleIdx="4" presStyleCnt="5"/>
      <dgm:spPr/>
      <dgm:t>
        <a:bodyPr/>
        <a:lstStyle/>
        <a:p>
          <a:endParaRPr lang="es-EC"/>
        </a:p>
      </dgm:t>
    </dgm:pt>
    <dgm:pt modelId="{0869B11D-E540-4498-832F-FA36826E3131}" type="pres">
      <dgm:prSet presAssocID="{A63A4B8B-6D0A-43BF-BF1D-1ACD88757DC9}" presName="lastNode" presStyleLbl="node1" presStyleIdx="5" presStyleCnt="6" custScaleX="96898" custScaleY="52565">
        <dgm:presLayoutVars>
          <dgm:bulletEnabled val="1"/>
        </dgm:presLayoutVars>
      </dgm:prSet>
      <dgm:spPr/>
      <dgm:t>
        <a:bodyPr/>
        <a:lstStyle/>
        <a:p>
          <a:endParaRPr lang="es-EC"/>
        </a:p>
      </dgm:t>
    </dgm:pt>
  </dgm:ptLst>
  <dgm:cxnLst>
    <dgm:cxn modelId="{3C3ED4E4-C5BB-4214-AF01-0B0F30CA6049}" type="presOf" srcId="{8CFF6647-697C-49A7-906D-7E8C4CBE0182}" destId="{61D690EF-AFB4-408B-8402-E9A8EE553B7C}" srcOrd="0" destOrd="0" presId="urn:microsoft.com/office/officeart/2005/8/layout/bProcess2"/>
    <dgm:cxn modelId="{F4B9A62C-9E1C-45AF-9A0C-0AF5B165AF84}" type="presOf" srcId="{D5A0860E-8BF7-47A5-A091-E224A3DB4A02}" destId="{245DB46B-1175-4D8D-A8B5-42F5538C09F8}" srcOrd="0" destOrd="0" presId="urn:microsoft.com/office/officeart/2005/8/layout/bProcess2"/>
    <dgm:cxn modelId="{A98FDA68-7FD6-4B27-A9FF-37AF7292CD07}" type="presOf" srcId="{D15B3E84-C021-4F8A-8EDD-DD1C7D35BF1A}" destId="{FF62ECBD-3889-4EA7-8DD3-94A883DC03FD}" srcOrd="0" destOrd="0" presId="urn:microsoft.com/office/officeart/2005/8/layout/bProcess2"/>
    <dgm:cxn modelId="{BAE7EDBF-B4B8-47E5-B23D-72C17A020269}" srcId="{8CFF6647-697C-49A7-906D-7E8C4CBE0182}" destId="{2BEE9C1D-4637-4B83-9939-B8E09019FA7F}" srcOrd="3" destOrd="0" parTransId="{2D0F668A-0632-45B8-9644-34A2B9BD05CD}" sibTransId="{13304A33-7C55-4C9A-A987-197AD369785B}"/>
    <dgm:cxn modelId="{768FE5C7-8594-4296-AB48-9D492AE93B7D}" type="presOf" srcId="{13304A33-7C55-4C9A-A987-197AD369785B}" destId="{930A991D-97BD-475E-94AD-0C7D6F93038B}" srcOrd="0" destOrd="0" presId="urn:microsoft.com/office/officeart/2005/8/layout/bProcess2"/>
    <dgm:cxn modelId="{E14676E0-E1F3-4DAF-A28A-684B86EF7573}" type="presOf" srcId="{A63A4B8B-6D0A-43BF-BF1D-1ACD88757DC9}" destId="{0869B11D-E540-4498-832F-FA36826E3131}" srcOrd="0" destOrd="0" presId="urn:microsoft.com/office/officeart/2005/8/layout/bProcess2"/>
    <dgm:cxn modelId="{280BC0A2-01F2-449B-BE22-95BC953689F1}" type="presOf" srcId="{118C62F9-6840-406A-A09D-78CF1574C748}" destId="{F61CF9F4-CA93-45DA-A839-00552640B68F}" srcOrd="0" destOrd="0" presId="urn:microsoft.com/office/officeart/2005/8/layout/bProcess2"/>
    <dgm:cxn modelId="{242928E1-DA04-410D-843E-F3438BF76A65}" type="presOf" srcId="{05921848-C74C-4391-8365-4CA766D05C9A}" destId="{F14871BE-CF93-49F3-9E3E-4A6D3F71471A}" srcOrd="0" destOrd="0" presId="urn:microsoft.com/office/officeart/2005/8/layout/bProcess2"/>
    <dgm:cxn modelId="{4F2D389C-0E99-46A8-A325-BCC64457B3FA}" type="presOf" srcId="{12F7B862-FDD8-4089-BF98-FAAA55E78125}" destId="{0F1D170A-5F4D-421A-947A-8E1A69C1CC6F}" srcOrd="0" destOrd="0" presId="urn:microsoft.com/office/officeart/2005/8/layout/bProcess2"/>
    <dgm:cxn modelId="{EF0E24BC-069B-4DEB-AEC5-DD8A858043D5}" srcId="{8CFF6647-697C-49A7-906D-7E8C4CBE0182}" destId="{C669851F-F9D9-44BA-9033-3C3A51B991FA}" srcOrd="1" destOrd="0" parTransId="{9B97C40D-7FAF-4C7A-BC6D-F99BE2EFE4F7}" sibTransId="{12F7B862-FDD8-4089-BF98-FAAA55E78125}"/>
    <dgm:cxn modelId="{17EC3FA8-7EAB-46CC-A141-831F3E771CC2}" type="presOf" srcId="{2BEE9C1D-4637-4B83-9939-B8E09019FA7F}" destId="{06D6241B-0020-4438-8E8E-019271F1A550}" srcOrd="0" destOrd="0" presId="urn:microsoft.com/office/officeart/2005/8/layout/bProcess2"/>
    <dgm:cxn modelId="{44B3ED1D-2B5C-46BB-B6E7-A3376BE2E507}" srcId="{8CFF6647-697C-49A7-906D-7E8C4CBE0182}" destId="{7AC8CCEA-4159-48C8-AFCB-7015B2E32923}" srcOrd="4" destOrd="0" parTransId="{2AB8B3C7-845E-45F3-9996-AC1770A55AB5}" sibTransId="{05921848-C74C-4391-8365-4CA766D05C9A}"/>
    <dgm:cxn modelId="{A1A537FC-8B4B-4E04-A97C-E672C5F848EC}" srcId="{8CFF6647-697C-49A7-906D-7E8C4CBE0182}" destId="{8021D878-A9B2-4C6B-89A7-4E280460DC10}" srcOrd="2" destOrd="0" parTransId="{895C5D92-83A7-4B75-B2C4-DA0734EDAA8D}" sibTransId="{D15B3E84-C021-4F8A-8EDD-DD1C7D35BF1A}"/>
    <dgm:cxn modelId="{EEBE3624-2001-4ACC-B0A7-BAAC6FEFC837}" type="presOf" srcId="{7AC8CCEA-4159-48C8-AFCB-7015B2E32923}" destId="{73BD09D4-2794-4945-8FC6-1FE02577E5B9}" srcOrd="0" destOrd="0" presId="urn:microsoft.com/office/officeart/2005/8/layout/bProcess2"/>
    <dgm:cxn modelId="{E212158A-F5C7-4CF9-A016-BF9A018F7CAA}" type="presOf" srcId="{C669851F-F9D9-44BA-9033-3C3A51B991FA}" destId="{8EFDB1A3-0466-43AF-95A1-3CC6E9BCD0F0}" srcOrd="0" destOrd="0" presId="urn:microsoft.com/office/officeart/2005/8/layout/bProcess2"/>
    <dgm:cxn modelId="{CE053A68-A21A-494C-B36A-6EF9E2B0B74D}" srcId="{8CFF6647-697C-49A7-906D-7E8C4CBE0182}" destId="{A63A4B8B-6D0A-43BF-BF1D-1ACD88757DC9}" srcOrd="5" destOrd="0" parTransId="{B0781C83-79B7-4FD4-A752-F55EB1CCF6E5}" sibTransId="{8EE19BD4-3D7F-4956-89DD-9C362196343A}"/>
    <dgm:cxn modelId="{3C0C1E8F-C20C-4F78-AB75-A3F8C4530B6E}" srcId="{8CFF6647-697C-49A7-906D-7E8C4CBE0182}" destId="{D5A0860E-8BF7-47A5-A091-E224A3DB4A02}" srcOrd="0" destOrd="0" parTransId="{2DDECB39-5037-4534-94CB-C0913264255B}" sibTransId="{118C62F9-6840-406A-A09D-78CF1574C748}"/>
    <dgm:cxn modelId="{D4CBA9E4-6ECE-4EE0-A342-C34C10EF0937}" type="presOf" srcId="{8021D878-A9B2-4C6B-89A7-4E280460DC10}" destId="{3BD43374-B49A-41F1-BCE8-E0174F63C693}" srcOrd="0" destOrd="0" presId="urn:microsoft.com/office/officeart/2005/8/layout/bProcess2"/>
    <dgm:cxn modelId="{0A234F83-1985-4DC4-A367-8B467EF9C57E}" type="presParOf" srcId="{61D690EF-AFB4-408B-8402-E9A8EE553B7C}" destId="{245DB46B-1175-4D8D-A8B5-42F5538C09F8}" srcOrd="0" destOrd="0" presId="urn:microsoft.com/office/officeart/2005/8/layout/bProcess2"/>
    <dgm:cxn modelId="{5E35C44F-9B6F-4983-B7E8-FA3435531532}" type="presParOf" srcId="{61D690EF-AFB4-408B-8402-E9A8EE553B7C}" destId="{F61CF9F4-CA93-45DA-A839-00552640B68F}" srcOrd="1" destOrd="0" presId="urn:microsoft.com/office/officeart/2005/8/layout/bProcess2"/>
    <dgm:cxn modelId="{ED4A0AA7-8563-45FE-B2B5-827D5043CAE5}" type="presParOf" srcId="{61D690EF-AFB4-408B-8402-E9A8EE553B7C}" destId="{D2040BD0-1D5D-4DA8-AB59-EA7051DD0D17}" srcOrd="2" destOrd="0" presId="urn:microsoft.com/office/officeart/2005/8/layout/bProcess2"/>
    <dgm:cxn modelId="{608ACA2D-9E3D-4B0D-83FE-902F12E90268}" type="presParOf" srcId="{D2040BD0-1D5D-4DA8-AB59-EA7051DD0D17}" destId="{D48A3694-ADFC-4F2B-B645-F6A3AA9526BC}" srcOrd="0" destOrd="0" presId="urn:microsoft.com/office/officeart/2005/8/layout/bProcess2"/>
    <dgm:cxn modelId="{540FC8FB-F360-4069-BE09-1C3FA8DDF820}" type="presParOf" srcId="{D2040BD0-1D5D-4DA8-AB59-EA7051DD0D17}" destId="{8EFDB1A3-0466-43AF-95A1-3CC6E9BCD0F0}" srcOrd="1" destOrd="0" presId="urn:microsoft.com/office/officeart/2005/8/layout/bProcess2"/>
    <dgm:cxn modelId="{16805D45-871E-4E3D-940C-17065462F2D1}" type="presParOf" srcId="{61D690EF-AFB4-408B-8402-E9A8EE553B7C}" destId="{0F1D170A-5F4D-421A-947A-8E1A69C1CC6F}" srcOrd="3" destOrd="0" presId="urn:microsoft.com/office/officeart/2005/8/layout/bProcess2"/>
    <dgm:cxn modelId="{1C0ED6CB-373C-4AEF-98C3-AAB08CFB40E2}" type="presParOf" srcId="{61D690EF-AFB4-408B-8402-E9A8EE553B7C}" destId="{C95010D9-1F28-425E-B2B7-9B02F2CB08D7}" srcOrd="4" destOrd="0" presId="urn:microsoft.com/office/officeart/2005/8/layout/bProcess2"/>
    <dgm:cxn modelId="{178FF035-5331-46D4-B29B-5EC7722A22B6}" type="presParOf" srcId="{C95010D9-1F28-425E-B2B7-9B02F2CB08D7}" destId="{71A2AEC3-F91F-44E1-8AB3-12257749A60A}" srcOrd="0" destOrd="0" presId="urn:microsoft.com/office/officeart/2005/8/layout/bProcess2"/>
    <dgm:cxn modelId="{BA4F5881-C9D4-45B8-B785-A281DB0BC05B}" type="presParOf" srcId="{C95010D9-1F28-425E-B2B7-9B02F2CB08D7}" destId="{3BD43374-B49A-41F1-BCE8-E0174F63C693}" srcOrd="1" destOrd="0" presId="urn:microsoft.com/office/officeart/2005/8/layout/bProcess2"/>
    <dgm:cxn modelId="{BBF34CD9-1FF1-4697-BC09-535481502057}" type="presParOf" srcId="{61D690EF-AFB4-408B-8402-E9A8EE553B7C}" destId="{FF62ECBD-3889-4EA7-8DD3-94A883DC03FD}" srcOrd="5" destOrd="0" presId="urn:microsoft.com/office/officeart/2005/8/layout/bProcess2"/>
    <dgm:cxn modelId="{89528A0E-BB04-4DB6-A7C2-18E84CEAD30A}" type="presParOf" srcId="{61D690EF-AFB4-408B-8402-E9A8EE553B7C}" destId="{1F381894-36E3-4E25-9F9A-DC7BF22E3A2B}" srcOrd="6" destOrd="0" presId="urn:microsoft.com/office/officeart/2005/8/layout/bProcess2"/>
    <dgm:cxn modelId="{FFB4D7AF-C468-4B01-A4EF-32E3AF1E50AD}" type="presParOf" srcId="{1F381894-36E3-4E25-9F9A-DC7BF22E3A2B}" destId="{BACA6FAC-67AF-4402-A9DC-29DF4FFE213E}" srcOrd="0" destOrd="0" presId="urn:microsoft.com/office/officeart/2005/8/layout/bProcess2"/>
    <dgm:cxn modelId="{1848E3A3-AEBF-49C4-A803-679E2177AA73}" type="presParOf" srcId="{1F381894-36E3-4E25-9F9A-DC7BF22E3A2B}" destId="{06D6241B-0020-4438-8E8E-019271F1A550}" srcOrd="1" destOrd="0" presId="urn:microsoft.com/office/officeart/2005/8/layout/bProcess2"/>
    <dgm:cxn modelId="{5087A67E-063C-4713-B1E6-366D0B1171DD}" type="presParOf" srcId="{61D690EF-AFB4-408B-8402-E9A8EE553B7C}" destId="{930A991D-97BD-475E-94AD-0C7D6F93038B}" srcOrd="7" destOrd="0" presId="urn:microsoft.com/office/officeart/2005/8/layout/bProcess2"/>
    <dgm:cxn modelId="{C48D450F-0992-4F78-A529-5C81056BF1FD}" type="presParOf" srcId="{61D690EF-AFB4-408B-8402-E9A8EE553B7C}" destId="{C1918097-41DA-4B4A-8976-8F405FBBE24A}" srcOrd="8" destOrd="0" presId="urn:microsoft.com/office/officeart/2005/8/layout/bProcess2"/>
    <dgm:cxn modelId="{6B2CF4DA-FF20-4DC2-9044-8EFBE35F3C31}" type="presParOf" srcId="{C1918097-41DA-4B4A-8976-8F405FBBE24A}" destId="{9E997A30-326A-4550-82EE-7881E1D64652}" srcOrd="0" destOrd="0" presId="urn:microsoft.com/office/officeart/2005/8/layout/bProcess2"/>
    <dgm:cxn modelId="{37054F46-1826-4944-AA4B-A80F33A8CA25}" type="presParOf" srcId="{C1918097-41DA-4B4A-8976-8F405FBBE24A}" destId="{73BD09D4-2794-4945-8FC6-1FE02577E5B9}" srcOrd="1" destOrd="0" presId="urn:microsoft.com/office/officeart/2005/8/layout/bProcess2"/>
    <dgm:cxn modelId="{2DD564FA-75D7-4BC4-867B-2B74B46B59EE}" type="presParOf" srcId="{61D690EF-AFB4-408B-8402-E9A8EE553B7C}" destId="{F14871BE-CF93-49F3-9E3E-4A6D3F71471A}" srcOrd="9" destOrd="0" presId="urn:microsoft.com/office/officeart/2005/8/layout/bProcess2"/>
    <dgm:cxn modelId="{EDE0A10A-2B7D-418C-AD5B-A5C60773E657}" type="presParOf" srcId="{61D690EF-AFB4-408B-8402-E9A8EE553B7C}" destId="{0869B11D-E540-4498-832F-FA36826E3131}" srcOrd="10"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62D293-4662-4ED4-BA49-61EDE4A6DFF1}"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C"/>
        </a:p>
      </dgm:t>
    </dgm:pt>
    <dgm:pt modelId="{C391C4E7-B653-4F0D-8C0E-785C837A9F83}">
      <dgm:prSet phldrT="[Texto]"/>
      <dgm:spPr/>
      <dgm:t>
        <a:bodyPr/>
        <a:lstStyle/>
        <a:p>
          <a:r>
            <a:rPr lang="es-EC" dirty="0" smtClean="0"/>
            <a:t>Información Cartografía Base </a:t>
          </a:r>
          <a:endParaRPr lang="es-EC" dirty="0"/>
        </a:p>
      </dgm:t>
    </dgm:pt>
    <dgm:pt modelId="{B9C3F030-2436-4D43-AD38-759ED41EDAF4}" type="parTrans" cxnId="{D50990E4-76EE-48B7-A5C9-837165D4C742}">
      <dgm:prSet/>
      <dgm:spPr/>
      <dgm:t>
        <a:bodyPr/>
        <a:lstStyle/>
        <a:p>
          <a:endParaRPr lang="es-EC"/>
        </a:p>
      </dgm:t>
    </dgm:pt>
    <dgm:pt modelId="{F6EE1F02-AEC8-4820-97D7-2DC72C00AC4D}" type="sibTrans" cxnId="{D50990E4-76EE-48B7-A5C9-837165D4C742}">
      <dgm:prSet/>
      <dgm:spPr/>
      <dgm:t>
        <a:bodyPr/>
        <a:lstStyle/>
        <a:p>
          <a:endParaRPr lang="es-EC"/>
        </a:p>
      </dgm:t>
    </dgm:pt>
    <dgm:pt modelId="{DFA09F78-4FFB-4739-8F28-94E3C93FEA53}">
      <dgm:prSet phldrT="[Texto]"/>
      <dgm:spPr/>
      <dgm:t>
        <a:bodyPr/>
        <a:lstStyle/>
        <a:p>
          <a:r>
            <a:rPr lang="es-EC" dirty="0" smtClean="0"/>
            <a:t>Curvas de nivel de la zona de estudio</a:t>
          </a:r>
          <a:endParaRPr lang="es-EC" dirty="0"/>
        </a:p>
      </dgm:t>
    </dgm:pt>
    <dgm:pt modelId="{F0E419F5-5F02-411A-BF29-FCE73FB86275}" type="parTrans" cxnId="{03767E2C-289E-4F9A-B122-0264C78A1E86}">
      <dgm:prSet/>
      <dgm:spPr/>
      <dgm:t>
        <a:bodyPr/>
        <a:lstStyle/>
        <a:p>
          <a:endParaRPr lang="es-EC"/>
        </a:p>
      </dgm:t>
    </dgm:pt>
    <dgm:pt modelId="{EE3750A2-55B4-4C62-837D-C17DCF77153D}" type="sibTrans" cxnId="{03767E2C-289E-4F9A-B122-0264C78A1E86}">
      <dgm:prSet/>
      <dgm:spPr/>
      <dgm:t>
        <a:bodyPr/>
        <a:lstStyle/>
        <a:p>
          <a:endParaRPr lang="es-EC"/>
        </a:p>
      </dgm:t>
    </dgm:pt>
    <dgm:pt modelId="{12F1F059-4B3B-43A8-AC77-67CF73A4AB5D}">
      <dgm:prSet phldrT="[Texto]"/>
      <dgm:spPr/>
      <dgm:t>
        <a:bodyPr/>
        <a:lstStyle/>
        <a:p>
          <a:r>
            <a:rPr lang="es-EC" dirty="0" smtClean="0"/>
            <a:t>Información patrimonial</a:t>
          </a:r>
          <a:endParaRPr lang="es-EC" dirty="0"/>
        </a:p>
      </dgm:t>
    </dgm:pt>
    <dgm:pt modelId="{943A5E7A-1F35-4769-BC81-A6B7B05E84F5}" type="parTrans" cxnId="{700D0C7E-BD07-4BCE-91AE-7886585BC69B}">
      <dgm:prSet/>
      <dgm:spPr/>
      <dgm:t>
        <a:bodyPr/>
        <a:lstStyle/>
        <a:p>
          <a:endParaRPr lang="es-EC"/>
        </a:p>
      </dgm:t>
    </dgm:pt>
    <dgm:pt modelId="{6CAB448C-33A1-45B5-A441-233D787738A9}" type="sibTrans" cxnId="{700D0C7E-BD07-4BCE-91AE-7886585BC69B}">
      <dgm:prSet/>
      <dgm:spPr/>
      <dgm:t>
        <a:bodyPr/>
        <a:lstStyle/>
        <a:p>
          <a:endParaRPr lang="es-EC"/>
        </a:p>
      </dgm:t>
    </dgm:pt>
    <dgm:pt modelId="{FF8D00B8-1842-44A1-BA19-E46BA7FD9751}">
      <dgm:prSet phldrT="[Texto]"/>
      <dgm:spPr/>
      <dgm:t>
        <a:bodyPr/>
        <a:lstStyle/>
        <a:p>
          <a:r>
            <a:rPr lang="es-EC" dirty="0" smtClean="0"/>
            <a:t>Datos </a:t>
          </a:r>
          <a:r>
            <a:rPr lang="es-EC" dirty="0" err="1" smtClean="0"/>
            <a:t>Afanuméricos</a:t>
          </a:r>
          <a:endParaRPr lang="es-EC" dirty="0"/>
        </a:p>
      </dgm:t>
    </dgm:pt>
    <dgm:pt modelId="{76A7C43C-67A8-43B7-9777-AD27D20F7636}" type="parTrans" cxnId="{F181AB43-4D07-40FD-A9DA-2C28F12DBE7D}">
      <dgm:prSet/>
      <dgm:spPr/>
      <dgm:t>
        <a:bodyPr/>
        <a:lstStyle/>
        <a:p>
          <a:endParaRPr lang="es-EC"/>
        </a:p>
      </dgm:t>
    </dgm:pt>
    <dgm:pt modelId="{E10C1B31-F14F-485C-B87C-38BFB62C4906}" type="sibTrans" cxnId="{F181AB43-4D07-40FD-A9DA-2C28F12DBE7D}">
      <dgm:prSet/>
      <dgm:spPr/>
      <dgm:t>
        <a:bodyPr/>
        <a:lstStyle/>
        <a:p>
          <a:endParaRPr lang="es-EC"/>
        </a:p>
      </dgm:t>
    </dgm:pt>
    <dgm:pt modelId="{350657A8-E54C-429F-9A82-1F83991FD999}">
      <dgm:prSet/>
      <dgm:spPr/>
      <dgm:t>
        <a:bodyPr/>
        <a:lstStyle/>
        <a:p>
          <a:r>
            <a:rPr lang="es-EC" smtClean="0"/>
            <a:t>Ejes Viales de la zona de estudio</a:t>
          </a:r>
          <a:endParaRPr lang="es-EC"/>
        </a:p>
      </dgm:t>
    </dgm:pt>
    <dgm:pt modelId="{9D29DEE4-715F-45C7-8F49-90EE06A73789}" type="parTrans" cxnId="{2796DA76-D392-47F5-A42F-13631E3F128E}">
      <dgm:prSet/>
      <dgm:spPr/>
      <dgm:t>
        <a:bodyPr/>
        <a:lstStyle/>
        <a:p>
          <a:endParaRPr lang="es-EC"/>
        </a:p>
      </dgm:t>
    </dgm:pt>
    <dgm:pt modelId="{D360EC1D-15E9-4C69-80ED-183E07DFB88F}" type="sibTrans" cxnId="{2796DA76-D392-47F5-A42F-13631E3F128E}">
      <dgm:prSet/>
      <dgm:spPr/>
      <dgm:t>
        <a:bodyPr/>
        <a:lstStyle/>
        <a:p>
          <a:endParaRPr lang="es-EC"/>
        </a:p>
      </dgm:t>
    </dgm:pt>
    <dgm:pt modelId="{378CB14D-DFCF-4DCE-879B-785EC67B18E8}">
      <dgm:prSet/>
      <dgm:spPr/>
      <dgm:t>
        <a:bodyPr/>
        <a:lstStyle/>
        <a:p>
          <a:r>
            <a:rPr lang="es-EC" smtClean="0"/>
            <a:t>Construcciones cercanas de la zona de estudio</a:t>
          </a:r>
          <a:endParaRPr lang="es-EC"/>
        </a:p>
      </dgm:t>
    </dgm:pt>
    <dgm:pt modelId="{2A9E1E96-123E-46B2-ABE6-90CB95CFB69B}" type="parTrans" cxnId="{459DE4BE-2B59-4CDE-96F1-8A993867079E}">
      <dgm:prSet/>
      <dgm:spPr/>
      <dgm:t>
        <a:bodyPr/>
        <a:lstStyle/>
        <a:p>
          <a:endParaRPr lang="es-EC"/>
        </a:p>
      </dgm:t>
    </dgm:pt>
    <dgm:pt modelId="{B7535870-831C-46DA-818D-F2B1D8B0288F}" type="sibTrans" cxnId="{459DE4BE-2B59-4CDE-96F1-8A993867079E}">
      <dgm:prSet/>
      <dgm:spPr/>
      <dgm:t>
        <a:bodyPr/>
        <a:lstStyle/>
        <a:p>
          <a:endParaRPr lang="es-EC"/>
        </a:p>
      </dgm:t>
    </dgm:pt>
    <dgm:pt modelId="{CE78A4F2-AB02-41A2-860B-F0A1CF213716}">
      <dgm:prSet/>
      <dgm:spPr/>
      <dgm:t>
        <a:bodyPr/>
        <a:lstStyle/>
        <a:p>
          <a:r>
            <a:rPr lang="es-EC" smtClean="0"/>
            <a:t>Ortofoto</a:t>
          </a:r>
          <a:endParaRPr lang="es-EC"/>
        </a:p>
      </dgm:t>
    </dgm:pt>
    <dgm:pt modelId="{4CEF9F7B-A6C9-4244-AC3B-1C8672B74381}" type="parTrans" cxnId="{EBEA72E3-C687-4C78-9C32-36CC203BBA74}">
      <dgm:prSet/>
      <dgm:spPr/>
      <dgm:t>
        <a:bodyPr/>
        <a:lstStyle/>
        <a:p>
          <a:endParaRPr lang="es-EC"/>
        </a:p>
      </dgm:t>
    </dgm:pt>
    <dgm:pt modelId="{6B6F80A9-F9A8-488C-B9C3-CF43472F17E2}" type="sibTrans" cxnId="{EBEA72E3-C687-4C78-9C32-36CC203BBA74}">
      <dgm:prSet/>
      <dgm:spPr/>
      <dgm:t>
        <a:bodyPr/>
        <a:lstStyle/>
        <a:p>
          <a:endParaRPr lang="es-EC"/>
        </a:p>
      </dgm:t>
    </dgm:pt>
    <dgm:pt modelId="{9707A936-8C3D-4454-A463-FD136D24C926}">
      <dgm:prSet phldrT="[Texto]"/>
      <dgm:spPr/>
      <dgm:t>
        <a:bodyPr/>
        <a:lstStyle/>
        <a:p>
          <a:r>
            <a:rPr lang="es-EC" dirty="0" smtClean="0"/>
            <a:t>Fichas</a:t>
          </a:r>
        </a:p>
        <a:p>
          <a:endParaRPr lang="es-EC" dirty="0"/>
        </a:p>
      </dgm:t>
    </dgm:pt>
    <dgm:pt modelId="{5584C614-979D-49CD-95E9-B5B7E10F58BB}" type="sibTrans" cxnId="{56E62DBB-C9DE-4D83-9747-434E857BB928}">
      <dgm:prSet/>
      <dgm:spPr/>
      <dgm:t>
        <a:bodyPr/>
        <a:lstStyle/>
        <a:p>
          <a:endParaRPr lang="es-EC"/>
        </a:p>
      </dgm:t>
    </dgm:pt>
    <dgm:pt modelId="{83CCFB9F-076F-4075-985B-00206DD2AAD1}" type="parTrans" cxnId="{56E62DBB-C9DE-4D83-9747-434E857BB928}">
      <dgm:prSet/>
      <dgm:spPr/>
      <dgm:t>
        <a:bodyPr/>
        <a:lstStyle/>
        <a:p>
          <a:endParaRPr lang="es-EC"/>
        </a:p>
      </dgm:t>
    </dgm:pt>
    <dgm:pt modelId="{6A66FA99-9605-49AD-9B01-94EBE17A89BF}" type="pres">
      <dgm:prSet presAssocID="{ED62D293-4662-4ED4-BA49-61EDE4A6DFF1}" presName="diagram" presStyleCnt="0">
        <dgm:presLayoutVars>
          <dgm:chPref val="1"/>
          <dgm:dir/>
          <dgm:animOne val="branch"/>
          <dgm:animLvl val="lvl"/>
          <dgm:resizeHandles/>
        </dgm:presLayoutVars>
      </dgm:prSet>
      <dgm:spPr/>
      <dgm:t>
        <a:bodyPr/>
        <a:lstStyle/>
        <a:p>
          <a:endParaRPr lang="es-EC"/>
        </a:p>
      </dgm:t>
    </dgm:pt>
    <dgm:pt modelId="{FF8597D0-EB54-49C3-BB7E-BF3D7DE9D1EB}" type="pres">
      <dgm:prSet presAssocID="{C391C4E7-B653-4F0D-8C0E-785C837A9F83}" presName="root" presStyleCnt="0"/>
      <dgm:spPr/>
    </dgm:pt>
    <dgm:pt modelId="{167A1485-6ECB-4315-96AE-DF8DC6429B41}" type="pres">
      <dgm:prSet presAssocID="{C391C4E7-B653-4F0D-8C0E-785C837A9F83}" presName="rootComposite" presStyleCnt="0"/>
      <dgm:spPr/>
    </dgm:pt>
    <dgm:pt modelId="{6C0682B7-AAA8-4C30-90DB-E512302FA708}" type="pres">
      <dgm:prSet presAssocID="{C391C4E7-B653-4F0D-8C0E-785C837A9F83}" presName="rootText" presStyleLbl="node1" presStyleIdx="0" presStyleCnt="3"/>
      <dgm:spPr/>
      <dgm:t>
        <a:bodyPr/>
        <a:lstStyle/>
        <a:p>
          <a:endParaRPr lang="es-EC"/>
        </a:p>
      </dgm:t>
    </dgm:pt>
    <dgm:pt modelId="{698EC230-D2F2-4C8A-B3B3-1371D1B56CAC}" type="pres">
      <dgm:prSet presAssocID="{C391C4E7-B653-4F0D-8C0E-785C837A9F83}" presName="rootConnector" presStyleLbl="node1" presStyleIdx="0" presStyleCnt="3"/>
      <dgm:spPr/>
      <dgm:t>
        <a:bodyPr/>
        <a:lstStyle/>
        <a:p>
          <a:endParaRPr lang="es-EC"/>
        </a:p>
      </dgm:t>
    </dgm:pt>
    <dgm:pt modelId="{25797C7E-D0DA-4C87-A077-9B8CA5D0D799}" type="pres">
      <dgm:prSet presAssocID="{C391C4E7-B653-4F0D-8C0E-785C837A9F83}" presName="childShape" presStyleCnt="0"/>
      <dgm:spPr/>
    </dgm:pt>
    <dgm:pt modelId="{3FE6E157-B3F8-4B65-85B2-A5A539757EDF}" type="pres">
      <dgm:prSet presAssocID="{F0E419F5-5F02-411A-BF29-FCE73FB86275}" presName="Name13" presStyleLbl="parChTrans1D2" presStyleIdx="0" presStyleCnt="5"/>
      <dgm:spPr/>
      <dgm:t>
        <a:bodyPr/>
        <a:lstStyle/>
        <a:p>
          <a:endParaRPr lang="es-EC"/>
        </a:p>
      </dgm:t>
    </dgm:pt>
    <dgm:pt modelId="{49D5D961-CD6A-4622-8F1E-ABD1ED03DD53}" type="pres">
      <dgm:prSet presAssocID="{DFA09F78-4FFB-4739-8F28-94E3C93FEA53}" presName="childText" presStyleLbl="bgAcc1" presStyleIdx="0" presStyleCnt="5">
        <dgm:presLayoutVars>
          <dgm:bulletEnabled val="1"/>
        </dgm:presLayoutVars>
      </dgm:prSet>
      <dgm:spPr/>
      <dgm:t>
        <a:bodyPr/>
        <a:lstStyle/>
        <a:p>
          <a:endParaRPr lang="es-EC"/>
        </a:p>
      </dgm:t>
    </dgm:pt>
    <dgm:pt modelId="{F8E6F88E-DBB0-4C47-8CBE-EC31E6384F0E}" type="pres">
      <dgm:prSet presAssocID="{9D29DEE4-715F-45C7-8F49-90EE06A73789}" presName="Name13" presStyleLbl="parChTrans1D2" presStyleIdx="1" presStyleCnt="5"/>
      <dgm:spPr/>
      <dgm:t>
        <a:bodyPr/>
        <a:lstStyle/>
        <a:p>
          <a:endParaRPr lang="es-EC"/>
        </a:p>
      </dgm:t>
    </dgm:pt>
    <dgm:pt modelId="{BBBD8261-6FE4-4CC9-B317-E172297CEF41}" type="pres">
      <dgm:prSet presAssocID="{350657A8-E54C-429F-9A82-1F83991FD999}" presName="childText" presStyleLbl="bgAcc1" presStyleIdx="1" presStyleCnt="5">
        <dgm:presLayoutVars>
          <dgm:bulletEnabled val="1"/>
        </dgm:presLayoutVars>
      </dgm:prSet>
      <dgm:spPr/>
      <dgm:t>
        <a:bodyPr/>
        <a:lstStyle/>
        <a:p>
          <a:endParaRPr lang="es-EC"/>
        </a:p>
      </dgm:t>
    </dgm:pt>
    <dgm:pt modelId="{67D38BBE-98B4-4127-8CDA-CC473BF8E144}" type="pres">
      <dgm:prSet presAssocID="{2A9E1E96-123E-46B2-ABE6-90CB95CFB69B}" presName="Name13" presStyleLbl="parChTrans1D2" presStyleIdx="2" presStyleCnt="5"/>
      <dgm:spPr/>
      <dgm:t>
        <a:bodyPr/>
        <a:lstStyle/>
        <a:p>
          <a:endParaRPr lang="es-EC"/>
        </a:p>
      </dgm:t>
    </dgm:pt>
    <dgm:pt modelId="{A0CB198D-94D1-4316-983B-022D645DE4F6}" type="pres">
      <dgm:prSet presAssocID="{378CB14D-DFCF-4DCE-879B-785EC67B18E8}" presName="childText" presStyleLbl="bgAcc1" presStyleIdx="2" presStyleCnt="5">
        <dgm:presLayoutVars>
          <dgm:bulletEnabled val="1"/>
        </dgm:presLayoutVars>
      </dgm:prSet>
      <dgm:spPr/>
      <dgm:t>
        <a:bodyPr/>
        <a:lstStyle/>
        <a:p>
          <a:endParaRPr lang="es-EC"/>
        </a:p>
      </dgm:t>
    </dgm:pt>
    <dgm:pt modelId="{7CAF2FC9-CD53-4352-B852-93452889CCF2}" type="pres">
      <dgm:prSet presAssocID="{4CEF9F7B-A6C9-4244-AC3B-1C8672B74381}" presName="Name13" presStyleLbl="parChTrans1D2" presStyleIdx="3" presStyleCnt="5"/>
      <dgm:spPr/>
      <dgm:t>
        <a:bodyPr/>
        <a:lstStyle/>
        <a:p>
          <a:endParaRPr lang="es-EC"/>
        </a:p>
      </dgm:t>
    </dgm:pt>
    <dgm:pt modelId="{9E3E674F-A053-4A43-910B-68C7E5DDC9C5}" type="pres">
      <dgm:prSet presAssocID="{CE78A4F2-AB02-41A2-860B-F0A1CF213716}" presName="childText" presStyleLbl="bgAcc1" presStyleIdx="3" presStyleCnt="5">
        <dgm:presLayoutVars>
          <dgm:bulletEnabled val="1"/>
        </dgm:presLayoutVars>
      </dgm:prSet>
      <dgm:spPr/>
      <dgm:t>
        <a:bodyPr/>
        <a:lstStyle/>
        <a:p>
          <a:endParaRPr lang="es-EC"/>
        </a:p>
      </dgm:t>
    </dgm:pt>
    <dgm:pt modelId="{B47157C3-940F-4BF4-9FA7-C9DC1F0C3847}" type="pres">
      <dgm:prSet presAssocID="{12F1F059-4B3B-43A8-AC77-67CF73A4AB5D}" presName="root" presStyleCnt="0"/>
      <dgm:spPr/>
    </dgm:pt>
    <dgm:pt modelId="{DC3EA396-CC98-4998-9C38-7E91A361B08C}" type="pres">
      <dgm:prSet presAssocID="{12F1F059-4B3B-43A8-AC77-67CF73A4AB5D}" presName="rootComposite" presStyleCnt="0"/>
      <dgm:spPr/>
    </dgm:pt>
    <dgm:pt modelId="{85C73867-1DA9-4DE6-9DEA-1FDC3684C2A2}" type="pres">
      <dgm:prSet presAssocID="{12F1F059-4B3B-43A8-AC77-67CF73A4AB5D}" presName="rootText" presStyleLbl="node1" presStyleIdx="1" presStyleCnt="3"/>
      <dgm:spPr/>
      <dgm:t>
        <a:bodyPr/>
        <a:lstStyle/>
        <a:p>
          <a:endParaRPr lang="es-EC"/>
        </a:p>
      </dgm:t>
    </dgm:pt>
    <dgm:pt modelId="{4437D73D-2F6E-49E5-94FD-01DBEC0C224D}" type="pres">
      <dgm:prSet presAssocID="{12F1F059-4B3B-43A8-AC77-67CF73A4AB5D}" presName="rootConnector" presStyleLbl="node1" presStyleIdx="1" presStyleCnt="3"/>
      <dgm:spPr/>
      <dgm:t>
        <a:bodyPr/>
        <a:lstStyle/>
        <a:p>
          <a:endParaRPr lang="es-EC"/>
        </a:p>
      </dgm:t>
    </dgm:pt>
    <dgm:pt modelId="{532AC971-F62D-4DC7-95D0-C1C738392ABD}" type="pres">
      <dgm:prSet presAssocID="{12F1F059-4B3B-43A8-AC77-67CF73A4AB5D}" presName="childShape" presStyleCnt="0"/>
      <dgm:spPr/>
    </dgm:pt>
    <dgm:pt modelId="{AE7E20EE-A919-49DC-9644-8F253D99AADD}" type="pres">
      <dgm:prSet presAssocID="{FF8D00B8-1842-44A1-BA19-E46BA7FD9751}" presName="root" presStyleCnt="0"/>
      <dgm:spPr/>
    </dgm:pt>
    <dgm:pt modelId="{BDB028AC-12AD-4D80-B26B-1F9E1EC873D5}" type="pres">
      <dgm:prSet presAssocID="{FF8D00B8-1842-44A1-BA19-E46BA7FD9751}" presName="rootComposite" presStyleCnt="0"/>
      <dgm:spPr/>
    </dgm:pt>
    <dgm:pt modelId="{574E6EC5-B39B-40AA-8E2D-4C78C47A043B}" type="pres">
      <dgm:prSet presAssocID="{FF8D00B8-1842-44A1-BA19-E46BA7FD9751}" presName="rootText" presStyleLbl="node1" presStyleIdx="2" presStyleCnt="3"/>
      <dgm:spPr/>
      <dgm:t>
        <a:bodyPr/>
        <a:lstStyle/>
        <a:p>
          <a:endParaRPr lang="es-EC"/>
        </a:p>
      </dgm:t>
    </dgm:pt>
    <dgm:pt modelId="{2C87222E-1A8E-4EDF-8D2D-DE485BC6DC4D}" type="pres">
      <dgm:prSet presAssocID="{FF8D00B8-1842-44A1-BA19-E46BA7FD9751}" presName="rootConnector" presStyleLbl="node1" presStyleIdx="2" presStyleCnt="3"/>
      <dgm:spPr/>
      <dgm:t>
        <a:bodyPr/>
        <a:lstStyle/>
        <a:p>
          <a:endParaRPr lang="es-EC"/>
        </a:p>
      </dgm:t>
    </dgm:pt>
    <dgm:pt modelId="{828F75D0-34BA-4354-BC7D-CD66A403905D}" type="pres">
      <dgm:prSet presAssocID="{FF8D00B8-1842-44A1-BA19-E46BA7FD9751}" presName="childShape" presStyleCnt="0"/>
      <dgm:spPr/>
    </dgm:pt>
    <dgm:pt modelId="{5AFC5A29-A7D1-452C-AF53-722A5A589B5F}" type="pres">
      <dgm:prSet presAssocID="{83CCFB9F-076F-4075-985B-00206DD2AAD1}" presName="Name13" presStyleLbl="parChTrans1D2" presStyleIdx="4" presStyleCnt="5"/>
      <dgm:spPr/>
      <dgm:t>
        <a:bodyPr/>
        <a:lstStyle/>
        <a:p>
          <a:endParaRPr lang="es-EC"/>
        </a:p>
      </dgm:t>
    </dgm:pt>
    <dgm:pt modelId="{609A0B8F-E151-4D07-82F5-1B4F2FEE9BAD}" type="pres">
      <dgm:prSet presAssocID="{9707A936-8C3D-4454-A463-FD136D24C926}" presName="childText" presStyleLbl="bgAcc1" presStyleIdx="4" presStyleCnt="5">
        <dgm:presLayoutVars>
          <dgm:bulletEnabled val="1"/>
        </dgm:presLayoutVars>
      </dgm:prSet>
      <dgm:spPr/>
      <dgm:t>
        <a:bodyPr/>
        <a:lstStyle/>
        <a:p>
          <a:endParaRPr lang="es-EC"/>
        </a:p>
      </dgm:t>
    </dgm:pt>
  </dgm:ptLst>
  <dgm:cxnLst>
    <dgm:cxn modelId="{D4A6FFF1-9A29-4FD6-B71B-CDE86C227485}" type="presOf" srcId="{FF8D00B8-1842-44A1-BA19-E46BA7FD9751}" destId="{574E6EC5-B39B-40AA-8E2D-4C78C47A043B}" srcOrd="0" destOrd="0" presId="urn:microsoft.com/office/officeart/2005/8/layout/hierarchy3"/>
    <dgm:cxn modelId="{50BCF98A-BB09-4E3C-83DD-9D2739E55389}" type="presOf" srcId="{C391C4E7-B653-4F0D-8C0E-785C837A9F83}" destId="{6C0682B7-AAA8-4C30-90DB-E512302FA708}" srcOrd="0" destOrd="0" presId="urn:microsoft.com/office/officeart/2005/8/layout/hierarchy3"/>
    <dgm:cxn modelId="{0E33EBDF-E01A-4006-8424-6DE244C3CF95}" type="presOf" srcId="{12F1F059-4B3B-43A8-AC77-67CF73A4AB5D}" destId="{4437D73D-2F6E-49E5-94FD-01DBEC0C224D}" srcOrd="1" destOrd="0" presId="urn:microsoft.com/office/officeart/2005/8/layout/hierarchy3"/>
    <dgm:cxn modelId="{5DD0935B-ED10-4E2A-AB93-0D4A20F6937F}" type="presOf" srcId="{FF8D00B8-1842-44A1-BA19-E46BA7FD9751}" destId="{2C87222E-1A8E-4EDF-8D2D-DE485BC6DC4D}" srcOrd="1" destOrd="0" presId="urn:microsoft.com/office/officeart/2005/8/layout/hierarchy3"/>
    <dgm:cxn modelId="{700D0C7E-BD07-4BCE-91AE-7886585BC69B}" srcId="{ED62D293-4662-4ED4-BA49-61EDE4A6DFF1}" destId="{12F1F059-4B3B-43A8-AC77-67CF73A4AB5D}" srcOrd="1" destOrd="0" parTransId="{943A5E7A-1F35-4769-BC81-A6B7B05E84F5}" sibTransId="{6CAB448C-33A1-45B5-A441-233D787738A9}"/>
    <dgm:cxn modelId="{EBEA72E3-C687-4C78-9C32-36CC203BBA74}" srcId="{C391C4E7-B653-4F0D-8C0E-785C837A9F83}" destId="{CE78A4F2-AB02-41A2-860B-F0A1CF213716}" srcOrd="3" destOrd="0" parTransId="{4CEF9F7B-A6C9-4244-AC3B-1C8672B74381}" sibTransId="{6B6F80A9-F9A8-488C-B9C3-CF43472F17E2}"/>
    <dgm:cxn modelId="{E0709F0B-22F4-41BE-8FA5-5FB82BBA1290}" type="presOf" srcId="{350657A8-E54C-429F-9A82-1F83991FD999}" destId="{BBBD8261-6FE4-4CC9-B317-E172297CEF41}" srcOrd="0" destOrd="0" presId="urn:microsoft.com/office/officeart/2005/8/layout/hierarchy3"/>
    <dgm:cxn modelId="{2A6009F2-4A40-4B96-A655-4575123298BC}" type="presOf" srcId="{12F1F059-4B3B-43A8-AC77-67CF73A4AB5D}" destId="{85C73867-1DA9-4DE6-9DEA-1FDC3684C2A2}" srcOrd="0" destOrd="0" presId="urn:microsoft.com/office/officeart/2005/8/layout/hierarchy3"/>
    <dgm:cxn modelId="{09032AEB-1722-4855-B43B-C57B9BBEA94A}" type="presOf" srcId="{4CEF9F7B-A6C9-4244-AC3B-1C8672B74381}" destId="{7CAF2FC9-CD53-4352-B852-93452889CCF2}" srcOrd="0" destOrd="0" presId="urn:microsoft.com/office/officeart/2005/8/layout/hierarchy3"/>
    <dgm:cxn modelId="{0F45E4DC-1D13-478D-9669-0C574110049C}" type="presOf" srcId="{2A9E1E96-123E-46B2-ABE6-90CB95CFB69B}" destId="{67D38BBE-98B4-4127-8CDA-CC473BF8E144}" srcOrd="0" destOrd="0" presId="urn:microsoft.com/office/officeart/2005/8/layout/hierarchy3"/>
    <dgm:cxn modelId="{03767E2C-289E-4F9A-B122-0264C78A1E86}" srcId="{C391C4E7-B653-4F0D-8C0E-785C837A9F83}" destId="{DFA09F78-4FFB-4739-8F28-94E3C93FEA53}" srcOrd="0" destOrd="0" parTransId="{F0E419F5-5F02-411A-BF29-FCE73FB86275}" sibTransId="{EE3750A2-55B4-4C62-837D-C17DCF77153D}"/>
    <dgm:cxn modelId="{326C6F38-8D4D-4B14-B2F2-7416A5574049}" type="presOf" srcId="{378CB14D-DFCF-4DCE-879B-785EC67B18E8}" destId="{A0CB198D-94D1-4316-983B-022D645DE4F6}" srcOrd="0" destOrd="0" presId="urn:microsoft.com/office/officeart/2005/8/layout/hierarchy3"/>
    <dgm:cxn modelId="{5B10FEC1-EC72-4F2F-A32A-683A5E8B5C67}" type="presOf" srcId="{C391C4E7-B653-4F0D-8C0E-785C837A9F83}" destId="{698EC230-D2F2-4C8A-B3B3-1371D1B56CAC}" srcOrd="1" destOrd="0" presId="urn:microsoft.com/office/officeart/2005/8/layout/hierarchy3"/>
    <dgm:cxn modelId="{7172A3C6-A56C-4ECC-8491-A075336B9693}" type="presOf" srcId="{F0E419F5-5F02-411A-BF29-FCE73FB86275}" destId="{3FE6E157-B3F8-4B65-85B2-A5A539757EDF}" srcOrd="0" destOrd="0" presId="urn:microsoft.com/office/officeart/2005/8/layout/hierarchy3"/>
    <dgm:cxn modelId="{47DCE1DC-80AB-4F22-A8C5-1269B79583B9}" type="presOf" srcId="{9707A936-8C3D-4454-A463-FD136D24C926}" destId="{609A0B8F-E151-4D07-82F5-1B4F2FEE9BAD}" srcOrd="0" destOrd="0" presId="urn:microsoft.com/office/officeart/2005/8/layout/hierarchy3"/>
    <dgm:cxn modelId="{459DE4BE-2B59-4CDE-96F1-8A993867079E}" srcId="{C391C4E7-B653-4F0D-8C0E-785C837A9F83}" destId="{378CB14D-DFCF-4DCE-879B-785EC67B18E8}" srcOrd="2" destOrd="0" parTransId="{2A9E1E96-123E-46B2-ABE6-90CB95CFB69B}" sibTransId="{B7535870-831C-46DA-818D-F2B1D8B0288F}"/>
    <dgm:cxn modelId="{D50990E4-76EE-48B7-A5C9-837165D4C742}" srcId="{ED62D293-4662-4ED4-BA49-61EDE4A6DFF1}" destId="{C391C4E7-B653-4F0D-8C0E-785C837A9F83}" srcOrd="0" destOrd="0" parTransId="{B9C3F030-2436-4D43-AD38-759ED41EDAF4}" sibTransId="{F6EE1F02-AEC8-4820-97D7-2DC72C00AC4D}"/>
    <dgm:cxn modelId="{135AE9F0-EE9A-46D8-9490-1A7B6A57212D}" type="presOf" srcId="{83CCFB9F-076F-4075-985B-00206DD2AAD1}" destId="{5AFC5A29-A7D1-452C-AF53-722A5A589B5F}" srcOrd="0" destOrd="0" presId="urn:microsoft.com/office/officeart/2005/8/layout/hierarchy3"/>
    <dgm:cxn modelId="{640B1F40-60A3-47A8-B261-F99FBACA6511}" type="presOf" srcId="{CE78A4F2-AB02-41A2-860B-F0A1CF213716}" destId="{9E3E674F-A053-4A43-910B-68C7E5DDC9C5}" srcOrd="0" destOrd="0" presId="urn:microsoft.com/office/officeart/2005/8/layout/hierarchy3"/>
    <dgm:cxn modelId="{F181AB43-4D07-40FD-A9DA-2C28F12DBE7D}" srcId="{ED62D293-4662-4ED4-BA49-61EDE4A6DFF1}" destId="{FF8D00B8-1842-44A1-BA19-E46BA7FD9751}" srcOrd="2" destOrd="0" parTransId="{76A7C43C-67A8-43B7-9777-AD27D20F7636}" sibTransId="{E10C1B31-F14F-485C-B87C-38BFB62C4906}"/>
    <dgm:cxn modelId="{56E62DBB-C9DE-4D83-9747-434E857BB928}" srcId="{FF8D00B8-1842-44A1-BA19-E46BA7FD9751}" destId="{9707A936-8C3D-4454-A463-FD136D24C926}" srcOrd="0" destOrd="0" parTransId="{83CCFB9F-076F-4075-985B-00206DD2AAD1}" sibTransId="{5584C614-979D-49CD-95E9-B5B7E10F58BB}"/>
    <dgm:cxn modelId="{BE0C7179-95FD-419B-86EF-DC20C0CB19BF}" type="presOf" srcId="{DFA09F78-4FFB-4739-8F28-94E3C93FEA53}" destId="{49D5D961-CD6A-4622-8F1E-ABD1ED03DD53}" srcOrd="0" destOrd="0" presId="urn:microsoft.com/office/officeart/2005/8/layout/hierarchy3"/>
    <dgm:cxn modelId="{C6D63001-C3B4-4A35-9B36-FCA55E30BB52}" type="presOf" srcId="{9D29DEE4-715F-45C7-8F49-90EE06A73789}" destId="{F8E6F88E-DBB0-4C47-8CBE-EC31E6384F0E}" srcOrd="0" destOrd="0" presId="urn:microsoft.com/office/officeart/2005/8/layout/hierarchy3"/>
    <dgm:cxn modelId="{2796DA76-D392-47F5-A42F-13631E3F128E}" srcId="{C391C4E7-B653-4F0D-8C0E-785C837A9F83}" destId="{350657A8-E54C-429F-9A82-1F83991FD999}" srcOrd="1" destOrd="0" parTransId="{9D29DEE4-715F-45C7-8F49-90EE06A73789}" sibTransId="{D360EC1D-15E9-4C69-80ED-183E07DFB88F}"/>
    <dgm:cxn modelId="{AAB2AF6C-9F7E-413A-860B-DF6943ACC19B}" type="presOf" srcId="{ED62D293-4662-4ED4-BA49-61EDE4A6DFF1}" destId="{6A66FA99-9605-49AD-9B01-94EBE17A89BF}" srcOrd="0" destOrd="0" presId="urn:microsoft.com/office/officeart/2005/8/layout/hierarchy3"/>
    <dgm:cxn modelId="{44FD61CC-A414-4FF4-A52E-07DC03AC33DB}" type="presParOf" srcId="{6A66FA99-9605-49AD-9B01-94EBE17A89BF}" destId="{FF8597D0-EB54-49C3-BB7E-BF3D7DE9D1EB}" srcOrd="0" destOrd="0" presId="urn:microsoft.com/office/officeart/2005/8/layout/hierarchy3"/>
    <dgm:cxn modelId="{11B91A4B-D7A0-48FD-900B-4112C8E1ABC9}" type="presParOf" srcId="{FF8597D0-EB54-49C3-BB7E-BF3D7DE9D1EB}" destId="{167A1485-6ECB-4315-96AE-DF8DC6429B41}" srcOrd="0" destOrd="0" presId="urn:microsoft.com/office/officeart/2005/8/layout/hierarchy3"/>
    <dgm:cxn modelId="{621F77D4-64FB-4518-B224-91ED4CCA9107}" type="presParOf" srcId="{167A1485-6ECB-4315-96AE-DF8DC6429B41}" destId="{6C0682B7-AAA8-4C30-90DB-E512302FA708}" srcOrd="0" destOrd="0" presId="urn:microsoft.com/office/officeart/2005/8/layout/hierarchy3"/>
    <dgm:cxn modelId="{FCAF0BDD-DCED-4027-AFCF-DA1AC25687D5}" type="presParOf" srcId="{167A1485-6ECB-4315-96AE-DF8DC6429B41}" destId="{698EC230-D2F2-4C8A-B3B3-1371D1B56CAC}" srcOrd="1" destOrd="0" presId="urn:microsoft.com/office/officeart/2005/8/layout/hierarchy3"/>
    <dgm:cxn modelId="{D1DB9B75-106B-42C2-A834-04EFB626613B}" type="presParOf" srcId="{FF8597D0-EB54-49C3-BB7E-BF3D7DE9D1EB}" destId="{25797C7E-D0DA-4C87-A077-9B8CA5D0D799}" srcOrd="1" destOrd="0" presId="urn:microsoft.com/office/officeart/2005/8/layout/hierarchy3"/>
    <dgm:cxn modelId="{4C929B39-D3A4-47EE-A39A-6C1101D23037}" type="presParOf" srcId="{25797C7E-D0DA-4C87-A077-9B8CA5D0D799}" destId="{3FE6E157-B3F8-4B65-85B2-A5A539757EDF}" srcOrd="0" destOrd="0" presId="urn:microsoft.com/office/officeart/2005/8/layout/hierarchy3"/>
    <dgm:cxn modelId="{35D4E174-F291-44A6-A3BC-BFD8C5DEC310}" type="presParOf" srcId="{25797C7E-D0DA-4C87-A077-9B8CA5D0D799}" destId="{49D5D961-CD6A-4622-8F1E-ABD1ED03DD53}" srcOrd="1" destOrd="0" presId="urn:microsoft.com/office/officeart/2005/8/layout/hierarchy3"/>
    <dgm:cxn modelId="{4331C182-238F-4B35-B15A-89628EA0C53C}" type="presParOf" srcId="{25797C7E-D0DA-4C87-A077-9B8CA5D0D799}" destId="{F8E6F88E-DBB0-4C47-8CBE-EC31E6384F0E}" srcOrd="2" destOrd="0" presId="urn:microsoft.com/office/officeart/2005/8/layout/hierarchy3"/>
    <dgm:cxn modelId="{C44FCA29-C2D4-4DBB-9658-E005D4C333DC}" type="presParOf" srcId="{25797C7E-D0DA-4C87-A077-9B8CA5D0D799}" destId="{BBBD8261-6FE4-4CC9-B317-E172297CEF41}" srcOrd="3" destOrd="0" presId="urn:microsoft.com/office/officeart/2005/8/layout/hierarchy3"/>
    <dgm:cxn modelId="{50F99EE1-2576-4A75-8DC1-0299F01DC0AF}" type="presParOf" srcId="{25797C7E-D0DA-4C87-A077-9B8CA5D0D799}" destId="{67D38BBE-98B4-4127-8CDA-CC473BF8E144}" srcOrd="4" destOrd="0" presId="urn:microsoft.com/office/officeart/2005/8/layout/hierarchy3"/>
    <dgm:cxn modelId="{3AE7D7A8-59B0-4EC4-87AB-D4E1620AD05D}" type="presParOf" srcId="{25797C7E-D0DA-4C87-A077-9B8CA5D0D799}" destId="{A0CB198D-94D1-4316-983B-022D645DE4F6}" srcOrd="5" destOrd="0" presId="urn:microsoft.com/office/officeart/2005/8/layout/hierarchy3"/>
    <dgm:cxn modelId="{1470679A-A7B1-47F9-9C70-3DC3CA397AC6}" type="presParOf" srcId="{25797C7E-D0DA-4C87-A077-9B8CA5D0D799}" destId="{7CAF2FC9-CD53-4352-B852-93452889CCF2}" srcOrd="6" destOrd="0" presId="urn:microsoft.com/office/officeart/2005/8/layout/hierarchy3"/>
    <dgm:cxn modelId="{06B3E43D-6936-4264-9942-6F5C10A34145}" type="presParOf" srcId="{25797C7E-D0DA-4C87-A077-9B8CA5D0D799}" destId="{9E3E674F-A053-4A43-910B-68C7E5DDC9C5}" srcOrd="7" destOrd="0" presId="urn:microsoft.com/office/officeart/2005/8/layout/hierarchy3"/>
    <dgm:cxn modelId="{FAF6E931-C6F7-42CB-9FB9-CB5F0AEFE15C}" type="presParOf" srcId="{6A66FA99-9605-49AD-9B01-94EBE17A89BF}" destId="{B47157C3-940F-4BF4-9FA7-C9DC1F0C3847}" srcOrd="1" destOrd="0" presId="urn:microsoft.com/office/officeart/2005/8/layout/hierarchy3"/>
    <dgm:cxn modelId="{8F20438C-FA6C-40E2-AD9C-6FA84022C724}" type="presParOf" srcId="{B47157C3-940F-4BF4-9FA7-C9DC1F0C3847}" destId="{DC3EA396-CC98-4998-9C38-7E91A361B08C}" srcOrd="0" destOrd="0" presId="urn:microsoft.com/office/officeart/2005/8/layout/hierarchy3"/>
    <dgm:cxn modelId="{4F5BFC57-A453-4CA5-A84B-71EF6EEE483C}" type="presParOf" srcId="{DC3EA396-CC98-4998-9C38-7E91A361B08C}" destId="{85C73867-1DA9-4DE6-9DEA-1FDC3684C2A2}" srcOrd="0" destOrd="0" presId="urn:microsoft.com/office/officeart/2005/8/layout/hierarchy3"/>
    <dgm:cxn modelId="{E165227E-E00E-4113-BD1E-501648B2D625}" type="presParOf" srcId="{DC3EA396-CC98-4998-9C38-7E91A361B08C}" destId="{4437D73D-2F6E-49E5-94FD-01DBEC0C224D}" srcOrd="1" destOrd="0" presId="urn:microsoft.com/office/officeart/2005/8/layout/hierarchy3"/>
    <dgm:cxn modelId="{96CFC81F-D147-4388-B075-67604BF3454D}" type="presParOf" srcId="{B47157C3-940F-4BF4-9FA7-C9DC1F0C3847}" destId="{532AC971-F62D-4DC7-95D0-C1C738392ABD}" srcOrd="1" destOrd="0" presId="urn:microsoft.com/office/officeart/2005/8/layout/hierarchy3"/>
    <dgm:cxn modelId="{45B106E8-FD94-4910-B11E-9FA55C77B416}" type="presParOf" srcId="{6A66FA99-9605-49AD-9B01-94EBE17A89BF}" destId="{AE7E20EE-A919-49DC-9644-8F253D99AADD}" srcOrd="2" destOrd="0" presId="urn:microsoft.com/office/officeart/2005/8/layout/hierarchy3"/>
    <dgm:cxn modelId="{92F50CC6-4E40-4E19-AFDC-51FC5E21239E}" type="presParOf" srcId="{AE7E20EE-A919-49DC-9644-8F253D99AADD}" destId="{BDB028AC-12AD-4D80-B26B-1F9E1EC873D5}" srcOrd="0" destOrd="0" presId="urn:microsoft.com/office/officeart/2005/8/layout/hierarchy3"/>
    <dgm:cxn modelId="{7D5B8FFD-A818-4A77-8C5E-488FBD19B4EC}" type="presParOf" srcId="{BDB028AC-12AD-4D80-B26B-1F9E1EC873D5}" destId="{574E6EC5-B39B-40AA-8E2D-4C78C47A043B}" srcOrd="0" destOrd="0" presId="urn:microsoft.com/office/officeart/2005/8/layout/hierarchy3"/>
    <dgm:cxn modelId="{8C62521F-07B9-43F4-9602-BD66A37A3508}" type="presParOf" srcId="{BDB028AC-12AD-4D80-B26B-1F9E1EC873D5}" destId="{2C87222E-1A8E-4EDF-8D2D-DE485BC6DC4D}" srcOrd="1" destOrd="0" presId="urn:microsoft.com/office/officeart/2005/8/layout/hierarchy3"/>
    <dgm:cxn modelId="{7DC98120-C142-499E-9B55-705C59BB8508}" type="presParOf" srcId="{AE7E20EE-A919-49DC-9644-8F253D99AADD}" destId="{828F75D0-34BA-4354-BC7D-CD66A403905D}" srcOrd="1" destOrd="0" presId="urn:microsoft.com/office/officeart/2005/8/layout/hierarchy3"/>
    <dgm:cxn modelId="{A9FA638D-A530-4EBF-AE31-454C78DD9D33}" type="presParOf" srcId="{828F75D0-34BA-4354-BC7D-CD66A403905D}" destId="{5AFC5A29-A7D1-452C-AF53-722A5A589B5F}" srcOrd="0" destOrd="0" presId="urn:microsoft.com/office/officeart/2005/8/layout/hierarchy3"/>
    <dgm:cxn modelId="{006EE943-F4CE-4A81-9E30-A4A2184CEFED}" type="presParOf" srcId="{828F75D0-34BA-4354-BC7D-CD66A403905D}" destId="{609A0B8F-E151-4D07-82F5-1B4F2FEE9BA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1E4F3-8978-4E99-81CF-98041F5FE4A7}">
      <dsp:nvSpPr>
        <dsp:cNvPr id="0" name=""/>
        <dsp:cNvSpPr/>
      </dsp:nvSpPr>
      <dsp:spPr>
        <a:xfrm>
          <a:off x="595400" y="4399"/>
          <a:ext cx="4905198" cy="1401559"/>
        </a:xfrm>
        <a:prstGeom prst="roundRect">
          <a:avLst>
            <a:gd name="adj" fmla="val 10000"/>
          </a:avLst>
        </a:prstGeom>
        <a:solidFill>
          <a:schemeClr val="lt1">
            <a:hueOff val="0"/>
            <a:satOff val="0"/>
            <a:lumOff val="0"/>
            <a:alphaOff val="0"/>
          </a:schemeClr>
        </a:solidFill>
        <a:ln>
          <a:noFill/>
        </a:ln>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smtClean="0"/>
            <a:t>Información base y</a:t>
          </a:r>
        </a:p>
        <a:p>
          <a:pPr lvl="0" algn="ctr" defTabSz="889000">
            <a:lnSpc>
              <a:spcPct val="90000"/>
            </a:lnSpc>
            <a:spcBef>
              <a:spcPct val="0"/>
            </a:spcBef>
            <a:spcAft>
              <a:spcPct val="35000"/>
            </a:spcAft>
          </a:pPr>
          <a:r>
            <a:rPr lang="es-EC" sz="2000" kern="1200" smtClean="0"/>
            <a:t>Reconocimiento de edificaciones</a:t>
          </a:r>
          <a:endParaRPr lang="es-EC" sz="2000" kern="1200" dirty="0"/>
        </a:p>
      </dsp:txBody>
      <dsp:txXfrm>
        <a:off x="636450" y="45449"/>
        <a:ext cx="4823098" cy="1319459"/>
      </dsp:txXfrm>
    </dsp:sp>
    <dsp:sp modelId="{39008983-8599-49EC-BE54-0A4027CD4550}">
      <dsp:nvSpPr>
        <dsp:cNvPr id="0" name=""/>
        <dsp:cNvSpPr/>
      </dsp:nvSpPr>
      <dsp:spPr>
        <a:xfrm rot="5400000">
          <a:off x="2847967" y="1432630"/>
          <a:ext cx="400064" cy="480077"/>
        </a:xfrm>
        <a:prstGeom prst="rightArrow">
          <a:avLst>
            <a:gd name="adj1" fmla="val 60000"/>
            <a:gd name="adj2" fmla="val 50000"/>
          </a:avLst>
        </a:prstGeom>
        <a:solidFill>
          <a:schemeClr val="accent1">
            <a:tint val="60000"/>
            <a:hueOff val="0"/>
            <a:satOff val="0"/>
            <a:lumOff val="0"/>
            <a:alphaOff val="0"/>
          </a:schemeClr>
        </a:solidFill>
        <a:ln w="12700" cap="flat" cmpd="sng" algn="ctr">
          <a:solidFill>
            <a:schemeClr val="accent1">
              <a:tint val="60000"/>
              <a:hueOff val="0"/>
              <a:satOff val="0"/>
              <a:lumOff val="0"/>
              <a:alphaOff val="0"/>
            </a:schemeClr>
          </a:solidFill>
          <a:prstDash val="solid"/>
        </a:ln>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C" sz="2000" kern="1200"/>
        </a:p>
      </dsp:txBody>
      <dsp:txXfrm rot="-5400000">
        <a:off x="2903976" y="1472637"/>
        <a:ext cx="288047" cy="280045"/>
      </dsp:txXfrm>
    </dsp:sp>
    <dsp:sp modelId="{8AC7737E-3D9E-40DF-9ADC-7F63866C432B}">
      <dsp:nvSpPr>
        <dsp:cNvPr id="0" name=""/>
        <dsp:cNvSpPr/>
      </dsp:nvSpPr>
      <dsp:spPr>
        <a:xfrm>
          <a:off x="914321" y="1939378"/>
          <a:ext cx="4267356" cy="1453056"/>
        </a:xfrm>
        <a:prstGeom prst="roundRect">
          <a:avLst>
            <a:gd name="adj" fmla="val 10000"/>
          </a:avLst>
        </a:prstGeom>
        <a:solidFill>
          <a:schemeClr val="lt1">
            <a:hueOff val="0"/>
            <a:satOff val="0"/>
            <a:lumOff val="0"/>
            <a:alphaOff val="0"/>
          </a:schemeClr>
        </a:solidFill>
        <a:ln>
          <a:noFill/>
        </a:ln>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s-EC" sz="2000" kern="1200" dirty="0" smtClean="0"/>
        </a:p>
        <a:p>
          <a:pPr lvl="0" algn="ctr" defTabSz="889000">
            <a:lnSpc>
              <a:spcPct val="90000"/>
            </a:lnSpc>
            <a:spcBef>
              <a:spcPct val="0"/>
            </a:spcBef>
            <a:spcAft>
              <a:spcPct val="35000"/>
            </a:spcAft>
          </a:pPr>
          <a:r>
            <a:rPr lang="es-EC" sz="2000" kern="1200" dirty="0" smtClean="0"/>
            <a:t>Rectificación de Fotografías</a:t>
          </a:r>
        </a:p>
      </dsp:txBody>
      <dsp:txXfrm>
        <a:off x="956880" y="1981937"/>
        <a:ext cx="4182238" cy="1367938"/>
      </dsp:txXfrm>
    </dsp:sp>
    <dsp:sp modelId="{40A39A62-D728-4F15-BC67-A82BC1839FBE}">
      <dsp:nvSpPr>
        <dsp:cNvPr id="0" name=""/>
        <dsp:cNvSpPr/>
      </dsp:nvSpPr>
      <dsp:spPr>
        <a:xfrm rot="5400000">
          <a:off x="2847967" y="3419106"/>
          <a:ext cx="400064" cy="480077"/>
        </a:xfrm>
        <a:prstGeom prst="rightArrow">
          <a:avLst>
            <a:gd name="adj1" fmla="val 60000"/>
            <a:gd name="adj2" fmla="val 50000"/>
          </a:avLst>
        </a:prstGeom>
        <a:solidFill>
          <a:schemeClr val="accent1">
            <a:tint val="60000"/>
            <a:hueOff val="0"/>
            <a:satOff val="0"/>
            <a:lumOff val="0"/>
            <a:alphaOff val="0"/>
          </a:schemeClr>
        </a:solidFill>
        <a:ln w="12700" cap="flat" cmpd="sng" algn="ctr">
          <a:solidFill>
            <a:schemeClr val="accent1">
              <a:tint val="60000"/>
              <a:hueOff val="0"/>
              <a:satOff val="0"/>
              <a:lumOff val="0"/>
              <a:alphaOff val="0"/>
            </a:schemeClr>
          </a:solidFill>
          <a:prstDash val="solid"/>
        </a:ln>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C" sz="2000" kern="1200"/>
        </a:p>
      </dsp:txBody>
      <dsp:txXfrm rot="-5400000">
        <a:off x="2903976" y="3459113"/>
        <a:ext cx="288047" cy="280045"/>
      </dsp:txXfrm>
    </dsp:sp>
    <dsp:sp modelId="{67AB2984-F164-47C4-88BF-D6EB9BE2C8BA}">
      <dsp:nvSpPr>
        <dsp:cNvPr id="0" name=""/>
        <dsp:cNvSpPr/>
      </dsp:nvSpPr>
      <dsp:spPr>
        <a:xfrm>
          <a:off x="914321" y="3925854"/>
          <a:ext cx="4267356" cy="1066839"/>
        </a:xfrm>
        <a:prstGeom prst="roundRect">
          <a:avLst>
            <a:gd name="adj" fmla="val 10000"/>
          </a:avLst>
        </a:prstGeom>
        <a:solidFill>
          <a:schemeClr val="lt1">
            <a:hueOff val="0"/>
            <a:satOff val="0"/>
            <a:lumOff val="0"/>
            <a:alphaOff val="0"/>
          </a:schemeClr>
        </a:solidFill>
        <a:ln>
          <a:noFill/>
        </a:ln>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smtClean="0"/>
            <a:t>Modelamiento 3D</a:t>
          </a:r>
          <a:endParaRPr lang="es-EC" sz="2000" kern="1200" dirty="0" smtClean="0"/>
        </a:p>
      </dsp:txBody>
      <dsp:txXfrm>
        <a:off x="945568" y="3957101"/>
        <a:ext cx="4204862" cy="1004345"/>
      </dsp:txXfrm>
    </dsp:sp>
    <dsp:sp modelId="{C2D7F854-AEC2-4F64-B437-6AC1730297D3}">
      <dsp:nvSpPr>
        <dsp:cNvPr id="0" name=""/>
        <dsp:cNvSpPr/>
      </dsp:nvSpPr>
      <dsp:spPr>
        <a:xfrm rot="5400000">
          <a:off x="2847967" y="5019364"/>
          <a:ext cx="400064" cy="480077"/>
        </a:xfrm>
        <a:prstGeom prst="rightArrow">
          <a:avLst>
            <a:gd name="adj1" fmla="val 60000"/>
            <a:gd name="adj2" fmla="val 50000"/>
          </a:avLst>
        </a:prstGeom>
        <a:solidFill>
          <a:schemeClr val="accent1">
            <a:tint val="60000"/>
            <a:hueOff val="0"/>
            <a:satOff val="0"/>
            <a:lumOff val="0"/>
            <a:alphaOff val="0"/>
          </a:schemeClr>
        </a:solidFill>
        <a:ln w="12700" cap="flat" cmpd="sng" algn="ctr">
          <a:solidFill>
            <a:schemeClr val="accent1">
              <a:tint val="60000"/>
              <a:hueOff val="0"/>
              <a:satOff val="0"/>
              <a:lumOff val="0"/>
              <a:alphaOff val="0"/>
            </a:schemeClr>
          </a:solidFill>
          <a:prstDash val="solid"/>
        </a:ln>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C" sz="2000" kern="1200"/>
        </a:p>
      </dsp:txBody>
      <dsp:txXfrm rot="-5400000">
        <a:off x="2903976" y="5059371"/>
        <a:ext cx="288047" cy="280045"/>
      </dsp:txXfrm>
    </dsp:sp>
    <dsp:sp modelId="{D270AED6-80D4-4643-B6EF-85A4CF068CE8}">
      <dsp:nvSpPr>
        <dsp:cNvPr id="0" name=""/>
        <dsp:cNvSpPr/>
      </dsp:nvSpPr>
      <dsp:spPr>
        <a:xfrm>
          <a:off x="914321" y="5526113"/>
          <a:ext cx="4267356" cy="1066839"/>
        </a:xfrm>
        <a:prstGeom prst="roundRect">
          <a:avLst>
            <a:gd name="adj" fmla="val 10000"/>
          </a:avLst>
        </a:prstGeom>
        <a:solidFill>
          <a:schemeClr val="lt1">
            <a:hueOff val="0"/>
            <a:satOff val="0"/>
            <a:lumOff val="0"/>
            <a:alphaOff val="0"/>
          </a:schemeClr>
        </a:solidFill>
        <a:ln>
          <a:noFill/>
        </a:ln>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Generación de ambientes virtuales</a:t>
          </a:r>
        </a:p>
      </dsp:txBody>
      <dsp:txXfrm>
        <a:off x="945568" y="5557360"/>
        <a:ext cx="4204862" cy="1004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DB46B-1175-4D8D-A8B5-42F5538C09F8}">
      <dsp:nvSpPr>
        <dsp:cNvPr id="0" name=""/>
        <dsp:cNvSpPr/>
      </dsp:nvSpPr>
      <dsp:spPr>
        <a:xfrm>
          <a:off x="601526" y="883059"/>
          <a:ext cx="1015563" cy="795702"/>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63500" dist="12700" dir="5400000" sx="102000" sy="102000" rotWithShape="0">
            <a:srgbClr val="000000">
              <a:alpha val="2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t>Cámara</a:t>
          </a:r>
          <a:endParaRPr lang="es-EC" sz="1400" kern="1200" dirty="0"/>
        </a:p>
      </dsp:txBody>
      <dsp:txXfrm>
        <a:off x="750252" y="999587"/>
        <a:ext cx="718111" cy="562646"/>
      </dsp:txXfrm>
    </dsp:sp>
    <dsp:sp modelId="{F61CF9F4-CA93-45DA-A839-00552640B68F}">
      <dsp:nvSpPr>
        <dsp:cNvPr id="0" name=""/>
        <dsp:cNvSpPr/>
      </dsp:nvSpPr>
      <dsp:spPr>
        <a:xfrm rot="10800000">
          <a:off x="830539" y="1818146"/>
          <a:ext cx="557538" cy="295495"/>
        </a:xfrm>
        <a:prstGeom prst="triangle">
          <a:avLst/>
        </a:prstGeom>
        <a:solidFill>
          <a:schemeClr val="accent2">
            <a:hueOff val="0"/>
            <a:satOff val="0"/>
            <a:lumOff val="0"/>
            <a:alphaOff val="0"/>
          </a:schemeClr>
        </a:solidFill>
        <a:ln>
          <a:noFill/>
        </a:ln>
        <a:effectLst>
          <a:outerShdw blurRad="63500" dist="12700" dir="5400000" sx="102000" sy="102000" rotWithShape="0">
            <a:srgbClr val="000000">
              <a:alpha val="20000"/>
            </a:srgbClr>
          </a:outerShdw>
        </a:effectLst>
      </dsp:spPr>
      <dsp:style>
        <a:lnRef idx="0">
          <a:scrgbClr r="0" g="0" b="0"/>
        </a:lnRef>
        <a:fillRef idx="1">
          <a:scrgbClr r="0" g="0" b="0"/>
        </a:fillRef>
        <a:effectRef idx="1">
          <a:scrgbClr r="0" g="0" b="0"/>
        </a:effectRef>
        <a:fontRef idx="minor">
          <a:schemeClr val="lt1"/>
        </a:fontRef>
      </dsp:style>
    </dsp:sp>
    <dsp:sp modelId="{8EFDB1A3-0466-43AF-95A1-3CC6E9BCD0F0}">
      <dsp:nvSpPr>
        <dsp:cNvPr id="0" name=""/>
        <dsp:cNvSpPr/>
      </dsp:nvSpPr>
      <dsp:spPr>
        <a:xfrm>
          <a:off x="4405" y="2236299"/>
          <a:ext cx="2209804" cy="1831679"/>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63500" dist="12700" dir="5400000" sx="102000" sy="102000" rotWithShape="0">
            <a:srgbClr val="000000">
              <a:alpha val="2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kern="1200" dirty="0" smtClean="0"/>
            <a:t>Toma de Fotografías</a:t>
          </a:r>
          <a:endParaRPr lang="es-EC" sz="2400" kern="1200" dirty="0"/>
        </a:p>
      </dsp:txBody>
      <dsp:txXfrm>
        <a:off x="328023" y="2504542"/>
        <a:ext cx="1562568" cy="1295193"/>
      </dsp:txXfrm>
    </dsp:sp>
    <dsp:sp modelId="{0F1D170A-5F4D-421A-947A-8E1A69C1CC6F}">
      <dsp:nvSpPr>
        <dsp:cNvPr id="0" name=""/>
        <dsp:cNvSpPr/>
      </dsp:nvSpPr>
      <dsp:spPr>
        <a:xfrm rot="5540341">
          <a:off x="2480993" y="3071806"/>
          <a:ext cx="557538" cy="295495"/>
        </a:xfrm>
        <a:prstGeom prst="triangle">
          <a:avLst/>
        </a:prstGeom>
        <a:solidFill>
          <a:schemeClr val="accent3">
            <a:hueOff val="0"/>
            <a:satOff val="0"/>
            <a:lumOff val="0"/>
            <a:alphaOff val="0"/>
          </a:schemeClr>
        </a:solidFill>
        <a:ln>
          <a:noFill/>
        </a:ln>
        <a:effectLst>
          <a:outerShdw blurRad="63500" dist="12700" dir="5400000" sx="102000" sy="102000" rotWithShape="0">
            <a:srgbClr val="000000">
              <a:alpha val="20000"/>
            </a:srgbClr>
          </a:outerShdw>
        </a:effectLst>
      </dsp:spPr>
      <dsp:style>
        <a:lnRef idx="0">
          <a:scrgbClr r="0" g="0" b="0"/>
        </a:lnRef>
        <a:fillRef idx="1">
          <a:scrgbClr r="0" g="0" b="0"/>
        </a:fillRef>
        <a:effectRef idx="1">
          <a:scrgbClr r="0" g="0" b="0"/>
        </a:effectRef>
        <a:fontRef idx="minor">
          <a:schemeClr val="lt1"/>
        </a:fontRef>
      </dsp:style>
    </dsp:sp>
    <dsp:sp modelId="{3BD43374-B49A-41F1-BCE8-E0174F63C693}">
      <dsp:nvSpPr>
        <dsp:cNvPr id="0" name=""/>
        <dsp:cNvSpPr/>
      </dsp:nvSpPr>
      <dsp:spPr>
        <a:xfrm>
          <a:off x="3288146" y="2835511"/>
          <a:ext cx="1486502" cy="871968"/>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63500" dist="12700" dir="5400000" sx="102000" sy="102000" rotWithShape="0">
            <a:srgbClr val="000000">
              <a:alpha val="2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Fotografías</a:t>
          </a:r>
          <a:endParaRPr lang="es-EC" sz="1600" kern="1200" dirty="0"/>
        </a:p>
      </dsp:txBody>
      <dsp:txXfrm>
        <a:off x="3505839" y="2963208"/>
        <a:ext cx="1051116" cy="616574"/>
      </dsp:txXfrm>
    </dsp:sp>
    <dsp:sp modelId="{FF62ECBD-3889-4EA7-8DD3-94A883DC03FD}">
      <dsp:nvSpPr>
        <dsp:cNvPr id="0" name=""/>
        <dsp:cNvSpPr/>
      </dsp:nvSpPr>
      <dsp:spPr>
        <a:xfrm>
          <a:off x="3752628" y="2269759"/>
          <a:ext cx="557538" cy="295495"/>
        </a:xfrm>
        <a:prstGeom prst="triangle">
          <a:avLst/>
        </a:prstGeom>
        <a:solidFill>
          <a:schemeClr val="accent4">
            <a:hueOff val="0"/>
            <a:satOff val="0"/>
            <a:lumOff val="0"/>
            <a:alphaOff val="0"/>
          </a:schemeClr>
        </a:solidFill>
        <a:ln>
          <a:noFill/>
        </a:ln>
        <a:effectLst>
          <a:outerShdw blurRad="63500" dist="12700" dir="5400000" sx="102000" sy="102000" rotWithShape="0">
            <a:srgbClr val="000000">
              <a:alpha val="20000"/>
            </a:srgbClr>
          </a:outerShdw>
        </a:effectLst>
      </dsp:spPr>
      <dsp:style>
        <a:lnRef idx="0">
          <a:scrgbClr r="0" g="0" b="0"/>
        </a:lnRef>
        <a:fillRef idx="1">
          <a:scrgbClr r="0" g="0" b="0"/>
        </a:fillRef>
        <a:effectRef idx="1">
          <a:scrgbClr r="0" g="0" b="0"/>
        </a:effectRef>
        <a:fontRef idx="minor">
          <a:schemeClr val="lt1"/>
        </a:fontRef>
      </dsp:style>
    </dsp:sp>
    <dsp:sp modelId="{06D6241B-0020-4438-8E8E-019271F1A550}">
      <dsp:nvSpPr>
        <dsp:cNvPr id="0" name=""/>
        <dsp:cNvSpPr/>
      </dsp:nvSpPr>
      <dsp:spPr>
        <a:xfrm>
          <a:off x="3010693" y="448498"/>
          <a:ext cx="2041407" cy="1567731"/>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63500" dist="12700" dir="5400000" sx="102000" sy="102000" rotWithShape="0">
            <a:srgbClr val="000000">
              <a:alpha val="2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smtClean="0"/>
            <a:t>Importar fotografía</a:t>
          </a:r>
        </a:p>
        <a:p>
          <a:pPr lvl="0" algn="ctr" defTabSz="889000">
            <a:lnSpc>
              <a:spcPct val="90000"/>
            </a:lnSpc>
            <a:spcBef>
              <a:spcPct val="0"/>
            </a:spcBef>
            <a:spcAft>
              <a:spcPct val="35000"/>
            </a:spcAft>
          </a:pPr>
          <a:r>
            <a:rPr lang="es-EC" sz="1400" kern="1200" smtClean="0"/>
            <a:t>(como nueva fotografía adaptada)</a:t>
          </a:r>
          <a:endParaRPr lang="es-EC" sz="1400" kern="1200" dirty="0"/>
        </a:p>
      </dsp:txBody>
      <dsp:txXfrm>
        <a:off x="3309650" y="678087"/>
        <a:ext cx="1443493" cy="1108553"/>
      </dsp:txXfrm>
    </dsp:sp>
    <dsp:sp modelId="{930A991D-97BD-475E-94AD-0C7D6F93038B}">
      <dsp:nvSpPr>
        <dsp:cNvPr id="0" name=""/>
        <dsp:cNvSpPr/>
      </dsp:nvSpPr>
      <dsp:spPr>
        <a:xfrm rot="5460715">
          <a:off x="5179876" y="1109825"/>
          <a:ext cx="557538" cy="295495"/>
        </a:xfrm>
        <a:prstGeom prst="triangle">
          <a:avLst/>
        </a:prstGeom>
        <a:solidFill>
          <a:schemeClr val="accent5">
            <a:hueOff val="0"/>
            <a:satOff val="0"/>
            <a:lumOff val="0"/>
            <a:alphaOff val="0"/>
          </a:schemeClr>
        </a:solidFill>
        <a:ln>
          <a:noFill/>
        </a:ln>
        <a:effectLst>
          <a:outerShdw blurRad="63500" dist="12700" dir="5400000" sx="102000" sy="102000" rotWithShape="0">
            <a:srgbClr val="000000">
              <a:alpha val="20000"/>
            </a:srgbClr>
          </a:outerShdw>
        </a:effectLst>
      </dsp:spPr>
      <dsp:style>
        <a:lnRef idx="0">
          <a:scrgbClr r="0" g="0" b="0"/>
        </a:lnRef>
        <a:fillRef idx="1">
          <a:scrgbClr r="0" g="0" b="0"/>
        </a:fillRef>
        <a:effectRef idx="1">
          <a:scrgbClr r="0" g="0" b="0"/>
        </a:effectRef>
        <a:fontRef idx="minor">
          <a:schemeClr val="lt1"/>
        </a:fontRef>
      </dsp:style>
    </dsp:sp>
    <dsp:sp modelId="{73BD09D4-2794-4945-8FC6-1FE02577E5B9}">
      <dsp:nvSpPr>
        <dsp:cNvPr id="0" name=""/>
        <dsp:cNvSpPr/>
      </dsp:nvSpPr>
      <dsp:spPr>
        <a:xfrm>
          <a:off x="5848584" y="324508"/>
          <a:ext cx="1923873" cy="1913885"/>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63500" dist="12700" dir="5400000" sx="102000" sy="102000" rotWithShape="0">
            <a:srgbClr val="000000">
              <a:alpha val="2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smtClean="0"/>
            <a:t>Calibración de la cámara e SketchUp</a:t>
          </a:r>
          <a:endParaRPr lang="es-EC" sz="1800" kern="1200" dirty="0"/>
        </a:p>
      </dsp:txBody>
      <dsp:txXfrm>
        <a:off x="6130329" y="604790"/>
        <a:ext cx="1360383" cy="1353321"/>
      </dsp:txXfrm>
    </dsp:sp>
    <dsp:sp modelId="{F14871BE-CF93-49F3-9E3E-4A6D3F71471A}">
      <dsp:nvSpPr>
        <dsp:cNvPr id="0" name=""/>
        <dsp:cNvSpPr/>
      </dsp:nvSpPr>
      <dsp:spPr>
        <a:xfrm rot="10800000">
          <a:off x="6531752" y="2377779"/>
          <a:ext cx="557538" cy="295495"/>
        </a:xfrm>
        <a:prstGeom prst="triangle">
          <a:avLst/>
        </a:prstGeom>
        <a:solidFill>
          <a:schemeClr val="accent6">
            <a:hueOff val="0"/>
            <a:satOff val="0"/>
            <a:lumOff val="0"/>
            <a:alphaOff val="0"/>
          </a:schemeClr>
        </a:solidFill>
        <a:ln>
          <a:noFill/>
        </a:ln>
        <a:effectLst>
          <a:outerShdw blurRad="63500" dist="12700" dir="5400000" sx="102000" sy="102000" rotWithShape="0">
            <a:srgbClr val="000000">
              <a:alpha val="20000"/>
            </a:srgbClr>
          </a:outerShdw>
        </a:effectLst>
      </dsp:spPr>
      <dsp:style>
        <a:lnRef idx="0">
          <a:scrgbClr r="0" g="0" b="0"/>
        </a:lnRef>
        <a:fillRef idx="1">
          <a:scrgbClr r="0" g="0" b="0"/>
        </a:fillRef>
        <a:effectRef idx="1">
          <a:scrgbClr r="0" g="0" b="0"/>
        </a:effectRef>
        <a:fontRef idx="minor">
          <a:schemeClr val="lt1"/>
        </a:fontRef>
      </dsp:style>
    </dsp:sp>
    <dsp:sp modelId="{0869B11D-E540-4498-832F-FA36826E3131}">
      <dsp:nvSpPr>
        <dsp:cNvPr id="0" name=""/>
        <dsp:cNvSpPr/>
      </dsp:nvSpPr>
      <dsp:spPr>
        <a:xfrm>
          <a:off x="6038745" y="2795932"/>
          <a:ext cx="1543552" cy="837342"/>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63500" dist="12700" dir="5400000" sx="102000" sy="102000" rotWithShape="0">
            <a:srgbClr val="000000">
              <a:alpha val="2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Fotografía adaptada</a:t>
          </a:r>
          <a:endParaRPr lang="es-EC" sz="1600" kern="1200" dirty="0"/>
        </a:p>
      </dsp:txBody>
      <dsp:txXfrm>
        <a:off x="6264793" y="2918558"/>
        <a:ext cx="1091456" cy="5920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682B7-AAA8-4C30-90DB-E512302FA708}">
      <dsp:nvSpPr>
        <dsp:cNvPr id="0" name=""/>
        <dsp:cNvSpPr/>
      </dsp:nvSpPr>
      <dsp:spPr>
        <a:xfrm>
          <a:off x="677912" y="496"/>
          <a:ext cx="1354335" cy="6771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Información Cartografía Base </a:t>
          </a:r>
          <a:endParaRPr lang="es-EC" sz="1400" kern="1200" dirty="0"/>
        </a:p>
      </dsp:txBody>
      <dsp:txXfrm>
        <a:off x="697746" y="20330"/>
        <a:ext cx="1314667" cy="637499"/>
      </dsp:txXfrm>
    </dsp:sp>
    <dsp:sp modelId="{3FE6E157-B3F8-4B65-85B2-A5A539757EDF}">
      <dsp:nvSpPr>
        <dsp:cNvPr id="0" name=""/>
        <dsp:cNvSpPr/>
      </dsp:nvSpPr>
      <dsp:spPr>
        <a:xfrm>
          <a:off x="813345" y="677664"/>
          <a:ext cx="135433" cy="507875"/>
        </a:xfrm>
        <a:custGeom>
          <a:avLst/>
          <a:gdLst/>
          <a:ahLst/>
          <a:cxnLst/>
          <a:rect l="0" t="0" r="0" b="0"/>
          <a:pathLst>
            <a:path>
              <a:moveTo>
                <a:pt x="0" y="0"/>
              </a:moveTo>
              <a:lnTo>
                <a:pt x="0" y="507875"/>
              </a:lnTo>
              <a:lnTo>
                <a:pt x="135433" y="5078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D5D961-CD6A-4622-8F1E-ABD1ED03DD53}">
      <dsp:nvSpPr>
        <dsp:cNvPr id="0" name=""/>
        <dsp:cNvSpPr/>
      </dsp:nvSpPr>
      <dsp:spPr>
        <a:xfrm>
          <a:off x="948779" y="846956"/>
          <a:ext cx="1083468" cy="6771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C" sz="1100" kern="1200" dirty="0" smtClean="0"/>
            <a:t>Curvas de nivel de la zona de estudio</a:t>
          </a:r>
          <a:endParaRPr lang="es-EC" sz="1100" kern="1200" dirty="0"/>
        </a:p>
      </dsp:txBody>
      <dsp:txXfrm>
        <a:off x="968613" y="866790"/>
        <a:ext cx="1043800" cy="637499"/>
      </dsp:txXfrm>
    </dsp:sp>
    <dsp:sp modelId="{F8E6F88E-DBB0-4C47-8CBE-EC31E6384F0E}">
      <dsp:nvSpPr>
        <dsp:cNvPr id="0" name=""/>
        <dsp:cNvSpPr/>
      </dsp:nvSpPr>
      <dsp:spPr>
        <a:xfrm>
          <a:off x="813345" y="677664"/>
          <a:ext cx="135433" cy="1354335"/>
        </a:xfrm>
        <a:custGeom>
          <a:avLst/>
          <a:gdLst/>
          <a:ahLst/>
          <a:cxnLst/>
          <a:rect l="0" t="0" r="0" b="0"/>
          <a:pathLst>
            <a:path>
              <a:moveTo>
                <a:pt x="0" y="0"/>
              </a:moveTo>
              <a:lnTo>
                <a:pt x="0" y="1354335"/>
              </a:lnTo>
              <a:lnTo>
                <a:pt x="135433" y="13543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BD8261-6FE4-4CC9-B317-E172297CEF41}">
      <dsp:nvSpPr>
        <dsp:cNvPr id="0" name=""/>
        <dsp:cNvSpPr/>
      </dsp:nvSpPr>
      <dsp:spPr>
        <a:xfrm>
          <a:off x="948779" y="1693416"/>
          <a:ext cx="1083468" cy="6771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C" sz="1100" kern="1200" smtClean="0"/>
            <a:t>Ejes Viales de la zona de estudio</a:t>
          </a:r>
          <a:endParaRPr lang="es-EC" sz="1100" kern="1200"/>
        </a:p>
      </dsp:txBody>
      <dsp:txXfrm>
        <a:off x="968613" y="1713250"/>
        <a:ext cx="1043800" cy="637499"/>
      </dsp:txXfrm>
    </dsp:sp>
    <dsp:sp modelId="{67D38BBE-98B4-4127-8CDA-CC473BF8E144}">
      <dsp:nvSpPr>
        <dsp:cNvPr id="0" name=""/>
        <dsp:cNvSpPr/>
      </dsp:nvSpPr>
      <dsp:spPr>
        <a:xfrm>
          <a:off x="813345" y="677664"/>
          <a:ext cx="135433" cy="2200795"/>
        </a:xfrm>
        <a:custGeom>
          <a:avLst/>
          <a:gdLst/>
          <a:ahLst/>
          <a:cxnLst/>
          <a:rect l="0" t="0" r="0" b="0"/>
          <a:pathLst>
            <a:path>
              <a:moveTo>
                <a:pt x="0" y="0"/>
              </a:moveTo>
              <a:lnTo>
                <a:pt x="0" y="2200795"/>
              </a:lnTo>
              <a:lnTo>
                <a:pt x="135433" y="22007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CB198D-94D1-4316-983B-022D645DE4F6}">
      <dsp:nvSpPr>
        <dsp:cNvPr id="0" name=""/>
        <dsp:cNvSpPr/>
      </dsp:nvSpPr>
      <dsp:spPr>
        <a:xfrm>
          <a:off x="948779" y="2539875"/>
          <a:ext cx="1083468" cy="6771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C" sz="1100" kern="1200" smtClean="0"/>
            <a:t>Construcciones cercanas de la zona de estudio</a:t>
          </a:r>
          <a:endParaRPr lang="es-EC" sz="1100" kern="1200"/>
        </a:p>
      </dsp:txBody>
      <dsp:txXfrm>
        <a:off x="968613" y="2559709"/>
        <a:ext cx="1043800" cy="637499"/>
      </dsp:txXfrm>
    </dsp:sp>
    <dsp:sp modelId="{7CAF2FC9-CD53-4352-B852-93452889CCF2}">
      <dsp:nvSpPr>
        <dsp:cNvPr id="0" name=""/>
        <dsp:cNvSpPr/>
      </dsp:nvSpPr>
      <dsp:spPr>
        <a:xfrm>
          <a:off x="813345" y="677664"/>
          <a:ext cx="135433" cy="3047255"/>
        </a:xfrm>
        <a:custGeom>
          <a:avLst/>
          <a:gdLst/>
          <a:ahLst/>
          <a:cxnLst/>
          <a:rect l="0" t="0" r="0" b="0"/>
          <a:pathLst>
            <a:path>
              <a:moveTo>
                <a:pt x="0" y="0"/>
              </a:moveTo>
              <a:lnTo>
                <a:pt x="0" y="3047255"/>
              </a:lnTo>
              <a:lnTo>
                <a:pt x="135433" y="30472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3E674F-A053-4A43-910B-68C7E5DDC9C5}">
      <dsp:nvSpPr>
        <dsp:cNvPr id="0" name=""/>
        <dsp:cNvSpPr/>
      </dsp:nvSpPr>
      <dsp:spPr>
        <a:xfrm>
          <a:off x="948779" y="3386335"/>
          <a:ext cx="1083468" cy="6771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C" sz="1100" kern="1200" smtClean="0"/>
            <a:t>Ortofoto</a:t>
          </a:r>
          <a:endParaRPr lang="es-EC" sz="1100" kern="1200"/>
        </a:p>
      </dsp:txBody>
      <dsp:txXfrm>
        <a:off x="968613" y="3406169"/>
        <a:ext cx="1043800" cy="637499"/>
      </dsp:txXfrm>
    </dsp:sp>
    <dsp:sp modelId="{85C73867-1DA9-4DE6-9DEA-1FDC3684C2A2}">
      <dsp:nvSpPr>
        <dsp:cNvPr id="0" name=""/>
        <dsp:cNvSpPr/>
      </dsp:nvSpPr>
      <dsp:spPr>
        <a:xfrm>
          <a:off x="2370832" y="496"/>
          <a:ext cx="1354335" cy="6771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Información patrimonial</a:t>
          </a:r>
          <a:endParaRPr lang="es-EC" sz="1400" kern="1200" dirty="0"/>
        </a:p>
      </dsp:txBody>
      <dsp:txXfrm>
        <a:off x="2390666" y="20330"/>
        <a:ext cx="1314667" cy="637499"/>
      </dsp:txXfrm>
    </dsp:sp>
    <dsp:sp modelId="{574E6EC5-B39B-40AA-8E2D-4C78C47A043B}">
      <dsp:nvSpPr>
        <dsp:cNvPr id="0" name=""/>
        <dsp:cNvSpPr/>
      </dsp:nvSpPr>
      <dsp:spPr>
        <a:xfrm>
          <a:off x="4063751" y="496"/>
          <a:ext cx="1354335" cy="6771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Datos </a:t>
          </a:r>
          <a:r>
            <a:rPr lang="es-EC" sz="1400" kern="1200" dirty="0" err="1" smtClean="0"/>
            <a:t>Afanuméricos</a:t>
          </a:r>
          <a:endParaRPr lang="es-EC" sz="1400" kern="1200" dirty="0"/>
        </a:p>
      </dsp:txBody>
      <dsp:txXfrm>
        <a:off x="4083585" y="20330"/>
        <a:ext cx="1314667" cy="637499"/>
      </dsp:txXfrm>
    </dsp:sp>
    <dsp:sp modelId="{5AFC5A29-A7D1-452C-AF53-722A5A589B5F}">
      <dsp:nvSpPr>
        <dsp:cNvPr id="0" name=""/>
        <dsp:cNvSpPr/>
      </dsp:nvSpPr>
      <dsp:spPr>
        <a:xfrm>
          <a:off x="4199185" y="677664"/>
          <a:ext cx="135433" cy="507875"/>
        </a:xfrm>
        <a:custGeom>
          <a:avLst/>
          <a:gdLst/>
          <a:ahLst/>
          <a:cxnLst/>
          <a:rect l="0" t="0" r="0" b="0"/>
          <a:pathLst>
            <a:path>
              <a:moveTo>
                <a:pt x="0" y="0"/>
              </a:moveTo>
              <a:lnTo>
                <a:pt x="0" y="507875"/>
              </a:lnTo>
              <a:lnTo>
                <a:pt x="135433" y="5078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9A0B8F-E151-4D07-82F5-1B4F2FEE9BAD}">
      <dsp:nvSpPr>
        <dsp:cNvPr id="0" name=""/>
        <dsp:cNvSpPr/>
      </dsp:nvSpPr>
      <dsp:spPr>
        <a:xfrm>
          <a:off x="4334619" y="846956"/>
          <a:ext cx="1083468" cy="6771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C" sz="1100" kern="1200" dirty="0" smtClean="0"/>
            <a:t>Fichas</a:t>
          </a:r>
        </a:p>
        <a:p>
          <a:pPr lvl="0" algn="ctr" defTabSz="488950">
            <a:lnSpc>
              <a:spcPct val="90000"/>
            </a:lnSpc>
            <a:spcBef>
              <a:spcPct val="0"/>
            </a:spcBef>
            <a:spcAft>
              <a:spcPct val="35000"/>
            </a:spcAft>
          </a:pPr>
          <a:endParaRPr lang="es-EC" sz="1100" kern="1200" dirty="0"/>
        </a:p>
      </dsp:txBody>
      <dsp:txXfrm>
        <a:off x="4354453" y="866790"/>
        <a:ext cx="1043800" cy="6374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84D6399-07F7-49D5-A717-85EA471303F2}" type="datetimeFigureOut">
              <a:rPr lang="es-EC"/>
              <a:pPr>
                <a:defRPr/>
              </a:pPr>
              <a:t>12/10/2015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C"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C" noProof="0" smtClean="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3103EF77-BFAF-4CA8-B757-27C7523118E6}" type="slidenum">
              <a:rPr lang="es-EC"/>
              <a:pPr>
                <a:defRPr/>
              </a:pPr>
              <a:t>‹Nº›</a:t>
            </a:fld>
            <a:endParaRPr lang="es-EC"/>
          </a:p>
        </p:txBody>
      </p:sp>
    </p:spTree>
    <p:extLst>
      <p:ext uri="{BB962C8B-B14F-4D97-AF65-F5344CB8AC3E}">
        <p14:creationId xmlns:p14="http://schemas.microsoft.com/office/powerpoint/2010/main" val="191584537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C" altLang="es-EC" smtClean="0"/>
          </a:p>
        </p:txBody>
      </p:sp>
      <p:sp>
        <p:nvSpPr>
          <p:cNvPr id="655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fld id="{A11CDD7A-B15F-4308-B009-488180F1B515}" type="slidenum">
              <a:rPr lang="es-EC" altLang="es-EC">
                <a:latin typeface="Calibri" pitchFamily="34" charset="0"/>
              </a:rPr>
              <a:pPr fontAlgn="base">
                <a:spcBef>
                  <a:spcPct val="0"/>
                </a:spcBef>
                <a:spcAft>
                  <a:spcPct val="0"/>
                </a:spcAft>
              </a:pPr>
              <a:t>25</a:t>
            </a:fld>
            <a:endParaRPr lang="es-EC" altLang="es-EC">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0" name="Rounded Rectangle 9"/>
          <p:cNvSpPr/>
          <p:nvPr/>
        </p:nvSpPr>
        <p:spPr>
          <a:xfrm rot="20707748">
            <a:off x="-617539" y="-652551"/>
            <a:ext cx="6664606" cy="3942692"/>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20707748">
            <a:off x="6168153" y="-441831"/>
            <a:ext cx="3126510" cy="2426476"/>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20707748">
            <a:off x="7144098" y="2001564"/>
            <a:ext cx="2679455" cy="4946037"/>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20707748">
            <a:off x="-205621" y="3323292"/>
            <a:ext cx="7378073" cy="4557796"/>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900000">
            <a:off x="547834" y="3632676"/>
            <a:ext cx="5985159" cy="1606102"/>
          </a:xfrm>
        </p:spPr>
        <p:txBody>
          <a:bodyPr>
            <a:normAutofit/>
          </a:bodyPr>
          <a:lstStyle>
            <a:lvl1pPr>
              <a:lnSpc>
                <a:spcPts val="6000"/>
              </a:lnSpc>
              <a:defRPr sz="600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900000">
            <a:off x="2201145" y="5027230"/>
            <a:ext cx="4655297" cy="1128495"/>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rot="-900000">
            <a:off x="6741465" y="2313285"/>
            <a:ext cx="1524000" cy="365125"/>
          </a:xfrm>
        </p:spPr>
        <p:txBody>
          <a:bodyPr/>
          <a:lstStyle>
            <a:lvl1pPr algn="l">
              <a:defRPr sz="1800">
                <a:solidFill>
                  <a:schemeClr val="tx1"/>
                </a:solidFill>
              </a:defRPr>
            </a:lvl1pPr>
          </a:lstStyle>
          <a:p>
            <a:pPr>
              <a:defRPr/>
            </a:pPr>
            <a:fld id="{65E894E0-1976-40FD-994C-92D27461DD33}" type="datetimeFigureOut">
              <a:rPr lang="es-EC" smtClean="0"/>
              <a:pPr>
                <a:defRPr/>
              </a:pPr>
              <a:t>12/10/2015</a:t>
            </a:fld>
            <a:endParaRPr lang="es-EC"/>
          </a:p>
        </p:txBody>
      </p:sp>
      <p:sp>
        <p:nvSpPr>
          <p:cNvPr id="5" name="Footer Placeholder 4"/>
          <p:cNvSpPr>
            <a:spLocks noGrp="1"/>
          </p:cNvSpPr>
          <p:nvPr>
            <p:ph type="ftr" sz="quarter" idx="11"/>
          </p:nvPr>
        </p:nvSpPr>
        <p:spPr>
          <a:xfrm rot="-900000">
            <a:off x="6551292" y="1528629"/>
            <a:ext cx="2465987" cy="365125"/>
          </a:xfrm>
        </p:spPr>
        <p:txBody>
          <a:bodyPr/>
          <a:lstStyle>
            <a:lvl1pPr>
              <a:defRPr>
                <a:solidFill>
                  <a:schemeClr val="tx1"/>
                </a:solidFill>
              </a:defRPr>
            </a:lvl1pPr>
          </a:lstStyle>
          <a:p>
            <a:pPr>
              <a:defRPr/>
            </a:pPr>
            <a:endParaRPr lang="es-EC"/>
          </a:p>
        </p:txBody>
      </p:sp>
      <p:sp>
        <p:nvSpPr>
          <p:cNvPr id="6" name="Slide Number Placeholder 5"/>
          <p:cNvSpPr>
            <a:spLocks noGrp="1"/>
          </p:cNvSpPr>
          <p:nvPr>
            <p:ph type="sldNum" sz="quarter" idx="12"/>
          </p:nvPr>
        </p:nvSpPr>
        <p:spPr>
          <a:xfrm rot="-900000">
            <a:off x="6451719" y="1162062"/>
            <a:ext cx="2133600" cy="421038"/>
          </a:xfrm>
        </p:spPr>
        <p:txBody>
          <a:bodyPr anchor="ctr"/>
          <a:lstStyle>
            <a:lvl1pPr algn="l">
              <a:defRPr sz="2400">
                <a:solidFill>
                  <a:schemeClr val="tx1"/>
                </a:solidFill>
              </a:defRPr>
            </a:lvl1pPr>
          </a:lstStyle>
          <a:p>
            <a:pPr>
              <a:defRPr/>
            </a:pPr>
            <a:fld id="{D2583982-DE23-4108-A9D1-95FBCB2F0963}" type="slidenum">
              <a:rPr lang="es-EC" smtClean="0"/>
              <a:pPr>
                <a:defRPr/>
              </a:pPr>
              <a:t>‹Nº›</a:t>
            </a:fld>
            <a:endParaRPr lang="es-EC"/>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2" name="Rounded Rectangle 11"/>
          <p:cNvSpPr/>
          <p:nvPr/>
        </p:nvSpPr>
        <p:spPr>
          <a:xfrm rot="20707748">
            <a:off x="-895918" y="-766298"/>
            <a:ext cx="8332816" cy="5894380"/>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20707748">
            <a:off x="64746" y="5089618"/>
            <a:ext cx="8528044" cy="2911464"/>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8533928" y="3839503"/>
            <a:ext cx="1011244" cy="2994350"/>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7588490" y="-321837"/>
            <a:ext cx="1976541" cy="407280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900000">
            <a:off x="3183882" y="4760430"/>
            <a:ext cx="5004753" cy="1299542"/>
          </a:xfrm>
        </p:spPr>
        <p:txBody>
          <a:bodyPr ancho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rot="-900000">
            <a:off x="781854" y="984581"/>
            <a:ext cx="6581279" cy="360475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a:xfrm rot="-900000">
            <a:off x="6996405" y="6238502"/>
            <a:ext cx="1524000" cy="365125"/>
          </a:xfrm>
        </p:spPr>
        <p:txBody>
          <a:bodyPr/>
          <a:lstStyle/>
          <a:p>
            <a:pPr>
              <a:defRPr/>
            </a:pPr>
            <a:fld id="{E0DBAF1F-0170-41DE-88D7-8AFDC566E2C8}" type="datetimeFigureOut">
              <a:rPr lang="es-EC" smtClean="0"/>
              <a:pPr>
                <a:defRPr/>
              </a:pPr>
              <a:t>12/10/2015</a:t>
            </a:fld>
            <a:endParaRPr lang="es-EC"/>
          </a:p>
        </p:txBody>
      </p:sp>
      <p:sp>
        <p:nvSpPr>
          <p:cNvPr id="5" name="Footer Placeholder 4"/>
          <p:cNvSpPr>
            <a:spLocks noGrp="1"/>
          </p:cNvSpPr>
          <p:nvPr>
            <p:ph type="ftr" sz="quarter" idx="11"/>
          </p:nvPr>
        </p:nvSpPr>
        <p:spPr>
          <a:xfrm rot="-900000">
            <a:off x="5321849" y="6094794"/>
            <a:ext cx="3124200" cy="365125"/>
          </a:xfrm>
        </p:spPr>
        <p:txBody>
          <a:bodyPr/>
          <a:lstStyle>
            <a:lvl1pPr algn="r">
              <a:defRPr/>
            </a:lvl1pPr>
          </a:lstStyle>
          <a:p>
            <a:pPr>
              <a:defRPr/>
            </a:pPr>
            <a:endParaRPr lang="es-EC"/>
          </a:p>
        </p:txBody>
      </p:sp>
      <p:sp>
        <p:nvSpPr>
          <p:cNvPr id="6" name="Slide Number Placeholder 5"/>
          <p:cNvSpPr>
            <a:spLocks noGrp="1"/>
          </p:cNvSpPr>
          <p:nvPr>
            <p:ph type="sldNum" sz="quarter" idx="12"/>
          </p:nvPr>
        </p:nvSpPr>
        <p:spPr>
          <a:xfrm rot="-900000">
            <a:off x="8182730" y="3246937"/>
            <a:ext cx="907445" cy="365125"/>
          </a:xfrm>
        </p:spPr>
        <p:txBody>
          <a:bodyPr/>
          <a:lstStyle>
            <a:lvl1pPr algn="l">
              <a:defRPr/>
            </a:lvl1pPr>
          </a:lstStyle>
          <a:p>
            <a:pPr>
              <a:defRPr/>
            </a:pPr>
            <a:fld id="{A0FF4FB1-A01C-46C9-A9B8-B11647247713}" type="slidenum">
              <a:rPr lang="es-EC" smtClean="0"/>
              <a:pPr>
                <a:defRPr/>
              </a:pPr>
              <a:t>‹Nº›</a:t>
            </a:fld>
            <a:endParaRPr lang="es-EC"/>
          </a:p>
        </p:txBody>
      </p:sp>
    </p:spTree>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2" name="Rounded Rectangle 11"/>
          <p:cNvSpPr/>
          <p:nvPr/>
        </p:nvSpPr>
        <p:spPr>
          <a:xfrm rot="20707748">
            <a:off x="-882907" y="-626065"/>
            <a:ext cx="7440156" cy="7347127"/>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20707748">
            <a:off x="3227235" y="6274264"/>
            <a:ext cx="4396677" cy="1167472"/>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7659524" y="5459724"/>
            <a:ext cx="1710569" cy="1538689"/>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6666426" y="-490731"/>
            <a:ext cx="3065776" cy="5811871"/>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rot="-900000">
            <a:off x="6793335" y="511413"/>
            <a:ext cx="1435608" cy="481888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rot="-900000">
            <a:off x="967762" y="1075673"/>
            <a:ext cx="5398955" cy="508826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rot="-900000">
            <a:off x="7754112" y="5888736"/>
            <a:ext cx="1243584" cy="365125"/>
          </a:xfrm>
        </p:spPr>
        <p:txBody>
          <a:bodyPr/>
          <a:lstStyle>
            <a:lvl1pPr algn="l">
              <a:defRPr/>
            </a:lvl1pPr>
          </a:lstStyle>
          <a:p>
            <a:pPr>
              <a:defRPr/>
            </a:pPr>
            <a:fld id="{187C92DB-A3A4-4133-8878-C56D4DECB28B}" type="datetimeFigureOut">
              <a:rPr lang="es-EC" smtClean="0"/>
              <a:pPr>
                <a:defRPr/>
              </a:pPr>
              <a:t>12/10/2015</a:t>
            </a:fld>
            <a:endParaRPr lang="es-EC"/>
          </a:p>
        </p:txBody>
      </p:sp>
      <p:sp>
        <p:nvSpPr>
          <p:cNvPr id="5" name="Footer Placeholder 4"/>
          <p:cNvSpPr>
            <a:spLocks noGrp="1"/>
          </p:cNvSpPr>
          <p:nvPr>
            <p:ph type="ftr" sz="quarter" idx="11"/>
          </p:nvPr>
        </p:nvSpPr>
        <p:spPr>
          <a:xfrm rot="-900000">
            <a:off x="4997808" y="6188244"/>
            <a:ext cx="2380306" cy="365125"/>
          </a:xfrm>
        </p:spPr>
        <p:txBody>
          <a:bodyPr/>
          <a:lstStyle>
            <a:lvl1pPr algn="r">
              <a:defRPr/>
            </a:lvl1pPr>
          </a:lstStyle>
          <a:p>
            <a:pPr>
              <a:defRPr/>
            </a:pPr>
            <a:endParaRPr lang="es-EC"/>
          </a:p>
        </p:txBody>
      </p:sp>
      <p:sp>
        <p:nvSpPr>
          <p:cNvPr id="6" name="Slide Number Placeholder 5"/>
          <p:cNvSpPr>
            <a:spLocks noGrp="1"/>
          </p:cNvSpPr>
          <p:nvPr>
            <p:ph type="sldNum" sz="quarter" idx="12"/>
          </p:nvPr>
        </p:nvSpPr>
        <p:spPr>
          <a:xfrm rot="-900000">
            <a:off x="7690104" y="5641848"/>
            <a:ext cx="1243584" cy="365125"/>
          </a:xfrm>
        </p:spPr>
        <p:txBody>
          <a:bodyPr/>
          <a:lstStyle>
            <a:lvl1pPr algn="l">
              <a:defRPr/>
            </a:lvl1pPr>
          </a:lstStyle>
          <a:p>
            <a:pPr>
              <a:defRPr/>
            </a:pPr>
            <a:fld id="{17CB85F5-AC2A-423D-92ED-7CF65B1DBF40}" type="slidenum">
              <a:rPr lang="es-EC" smtClean="0"/>
              <a:pPr>
                <a:defRPr/>
              </a:pPr>
              <a:t>‹Nº›</a:t>
            </a:fld>
            <a:endParaRPr lang="es-EC"/>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9" name="Rounded Rectangle 8"/>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633894" y="2921988"/>
            <a:ext cx="5064953" cy="1695631"/>
          </a:xfrm>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a:xfrm rot="900000">
            <a:off x="3479028" y="959716"/>
            <a:ext cx="4658735" cy="5077623"/>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rot="900000">
            <a:off x="1690988" y="608314"/>
            <a:ext cx="1789355" cy="365125"/>
          </a:xfrm>
        </p:spPr>
        <p:txBody>
          <a:bodyPr/>
          <a:lstStyle/>
          <a:p>
            <a:pPr>
              <a:defRPr/>
            </a:pPr>
            <a:fld id="{F576A90B-0AB9-440D-8F92-29D3CFB6F3FE}" type="datetimeFigureOut">
              <a:rPr lang="es-EC" smtClean="0"/>
              <a:pPr>
                <a:defRPr/>
              </a:pPr>
              <a:t>12/10/2015</a:t>
            </a:fld>
            <a:endParaRPr lang="es-EC"/>
          </a:p>
        </p:txBody>
      </p:sp>
      <p:sp>
        <p:nvSpPr>
          <p:cNvPr id="5" name="Footer Placeholder 4"/>
          <p:cNvSpPr>
            <a:spLocks noGrp="1"/>
          </p:cNvSpPr>
          <p:nvPr>
            <p:ph type="ftr" sz="quarter" idx="11"/>
          </p:nvPr>
        </p:nvSpPr>
        <p:spPr>
          <a:xfrm rot="900000">
            <a:off x="3103620" y="6177546"/>
            <a:ext cx="2392237" cy="365125"/>
          </a:xfrm>
        </p:spPr>
        <p:txBody>
          <a:bodyPr/>
          <a:lstStyle/>
          <a:p>
            <a:pPr>
              <a:defRPr/>
            </a:pPr>
            <a:endParaRPr lang="es-EC"/>
          </a:p>
        </p:txBody>
      </p:sp>
      <p:sp>
        <p:nvSpPr>
          <p:cNvPr id="6" name="Slide Number Placeholder 5"/>
          <p:cNvSpPr>
            <a:spLocks noGrp="1"/>
          </p:cNvSpPr>
          <p:nvPr>
            <p:ph type="sldNum" sz="quarter" idx="12"/>
          </p:nvPr>
        </p:nvSpPr>
        <p:spPr>
          <a:xfrm rot="900000">
            <a:off x="1265370" y="300797"/>
            <a:ext cx="2287319" cy="365125"/>
          </a:xfrm>
        </p:spPr>
        <p:txBody>
          <a:bodyPr/>
          <a:lstStyle/>
          <a:p>
            <a:pPr>
              <a:defRPr/>
            </a:pPr>
            <a:fld id="{7A36A123-B0A6-4BC2-BBBE-EC7B5001977F}" type="slidenum">
              <a:rPr lang="es-EC" smtClean="0"/>
              <a:pPr>
                <a:defRPr/>
              </a:pPr>
              <a:t>‹Nº›</a:t>
            </a:fld>
            <a:endParaRPr lang="es-EC"/>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7" name="Rounded Rectangle 16"/>
          <p:cNvSpPr/>
          <p:nvPr/>
        </p:nvSpPr>
        <p:spPr>
          <a:xfrm rot="900000">
            <a:off x="-57216" y="-1017685"/>
            <a:ext cx="7411427" cy="3438177"/>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900000">
            <a:off x="-776641" y="2417820"/>
            <a:ext cx="6998365" cy="5080081"/>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900000">
            <a:off x="6338067" y="3775812"/>
            <a:ext cx="3102275" cy="3544033"/>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rot="900000">
            <a:off x="7327879" y="-104312"/>
            <a:ext cx="2350627" cy="3820866"/>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900000">
            <a:off x="534986" y="2921829"/>
            <a:ext cx="5690855" cy="1570680"/>
          </a:xfrm>
        </p:spPr>
        <p:txBody>
          <a:bodyPr anchor="b">
            <a:noAutofit/>
          </a:bodyPr>
          <a:lstStyle>
            <a:lvl1pPr algn="r">
              <a:defRPr sz="48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rot="900000">
            <a:off x="537849" y="4494201"/>
            <a:ext cx="5271544" cy="1500187"/>
          </a:xfrm>
        </p:spPr>
        <p:txBody>
          <a:bodyPr anchor="t">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rot="900000">
            <a:off x="6878368" y="3761385"/>
            <a:ext cx="1524000" cy="365125"/>
          </a:xfrm>
        </p:spPr>
        <p:txBody>
          <a:bodyPr/>
          <a:lstStyle>
            <a:lvl1pPr algn="l">
              <a:defRPr/>
            </a:lvl1pPr>
          </a:lstStyle>
          <a:p>
            <a:pPr>
              <a:defRPr/>
            </a:pPr>
            <a:fld id="{701A004C-F03B-4B42-B537-28DD0BF24874}" type="datetimeFigureOut">
              <a:rPr lang="es-EC" smtClean="0"/>
              <a:pPr>
                <a:defRPr/>
              </a:pPr>
              <a:t>12/10/2015</a:t>
            </a:fld>
            <a:endParaRPr lang="es-EC"/>
          </a:p>
        </p:txBody>
      </p:sp>
      <p:sp>
        <p:nvSpPr>
          <p:cNvPr id="5" name="Footer Placeholder 4"/>
          <p:cNvSpPr>
            <a:spLocks noGrp="1"/>
          </p:cNvSpPr>
          <p:nvPr>
            <p:ph type="ftr" sz="quarter" idx="11"/>
          </p:nvPr>
        </p:nvSpPr>
        <p:spPr>
          <a:xfrm rot="900000">
            <a:off x="7056965" y="3170795"/>
            <a:ext cx="1926305" cy="365125"/>
          </a:xfrm>
        </p:spPr>
        <p:txBody>
          <a:bodyPr/>
          <a:lstStyle/>
          <a:p>
            <a:pPr>
              <a:defRPr/>
            </a:pPr>
            <a:endParaRPr lang="es-EC"/>
          </a:p>
        </p:txBody>
      </p:sp>
      <p:sp>
        <p:nvSpPr>
          <p:cNvPr id="6" name="Slide Number Placeholder 5"/>
          <p:cNvSpPr>
            <a:spLocks noGrp="1"/>
          </p:cNvSpPr>
          <p:nvPr>
            <p:ph type="sldNum" sz="quarter" idx="12"/>
          </p:nvPr>
        </p:nvSpPr>
        <p:spPr>
          <a:xfrm rot="900000" flipH="1">
            <a:off x="7176363" y="2661157"/>
            <a:ext cx="683979" cy="365125"/>
          </a:xfrm>
        </p:spPr>
        <p:txBody>
          <a:bodyPr/>
          <a:lstStyle>
            <a:lvl1pPr algn="l">
              <a:defRPr/>
            </a:lvl1pPr>
          </a:lstStyle>
          <a:p>
            <a:pPr>
              <a:defRPr/>
            </a:pPr>
            <a:fld id="{283829D0-4125-40D8-999A-9080419D2F18}" type="slidenum">
              <a:rPr lang="es-EC" smtClean="0"/>
              <a:pPr>
                <a:defRPr/>
              </a:pPr>
              <a:t>‹Nº›</a:t>
            </a:fld>
            <a:endParaRPr lang="es-EC"/>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7" name="Rounded Rectangle 16"/>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1893" y="2231024"/>
            <a:ext cx="4820301" cy="1436159"/>
          </a:xfrm>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rot="-900000">
            <a:off x="1014439" y="1335061"/>
            <a:ext cx="2578608"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rot="-900000">
            <a:off x="3701032" y="618005"/>
            <a:ext cx="2580010"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a:xfrm rot="-900000">
            <a:off x="7755919" y="5887412"/>
            <a:ext cx="1241980" cy="365125"/>
          </a:xfrm>
        </p:spPr>
        <p:txBody>
          <a:bodyPr/>
          <a:lstStyle>
            <a:lvl1pPr algn="l">
              <a:defRPr/>
            </a:lvl1pPr>
          </a:lstStyle>
          <a:p>
            <a:pPr>
              <a:defRPr/>
            </a:pPr>
            <a:fld id="{FC13F0F6-BF94-4DF5-999A-4D197EDAD10E}" type="datetimeFigureOut">
              <a:rPr lang="es-EC" smtClean="0"/>
              <a:pPr>
                <a:defRPr/>
              </a:pPr>
              <a:t>12/10/2015</a:t>
            </a:fld>
            <a:endParaRPr lang="es-EC"/>
          </a:p>
        </p:txBody>
      </p:sp>
      <p:sp>
        <p:nvSpPr>
          <p:cNvPr id="6" name="Footer Placeholder 5"/>
          <p:cNvSpPr>
            <a:spLocks noGrp="1"/>
          </p:cNvSpPr>
          <p:nvPr>
            <p:ph type="ftr" sz="quarter" idx="11"/>
          </p:nvPr>
        </p:nvSpPr>
        <p:spPr>
          <a:xfrm rot="-900000">
            <a:off x="4054658" y="5494374"/>
            <a:ext cx="3124200" cy="365125"/>
          </a:xfrm>
        </p:spPr>
        <p:txBody>
          <a:bodyPr/>
          <a:lstStyle>
            <a:lvl1pPr algn="r">
              <a:defRPr/>
            </a:lvl1pPr>
          </a:lstStyle>
          <a:p>
            <a:pPr>
              <a:defRPr/>
            </a:pPr>
            <a:endParaRPr lang="es-EC"/>
          </a:p>
        </p:txBody>
      </p:sp>
      <p:sp>
        <p:nvSpPr>
          <p:cNvPr id="7" name="Slide Number Placeholder 6"/>
          <p:cNvSpPr>
            <a:spLocks noGrp="1"/>
          </p:cNvSpPr>
          <p:nvPr>
            <p:ph type="sldNum" sz="quarter" idx="12"/>
          </p:nvPr>
        </p:nvSpPr>
        <p:spPr>
          <a:xfrm rot="-900000">
            <a:off x="7690164" y="5643110"/>
            <a:ext cx="1241693" cy="365125"/>
          </a:xfrm>
        </p:spPr>
        <p:txBody>
          <a:bodyPr/>
          <a:lstStyle>
            <a:lvl1pPr algn="l">
              <a:defRPr/>
            </a:lvl1pPr>
          </a:lstStyle>
          <a:p>
            <a:pPr>
              <a:defRPr/>
            </a:pPr>
            <a:fld id="{13A57CB1-A6F3-418C-9F7C-BEEFA852BF02}" type="slidenum">
              <a:rPr lang="es-EC" smtClean="0"/>
              <a:pPr>
                <a:defRPr/>
              </a:pPr>
              <a:t>‹Nº›</a:t>
            </a:fld>
            <a:endParaRPr lang="es-EC"/>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53" name="Rounded Rectangle 52"/>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5504" y="2231136"/>
            <a:ext cx="4818888" cy="1435608"/>
          </a:xfrm>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rot="-900000">
            <a:off x="854761" y="1406870"/>
            <a:ext cx="2213148"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rot="-900000">
            <a:off x="1120518" y="2227895"/>
            <a:ext cx="2578608"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rot="-900000">
            <a:off x="3535709" y="687503"/>
            <a:ext cx="2214753"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rot="-900000">
            <a:off x="3808498" y="1495882"/>
            <a:ext cx="2578608"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a:xfrm rot="-900000">
            <a:off x="7754112" y="5888736"/>
            <a:ext cx="1243584" cy="365125"/>
          </a:xfrm>
        </p:spPr>
        <p:txBody>
          <a:bodyPr/>
          <a:lstStyle>
            <a:lvl1pPr algn="l">
              <a:defRPr/>
            </a:lvl1pPr>
          </a:lstStyle>
          <a:p>
            <a:pPr>
              <a:defRPr/>
            </a:pPr>
            <a:fld id="{5632BECD-15F9-4126-9E74-8B9B3665A180}" type="datetimeFigureOut">
              <a:rPr lang="es-EC" smtClean="0"/>
              <a:pPr>
                <a:defRPr/>
              </a:pPr>
              <a:t>12/10/2015</a:t>
            </a:fld>
            <a:endParaRPr lang="es-EC"/>
          </a:p>
        </p:txBody>
      </p:sp>
      <p:sp>
        <p:nvSpPr>
          <p:cNvPr id="8" name="Footer Placeholder 7"/>
          <p:cNvSpPr>
            <a:spLocks noGrp="1"/>
          </p:cNvSpPr>
          <p:nvPr>
            <p:ph type="ftr" sz="quarter" idx="11"/>
          </p:nvPr>
        </p:nvSpPr>
        <p:spPr>
          <a:xfrm rot="-900000">
            <a:off x="4050792" y="5495544"/>
            <a:ext cx="3124200" cy="365125"/>
          </a:xfrm>
        </p:spPr>
        <p:txBody>
          <a:bodyPr/>
          <a:lstStyle>
            <a:lvl1pPr algn="r">
              <a:defRPr/>
            </a:lvl1pPr>
          </a:lstStyle>
          <a:p>
            <a:pPr>
              <a:defRPr/>
            </a:pPr>
            <a:endParaRPr lang="es-EC"/>
          </a:p>
        </p:txBody>
      </p:sp>
      <p:sp>
        <p:nvSpPr>
          <p:cNvPr id="9" name="Slide Number Placeholder 8"/>
          <p:cNvSpPr>
            <a:spLocks noGrp="1"/>
          </p:cNvSpPr>
          <p:nvPr>
            <p:ph type="sldNum" sz="quarter" idx="12"/>
          </p:nvPr>
        </p:nvSpPr>
        <p:spPr>
          <a:xfrm rot="-900000">
            <a:off x="7690104" y="5641848"/>
            <a:ext cx="1243584" cy="365125"/>
          </a:xfrm>
        </p:spPr>
        <p:txBody>
          <a:bodyPr/>
          <a:lstStyle>
            <a:lvl1pPr algn="l">
              <a:defRPr/>
            </a:lvl1pPr>
          </a:lstStyle>
          <a:p>
            <a:pPr>
              <a:defRPr/>
            </a:pPr>
            <a:fld id="{9B793CFA-F0BA-4420-BFFB-C8ACBB6FBF14}" type="slidenum">
              <a:rPr lang="es-EC" smtClean="0"/>
              <a:pPr>
                <a:defRPr/>
              </a:pPr>
              <a:t>‹Nº›</a:t>
            </a:fld>
            <a:endParaRPr lang="es-EC"/>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1" name="Rounded Rectangle 20"/>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630936" y="2926080"/>
            <a:ext cx="5065776" cy="1691640"/>
          </a:xfrm>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a:xfrm rot="900000">
            <a:off x="1691640" y="612648"/>
            <a:ext cx="1792224" cy="365125"/>
          </a:xfrm>
        </p:spPr>
        <p:txBody>
          <a:bodyPr/>
          <a:lstStyle/>
          <a:p>
            <a:pPr>
              <a:defRPr/>
            </a:pPr>
            <a:fld id="{3C3C78E9-C716-4A9F-8CE2-4F2B4B41B82B}" type="datetimeFigureOut">
              <a:rPr lang="es-EC" smtClean="0"/>
              <a:pPr>
                <a:defRPr/>
              </a:pPr>
              <a:t>12/10/2015</a:t>
            </a:fld>
            <a:endParaRPr lang="es-EC"/>
          </a:p>
        </p:txBody>
      </p:sp>
      <p:sp>
        <p:nvSpPr>
          <p:cNvPr id="4" name="Footer Placeholder 3"/>
          <p:cNvSpPr>
            <a:spLocks noGrp="1"/>
          </p:cNvSpPr>
          <p:nvPr>
            <p:ph type="ftr" sz="quarter" idx="11"/>
          </p:nvPr>
        </p:nvSpPr>
        <p:spPr>
          <a:xfrm rot="900000">
            <a:off x="2493721" y="6101033"/>
            <a:ext cx="3052113" cy="365125"/>
          </a:xfrm>
        </p:spPr>
        <p:txBody>
          <a:bodyPr/>
          <a:lstStyle/>
          <a:p>
            <a:pPr>
              <a:defRPr/>
            </a:pPr>
            <a:endParaRPr lang="es-EC"/>
          </a:p>
        </p:txBody>
      </p:sp>
      <p:sp>
        <p:nvSpPr>
          <p:cNvPr id="5" name="Slide Number Placeholder 4"/>
          <p:cNvSpPr>
            <a:spLocks noGrp="1"/>
          </p:cNvSpPr>
          <p:nvPr>
            <p:ph type="sldNum" sz="quarter" idx="12"/>
          </p:nvPr>
        </p:nvSpPr>
        <p:spPr>
          <a:xfrm rot="900000">
            <a:off x="1261872" y="301752"/>
            <a:ext cx="2286000" cy="365125"/>
          </a:xfrm>
        </p:spPr>
        <p:txBody>
          <a:bodyPr/>
          <a:lstStyle/>
          <a:p>
            <a:pPr>
              <a:defRPr/>
            </a:pPr>
            <a:fld id="{CD5CD535-590F-4234-9E4A-C83D39590AED}" type="slidenum">
              <a:rPr lang="es-EC" smtClean="0"/>
              <a:pPr>
                <a:defRPr/>
              </a:pPr>
              <a:t>‹Nº›</a:t>
            </a:fld>
            <a:endParaRPr lang="es-EC"/>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12" name="Rounded Rectangle 11"/>
          <p:cNvSpPr/>
          <p:nvPr/>
        </p:nvSpPr>
        <p:spPr>
          <a:xfrm rot="900000">
            <a:off x="-372248" y="-1218153"/>
            <a:ext cx="8577953" cy="6344114"/>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900000">
            <a:off x="-449071" y="5207889"/>
            <a:ext cx="7470000" cy="2486713"/>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900000">
            <a:off x="7192310" y="6483326"/>
            <a:ext cx="1932834" cy="63563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rot="900000">
            <a:off x="8127084" y="92392"/>
            <a:ext cx="1878991" cy="6414233"/>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rot="900000">
            <a:off x="7521938" y="5927116"/>
            <a:ext cx="1524000" cy="365125"/>
          </a:xfrm>
        </p:spPr>
        <p:txBody>
          <a:bodyPr/>
          <a:lstStyle>
            <a:lvl1pPr algn="l">
              <a:defRPr/>
            </a:lvl1pPr>
          </a:lstStyle>
          <a:p>
            <a:pPr>
              <a:defRPr/>
            </a:pPr>
            <a:fld id="{1334CC46-B27C-44A0-9B67-66C416B20838}" type="datetimeFigureOut">
              <a:rPr lang="es-EC" smtClean="0"/>
              <a:pPr>
                <a:defRPr/>
              </a:pPr>
              <a:t>12/10/2015</a:t>
            </a:fld>
            <a:endParaRPr lang="es-EC"/>
          </a:p>
        </p:txBody>
      </p:sp>
      <p:sp>
        <p:nvSpPr>
          <p:cNvPr id="3" name="Footer Placeholder 2"/>
          <p:cNvSpPr>
            <a:spLocks noGrp="1"/>
          </p:cNvSpPr>
          <p:nvPr>
            <p:ph type="ftr" sz="quarter" idx="11"/>
          </p:nvPr>
        </p:nvSpPr>
        <p:spPr>
          <a:xfrm rot="900000">
            <a:off x="3892286" y="5987296"/>
            <a:ext cx="3124200" cy="295162"/>
          </a:xfrm>
        </p:spPr>
        <p:txBody>
          <a:bodyPr/>
          <a:lstStyle>
            <a:lvl1pPr algn="r">
              <a:defRPr/>
            </a:lvl1pPr>
          </a:lstStyle>
          <a:p>
            <a:pPr>
              <a:defRPr/>
            </a:pPr>
            <a:endParaRPr lang="es-EC"/>
          </a:p>
        </p:txBody>
      </p:sp>
      <p:sp>
        <p:nvSpPr>
          <p:cNvPr id="4" name="Slide Number Placeholder 3"/>
          <p:cNvSpPr>
            <a:spLocks noGrp="1"/>
          </p:cNvSpPr>
          <p:nvPr>
            <p:ph type="sldNum" sz="quarter" idx="12"/>
          </p:nvPr>
        </p:nvSpPr>
        <p:spPr>
          <a:xfrm rot="900000">
            <a:off x="7599046" y="5570110"/>
            <a:ext cx="716206" cy="365125"/>
          </a:xfrm>
        </p:spPr>
        <p:txBody>
          <a:bodyPr/>
          <a:lstStyle>
            <a:lvl1pPr algn="l">
              <a:defRPr/>
            </a:lvl1pPr>
          </a:lstStyle>
          <a:p>
            <a:pPr>
              <a:defRPr/>
            </a:pPr>
            <a:fld id="{7FBF4386-8E2F-4BE3-8005-058361FE24DF}" type="slidenum">
              <a:rPr lang="es-EC" smtClean="0"/>
              <a:pPr>
                <a:defRPr/>
              </a:pPr>
              <a:t>‹Nº›</a:t>
            </a:fld>
            <a:endParaRPr lang="es-EC"/>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3" name="Rounded Rectangle 12"/>
          <p:cNvSpPr/>
          <p:nvPr/>
        </p:nvSpPr>
        <p:spPr>
          <a:xfrm rot="20707748">
            <a:off x="-897260" y="-624538"/>
            <a:ext cx="7286946" cy="60413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64806" y="5378153"/>
            <a:ext cx="7443151" cy="2476431"/>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7660994" y="5459931"/>
            <a:ext cx="1709023" cy="1538302"/>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20707748">
            <a:off x="6673110" y="-489836"/>
            <a:ext cx="3059119" cy="5809409"/>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5504" y="2231136"/>
            <a:ext cx="4818888" cy="1435608"/>
          </a:xfrm>
        </p:spPr>
        <p:txBody>
          <a:bodyPr anchor="b"/>
          <a:lstStyle>
            <a:lvl1pPr algn="r">
              <a:defRPr sz="4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rot="-900000">
            <a:off x="844848" y="997933"/>
            <a:ext cx="5343100"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900000">
            <a:off x="3216573" y="5144589"/>
            <a:ext cx="3930375" cy="988131"/>
          </a:xfrm>
        </p:spPr>
        <p:txBody>
          <a:bodyPr>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900000">
            <a:off x="7754112" y="5888736"/>
            <a:ext cx="1243584" cy="365125"/>
          </a:xfrm>
        </p:spPr>
        <p:txBody>
          <a:bodyPr/>
          <a:lstStyle>
            <a:lvl1pPr algn="l">
              <a:defRPr/>
            </a:lvl1pPr>
          </a:lstStyle>
          <a:p>
            <a:pPr>
              <a:defRPr/>
            </a:pPr>
            <a:fld id="{8DBFCFDD-D1B7-4CE0-A493-91718CF9D0C1}" type="datetimeFigureOut">
              <a:rPr lang="es-EC" smtClean="0"/>
              <a:pPr>
                <a:defRPr/>
              </a:pPr>
              <a:t>12/10/2015</a:t>
            </a:fld>
            <a:endParaRPr lang="es-EC"/>
          </a:p>
        </p:txBody>
      </p:sp>
      <p:sp>
        <p:nvSpPr>
          <p:cNvPr id="6" name="Footer Placeholder 5"/>
          <p:cNvSpPr>
            <a:spLocks noGrp="1"/>
          </p:cNvSpPr>
          <p:nvPr>
            <p:ph type="ftr" sz="quarter" idx="11"/>
          </p:nvPr>
        </p:nvSpPr>
        <p:spPr>
          <a:xfrm rot="-900000">
            <a:off x="4263966" y="6099104"/>
            <a:ext cx="3063047" cy="365125"/>
          </a:xfrm>
        </p:spPr>
        <p:txBody>
          <a:bodyPr/>
          <a:lstStyle>
            <a:lvl1pPr algn="r">
              <a:defRPr/>
            </a:lvl1pPr>
          </a:lstStyle>
          <a:p>
            <a:pPr>
              <a:defRPr/>
            </a:pPr>
            <a:endParaRPr lang="es-EC"/>
          </a:p>
        </p:txBody>
      </p:sp>
      <p:sp>
        <p:nvSpPr>
          <p:cNvPr id="7" name="Slide Number Placeholder 6"/>
          <p:cNvSpPr>
            <a:spLocks noGrp="1"/>
          </p:cNvSpPr>
          <p:nvPr>
            <p:ph type="sldNum" sz="quarter" idx="12"/>
          </p:nvPr>
        </p:nvSpPr>
        <p:spPr>
          <a:xfrm rot="-900000">
            <a:off x="7690104" y="5641848"/>
            <a:ext cx="1243584" cy="365125"/>
          </a:xfrm>
        </p:spPr>
        <p:txBody>
          <a:bodyPr/>
          <a:lstStyle>
            <a:lvl1pPr algn="l">
              <a:defRPr/>
            </a:lvl1pPr>
          </a:lstStyle>
          <a:p>
            <a:pPr>
              <a:defRPr/>
            </a:pPr>
            <a:fld id="{4A9EE069-EFC8-47DF-A129-88DA38409743}" type="slidenum">
              <a:rPr lang="es-EC" smtClean="0"/>
              <a:pPr>
                <a:defRPr/>
              </a:pPr>
              <a:t>‹Nº›</a:t>
            </a:fld>
            <a:endParaRPr lang="es-EC"/>
          </a:p>
        </p:txBody>
      </p:sp>
    </p:spTree>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rot="900000">
            <a:off x="-533701" y="-979752"/>
            <a:ext cx="6672870" cy="6821601"/>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900000">
            <a:off x="-283896" y="5969722"/>
            <a:ext cx="5300494" cy="1495954"/>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900000">
            <a:off x="6930292" y="-242630"/>
            <a:ext cx="2434235" cy="1383623"/>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900000">
            <a:off x="5899782" y="1282101"/>
            <a:ext cx="3842742" cy="61784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4578273" y="2744935"/>
            <a:ext cx="5036383" cy="1997131"/>
          </a:xfrm>
        </p:spPr>
        <p:txBody>
          <a:bodyPr anchor="t">
            <a:normAutofit/>
          </a:bodyPr>
          <a:lstStyle>
            <a:lvl1pPr algn="r">
              <a:defRPr sz="44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rot="900000">
            <a:off x="1507529" y="615731"/>
            <a:ext cx="4323504"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rot="900000">
            <a:off x="822789" y="4161126"/>
            <a:ext cx="4310915" cy="1203540"/>
          </a:xfrm>
        </p:spPr>
        <p:txBody>
          <a:bodyPr anchor="t">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900000">
            <a:off x="6992395" y="571255"/>
            <a:ext cx="1524000" cy="365125"/>
          </a:xfrm>
        </p:spPr>
        <p:txBody>
          <a:bodyPr/>
          <a:lstStyle>
            <a:lvl1pPr algn="l">
              <a:defRPr/>
            </a:lvl1pPr>
          </a:lstStyle>
          <a:p>
            <a:pPr>
              <a:defRPr/>
            </a:pPr>
            <a:fld id="{15FB4C9F-57C3-4076-AE8E-13031C741174}" type="datetimeFigureOut">
              <a:rPr lang="es-EC" smtClean="0"/>
              <a:pPr>
                <a:defRPr/>
              </a:pPr>
              <a:t>12/10/2015</a:t>
            </a:fld>
            <a:endParaRPr lang="es-EC"/>
          </a:p>
        </p:txBody>
      </p:sp>
      <p:sp>
        <p:nvSpPr>
          <p:cNvPr id="6" name="Footer Placeholder 5"/>
          <p:cNvSpPr>
            <a:spLocks noGrp="1"/>
          </p:cNvSpPr>
          <p:nvPr>
            <p:ph type="ftr" sz="quarter" idx="11"/>
          </p:nvPr>
        </p:nvSpPr>
        <p:spPr>
          <a:xfrm rot="900000">
            <a:off x="647292" y="5162531"/>
            <a:ext cx="2977453" cy="365125"/>
          </a:xfrm>
        </p:spPr>
        <p:txBody>
          <a:bodyPr/>
          <a:lstStyle>
            <a:lvl1pPr algn="l">
              <a:defRPr/>
            </a:lvl1pPr>
          </a:lstStyle>
          <a:p>
            <a:pPr>
              <a:defRPr/>
            </a:pPr>
            <a:endParaRPr lang="es-EC"/>
          </a:p>
        </p:txBody>
      </p:sp>
      <p:sp>
        <p:nvSpPr>
          <p:cNvPr id="7" name="Slide Number Placeholder 6"/>
          <p:cNvSpPr>
            <a:spLocks noGrp="1"/>
          </p:cNvSpPr>
          <p:nvPr>
            <p:ph type="sldNum" sz="quarter" idx="12"/>
          </p:nvPr>
        </p:nvSpPr>
        <p:spPr>
          <a:xfrm rot="900000">
            <a:off x="7046470" y="391054"/>
            <a:ext cx="1963187" cy="365125"/>
          </a:xfrm>
        </p:spPr>
        <p:txBody>
          <a:bodyPr/>
          <a:lstStyle>
            <a:lvl1pPr algn="l">
              <a:defRPr/>
            </a:lvl1pPr>
          </a:lstStyle>
          <a:p>
            <a:pPr>
              <a:defRPr/>
            </a:pPr>
            <a:fld id="{7E6E28E4-6D4C-4319-B20E-6D03D7F65E4F}" type="slidenum">
              <a:rPr lang="es-EC" smtClean="0"/>
              <a:pPr>
                <a:defRPr/>
              </a:pPr>
              <a:t>‹Nº›</a:t>
            </a:fld>
            <a:endParaRPr lang="es-EC"/>
          </a:p>
        </p:txBody>
      </p:sp>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13"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5" y="2807056"/>
            <a:ext cx="5320597" cy="184008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162800" y="6096001"/>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pPr>
              <a:defRPr/>
            </a:pPr>
            <a:fld id="{00541FAB-5321-41C8-9E0C-A32EF71CF52A}" type="datetimeFigureOut">
              <a:rPr lang="es-EC" smtClean="0"/>
              <a:pPr>
                <a:defRPr/>
              </a:pPr>
              <a:t>12/10/2015</a:t>
            </a:fld>
            <a:endParaRPr lang="es-EC"/>
          </a:p>
        </p:txBody>
      </p:sp>
      <p:sp>
        <p:nvSpPr>
          <p:cNvPr id="5" name="Footer Placeholder 4"/>
          <p:cNvSpPr>
            <a:spLocks noGrp="1"/>
          </p:cNvSpPr>
          <p:nvPr>
            <p:ph type="ftr" sz="quarter" idx="3"/>
          </p:nvPr>
        </p:nvSpPr>
        <p:spPr>
          <a:xfrm>
            <a:off x="4038600" y="6096001"/>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s-EC"/>
          </a:p>
        </p:txBody>
      </p:sp>
      <p:sp>
        <p:nvSpPr>
          <p:cNvPr id="6" name="Slide Number Placeholder 5"/>
          <p:cNvSpPr>
            <a:spLocks noGrp="1"/>
          </p:cNvSpPr>
          <p:nvPr>
            <p:ph type="sldNum" sz="quarter" idx="4"/>
          </p:nvPr>
        </p:nvSpPr>
        <p:spPr>
          <a:xfrm>
            <a:off x="713047" y="532491"/>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a:defRPr/>
            </a:pPr>
            <a:fld id="{D7F82629-1215-4BEE-87C2-C2E7A10F406B}" type="slidenum">
              <a:rPr lang="es-EC" smtClean="0"/>
              <a:pPr>
                <a:defRPr/>
              </a:pPr>
              <a:t>‹Nº›</a:t>
            </a:fld>
            <a:endParaRPr lang="es-EC"/>
          </a:p>
        </p:txBody>
      </p:sp>
    </p:spTree>
  </p:cSld>
  <p:clrMap bg1="dk1" tx1="lt1" bg2="dk2" tx2="lt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ransition/>
  <p:timing>
    <p:tnLst>
      <p:par>
        <p:cTn id="1" dur="indefinite" restart="never" nodeType="tmRoot"/>
      </p:par>
    </p:tnLst>
  </p:timing>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es.wikipedia.org/wiki/Organizaci%C3%B3n_de_las_Naciones_Unidas"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4.pn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8.png"/><Relationship Id="rId5" Type="http://schemas.openxmlformats.org/officeDocument/2006/relationships/oleObject" Target="../embeddings/oleObject4.bin"/><Relationship Id="rId4" Type="http://schemas.openxmlformats.org/officeDocument/2006/relationships/image" Target="../media/image37.png"/><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hyperlink" Target="http://www.google.com.ec/url?sa=i&amp;rct=j&amp;q=&amp;esrc=s&amp;frm=1&amp;source=images&amp;cd=&amp;cad=rja&amp;docid=QPAHASBDSOcuVM&amp;tbnid=BuqoMnOn37gDxM:&amp;ved=0CAUQjRw&amp;url=http://paucarrascosa.blogspot.com/2012/04/pez-con-sketchup.html&amp;ei=ikEpUezKCLOs0AH_1YDQCw&amp;bvm=bv.42768644,d.dmQ&amp;psig=AFQjCNHl5d7kR9syvlpZo6K3EqALu8HFWQ&amp;ust=1361744514493510" TargetMode="Externa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hyperlink" Target="http://www.google.com.ec/url?sa=i&amp;rct=j&amp;q=&amp;esrc=s&amp;frm=1&amp;source=images&amp;cd=&amp;cad=rja&amp;docid=13JJHHk7A2PlNM&amp;tbnid=73W-hABwolLy0M:&amp;ved=0CAUQjRw&amp;url=http://www.blogdelpc.com/software/programas-muy-interesantes-para-instalar/&amp;ei=sEMpUYSBF4i50AH244CwCw&amp;bvm=bv.42768644,d.dmQ&amp;psig=AFQjCNGaFbI2N-hM7eJwGwrE7EBewF5aIA&amp;ust=1361745122183550" TargetMode="Externa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D:\Universidad\tesis%20CSF\videos\CONVENTO%20SAN%20FRANCISCO.mp4" TargetMode="External"/><Relationship Id="rId1" Type="http://schemas.openxmlformats.org/officeDocument/2006/relationships/video" Target="file:///D:\Universidad\tesis%20CSF\LA%20MERCED\VIDEO\VIDEO%20LA%20MERCED.mp4" TargetMode="Externa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67250" cy="35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ctrTitle"/>
          </p:nvPr>
        </p:nvSpPr>
        <p:spPr>
          <a:xfrm>
            <a:off x="4787900" y="1916113"/>
            <a:ext cx="4176713" cy="1398587"/>
          </a:xfrm>
        </p:spPr>
        <p:txBody>
          <a:bodyPr>
            <a:noAutofit/>
          </a:bodyPr>
          <a:lstStyle/>
          <a:p>
            <a:pPr algn="ctr" fontAlgn="auto">
              <a:lnSpc>
                <a:spcPct val="100000"/>
              </a:lnSpc>
              <a:spcAft>
                <a:spcPts val="0"/>
              </a:spcAft>
              <a:defRPr/>
            </a:pPr>
            <a:r>
              <a:rPr lang="es-EC" sz="1400" b="1" dirty="0" smtClean="0">
                <a:solidFill>
                  <a:schemeClr val="tx2">
                    <a:satMod val="130000"/>
                  </a:schemeClr>
                </a:solidFill>
              </a:rPr>
              <a:t/>
            </a:r>
            <a:br>
              <a:rPr lang="es-EC" sz="1400" b="1" dirty="0" smtClean="0">
                <a:solidFill>
                  <a:schemeClr val="tx2">
                    <a:satMod val="130000"/>
                  </a:schemeClr>
                </a:solidFill>
              </a:rPr>
            </a:br>
            <a:r>
              <a:rPr lang="es-EC" sz="1400" b="1" dirty="0" smtClean="0">
                <a:solidFill>
                  <a:schemeClr val="tx2">
                    <a:satMod val="130000"/>
                  </a:schemeClr>
                </a:solidFill>
              </a:rPr>
              <a:t>“</a:t>
            </a:r>
            <a:r>
              <a:rPr lang="es-EC" sz="1400" b="1" dirty="0">
                <a:solidFill>
                  <a:schemeClr val="tx2">
                    <a:satMod val="130000"/>
                  </a:schemeClr>
                </a:solidFill>
              </a:rPr>
              <a:t>DISEÑO DE UN SISTEMA DE INFORMACIÓN ESPACIAL PATRIMONIAL, PARA LA GESTIÓN E INVESTIGACIÓN DEL PATRIMONIO CULTURAL EDIFICADO DE LAS IGLESIAS DE SAN FRANCISCO DE QUITO Y LA MERCED”</a:t>
            </a:r>
            <a:r>
              <a:rPr lang="es-EC" sz="1400" dirty="0">
                <a:solidFill>
                  <a:schemeClr val="tx2">
                    <a:satMod val="130000"/>
                  </a:schemeClr>
                </a:solidFill>
              </a:rPr>
              <a:t/>
            </a:r>
            <a:br>
              <a:rPr lang="es-EC" sz="1400" dirty="0">
                <a:solidFill>
                  <a:schemeClr val="tx2">
                    <a:satMod val="130000"/>
                  </a:schemeClr>
                </a:solidFill>
              </a:rPr>
            </a:br>
            <a:endParaRPr lang="es-EC" sz="1400" dirty="0">
              <a:solidFill>
                <a:schemeClr val="tx2">
                  <a:satMod val="130000"/>
                </a:schemeClr>
              </a:solidFill>
            </a:endParaRPr>
          </a:p>
        </p:txBody>
      </p:sp>
      <p:sp>
        <p:nvSpPr>
          <p:cNvPr id="8196" name="2 Subtítulo"/>
          <p:cNvSpPr>
            <a:spLocks noGrp="1"/>
          </p:cNvSpPr>
          <p:nvPr>
            <p:ph type="subTitle" idx="1"/>
          </p:nvPr>
        </p:nvSpPr>
        <p:spPr>
          <a:xfrm>
            <a:off x="1908175" y="4365625"/>
            <a:ext cx="2519363" cy="1344613"/>
          </a:xfrm>
        </p:spPr>
        <p:txBody>
          <a:bodyPr/>
          <a:lstStyle/>
          <a:p>
            <a:pPr marL="26988" algn="ctr">
              <a:spcBef>
                <a:spcPct val="0"/>
              </a:spcBef>
            </a:pPr>
            <a:r>
              <a:rPr lang="es-EC" altLang="es-EC" sz="1400" b="1" smtClean="0">
                <a:solidFill>
                  <a:schemeClr val="tx1"/>
                </a:solidFill>
              </a:rPr>
              <a:t>Autor:</a:t>
            </a:r>
          </a:p>
          <a:p>
            <a:pPr marL="26988" algn="ctr">
              <a:spcBef>
                <a:spcPct val="0"/>
              </a:spcBef>
            </a:pPr>
            <a:endParaRPr lang="es-EC" altLang="es-EC" sz="1400" b="1" smtClean="0">
              <a:solidFill>
                <a:schemeClr val="tx1"/>
              </a:solidFill>
            </a:endParaRPr>
          </a:p>
          <a:p>
            <a:pPr marL="26988" algn="ctr">
              <a:spcBef>
                <a:spcPct val="0"/>
              </a:spcBef>
            </a:pPr>
            <a:r>
              <a:rPr lang="es-EC" altLang="es-EC" sz="1400" b="1" smtClean="0">
                <a:solidFill>
                  <a:schemeClr val="tx1"/>
                </a:solidFill>
              </a:rPr>
              <a:t> NARVÁEZ MÉNDEZ, ANDREA NARVÁEZ</a:t>
            </a:r>
          </a:p>
        </p:txBody>
      </p:sp>
      <p:pic>
        <p:nvPicPr>
          <p:cNvPr id="8197" name="4 Imagen" descr="La iglesia de La Merced fue la primera que se construyó en Quito, tras la fundación de la ciudad. Foto: Archivo/ EL COMERC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3500438"/>
            <a:ext cx="447675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5 Ima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863" y="260350"/>
            <a:ext cx="4073525"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2 Subtítulo"/>
          <p:cNvSpPr txBox="1">
            <a:spLocks/>
          </p:cNvSpPr>
          <p:nvPr/>
        </p:nvSpPr>
        <p:spPr>
          <a:xfrm>
            <a:off x="1511300" y="5949950"/>
            <a:ext cx="2520950" cy="671513"/>
          </a:xfrm>
          <a:prstGeom prst="rect">
            <a:avLst/>
          </a:prstGeom>
        </p:spPr>
        <p:txBody>
          <a:bodyPr>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fontAlgn="auto">
              <a:spcBef>
                <a:spcPts val="0"/>
              </a:spcBef>
              <a:spcAft>
                <a:spcPts val="0"/>
              </a:spcAft>
              <a:defRPr/>
            </a:pPr>
            <a:r>
              <a:rPr lang="es-EC" sz="1400" b="1" dirty="0" smtClean="0">
                <a:solidFill>
                  <a:schemeClr val="tx1"/>
                </a:solidFill>
              </a:rPr>
              <a:t>DIRECTOR: Francisco León</a:t>
            </a:r>
          </a:p>
          <a:p>
            <a:pPr algn="l" fontAlgn="auto">
              <a:spcBef>
                <a:spcPts val="0"/>
              </a:spcBef>
              <a:spcAft>
                <a:spcPts val="0"/>
              </a:spcAft>
              <a:defRPr/>
            </a:pPr>
            <a:r>
              <a:rPr lang="es-EC" sz="1400" b="1" dirty="0" smtClean="0">
                <a:solidFill>
                  <a:schemeClr val="tx1"/>
                </a:solidFill>
              </a:rPr>
              <a:t>CODIRECTOR: </a:t>
            </a:r>
            <a:r>
              <a:rPr lang="es-EC" sz="1400" b="1" dirty="0" err="1" smtClean="0">
                <a:solidFill>
                  <a:schemeClr val="tx1"/>
                </a:solidFill>
              </a:rPr>
              <a:t>Plablo</a:t>
            </a:r>
            <a:r>
              <a:rPr lang="es-EC" sz="1400" b="1" dirty="0" smtClean="0">
                <a:solidFill>
                  <a:schemeClr val="tx1"/>
                </a:solidFill>
              </a:rPr>
              <a:t> Pérez</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Rectángulo"/>
          <p:cNvSpPr>
            <a:spLocks noChangeArrowheads="1"/>
          </p:cNvSpPr>
          <p:nvPr/>
        </p:nvSpPr>
        <p:spPr bwMode="auto">
          <a:xfrm>
            <a:off x="1008063" y="83661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Diseñar el catálogo de objetos de los bienes muebles e inmuebles de la Iglesia de San Francisco y de la Iglesia La Merced respectivamente.</a:t>
            </a:r>
          </a:p>
        </p:txBody>
      </p:sp>
      <p:sp>
        <p:nvSpPr>
          <p:cNvPr id="13315" name="2 Rectángulo"/>
          <p:cNvSpPr>
            <a:spLocks noChangeArrowheads="1"/>
          </p:cNvSpPr>
          <p:nvPr/>
        </p:nvSpPr>
        <p:spPr bwMode="auto">
          <a:xfrm>
            <a:off x="1008063" y="2708275"/>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dirty="0"/>
              <a:t>Diseñar el Sistema de Gestión Patrimonial con </a:t>
            </a:r>
            <a:r>
              <a:rPr lang="es-EC" altLang="es-EC" dirty="0" smtClean="0"/>
              <a:t>ayuda.</a:t>
            </a:r>
            <a:endParaRPr lang="es-EC" altLang="es-EC" dirty="0"/>
          </a:p>
        </p:txBody>
      </p:sp>
      <p:sp>
        <p:nvSpPr>
          <p:cNvPr id="13316" name="3 Rectángulo"/>
          <p:cNvSpPr>
            <a:spLocks noChangeArrowheads="1"/>
          </p:cNvSpPr>
          <p:nvPr/>
        </p:nvSpPr>
        <p:spPr bwMode="auto">
          <a:xfrm>
            <a:off x="1008063" y="407670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dirty="0"/>
              <a:t>Diseñar y construir la </a:t>
            </a:r>
            <a:r>
              <a:rPr lang="es-EC" altLang="es-EC" dirty="0" err="1"/>
              <a:t>Geodatabase</a:t>
            </a:r>
            <a:r>
              <a:rPr lang="es-EC" altLang="es-EC" dirty="0"/>
              <a:t> de los bienes patrimoniales de la Iglesia de San Francisco de Quito y la Iglesia de La Merced.</a:t>
            </a:r>
          </a:p>
        </p:txBody>
      </p:sp>
      <p:sp>
        <p:nvSpPr>
          <p:cNvPr id="13317" name="4 Rectángulo"/>
          <p:cNvSpPr>
            <a:spLocks noChangeArrowheads="1"/>
          </p:cNvSpPr>
          <p:nvPr/>
        </p:nvSpPr>
        <p:spPr bwMode="auto">
          <a:xfrm>
            <a:off x="1008063" y="53736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dirty="0"/>
              <a:t>Habilitar la información en una página web para la visualización de la información.</a:t>
            </a:r>
          </a:p>
        </p:txBody>
      </p:sp>
      <p:sp>
        <p:nvSpPr>
          <p:cNvPr id="13318" name="5 Rectángulo"/>
          <p:cNvSpPr>
            <a:spLocks noChangeArrowheads="1"/>
          </p:cNvSpPr>
          <p:nvPr/>
        </p:nvSpPr>
        <p:spPr bwMode="auto">
          <a:xfrm>
            <a:off x="5653088" y="4084638"/>
            <a:ext cx="28797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Manual de la Geodatabase de los bienes muebles patrimoniales </a:t>
            </a:r>
          </a:p>
        </p:txBody>
      </p:sp>
      <p:sp>
        <p:nvSpPr>
          <p:cNvPr id="13319" name="6 Rectángulo"/>
          <p:cNvSpPr>
            <a:spLocks noChangeArrowheads="1"/>
          </p:cNvSpPr>
          <p:nvPr/>
        </p:nvSpPr>
        <p:spPr bwMode="auto">
          <a:xfrm>
            <a:off x="5684838" y="2565400"/>
            <a:ext cx="2851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Un Manual de procedimiento para el mantenimiento de la información espacial</a:t>
            </a:r>
          </a:p>
        </p:txBody>
      </p:sp>
      <p:sp>
        <p:nvSpPr>
          <p:cNvPr id="13320" name="7 Rectángulo"/>
          <p:cNvSpPr>
            <a:spLocks noChangeArrowheads="1"/>
          </p:cNvSpPr>
          <p:nvPr/>
        </p:nvSpPr>
        <p:spPr bwMode="auto">
          <a:xfrm>
            <a:off x="5657850" y="5511800"/>
            <a:ext cx="1362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 Página web </a:t>
            </a:r>
          </a:p>
        </p:txBody>
      </p:sp>
      <p:sp>
        <p:nvSpPr>
          <p:cNvPr id="13321" name="8 Rectángulo"/>
          <p:cNvSpPr>
            <a:spLocks noChangeArrowheads="1"/>
          </p:cNvSpPr>
          <p:nvPr/>
        </p:nvSpPr>
        <p:spPr bwMode="auto">
          <a:xfrm>
            <a:off x="5740400" y="1252538"/>
            <a:ext cx="2130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Catálogo de Objetos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fontAlgn="auto">
              <a:spcAft>
                <a:spcPts val="0"/>
              </a:spcAft>
              <a:defRPr/>
            </a:pPr>
            <a:r>
              <a:rPr lang="es-EC" dirty="0" smtClean="0">
                <a:solidFill>
                  <a:schemeClr val="tx2">
                    <a:satMod val="130000"/>
                  </a:schemeClr>
                </a:solidFill>
              </a:rPr>
              <a:t>Localización Geográfica</a:t>
            </a:r>
            <a:endParaRPr lang="es-EC" dirty="0">
              <a:solidFill>
                <a:schemeClr val="tx2">
                  <a:satMod val="130000"/>
                </a:schemeClr>
              </a:solidFill>
            </a:endParaRPr>
          </a:p>
        </p:txBody>
      </p:sp>
      <p:pic>
        <p:nvPicPr>
          <p:cNvPr id="143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rot="900000">
            <a:off x="3479800" y="1776054"/>
            <a:ext cx="4657725" cy="344559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Título"/>
          <p:cNvSpPr>
            <a:spLocks noGrp="1"/>
          </p:cNvSpPr>
          <p:nvPr>
            <p:ph type="title"/>
          </p:nvPr>
        </p:nvSpPr>
        <p:spPr bwMode="auto">
          <a:xfrm rot="-4500000">
            <a:off x="-1598665" y="2868319"/>
            <a:ext cx="5064953" cy="1695631"/>
          </a:xfrm>
        </p:spPr>
        <p:txBody>
          <a:bodyPr vert="horz" wrap="square" lIns="91440" tIns="45720" rIns="91440" bIns="45720" numCol="1" anchorCtr="0" compatLnSpc="1">
            <a:prstTxWarp prst="textNoShape">
              <a:avLst/>
            </a:prstTxWarp>
          </a:bodyPr>
          <a:lstStyle/>
          <a:p>
            <a:pPr marL="342900" indent="-342900" algn="ctr"/>
            <a:r>
              <a:rPr lang="es-EC" altLang="es-EC" sz="2000" b="1" dirty="0" smtClean="0">
                <a:solidFill>
                  <a:srgbClr val="000000"/>
                </a:solidFill>
                <a:effectLst/>
              </a:rPr>
              <a:t>DESCRIPCIÓN DEL ÁREA DE ESTUDIO</a:t>
            </a:r>
            <a:br>
              <a:rPr lang="es-EC" altLang="es-EC" sz="2000" b="1" dirty="0" smtClean="0">
                <a:solidFill>
                  <a:srgbClr val="000000"/>
                </a:solidFill>
                <a:effectLst/>
              </a:rPr>
            </a:br>
            <a:endParaRPr lang="es-EC" altLang="es-EC" sz="2000" b="1" dirty="0" smtClean="0">
              <a:solidFill>
                <a:srgbClr val="000000"/>
              </a:solidFill>
              <a:effectLst/>
            </a:endParaRPr>
          </a:p>
        </p:txBody>
      </p:sp>
      <p:sp>
        <p:nvSpPr>
          <p:cNvPr id="15363" name="4 Rectángulo"/>
          <p:cNvSpPr>
            <a:spLocks noChangeArrowheads="1"/>
          </p:cNvSpPr>
          <p:nvPr/>
        </p:nvSpPr>
        <p:spPr bwMode="auto">
          <a:xfrm>
            <a:off x="2195736" y="1556792"/>
            <a:ext cx="3455987"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dirty="0"/>
              <a:t>La Iglesia y Convento de la Merced se ubican entre las calles Cuenca, Mejía, Imbabura y Chile, en el centro histórico de Quito. Su belleza es excepcional por el trabajo en piedra de sus fachadas y por sus invaluables tesoros albergados en el interior del convento. </a:t>
            </a:r>
          </a:p>
        </p:txBody>
      </p:sp>
      <p:sp>
        <p:nvSpPr>
          <p:cNvPr id="15364" name="5 Rectángulo"/>
          <p:cNvSpPr>
            <a:spLocks noChangeArrowheads="1"/>
          </p:cNvSpPr>
          <p:nvPr/>
        </p:nvSpPr>
        <p:spPr bwMode="auto">
          <a:xfrm>
            <a:off x="6191994" y="289382"/>
            <a:ext cx="2952006"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dirty="0"/>
              <a:t>El convento de San Francisco es la obra más extraordinaria de Quito. Se localiza en el centro histórico, en la calle Cuenca 477 y Sucre. Al frente una plaza, con su mismo nombre, la convierte en una obra arquitectónica imponente. Posee 6 claustros principales y otros secundarios, 3 templos y 7 patios que albergan una impresionante colección arquitectónica y artística, aquí también fue el nacimiento de la "Escuela Quiteña" de artistas mestizos de la Colonia.</a:t>
            </a:r>
            <a:br>
              <a:rPr lang="es-EC" altLang="es-EC" dirty="0"/>
            </a:br>
            <a:endParaRPr lang="es-EC" altLang="es-EC" dirty="0"/>
          </a:p>
        </p:txBody>
      </p:sp>
      <p:pic>
        <p:nvPicPr>
          <p:cNvPr id="15365" name="6 Imagen" descr="D:\Universidad\tesis catastro\fotos\P10302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6338" y="5403850"/>
            <a:ext cx="1293812"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7 Imagen" descr="La iglesia de La Merced fue la primera que se construyó en Quito, tras la fundación de la ciudad. Foto: Archivo/ EL COMERC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4335463"/>
            <a:ext cx="2319337"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Rectángulo"/>
          <p:cNvSpPr>
            <a:spLocks noChangeArrowheads="1"/>
          </p:cNvSpPr>
          <p:nvPr/>
        </p:nvSpPr>
        <p:spPr bwMode="auto">
          <a:xfrm>
            <a:off x="539552" y="1052736"/>
            <a:ext cx="63865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S" altLang="es-EC" sz="4400" b="1" dirty="0"/>
              <a:t>FUNDAMENTOS TEÓRICOS</a:t>
            </a:r>
            <a:endParaRPr lang="es-EC" altLang="es-EC" sz="4400" b="1"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descr="data:image/jpeg;base64,/9j/4AAQSkZJRgABAQAAAQABAAD/2wCEAAkGBxMTEhUUExQWFhUWGB4YGRgYGRwdIBwfIB4ZGBscIBwfICggHBwlIRwfJDEhJSorMC4uHB8zODMsNygtLisBCgoKDg0OGhAQGzQmICQsLCwsLCwsLCw0LC8sNywsLCw0LCwsLCwsLCwsLCwsLCwsLCwsLCwsLCwsLCwsLCwsLP/AABEIAMIBAwMBIgACEQEDEQH/xAAcAAABBAMBAAAAAAAAAAAAAAAFAAMEBgIHCAH/xABKEAACAQIEAwUDCQYDBQgDAQABAhEDIQAEEjEFQVEGEyJhcQcygUJSkZOhs8HR8BcjNXSx4RRiYxUzQ3KCJVNzkrLC0vEkg+I0/8QAGAEAAwEBAAAAAAAAAAAAAAAAAAECAwT/xAAsEQACAgIBAgQFBAMAAAAAAAAAAQIREjEhA0EiUWHwE3GBkdGhscHhBDLx/9oADAMBAAIRAxEAPwDaBV9dmTTp90rLTFjM7T64b/ehb1KWstuVtEXWJBLTztvtjCrnaPfCmzfvdPuwdtLXmLWJ54g1OH5Y0qfiqaEdmlajXNtQcn3lNvDtYYwtN0gUk+4UqLUmFanIAmUJvfkGkCOpwqtOrK6WpgQJlCZPOIIgfT+cHLVKFOpUqqW1VT4iTItNh0if6YK5de8VWRdS/JMj88VTGMKtTSRqplpFwth1BEm/0YTU60LDU5k6joMRyAE7/HDWX4XTo1XIQq9dtTSQZMkzvMS3248p8ZosGZW1aWCmxEFtheOmE+HQsknTY93dbSfFT12g6CAOsib/AGYdovCjvCpbqBAPmBfEfMZykStNv+MLWNwfD8N8Qshm8r3ICAmnS/cgQRECbbchywdygv3ydRj3vk6jA5OL5ek9QizImt/fPhttePgMTMr2mp1VpshBFX3IB6lZ9JH9MViK+w8rqdoOPQV3tiKyKqN42UarsDcGRsY6+R36Yb/2fTdUWWK0WMQYlhI8UAaok/HriHoZOJHlbClfLApeD0RVrVYqTWA1ghitjqBClYmw3np1w5V4bRbRqVj3ZOmzRcjUCAIIkC0csNeo3XYJwOn2Y8gdPsxC4oKeg1arOq0wWJBdbDxGwudsLJV6TQEYsTTUhiWMrupk2JOrfc/DBQibA6fZhCOn2YaJF7NeZ8L89+WPFCAiFggaR4GsLSNttsADrsouYA88Yd+nVceOFiTIEg8xztvhgZ+kWVdRlogeO8wRythUBI79Oq4Xfp1XCLDo/wBD/ljJaw5BvoY/hgoDHv06rjNWU7QcZCoYkT8ZH9RhqjQ0iBceZnp5eWABxiAJIAHphvv6fVceml+pPK+HdR/RwAM9/T6rhd/T6rh7Uf0cLUf0cADPfp1XGasp2g4yJbDVGhpEC48z6eXlgAct0GPJXywip8sYihvtfAAzVpkmQLY9xIpggQIwsAFR7YcZfL5TNV6aBa1AJpZ0U6gzBZHOIkY1IPbJxO16Ftv3Q/PGz/abP+zM/wDvGYQh0kEaT3gBAOxFuXTzGObcaRSEzYv7Z+KfOo/VD88ej21cU+dR+rH541zhYqhGw29snEyZJoEjn3Q/PDLe1nPkEFcsQdx3CwY2xREWTA54tXZv2d57O0zVoIndhtOp3CiRvE3MTgpAEj7XOIEqSMvK+6e5Hh9L2xifaxniCpTLQTJHcLE+mHc17IOIU0L1HyyqLma2w6m0AYF5bsK7NpOZy28HS5f/ANK3OFSCye3tYz51EpliWGlpoLcdD1HljOh7XeIIAqDLqqiAFoqABuQANhiJm+wJRWY5gHSpY6aVXkCR8m3ryxH4T2RWuNSVXKgwxFMAA7/KcTvguIBce2TifWh9UPzx7+2bifWj9UPzwqHs21tC1DtNyo/pOAvDOzlOszBBUISxLOq9QNkPTC8IWGf2y8T60fqh+eF+2XifWj9UPzxgPZ2x2dB/1M3/ALVw/R9l075kfCn/AP1hXAMhqp7YuJMCG7ggiCDSBBHQibjHo9svE+tH6ofngbw3svl61RqavXJUwSVRRMkfOJ5YKUOwFPZixYE/LAETAHuEzG5w/CLIx/bLxPrR+qH549/bNxPrR+qH54lt2CoKjNpLaQT77GYExZRfpiLwns9lswC9GgAmoAd4z8gCdmPXB4Rp2YN7Y+JEQTQIPI0gR9E49Htk4mNjQ+qH54MV+xFNaRVkoKxBOpQ5K+kn+vPFXo9khUzDURPhmWNhZQwsBuemBUFhD9svE+tH6ofnhftl4n1o/VD88Safs5QkAvG3I/H5WBnAux4rGprBREkBgPeIYgm/K2DwhkSv2y8T60fqh+eMv2z8T/0Pqv74I5P2e5Zrt3nWAR6RttgnQ9m+VkCN495tpMA8jhJxfYWRW/2z8T/0Pqv74X7Z+J/6H1X98Wzhvs3oVPEEULIuxb42F/pjDR7BZdKZIp0yymACSS3M7jzsPhiqXkGZWP2z8T/0Pqv74X7Z+J/6H1X98WKn2WpaSP8ADqpkoGAmGj+sxvNsHuJcLVKeqlRpKEZfGgUmSCTeNQNwonp1nA0l2BSsoA9s3E/9D6r++EfbNxP/AEPqv74tnanJrVldLEsJJgeJAEKNawhfxxqHtPkO4zVWlIbSRBUggggMDI8jhKn2HZcf2z8T/wBD6r++CPZv2s8Qr5vL0XNHRVrU6bRTAMM6qYM2MHGqcG+w/wDEcl/NUfvFxWKCzqF8zUBgkA8xY/bAn6Bj3DWc984WISQyue1B54XnhKGAllIkfvR70Cdo38/jzVjpH2l1HPDOIK9HuwujQ0zrU1FYnoDqm3mMc3YqIMWFhYWKEZ0feHrjqShmf8PSWnSp00ChQaSKFEn3j4bTP245bpLLATEkCennjqnjNKnUYKJL6QyuCYMxBmIM+XXngB6BPa8lsrmV310HH0qYI5b4r3DUpUqCUqCtp97xwSWMExyA9OmCfEOHP3VT3jTZXMkGCQrDnecCNRY3EACL2iOXrP24zdslvgnMwrU2B9/Sw338J+3Azg6haNNVRV8KkhQBJgTtucO5wsJQCBz/AK/o4H8MrKKY8AKqFBOpgCYExJ38sHw+BZWiwU3gysiDgTwmhoSCBOt//W2/niQM3S02pc99beu3L4YXDnlYCbM1g3Msxi4M7xvhYhtcBCnEeY5eWHtURga/EQvh0G9/eiPoGPV4gsjwN8H/ADXbBiTwRuz2ThpC271zMf52IvgrSyMyxdVuYk7/AEYhZDMqAR4lu5m1iWYx6X+OGqNwSW1XuBb4E7Th1yW/UsD8UTQyGJKFWKgQ1jciJtv9OAnZtQEoLAugFuoUH7fww6QIBUybWOwHp1xhkGAoUypuFHi2jSNMnrvGGO3RNz8anLb2Ec9Njt13wPyqjXXM7lf/AEIPy+3BzjQDUlqLEwFnqp90+oNviOmAeVYCo4K3Okn6IEfR9mFXApJ80FksV25bm21z+vLAfh4CoQCP95U8ifG/Ll/fE+qtxPTA7L0/G42AdvPc6v8A3YKRKunRYMq6aG1wSqSF21SbAeYsT5T54m0crqTQpAZ2DA+7sbXF1a+3n5DEPhubVBDC+2r6B9gGJ9IALpDs02JsZ526nnibKSsfp8Lem5qoS/deDSrWYKOYgy1yLCfCdpwxmOKqVcNlmWpK+Anabgj5oETA6icEaTHV3gnVp0MfISU8hvJPlGFRytpdSxUzHzgSdQ8xJJAPKPTGilQ3EgUsvWckuSulw2lYmQASdhzBjew23xJo8HFV3YkopLiCZ1A3Vhya8nlFul5GZGmupWFXcETCyCIIsIJuPQ4iZXiNY1K2qmACP3UKJtvqadzIgRvOKUHN8CtIj9o+HsuSFEGklRQNLagC8FiVBIBDQbEbyQYnHO/a/LGnmnVt4U2Mi6jG1uJZ3MagS5ZIQssaW1CTpPvaSd4vcEdMaz7fL/8AlToCBkUgD4i/ObRJuYxUoKIouyt4N9h/4jkv5qj94uAmDfYf+I5L+ao/eLiSzp3Oe+cLCznvnCxC0Mo3bnLoMnxd1OZLM1MN3q6Us6x3ZgaxynoF630BjpP2nZtW4Zn0FTWyBCViNMukCeeObMUnYhYWFhYYHoOOm6RdMvlxUIVloqNEzJAB3Fh8L9Mcx43/AMPz9SvlqBemzaqKQzeEkqIBkmGB5SLziWu482ouPqn9r/JOrZvvVYFBJOrnaRp3mRMxG15xX8t/uhqJ1Rv1/RwWpAn/AHbaiBB+ZuPsWx9RiDkFLAamDGnIIke+CUI5gAQN98JLmyMvA413X6X+Sydn8itUBWUlPlgi5ABIv01ATzuNsUzMUtBKk7M2lZBiSQD62Hnbyxs2hmVoZepUZdIVdRB390NE8ySwE87Y172a4c2ZPePEmowblzYkqN2AFrSJt1xTrY8ng4+bT+1/kh0qUm8xzPTE+kvdo5F17z3h0In4bHDuUioQB4UkxPKTbURz28sMV6a1M1UyQYU/3yeNj4Y0ISI3LFvht1tK8TEm4ppd/wDo5kqjOG7ulSfVAmopkAyCV5AX3MGdsTcnwAhXLvDLYRcAjdTNx9GMKqJl6oVpdaZ0FRbXB8UjkGjz5YyzOaprVaCtSiTIIUk05llX50crTthSfkJJdwYsqGEX1m/MzH5Ydp0rAHb6L4bUHvqoAJXUGDcropiN7Hf1w84JEgbYWkOcnKVv3XAqRg2g36Ww3kZWkdok7fNZib9OWMx06YyyldEy9VagIYvUVbj5zEEjce8RG9vMYFsak8XHtv7X+QjlEFbKvSVgXEsqncCQR9v2nAikhWqFY3amJBi3ieP154d4NmWpOlSPCbEkfJ5+h/LErjWTP+LWopBR6JaZ2hhEddWv6cPuCbxdeVfQ9evzPI9OUYg0ayBnOoHU5J03iy9Of44mK1jyiJvFumAmahKlQahcqQOfuAm/S365VSeyE2k0u4ZfOyQEElvkwfhbzxITIN4y7aWC6lIB5XhTuvqLnHnZuiEmpUXUIkNzGw/qRtHPBzi6Imti0KzFCGmwYaQw1CNO3lIHweKQjzhtWvTOlzqB8KACWMQZk+9M9QOkYkp2iHdM4RyEBLdREAyBcCCDPT44xdmpmmgIEuBy2CkDaxJIIi3IbkYhd+MvnihYvRqDu6oI5ttba3/yw0uCrJidoFYrdWpvzIaQbHSIBBgBucyB1wRqouoElY0kyp3mJg25rI/QxX+G8DNPvVSSaVTwTPyXIHKDItg3UzCZemrnSBZL84Bgi1up9Th6VjXJB4tl6Cl21MjASA2+pSL+YAIYGcaF9otXXmlabmmCR0Opj9sz8cbrpVGz1YpVpGi4JRGVtQJAJZGMQfnAcwMab9pWX7uuqbsgZGMi5ViPUdL9DjNO3Yyn4N9h/wCI5L+ao/eLgJg32H/iOS/mqP3i4sZ07nPfOFhZz3zhYhaGVv2ml/8AZfEAwphQyaNBkwWpE6x8l9U+oIPXHNeOhPaBRVcjxUjLVKWvuyarGVrRUglRPhgyY56pxz3hxrsDMqaSQOuLT2d9n2dztPvKCoULaQWcCdxMdJBv5YCdnkBzVAEBgaqSG2PiFj5Y6JyGe0BVpoiBaZWRIbfcQfW3kMEpUBqY+x/iWrTFCbf8Vef42xsbs5wlky1FKhVdCaHkmAVLUzcdSOXK+Cb8QPvFySSNd789vTFdzvH0pJUy5GuoKlSdoM1GdXk7CHFoIuZw4eJ0RPgmf4epWimP3VPUTp+Uf+ncjzMKPKcF+zPZpBlmJu3e1VNoBAqMDbzFydztIGJJ4xk6GWLCrTJA8ZQ6iSIJCzc7iPxw7R4tTy+UzFR50LXkBbkh6dJxvaSW9Jxd1oSXmB+3XEwiDLJvVOtzEkAEEWne0ei4r3BUKvp1lStQlR7xm1QBYMhiTAAG5xFz3EP8TmzmNJCMqqitvAESYJ3M4kcJP/5aBZ198CCBYSqQQZvfcYzYw9QzgoU+8qUIrpqGtYsbkFluNVzyHLADhlRqtSq5ae8CMXtK6da6LxBJWTF2IG4wY7R1ilV5bURDtNlMSbb/AEE7+mKnwTOUg8kVArhGqgAHZqmkKthHuwCeZwJUmxF/42z0cprpkFDpNR6gWq7n3QkGQqjntEi8k4rNVR42SVWJOsKm41QqSTz2npfEqt2gzlWnoWMtSi7UwFYifEASSVF5sMDszmwyqhpwEAClSbjmTIksZkm084tiZUxjeXqDvHEmGKmevhjbrbBCnHLzEH9fHAqpR01NwJVTvPNx+GCOXza3IHuibeZA38sIRGbL1xLMxvsReb/SoGGKdfU9RTJ0vzMm6qxv8TgiKhhNTEmDJve0zfFdpVCM1UEe8VIte6qBt6YalYsaRaEqg0wPPcdIAjy/HEvglXW3dXjuqoWTsS1FgPpBPxwRyXCF0prXYBiF3J894H6tgRxrjFOhWRcui611qxuQrECAxNybEwDyvid6NEq2NrU8JWQW5g8jYQfPA9qCitU746m0owPrqGwi1v7YXDqaiQWJLSTPM7yT59cReJMhqeNZUKAI5wX5/HFGaLzwRUq0khimhiwK3m40kkf9Qgm0jacE+Ja6tapTZQwPgXmACitq6Tqn/wAuAfZ/PUTlWGhVNMQoXd/laiJk+vUTgdm8461FqZes4qogBNSNDqATEbaokX3jcHcy4KouNXhyGsIfToA1gRy92/IwAZ8h8anwiayV6+wNYMakyPlKQD6aTHnjHs/x6rVrOuYNJRVVkdrr8hgNyVBHpgn2U4ctPKCmwBBibWBh/KbkD6fLG0WmvQlhulUV61YCSrhZPzW0BWB57AH4jpgXxKi2YU0KU608LAjwkTa8crG+4ba1j3+G1KwEqGIvEcgDAIv5TjHLZJaAqO1R2Zj4RqYKvQKJtYAE+XLEy8bxRS45YH7b5psvkqNFXIcaQaoCwhWCGbcr5Ef2xoTtjUZyHqMXckgsTM/HGze2HHy000Aem4ZajHfVKww/y3IuLw0bAnWvaqnFJLfK/A/lipxUXSCPPJV8G+w/8RyX81R+8XATBvsP/Ecl/NUfvFxJR07nPfOFhZz3zhYhaGVr2m0XHC8+WqFgdEArEfvFNjJmxA2Hu45sx0p7T0qjhmeNR5UhNCgWUd4m50gz8TjmvDjoGEOAf/6aP/iL/UY3tl3mmzggsu4m9on4wZ88aK4Ao/xFG8HvFj6RjddBSsGbc/LqPtOFJIOFyEstUmdIXrqPXfpyNv0cBsv2j7g1AMvQqMzMZZdRnaZK3gRYGLHExMr4mU2Goefnb1vgBxjKVjmX00m7skHWATA0gHnfa+J4WiqRi4DsxICgsWC2t8BAm/TDDZeUqIGgFlaIMHwiBPLY+Rw/VyVQAQKhJNgUAkcjJa3pGB3FnNOqqksAwB8QA5sBYMRGGlwKK7k/hmkGXMWsfMRE2JiLRblfFl7LcRpLRzFRgwbUFWJ5osC20lQLX58sVStRMPq0CLGXQQdxaZNsBM+XlQpJDKD4DPM76dj5b4Ib5FVhXMZmpmGqaXgAim8sFkEk6QpPuCN55XxGXNmlAF1dSN4jS3ht1v8ADHrCEKFwVUAwKTjVEkeLQLAnnG2Pc5kmK0jTVmaDqBQqFmIEk323tjWdaQKFBHK5tt1f7YOH0r3LHcdQMRcvkiNxV90T4FEHmLvt5/ZhaCdEKdctILLEC8bk4xpC4PM9V8SsVgFbQIsCZ/rh9ap2p+LUIICzymfS/wBmIPE8nXcjQoIHRgd4gHzt9mCvD1dVFOmHFWoFUPKgAgM7DVqI0wnQm3nilHuadOFu3797Mspl6tViiIzOJibaQRYkkBQPj+GH+G8G7iu9WuCalNEcIrAgzrA1HbcdY64IU6zZGkFKFq1UlnZqgO0xMKSB0N5JNsVXj65h3D1O70iJVTAEXjxAXuYJm/0Yajlo1XTRZavaTMU1eXQu0kBYOje5YSCRyAk2v0xTc5mGsZE69RPO4bfzv9uDmY4cQpZKcHZNVVSQTbYIZM8p2wJzHC2KRAVra5cnUR0GkRztfCWjCcg1wsSwLhiuk7FZmDeDf4YH5lhIHKL+oI+OPKGZNIAsurT7xFQgNGwjRy6GZx7mckazXdU8RuAdjtEkA/Zh02gdNepMytUoZBYWgkHcbx6WGCScTUW0gqfFJgrI2sdgb+c4hvRRBCvTYxFqZJ9RNQyb35eHAzM13VBpZBov4lAPWCflHoMZ4sztBtMqIC96oYQ6ERaCGgkgAGLze9vIlH7S06WXUL4qvi1SxSDckrq8BFoAG/h2JwDqZEAkmo3PbT/8cR14cpbUurWbA6jtEcowue48kOZntTma0kuVhQE0rLWMAa4m8m/lGCPA+PUqGV0l270EudUuIgLMDY6hcG51TfELNZPwq6l2JaSBUqEgmbxO3KcRsxlxqOoQSIM6idhcz5RE40h1cXaFJDRyTHvF7vetOsjTCsIj0MqfVZ54rPbdVWmUMmqtRb206QpG2+okg+QHna0DJ01EBEPmVEn474o/buBVQABfDcLYe8cNTyY0VnBvsP8AxHJfzVH7xcBMG+w/8RyX81R+8XFDOnc575wsLOe+cLELQwP7Wh/2TmvRPvExzEtOdjfpjp72sfwnNeifeJjmFlsDP9sENDJfBCRmKJgkiothEnxCwm043u0Jtf15nlbGj+APOZoE7iqvx8QxuRKoKm3rgkuSX6BCrWOpT0mep0zy6nUMMZvMvfkCIj9c98RMvRdyST7vMzbysL4k5vKqqyH1xvYi/kI8+vLEtJMpwkZNmxo28URfbbfA1lRoDqGaAAxAJ25EjD8EjYyLfhj1aCANrknTazC8jp5HEryHDptujDL0qQWBpW0CAP1OHa1ZUBtAGw9dz5nzxiUFlIBEQCqxNuVp8v0cRmMkaxpAPyh5CBh0KccSJnsySrOVJ8Jm+5iBA54cypYwSIEAA8rCfTEbiNc1AQDpUTH5emM3zKhQCRIGBk06vsSzWncGeZ+z6cQxUBrpOkLpYEnltFhfrtjPIZKtmTFNSF5sdvp/XpiZxLgFSjVpKCashm1KnQANa5tqxUUls0h0pPflobq16UR4jfY848vwn488JczpzGWWkskVBJ5EaGW4FgdJJkdMR2oCZJgjrjCrXZGR1a4P2EGY6iJHn8MXafyK6OUpNV7RYOMORmHDreEYGZERAHIm4blgTxW9GopUHUIkn0MmOg2nmN8WLtDwtqjLUQ+NAVIidS3MTyIuQOdxivVlZabCp4vdVYa5LWM+RJEGeXngg/DZ0RWVJfI8INOVN2X3IPrefouep64hLTBZgWkkkg8r3kncYLcU4a2hnLaSvgFMap68+UH4mcCuGFnJUarfNInfqfw6GcXwxOMJuiNxqk3dHSsrzYbDyjeY5mPjibnMi9I3OpSFaR/mAYf1ieoOPeK61BBgopgkoPlaZG0SJxjWzcIECklRAkcrxv8A0HTEp0Zz6CUcn9Pf1PeFUC1YXAhSYmOUCI9cYdosqChnwbTudtzBM7T6YcqUe73dIEaZ942n5OxvzN8COI5hyRolViCS0kyCCLzEzEDEydvI5enBtqK22WPM5WHZKba4PvkhQBuCZIj0xhSyVW2nvGN9lkDZeQ8+uCHZ7h2SekzZg6GLH/iaTaCAQfEZPTpfEWvmStbVS8CO0AFoAAgHoFm5Jxk70CS2Z0ctVpwpCk7ww8QgMLf5fLrjOpmmNMhKMs48TEryi+8/liTmcyiAivWy5VkgQrahJkGbnrtIk4gUKWXr+DKldYHuOWHeHlDkDSwuOY/riVB7KtAo6gZYgatrx6wOfrijdu6YFZIOoaBB5bmQLDG1Dw5KSAVRSBI8XeVgdN5iRJ1eSiBzONae0bMI9ZO7KlApA0zG8GCQCdt4xpHY49NtNrsr/VL+So4N9h/4jkv5qj94uAmDfYf+I5L+ao/eLjUk6dznvnCws575wsQtDA/taP8A2TmvRPvExzOzRIixEjHTHta/hOa/5U+8THMT1CcENDugh2cScxT8mH9bY29RLaYCyPjJnnO/pjUHAG016Z6uo+0TjbdDMCTe/L9fRhylRcWkuFyEqdTwgM2kA7bedyRPLyw0ykdPUqJ9ZxFNQFbkSTuTEfGZOMquaWYJLqNiLE+UHbEdhtXGx6i99zPwG2MjVEmRNucfqMQKeekgIvi2gCTz+36cEuH8CzGYIJBRTzIufRRy9cS0gpdvf7A3NZrUwGxi0fgB54KcO4Zmaix3ekdaov8AAQT9mDLtl8iNIXVWjxdRa2pot/yjywJqcTq1ZDVio2KodJ6X03EkbT8cHFaKWK5o8q9lnFNw1dRGq7DysCTHleMe0eB5EaddYuQBKyCBIm+gf1OK/n6aBWDVSdIJ2k7HqZnzxPWuIULUKW2VBefUmfUfbiqe1+39GzUqpft8vQM57MsSBTYpTp7LTPqRqAgqPI23vtEPhvH6n+KRqgZqaK6qws1wpJkwG93b1vgVnK4kNqdnjYAyCBa87n8cQsu5eugqioBDMJJkixiD/bDSFyte/Mu3G+Gpm4q5Z6TN8sEldW3iIizdeRxHyPZ402y5qlXZCwCLsSdbgieY6fHAOrxhabMyMEMgKLmwGr/zTa454azPbB6rUhTphSpaTZiSVKyJuLHacW4NhjOPMe/8lp4s1anWp1mdadJAdalvExI5IJJYQI/5Z64qfGM8rEmyKXBCahrQEzdZjpblfpiPnOMVCiqXMjUCbSLnUFiwB6m5EYrmZq+NPJgfoIP4YuktiXU+G15l7zrLUBDqWTWYIJkTBBkGBM+6TuOmI1fLVqOiE0qAYuCYOomQJXmbf/eK/mcwIIBIvNj+rYapcUqqZWq49GPphWR8deRJzmZLmXnS3hnSQJJ3k/if6YPVuJEpoZULDw64ghdohfegySRvimf4rSwIYiWFh0m88jg1XzNMsGmCdig0wf8AMB70+UfHA6lsp9aMlTJfFeHLRbSo1TOljMcjIE73xXuJK8ggRF7D6cGalSoE8QNQLGh0YsoAsRGrwjpYERHoEz2aGqNZa8E8vO+Mlfc5FadoM1tKnUVvMwQP0PTEg50VWpLUUQtTUzcmBIJBvAi/0+QxGp5hKmoyxC+9aYkgA+k2vjFqRKtpKhTzbB8yEZZ6kTXdCb6jvf0+yMNnu0Nz4hy8sSk4nRIC1TInSlUCG0iwJHyl3N7jkeWIWdy603ZWsQYm1+YM+l8F+Y6GMwAw3AEbczindomGpY2AP9eWLTXZRzHlzxU+PMCy3m344pMpAvBvsP8AxHJfzVH7xcBMG+w/8RyX81R+8XFAdO5z3zhYWc984WIWhgj2sCeE5oeSfeJjmv8Aw5G5VfLc46U9rP8ACc1/yp94mOag0iwkDmcPp6NI0PZZwjq1yVIMmAB+vPG0uH5dUphs6jq7Gyi1uRsZn1iMasTKyJY26bAYvZzNPML3rli2kTJsWiPXfoMaON/0aZYK3/BY8v2gyCExRaeZIBJjqxa+MqvbhUumWQry6/THXyxX34Ui0S7EHVamLyxM3gxAsb4EZVQQoFzFz9FhhLpwb7mfx77fdl0HtHbcZNJiJ7xh9ICiR5Yk1u3OfqLCUEpIwgst2jnEtb6MVyjkDtpBO/hv6S34DEnK57WiEEkkAklYE2JABmYPW39cUlFukT8ZvUV7+ZKXPVCPDRJYGdJG9wZB5ne0/wBMMHvagZvGNRtzA5i+rlO5x6/EvIn44aHEyzFX2KgjSTsJBHqbYr4f0NF/kprnfoQ+IJmEokKCwYEEsAIGxG/PEvM5yodJFEMxgKdQJEX5iwOGqThj4habAWj88E87mqdPS4F0ZZWfEQSJtzJH9cJ9KMSfjcul9wHUzOb1fvKaSDPvgR1v1xgadQVu81KS0qAriV2ANiJ/+8WGvlVqGSYB5jc39Iw9nctTpUHKBZCHxkDVMTA5/QcPwoIf5HUumB6WWrlWVUJflBAHkTPp1i2IdR8yKpYoUADDxGfm6uZ/RxbKdP3YHibcEwPkkajtA5+eK/xB1OYfYorGnqAME3M/Tb0xPBpLrUrfv+gLU4dXdiV0AE2Em3xjGGX7PZiq+kMloLtJhR52Anym9hixU8yAdI+jr5+eHeGslNGe+p2dTc7BrQBaPOeeE92cuUtvYJq9knCkjMAwJ/3ZFv8AzWGGaHZao/u1p8u7P4NbFtq5mrmF0k6VC6Q0AaVAMLItF58z1w7keG1quXSro0qPEJtKmAfDFzJgszQMSkGTdIqFbsPWCmoa6wkEwkncf5oxkOCavF3pA/5QPxxaePcMSllGcj96QQIhlvyOm2qJO+w2FsV/JUjUgmTP6t0GGlxbFb2Qx2d+UtdgQJnTEehDYfPZgVACc6ZF9Lp/QloPpgrmGFNYA/HEQ63aFERc229ZxLV6JUmZDszUqKTSq3AhybavIrqKwN+Q8sDa/Zh1b95WYHyWfo8UEYMUsyyI6odQazHkfQch54YFF1gtLM2wmf0drcsSkymyJkuBUUZjVqvUEQFVVUz1Y6mt5D6cOtwum7DS1Uta5gCAAoAG5gCL4k5fJGA9TSoc2JiTESd7C+5tjzvrkLYgyL/j8cNoVsif7By/iVqjrtDT4Z5q3hkTbxcj9ONb8Rb94w3CsQD5AnGx81UcAh2sPkj6d8a44oIrVP8AmP54aVFIi4N9iP4jkv5qj94uAmDfYcf9o5L+ao/eJhjOnc4fGcLB8Ux0H0Y8xAyle1j+E5r0T7xMc6UKceJt+Q6ef6646N9qhA4VmSdoT7xMc15uuTsLc/y/XXFdPRtBqKtmWcqaksdiZ+yMXfgeR/c0nYjSygxvJ2Fv1tjX1KsZAO3T1ti/8CYnK0xB0rIJHSTcz64cpMz6jz8RLbJtVqBaZNR7k9bW+nbwjYHbEThRQMEaQ2oggLMlSQAIuSf64JZCm1OprcTT0FQ02GqwJC3JF/CY26YZ4XxQ02FeAzKWVRBBElmLCIAjVuSTfyGDJNGOmP8AE861NOYY+FF5eZJB+wWxBytZVoAapqsAAq2Cgbz1JiI/ADHrFqzGtUsoMBRaCZIHnYG+POAUl71yV1G+jbSrE2LGI0gYOnUR1wTcpSJAAAkm5awA/Py39cRqtYFyKcsxGkHqZvA3i8df6YkcV4loAppdo8VQiDF7L0F/1yGoSjK20SJ87G3wxspPY0lsP0qy0F11FHeCyUx860lot/8AWBNTUys7biWna4MxHIYxoOKjF3Nj7scvt3wVzFRQjKoMlCPpBtPxmMJyr5jaPaLVBOpgFmw8+p3xJzmZY0GQkfOFuo0kTyGBIzcKGYmCLefw/HEug5cdDBIG822wt8i6f+yszbikC5BYgbcrDEXL0aZYAEltQ1WN5MTMRzxlwLJ02tVYqNIIIE3/ACwUqUqdOmSGM238iD0uLYylJaQNtvkICnRVW/dhmi5kj433P54kcEzNFaVQVKQKCoFXX7st4hfqCSbjngXWSV8M2I90gegnl1nD/DMmX1iT+6h9MljDAIxNtgEuTtbEdFXKrBaJbmWVHQUadSdVT3TpuzFRyYgbnyGHOC8NrVcqEFPUkK3iYKvumNTWbTMGBN5xYalSrUVR3SzAClpjTEXEcxaen2xOF5qnTy4WWZzUemaaAFgFqVCqzFkA8UnkIG+Op9OlwTZWO1b9+qUKCnTTIQabSxVtZ0cot5DY4kcb4XRpUqRoSxZA5BIJMhdgOQk/QemLb2X4dTo0mYCatX33uLbFRMkCZPnYk3GK3ncipoZdtMFaaqZYnUQo8RE7QCOlotjOVMuEa4YBThlSpVWmCF0rLMpB06psSDAPI3thvinDqtIMnduUDAGoqmHJuAvURz8sGcsn+GyxZQNekk6h7rHVcA2sqx8RgD/tPMZlVpsWFNUDMRFmB/3hMTcmIEeoE4nggkcNKpqV6Wo+E6fdNyJE+h3PXHo4ZmXJOnuEDeF5gEc4gy14MjmThvh3FHWsHqtqUzNTTqdoBUKCdxfni6vSqBUdy5qNNQD/ALsfJWfLn8THLCbUY8bBLkp9Pgppg982gkyuqSCLCTEnmTy2N8V1iSZtuduf9sWDjFdqoKDSdlUzFgxEsSQJLTba04AU6YLaVUyTABMnpvgjwrYzDScUbjqxXf4H7Bi/KviKmxWZ+G+KP2lH78+YGG3yNArBzsP/ABLI/wA1R+8TAPBzsP8AxLI/zVH7xMAzr3CwsLEjKP7Wf4TmvRPvExzEaZ3BnHTnta/hOa/5U+8THM1o1CZG8f1woaGMjF37P5sdwNV11G0xHn64pDGcWDgWcVaeliANW55bcumKfKBeRbKuYLqqx4FbV6m8E9bHBPg2VSrSqKq6qpeAo5CFaekm9zAABxXn4hQUMDmFJGwVH8W3+UR8emH+H9qqNJavdoajVUCipJp6GkSGHygIBBBG+IimmGPNEmplX1d2bEGIBBI2JgKd4P8AXGWUqvTc0aY1S4kruSbKP+k+sGTiAeI0VqGoz0w5fUyUywUi0ooCCBv4pHkOZyzPaYU5p5aqoovUFTVoAZWKlWXURLASYPM3GLiueRSi6MmqsWJNjJBHOAREz6fYcLP0WIUsSQTOrlfVP2g7Yyq8YygpHVnTUdGOhRTqXm5eSPPaZ8PngdV7R0TRNNKjnxI4VlAGoag15kCGt8bXxd8kx4LBlqyLTnUkgxpgkkfOBPL1jD4zwVSTp22g+f2nACjx3KQDqCtHiXSz6fQkwf74g5/j1FgTrcmfD4IUjmTe3pB9cSlezXjY7wwGZYzFr/0wSbPEGRy38v74r+W4pSnxVNKxuF1Ef9Mi/nOJFDi+VBWTWcbuAoX4A6vW5jlisvMgsGRz/hsACsyDOwMgiDY7gxbyxm2cd6bFhcyBzmxtfFdyvGaIcklwjEkCzOBvy8JOJDdpsrAAWqTz90COYFpnzOJKd0WPhOaeqSWARY3WxHnvcdcE+D8TGWzVPVem/wC6qkm0ah47WsDsZtOKrwfidKB3jqgAkaib2iLCx9cZca4xQlO7qrUaCGgMBFosefmMS0ymrNwZzvXZ3UlUjRTFwCuwI/yxfofPEns7Q0DMGFBpVGk7XZUeSfQxfljUuS7fCioVK1WppQKq93AW86Z1XXYfhbEXMdvmqlySEp1SNak3sANW8tYCx6Y3l1XKONGfwlHmzaHZPO9/UrMdRi8CIEkGD0uI3gwcOkJ3KgOoZGZIa4Gmqw2HMCx8j8Rr/h/tEoZUVGpV3qNUhSO5gDoRJiReBtfALLdvTSzNSr46tB2YmmWC3a5awbSZ5RzOM7saXc2XTJ0KypqXWdciW3IuJhgb2jp54H9u+EKjUHpeAViKbUwAAoUSzSLRzIjrio1/a1ACpklXSTE1id5nZRNjz6DAvtJ7U81mqa0hTp0aYMkJqJbexJO1+XTEyVkVRc6CU1rUqasfCdJqLDCNzpAF7lr33HIYOce4h3lSo4kVSNCJpMAQIY9dwxOwEdcaWyvbTM07p3cxF0DR6Tht+2eeLO3ftNT3jA6Ra3ht0jEKL7jNhZ2m1RagoqWWndYBAjYDbxsOYO8c74umQ4flsqKdSmA1RnBIPiIUqNQRSAWE7GOZvtjQdXtXnWGk5mrERGoj+m+IVfi1dzL1qrT1dj5cz5Y0RNHSCdnslV1VnpKurxMwcrptMkzCm1wQTfHP3a3OUatfXl0dKUQocgsRJMmLTePQDAd6rHdifUnGM4GM8wc7D/xLI/zVH7xMA8HOw/8AEsj/ADVH7xMAzr0YWEMLEDKl7Q+HPmOH16NONbhQNR0izqxknawONI5f2TcRe6dyRoDz3ojSwJUzEXAnHQdSrUnwqhFiCzEXjpB2OH6GZqW1aV3kAk9NJBgW3+zCi6QHO6eyDiJgAUZYAgd6NjJBNrTpP0YeX2M8VHyaP1q435lneXNTRqDnQyzOiPDM7MLgx0xI79tXvDTh5gc/n2PcU+ZRn/xRhH2O8T3KUZ/8UfbbG/KdapzYbibTIgyBEReIJnnhstUYvq7vTqU0zBPhtrDC3isYINtQsYuZlWzQo9kPFfm0frRjL9kXFP8Au6P1o3643xVpiGgL5fqMMUaDwNXdzN/E1r8oW9vS+BSYsmjRA9jXE/m0frRjz9jXFPm0frRjon/DUOp+38sL/DUOp+38sO2I52/Y1xT5tH60YcPsc4npjRRmf+9H5Y6AzVCkFOiS3KdvjtbDNHLgsCxAWLjnt1Ft8K2BoJfY3xQfIon/APaMet7HeKH5NH070flje9Wm+ipoFPvP+H3klfLVpM7dOeJCoNVwmnTexnV+Aj6Z5RdZMZoIex7idvBRt/qj8sJvY9xOZCUh/wDtH5Y3fV74UBCUzX5ge6Ln5x2iBvznEs05VvdUkeHwzpMXkyQxB6CPXBkwNE/sg4mIhKNtv3q/lhfsh4nEaKM9e9H5Y3qEKrJFN2CiyqVlr6jJYgKbQOV7nk3kg2gGqqaoaVAvMkqA2oiItffeRth5seTNHp7I+KDdaUjn3oM4xb2P8SP/AA6P1o/LG9cqCQC6qu8ggSfmkEMQOhmZjliUtJI2GBzY8mc/D2PcTAstH60fljyj7HuKKZ0UfrR+WOg+6ToMLuk6DCzYrOeW9jnFCZ00frRjz9jXFPm0frRjofuk6DHndJ0GDNio55/Y1xT5tH60YX7GuKfNo/WjHQ3dp0GF3adBgzYqOef2NcU+bR+tGF+xrinzaP1ox0N3adBhd2nQYM2FHPP7GuKfNo/WjC/Y1xT5tH60Y6G7tOi4Xdp0XBmwo55/Y1xT5tH60YndnfZdxDL5zLVagpBadek5ioJIVtZAHMwpt5Y3x3adFwhTTouDNhQu7zPMqD5R/f8AqcLD3fn52FhZAeYWFhYkYsLCwsACwsLCwALCwsLAAsLCwsACwsLCwALCwsLAAsLCwsACwsLCwALHuPMLAB7hY8wsAHuMW/HHuFgArPaOoRmFAJA7sGAbe82IXDqzFRLE/uq25PKYx7hYvsIw4dXbvU8TXCzc3uMQ+IZuorCHYeJ9mI52x7hYALjwFi1BCxk3ubn3nwQ0jCwsSyhaR0wtIwsLAA4othYWFgE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2 Rectángulo"/>
          <p:cNvSpPr/>
          <p:nvPr/>
        </p:nvSpPr>
        <p:spPr>
          <a:xfrm>
            <a:off x="5652120" y="1707549"/>
            <a:ext cx="3003864" cy="424731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dirty="0"/>
              <a:t>Fotogrametría la ciencia por medio de la cual se utiliza métodos y procedimientos con los cuales se obtiene características métricas y geométricas de un  objeto terrestre. Utiliza una técnica llamada captura de movimiento, que consiste en la medición de coordenadas con ayuda de fotografías y puntos de referencia topográficos en el terreno.</a:t>
            </a:r>
          </a:p>
        </p:txBody>
      </p:sp>
      <p:pic>
        <p:nvPicPr>
          <p:cNvPr id="17417" name="Picture 9" descr="http://droneng.com.br/wp-content/uploads/2014/11/Fotogramet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398154"/>
            <a:ext cx="3071918" cy="2497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8 Rectángulo"/>
          <p:cNvSpPr/>
          <p:nvPr/>
        </p:nvSpPr>
        <p:spPr>
          <a:xfrm>
            <a:off x="-4412" y="3443829"/>
            <a:ext cx="2376264"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1"/>
            <a:r>
              <a:rPr lang="es-EC" altLang="es-EC" b="1" dirty="0" smtClean="0"/>
              <a:t>Fotogrametría</a:t>
            </a:r>
            <a:endParaRPr lang="es-EC" altLang="es-EC" b="1"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4112" y="1268760"/>
            <a:ext cx="3336298" cy="369332"/>
          </a:xfrm>
          <a:prstGeom prst="rect">
            <a:avLst/>
          </a:prstGeom>
        </p:spPr>
        <p:txBody>
          <a:bodyPr wrap="none">
            <a:spAutoFit/>
          </a:bodyPr>
          <a:lstStyle/>
          <a:p>
            <a:pPr lvl="2"/>
            <a:r>
              <a:rPr lang="es-EC" dirty="0"/>
              <a:t>Fotogrametría Terrestre</a:t>
            </a:r>
            <a:endParaRPr lang="es-EC" b="1" dirty="0"/>
          </a:p>
        </p:txBody>
      </p:sp>
      <p:sp>
        <p:nvSpPr>
          <p:cNvPr id="3" name="2 Rectángulo"/>
          <p:cNvSpPr/>
          <p:nvPr/>
        </p:nvSpPr>
        <p:spPr>
          <a:xfrm>
            <a:off x="1043608" y="3789040"/>
            <a:ext cx="3037306" cy="369332"/>
          </a:xfrm>
          <a:prstGeom prst="rect">
            <a:avLst/>
          </a:prstGeom>
        </p:spPr>
        <p:txBody>
          <a:bodyPr wrap="none">
            <a:spAutoFit/>
          </a:bodyPr>
          <a:lstStyle/>
          <a:p>
            <a:pPr lvl="2"/>
            <a:r>
              <a:rPr lang="es-EC" dirty="0"/>
              <a:t>Fotogrametría Aérea</a:t>
            </a:r>
            <a:endParaRPr lang="es-EC" b="1" dirty="0"/>
          </a:p>
        </p:txBody>
      </p:sp>
      <p:pic>
        <p:nvPicPr>
          <p:cNvPr id="83970" name="Picture 2" descr="http://www.estop.org/design/images/img/fotografia-telescopica-perti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671926"/>
            <a:ext cx="5210175"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771366" y="476672"/>
            <a:ext cx="4202497" cy="369332"/>
          </a:xfrm>
          <a:prstGeom prst="rect">
            <a:avLst/>
          </a:prstGeom>
        </p:spPr>
        <p:txBody>
          <a:bodyPr wrap="none">
            <a:spAutoFit/>
          </a:bodyPr>
          <a:lstStyle/>
          <a:p>
            <a:pPr lvl="1"/>
            <a:r>
              <a:rPr lang="es-EC" b="1" dirty="0"/>
              <a:t>Clasificación de la fotogrametría </a:t>
            </a:r>
          </a:p>
        </p:txBody>
      </p:sp>
      <p:pic>
        <p:nvPicPr>
          <p:cNvPr id="6" name="Picture 9" descr="http://droneng.com.br/wp-content/uploads/2014/11/Fotogrametr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4161784"/>
            <a:ext cx="3071918" cy="2497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9809150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323528" y="914237"/>
            <a:ext cx="1800200" cy="92333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5581650" algn="l"/>
              </a:tabLst>
            </a:pPr>
            <a:r>
              <a:rPr kumimoji="0" lang="es-EC" b="0" i="0" u="none" strike="noStrike" cap="none" normalizeH="0" baseline="0" dirty="0" smtClean="0">
                <a:ln>
                  <a:noFill/>
                </a:ln>
                <a:solidFill>
                  <a:schemeClr val="tx1"/>
                </a:solidFill>
                <a:effectLst/>
                <a:latin typeface="+mj-lt"/>
                <a:ea typeface="Calibri" pitchFamily="34" charset="0"/>
                <a:cs typeface="Times New Roman" pitchFamily="18" charset="0"/>
              </a:rPr>
              <a:t>La fotogrametría analógica</a:t>
            </a:r>
            <a:r>
              <a:rPr kumimoji="0" lang="es-EC" b="0" i="0" u="none" strike="noStrike" cap="none" normalizeH="0" baseline="0" dirty="0" smtClean="0">
                <a:ln>
                  <a:noFill/>
                </a:ln>
                <a:solidFill>
                  <a:schemeClr val="tx1"/>
                </a:solidFill>
                <a:effectLst/>
                <a:latin typeface="+mj-lt"/>
                <a:cs typeface="Arial" pitchFamily="34" charset="0"/>
              </a:rPr>
              <a:t> </a:t>
            </a:r>
          </a:p>
        </p:txBody>
      </p:sp>
      <p:sp>
        <p:nvSpPr>
          <p:cNvPr id="3" name="2 Rectángulo"/>
          <p:cNvSpPr/>
          <p:nvPr/>
        </p:nvSpPr>
        <p:spPr>
          <a:xfrm>
            <a:off x="2843808" y="116632"/>
            <a:ext cx="314701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lvl="0" fontAlgn="base">
              <a:spcBef>
                <a:spcPct val="0"/>
              </a:spcBef>
              <a:spcAft>
                <a:spcPct val="0"/>
              </a:spcAft>
              <a:tabLst>
                <a:tab pos="5581650" algn="l"/>
              </a:tabLst>
            </a:pPr>
            <a:r>
              <a:rPr lang="es-EC" b="1" dirty="0" smtClean="0">
                <a:solidFill>
                  <a:schemeClr val="tx1"/>
                </a:solidFill>
                <a:latin typeface="Arial" pitchFamily="34" charset="0"/>
                <a:ea typeface="Calibri" pitchFamily="34" charset="0"/>
                <a:cs typeface="Times New Roman" pitchFamily="18" charset="0"/>
              </a:rPr>
              <a:t>Etapas de la Fotogrametría</a:t>
            </a:r>
            <a:endParaRPr lang="es-EC" sz="1050" dirty="0" smtClean="0">
              <a:solidFill>
                <a:schemeClr val="tx1"/>
              </a:solidFill>
              <a:latin typeface="Arial" pitchFamily="34" charset="0"/>
              <a:cs typeface="Arial" pitchFamily="34" charset="0"/>
            </a:endParaRPr>
          </a:p>
        </p:txBody>
      </p:sp>
      <p:sp>
        <p:nvSpPr>
          <p:cNvPr id="4" name="3 Rectángulo"/>
          <p:cNvSpPr/>
          <p:nvPr/>
        </p:nvSpPr>
        <p:spPr>
          <a:xfrm>
            <a:off x="4283968" y="836712"/>
            <a:ext cx="4608512"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Font typeface="Arial" pitchFamily="34" charset="0"/>
              <a:buChar char="•"/>
            </a:pPr>
            <a:r>
              <a:rPr lang="es-EC" dirty="0" smtClean="0"/>
              <a:t>Surge década de 1930.</a:t>
            </a:r>
          </a:p>
          <a:p>
            <a:pPr algn="just">
              <a:buFont typeface="Arial" pitchFamily="34" charset="0"/>
              <a:buChar char="•"/>
            </a:pPr>
            <a:r>
              <a:rPr lang="es-EC" dirty="0" smtClean="0"/>
              <a:t>Restituidor de tipo óptico mecánico.</a:t>
            </a:r>
          </a:p>
          <a:p>
            <a:pPr algn="just">
              <a:buFont typeface="Arial" pitchFamily="34" charset="0"/>
              <a:buChar char="•"/>
            </a:pPr>
            <a:r>
              <a:rPr lang="es-EC" dirty="0" smtClean="0"/>
              <a:t>Orientación interior y exterior manual .</a:t>
            </a:r>
          </a:p>
        </p:txBody>
      </p:sp>
      <p:sp>
        <p:nvSpPr>
          <p:cNvPr id="5" name="4 Rectángulo"/>
          <p:cNvSpPr/>
          <p:nvPr/>
        </p:nvSpPr>
        <p:spPr>
          <a:xfrm>
            <a:off x="4355976" y="2754794"/>
            <a:ext cx="4572000" cy="175432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a:buFont typeface="Arial" pitchFamily="34" charset="0"/>
              <a:buChar char="•"/>
            </a:pPr>
            <a:r>
              <a:rPr lang="es-EC" dirty="0" smtClean="0"/>
              <a:t>Aparece en 1960. </a:t>
            </a:r>
          </a:p>
          <a:p>
            <a:pPr marL="95250" indent="-95250" algn="just">
              <a:buFont typeface="Arial" pitchFamily="34" charset="0"/>
              <a:buChar char="•"/>
            </a:pPr>
            <a:r>
              <a:rPr lang="es-EC" dirty="0" smtClean="0"/>
              <a:t>Interrelación computación y restituidores    analógicos.</a:t>
            </a:r>
          </a:p>
          <a:p>
            <a:pPr marL="95250" indent="-95250" algn="just">
              <a:buFont typeface="Arial" pitchFamily="34" charset="0"/>
              <a:buChar char="•"/>
            </a:pPr>
            <a:r>
              <a:rPr lang="es-EC" dirty="0" smtClean="0"/>
              <a:t>Comparador integrado en el restituidor. </a:t>
            </a:r>
          </a:p>
          <a:p>
            <a:pPr marL="95250" indent="-95250" algn="just">
              <a:buFont typeface="Arial" pitchFamily="34" charset="0"/>
              <a:buChar char="•"/>
            </a:pPr>
            <a:r>
              <a:rPr lang="es-EC" dirty="0" smtClean="0"/>
              <a:t>Software del sistema realiza el procesamiento de la orientación interior y exterior.</a:t>
            </a:r>
            <a:endParaRPr lang="es-EC" dirty="0"/>
          </a:p>
        </p:txBody>
      </p:sp>
      <p:sp>
        <p:nvSpPr>
          <p:cNvPr id="6" name="5 Rectángulo"/>
          <p:cNvSpPr/>
          <p:nvPr/>
        </p:nvSpPr>
        <p:spPr>
          <a:xfrm>
            <a:off x="179512" y="2852936"/>
            <a:ext cx="1944215"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s-EC" dirty="0" smtClean="0">
                <a:solidFill>
                  <a:schemeClr val="tx1"/>
                </a:solidFill>
              </a:rPr>
              <a:t>La fotogrametría analítica </a:t>
            </a:r>
          </a:p>
        </p:txBody>
      </p:sp>
      <p:sp>
        <p:nvSpPr>
          <p:cNvPr id="7" name="6 Rectángulo"/>
          <p:cNvSpPr/>
          <p:nvPr/>
        </p:nvSpPr>
        <p:spPr>
          <a:xfrm>
            <a:off x="4355976" y="4987042"/>
            <a:ext cx="4572000" cy="175432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a:buFont typeface="Arial" pitchFamily="34" charset="0"/>
              <a:buChar char="•"/>
            </a:pPr>
            <a:r>
              <a:rPr lang="es-EC" dirty="0" smtClean="0"/>
              <a:t>Nace en 1996</a:t>
            </a:r>
          </a:p>
          <a:p>
            <a:pPr marL="95250" indent="-95250" algn="just">
              <a:buFont typeface="Arial" pitchFamily="34" charset="0"/>
              <a:buChar char="•"/>
            </a:pPr>
            <a:r>
              <a:rPr lang="es-EC" dirty="0" smtClean="0"/>
              <a:t>Procesos fotogramétricos mediante el uso de computadores.</a:t>
            </a:r>
          </a:p>
          <a:p>
            <a:pPr marL="95250" indent="-95250" algn="just">
              <a:buFont typeface="Arial" pitchFamily="34" charset="0"/>
              <a:buChar char="•"/>
            </a:pPr>
            <a:r>
              <a:rPr lang="es-EC" dirty="0" smtClean="0"/>
              <a:t>Generación automática y la visualización de modelos tridimensionales, </a:t>
            </a:r>
            <a:r>
              <a:rPr lang="es-EC" dirty="0" err="1" smtClean="0"/>
              <a:t>ortoimágenes</a:t>
            </a:r>
            <a:r>
              <a:rPr lang="es-EC" dirty="0" smtClean="0"/>
              <a:t> y </a:t>
            </a:r>
            <a:r>
              <a:rPr lang="es-EC" dirty="0" err="1" smtClean="0"/>
              <a:t>estereortoimágenes</a:t>
            </a:r>
            <a:r>
              <a:rPr lang="es-EC" dirty="0" smtClean="0"/>
              <a:t> .</a:t>
            </a:r>
            <a:endParaRPr lang="es-EC" dirty="0"/>
          </a:p>
        </p:txBody>
      </p:sp>
      <p:sp>
        <p:nvSpPr>
          <p:cNvPr id="8" name="7 Rectángulo"/>
          <p:cNvSpPr/>
          <p:nvPr/>
        </p:nvSpPr>
        <p:spPr>
          <a:xfrm>
            <a:off x="179512" y="5085184"/>
            <a:ext cx="1872208" cy="92333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s-EC" dirty="0" smtClean="0">
                <a:solidFill>
                  <a:schemeClr val="tx1"/>
                </a:solidFill>
              </a:rPr>
              <a:t>La fotogrametría digital </a:t>
            </a:r>
            <a:endParaRPr lang="es-EC" dirty="0">
              <a:solidFill>
                <a:schemeClr val="tx1"/>
              </a:solidFill>
            </a:endParaRPr>
          </a:p>
        </p:txBody>
      </p:sp>
      <p:pic>
        <p:nvPicPr>
          <p:cNvPr id="3075" name="Picture 3" descr="http://fotogrametrista.no.sapo.pt/images/pequenas/A6.jpg"/>
          <p:cNvPicPr>
            <a:picLocks noChangeAspect="1" noChangeArrowheads="1"/>
          </p:cNvPicPr>
          <p:nvPr/>
        </p:nvPicPr>
        <p:blipFill>
          <a:blip r:embed="rId2" cstate="print"/>
          <a:srcRect/>
          <a:stretch>
            <a:fillRect/>
          </a:stretch>
        </p:blipFill>
        <p:spPr bwMode="auto">
          <a:xfrm>
            <a:off x="2267744" y="764704"/>
            <a:ext cx="1905000" cy="1504951"/>
          </a:xfrm>
          <a:prstGeom prst="rect">
            <a:avLst/>
          </a:prstGeom>
          <a:ln w="28575">
            <a:solidFill>
              <a:schemeClr val="tx2"/>
            </a:solidFill>
          </a:ln>
          <a:effectLst>
            <a:outerShdw blurRad="292100" dist="139700" dir="2700000" algn="tl" rotWithShape="0">
              <a:srgbClr val="333333">
                <a:alpha val="65000"/>
              </a:srgbClr>
            </a:outerShdw>
          </a:effectLst>
        </p:spPr>
      </p:pic>
      <p:pic>
        <p:nvPicPr>
          <p:cNvPr id="3077" name="Picture 5" descr="http://fotogrametrista.no.sapo.pt/images/pequenas/P3.jpg"/>
          <p:cNvPicPr>
            <a:picLocks noChangeAspect="1" noChangeArrowheads="1"/>
          </p:cNvPicPr>
          <p:nvPr/>
        </p:nvPicPr>
        <p:blipFill>
          <a:blip r:embed="rId3" cstate="print"/>
          <a:srcRect/>
          <a:stretch>
            <a:fillRect/>
          </a:stretch>
        </p:blipFill>
        <p:spPr bwMode="auto">
          <a:xfrm>
            <a:off x="2339752" y="2852936"/>
            <a:ext cx="1905000" cy="1428750"/>
          </a:xfrm>
          <a:prstGeom prst="rect">
            <a:avLst/>
          </a:prstGeom>
          <a:ln w="28575">
            <a:solidFill>
              <a:schemeClr val="tx2"/>
            </a:solidFill>
          </a:ln>
          <a:effectLst>
            <a:outerShdw blurRad="292100" dist="139700" dir="2700000" algn="tl" rotWithShape="0">
              <a:srgbClr val="333333">
                <a:alpha val="65000"/>
              </a:srgbClr>
            </a:outerShdw>
          </a:effectLst>
        </p:spPr>
      </p:pic>
      <p:pic>
        <p:nvPicPr>
          <p:cNvPr id="3079" name="Picture 7" descr="http://fotogrametrista.no.sapo.pt/images/pequenas/intergraph.jpg"/>
          <p:cNvPicPr>
            <a:picLocks noChangeAspect="1" noChangeArrowheads="1"/>
          </p:cNvPicPr>
          <p:nvPr/>
        </p:nvPicPr>
        <p:blipFill>
          <a:blip r:embed="rId4" cstate="print"/>
          <a:srcRect/>
          <a:stretch>
            <a:fillRect/>
          </a:stretch>
        </p:blipFill>
        <p:spPr bwMode="auto">
          <a:xfrm>
            <a:off x="2267744" y="5085184"/>
            <a:ext cx="1905000" cy="1247775"/>
          </a:xfrm>
          <a:prstGeom prst="rect">
            <a:avLst/>
          </a:prstGeom>
          <a:ln w="28575">
            <a:solidFill>
              <a:schemeClr val="tx2"/>
            </a:solidFill>
          </a:ln>
          <a:effectLst>
            <a:outerShdw blurRad="292100" dist="139700" dir="2700000" algn="tl" rotWithShape="0">
              <a:srgbClr val="333333">
                <a:alpha val="65000"/>
              </a:srgbClr>
            </a:outerShdw>
          </a:effectLst>
        </p:spPr>
      </p:pic>
      <p:cxnSp>
        <p:nvCxnSpPr>
          <p:cNvPr id="14" name="13 Conector recto"/>
          <p:cNvCxnSpPr/>
          <p:nvPr/>
        </p:nvCxnSpPr>
        <p:spPr>
          <a:xfrm>
            <a:off x="0" y="2492896"/>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0" y="4797152"/>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0" y="2564904"/>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0" y="486916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949329"/>
      </p:ext>
    </p:extLst>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3 Rectángulo"/>
          <p:cNvSpPr>
            <a:spLocks noChangeArrowheads="1"/>
          </p:cNvSpPr>
          <p:nvPr/>
        </p:nvSpPr>
        <p:spPr bwMode="auto">
          <a:xfrm>
            <a:off x="1093394" y="1196752"/>
            <a:ext cx="2222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Gill Sans MT" pitchFamily="34" charset="0"/>
              </a:defRPr>
            </a:lvl1pPr>
            <a:lvl2pPr>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1"/>
            <a:r>
              <a:rPr lang="es-EC" altLang="es-EC" b="1" dirty="0"/>
              <a:t>Definición de 3D</a:t>
            </a:r>
          </a:p>
        </p:txBody>
      </p:sp>
      <p:sp>
        <p:nvSpPr>
          <p:cNvPr id="18437" name="4 Rectángulo"/>
          <p:cNvSpPr>
            <a:spLocks noChangeArrowheads="1"/>
          </p:cNvSpPr>
          <p:nvPr/>
        </p:nvSpPr>
        <p:spPr bwMode="auto">
          <a:xfrm>
            <a:off x="684213" y="4652963"/>
            <a:ext cx="1704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Gill Sans MT" pitchFamily="34" charset="0"/>
              </a:defRPr>
            </a:lvl1pPr>
            <a:lvl2pPr>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1"/>
            <a:r>
              <a:rPr lang="es-EC" altLang="es-EC" b="1"/>
              <a:t>Modelo 3D</a:t>
            </a:r>
          </a:p>
        </p:txBody>
      </p:sp>
      <p:sp>
        <p:nvSpPr>
          <p:cNvPr id="18438" name="5 Rectángulo"/>
          <p:cNvSpPr>
            <a:spLocks noChangeArrowheads="1"/>
          </p:cNvSpPr>
          <p:nvPr/>
        </p:nvSpPr>
        <p:spPr bwMode="auto">
          <a:xfrm>
            <a:off x="1771650" y="400685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Gill Sans MT" pitchFamily="34" charset="0"/>
              </a:defRPr>
            </a:lvl1pPr>
            <a:lvl2pPr marL="742950" indent="-285750">
              <a:defRPr>
                <a:solidFill>
                  <a:schemeClr val="tx1"/>
                </a:solidFill>
                <a:latin typeface="Gill Sans MT" pitchFamily="34" charset="0"/>
              </a:defRPr>
            </a:lvl2pPr>
            <a:lvl3pPr>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2"/>
            <a:r>
              <a:rPr lang="es-EC" altLang="es-EC" b="1"/>
              <a:t>Modelos representados por polígonos</a:t>
            </a:r>
          </a:p>
        </p:txBody>
      </p:sp>
      <p:sp>
        <p:nvSpPr>
          <p:cNvPr id="18439" name="6 Rectángulo"/>
          <p:cNvSpPr>
            <a:spLocks noChangeArrowheads="1"/>
          </p:cNvSpPr>
          <p:nvPr/>
        </p:nvSpPr>
        <p:spPr bwMode="auto">
          <a:xfrm>
            <a:off x="1771650" y="522922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Gill Sans MT" pitchFamily="34" charset="0"/>
              </a:defRPr>
            </a:lvl1pPr>
            <a:lvl2pPr marL="742950" indent="-285750">
              <a:defRPr>
                <a:solidFill>
                  <a:schemeClr val="tx1"/>
                </a:solidFill>
                <a:latin typeface="Gill Sans MT" pitchFamily="34" charset="0"/>
              </a:defRPr>
            </a:lvl2pPr>
            <a:lvl3pPr>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2"/>
            <a:r>
              <a:rPr lang="es-ES" altLang="es-EC" b="1"/>
              <a:t>Modelos definidos por sus curvas matemáticas: NURBS</a:t>
            </a:r>
            <a:endParaRPr lang="es-EC" altLang="es-EC" b="1"/>
          </a:p>
        </p:txBody>
      </p:sp>
      <p:pic>
        <p:nvPicPr>
          <p:cNvPr id="18441" name="Picture 9" descr="http://www.pawean.com/MVM/images/3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0740" y="216645"/>
            <a:ext cx="3562839" cy="2699987"/>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343650" y="4035076"/>
            <a:ext cx="2771275" cy="369332"/>
          </a:xfrm>
          <a:prstGeom prst="rect">
            <a:avLst/>
          </a:prstGeom>
        </p:spPr>
        <p:txBody>
          <a:bodyPr wrap="square">
            <a:spAutoFit/>
          </a:bodyPr>
          <a:lstStyle/>
          <a:p>
            <a:r>
              <a:rPr lang="es-EC" dirty="0" smtClean="0"/>
              <a:t>polígonos</a:t>
            </a:r>
            <a:endParaRPr lang="es-EC" dirty="0"/>
          </a:p>
        </p:txBody>
      </p:sp>
      <p:sp>
        <p:nvSpPr>
          <p:cNvPr id="3" name="2 Rectángulo"/>
          <p:cNvSpPr/>
          <p:nvPr/>
        </p:nvSpPr>
        <p:spPr>
          <a:xfrm>
            <a:off x="6516216" y="5506006"/>
            <a:ext cx="4572000" cy="369332"/>
          </a:xfrm>
          <a:prstGeom prst="rect">
            <a:avLst/>
          </a:prstGeom>
        </p:spPr>
        <p:txBody>
          <a:bodyPr>
            <a:spAutoFit/>
          </a:bodyPr>
          <a:lstStyle/>
          <a:p>
            <a:r>
              <a:rPr lang="es-EC" dirty="0" smtClean="0"/>
              <a:t>Modelos matemáticos</a:t>
            </a:r>
            <a:endParaRPr lang="es-EC"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Rectángulo"/>
          <p:cNvSpPr>
            <a:spLocks noChangeArrowheads="1"/>
          </p:cNvSpPr>
          <p:nvPr/>
        </p:nvSpPr>
        <p:spPr bwMode="auto">
          <a:xfrm>
            <a:off x="539750" y="765175"/>
            <a:ext cx="2255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Gill Sans MT" pitchFamily="34" charset="0"/>
              </a:defRPr>
            </a:lvl1pPr>
            <a:lvl2pPr>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1"/>
            <a:r>
              <a:rPr lang="es-EC" altLang="es-EC" b="1"/>
              <a:t>Ambiente virtual</a:t>
            </a:r>
          </a:p>
        </p:txBody>
      </p:sp>
      <p:sp>
        <p:nvSpPr>
          <p:cNvPr id="19459" name="2 Rectángulo"/>
          <p:cNvSpPr>
            <a:spLocks noChangeArrowheads="1"/>
          </p:cNvSpPr>
          <p:nvPr/>
        </p:nvSpPr>
        <p:spPr bwMode="auto">
          <a:xfrm>
            <a:off x="683568" y="4869160"/>
            <a:ext cx="2433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Gill Sans MT" pitchFamily="34" charset="0"/>
              </a:defRPr>
            </a:lvl1pPr>
            <a:lvl2pPr>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1"/>
            <a:r>
              <a:rPr lang="es-EC" altLang="es-EC" b="1" dirty="0"/>
              <a:t>Software </a:t>
            </a:r>
            <a:r>
              <a:rPr lang="es-EC" altLang="es-EC" b="1" dirty="0" err="1"/>
              <a:t>Sketchup</a:t>
            </a:r>
            <a:endParaRPr lang="es-EC" altLang="es-EC" b="1" dirty="0"/>
          </a:p>
        </p:txBody>
      </p:sp>
      <p:pic>
        <p:nvPicPr>
          <p:cNvPr id="19461" name="Picture 5" descr="http://ticsturisticos.bligoo.com.mx/media/users/28/1444670/images/public/483066/elearning_3.1_1_.jpg?v=13788246078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32656"/>
            <a:ext cx="3048000" cy="2724151"/>
          </a:xfrm>
          <a:prstGeom prst="rect">
            <a:avLst/>
          </a:prstGeom>
          <a:noFill/>
          <a:extLst>
            <a:ext uri="{909E8E84-426E-40DD-AFC4-6F175D3DCCD1}">
              <a14:hiddenFill xmlns:a14="http://schemas.microsoft.com/office/drawing/2010/main">
                <a:solidFill>
                  <a:srgbClr val="FFFFFF"/>
                </a:solidFill>
              </a14:hiddenFill>
            </a:ext>
          </a:extLst>
        </p:spPr>
      </p:pic>
      <p:pic>
        <p:nvPicPr>
          <p:cNvPr id="5" name="3 Imagen"/>
          <p:cNvPicPr>
            <a:picLocks noChangeAspect="1" noChangeArrowheads="1"/>
          </p:cNvPicPr>
          <p:nvPr/>
        </p:nvPicPr>
        <p:blipFill>
          <a:blip r:embed="rId3">
            <a:extLst>
              <a:ext uri="{28A0092B-C50C-407E-A947-70E740481C1C}">
                <a14:useLocalDpi xmlns:a14="http://schemas.microsoft.com/office/drawing/2010/main" val="0"/>
              </a:ext>
            </a:extLst>
          </a:blip>
          <a:srcRect l="25002" t="11696" r="24670" b="11111"/>
          <a:stretch>
            <a:fillRect/>
          </a:stretch>
        </p:blipFill>
        <p:spPr bwMode="auto">
          <a:xfrm>
            <a:off x="4211960" y="3572879"/>
            <a:ext cx="3092827" cy="259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Rectángulo"/>
          <p:cNvSpPr>
            <a:spLocks noChangeArrowheads="1"/>
          </p:cNvSpPr>
          <p:nvPr/>
        </p:nvSpPr>
        <p:spPr bwMode="auto">
          <a:xfrm>
            <a:off x="3321050" y="692150"/>
            <a:ext cx="2457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Gill Sans MT" pitchFamily="34" charset="0"/>
              </a:defRPr>
            </a:lvl1pPr>
            <a:lvl2pPr>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1"/>
            <a:r>
              <a:rPr lang="es-EC" altLang="es-EC" b="1"/>
              <a:t>Patrimonio Cultura</a:t>
            </a:r>
          </a:p>
        </p:txBody>
      </p:sp>
      <p:sp>
        <p:nvSpPr>
          <p:cNvPr id="20483" name="2 Rectángulo"/>
          <p:cNvSpPr>
            <a:spLocks noChangeArrowheads="1"/>
          </p:cNvSpPr>
          <p:nvPr/>
        </p:nvSpPr>
        <p:spPr bwMode="auto">
          <a:xfrm>
            <a:off x="1163638" y="1844675"/>
            <a:ext cx="2157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Gill Sans MT" pitchFamily="34" charset="0"/>
              </a:defRPr>
            </a:lvl1pPr>
            <a:lvl2pPr>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1"/>
            <a:r>
              <a:rPr lang="es-EC" altLang="es-EC" b="1"/>
              <a:t>Bienes Muebles</a:t>
            </a:r>
          </a:p>
        </p:txBody>
      </p:sp>
      <p:sp>
        <p:nvSpPr>
          <p:cNvPr id="20484" name="3 Rectángulo"/>
          <p:cNvSpPr>
            <a:spLocks noChangeArrowheads="1"/>
          </p:cNvSpPr>
          <p:nvPr/>
        </p:nvSpPr>
        <p:spPr bwMode="auto">
          <a:xfrm>
            <a:off x="5359400" y="1846263"/>
            <a:ext cx="2328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Gill Sans MT" pitchFamily="34" charset="0"/>
              </a:defRPr>
            </a:lvl1pPr>
            <a:lvl2pPr>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1"/>
            <a:r>
              <a:rPr lang="es-EC" altLang="es-EC" b="1"/>
              <a:t>Bienes Inmuebles</a:t>
            </a:r>
          </a:p>
        </p:txBody>
      </p:sp>
      <p:pic>
        <p:nvPicPr>
          <p:cNvPr id="20485" name="Picture 5" descr="D:\Universidad\tesis CSF\fotos\cuadros san francisco\P10208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996952"/>
            <a:ext cx="3707904" cy="278092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D:\Universidad\tesis CSF\fotos\Fachada\P10302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5872" y="2996952"/>
            <a:ext cx="3456384" cy="27809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Rectángulo"/>
          <p:cNvSpPr>
            <a:spLocks noChangeArrowheads="1"/>
          </p:cNvSpPr>
          <p:nvPr/>
        </p:nvSpPr>
        <p:spPr bwMode="auto">
          <a:xfrm>
            <a:off x="3779838" y="549275"/>
            <a:ext cx="1781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S" altLang="es-EC" b="1"/>
              <a:t>GENERALIDADES</a:t>
            </a:r>
            <a:endParaRPr lang="es-EC" altLang="es-EC" b="1"/>
          </a:p>
        </p:txBody>
      </p:sp>
      <p:sp>
        <p:nvSpPr>
          <p:cNvPr id="9219" name="2 Rectángulo"/>
          <p:cNvSpPr>
            <a:spLocks noChangeArrowheads="1"/>
          </p:cNvSpPr>
          <p:nvPr/>
        </p:nvSpPr>
        <p:spPr bwMode="auto">
          <a:xfrm>
            <a:off x="827088" y="1628775"/>
            <a:ext cx="2138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Gill Sans MT" pitchFamily="34" charset="0"/>
              </a:defRPr>
            </a:lvl1pPr>
            <a:lvl2pPr>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1"/>
            <a:r>
              <a:rPr lang="es-EC" altLang="es-EC" b="1"/>
              <a:t>ANTECEDENTES</a:t>
            </a:r>
          </a:p>
        </p:txBody>
      </p:sp>
      <p:sp>
        <p:nvSpPr>
          <p:cNvPr id="2" name="1 Rectángulo"/>
          <p:cNvSpPr/>
          <p:nvPr/>
        </p:nvSpPr>
        <p:spPr>
          <a:xfrm>
            <a:off x="1344675" y="2420888"/>
            <a:ext cx="1103187" cy="369332"/>
          </a:xfrm>
          <a:prstGeom prst="rect">
            <a:avLst/>
          </a:prstGeom>
        </p:spPr>
        <p:txBody>
          <a:bodyPr wrap="none">
            <a:spAutoFit/>
          </a:bodyPr>
          <a:lstStyle/>
          <a:p>
            <a:r>
              <a:rPr lang="es-EC" dirty="0"/>
              <a:t>UNESCO</a:t>
            </a:r>
          </a:p>
        </p:txBody>
      </p:sp>
      <p:sp>
        <p:nvSpPr>
          <p:cNvPr id="3" name="2 Rectángulo"/>
          <p:cNvSpPr/>
          <p:nvPr/>
        </p:nvSpPr>
        <p:spPr>
          <a:xfrm>
            <a:off x="4211960" y="1813719"/>
            <a:ext cx="4572000" cy="2031325"/>
          </a:xfrm>
          <a:prstGeom prst="rect">
            <a:avLst/>
          </a:prstGeom>
        </p:spPr>
        <p:txBody>
          <a:bodyPr>
            <a:spAutoFit/>
          </a:bodyPr>
          <a:lstStyle/>
          <a:p>
            <a:r>
              <a:rPr lang="es-EC" dirty="0" smtClean="0"/>
              <a:t>Es </a:t>
            </a:r>
            <a:r>
              <a:rPr lang="es-EC" dirty="0"/>
              <a:t>un organismo especializado de las </a:t>
            </a:r>
            <a:r>
              <a:rPr lang="es-EC" dirty="0">
                <a:hlinkClick r:id="rId2" tooltip="Organización de las Naciones Unidas"/>
              </a:rPr>
              <a:t>Naciones Unidas</a:t>
            </a:r>
            <a:r>
              <a:rPr lang="es-EC" dirty="0"/>
              <a:t>, con el objetivo de contribuir a la paz y a la seguridad en el mundo mediante la educación, la ciencia, la cultura y las comunicaciones y es el mismo que declara a la Ciudad de Quito “Patrimonio Cultural de la Humanidad”, </a:t>
            </a:r>
          </a:p>
        </p:txBody>
      </p:sp>
      <p:sp>
        <p:nvSpPr>
          <p:cNvPr id="4" name="3 Rectángulo"/>
          <p:cNvSpPr/>
          <p:nvPr/>
        </p:nvSpPr>
        <p:spPr>
          <a:xfrm>
            <a:off x="1545051" y="5013176"/>
            <a:ext cx="702436" cy="369332"/>
          </a:xfrm>
          <a:prstGeom prst="rect">
            <a:avLst/>
          </a:prstGeom>
        </p:spPr>
        <p:txBody>
          <a:bodyPr wrap="none">
            <a:spAutoFit/>
          </a:bodyPr>
          <a:lstStyle/>
          <a:p>
            <a:r>
              <a:rPr lang="es-EC" dirty="0"/>
              <a:t>INPC</a:t>
            </a:r>
          </a:p>
        </p:txBody>
      </p:sp>
      <p:sp>
        <p:nvSpPr>
          <p:cNvPr id="5" name="4 Rectángulo"/>
          <p:cNvSpPr/>
          <p:nvPr/>
        </p:nvSpPr>
        <p:spPr>
          <a:xfrm>
            <a:off x="4355976" y="4643844"/>
            <a:ext cx="4572000" cy="1477328"/>
          </a:xfrm>
          <a:prstGeom prst="rect">
            <a:avLst/>
          </a:prstGeom>
        </p:spPr>
        <p:txBody>
          <a:bodyPr>
            <a:spAutoFit/>
          </a:bodyPr>
          <a:lstStyle/>
          <a:p>
            <a:r>
              <a:rPr lang="es-EC" dirty="0" smtClean="0"/>
              <a:t>Encargada </a:t>
            </a:r>
            <a:r>
              <a:rPr lang="es-EC" dirty="0"/>
              <a:t>de investigar, normar, regular, asesorar y promocionar las políticas sectoriales de la gestión patrimonial, para la preservación, conservación, apropiación y uso adecuado del patrimonio material e inmaterial </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Rectángulo"/>
          <p:cNvSpPr>
            <a:spLocks noChangeArrowheads="1"/>
          </p:cNvSpPr>
          <p:nvPr/>
        </p:nvSpPr>
        <p:spPr bwMode="auto">
          <a:xfrm>
            <a:off x="3341688" y="404813"/>
            <a:ext cx="246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Gill Sans MT" pitchFamily="34" charset="0"/>
              </a:defRPr>
            </a:lvl1pPr>
            <a:lvl2pPr>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1"/>
            <a:r>
              <a:rPr lang="es-EC" altLang="es-EC" b="1"/>
              <a:t>Ficha de inventario</a:t>
            </a:r>
          </a:p>
        </p:txBody>
      </p:sp>
      <p:grpSp>
        <p:nvGrpSpPr>
          <p:cNvPr id="21507" name="65 Grupo"/>
          <p:cNvGrpSpPr>
            <a:grpSpLocks/>
          </p:cNvGrpSpPr>
          <p:nvPr/>
        </p:nvGrpSpPr>
        <p:grpSpPr bwMode="auto">
          <a:xfrm>
            <a:off x="2298700" y="1052513"/>
            <a:ext cx="4546600" cy="5230812"/>
            <a:chOff x="0" y="0"/>
            <a:chExt cx="4548250" cy="5997039"/>
          </a:xfrm>
        </p:grpSpPr>
        <p:pic>
          <p:nvPicPr>
            <p:cNvPr id="21509" name="74 Imagen"/>
            <p:cNvPicPr>
              <a:picLocks noChangeAspect="1"/>
            </p:cNvPicPr>
            <p:nvPr/>
          </p:nvPicPr>
          <p:blipFill>
            <a:blip r:embed="rId2" cstate="print">
              <a:extLst>
                <a:ext uri="{28A0092B-C50C-407E-A947-70E740481C1C}">
                  <a14:useLocalDpi xmlns:a14="http://schemas.microsoft.com/office/drawing/2010/main" val="0"/>
                </a:ext>
              </a:extLst>
            </a:blip>
            <a:srcRect l="6735" t="63020" r="9662" b="7292"/>
            <a:stretch>
              <a:fillRect/>
            </a:stretch>
          </p:blipFill>
          <p:spPr bwMode="auto">
            <a:xfrm>
              <a:off x="0" y="5094515"/>
              <a:ext cx="4536374" cy="90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75 Imagen"/>
            <p:cNvPicPr>
              <a:picLocks noChangeAspect="1"/>
            </p:cNvPicPr>
            <p:nvPr/>
          </p:nvPicPr>
          <p:blipFill>
            <a:blip r:embed="rId3" cstate="print">
              <a:extLst>
                <a:ext uri="{28A0092B-C50C-407E-A947-70E740481C1C}">
                  <a14:useLocalDpi xmlns:a14="http://schemas.microsoft.com/office/drawing/2010/main" val="0"/>
                </a:ext>
              </a:extLst>
            </a:blip>
            <a:srcRect l="9663" t="8331" r="6734" b="10156"/>
            <a:stretch>
              <a:fillRect/>
            </a:stretch>
          </p:blipFill>
          <p:spPr bwMode="auto">
            <a:xfrm>
              <a:off x="11876" y="0"/>
              <a:ext cx="4536374" cy="248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76 Imagen"/>
            <p:cNvPicPr>
              <a:picLocks noChangeAspect="1"/>
            </p:cNvPicPr>
            <p:nvPr/>
          </p:nvPicPr>
          <p:blipFill>
            <a:blip r:embed="rId4">
              <a:extLst>
                <a:ext uri="{28A0092B-C50C-407E-A947-70E740481C1C}">
                  <a14:useLocalDpi xmlns:a14="http://schemas.microsoft.com/office/drawing/2010/main" val="0"/>
                </a:ext>
              </a:extLst>
            </a:blip>
            <a:srcRect l="14201" t="7813" r="2489" b="5730"/>
            <a:stretch>
              <a:fillRect/>
            </a:stretch>
          </p:blipFill>
          <p:spPr bwMode="auto">
            <a:xfrm>
              <a:off x="11876" y="2481943"/>
              <a:ext cx="4524498" cy="263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8" name="6 Rectángulo"/>
          <p:cNvSpPr>
            <a:spLocks noChangeArrowheads="1"/>
          </p:cNvSpPr>
          <p:nvPr/>
        </p:nvSpPr>
        <p:spPr bwMode="auto">
          <a:xfrm rot="-5400000">
            <a:off x="-461169" y="3439319"/>
            <a:ext cx="4530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Aplicaciones y alcance dentro de cada proceso</a:t>
            </a:r>
            <a:endParaRPr lang="es-EC" altLang="es-EC" b="1"/>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1 Imagen"/>
          <p:cNvPicPr>
            <a:picLocks noChangeAspect="1" noChangeArrowheads="1"/>
          </p:cNvPicPr>
          <p:nvPr/>
        </p:nvPicPr>
        <p:blipFill>
          <a:blip r:embed="rId2">
            <a:extLst>
              <a:ext uri="{28A0092B-C50C-407E-A947-70E740481C1C}">
                <a14:useLocalDpi xmlns:a14="http://schemas.microsoft.com/office/drawing/2010/main" val="0"/>
              </a:ext>
            </a:extLst>
          </a:blip>
          <a:srcRect l="28433" t="23344" r="32301" b="9409"/>
          <a:stretch>
            <a:fillRect/>
          </a:stretch>
        </p:blipFill>
        <p:spPr bwMode="auto">
          <a:xfrm>
            <a:off x="1971675" y="1273175"/>
            <a:ext cx="52006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2 Rectángulo"/>
          <p:cNvSpPr>
            <a:spLocks noChangeArrowheads="1"/>
          </p:cNvSpPr>
          <p:nvPr/>
        </p:nvSpPr>
        <p:spPr bwMode="auto">
          <a:xfrm>
            <a:off x="2274888" y="36671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algn="ctr"/>
            <a:r>
              <a:rPr lang="es-EC" altLang="es-EC"/>
              <a:t>Estructura general de las fichas</a:t>
            </a:r>
          </a:p>
        </p:txBody>
      </p:sp>
      <p:sp>
        <p:nvSpPr>
          <p:cNvPr id="22532" name="3 Rectángulo"/>
          <p:cNvSpPr>
            <a:spLocks noChangeArrowheads="1"/>
          </p:cNvSpPr>
          <p:nvPr/>
        </p:nvSpPr>
        <p:spPr bwMode="auto">
          <a:xfrm>
            <a:off x="2263775" y="5584825"/>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algn="ctr"/>
            <a:r>
              <a:rPr lang="es-EC" altLang="es-EC" sz="1200"/>
              <a:t>Fuente: Instructivo para fichas de registro e inventario</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Universidad\tesis CSF\Fichas Inventario\Capilla de Cantuña\JPG UNIDOS\ADORACIÓN DE LOS REYES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35075"/>
            <a:ext cx="8748713"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2 Rectángulo"/>
          <p:cNvSpPr>
            <a:spLocks noChangeArrowheads="1"/>
          </p:cNvSpPr>
          <p:nvPr/>
        </p:nvSpPr>
        <p:spPr bwMode="auto">
          <a:xfrm>
            <a:off x="3011488" y="620713"/>
            <a:ext cx="3074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Ejemplo de Ficha de Inventario</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Rectángulo"/>
          <p:cNvSpPr>
            <a:spLocks noChangeArrowheads="1"/>
          </p:cNvSpPr>
          <p:nvPr/>
        </p:nvSpPr>
        <p:spPr bwMode="auto">
          <a:xfrm>
            <a:off x="1258888" y="1700213"/>
            <a:ext cx="63912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algn="ctr"/>
            <a:r>
              <a:rPr lang="es-ES" altLang="es-EC" sz="2800" b="1" dirty="0"/>
              <a:t>LEVANTAMIENTO DE LOS PLANOS 3D Y CONSTRUCCIÓN DE LA GEODATABASE  PATRIMONIAL</a:t>
            </a:r>
            <a:endParaRPr lang="es-EC" altLang="es-EC" sz="2800" b="1"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4027022433"/>
              </p:ext>
            </p:extLst>
          </p:nvPr>
        </p:nvGraphicFramePr>
        <p:xfrm>
          <a:off x="1475656" y="260649"/>
          <a:ext cx="6096000" cy="6597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1 Título"/>
          <p:cNvSpPr txBox="1">
            <a:spLocks/>
          </p:cNvSpPr>
          <p:nvPr/>
        </p:nvSpPr>
        <p:spPr>
          <a:xfrm>
            <a:off x="457200" y="274638"/>
            <a:ext cx="8229600" cy="850106"/>
          </a:xfrm>
          <a:prstGeom prst="rect">
            <a:avLst/>
          </a:prstGeom>
        </p:spPr>
        <p:style>
          <a:lnRef idx="0">
            <a:schemeClr val="accent1"/>
          </a:lnRef>
          <a:fillRef idx="3">
            <a:schemeClr val="accent1"/>
          </a:fillRef>
          <a:effectRef idx="3">
            <a:schemeClr val="accent1"/>
          </a:effectRef>
          <a:fontRef idx="minor">
            <a:schemeClr val="lt1"/>
          </a:fontRef>
        </p:style>
        <p:txBody>
          <a:bodyPr anchor="ctr">
            <a:normAutofit fontScale="85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s-EC" sz="3600" smtClean="0"/>
              <a:t>ETAPAS DEL PROYECTO FOTOGRAMÉTRICO</a:t>
            </a:r>
            <a:endParaRPr lang="es-EC" sz="3600"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40799" y="1027036"/>
            <a:ext cx="8229600" cy="706090"/>
          </a:xfrm>
          <a:prstGeom prst="rect">
            <a:avLst/>
          </a:prstGeom>
        </p:spPr>
        <p:style>
          <a:lnRef idx="0">
            <a:schemeClr val="accent3"/>
          </a:lnRef>
          <a:fillRef idx="3">
            <a:schemeClr val="accent3"/>
          </a:fillRef>
          <a:effectRef idx="3">
            <a:schemeClr val="accent3"/>
          </a:effectRef>
          <a:fontRef idx="minor">
            <a:schemeClr val="lt1"/>
          </a:fontRef>
        </p:style>
        <p:txBody>
          <a:bodyPr anchor="ctr">
            <a:normAutofit/>
          </a:bodyPr>
          <a:lstStyle>
            <a:defPPr>
              <a:defRPr lang="es-EC"/>
            </a:defPPr>
            <a:lvl1pPr algn="ctr">
              <a:spcBef>
                <a:spcPct val="0"/>
              </a:spcBef>
              <a:buNone/>
              <a:defRPr sz="2800">
                <a:ln>
                  <a:solidFill>
                    <a:schemeClr val="tx1"/>
                  </a:solidFill>
                </a:ln>
                <a:solidFill>
                  <a:schemeClr val="tx1"/>
                </a:solidFill>
              </a:defRPr>
            </a:lvl1pPr>
          </a:lstStyle>
          <a:p>
            <a:pPr fontAlgn="auto">
              <a:spcAft>
                <a:spcPts val="0"/>
              </a:spcAft>
              <a:defRPr/>
            </a:pPr>
            <a:r>
              <a:rPr lang="es-EC" dirty="0" smtClean="0"/>
              <a:t>INFORMACIÓN BASE</a:t>
            </a:r>
            <a:endParaRPr lang="es-EC" dirty="0"/>
          </a:p>
        </p:txBody>
      </p:sp>
      <p:sp>
        <p:nvSpPr>
          <p:cNvPr id="3" name="2 Marcador de contenido"/>
          <p:cNvSpPr txBox="1">
            <a:spLocks/>
          </p:cNvSpPr>
          <p:nvPr/>
        </p:nvSpPr>
        <p:spPr>
          <a:xfrm>
            <a:off x="431800" y="1733550"/>
            <a:ext cx="8229600"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algn="just" fontAlgn="auto">
              <a:spcAft>
                <a:spcPts val="0"/>
              </a:spcAft>
              <a:defRPr/>
            </a:pPr>
            <a:r>
              <a:rPr lang="es-EC" sz="1800" dirty="0" smtClean="0"/>
              <a:t>Se utilizó planos de la Iglesia San Francisco, restitución </a:t>
            </a:r>
            <a:r>
              <a:rPr lang="es-EC" sz="1800" dirty="0" err="1" smtClean="0"/>
              <a:t>planimétrica</a:t>
            </a:r>
            <a:r>
              <a:rPr lang="es-EC" sz="1800" dirty="0" smtClean="0"/>
              <a:t> y altimétrica, y </a:t>
            </a:r>
            <a:r>
              <a:rPr lang="es-EC" sz="1800" dirty="0" err="1" smtClean="0"/>
              <a:t>ortofotografía</a:t>
            </a:r>
            <a:r>
              <a:rPr lang="es-EC" sz="1800" dirty="0" smtClean="0"/>
              <a:t> de la zona de estudio.</a:t>
            </a:r>
            <a:endParaRPr lang="es-EC" sz="1800" dirty="0"/>
          </a:p>
        </p:txBody>
      </p:sp>
      <p:pic>
        <p:nvPicPr>
          <p:cNvPr id="276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825" y="3784600"/>
            <a:ext cx="4230688"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l="11031" t="30556" r="20155" b="52951"/>
          <a:stretch>
            <a:fillRect/>
          </a:stretch>
        </p:blipFill>
        <p:spPr bwMode="auto">
          <a:xfrm>
            <a:off x="1258888" y="2652713"/>
            <a:ext cx="6810375" cy="92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1947877" y="4437114"/>
            <a:ext cx="430887" cy="1677703"/>
          </a:xfrm>
          <a:prstGeom prst="rect">
            <a:avLst/>
          </a:prstGeom>
          <a:noFill/>
        </p:spPr>
        <p:txBody>
          <a:bodyPr vert="vert270" wrap="none" anchor="ctr">
            <a:spAutoFit/>
          </a:bodyPr>
          <a:lstStyle/>
          <a:p>
            <a:pPr fontAlgn="auto">
              <a:spcBef>
                <a:spcPts val="0"/>
              </a:spcBef>
              <a:spcAft>
                <a:spcPts val="0"/>
              </a:spcAft>
              <a:defRPr/>
            </a:pPr>
            <a:r>
              <a:rPr lang="es-EC" sz="1600" b="1" dirty="0">
                <a:latin typeface="+mn-lt"/>
                <a:cs typeface="+mn-cs"/>
              </a:rPr>
              <a:t>PLANOS DEL IMPQ</a:t>
            </a:r>
          </a:p>
        </p:txBody>
      </p:sp>
      <p:sp>
        <p:nvSpPr>
          <p:cNvPr id="27655" name="5 Rectángulo"/>
          <p:cNvSpPr>
            <a:spLocks noChangeArrowheads="1"/>
          </p:cNvSpPr>
          <p:nvPr/>
        </p:nvSpPr>
        <p:spPr bwMode="auto">
          <a:xfrm>
            <a:off x="755650" y="257175"/>
            <a:ext cx="67824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Gill Sans MT" pitchFamily="34" charset="0"/>
              </a:defRPr>
            </a:lvl1pPr>
            <a:lvl2pPr>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1"/>
            <a:r>
              <a:rPr lang="es-EC" altLang="es-EC" sz="3200" b="1" dirty="0"/>
              <a:t>Análisis de los datos recopilados</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2 Imagen"/>
          <p:cNvPicPr>
            <a:picLocks noChangeAspect="1" noChangeArrowheads="1"/>
          </p:cNvPicPr>
          <p:nvPr/>
        </p:nvPicPr>
        <p:blipFill>
          <a:blip r:embed="rId2">
            <a:extLst>
              <a:ext uri="{28A0092B-C50C-407E-A947-70E740481C1C}">
                <a14:useLocalDpi xmlns:a14="http://schemas.microsoft.com/office/drawing/2010/main" val="0"/>
              </a:ext>
            </a:extLst>
          </a:blip>
          <a:srcRect l="18024" t="8362" r="33786" b="6969"/>
          <a:stretch>
            <a:fillRect/>
          </a:stretch>
        </p:blipFill>
        <p:spPr bwMode="auto">
          <a:xfrm>
            <a:off x="2239963" y="1196975"/>
            <a:ext cx="4859337"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txBox="1">
            <a:spLocks/>
          </p:cNvSpPr>
          <p:nvPr/>
        </p:nvSpPr>
        <p:spPr>
          <a:xfrm>
            <a:off x="457200" y="116632"/>
            <a:ext cx="8229600" cy="922114"/>
          </a:xfrm>
          <a:prstGeom prst="rect">
            <a:avLst/>
          </a:prstGeom>
        </p:spPr>
        <p:style>
          <a:lnRef idx="0">
            <a:schemeClr val="accent3"/>
          </a:lnRef>
          <a:fillRef idx="3">
            <a:schemeClr val="accent3"/>
          </a:fillRef>
          <a:effectRef idx="3">
            <a:schemeClr val="accent3"/>
          </a:effectRef>
          <a:fontRef idx="minor">
            <a:schemeClr val="lt1"/>
          </a:fontRef>
        </p:style>
        <p:txBody>
          <a:bodyPr anchor="ctr">
            <a:normAutofit fontScale="825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s-EC" sz="4000" dirty="0" smtClean="0">
                <a:solidFill>
                  <a:schemeClr val="tx1"/>
                </a:solidFill>
              </a:rPr>
              <a:t>RECONOCIMIENTO DE LAS EDIFICACIONES</a:t>
            </a:r>
            <a:endParaRPr lang="es-EC" sz="4000" dirty="0">
              <a:solidFill>
                <a:schemeClr val="tx1"/>
              </a:solidFill>
            </a:endParaRPr>
          </a:p>
        </p:txBody>
      </p:sp>
      <p:sp>
        <p:nvSpPr>
          <p:cNvPr id="28676" name="5 Rectángulo"/>
          <p:cNvSpPr>
            <a:spLocks noChangeArrowheads="1"/>
          </p:cNvSpPr>
          <p:nvPr/>
        </p:nvSpPr>
        <p:spPr bwMode="auto">
          <a:xfrm>
            <a:off x="2384425" y="5995988"/>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sz="1400"/>
              <a:t>Plano del Convento San Francisco</a:t>
            </a:r>
            <a:endParaRPr lang="es-EC" altLang="es-EC" sz="1400" b="1"/>
          </a:p>
          <a:p>
            <a:r>
              <a:rPr lang="es-EC" altLang="es-EC" sz="1400"/>
              <a:t>Fuente: FONSAL, 1984</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1 Imagen"/>
          <p:cNvPicPr>
            <a:picLocks noChangeAspect="1" noChangeArrowheads="1"/>
          </p:cNvPicPr>
          <p:nvPr/>
        </p:nvPicPr>
        <p:blipFill>
          <a:blip r:embed="rId2">
            <a:extLst>
              <a:ext uri="{28A0092B-C50C-407E-A947-70E740481C1C}">
                <a14:useLocalDpi xmlns:a14="http://schemas.microsoft.com/office/drawing/2010/main" val="0"/>
              </a:ext>
            </a:extLst>
          </a:blip>
          <a:srcRect l="18275" t="10297" r="18069" b="8752"/>
          <a:stretch>
            <a:fillRect/>
          </a:stretch>
        </p:blipFill>
        <p:spPr bwMode="auto">
          <a:xfrm>
            <a:off x="1692275" y="1341438"/>
            <a:ext cx="5903913"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2 Rectángulo"/>
          <p:cNvSpPr>
            <a:spLocks noChangeArrowheads="1"/>
          </p:cNvSpPr>
          <p:nvPr/>
        </p:nvSpPr>
        <p:spPr bwMode="auto">
          <a:xfrm>
            <a:off x="2271713" y="54451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sz="1200"/>
              <a:t>Corte longitudinal y Transversal de la Iglesia San Francisco</a:t>
            </a:r>
            <a:endParaRPr lang="es-EC" altLang="es-EC" sz="1200" b="1"/>
          </a:p>
          <a:p>
            <a:r>
              <a:rPr lang="es-EC" altLang="es-EC" sz="1200"/>
              <a:t>Fuente: FONSAL, 2003</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Rectángulo"/>
          <p:cNvSpPr>
            <a:spLocks noChangeArrowheads="1"/>
          </p:cNvSpPr>
          <p:nvPr/>
        </p:nvSpPr>
        <p:spPr bwMode="auto">
          <a:xfrm>
            <a:off x="0" y="260350"/>
            <a:ext cx="89646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Gill Sans MT" pitchFamily="34" charset="0"/>
              </a:defRPr>
            </a:lvl1pPr>
            <a:lvl2pPr>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1"/>
            <a:r>
              <a:rPr lang="es-EC" altLang="es-EC" sz="3200" b="1" dirty="0"/>
              <a:t>Medición, Desarrollo y análisis geoespacial</a:t>
            </a:r>
          </a:p>
        </p:txBody>
      </p:sp>
      <p:grpSp>
        <p:nvGrpSpPr>
          <p:cNvPr id="30723" name="85 Grupo"/>
          <p:cNvGrpSpPr>
            <a:grpSpLocks/>
          </p:cNvGrpSpPr>
          <p:nvPr/>
        </p:nvGrpSpPr>
        <p:grpSpPr bwMode="auto">
          <a:xfrm>
            <a:off x="755650" y="1196975"/>
            <a:ext cx="3600450" cy="2592388"/>
            <a:chOff x="0" y="0"/>
            <a:chExt cx="5029200" cy="3505200"/>
          </a:xfrm>
        </p:grpSpPr>
        <p:sp>
          <p:nvSpPr>
            <p:cNvPr id="4" name="67 Rectángulo"/>
            <p:cNvSpPr/>
            <p:nvPr/>
          </p:nvSpPr>
          <p:spPr>
            <a:xfrm>
              <a:off x="0" y="0"/>
              <a:ext cx="5029200" cy="3505200"/>
            </a:xfrm>
            <a:prstGeom prst="rect">
              <a:avLst/>
            </a:prstGeom>
          </p:spPr>
          <p:style>
            <a:lnRef idx="2">
              <a:schemeClr val="dk1"/>
            </a:lnRef>
            <a:fillRef idx="1">
              <a:schemeClr val="lt1"/>
            </a:fillRef>
            <a:effectRef idx="0">
              <a:schemeClr val="dk1"/>
            </a:effectRef>
            <a:fontRef idx="minor">
              <a:schemeClr val="dk1"/>
            </a:fontRef>
          </p:style>
          <p:txBody>
            <a:bodyPr anchor="ctr"/>
            <a:lstStyle/>
            <a:p>
              <a:pPr fontAlgn="auto">
                <a:spcBef>
                  <a:spcPts val="0"/>
                </a:spcBef>
                <a:spcAft>
                  <a:spcPts val="0"/>
                </a:spcAft>
                <a:defRPr/>
              </a:pPr>
              <a:endParaRPr lang="es-EC"/>
            </a:p>
          </p:txBody>
        </p:sp>
        <p:pic>
          <p:nvPicPr>
            <p:cNvPr id="30732" name="4 Imagen" descr="C:\Users\A\Desktop\IMG_20150424_090809.jpg"/>
            <p:cNvPicPr>
              <a:picLocks noChangeAspect="1"/>
            </p:cNvPicPr>
            <p:nvPr/>
          </p:nvPicPr>
          <p:blipFill>
            <a:blip r:embed="rId2" cstate="print">
              <a:extLst>
                <a:ext uri="{28A0092B-C50C-407E-A947-70E740481C1C}">
                  <a14:useLocalDpi xmlns:a14="http://schemas.microsoft.com/office/drawing/2010/main" val="0"/>
                </a:ext>
              </a:extLst>
            </a:blip>
            <a:srcRect l="4218" t="11229" r="6194" b="8199"/>
            <a:stretch>
              <a:fillRect/>
            </a:stretch>
          </p:blipFill>
          <p:spPr bwMode="auto">
            <a:xfrm>
              <a:off x="63795" y="116958"/>
              <a:ext cx="4859079" cy="327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24" name="86 Grupo"/>
          <p:cNvGrpSpPr>
            <a:grpSpLocks/>
          </p:cNvGrpSpPr>
          <p:nvPr/>
        </p:nvGrpSpPr>
        <p:grpSpPr bwMode="auto">
          <a:xfrm>
            <a:off x="4481513" y="1358900"/>
            <a:ext cx="4108450" cy="1433513"/>
            <a:chOff x="0" y="0"/>
            <a:chExt cx="5048250" cy="2005965"/>
          </a:xfrm>
        </p:grpSpPr>
        <p:sp>
          <p:nvSpPr>
            <p:cNvPr id="7" name="69 Rectángulo"/>
            <p:cNvSpPr/>
            <p:nvPr/>
          </p:nvSpPr>
          <p:spPr>
            <a:xfrm>
              <a:off x="0" y="0"/>
              <a:ext cx="5048250" cy="2005965"/>
            </a:xfrm>
            <a:prstGeom prst="rect">
              <a:avLst/>
            </a:prstGeom>
          </p:spPr>
          <p:style>
            <a:lnRef idx="2">
              <a:schemeClr val="dk1"/>
            </a:lnRef>
            <a:fillRef idx="1">
              <a:schemeClr val="lt1"/>
            </a:fillRef>
            <a:effectRef idx="0">
              <a:schemeClr val="dk1"/>
            </a:effectRef>
            <a:fontRef idx="minor">
              <a:schemeClr val="dk1"/>
            </a:fontRef>
          </p:style>
          <p:txBody>
            <a:bodyPr anchor="ctr"/>
            <a:lstStyle/>
            <a:p>
              <a:pPr fontAlgn="auto">
                <a:spcBef>
                  <a:spcPts val="0"/>
                </a:spcBef>
                <a:spcAft>
                  <a:spcPts val="0"/>
                </a:spcAft>
                <a:defRPr/>
              </a:pPr>
              <a:endParaRPr lang="es-EC"/>
            </a:p>
          </p:txBody>
        </p:sp>
        <p:pic>
          <p:nvPicPr>
            <p:cNvPr id="30730" name="7 Imagen" descr="C:\Users\A\Desktop\IMG_20150424_091452.jpg"/>
            <p:cNvPicPr>
              <a:picLocks noChangeAspect="1"/>
            </p:cNvPicPr>
            <p:nvPr/>
          </p:nvPicPr>
          <p:blipFill>
            <a:blip r:embed="rId3">
              <a:extLst>
                <a:ext uri="{28A0092B-C50C-407E-A947-70E740481C1C}">
                  <a14:useLocalDpi xmlns:a14="http://schemas.microsoft.com/office/drawing/2010/main" val="0"/>
                </a:ext>
              </a:extLst>
            </a:blip>
            <a:srcRect l="5974" t="22923" r="4065" b="25771"/>
            <a:stretch>
              <a:fillRect/>
            </a:stretch>
          </p:blipFill>
          <p:spPr bwMode="auto">
            <a:xfrm>
              <a:off x="116958" y="74428"/>
              <a:ext cx="4880345" cy="179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5" name="8 Imagen" descr="C:\Users\A\Desktop\IMG_20150424_090627.jpg"/>
          <p:cNvPicPr>
            <a:picLocks noChangeAspect="1" noChangeArrowheads="1"/>
          </p:cNvPicPr>
          <p:nvPr/>
        </p:nvPicPr>
        <p:blipFill>
          <a:blip r:embed="rId4">
            <a:extLst>
              <a:ext uri="{28A0092B-C50C-407E-A947-70E740481C1C}">
                <a14:useLocalDpi xmlns:a14="http://schemas.microsoft.com/office/drawing/2010/main" val="0"/>
              </a:ext>
            </a:extLst>
          </a:blip>
          <a:srcRect t="6792" r="9131"/>
          <a:stretch>
            <a:fillRect/>
          </a:stretch>
        </p:blipFill>
        <p:spPr bwMode="auto">
          <a:xfrm>
            <a:off x="2540000" y="3933825"/>
            <a:ext cx="4503738"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CuadroTexto"/>
          <p:cNvSpPr txBox="1"/>
          <p:nvPr/>
        </p:nvSpPr>
        <p:spPr>
          <a:xfrm>
            <a:off x="1947877" y="4481549"/>
            <a:ext cx="430887" cy="1633268"/>
          </a:xfrm>
          <a:prstGeom prst="rect">
            <a:avLst/>
          </a:prstGeom>
          <a:noFill/>
        </p:spPr>
        <p:txBody>
          <a:bodyPr vert="vert270" wrap="none" anchor="ctr">
            <a:spAutoFit/>
          </a:bodyPr>
          <a:lstStyle/>
          <a:p>
            <a:pPr fontAlgn="auto">
              <a:spcBef>
                <a:spcPts val="0"/>
              </a:spcBef>
              <a:spcAft>
                <a:spcPts val="0"/>
              </a:spcAft>
              <a:defRPr/>
            </a:pPr>
            <a:r>
              <a:rPr lang="es-EC" sz="1600" b="1" dirty="0">
                <a:latin typeface="+mn-lt"/>
                <a:cs typeface="+mn-cs"/>
              </a:rPr>
              <a:t>Perfiles columnas </a:t>
            </a:r>
          </a:p>
        </p:txBody>
      </p:sp>
      <p:sp>
        <p:nvSpPr>
          <p:cNvPr id="11" name="10 CuadroTexto"/>
          <p:cNvSpPr txBox="1"/>
          <p:nvPr/>
        </p:nvSpPr>
        <p:spPr>
          <a:xfrm>
            <a:off x="216263" y="1816167"/>
            <a:ext cx="430887" cy="1356077"/>
          </a:xfrm>
          <a:prstGeom prst="rect">
            <a:avLst/>
          </a:prstGeom>
          <a:noFill/>
        </p:spPr>
        <p:txBody>
          <a:bodyPr vert="vert270" wrap="none" anchor="ctr">
            <a:spAutoFit/>
          </a:bodyPr>
          <a:lstStyle/>
          <a:p>
            <a:pPr fontAlgn="auto">
              <a:spcBef>
                <a:spcPts val="0"/>
              </a:spcBef>
              <a:spcAft>
                <a:spcPts val="0"/>
              </a:spcAft>
              <a:defRPr/>
            </a:pPr>
            <a:r>
              <a:rPr lang="es-EC" sz="1600" b="1" dirty="0">
                <a:latin typeface="+mn-lt"/>
                <a:cs typeface="+mn-cs"/>
              </a:rPr>
              <a:t>Base columnas</a:t>
            </a:r>
          </a:p>
        </p:txBody>
      </p:sp>
      <p:sp>
        <p:nvSpPr>
          <p:cNvPr id="12" name="11 CuadroTexto"/>
          <p:cNvSpPr txBox="1"/>
          <p:nvPr/>
        </p:nvSpPr>
        <p:spPr>
          <a:xfrm rot="5400000">
            <a:off x="6370269" y="2742126"/>
            <a:ext cx="430887" cy="860235"/>
          </a:xfrm>
          <a:prstGeom prst="rect">
            <a:avLst/>
          </a:prstGeom>
          <a:noFill/>
        </p:spPr>
        <p:txBody>
          <a:bodyPr vert="vert270" wrap="none" anchor="ctr">
            <a:spAutoFit/>
          </a:bodyPr>
          <a:lstStyle/>
          <a:p>
            <a:pPr fontAlgn="auto">
              <a:spcBef>
                <a:spcPts val="0"/>
              </a:spcBef>
              <a:spcAft>
                <a:spcPts val="0"/>
              </a:spcAft>
              <a:defRPr/>
            </a:pPr>
            <a:r>
              <a:rPr lang="es-EC" sz="1600" b="1" dirty="0">
                <a:latin typeface="+mn-lt"/>
                <a:cs typeface="+mn-cs"/>
              </a:rPr>
              <a:t>Paredes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611560" y="332656"/>
            <a:ext cx="8229600" cy="1431032"/>
          </a:xfrm>
          <a:prstGeom prst="rect">
            <a:avLst/>
          </a:prstGeom>
        </p:spPr>
        <p:style>
          <a:lnRef idx="0">
            <a:schemeClr val="accent3"/>
          </a:lnRef>
          <a:fillRef idx="3">
            <a:schemeClr val="accent3"/>
          </a:fillRef>
          <a:effectRef idx="3">
            <a:schemeClr val="accent3"/>
          </a:effectRef>
          <a:fontRef idx="minor">
            <a:schemeClr val="lt1"/>
          </a:fontRef>
        </p:style>
        <p:txBody>
          <a:bodyPr anchor="b">
            <a:normAutofit fontScale="85000"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s-EC" dirty="0" smtClean="0">
                <a:solidFill>
                  <a:schemeClr val="tx1"/>
                </a:solidFill>
              </a:rPr>
              <a:t>RECTIFICACIÓN DE FOTOGRAFÍAS</a:t>
            </a:r>
            <a:br>
              <a:rPr lang="es-EC" dirty="0" smtClean="0">
                <a:solidFill>
                  <a:schemeClr val="tx1"/>
                </a:solidFill>
              </a:rPr>
            </a:br>
            <a:r>
              <a:rPr lang="es-EC" dirty="0" smtClean="0">
                <a:solidFill>
                  <a:schemeClr val="tx1"/>
                </a:solidFill>
              </a:rPr>
              <a:t>PARA EDIFICACIONES ESQUINERAS</a:t>
            </a:r>
            <a:endParaRPr lang="es-EC" dirty="0">
              <a:solidFill>
                <a:schemeClr val="tx1"/>
              </a:solidFill>
            </a:endParaRPr>
          </a:p>
        </p:txBody>
      </p:sp>
      <p:pic>
        <p:nvPicPr>
          <p:cNvPr id="31747" name="3 Imagen"/>
          <p:cNvPicPr>
            <a:picLocks noChangeAspect="1" noChangeArrowheads="1"/>
          </p:cNvPicPr>
          <p:nvPr/>
        </p:nvPicPr>
        <p:blipFill>
          <a:blip r:embed="rId2">
            <a:extLst>
              <a:ext uri="{28A0092B-C50C-407E-A947-70E740481C1C}">
                <a14:useLocalDpi xmlns:a14="http://schemas.microsoft.com/office/drawing/2010/main" val="0"/>
              </a:ext>
            </a:extLst>
          </a:blip>
          <a:srcRect l="25002" t="11696" r="24670" b="11111"/>
          <a:stretch>
            <a:fillRect/>
          </a:stretch>
        </p:blipFill>
        <p:spPr bwMode="auto">
          <a:xfrm>
            <a:off x="2051050" y="2276053"/>
            <a:ext cx="48974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47864" y="544905"/>
            <a:ext cx="4572000" cy="1754326"/>
          </a:xfrm>
          <a:prstGeom prst="rect">
            <a:avLst/>
          </a:prstGeom>
        </p:spPr>
        <p:txBody>
          <a:bodyPr>
            <a:spAutoFit/>
          </a:bodyPr>
          <a:lstStyle/>
          <a:p>
            <a:r>
              <a:rPr lang="es-EC" dirty="0" smtClean="0"/>
              <a:t>es </a:t>
            </a:r>
            <a:r>
              <a:rPr lang="es-EC" dirty="0"/>
              <a:t>un régimen especial del gobierno de nivel cantonal, por ello en el Plan de Desarrollo 2012 – 2022  manifiesta la planificación, la consolidación de un modelo de desarrollo que: Preserve, mantenga y difunda el patrimonio arquitectónico, cultural y natural. </a:t>
            </a:r>
          </a:p>
        </p:txBody>
      </p:sp>
      <p:sp>
        <p:nvSpPr>
          <p:cNvPr id="3" name="2 Rectángulo"/>
          <p:cNvSpPr/>
          <p:nvPr/>
        </p:nvSpPr>
        <p:spPr>
          <a:xfrm>
            <a:off x="1115616" y="1052736"/>
            <a:ext cx="728084" cy="369332"/>
          </a:xfrm>
          <a:prstGeom prst="rect">
            <a:avLst/>
          </a:prstGeom>
        </p:spPr>
        <p:txBody>
          <a:bodyPr wrap="none">
            <a:spAutoFit/>
          </a:bodyPr>
          <a:lstStyle/>
          <a:p>
            <a:r>
              <a:rPr lang="es-EC" dirty="0" smtClean="0"/>
              <a:t>DMQ</a:t>
            </a:r>
            <a:endParaRPr lang="es-EC" dirty="0"/>
          </a:p>
        </p:txBody>
      </p:sp>
      <p:sp>
        <p:nvSpPr>
          <p:cNvPr id="4" name="3 Rectángulo"/>
          <p:cNvSpPr/>
          <p:nvPr/>
        </p:nvSpPr>
        <p:spPr>
          <a:xfrm>
            <a:off x="633368" y="4365104"/>
            <a:ext cx="2420663" cy="369332"/>
          </a:xfrm>
          <a:prstGeom prst="rect">
            <a:avLst/>
          </a:prstGeom>
        </p:spPr>
        <p:txBody>
          <a:bodyPr wrap="none">
            <a:spAutoFit/>
          </a:bodyPr>
          <a:lstStyle/>
          <a:p>
            <a:r>
              <a:rPr lang="es-EC" dirty="0"/>
              <a:t>Cuenca, Realidad Virtual</a:t>
            </a:r>
          </a:p>
        </p:txBody>
      </p:sp>
      <p:sp>
        <p:nvSpPr>
          <p:cNvPr id="5" name="4 Rectángulo"/>
          <p:cNvSpPr/>
          <p:nvPr/>
        </p:nvSpPr>
        <p:spPr>
          <a:xfrm>
            <a:off x="3491880" y="3240501"/>
            <a:ext cx="4038285" cy="646331"/>
          </a:xfrm>
          <a:prstGeom prst="rect">
            <a:avLst/>
          </a:prstGeom>
        </p:spPr>
        <p:txBody>
          <a:bodyPr wrap="none">
            <a:spAutoFit/>
          </a:bodyPr>
          <a:lstStyle/>
          <a:p>
            <a:r>
              <a:rPr lang="es-EC" dirty="0" smtClean="0"/>
              <a:t>Explicar la clave </a:t>
            </a:r>
            <a:r>
              <a:rPr lang="es-EC" dirty="0"/>
              <a:t>de la evolución histórica </a:t>
            </a:r>
            <a:endParaRPr lang="es-EC" dirty="0" smtClean="0"/>
          </a:p>
          <a:p>
            <a:r>
              <a:rPr lang="es-EC" dirty="0" smtClean="0"/>
              <a:t>de </a:t>
            </a:r>
            <a:r>
              <a:rPr lang="es-EC" dirty="0"/>
              <a:t>la ciudad de </a:t>
            </a:r>
            <a:r>
              <a:rPr lang="es-EC" dirty="0" smtClean="0"/>
              <a:t>Cuenca.  </a:t>
            </a:r>
            <a:endParaRPr lang="es-EC" dirty="0"/>
          </a:p>
        </p:txBody>
      </p:sp>
      <p:sp>
        <p:nvSpPr>
          <p:cNvPr id="6" name="5 Rectángulo"/>
          <p:cNvSpPr/>
          <p:nvPr/>
        </p:nvSpPr>
        <p:spPr>
          <a:xfrm>
            <a:off x="3507081" y="3890665"/>
            <a:ext cx="4572000" cy="2031325"/>
          </a:xfrm>
          <a:prstGeom prst="rect">
            <a:avLst/>
          </a:prstGeom>
        </p:spPr>
        <p:txBody>
          <a:bodyPr>
            <a:spAutoFit/>
          </a:bodyPr>
          <a:lstStyle/>
          <a:p>
            <a:r>
              <a:rPr lang="es-EC" dirty="0" smtClean="0"/>
              <a:t>Un </a:t>
            </a:r>
            <a:r>
              <a:rPr lang="es-EC" dirty="0"/>
              <a:t>entorno tridimensional que representa mediante rutas la reconstrucción de las diferentes épocas. Para llevarla a cabo se realizaron geometrías 3D, modelados 3D poligonales, </a:t>
            </a:r>
            <a:r>
              <a:rPr lang="es-EC" dirty="0" err="1"/>
              <a:t>texturizaciones</a:t>
            </a:r>
            <a:r>
              <a:rPr lang="es-EC" dirty="0"/>
              <a:t>, iluminación 3D y animación de las geometrías tridimensionales de todos los elementos</a:t>
            </a:r>
          </a:p>
        </p:txBody>
      </p:sp>
    </p:spTree>
    <p:extLst>
      <p:ext uri="{BB962C8B-B14F-4D97-AF65-F5344CB8AC3E}">
        <p14:creationId xmlns:p14="http://schemas.microsoft.com/office/powerpoint/2010/main" val="226680978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1 Imagen"/>
          <p:cNvPicPr>
            <a:picLocks noChangeAspect="1" noChangeArrowheads="1"/>
          </p:cNvPicPr>
          <p:nvPr/>
        </p:nvPicPr>
        <p:blipFill>
          <a:blip r:embed="rId2" cstate="print">
            <a:extLst>
              <a:ext uri="{28A0092B-C50C-407E-A947-70E740481C1C}">
                <a14:useLocalDpi xmlns:a14="http://schemas.microsoft.com/office/drawing/2010/main" val="0"/>
              </a:ext>
            </a:extLst>
          </a:blip>
          <a:srcRect b="5504"/>
          <a:stretch>
            <a:fillRect/>
          </a:stretch>
        </p:blipFill>
        <p:spPr bwMode="auto">
          <a:xfrm rot="-2229304">
            <a:off x="971550" y="2686050"/>
            <a:ext cx="32321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2 Imagen"/>
          <p:cNvPicPr>
            <a:picLocks noChangeAspect="1" noChangeArrowheads="1"/>
          </p:cNvPicPr>
          <p:nvPr/>
        </p:nvPicPr>
        <p:blipFill>
          <a:blip r:embed="rId3" cstate="print">
            <a:extLst>
              <a:ext uri="{28A0092B-C50C-407E-A947-70E740481C1C}">
                <a14:useLocalDpi xmlns:a14="http://schemas.microsoft.com/office/drawing/2010/main" val="0"/>
              </a:ext>
            </a:extLst>
          </a:blip>
          <a:srcRect b="5226"/>
          <a:stretch>
            <a:fillRect/>
          </a:stretch>
        </p:blipFill>
        <p:spPr bwMode="auto">
          <a:xfrm>
            <a:off x="3008313" y="742950"/>
            <a:ext cx="338455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3 Imagen"/>
          <p:cNvPicPr>
            <a:picLocks noChangeAspect="1" noChangeArrowheads="1"/>
          </p:cNvPicPr>
          <p:nvPr/>
        </p:nvPicPr>
        <p:blipFill>
          <a:blip r:embed="rId4" cstate="print">
            <a:extLst>
              <a:ext uri="{28A0092B-C50C-407E-A947-70E740481C1C}">
                <a14:useLocalDpi xmlns:a14="http://schemas.microsoft.com/office/drawing/2010/main" val="0"/>
              </a:ext>
            </a:extLst>
          </a:blip>
          <a:srcRect b="5737"/>
          <a:stretch>
            <a:fillRect/>
          </a:stretch>
        </p:blipFill>
        <p:spPr bwMode="auto">
          <a:xfrm rot="758858">
            <a:off x="4179888" y="2047875"/>
            <a:ext cx="3402012"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4 Imagen"/>
          <p:cNvPicPr>
            <a:picLocks noChangeAspect="1" noChangeArrowheads="1"/>
          </p:cNvPicPr>
          <p:nvPr/>
        </p:nvPicPr>
        <p:blipFill>
          <a:blip r:embed="rId5" cstate="print">
            <a:extLst>
              <a:ext uri="{28A0092B-C50C-407E-A947-70E740481C1C}">
                <a14:useLocalDpi xmlns:a14="http://schemas.microsoft.com/office/drawing/2010/main" val="0"/>
              </a:ext>
            </a:extLst>
          </a:blip>
          <a:srcRect b="5763"/>
          <a:stretch>
            <a:fillRect/>
          </a:stretch>
        </p:blipFill>
        <p:spPr bwMode="auto">
          <a:xfrm>
            <a:off x="2916238" y="4402138"/>
            <a:ext cx="347662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Título"/>
          <p:cNvSpPr txBox="1">
            <a:spLocks/>
          </p:cNvSpPr>
          <p:nvPr/>
        </p:nvSpPr>
        <p:spPr>
          <a:xfrm>
            <a:off x="611188" y="333375"/>
            <a:ext cx="8229600" cy="714375"/>
          </a:xfrm>
          <a:prstGeom prst="rect">
            <a:avLst/>
          </a:prstGeom>
        </p:spPr>
        <p:style>
          <a:lnRef idx="2">
            <a:schemeClr val="accent1"/>
          </a:lnRef>
          <a:fillRef idx="1">
            <a:schemeClr val="lt1"/>
          </a:fillRef>
          <a:effectRef idx="0">
            <a:schemeClr val="accent1"/>
          </a:effectRef>
          <a:fontRef idx="minor">
            <a:schemeClr val="dk1"/>
          </a:fontRef>
        </p:style>
        <p:txBody>
          <a:bodyPr anchor="b">
            <a:normAutofit fontScale="92500"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s-EC" dirty="0" smtClean="0">
                <a:solidFill>
                  <a:schemeClr val="tx1"/>
                </a:solidFill>
              </a:rPr>
              <a:t>Levantamiento 3D</a:t>
            </a:r>
            <a:endParaRPr lang="es-EC" dirty="0">
              <a:solidFill>
                <a:schemeClr val="tx1"/>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1 Imagen"/>
          <p:cNvPicPr>
            <a:picLocks noChangeAspect="1" noChangeArrowheads="1"/>
          </p:cNvPicPr>
          <p:nvPr/>
        </p:nvPicPr>
        <p:blipFill>
          <a:blip r:embed="rId3" cstate="print">
            <a:extLst>
              <a:ext uri="{28A0092B-C50C-407E-A947-70E740481C1C}">
                <a14:useLocalDpi xmlns:a14="http://schemas.microsoft.com/office/drawing/2010/main" val="0"/>
              </a:ext>
            </a:extLst>
          </a:blip>
          <a:srcRect b="5763"/>
          <a:stretch>
            <a:fillRect/>
          </a:stretch>
        </p:blipFill>
        <p:spPr bwMode="auto">
          <a:xfrm rot="-2405266">
            <a:off x="512763" y="1476375"/>
            <a:ext cx="3851275"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endParaRPr lang="es-EC" altLang="es-EC"/>
          </a:p>
        </p:txBody>
      </p:sp>
      <p:graphicFrame>
        <p:nvGraphicFramePr>
          <p:cNvPr id="33796" name="5 Objeto"/>
          <p:cNvGraphicFramePr>
            <a:graphicFrameLocks/>
          </p:cNvGraphicFramePr>
          <p:nvPr/>
        </p:nvGraphicFramePr>
        <p:xfrm>
          <a:off x="2800350" y="4202113"/>
          <a:ext cx="3168650" cy="1774825"/>
        </p:xfrm>
        <a:graphic>
          <a:graphicData uri="http://schemas.openxmlformats.org/presentationml/2006/ole">
            <mc:AlternateContent xmlns:mc="http://schemas.openxmlformats.org/markup-compatibility/2006">
              <mc:Choice xmlns:v="urn:schemas-microsoft-com:vml" Requires="v">
                <p:oleObj spid="_x0000_s33822" name="Imagen" r:id="rId4" imgW="18285714" imgH="11428571" progId="StaticMetafile">
                  <p:embed/>
                </p:oleObj>
              </mc:Choice>
              <mc:Fallback>
                <p:oleObj name="Imagen" r:id="rId4" imgW="18285714" imgH="11428571" progId="StaticMetafile">
                  <p:embed/>
                  <p:pic>
                    <p:nvPicPr>
                      <p:cNvPr id="0" name="5 Objeto"/>
                      <p:cNvPicPr>
                        <a:picLocks noChangeArrowheads="1"/>
                      </p:cNvPicPr>
                      <p:nvPr/>
                    </p:nvPicPr>
                    <p:blipFill>
                      <a:blip r:embed="rId5">
                        <a:extLst>
                          <a:ext uri="{28A0092B-C50C-407E-A947-70E740481C1C}">
                            <a14:useLocalDpi xmlns:a14="http://schemas.microsoft.com/office/drawing/2010/main" val="0"/>
                          </a:ext>
                        </a:extLst>
                      </a:blip>
                      <a:srcRect b="3127"/>
                      <a:stretch>
                        <a:fillRect/>
                      </a:stretch>
                    </p:blipFill>
                    <p:spPr bwMode="auto">
                      <a:xfrm>
                        <a:off x="2800350" y="4202113"/>
                        <a:ext cx="3168650" cy="1774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endParaRPr lang="es-EC" altLang="es-EC"/>
          </a:p>
        </p:txBody>
      </p:sp>
      <p:graphicFrame>
        <p:nvGraphicFramePr>
          <p:cNvPr id="33798" name="7 Objeto"/>
          <p:cNvGraphicFramePr>
            <a:graphicFrameLocks/>
          </p:cNvGraphicFramePr>
          <p:nvPr/>
        </p:nvGraphicFramePr>
        <p:xfrm>
          <a:off x="4211638" y="692150"/>
          <a:ext cx="4600575" cy="3286125"/>
        </p:xfrm>
        <a:graphic>
          <a:graphicData uri="http://schemas.openxmlformats.org/presentationml/2006/ole">
            <mc:AlternateContent xmlns:mc="http://schemas.openxmlformats.org/markup-compatibility/2006">
              <mc:Choice xmlns:v="urn:schemas-microsoft-com:vml" Requires="v">
                <p:oleObj spid="_x0000_s33823" name="Imagen" r:id="rId6" imgW="18285714" imgH="11428571" progId="StaticMetafile">
                  <p:embed/>
                </p:oleObj>
              </mc:Choice>
              <mc:Fallback>
                <p:oleObj name="Imagen" r:id="rId6" imgW="18285714" imgH="11428571" progId="StaticMetafile">
                  <p:embed/>
                  <p:pic>
                    <p:nvPicPr>
                      <p:cNvPr id="0" name="7 Objeto"/>
                      <p:cNvPicPr>
                        <a:picLocks noChangeArrowheads="1"/>
                      </p:cNvPicPr>
                      <p:nvPr/>
                    </p:nvPicPr>
                    <p:blipFill>
                      <a:blip r:embed="rId7">
                        <a:extLst>
                          <a:ext uri="{28A0092B-C50C-407E-A947-70E740481C1C}">
                            <a14:useLocalDpi xmlns:a14="http://schemas.microsoft.com/office/drawing/2010/main" val="0"/>
                          </a:ext>
                        </a:extLst>
                      </a:blip>
                      <a:srcRect b="4013"/>
                      <a:stretch>
                        <a:fillRect/>
                      </a:stretch>
                    </p:blipFill>
                    <p:spPr bwMode="auto">
                      <a:xfrm>
                        <a:off x="4211638" y="692150"/>
                        <a:ext cx="4600575" cy="3286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1 Título"/>
          <p:cNvSpPr txBox="1">
            <a:spLocks/>
          </p:cNvSpPr>
          <p:nvPr/>
        </p:nvSpPr>
        <p:spPr>
          <a:xfrm>
            <a:off x="611188" y="190500"/>
            <a:ext cx="8229600" cy="715963"/>
          </a:xfrm>
          <a:prstGeom prst="rect">
            <a:avLst/>
          </a:prstGeom>
        </p:spPr>
        <p:style>
          <a:lnRef idx="2">
            <a:schemeClr val="accent1"/>
          </a:lnRef>
          <a:fillRef idx="1">
            <a:schemeClr val="lt1"/>
          </a:fillRef>
          <a:effectRef idx="0">
            <a:schemeClr val="accent1"/>
          </a:effectRef>
          <a:fontRef idx="minor">
            <a:schemeClr val="dk1"/>
          </a:fontRef>
        </p:style>
        <p:txBody>
          <a:bodyPr anchor="b">
            <a:normAutofit fontScale="92500"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s-EC" dirty="0" smtClean="0">
                <a:solidFill>
                  <a:schemeClr val="tx1"/>
                </a:solidFill>
              </a:rPr>
              <a:t>Cúpulas y torres  </a:t>
            </a:r>
            <a:endParaRPr lang="es-EC" dirty="0">
              <a:solidFill>
                <a:schemeClr val="tx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611188" y="333375"/>
            <a:ext cx="8229600" cy="714375"/>
          </a:xfrm>
          <a:prstGeom prst="rect">
            <a:avLst/>
          </a:prstGeom>
        </p:spPr>
        <p:style>
          <a:lnRef idx="2">
            <a:schemeClr val="accent1"/>
          </a:lnRef>
          <a:fillRef idx="1">
            <a:schemeClr val="lt1"/>
          </a:fillRef>
          <a:effectRef idx="0">
            <a:schemeClr val="accent1"/>
          </a:effectRef>
          <a:fontRef idx="minor">
            <a:schemeClr val="dk1"/>
          </a:fontRef>
        </p:style>
        <p:txBody>
          <a:bodyPr anchor="b">
            <a:normAutofit fontScale="92500"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s-EC" dirty="0" smtClean="0">
                <a:solidFill>
                  <a:schemeClr val="tx1"/>
                </a:solidFill>
              </a:rPr>
              <a:t>Detalles </a:t>
            </a:r>
            <a:endParaRPr lang="es-EC" dirty="0">
              <a:solidFill>
                <a:schemeClr val="tx1"/>
              </a:solidFill>
            </a:endParaRPr>
          </a:p>
        </p:txBody>
      </p:sp>
      <p:sp>
        <p:nvSpPr>
          <p:cNvPr id="3481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endParaRPr lang="es-EC" altLang="es-EC"/>
          </a:p>
        </p:txBody>
      </p:sp>
      <p:graphicFrame>
        <p:nvGraphicFramePr>
          <p:cNvPr id="34820" name="3 Objeto"/>
          <p:cNvGraphicFramePr>
            <a:graphicFrameLocks/>
          </p:cNvGraphicFramePr>
          <p:nvPr/>
        </p:nvGraphicFramePr>
        <p:xfrm>
          <a:off x="971550" y="1700213"/>
          <a:ext cx="2592388" cy="1589087"/>
        </p:xfrm>
        <a:graphic>
          <a:graphicData uri="http://schemas.openxmlformats.org/presentationml/2006/ole">
            <mc:AlternateContent xmlns:mc="http://schemas.openxmlformats.org/markup-compatibility/2006">
              <mc:Choice xmlns:v="urn:schemas-microsoft-com:vml" Requires="v">
                <p:oleObj spid="_x0000_s34859" name="Imagen" r:id="rId3" imgW="18285714" imgH="11428571" progId="StaticMetafile">
                  <p:embed/>
                </p:oleObj>
              </mc:Choice>
              <mc:Fallback>
                <p:oleObj name="Imagen" r:id="rId3" imgW="18285714" imgH="11428571" progId="StaticMetafile">
                  <p:embed/>
                  <p:pic>
                    <p:nvPicPr>
                      <p:cNvPr id="0" name="3 Objeto"/>
                      <p:cNvPicPr>
                        <a:picLocks noChangeArrowheads="1"/>
                      </p:cNvPicPr>
                      <p:nvPr/>
                    </p:nvPicPr>
                    <p:blipFill>
                      <a:blip r:embed="rId4">
                        <a:extLst>
                          <a:ext uri="{28A0092B-C50C-407E-A947-70E740481C1C}">
                            <a14:useLocalDpi xmlns:a14="http://schemas.microsoft.com/office/drawing/2010/main" val="0"/>
                          </a:ext>
                        </a:extLst>
                      </a:blip>
                      <a:srcRect b="3403"/>
                      <a:stretch>
                        <a:fillRect/>
                      </a:stretch>
                    </p:blipFill>
                    <p:spPr bwMode="auto">
                      <a:xfrm>
                        <a:off x="971550" y="1700213"/>
                        <a:ext cx="2592388" cy="15890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2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endParaRPr lang="es-EC" altLang="es-EC"/>
          </a:p>
        </p:txBody>
      </p:sp>
      <p:graphicFrame>
        <p:nvGraphicFramePr>
          <p:cNvPr id="34822" name="5 Objeto"/>
          <p:cNvGraphicFramePr>
            <a:graphicFrameLocks/>
          </p:cNvGraphicFramePr>
          <p:nvPr/>
        </p:nvGraphicFramePr>
        <p:xfrm>
          <a:off x="5513388" y="1628775"/>
          <a:ext cx="2971800" cy="1728788"/>
        </p:xfrm>
        <a:graphic>
          <a:graphicData uri="http://schemas.openxmlformats.org/presentationml/2006/ole">
            <mc:AlternateContent xmlns:mc="http://schemas.openxmlformats.org/markup-compatibility/2006">
              <mc:Choice xmlns:v="urn:schemas-microsoft-com:vml" Requires="v">
                <p:oleObj spid="_x0000_s34860" name="Imagen" r:id="rId5" imgW="18285714" imgH="11428571" progId="StaticMetafile">
                  <p:embed/>
                </p:oleObj>
              </mc:Choice>
              <mc:Fallback>
                <p:oleObj name="Imagen" r:id="rId5" imgW="18285714" imgH="11428571" progId="StaticMetafile">
                  <p:embed/>
                  <p:pic>
                    <p:nvPicPr>
                      <p:cNvPr id="0" name="5 Objeto"/>
                      <p:cNvPicPr>
                        <a:picLocks noChangeArrowheads="1"/>
                      </p:cNvPicPr>
                      <p:nvPr/>
                    </p:nvPicPr>
                    <p:blipFill>
                      <a:blip r:embed="rId6">
                        <a:extLst>
                          <a:ext uri="{28A0092B-C50C-407E-A947-70E740481C1C}">
                            <a14:useLocalDpi xmlns:a14="http://schemas.microsoft.com/office/drawing/2010/main" val="0"/>
                          </a:ext>
                        </a:extLst>
                      </a:blip>
                      <a:srcRect b="3717"/>
                      <a:stretch>
                        <a:fillRect/>
                      </a:stretch>
                    </p:blipFill>
                    <p:spPr bwMode="auto">
                      <a:xfrm>
                        <a:off x="5513388" y="1628775"/>
                        <a:ext cx="2971800" cy="1728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2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endParaRPr lang="es-EC" altLang="es-EC"/>
          </a:p>
        </p:txBody>
      </p:sp>
      <p:graphicFrame>
        <p:nvGraphicFramePr>
          <p:cNvPr id="34824" name="7 Objeto"/>
          <p:cNvGraphicFramePr>
            <a:graphicFrameLocks/>
          </p:cNvGraphicFramePr>
          <p:nvPr/>
        </p:nvGraphicFramePr>
        <p:xfrm>
          <a:off x="971550" y="4011613"/>
          <a:ext cx="3370263" cy="2016125"/>
        </p:xfrm>
        <a:graphic>
          <a:graphicData uri="http://schemas.openxmlformats.org/presentationml/2006/ole">
            <mc:AlternateContent xmlns:mc="http://schemas.openxmlformats.org/markup-compatibility/2006">
              <mc:Choice xmlns:v="urn:schemas-microsoft-com:vml" Requires="v">
                <p:oleObj spid="_x0000_s34861" name="Imagen" r:id="rId7" imgW="18285714" imgH="11428571" progId="StaticMetafile">
                  <p:embed/>
                </p:oleObj>
              </mc:Choice>
              <mc:Fallback>
                <p:oleObj name="Imagen" r:id="rId7" imgW="18285714" imgH="11428571" progId="StaticMetafile">
                  <p:embed/>
                  <p:pic>
                    <p:nvPicPr>
                      <p:cNvPr id="0" name="7 Objeto"/>
                      <p:cNvPicPr>
                        <a:picLocks noChangeArrowheads="1"/>
                      </p:cNvPicPr>
                      <p:nvPr/>
                    </p:nvPicPr>
                    <p:blipFill>
                      <a:blip r:embed="rId8">
                        <a:extLst>
                          <a:ext uri="{28A0092B-C50C-407E-A947-70E740481C1C}">
                            <a14:useLocalDpi xmlns:a14="http://schemas.microsoft.com/office/drawing/2010/main" val="0"/>
                          </a:ext>
                        </a:extLst>
                      </a:blip>
                      <a:srcRect b="3384"/>
                      <a:stretch>
                        <a:fillRect/>
                      </a:stretch>
                    </p:blipFill>
                    <p:spPr bwMode="auto">
                      <a:xfrm>
                        <a:off x="971550" y="4011613"/>
                        <a:ext cx="3370263" cy="2016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4825" name="Picture 7"/>
          <p:cNvPicPr>
            <a:picLocks noChangeAspect="1" noChangeArrowheads="1"/>
          </p:cNvPicPr>
          <p:nvPr/>
        </p:nvPicPr>
        <p:blipFill>
          <a:blip r:embed="rId9">
            <a:extLst>
              <a:ext uri="{28A0092B-C50C-407E-A947-70E740481C1C}">
                <a14:useLocalDpi xmlns:a14="http://schemas.microsoft.com/office/drawing/2010/main" val="0"/>
              </a:ext>
            </a:extLst>
          </a:blip>
          <a:srcRect b="6250"/>
          <a:stretch>
            <a:fillRect/>
          </a:stretch>
        </p:blipFill>
        <p:spPr bwMode="auto">
          <a:xfrm>
            <a:off x="4737100" y="4011613"/>
            <a:ext cx="3733800" cy="201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2 Objeto"/>
          <p:cNvGraphicFramePr>
            <a:graphicFrameLocks/>
          </p:cNvGraphicFramePr>
          <p:nvPr>
            <p:extLst>
              <p:ext uri="{D42A27DB-BD31-4B8C-83A1-F6EECF244321}">
                <p14:modId xmlns:p14="http://schemas.microsoft.com/office/powerpoint/2010/main" val="634559445"/>
              </p:ext>
            </p:extLst>
          </p:nvPr>
        </p:nvGraphicFramePr>
        <p:xfrm>
          <a:off x="1828800" y="692696"/>
          <a:ext cx="5486400" cy="3429000"/>
        </p:xfrm>
        <a:graphic>
          <a:graphicData uri="http://schemas.openxmlformats.org/presentationml/2006/ole">
            <mc:AlternateContent xmlns:mc="http://schemas.openxmlformats.org/markup-compatibility/2006">
              <mc:Choice xmlns:v="urn:schemas-microsoft-com:vml" Requires="v">
                <p:oleObj spid="_x0000_s68623" name="Imagen" r:id="rId3" imgW="18285714" imgH="11428571" progId="StaticDib">
                  <p:embed/>
                </p:oleObj>
              </mc:Choice>
              <mc:Fallback>
                <p:oleObj name="Imagen" r:id="rId3" imgW="18285714" imgH="11428571" progId="StaticDib">
                  <p:embed/>
                  <p:pic>
                    <p:nvPicPr>
                      <p:cNvPr id="0" name="rectole000000000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692696"/>
                        <a:ext cx="5486400" cy="3429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1 Título"/>
          <p:cNvSpPr txBox="1">
            <a:spLocks/>
          </p:cNvSpPr>
          <p:nvPr/>
        </p:nvSpPr>
        <p:spPr>
          <a:xfrm>
            <a:off x="1403648" y="4293096"/>
            <a:ext cx="6625108" cy="501203"/>
          </a:xfrm>
          <a:prstGeom prst="rect">
            <a:avLst/>
          </a:prstGeom>
          <a:ln>
            <a:noFill/>
          </a:ln>
        </p:spPr>
        <p:style>
          <a:lnRef idx="2">
            <a:schemeClr val="accent1"/>
          </a:lnRef>
          <a:fillRef idx="1">
            <a:schemeClr val="lt1"/>
          </a:fillRef>
          <a:effectRef idx="0">
            <a:schemeClr val="accent1"/>
          </a:effectRef>
          <a:fontRef idx="minor">
            <a:schemeClr val="dk1"/>
          </a:fontRef>
        </p:style>
        <p:txBody>
          <a:bodyPr anchor="b">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s-EC" sz="2000" dirty="0" smtClean="0">
                <a:solidFill>
                  <a:schemeClr val="bg1"/>
                </a:solidFill>
              </a:rPr>
              <a:t>Fachada principal de la iglesia San Francisco </a:t>
            </a:r>
            <a:endParaRPr lang="es-EC" sz="2000" dirty="0">
              <a:solidFill>
                <a:schemeClr val="bg1"/>
              </a:solidFill>
            </a:endParaRPr>
          </a:p>
        </p:txBody>
      </p:sp>
    </p:spTree>
    <p:extLst>
      <p:ext uri="{BB962C8B-B14F-4D97-AF65-F5344CB8AC3E}">
        <p14:creationId xmlns:p14="http://schemas.microsoft.com/office/powerpoint/2010/main" val="77108858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30622"/>
            <a:ext cx="8784976" cy="922114"/>
          </a:xfrm>
          <a:solidFill>
            <a:schemeClr val="accent3">
              <a:lumMod val="60000"/>
              <a:lumOff val="40000"/>
            </a:schemeClr>
          </a:solidFill>
        </p:spPr>
        <p:style>
          <a:lnRef idx="0">
            <a:schemeClr val="accent1"/>
          </a:lnRef>
          <a:fillRef idx="3">
            <a:schemeClr val="accent1"/>
          </a:fillRef>
          <a:effectRef idx="3">
            <a:schemeClr val="accent1"/>
          </a:effectRef>
          <a:fontRef idx="minor">
            <a:schemeClr val="lt1"/>
          </a:fontRef>
        </p:style>
        <p:txBody>
          <a:bodyPr>
            <a:normAutofit/>
          </a:bodyPr>
          <a:lstStyle/>
          <a:p>
            <a:pPr fontAlgn="auto">
              <a:spcAft>
                <a:spcPts val="0"/>
              </a:spcAft>
              <a:defRPr/>
            </a:pPr>
            <a:r>
              <a:rPr lang="es-EC" sz="4000" dirty="0" smtClean="0">
                <a:solidFill>
                  <a:schemeClr val="tx1"/>
                </a:solidFill>
              </a:rPr>
              <a:t>Etapas del proceso de rectificación</a:t>
            </a:r>
            <a:endParaRPr lang="es-EC" sz="4000" dirty="0">
              <a:solidFill>
                <a:schemeClr val="tx1"/>
              </a:solidFill>
            </a:endParaRPr>
          </a:p>
        </p:txBody>
      </p:sp>
      <p:graphicFrame>
        <p:nvGraphicFramePr>
          <p:cNvPr id="4" name="3 Diagrama"/>
          <p:cNvGraphicFramePr/>
          <p:nvPr/>
        </p:nvGraphicFramePr>
        <p:xfrm>
          <a:off x="683568" y="2420888"/>
          <a:ext cx="7776864"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5844" name="5 Grupo"/>
          <p:cNvGrpSpPr>
            <a:grpSpLocks/>
          </p:cNvGrpSpPr>
          <p:nvPr/>
        </p:nvGrpSpPr>
        <p:grpSpPr bwMode="auto">
          <a:xfrm>
            <a:off x="3779838" y="1125538"/>
            <a:ext cx="1871662" cy="1223962"/>
            <a:chOff x="3010693" y="337126"/>
            <a:chExt cx="2041407" cy="1567731"/>
          </a:xfrm>
        </p:grpSpPr>
        <p:sp>
          <p:nvSpPr>
            <p:cNvPr id="7" name="6 Elipse"/>
            <p:cNvSpPr/>
            <p:nvPr/>
          </p:nvSpPr>
          <p:spPr>
            <a:xfrm>
              <a:off x="3010693" y="337126"/>
              <a:ext cx="2041407" cy="1567731"/>
            </a:xfrm>
            <a:prstGeom prst="ellipse">
              <a:avLst/>
            </a:prstGeom>
          </p:spPr>
          <p:style>
            <a:lnRef idx="2">
              <a:schemeClr val="accent2"/>
            </a:lnRef>
            <a:fillRef idx="1">
              <a:schemeClr val="lt1"/>
            </a:fillRef>
            <a:effectRef idx="0">
              <a:schemeClr val="accent2"/>
            </a:effectRef>
            <a:fontRef idx="minor">
              <a:schemeClr val="dk1"/>
            </a:fontRef>
          </p:style>
        </p:sp>
        <p:sp>
          <p:nvSpPr>
            <p:cNvPr id="8" name="Elipse 4"/>
            <p:cNvSpPr/>
            <p:nvPr/>
          </p:nvSpPr>
          <p:spPr>
            <a:xfrm>
              <a:off x="3310237" y="566897"/>
              <a:ext cx="1442318" cy="1108190"/>
            </a:xfrm>
            <a:prstGeom prst="rect">
              <a:avLst/>
            </a:prstGeom>
          </p:spPr>
          <p:style>
            <a:lnRef idx="0">
              <a:scrgbClr r="0" g="0" b="0"/>
            </a:lnRef>
            <a:fillRef idx="0">
              <a:scrgbClr r="0" g="0" b="0"/>
            </a:fillRef>
            <a:effectRef idx="0">
              <a:scrgbClr r="0" g="0" b="0"/>
            </a:effectRef>
            <a:fontRef idx="minor">
              <a:schemeClr val="lt1"/>
            </a:fontRef>
          </p:style>
          <p:txBody>
            <a:bodyPr lIns="25400" tIns="25400" rIns="25400" bIns="25400" spcCol="1270" anchor="ctr"/>
            <a:lstStyle/>
            <a:p>
              <a:pPr algn="ctr" defTabSz="889000" fontAlgn="auto">
                <a:lnSpc>
                  <a:spcPct val="90000"/>
                </a:lnSpc>
                <a:spcAft>
                  <a:spcPct val="35000"/>
                </a:spcAft>
                <a:defRPr/>
              </a:pPr>
              <a:r>
                <a:rPr lang="es-EC" sz="2000" dirty="0">
                  <a:solidFill>
                    <a:schemeClr val="bg1"/>
                  </a:solidFill>
                </a:rPr>
                <a:t>Crear nuevo archivo</a:t>
              </a:r>
              <a:endParaRPr lang="es-EC" sz="1400" dirty="0">
                <a:solidFill>
                  <a:schemeClr val="bg1"/>
                </a:solidFill>
              </a:endParaRPr>
            </a:p>
          </p:txBody>
        </p:sp>
      </p:grpSp>
      <p:sp>
        <p:nvSpPr>
          <p:cNvPr id="9" name="8 Triángulo isósceles"/>
          <p:cNvSpPr/>
          <p:nvPr/>
        </p:nvSpPr>
        <p:spPr>
          <a:xfrm rot="10800000">
            <a:off x="4446588" y="2486025"/>
            <a:ext cx="557212" cy="295275"/>
          </a:xfrm>
          <a:prstGeom prst="triangle">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Tree>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C:\Users\Aleja\Desktop\Característic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716338"/>
            <a:ext cx="441642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Título"/>
          <p:cNvSpPr>
            <a:spLocks noGrp="1"/>
          </p:cNvSpPr>
          <p:nvPr>
            <p:ph type="title"/>
          </p:nvPr>
        </p:nvSpPr>
        <p:spPr>
          <a:xfrm>
            <a:off x="179512" y="130622"/>
            <a:ext cx="8784976" cy="922114"/>
          </a:xfrm>
        </p:spPr>
        <p:style>
          <a:lnRef idx="0">
            <a:schemeClr val="accent1"/>
          </a:lnRef>
          <a:fillRef idx="3">
            <a:schemeClr val="accent1"/>
          </a:fillRef>
          <a:effectRef idx="3">
            <a:schemeClr val="accent1"/>
          </a:effectRef>
          <a:fontRef idx="minor">
            <a:schemeClr val="lt1"/>
          </a:fontRef>
        </p:style>
        <p:txBody>
          <a:bodyPr/>
          <a:lstStyle/>
          <a:p>
            <a:pPr fontAlgn="auto">
              <a:spcAft>
                <a:spcPts val="0"/>
              </a:spcAft>
              <a:defRPr/>
            </a:pPr>
            <a:r>
              <a:rPr lang="es-EC" sz="4000" dirty="0" smtClean="0">
                <a:solidFill>
                  <a:schemeClr val="tx1"/>
                </a:solidFill>
              </a:rPr>
              <a:t>Cámara</a:t>
            </a:r>
            <a:endParaRPr lang="es-EC" sz="4000" dirty="0">
              <a:solidFill>
                <a:schemeClr val="tx1"/>
              </a:solidFill>
            </a:endParaRPr>
          </a:p>
        </p:txBody>
      </p:sp>
      <p:sp>
        <p:nvSpPr>
          <p:cNvPr id="7" name="2 Marcador de contenido"/>
          <p:cNvSpPr>
            <a:spLocks noGrp="1"/>
          </p:cNvSpPr>
          <p:nvPr>
            <p:ph idx="1"/>
          </p:nvPr>
        </p:nvSpPr>
        <p:spPr>
          <a:xfrm>
            <a:off x="457200" y="1456187"/>
            <a:ext cx="8229600" cy="820685"/>
          </a:xfrm>
        </p:spPr>
        <p:style>
          <a:lnRef idx="1">
            <a:schemeClr val="accent1"/>
          </a:lnRef>
          <a:fillRef idx="2">
            <a:schemeClr val="accent1"/>
          </a:fillRef>
          <a:effectRef idx="1">
            <a:schemeClr val="accent1"/>
          </a:effectRef>
          <a:fontRef idx="minor">
            <a:schemeClr val="dk1"/>
          </a:fontRef>
        </p:style>
        <p:txBody>
          <a:bodyPr rtlCol="0">
            <a:normAutofit fontScale="92500"/>
          </a:bodyPr>
          <a:lstStyle/>
          <a:p>
            <a:pPr marL="365760" indent="-283464" fontAlgn="auto">
              <a:spcAft>
                <a:spcPts val="0"/>
              </a:spcAft>
              <a:buFont typeface="Wingdings 2"/>
              <a:buChar char=""/>
              <a:defRPr/>
            </a:pPr>
            <a:r>
              <a:rPr lang="es-EC" sz="2400" dirty="0" err="1" smtClean="0"/>
              <a:t>SketchUp</a:t>
            </a:r>
            <a:r>
              <a:rPr lang="es-EC" sz="2400" dirty="0" smtClean="0"/>
              <a:t> es menos exigente, para la toma de fotográfica, por esta razón se utilizó la cámara LUMIX PANASONIC Z10.</a:t>
            </a:r>
          </a:p>
        </p:txBody>
      </p:sp>
      <p:pic>
        <p:nvPicPr>
          <p:cNvPr id="36871" name="Picture 2" descr="http://www.chip.de/ii/157720442_66eddf69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2924175"/>
            <a:ext cx="3986213"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b="6250"/>
          <a:stretch>
            <a:fillRect/>
          </a:stretch>
        </p:blipFill>
        <p:spPr bwMode="auto">
          <a:xfrm>
            <a:off x="4857750" y="4149725"/>
            <a:ext cx="3168650" cy="237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4 Grupo"/>
          <p:cNvGrpSpPr/>
          <p:nvPr/>
        </p:nvGrpSpPr>
        <p:grpSpPr>
          <a:xfrm>
            <a:off x="1240906" y="2228170"/>
            <a:ext cx="2958664" cy="865518"/>
            <a:chOff x="950919" y="1151416"/>
            <a:chExt cx="2958664" cy="865518"/>
          </a:xfrm>
          <a:scene3d>
            <a:camera prst="orthographicFront"/>
            <a:lightRig rig="flat" dir="t"/>
          </a:scene3d>
        </p:grpSpPr>
        <p:sp>
          <p:nvSpPr>
            <p:cNvPr id="15" name="14 Flecha derecha"/>
            <p:cNvSpPr/>
            <p:nvPr/>
          </p:nvSpPr>
          <p:spPr>
            <a:xfrm>
              <a:off x="950919" y="1151416"/>
              <a:ext cx="2958664" cy="865518"/>
            </a:xfrm>
            <a:prstGeom prst="rightArrow">
              <a:avLst>
                <a:gd name="adj1" fmla="val 70000"/>
                <a:gd name="adj2" fmla="val 50000"/>
              </a:avLst>
            </a:prstGeom>
            <a:sp3d z="-190500"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16" name="Flecha derecha 4"/>
            <p:cNvSpPr/>
            <p:nvPr/>
          </p:nvSpPr>
          <p:spPr>
            <a:xfrm>
              <a:off x="1690585" y="1281244"/>
              <a:ext cx="1916067" cy="605862"/>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lIns="50800" tIns="12700" rIns="25400" bIns="12700" spcCol="1270" anchor="ctr"/>
            <a:lstStyle/>
            <a:p>
              <a:pPr algn="ctr" defTabSz="889000" fontAlgn="auto">
                <a:lnSpc>
                  <a:spcPct val="90000"/>
                </a:lnSpc>
                <a:spcAft>
                  <a:spcPct val="35000"/>
                </a:spcAft>
                <a:defRPr/>
              </a:pPr>
              <a:r>
                <a:rPr lang="es-EC" sz="2000" dirty="0"/>
                <a:t>“Match </a:t>
              </a:r>
              <a:r>
                <a:rPr lang="es-EC" sz="2000" dirty="0" err="1"/>
                <a:t>Photo</a:t>
              </a:r>
              <a:r>
                <a:rPr lang="es-EC" sz="2000" dirty="0"/>
                <a:t>”</a:t>
              </a:r>
            </a:p>
          </p:txBody>
        </p:sp>
      </p:grpSp>
      <p:grpSp>
        <p:nvGrpSpPr>
          <p:cNvPr id="6" name="5 Grupo"/>
          <p:cNvGrpSpPr/>
          <p:nvPr/>
        </p:nvGrpSpPr>
        <p:grpSpPr>
          <a:xfrm>
            <a:off x="290137" y="1850896"/>
            <a:ext cx="1620067" cy="1620067"/>
            <a:chOff x="150" y="774142"/>
            <a:chExt cx="1620067" cy="1620067"/>
          </a:xfrm>
          <a:scene3d>
            <a:camera prst="orthographicFront"/>
            <a:lightRig rig="flat" dir="t"/>
          </a:scene3d>
        </p:grpSpPr>
        <p:sp>
          <p:nvSpPr>
            <p:cNvPr id="13" name="12 Elipse"/>
            <p:cNvSpPr/>
            <p:nvPr/>
          </p:nvSpPr>
          <p:spPr>
            <a:xfrm>
              <a:off x="150" y="774142"/>
              <a:ext cx="1620067" cy="1620067"/>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Elipse 6"/>
            <p:cNvSpPr/>
            <p:nvPr/>
          </p:nvSpPr>
          <p:spPr>
            <a:xfrm>
              <a:off x="237403" y="1011395"/>
              <a:ext cx="1145561" cy="1145561"/>
            </a:xfrm>
            <a:prstGeom prst="rect">
              <a:avLst/>
            </a:prstGeom>
            <a:sp3d/>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fontAlgn="auto">
                <a:lnSpc>
                  <a:spcPct val="90000"/>
                </a:lnSpc>
                <a:spcAft>
                  <a:spcPct val="35000"/>
                </a:spcAft>
                <a:defRPr/>
              </a:pPr>
              <a:r>
                <a:rPr lang="es-EC" sz="2000" dirty="0"/>
                <a:t>Importar</a:t>
              </a:r>
            </a:p>
            <a:p>
              <a:pPr algn="ctr" defTabSz="889000" fontAlgn="auto">
                <a:lnSpc>
                  <a:spcPct val="90000"/>
                </a:lnSpc>
                <a:spcAft>
                  <a:spcPct val="35000"/>
                </a:spcAft>
                <a:defRPr/>
              </a:pPr>
              <a:r>
                <a:rPr lang="es-EC" sz="2000" dirty="0"/>
                <a:t>fotografía</a:t>
              </a:r>
            </a:p>
          </p:txBody>
        </p:sp>
      </p:grpSp>
      <p:grpSp>
        <p:nvGrpSpPr>
          <p:cNvPr id="7" name="6 Grupo"/>
          <p:cNvGrpSpPr/>
          <p:nvPr/>
        </p:nvGrpSpPr>
        <p:grpSpPr>
          <a:xfrm>
            <a:off x="5618653" y="1244787"/>
            <a:ext cx="3240134" cy="2832285"/>
            <a:chOff x="5328666" y="168033"/>
            <a:chExt cx="3240134" cy="2832285"/>
          </a:xfrm>
          <a:scene3d>
            <a:camera prst="orthographicFront"/>
            <a:lightRig rig="flat" dir="t"/>
          </a:scene3d>
        </p:grpSpPr>
        <p:sp>
          <p:nvSpPr>
            <p:cNvPr id="11" name="10 Flecha derecha"/>
            <p:cNvSpPr/>
            <p:nvPr/>
          </p:nvSpPr>
          <p:spPr>
            <a:xfrm>
              <a:off x="5328666" y="168033"/>
              <a:ext cx="3240134" cy="2832285"/>
            </a:xfrm>
            <a:prstGeom prst="rightArrow">
              <a:avLst>
                <a:gd name="adj1" fmla="val 70000"/>
                <a:gd name="adj2" fmla="val 50000"/>
              </a:avLst>
            </a:prstGeom>
            <a:sp3d z="-190500"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12" name="Flecha derecha 8"/>
            <p:cNvSpPr/>
            <p:nvPr/>
          </p:nvSpPr>
          <p:spPr>
            <a:xfrm>
              <a:off x="6138699" y="592876"/>
              <a:ext cx="1579566" cy="1982599"/>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lIns="40640" tIns="10160" rIns="20320" bIns="10160" spcCol="1270" anchor="ctr"/>
            <a:lstStyle/>
            <a:p>
              <a:pPr marL="171450" lvl="1" indent="-171450" defTabSz="711200" fontAlgn="auto">
                <a:lnSpc>
                  <a:spcPct val="90000"/>
                </a:lnSpc>
                <a:spcAft>
                  <a:spcPct val="15000"/>
                </a:spcAft>
                <a:buFontTx/>
                <a:buChar char="••"/>
                <a:defRPr/>
              </a:pPr>
              <a:r>
                <a:rPr lang="es-EC" sz="1600" dirty="0"/>
                <a:t>Punto de origen donde coincidan los tres ejes</a:t>
              </a:r>
            </a:p>
            <a:p>
              <a:pPr marL="171450" lvl="1" indent="-171450" defTabSz="711200" fontAlgn="auto">
                <a:lnSpc>
                  <a:spcPct val="90000"/>
                </a:lnSpc>
                <a:spcAft>
                  <a:spcPct val="15000"/>
                </a:spcAft>
                <a:buFontTx/>
                <a:buChar char="••"/>
                <a:defRPr/>
              </a:pPr>
              <a:r>
                <a:rPr lang="es-EC" sz="1600" dirty="0"/>
                <a:t>Barras de punto de fuga</a:t>
              </a:r>
            </a:p>
            <a:p>
              <a:pPr marL="171450" lvl="1" indent="-171450" defTabSz="711200" fontAlgn="auto">
                <a:lnSpc>
                  <a:spcPct val="90000"/>
                </a:lnSpc>
                <a:spcAft>
                  <a:spcPct val="15000"/>
                </a:spcAft>
                <a:buFontTx/>
                <a:buChar char="••"/>
                <a:defRPr/>
              </a:pPr>
              <a:r>
                <a:rPr lang="es-EC" sz="1600" dirty="0"/>
                <a:t>Escalado de la fotografía</a:t>
              </a:r>
            </a:p>
          </p:txBody>
        </p:sp>
      </p:grpSp>
      <p:grpSp>
        <p:nvGrpSpPr>
          <p:cNvPr id="8" name="7 Grupo"/>
          <p:cNvGrpSpPr/>
          <p:nvPr/>
        </p:nvGrpSpPr>
        <p:grpSpPr>
          <a:xfrm>
            <a:off x="4274548" y="1641000"/>
            <a:ext cx="2151676" cy="2039859"/>
            <a:chOff x="3984561" y="564246"/>
            <a:chExt cx="2151676" cy="2039859"/>
          </a:xfrm>
          <a:scene3d>
            <a:camera prst="orthographicFront"/>
            <a:lightRig rig="flat" dir="t"/>
          </a:scene3d>
        </p:grpSpPr>
        <p:sp>
          <p:nvSpPr>
            <p:cNvPr id="9" name="8 Elipse"/>
            <p:cNvSpPr/>
            <p:nvPr/>
          </p:nvSpPr>
          <p:spPr>
            <a:xfrm>
              <a:off x="3984561" y="564246"/>
              <a:ext cx="2151676" cy="2039859"/>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Elipse 10"/>
            <p:cNvSpPr/>
            <p:nvPr/>
          </p:nvSpPr>
          <p:spPr>
            <a:xfrm>
              <a:off x="4299667" y="862976"/>
              <a:ext cx="1521464" cy="1442399"/>
            </a:xfrm>
            <a:prstGeom prst="rect">
              <a:avLst/>
            </a:prstGeom>
            <a:sp3d/>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auto">
                <a:lnSpc>
                  <a:spcPct val="90000"/>
                </a:lnSpc>
                <a:spcAft>
                  <a:spcPct val="35000"/>
                </a:spcAft>
                <a:defRPr/>
              </a:pPr>
              <a:r>
                <a:rPr lang="es-EC" dirty="0"/>
                <a:t>Reconstrucción de la geometría de la toma</a:t>
              </a:r>
            </a:p>
          </p:txBody>
        </p:sp>
      </p:grpSp>
      <p:sp>
        <p:nvSpPr>
          <p:cNvPr id="17" name="1 Título"/>
          <p:cNvSpPr txBox="1">
            <a:spLocks/>
          </p:cNvSpPr>
          <p:nvPr/>
        </p:nvSpPr>
        <p:spPr>
          <a:xfrm>
            <a:off x="446856" y="44624"/>
            <a:ext cx="8229600" cy="1143000"/>
          </a:xfrm>
          <a:prstGeom prst="rect">
            <a:avLst/>
          </a:prstGeom>
        </p:spPr>
        <p:style>
          <a:lnRef idx="0">
            <a:schemeClr val="accent3"/>
          </a:lnRef>
          <a:fillRef idx="3">
            <a:schemeClr val="accent3"/>
          </a:fillRef>
          <a:effectRef idx="3">
            <a:schemeClr val="accent3"/>
          </a:effectRef>
          <a:fontRef idx="minor">
            <a:schemeClr val="lt1"/>
          </a:fontRef>
        </p:style>
        <p:txBody>
          <a:bodyPr anchor="ctr">
            <a:normAutofit lnSpcReduction="10000"/>
          </a:bodyPr>
          <a:lstStyle/>
          <a:p>
            <a:pPr algn="ctr" fontAlgn="auto">
              <a:spcAft>
                <a:spcPts val="0"/>
              </a:spcAft>
              <a:defRPr/>
            </a:pPr>
            <a:r>
              <a:rPr lang="es-EC" sz="3600" dirty="0">
                <a:solidFill>
                  <a:schemeClr val="tx1"/>
                </a:solidFill>
              </a:rPr>
              <a:t>Calibración de la cámara de </a:t>
            </a:r>
            <a:r>
              <a:rPr lang="es-EC" sz="3600" dirty="0" err="1">
                <a:solidFill>
                  <a:schemeClr val="tx1"/>
                </a:solidFill>
              </a:rPr>
              <a:t>SketchUp</a:t>
            </a:r>
            <a:r>
              <a:rPr lang="es-EC" sz="3600" dirty="0">
                <a:solidFill>
                  <a:schemeClr val="tx1"/>
                </a:solidFill>
              </a:rPr>
              <a:t> 8 Pro</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79512" y="130622"/>
            <a:ext cx="8784976" cy="922114"/>
          </a:xfrm>
          <a:prstGeom prst="rect">
            <a:avLst/>
          </a:prstGeom>
          <a:solidFill>
            <a:schemeClr val="accent3">
              <a:lumMod val="60000"/>
              <a:lumOff val="40000"/>
            </a:schemeClr>
          </a:solidFill>
        </p:spPr>
        <p:style>
          <a:lnRef idx="0">
            <a:schemeClr val="accent1"/>
          </a:lnRef>
          <a:fillRef idx="3">
            <a:schemeClr val="accent1"/>
          </a:fillRef>
          <a:effectRef idx="3">
            <a:schemeClr val="accent1"/>
          </a:effectRef>
          <a:fontRef idx="minor">
            <a:schemeClr val="lt1"/>
          </a:fontRef>
        </p:style>
        <p:txBody>
          <a:bodyP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s-EC" sz="4000" dirty="0" err="1" smtClean="0">
                <a:solidFill>
                  <a:schemeClr val="tx1"/>
                </a:solidFill>
              </a:rPr>
              <a:t>Texturización</a:t>
            </a:r>
            <a:r>
              <a:rPr lang="es-EC" sz="4000" dirty="0" smtClean="0">
                <a:solidFill>
                  <a:schemeClr val="tx1"/>
                </a:solidFill>
              </a:rPr>
              <a:t> </a:t>
            </a:r>
            <a:endParaRPr lang="es-EC" sz="4000" dirty="0">
              <a:solidFill>
                <a:schemeClr val="tx1"/>
              </a:solidFill>
            </a:endParaRPr>
          </a:p>
        </p:txBody>
      </p:sp>
      <p:pic>
        <p:nvPicPr>
          <p:cNvPr id="38915" name="2 Imagen"/>
          <p:cNvPicPr>
            <a:picLocks noChangeAspect="1" noChangeArrowheads="1"/>
          </p:cNvPicPr>
          <p:nvPr/>
        </p:nvPicPr>
        <p:blipFill>
          <a:blip r:embed="rId2">
            <a:extLst>
              <a:ext uri="{28A0092B-C50C-407E-A947-70E740481C1C}">
                <a14:useLocalDpi xmlns:a14="http://schemas.microsoft.com/office/drawing/2010/main" val="0"/>
              </a:ext>
            </a:extLst>
          </a:blip>
          <a:srcRect l="22243" t="16528" r="34340" b="9229"/>
          <a:stretch>
            <a:fillRect/>
          </a:stretch>
        </p:blipFill>
        <p:spPr bwMode="auto">
          <a:xfrm>
            <a:off x="2195513" y="1989138"/>
            <a:ext cx="432117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Rectángulo"/>
          <p:cNvSpPr>
            <a:spLocks noChangeArrowheads="1"/>
          </p:cNvSpPr>
          <p:nvPr/>
        </p:nvSpPr>
        <p:spPr bwMode="auto">
          <a:xfrm>
            <a:off x="2124075" y="54927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Gill Sans MT" pitchFamily="34" charset="0"/>
              </a:defRPr>
            </a:lvl1pPr>
            <a:lvl2pPr>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1" algn="ctr"/>
            <a:r>
              <a:rPr lang="es-EC" altLang="es-EC" b="1"/>
              <a:t>Validación de Catalogo de Objetos  para Bienes Patrimoniales</a:t>
            </a: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l="42377" t="38654" r="22803" b="19403"/>
          <a:stretch>
            <a:fillRect/>
          </a:stretch>
        </p:blipFill>
        <p:spPr bwMode="auto">
          <a:xfrm>
            <a:off x="2109788" y="1484313"/>
            <a:ext cx="4530725" cy="306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2">
            <a:extLst>
              <a:ext uri="{28A0092B-C50C-407E-A947-70E740481C1C}">
                <a14:useLocalDpi xmlns:a14="http://schemas.microsoft.com/office/drawing/2010/main" val="0"/>
              </a:ext>
            </a:extLst>
          </a:blip>
          <a:srcRect l="45628" t="32115" r="26802" b="12128"/>
          <a:stretch>
            <a:fillRect/>
          </a:stretch>
        </p:blipFill>
        <p:spPr bwMode="auto">
          <a:xfrm>
            <a:off x="323850" y="188913"/>
            <a:ext cx="2574925" cy="292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2"/>
          <p:cNvPicPr>
            <a:picLocks noChangeAspect="1" noChangeArrowheads="1"/>
          </p:cNvPicPr>
          <p:nvPr/>
        </p:nvPicPr>
        <p:blipFill>
          <a:blip r:embed="rId3">
            <a:extLst>
              <a:ext uri="{28A0092B-C50C-407E-A947-70E740481C1C}">
                <a14:useLocalDpi xmlns:a14="http://schemas.microsoft.com/office/drawing/2010/main" val="0"/>
              </a:ext>
            </a:extLst>
          </a:blip>
          <a:srcRect l="41908" t="21379" r="20660" b="19495"/>
          <a:stretch>
            <a:fillRect/>
          </a:stretch>
        </p:blipFill>
        <p:spPr bwMode="auto">
          <a:xfrm>
            <a:off x="2339975" y="981075"/>
            <a:ext cx="2824163" cy="295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3"/>
          <p:cNvPicPr>
            <a:picLocks noChangeAspect="1" noChangeArrowheads="1"/>
          </p:cNvPicPr>
          <p:nvPr/>
        </p:nvPicPr>
        <p:blipFill>
          <a:blip r:embed="rId4">
            <a:extLst>
              <a:ext uri="{28A0092B-C50C-407E-A947-70E740481C1C}">
                <a14:useLocalDpi xmlns:a14="http://schemas.microsoft.com/office/drawing/2010/main" val="0"/>
              </a:ext>
            </a:extLst>
          </a:blip>
          <a:srcRect l="44646" t="21379" r="24899" b="14137"/>
          <a:stretch>
            <a:fillRect/>
          </a:stretch>
        </p:blipFill>
        <p:spPr bwMode="auto">
          <a:xfrm>
            <a:off x="4284663" y="2195513"/>
            <a:ext cx="2484437" cy="295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5" name="Picture 4"/>
          <p:cNvPicPr>
            <a:picLocks noChangeAspect="1" noChangeArrowheads="1"/>
          </p:cNvPicPr>
          <p:nvPr/>
        </p:nvPicPr>
        <p:blipFill>
          <a:blip r:embed="rId5">
            <a:extLst>
              <a:ext uri="{28A0092B-C50C-407E-A947-70E740481C1C}">
                <a14:useLocalDpi xmlns:a14="http://schemas.microsoft.com/office/drawing/2010/main" val="0"/>
              </a:ext>
            </a:extLst>
          </a:blip>
          <a:srcRect l="44868" t="36656" r="23897" b="18701"/>
          <a:stretch>
            <a:fillRect/>
          </a:stretch>
        </p:blipFill>
        <p:spPr bwMode="auto">
          <a:xfrm>
            <a:off x="6443663" y="3519488"/>
            <a:ext cx="2449512" cy="326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980728"/>
            <a:ext cx="3168352" cy="923330"/>
          </a:xfrm>
          <a:prstGeom prst="rect">
            <a:avLst/>
          </a:prstGeom>
        </p:spPr>
        <p:txBody>
          <a:bodyPr wrap="square">
            <a:spAutoFit/>
          </a:bodyPr>
          <a:lstStyle/>
          <a:p>
            <a:r>
              <a:rPr lang="es-EC" dirty="0"/>
              <a:t>3DPublish: solución web para crear museos virtuales 3D Dinámicos”</a:t>
            </a:r>
          </a:p>
        </p:txBody>
      </p:sp>
      <p:sp>
        <p:nvSpPr>
          <p:cNvPr id="3" name="2 Rectángulo"/>
          <p:cNvSpPr/>
          <p:nvPr/>
        </p:nvSpPr>
        <p:spPr>
          <a:xfrm>
            <a:off x="3923928" y="980728"/>
            <a:ext cx="4572000" cy="923330"/>
          </a:xfrm>
          <a:prstGeom prst="rect">
            <a:avLst/>
          </a:prstGeom>
        </p:spPr>
        <p:txBody>
          <a:bodyPr>
            <a:spAutoFit/>
          </a:bodyPr>
          <a:lstStyle/>
          <a:p>
            <a:r>
              <a:rPr lang="es-EC" dirty="0"/>
              <a:t>posibilidad de gestionar dinámicamente un escenario 3D (real o virtual) y las obras de arte que componen la exposición</a:t>
            </a:r>
          </a:p>
        </p:txBody>
      </p:sp>
      <p:sp>
        <p:nvSpPr>
          <p:cNvPr id="4" name="3 Rectángulo"/>
          <p:cNvSpPr/>
          <p:nvPr/>
        </p:nvSpPr>
        <p:spPr>
          <a:xfrm>
            <a:off x="755576" y="3737550"/>
            <a:ext cx="3384376" cy="923330"/>
          </a:xfrm>
          <a:prstGeom prst="rect">
            <a:avLst/>
          </a:prstGeom>
        </p:spPr>
        <p:txBody>
          <a:bodyPr wrap="square">
            <a:spAutoFit/>
          </a:bodyPr>
          <a:lstStyle/>
          <a:p>
            <a:r>
              <a:rPr lang="es-EC" dirty="0"/>
              <a:t>Una nueva forma de ver la Arqueología: Arqueología Audiovisual”</a:t>
            </a:r>
          </a:p>
        </p:txBody>
      </p:sp>
      <p:sp>
        <p:nvSpPr>
          <p:cNvPr id="5" name="4 Rectángulo"/>
          <p:cNvSpPr/>
          <p:nvPr/>
        </p:nvSpPr>
        <p:spPr>
          <a:xfrm>
            <a:off x="3923928" y="4014549"/>
            <a:ext cx="4572000" cy="646331"/>
          </a:xfrm>
          <a:prstGeom prst="rect">
            <a:avLst/>
          </a:prstGeom>
        </p:spPr>
        <p:txBody>
          <a:bodyPr>
            <a:spAutoFit/>
          </a:bodyPr>
          <a:lstStyle/>
          <a:p>
            <a:r>
              <a:rPr lang="es-EC" dirty="0" smtClean="0"/>
              <a:t>Ofrecen </a:t>
            </a:r>
            <a:r>
              <a:rPr lang="es-EC" dirty="0"/>
              <a:t>las nuevas tecnologías audiovisuales y virtuales puestas al servicio de la Arqueología</a:t>
            </a:r>
          </a:p>
        </p:txBody>
      </p:sp>
    </p:spTree>
    <p:extLst>
      <p:ext uri="{BB962C8B-B14F-4D97-AF65-F5344CB8AC3E}">
        <p14:creationId xmlns:p14="http://schemas.microsoft.com/office/powerpoint/2010/main" val="379537188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Rectángulo"/>
          <p:cNvSpPr>
            <a:spLocks noChangeArrowheads="1"/>
          </p:cNvSpPr>
          <p:nvPr/>
        </p:nvSpPr>
        <p:spPr bwMode="auto">
          <a:xfrm>
            <a:off x="755650" y="2289175"/>
            <a:ext cx="792003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algn="ctr"/>
            <a:r>
              <a:rPr lang="es-ES" altLang="es-EC" sz="5400" b="1"/>
              <a:t>DISEÑO DEL SISTEMA DE GESTIÓN DEL PATRIMONIO</a:t>
            </a:r>
            <a:endParaRPr lang="es-EC" altLang="es-EC" sz="5400" b="1"/>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3 Rectángulo"/>
          <p:cNvSpPr>
            <a:spLocks noChangeArrowheads="1"/>
          </p:cNvSpPr>
          <p:nvPr/>
        </p:nvSpPr>
        <p:spPr bwMode="auto">
          <a:xfrm>
            <a:off x="1023938" y="287338"/>
            <a:ext cx="70929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Gill Sans MT" pitchFamily="34" charset="0"/>
              </a:defRPr>
            </a:lvl1pPr>
            <a:lvl2pPr>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marL="0" lvl="1"/>
            <a:r>
              <a:rPr lang="es-EC" altLang="es-EC" sz="2800" b="1"/>
              <a:t>Análisis del Sistema de Gestión Patrimonial</a:t>
            </a:r>
          </a:p>
        </p:txBody>
      </p:sp>
      <p:sp>
        <p:nvSpPr>
          <p:cNvPr id="43011" name="4 Rectángulo"/>
          <p:cNvSpPr>
            <a:spLocks noChangeArrowheads="1"/>
          </p:cNvSpPr>
          <p:nvPr/>
        </p:nvSpPr>
        <p:spPr bwMode="auto">
          <a:xfrm>
            <a:off x="-703262" y="1543050"/>
            <a:ext cx="98472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Gill Sans MT" pitchFamily="34" charset="0"/>
              </a:defRPr>
            </a:lvl1pPr>
            <a:lvl2pPr marL="742950" indent="-285750">
              <a:defRPr>
                <a:solidFill>
                  <a:schemeClr val="tx1"/>
                </a:solidFill>
                <a:latin typeface="Gill Sans MT" pitchFamily="34" charset="0"/>
              </a:defRPr>
            </a:lvl2pPr>
            <a:lvl3pPr>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2"/>
            <a:r>
              <a:rPr lang="es-ES" altLang="es-EC" b="1" dirty="0"/>
              <a:t>Procesos del Sistema de Gestión Patrimonial</a:t>
            </a:r>
            <a:endParaRPr lang="es-EC" altLang="es-EC" b="1" dirty="0"/>
          </a:p>
        </p:txBody>
      </p:sp>
      <p:sp>
        <p:nvSpPr>
          <p:cNvPr id="43012" name="5 Rectángulo"/>
          <p:cNvSpPr>
            <a:spLocks noChangeArrowheads="1"/>
          </p:cNvSpPr>
          <p:nvPr/>
        </p:nvSpPr>
        <p:spPr bwMode="auto">
          <a:xfrm>
            <a:off x="4314030" y="3860800"/>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Gill Sans MT" pitchFamily="34" charset="0"/>
              </a:defRPr>
            </a:lvl1pPr>
            <a:lvl2pPr marL="742950" indent="-285750">
              <a:defRPr>
                <a:solidFill>
                  <a:schemeClr val="tx1"/>
                </a:solidFill>
                <a:latin typeface="Gill Sans MT" pitchFamily="34" charset="0"/>
              </a:defRPr>
            </a:lvl2pPr>
            <a:lvl3pPr>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2"/>
            <a:r>
              <a:rPr lang="es-ES" altLang="es-EC" b="1" dirty="0"/>
              <a:t>Digitalización y </a:t>
            </a:r>
            <a:r>
              <a:rPr lang="es-ES" altLang="es-EC" b="1" dirty="0" err="1"/>
              <a:t>georeferenciación</a:t>
            </a:r>
            <a:r>
              <a:rPr lang="es-ES" altLang="es-EC" b="1" dirty="0"/>
              <a:t> de las entidades patrimoniales</a:t>
            </a:r>
            <a:endParaRPr lang="es-EC" altLang="es-EC" b="1" dirty="0"/>
          </a:p>
        </p:txBody>
      </p:sp>
      <p:graphicFrame>
        <p:nvGraphicFramePr>
          <p:cNvPr id="2" name="1 Diagrama"/>
          <p:cNvGraphicFramePr/>
          <p:nvPr>
            <p:extLst>
              <p:ext uri="{D42A27DB-BD31-4B8C-83A1-F6EECF244321}">
                <p14:modId xmlns:p14="http://schemas.microsoft.com/office/powerpoint/2010/main" val="4031443707"/>
              </p:ext>
            </p:extLst>
          </p:nvPr>
        </p:nvGraphicFramePr>
        <p:xfrm>
          <a:off x="-396552" y="213285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Rectángulo"/>
          <p:cNvSpPr>
            <a:spLocks noChangeArrowheads="1"/>
          </p:cNvSpPr>
          <p:nvPr/>
        </p:nvSpPr>
        <p:spPr bwMode="auto">
          <a:xfrm>
            <a:off x="827088" y="141287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Desarrollo de la base de datos con la información de los bienes muebles.</a:t>
            </a:r>
          </a:p>
        </p:txBody>
      </p:sp>
      <p:sp>
        <p:nvSpPr>
          <p:cNvPr id="44035" name="4 Rectángulo"/>
          <p:cNvSpPr>
            <a:spLocks noChangeArrowheads="1"/>
          </p:cNvSpPr>
          <p:nvPr/>
        </p:nvSpPr>
        <p:spPr bwMode="auto">
          <a:xfrm>
            <a:off x="3779838" y="3890963"/>
            <a:ext cx="4572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Gill Sans MT" pitchFamily="34" charset="0"/>
              </a:defRPr>
            </a:lvl1pPr>
            <a:lvl2pPr marL="742950" indent="-285750">
              <a:defRPr>
                <a:solidFill>
                  <a:schemeClr val="tx1"/>
                </a:solidFill>
                <a:latin typeface="Gill Sans MT" pitchFamily="34" charset="0"/>
              </a:defRPr>
            </a:lvl2pPr>
            <a:lvl3pPr>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2"/>
            <a:r>
              <a:rPr lang="es-ES" altLang="es-EC"/>
              <a:t>Diseño, estructura y generación de la geodatabase sobre la cual funcionara el sistema.</a:t>
            </a:r>
            <a:endParaRPr lang="es-EC" altLang="es-EC"/>
          </a:p>
        </p:txBody>
      </p:sp>
      <p:sp>
        <p:nvSpPr>
          <p:cNvPr id="44036" name="5 Rectángulo"/>
          <p:cNvSpPr>
            <a:spLocks noChangeArrowheads="1"/>
          </p:cNvSpPr>
          <p:nvPr/>
        </p:nvSpPr>
        <p:spPr bwMode="auto">
          <a:xfrm>
            <a:off x="1514475" y="3076575"/>
            <a:ext cx="2084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Modelo Conceptual </a:t>
            </a:r>
          </a:p>
        </p:txBody>
      </p:sp>
      <p:sp>
        <p:nvSpPr>
          <p:cNvPr id="44037" name="6 Rectángulo"/>
          <p:cNvSpPr>
            <a:spLocks noChangeArrowheads="1"/>
          </p:cNvSpPr>
          <p:nvPr/>
        </p:nvSpPr>
        <p:spPr bwMode="auto">
          <a:xfrm>
            <a:off x="1547813" y="4273550"/>
            <a:ext cx="1566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Modelo Lógico</a:t>
            </a:r>
          </a:p>
        </p:txBody>
      </p:sp>
      <p:sp>
        <p:nvSpPr>
          <p:cNvPr id="44038" name="7 Rectángulo"/>
          <p:cNvSpPr>
            <a:spLocks noChangeArrowheads="1"/>
          </p:cNvSpPr>
          <p:nvPr/>
        </p:nvSpPr>
        <p:spPr bwMode="auto">
          <a:xfrm>
            <a:off x="2168525" y="5467350"/>
            <a:ext cx="1487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Modelo Físico</a:t>
            </a:r>
          </a:p>
        </p:txBody>
      </p:sp>
      <p:sp>
        <p:nvSpPr>
          <p:cNvPr id="9" name="8 Flecha abajo"/>
          <p:cNvSpPr/>
          <p:nvPr/>
        </p:nvSpPr>
        <p:spPr>
          <a:xfrm rot="7326490">
            <a:off x="3856831" y="3124994"/>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C"/>
          </a:p>
        </p:txBody>
      </p:sp>
      <p:sp>
        <p:nvSpPr>
          <p:cNvPr id="10" name="9 Flecha abajo"/>
          <p:cNvSpPr/>
          <p:nvPr/>
        </p:nvSpPr>
        <p:spPr>
          <a:xfrm rot="5210096">
            <a:off x="3859213" y="3925888"/>
            <a:ext cx="484187" cy="9794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C"/>
          </a:p>
        </p:txBody>
      </p:sp>
      <p:sp>
        <p:nvSpPr>
          <p:cNvPr id="11" name="10 Flecha abajo"/>
          <p:cNvSpPr/>
          <p:nvPr/>
        </p:nvSpPr>
        <p:spPr>
          <a:xfrm rot="2735366">
            <a:off x="4056856" y="4828382"/>
            <a:ext cx="484187"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C"/>
          </a:p>
        </p:txBody>
      </p:sp>
      <p:sp>
        <p:nvSpPr>
          <p:cNvPr id="2" name="1 Rectángulo"/>
          <p:cNvSpPr/>
          <p:nvPr/>
        </p:nvSpPr>
        <p:spPr>
          <a:xfrm>
            <a:off x="4572000" y="858768"/>
            <a:ext cx="4572000" cy="1754326"/>
          </a:xfrm>
          <a:prstGeom prst="rect">
            <a:avLst/>
          </a:prstGeom>
        </p:spPr>
        <p:txBody>
          <a:bodyPr>
            <a:spAutoFit/>
          </a:bodyPr>
          <a:lstStyle/>
          <a:p>
            <a:r>
              <a:rPr lang="es-EC" dirty="0"/>
              <a:t>De las fichas de inventario se extrajo la información de algunos bienes muebles patrimoniales del convento San Francisco y La merced; organizando dicha información en tablas Excel para posteriormente relacionarla al sistema de gestión. </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Rectángulo"/>
          <p:cNvSpPr>
            <a:spLocks noChangeArrowheads="1"/>
          </p:cNvSpPr>
          <p:nvPr/>
        </p:nvSpPr>
        <p:spPr bwMode="auto">
          <a:xfrm>
            <a:off x="2778919" y="318791"/>
            <a:ext cx="3906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sz="2800" dirty="0"/>
              <a:t>Diseño de la </a:t>
            </a:r>
            <a:r>
              <a:rPr lang="es-EC" altLang="es-EC" sz="2800" dirty="0" err="1"/>
              <a:t>geodatabase</a:t>
            </a:r>
            <a:endParaRPr lang="es-EC" altLang="es-EC" sz="2800" dirty="0"/>
          </a:p>
        </p:txBody>
      </p:sp>
      <p:sp>
        <p:nvSpPr>
          <p:cNvPr id="45059" name="2 Rectángulo"/>
          <p:cNvSpPr>
            <a:spLocks noChangeArrowheads="1"/>
          </p:cNvSpPr>
          <p:nvPr/>
        </p:nvSpPr>
        <p:spPr bwMode="auto">
          <a:xfrm>
            <a:off x="684213" y="1090613"/>
            <a:ext cx="345598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sz="1600"/>
              <a:t>Dentro de cada temática se organizará la información de acuerdo al formato de archivos  (vector y raster) </a:t>
            </a:r>
          </a:p>
          <a:p>
            <a:endParaRPr lang="es-EC" altLang="es-EC" sz="1600"/>
          </a:p>
          <a:p>
            <a:r>
              <a:rPr lang="es-EC" altLang="es-EC" sz="1600"/>
              <a:t>Riesgos_Regional X</a:t>
            </a:r>
          </a:p>
          <a:p>
            <a:r>
              <a:rPr lang="es-EC" altLang="es-EC" sz="1600"/>
              <a:t>Bienes_Arqueologicos_Regional X</a:t>
            </a:r>
          </a:p>
          <a:p>
            <a:r>
              <a:rPr lang="es-EC" altLang="es-EC" sz="1600"/>
              <a:t>Bienes_Inmuebles_Regional X</a:t>
            </a:r>
          </a:p>
          <a:p>
            <a:r>
              <a:rPr lang="es-EC" altLang="es-EC" sz="1600"/>
              <a:t>Bienes_Muebles_Regional X</a:t>
            </a:r>
          </a:p>
          <a:p>
            <a:r>
              <a:rPr lang="es-EC" altLang="es-EC" sz="1600"/>
              <a:t>Bienes_Documentales_Regional X</a:t>
            </a:r>
          </a:p>
          <a:p>
            <a:r>
              <a:rPr lang="es-EC" altLang="es-EC" sz="1600"/>
              <a:t>Bienes_Inmateriales_Regional X</a:t>
            </a:r>
          </a:p>
        </p:txBody>
      </p:sp>
      <p:sp>
        <p:nvSpPr>
          <p:cNvPr id="45060" name="3 Rectángulo"/>
          <p:cNvSpPr>
            <a:spLocks noChangeArrowheads="1"/>
          </p:cNvSpPr>
          <p:nvPr/>
        </p:nvSpPr>
        <p:spPr bwMode="auto">
          <a:xfrm>
            <a:off x="4608513" y="1268413"/>
            <a:ext cx="34559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S" altLang="es-EC" sz="1600"/>
              <a:t>El nombre de la Geodatabase generada para cada  estudio será el nombre de la manifestación cultural  que es parte del levantamiento</a:t>
            </a:r>
            <a:r>
              <a:rPr lang="es-ES" altLang="es-EC" sz="1600" b="1"/>
              <a:t>, </a:t>
            </a:r>
            <a:r>
              <a:rPr lang="es-ES" altLang="es-EC" sz="1600"/>
              <a:t>e incluirá mínimo los siguientes  aspectos:</a:t>
            </a:r>
            <a:endParaRPr lang="es-EC" altLang="es-EC" sz="1600"/>
          </a:p>
          <a:p>
            <a:r>
              <a:rPr lang="es-ES" altLang="es-EC" sz="1600"/>
              <a:t> </a:t>
            </a:r>
            <a:endParaRPr lang="es-EC" altLang="es-EC" sz="1600"/>
          </a:p>
        </p:txBody>
      </p:sp>
      <p:sp>
        <p:nvSpPr>
          <p:cNvPr id="5" name="4 Disco magnético"/>
          <p:cNvSpPr/>
          <p:nvPr/>
        </p:nvSpPr>
        <p:spPr>
          <a:xfrm>
            <a:off x="3995738" y="2886075"/>
            <a:ext cx="4679950" cy="3522663"/>
          </a:xfrm>
          <a:prstGeom prst="flowChartMagneticDisk">
            <a:avLst/>
          </a:prstGeom>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endParaRPr lang="es-EC" sz="1400"/>
          </a:p>
        </p:txBody>
      </p:sp>
      <p:sp>
        <p:nvSpPr>
          <p:cNvPr id="45062" name="5 Rectángulo"/>
          <p:cNvSpPr>
            <a:spLocks noChangeArrowheads="1"/>
          </p:cNvSpPr>
          <p:nvPr/>
        </p:nvSpPr>
        <p:spPr bwMode="auto">
          <a:xfrm>
            <a:off x="5310188" y="3095625"/>
            <a:ext cx="2640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S" altLang="es-EC" sz="1400"/>
              <a:t>NOMBRE DEL FEATURE DATA SET</a:t>
            </a:r>
            <a:endParaRPr lang="es-EC" altLang="es-EC" sz="1400"/>
          </a:p>
        </p:txBody>
      </p:sp>
      <p:sp>
        <p:nvSpPr>
          <p:cNvPr id="7" name="6 Rectángulo redondeado"/>
          <p:cNvSpPr/>
          <p:nvPr/>
        </p:nvSpPr>
        <p:spPr>
          <a:xfrm>
            <a:off x="4874602" y="4139609"/>
            <a:ext cx="3411335" cy="1738557"/>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fontAlgn="auto">
              <a:spcBef>
                <a:spcPts val="0"/>
              </a:spcBef>
              <a:spcAft>
                <a:spcPts val="0"/>
              </a:spcAft>
              <a:defRPr/>
            </a:pPr>
            <a:endParaRPr lang="es-EC" sz="1400" dirty="0"/>
          </a:p>
        </p:txBody>
      </p:sp>
      <p:sp>
        <p:nvSpPr>
          <p:cNvPr id="45064" name="7 Rectángulo"/>
          <p:cNvSpPr>
            <a:spLocks noChangeArrowheads="1"/>
          </p:cNvSpPr>
          <p:nvPr/>
        </p:nvSpPr>
        <p:spPr bwMode="auto">
          <a:xfrm>
            <a:off x="5253038" y="4141788"/>
            <a:ext cx="2865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S" altLang="es-EC" sz="1400"/>
              <a:t>NOMBRE DEL FEATURE CLASS</a:t>
            </a:r>
            <a:endParaRPr lang="es-EC" altLang="es-EC" sz="1400"/>
          </a:p>
        </p:txBody>
      </p:sp>
      <p:sp>
        <p:nvSpPr>
          <p:cNvPr id="9" name="8 Rectángulo"/>
          <p:cNvSpPr/>
          <p:nvPr/>
        </p:nvSpPr>
        <p:spPr>
          <a:xfrm>
            <a:off x="5567363" y="4573588"/>
            <a:ext cx="2465387" cy="911225"/>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s-EC" sz="1400"/>
          </a:p>
        </p:txBody>
      </p:sp>
      <p:sp>
        <p:nvSpPr>
          <p:cNvPr id="45066" name="9 Rectángulo"/>
          <p:cNvSpPr>
            <a:spLocks noChangeArrowheads="1"/>
          </p:cNvSpPr>
          <p:nvPr/>
        </p:nvSpPr>
        <p:spPr bwMode="auto">
          <a:xfrm>
            <a:off x="6065838" y="4675188"/>
            <a:ext cx="1443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S" altLang="es-EC" sz="1400"/>
              <a:t>GEOMETRÍA</a:t>
            </a:r>
            <a:endParaRPr lang="es-EC" altLang="es-EC" sz="1400"/>
          </a:p>
        </p:txBody>
      </p:sp>
      <p:sp>
        <p:nvSpPr>
          <p:cNvPr id="11" name="10 Elipse"/>
          <p:cNvSpPr/>
          <p:nvPr/>
        </p:nvSpPr>
        <p:spPr>
          <a:xfrm>
            <a:off x="6305550" y="4951413"/>
            <a:ext cx="1644650" cy="304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s-EC">
              <a:solidFill>
                <a:schemeClr val="bg1"/>
              </a:solidFill>
            </a:endParaRPr>
          </a:p>
        </p:txBody>
      </p:sp>
      <p:sp>
        <p:nvSpPr>
          <p:cNvPr id="45068" name="11 Rectángulo"/>
          <p:cNvSpPr>
            <a:spLocks noChangeArrowheads="1"/>
          </p:cNvSpPr>
          <p:nvPr/>
        </p:nvSpPr>
        <p:spPr bwMode="auto">
          <a:xfrm>
            <a:off x="6580188" y="4932363"/>
            <a:ext cx="1260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S" altLang="es-EC" sz="1400" dirty="0">
                <a:solidFill>
                  <a:schemeClr val="bg1"/>
                </a:solidFill>
              </a:rPr>
              <a:t>ATRIBUTO</a:t>
            </a:r>
            <a:endParaRPr lang="es-EC" altLang="es-EC" sz="1400" dirty="0">
              <a:solidFill>
                <a:schemeClr val="bg1"/>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2 Imagen"/>
          <p:cNvPicPr>
            <a:picLocks noChangeAspect="1" noChangeArrowheads="1"/>
          </p:cNvPicPr>
          <p:nvPr/>
        </p:nvPicPr>
        <p:blipFill>
          <a:blip r:embed="rId2">
            <a:extLst>
              <a:ext uri="{28A0092B-C50C-407E-A947-70E740481C1C}">
                <a14:useLocalDpi xmlns:a14="http://schemas.microsoft.com/office/drawing/2010/main" val="0"/>
              </a:ext>
            </a:extLst>
          </a:blip>
          <a:srcRect b="5054"/>
          <a:stretch>
            <a:fillRect/>
          </a:stretch>
        </p:blipFill>
        <p:spPr bwMode="auto">
          <a:xfrm>
            <a:off x="1042988" y="1155700"/>
            <a:ext cx="70580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3 Rectángulo"/>
          <p:cNvSpPr>
            <a:spLocks noChangeArrowheads="1"/>
          </p:cNvSpPr>
          <p:nvPr/>
        </p:nvSpPr>
        <p:spPr bwMode="auto">
          <a:xfrm>
            <a:off x="2051050" y="5407025"/>
            <a:ext cx="290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Datos de la iglesia La Merced</a:t>
            </a:r>
          </a:p>
        </p:txBody>
      </p:sp>
      <p:sp>
        <p:nvSpPr>
          <p:cNvPr id="46084" name="4 Rectángulo"/>
          <p:cNvSpPr>
            <a:spLocks noChangeArrowheads="1"/>
          </p:cNvSpPr>
          <p:nvPr/>
        </p:nvSpPr>
        <p:spPr bwMode="auto">
          <a:xfrm>
            <a:off x="1449388" y="139700"/>
            <a:ext cx="6245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Gill Sans MT" pitchFamily="34" charset="0"/>
              </a:defRPr>
            </a:lvl1pPr>
            <a:lvl2pPr marL="742950" indent="-285750">
              <a:defRPr>
                <a:solidFill>
                  <a:schemeClr val="tx1"/>
                </a:solidFill>
                <a:latin typeface="Gill Sans MT" pitchFamily="34" charset="0"/>
              </a:defRPr>
            </a:lvl2pPr>
            <a:lvl3pPr>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2" algn="ctr"/>
            <a:r>
              <a:rPr lang="es-ES" altLang="es-EC" sz="2000" b="1"/>
              <a:t>Vinculación de la información alfanumérica con la gráfica en el sistema de información geográfica</a:t>
            </a:r>
            <a:r>
              <a:rPr lang="es-EC" altLang="es-EC" sz="2000" b="1"/>
              <a:t>.</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1 Imagen"/>
          <p:cNvPicPr>
            <a:picLocks noChangeAspect="1" noChangeArrowheads="1"/>
          </p:cNvPicPr>
          <p:nvPr/>
        </p:nvPicPr>
        <p:blipFill>
          <a:blip r:embed="rId2">
            <a:extLst>
              <a:ext uri="{28A0092B-C50C-407E-A947-70E740481C1C}">
                <a14:useLocalDpi xmlns:a14="http://schemas.microsoft.com/office/drawing/2010/main" val="0"/>
              </a:ext>
            </a:extLst>
          </a:blip>
          <a:srcRect b="5054"/>
          <a:stretch>
            <a:fillRect/>
          </a:stretch>
        </p:blipFill>
        <p:spPr bwMode="auto">
          <a:xfrm>
            <a:off x="1042988" y="836613"/>
            <a:ext cx="673100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2 Rectángulo"/>
          <p:cNvSpPr>
            <a:spLocks noChangeArrowheads="1"/>
          </p:cNvSpPr>
          <p:nvPr/>
        </p:nvSpPr>
        <p:spPr bwMode="auto">
          <a:xfrm>
            <a:off x="1692275" y="5599113"/>
            <a:ext cx="5649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b="1"/>
              <a:t>Cuadro de atributos del bien mueble – Retablo Mayor</a:t>
            </a:r>
            <a:endParaRPr lang="es-EC" altLang="es-EC"/>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611188" y="2781300"/>
            <a:ext cx="82296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b">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s-EC" sz="5400" smtClean="0">
                <a:solidFill>
                  <a:schemeClr val="tx1"/>
                </a:solidFill>
              </a:rPr>
              <a:t>PRODUCTOS FINALES</a:t>
            </a:r>
            <a:endParaRPr lang="es-EC" sz="5400" dirty="0" smtClean="0">
              <a:solidFill>
                <a:schemeClr val="tx1"/>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51520" y="188640"/>
            <a:ext cx="8640960" cy="864096"/>
          </a:xfrm>
          <a:prstGeom prst="rect">
            <a:avLst/>
          </a:prstGeom>
        </p:spPr>
        <p:style>
          <a:lnRef idx="0">
            <a:schemeClr val="accent1"/>
          </a:lnRef>
          <a:fillRef idx="3">
            <a:schemeClr val="accent1"/>
          </a:fillRef>
          <a:effectRef idx="3">
            <a:schemeClr val="accent1"/>
          </a:effectRef>
          <a:fontRef idx="minor">
            <a:schemeClr val="lt1"/>
          </a:fontRef>
        </p:style>
        <p:txBody>
          <a:bodyPr anchor="ctr">
            <a:normAutofit/>
          </a:bodyPr>
          <a:lstStyle/>
          <a:p>
            <a:pPr algn="ctr" fontAlgn="auto">
              <a:spcAft>
                <a:spcPts val="0"/>
              </a:spcAft>
              <a:defRPr/>
            </a:pPr>
            <a:r>
              <a:rPr lang="es-EC" sz="3600" dirty="0">
                <a:solidFill>
                  <a:schemeClr val="tx1"/>
                </a:solidFill>
              </a:rPr>
              <a:t>Productos obtenidos en el proyecto</a:t>
            </a:r>
          </a:p>
        </p:txBody>
      </p:sp>
      <p:sp>
        <p:nvSpPr>
          <p:cNvPr id="3" name="2 Rectángulo"/>
          <p:cNvSpPr/>
          <p:nvPr/>
        </p:nvSpPr>
        <p:spPr>
          <a:xfrm>
            <a:off x="1998663" y="1773238"/>
            <a:ext cx="5146675" cy="44005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indent="-273050">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algn="just">
              <a:lnSpc>
                <a:spcPts val="1600"/>
              </a:lnSpc>
              <a:spcBef>
                <a:spcPts val="600"/>
              </a:spcBef>
              <a:spcAft>
                <a:spcPts val="1000"/>
              </a:spcAft>
              <a:buClr>
                <a:schemeClr val="accent1"/>
              </a:buClr>
              <a:buSzPct val="70000"/>
              <a:buFont typeface="Wingdings" pitchFamily="2" charset="2"/>
              <a:buChar char=""/>
            </a:pPr>
            <a:endParaRPr lang="es-EC" altLang="es-EC" sz="2000">
              <a:solidFill>
                <a:srgbClr val="000000"/>
              </a:solidFill>
            </a:endParaRPr>
          </a:p>
          <a:p>
            <a:pPr algn="just">
              <a:lnSpc>
                <a:spcPts val="1600"/>
              </a:lnSpc>
              <a:spcBef>
                <a:spcPts val="600"/>
              </a:spcBef>
              <a:spcAft>
                <a:spcPts val="1000"/>
              </a:spcAft>
              <a:buClr>
                <a:schemeClr val="accent1"/>
              </a:buClr>
              <a:buSzPct val="70000"/>
              <a:buFont typeface="Wingdings" pitchFamily="2" charset="2"/>
              <a:buChar char=""/>
            </a:pPr>
            <a:r>
              <a:rPr lang="es-EC" altLang="es-EC" sz="2000">
                <a:solidFill>
                  <a:srgbClr val="000000"/>
                </a:solidFill>
              </a:rPr>
              <a:t>Una base de datos de los bienes muebles.</a:t>
            </a:r>
          </a:p>
          <a:p>
            <a:pPr algn="just">
              <a:lnSpc>
                <a:spcPts val="1600"/>
              </a:lnSpc>
              <a:spcBef>
                <a:spcPts val="600"/>
              </a:spcBef>
              <a:spcAft>
                <a:spcPts val="1000"/>
              </a:spcAft>
              <a:buClr>
                <a:schemeClr val="accent1"/>
              </a:buClr>
              <a:buSzPct val="70000"/>
              <a:buFont typeface="Wingdings" pitchFamily="2" charset="2"/>
              <a:buChar char=""/>
            </a:pPr>
            <a:r>
              <a:rPr lang="es-EC" altLang="es-EC" sz="2000">
                <a:solidFill>
                  <a:srgbClr val="000000"/>
                </a:solidFill>
              </a:rPr>
              <a:t>1 Modelos con texturizado interno y externo del Convento San Francisco</a:t>
            </a:r>
          </a:p>
          <a:p>
            <a:pPr algn="just">
              <a:lnSpc>
                <a:spcPts val="1600"/>
              </a:lnSpc>
              <a:spcBef>
                <a:spcPts val="600"/>
              </a:spcBef>
              <a:spcAft>
                <a:spcPts val="1000"/>
              </a:spcAft>
              <a:buClr>
                <a:schemeClr val="accent1"/>
              </a:buClr>
              <a:buSzPct val="70000"/>
              <a:buFont typeface="Wingdings" pitchFamily="2" charset="2"/>
              <a:buChar char=""/>
            </a:pPr>
            <a:r>
              <a:rPr lang="es-EC" altLang="es-EC" sz="2000">
                <a:solidFill>
                  <a:srgbClr val="000000"/>
                </a:solidFill>
              </a:rPr>
              <a:t>1 Animación del modelo levantados.</a:t>
            </a:r>
          </a:p>
          <a:p>
            <a:pPr algn="just">
              <a:lnSpc>
                <a:spcPts val="1600"/>
              </a:lnSpc>
              <a:spcBef>
                <a:spcPts val="600"/>
              </a:spcBef>
              <a:spcAft>
                <a:spcPts val="1000"/>
              </a:spcAft>
              <a:buClr>
                <a:schemeClr val="accent1"/>
              </a:buClr>
              <a:buSzPct val="70000"/>
              <a:buFont typeface="Wingdings" pitchFamily="2" charset="2"/>
              <a:buChar char=""/>
            </a:pPr>
            <a:r>
              <a:rPr lang="es-EC" altLang="es-EC" sz="2000">
                <a:solidFill>
                  <a:srgbClr val="000000"/>
                </a:solidFill>
              </a:rPr>
              <a:t>39 Archivos en formato jpg.</a:t>
            </a:r>
          </a:p>
          <a:p>
            <a:pPr algn="just">
              <a:lnSpc>
                <a:spcPts val="1600"/>
              </a:lnSpc>
              <a:spcBef>
                <a:spcPts val="600"/>
              </a:spcBef>
              <a:spcAft>
                <a:spcPts val="1000"/>
              </a:spcAft>
              <a:buClr>
                <a:schemeClr val="accent1"/>
              </a:buClr>
              <a:buSzPct val="70000"/>
              <a:buFont typeface="Wingdings" pitchFamily="2" charset="2"/>
              <a:buChar char=""/>
            </a:pPr>
            <a:r>
              <a:rPr lang="es-EC" altLang="es-EC" sz="2000">
                <a:solidFill>
                  <a:srgbClr val="000000"/>
                </a:solidFill>
              </a:rPr>
              <a:t>1 juego de planos 3A.</a:t>
            </a:r>
          </a:p>
          <a:p>
            <a:pPr algn="just">
              <a:lnSpc>
                <a:spcPts val="1600"/>
              </a:lnSpc>
              <a:spcBef>
                <a:spcPts val="600"/>
              </a:spcBef>
              <a:spcAft>
                <a:spcPts val="1000"/>
              </a:spcAft>
              <a:buClr>
                <a:schemeClr val="accent1"/>
              </a:buClr>
              <a:buSzPct val="70000"/>
              <a:buFont typeface="Wingdings" pitchFamily="2" charset="2"/>
              <a:buChar char=""/>
            </a:pPr>
            <a:r>
              <a:rPr lang="es-EC" altLang="es-EC" sz="2000">
                <a:solidFill>
                  <a:srgbClr val="000000"/>
                </a:solidFill>
              </a:rPr>
              <a:t>Una geodatabase de los bienes muebles patrimoniales.</a:t>
            </a:r>
          </a:p>
          <a:p>
            <a:pPr algn="just">
              <a:lnSpc>
                <a:spcPts val="1600"/>
              </a:lnSpc>
              <a:spcBef>
                <a:spcPts val="600"/>
              </a:spcBef>
              <a:spcAft>
                <a:spcPts val="1000"/>
              </a:spcAft>
              <a:buClr>
                <a:schemeClr val="accent1"/>
              </a:buClr>
              <a:buSzPct val="70000"/>
              <a:buFont typeface="Wingdings" pitchFamily="2" charset="2"/>
              <a:buChar char=""/>
            </a:pPr>
            <a:r>
              <a:rPr lang="es-EC" altLang="es-EC" sz="2000">
                <a:solidFill>
                  <a:srgbClr val="000000"/>
                </a:solidFill>
              </a:rPr>
              <a:t>3 Manuales de usuario.</a:t>
            </a:r>
          </a:p>
          <a:p>
            <a:pPr algn="just">
              <a:lnSpc>
                <a:spcPts val="1600"/>
              </a:lnSpc>
              <a:spcBef>
                <a:spcPts val="600"/>
              </a:spcBef>
              <a:spcAft>
                <a:spcPts val="1000"/>
              </a:spcAft>
              <a:buClr>
                <a:schemeClr val="accent1"/>
              </a:buClr>
              <a:buSzPct val="70000"/>
              <a:buFont typeface="Wingdings" pitchFamily="2" charset="2"/>
              <a:buChar char=""/>
            </a:pPr>
            <a:r>
              <a:rPr lang="es-EC" altLang="es-EC" sz="2000">
                <a:solidFill>
                  <a:srgbClr val="000000"/>
                </a:solidFill>
              </a:rPr>
              <a:t>2 videos mp4</a:t>
            </a:r>
          </a:p>
          <a:p>
            <a:pPr algn="just">
              <a:lnSpc>
                <a:spcPts val="1600"/>
              </a:lnSpc>
              <a:spcBef>
                <a:spcPts val="600"/>
              </a:spcBef>
              <a:spcAft>
                <a:spcPts val="1000"/>
              </a:spcAft>
              <a:buClr>
                <a:schemeClr val="accent1"/>
              </a:buClr>
              <a:buSzPct val="70000"/>
              <a:buFont typeface="Wingdings" pitchFamily="2" charset="2"/>
              <a:buChar char=""/>
            </a:pPr>
            <a:r>
              <a:rPr lang="es-EC" altLang="es-EC" sz="2000">
                <a:solidFill>
                  <a:srgbClr val="000000"/>
                </a:solidFill>
              </a:rPr>
              <a:t>Una página web</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80070" y="332656"/>
            <a:ext cx="8640960" cy="864096"/>
          </a:xfrm>
          <a:prstGeom prst="rect">
            <a:avLst/>
          </a:prstGeom>
        </p:spPr>
        <p:style>
          <a:lnRef idx="0">
            <a:schemeClr val="accent1"/>
          </a:lnRef>
          <a:fillRef idx="3">
            <a:schemeClr val="accent1"/>
          </a:fillRef>
          <a:effectRef idx="3">
            <a:schemeClr val="accent1"/>
          </a:effectRef>
          <a:fontRef idx="minor">
            <a:schemeClr val="lt1"/>
          </a:fontRef>
        </p:style>
        <p:txBody>
          <a:bodyPr anchor="ctr">
            <a:normAutofit/>
          </a:bodyPr>
          <a:lstStyle/>
          <a:p>
            <a:pPr algn="ctr" fontAlgn="auto">
              <a:spcAft>
                <a:spcPts val="0"/>
              </a:spcAft>
              <a:defRPr/>
            </a:pPr>
            <a:r>
              <a:rPr lang="es-EC" sz="3600" dirty="0">
                <a:solidFill>
                  <a:schemeClr val="tx1"/>
                </a:solidFill>
              </a:rPr>
              <a:t>Extensiones de los productos obtenidos</a:t>
            </a:r>
          </a:p>
        </p:txBody>
      </p:sp>
      <p:sp>
        <p:nvSpPr>
          <p:cNvPr id="3" name="2 Marcador de contenido"/>
          <p:cNvSpPr txBox="1">
            <a:spLocks/>
          </p:cNvSpPr>
          <p:nvPr/>
        </p:nvSpPr>
        <p:spPr>
          <a:xfrm>
            <a:off x="414338" y="3128963"/>
            <a:ext cx="5626100" cy="36131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algn="just" fontAlgn="auto">
              <a:spcAft>
                <a:spcPts val="0"/>
              </a:spcAft>
              <a:defRPr/>
            </a:pPr>
            <a:r>
              <a:rPr lang="es-EC" sz="2200" dirty="0" err="1" smtClean="0"/>
              <a:t>SketchUp</a:t>
            </a:r>
            <a:r>
              <a:rPr lang="es-EC" sz="2200" dirty="0" smtClean="0"/>
              <a:t> 8 Pro o free, .</a:t>
            </a:r>
            <a:r>
              <a:rPr lang="es-EC" sz="2200" dirty="0" err="1" smtClean="0"/>
              <a:t>skp</a:t>
            </a:r>
            <a:endParaRPr lang="es-EC" sz="2200" dirty="0" smtClean="0"/>
          </a:p>
          <a:p>
            <a:pPr marL="0" algn="just" fontAlgn="auto">
              <a:spcAft>
                <a:spcPts val="0"/>
              </a:spcAft>
              <a:defRPr/>
            </a:pPr>
            <a:r>
              <a:rPr lang="es-EC" sz="2200" dirty="0" err="1" smtClean="0"/>
              <a:t>ArcScene</a:t>
            </a:r>
            <a:r>
              <a:rPr lang="es-EC" sz="2200" dirty="0" smtClean="0"/>
              <a:t> 9.3, .</a:t>
            </a:r>
            <a:r>
              <a:rPr lang="es-EC" sz="2200" dirty="0" err="1" smtClean="0"/>
              <a:t>sxd</a:t>
            </a:r>
            <a:endParaRPr lang="es-EC" sz="2200" dirty="0" smtClean="0"/>
          </a:p>
          <a:p>
            <a:pPr marL="0" algn="just" fontAlgn="auto">
              <a:spcAft>
                <a:spcPts val="0"/>
              </a:spcAft>
              <a:defRPr/>
            </a:pPr>
            <a:r>
              <a:rPr lang="es-EC" sz="2200" dirty="0" smtClean="0"/>
              <a:t>Adobe Reader 7 o superior, .</a:t>
            </a:r>
            <a:r>
              <a:rPr lang="es-EC" sz="2200" dirty="0" err="1" smtClean="0"/>
              <a:t>pdf</a:t>
            </a:r>
            <a:endParaRPr lang="es-EC" sz="2200" dirty="0" smtClean="0"/>
          </a:p>
          <a:p>
            <a:pPr marL="0" algn="just" fontAlgn="auto">
              <a:spcAft>
                <a:spcPts val="0"/>
              </a:spcAft>
              <a:defRPr/>
            </a:pPr>
            <a:r>
              <a:rPr lang="es-EC" sz="2200" dirty="0" err="1" smtClean="0"/>
              <a:t>Layout</a:t>
            </a:r>
            <a:r>
              <a:rPr lang="es-EC" sz="2200" dirty="0" smtClean="0"/>
              <a:t> 3 (incluido en </a:t>
            </a:r>
            <a:r>
              <a:rPr lang="es-EC" sz="2200" dirty="0" err="1" smtClean="0"/>
              <a:t>SketchUp</a:t>
            </a:r>
            <a:r>
              <a:rPr lang="es-EC" sz="2200" dirty="0" smtClean="0"/>
              <a:t> 8 Pro), .</a:t>
            </a:r>
            <a:r>
              <a:rPr lang="es-EC" sz="2200" dirty="0" err="1" smtClean="0"/>
              <a:t>layout</a:t>
            </a:r>
            <a:endParaRPr lang="es-EC" sz="2200" dirty="0" smtClean="0"/>
          </a:p>
          <a:p>
            <a:pPr marL="0" algn="just" fontAlgn="auto">
              <a:spcAft>
                <a:spcPts val="0"/>
              </a:spcAft>
              <a:defRPr/>
            </a:pPr>
            <a:r>
              <a:rPr lang="es-EC" sz="2200" dirty="0" smtClean="0"/>
              <a:t>Visor o editor de imágenes, .</a:t>
            </a:r>
            <a:r>
              <a:rPr lang="es-EC" sz="2200" dirty="0" err="1" smtClean="0"/>
              <a:t>jpg</a:t>
            </a:r>
            <a:r>
              <a:rPr lang="es-EC" sz="2200" dirty="0" smtClean="0"/>
              <a:t> y .</a:t>
            </a:r>
            <a:r>
              <a:rPr lang="es-EC" sz="2200" dirty="0" err="1" smtClean="0"/>
              <a:t>tiff</a:t>
            </a:r>
            <a:endParaRPr lang="es-EC" sz="2200" dirty="0" smtClean="0"/>
          </a:p>
          <a:p>
            <a:pPr marL="0" algn="just" fontAlgn="auto">
              <a:spcAft>
                <a:spcPts val="0"/>
              </a:spcAft>
              <a:defRPr/>
            </a:pPr>
            <a:r>
              <a:rPr lang="es-EC" sz="2200" dirty="0" smtClean="0"/>
              <a:t>video, .mp4</a:t>
            </a:r>
          </a:p>
          <a:p>
            <a:pPr marL="0" algn="just" fontAlgn="auto">
              <a:spcAft>
                <a:spcPts val="0"/>
              </a:spcAft>
              <a:defRPr/>
            </a:pPr>
            <a:r>
              <a:rPr lang="es-EC" sz="2200" dirty="0" err="1" smtClean="0"/>
              <a:t>ArcGis</a:t>
            </a:r>
            <a:r>
              <a:rPr lang="es-EC" sz="2200" dirty="0" smtClean="0"/>
              <a:t> 10, .</a:t>
            </a:r>
            <a:r>
              <a:rPr lang="es-EC" sz="2200" dirty="0" err="1" smtClean="0"/>
              <a:t>shp</a:t>
            </a:r>
            <a:endParaRPr lang="es-EC" sz="2200" dirty="0" smtClean="0"/>
          </a:p>
          <a:p>
            <a:pPr marL="0" algn="just" fontAlgn="auto">
              <a:spcAft>
                <a:spcPts val="0"/>
              </a:spcAft>
              <a:defRPr/>
            </a:pPr>
            <a:r>
              <a:rPr lang="es-EC" sz="2200" dirty="0" smtClean="0"/>
              <a:t>Excel, .</a:t>
            </a:r>
            <a:r>
              <a:rPr lang="es-EC" sz="2200" dirty="0" err="1" smtClean="0"/>
              <a:t>xls</a:t>
            </a:r>
            <a:endParaRPr lang="es-EC" sz="2200" dirty="0"/>
          </a:p>
        </p:txBody>
      </p:sp>
      <p:pic>
        <p:nvPicPr>
          <p:cNvPr id="50180" name="Picture 7" descr="http://1.bp.blogspot.com/-i-Ojo5AL0bA/T71EEMHBI4I/AAAAAAAAAHA/7IZ_aO_PM3A/s760/sketchup-logo.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516063"/>
            <a:ext cx="129540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8" descr="C:\Users\Aleja\Desktop\Sin títul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113" y="1444625"/>
            <a:ext cx="12287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8" descr="https://encrypted-tbn2.gstatic.com/images?q=tbn:ANd9GcQ8FQYohg6AQ4TYhjMy-fRVK-qlBBz3xlfuryd_hQOILKgM9Rn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500" y="3676650"/>
            <a:ext cx="136842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2"/>
          <p:cNvPicPr>
            <a:picLocks noChangeAspect="1" noChangeArrowheads="1"/>
          </p:cNvPicPr>
          <p:nvPr/>
        </p:nvPicPr>
        <p:blipFill>
          <a:blip r:embed="rId7">
            <a:extLst>
              <a:ext uri="{28A0092B-C50C-407E-A947-70E740481C1C}">
                <a14:useLocalDpi xmlns:a14="http://schemas.microsoft.com/office/drawing/2010/main" val="0"/>
              </a:ext>
            </a:extLst>
          </a:blip>
          <a:srcRect l="816" t="59355" r="96820" b="36101"/>
          <a:stretch>
            <a:fillRect/>
          </a:stretch>
        </p:blipFill>
        <p:spPr bwMode="auto">
          <a:xfrm>
            <a:off x="6586538" y="1516063"/>
            <a:ext cx="1328737"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l="31641" t="24812" r="12399" b="9888"/>
          <a:stretch>
            <a:fillRect/>
          </a:stretch>
        </p:blipFill>
        <p:spPr bwMode="auto">
          <a:xfrm>
            <a:off x="755650" y="260350"/>
            <a:ext cx="7129463"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Rectángulo"/>
          <p:cNvSpPr>
            <a:spLocks noChangeArrowheads="1"/>
          </p:cNvSpPr>
          <p:nvPr/>
        </p:nvSpPr>
        <p:spPr bwMode="auto">
          <a:xfrm>
            <a:off x="323528" y="116632"/>
            <a:ext cx="3324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Gill Sans MT" pitchFamily="34" charset="0"/>
              </a:defRPr>
            </a:lvl1pPr>
            <a:lvl2pPr>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1"/>
            <a:r>
              <a:rPr lang="es-EC" altLang="es-EC" b="1" dirty="0"/>
              <a:t>DEFINICIÓN DEL PROBLEMA</a:t>
            </a:r>
          </a:p>
        </p:txBody>
      </p:sp>
      <p:pic>
        <p:nvPicPr>
          <p:cNvPr id="81977" name="Picture 57"/>
          <p:cNvPicPr>
            <a:picLocks noChangeAspect="1" noChangeArrowheads="1"/>
          </p:cNvPicPr>
          <p:nvPr/>
        </p:nvPicPr>
        <p:blipFill rotWithShape="1">
          <a:blip r:embed="rId2">
            <a:extLst>
              <a:ext uri="{28A0092B-C50C-407E-A947-70E740481C1C}">
                <a14:useLocalDpi xmlns:a14="http://schemas.microsoft.com/office/drawing/2010/main" val="0"/>
              </a:ext>
            </a:extLst>
          </a:blip>
          <a:srcRect l="38491" t="20896" r="19342" b="7884"/>
          <a:stretch/>
        </p:blipFill>
        <p:spPr bwMode="auto">
          <a:xfrm>
            <a:off x="1331639" y="620689"/>
            <a:ext cx="6812377" cy="6221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40800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b="4830"/>
          <a:stretch/>
        </p:blipFill>
        <p:spPr bwMode="auto">
          <a:xfrm>
            <a:off x="323528" y="548680"/>
            <a:ext cx="8532440" cy="5456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Universidad\tesis CSF\LA MERCED\CORTES\ALTAR FREN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7150"/>
            <a:ext cx="91440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4 Rectángulo"/>
          <p:cNvSpPr>
            <a:spLocks noChangeArrowheads="1"/>
          </p:cNvSpPr>
          <p:nvPr/>
        </p:nvSpPr>
        <p:spPr bwMode="auto">
          <a:xfrm>
            <a:off x="1290638" y="5513388"/>
            <a:ext cx="6108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algn="ctr"/>
            <a:r>
              <a:rPr lang="es-EC" altLang="es-EC" sz="2400"/>
              <a:t>Corte tranversal Iglesia La Merced- formato .jpg</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827088" y="2903538"/>
          <a:ext cx="7561263" cy="2194560"/>
        </p:xfrm>
        <a:graphic>
          <a:graphicData uri="http://schemas.openxmlformats.org/drawingml/2006/table">
            <a:tbl>
              <a:tblPr firstRow="1" firstCol="1" bandRow="1">
                <a:tableStyleId>{5C22544A-7EE6-4342-B048-85BDC9FD1C3A}</a:tableStyleId>
              </a:tblPr>
              <a:tblGrid>
                <a:gridCol w="1355826"/>
                <a:gridCol w="812731"/>
                <a:gridCol w="677912"/>
                <a:gridCol w="545008"/>
                <a:gridCol w="813687"/>
                <a:gridCol w="812731"/>
                <a:gridCol w="677912"/>
                <a:gridCol w="709466"/>
                <a:gridCol w="651907"/>
                <a:gridCol w="504083"/>
              </a:tblGrid>
              <a:tr h="1096963">
                <a:tc>
                  <a:txBody>
                    <a:bodyPr/>
                    <a:lstStyle/>
                    <a:p>
                      <a:pPr indent="180340" algn="l">
                        <a:lnSpc>
                          <a:spcPct val="200000"/>
                        </a:lnSpc>
                        <a:spcAft>
                          <a:spcPts val="0"/>
                        </a:spcAft>
                      </a:pPr>
                      <a:r>
                        <a:rPr lang="es-EC" sz="1200">
                          <a:effectLst/>
                        </a:rPr>
                        <a:t>nombre de los campos:</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F_COD</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COD_</a:t>
                      </a:r>
                    </a:p>
                    <a:p>
                      <a:pPr indent="180340" algn="just">
                        <a:lnSpc>
                          <a:spcPct val="200000"/>
                        </a:lnSpc>
                        <a:spcAft>
                          <a:spcPts val="0"/>
                        </a:spcAft>
                      </a:pPr>
                      <a:r>
                        <a:rPr lang="es-EC" sz="1200">
                          <a:effectLst/>
                        </a:rPr>
                        <a:t>INV</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NAM</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EPOCA_S</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C_CATAST</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USO_O</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USO_A</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REG_PROP</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TXT</a:t>
                      </a:r>
                      <a:endParaRPr lang="es-EC" sz="1200">
                        <a:solidFill>
                          <a:srgbClr val="943634"/>
                        </a:solidFill>
                        <a:effectLst/>
                        <a:latin typeface="Calibri"/>
                        <a:ea typeface="Calibri"/>
                        <a:cs typeface="Times New Roman"/>
                      </a:endParaRPr>
                    </a:p>
                  </a:txBody>
                  <a:tcPr marL="68584" marR="68584" marT="0" marB="0"/>
                </a:tc>
              </a:tr>
              <a:tr h="365654">
                <a:tc>
                  <a:txBody>
                    <a:bodyPr/>
                    <a:lstStyle/>
                    <a:p>
                      <a:pPr indent="180340" algn="just">
                        <a:lnSpc>
                          <a:spcPct val="200000"/>
                        </a:lnSpc>
                        <a:spcAft>
                          <a:spcPts val="0"/>
                        </a:spcAft>
                      </a:pPr>
                      <a:r>
                        <a:rPr lang="es-EC" sz="1200">
                          <a:effectLst/>
                        </a:rPr>
                        <a:t>dato tipo:</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txt</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txt</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txt</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txt</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txt</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txt</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txt</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txt</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txt</a:t>
                      </a:r>
                      <a:endParaRPr lang="es-EC" sz="1200">
                        <a:solidFill>
                          <a:srgbClr val="943634"/>
                        </a:solidFill>
                        <a:effectLst/>
                        <a:latin typeface="Calibri"/>
                        <a:ea typeface="Calibri"/>
                        <a:cs typeface="Times New Roman"/>
                      </a:endParaRPr>
                    </a:p>
                  </a:txBody>
                  <a:tcPr marL="68584" marR="68584" marT="0" marB="0"/>
                </a:tc>
              </a:tr>
              <a:tr h="731308">
                <a:tc>
                  <a:txBody>
                    <a:bodyPr/>
                    <a:lstStyle/>
                    <a:p>
                      <a:pPr indent="180340" algn="just">
                        <a:lnSpc>
                          <a:spcPct val="200000"/>
                        </a:lnSpc>
                        <a:spcAft>
                          <a:spcPts val="0"/>
                        </a:spcAft>
                      </a:pPr>
                      <a:r>
                        <a:rPr lang="es-EC" sz="1200">
                          <a:effectLst/>
                        </a:rPr>
                        <a:t>numero de caracteres</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5</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20</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250</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25</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50</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20</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a:effectLst/>
                        </a:rPr>
                        <a:t>50</a:t>
                      </a:r>
                      <a:endParaRPr lang="es-EC" sz="120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dirty="0">
                          <a:effectLst/>
                        </a:rPr>
                        <a:t>15</a:t>
                      </a:r>
                      <a:endParaRPr lang="es-EC" sz="1200" dirty="0">
                        <a:solidFill>
                          <a:srgbClr val="943634"/>
                        </a:solidFill>
                        <a:effectLst/>
                        <a:latin typeface="Calibri"/>
                        <a:ea typeface="Calibri"/>
                        <a:cs typeface="Times New Roman"/>
                      </a:endParaRPr>
                    </a:p>
                  </a:txBody>
                  <a:tcPr marL="68584" marR="68584" marT="0" marB="0"/>
                </a:tc>
                <a:tc>
                  <a:txBody>
                    <a:bodyPr/>
                    <a:lstStyle/>
                    <a:p>
                      <a:pPr indent="180340" algn="just">
                        <a:lnSpc>
                          <a:spcPct val="200000"/>
                        </a:lnSpc>
                        <a:spcAft>
                          <a:spcPts val="0"/>
                        </a:spcAft>
                      </a:pPr>
                      <a:r>
                        <a:rPr lang="es-EC" sz="1200" dirty="0">
                          <a:effectLst/>
                        </a:rPr>
                        <a:t>250</a:t>
                      </a:r>
                      <a:endParaRPr lang="es-EC" sz="1200" dirty="0">
                        <a:solidFill>
                          <a:srgbClr val="943634"/>
                        </a:solidFill>
                        <a:effectLst/>
                        <a:latin typeface="Calibri"/>
                        <a:ea typeface="Calibri"/>
                        <a:cs typeface="Times New Roman"/>
                      </a:endParaRPr>
                    </a:p>
                  </a:txBody>
                  <a:tcPr marL="68584" marR="68584" marT="0" marB="0"/>
                </a:tc>
              </a:tr>
            </a:tbl>
          </a:graphicData>
        </a:graphic>
      </p:graphicFrame>
      <p:sp>
        <p:nvSpPr>
          <p:cNvPr id="53296" name="Rectangle 1"/>
          <p:cNvSpPr>
            <a:spLocks noChangeArrowheads="1"/>
          </p:cNvSpPr>
          <p:nvPr/>
        </p:nvSpPr>
        <p:spPr bwMode="auto">
          <a:xfrm>
            <a:off x="1042988" y="1020763"/>
            <a:ext cx="5370512" cy="138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180975">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eaLnBrk="0" hangingPunct="0"/>
            <a:r>
              <a:rPr lang="es-EC" altLang="es-EC" sz="1400">
                <a:latin typeface="Arial" charset="0"/>
                <a:ea typeface="Calibri" pitchFamily="34" charset="0"/>
              </a:rPr>
              <a:t>NOMBRE DEL FEATURE DATA SET: BIENES _MUEBLES</a:t>
            </a:r>
          </a:p>
          <a:p>
            <a:pPr eaLnBrk="0" hangingPunct="0"/>
            <a:r>
              <a:rPr lang="es-EC" altLang="es-EC" sz="1400">
                <a:latin typeface="Arial" charset="0"/>
                <a:ea typeface="Calibri" pitchFamily="34" charset="0"/>
              </a:rPr>
              <a:t>NOMBRE DEL FEATURE CLASS: EL NOMBRE DEL OBJETO</a:t>
            </a:r>
            <a:endParaRPr lang="es-EC" altLang="es-EC" sz="1400">
              <a:latin typeface="Arial" charset="0"/>
            </a:endParaRPr>
          </a:p>
          <a:p>
            <a:pPr eaLnBrk="0" hangingPunct="0"/>
            <a:r>
              <a:rPr lang="es-EC" altLang="es-EC" sz="1400">
                <a:latin typeface="Arial" charset="0"/>
                <a:ea typeface="Calibri" pitchFamily="34" charset="0"/>
                <a:cs typeface="Calibri" pitchFamily="34" charset="0"/>
              </a:rPr>
              <a:t>GEOGR</a:t>
            </a:r>
            <a:r>
              <a:rPr lang="es-EC" altLang="es-EC" sz="1400">
                <a:latin typeface="Calibri" pitchFamily="34" charset="0"/>
                <a:ea typeface="Calibri" pitchFamily="34" charset="0"/>
                <a:cs typeface="Calibri" pitchFamily="34" charset="0"/>
              </a:rPr>
              <a:t>Á</a:t>
            </a:r>
            <a:r>
              <a:rPr lang="es-EC" altLang="es-EC" sz="1400">
                <a:latin typeface="Arial" charset="0"/>
                <a:ea typeface="Calibri" pitchFamily="34" charset="0"/>
                <a:cs typeface="Calibri" pitchFamily="34" charset="0"/>
              </a:rPr>
              <a:t>FICO DE ACUERDO</a:t>
            </a:r>
            <a:endParaRPr lang="es-EC" altLang="es-EC" sz="1400">
              <a:latin typeface="Arial" charset="0"/>
            </a:endParaRPr>
          </a:p>
          <a:p>
            <a:pPr eaLnBrk="0" hangingPunct="0"/>
            <a:r>
              <a:rPr lang="es-EC" altLang="es-EC" sz="1400">
                <a:latin typeface="Arial" charset="0"/>
                <a:ea typeface="Calibri" pitchFamily="34" charset="0"/>
                <a:cs typeface="Calibri" pitchFamily="34" charset="0"/>
              </a:rPr>
              <a:t>GEOMETRIA: POL</a:t>
            </a:r>
            <a:r>
              <a:rPr lang="es-EC" altLang="es-EC" sz="1400">
                <a:latin typeface="Calibri" pitchFamily="34" charset="0"/>
                <a:ea typeface="Calibri" pitchFamily="34" charset="0"/>
                <a:cs typeface="Calibri" pitchFamily="34" charset="0"/>
              </a:rPr>
              <a:t>Í</a:t>
            </a:r>
            <a:r>
              <a:rPr lang="es-EC" altLang="es-EC" sz="1400">
                <a:latin typeface="Arial" charset="0"/>
                <a:ea typeface="Calibri" pitchFamily="34" charset="0"/>
                <a:cs typeface="Calibri" pitchFamily="34" charset="0"/>
              </a:rPr>
              <a:t>GONO</a:t>
            </a:r>
            <a:endParaRPr lang="es-EC" altLang="es-EC" sz="1400">
              <a:latin typeface="Arial" charset="0"/>
            </a:endParaRPr>
          </a:p>
          <a:p>
            <a:pPr eaLnBrk="0" hangingPunct="0"/>
            <a:r>
              <a:rPr lang="es-EC" altLang="es-EC" sz="1400" b="1">
                <a:latin typeface="Arial" charset="0"/>
                <a:ea typeface="Calibri" pitchFamily="34" charset="0"/>
                <a:cs typeface="Calibri" pitchFamily="34" charset="0"/>
              </a:rPr>
              <a:t>Tabla 1. Atributos</a:t>
            </a:r>
            <a:endParaRPr lang="es-EC" altLang="es-EC" sz="1400">
              <a:latin typeface="Arial" charset="0"/>
            </a:endParaRPr>
          </a:p>
          <a:p>
            <a:pPr eaLnBrk="0" hangingPunct="0"/>
            <a:endParaRPr lang="es-EC" altLang="es-EC" sz="1400">
              <a:latin typeface="Arial"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l="28815" t="21346" r="42372" b="7835"/>
          <a:stretch>
            <a:fillRect/>
          </a:stretch>
        </p:blipFill>
        <p:spPr bwMode="auto">
          <a:xfrm>
            <a:off x="715963" y="628650"/>
            <a:ext cx="3975100" cy="549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5" name="Picture 2"/>
          <p:cNvPicPr>
            <a:picLocks noChangeAspect="1" noChangeArrowheads="1"/>
          </p:cNvPicPr>
          <p:nvPr/>
        </p:nvPicPr>
        <p:blipFill>
          <a:blip r:embed="rId3">
            <a:extLst>
              <a:ext uri="{28A0092B-C50C-407E-A947-70E740481C1C}">
                <a14:useLocalDpi xmlns:a14="http://schemas.microsoft.com/office/drawing/2010/main" val="0"/>
              </a:ext>
            </a:extLst>
          </a:blip>
          <a:srcRect l="28760" t="22501" r="42480" b="8209"/>
          <a:stretch>
            <a:fillRect/>
          </a:stretch>
        </p:blipFill>
        <p:spPr bwMode="auto">
          <a:xfrm>
            <a:off x="4859338" y="628650"/>
            <a:ext cx="3743325" cy="546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l="29193" t="21538" r="42696" b="8653"/>
          <a:stretch>
            <a:fillRect/>
          </a:stretch>
        </p:blipFill>
        <p:spPr bwMode="auto">
          <a:xfrm>
            <a:off x="2051050" y="188913"/>
            <a:ext cx="4468813" cy="6237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042988" y="549275"/>
            <a:ext cx="7200900" cy="792163"/>
          </a:xfrm>
          <a:prstGeom prst="rect">
            <a:avLst/>
          </a:prstGeom>
        </p:spPr>
        <p:style>
          <a:lnRef idx="2">
            <a:schemeClr val="accent6"/>
          </a:lnRef>
          <a:fillRef idx="1">
            <a:schemeClr val="lt1"/>
          </a:fillRef>
          <a:effectRef idx="0">
            <a:schemeClr val="accent6"/>
          </a:effectRef>
          <a:fontRef idx="minor">
            <a:schemeClr val="dk1"/>
          </a:fontRef>
        </p:style>
        <p:txBody>
          <a:bodyPr anchor="b">
            <a:normAutofit fontScale="625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s-EC" sz="5400" dirty="0" smtClean="0">
                <a:solidFill>
                  <a:schemeClr val="bg1"/>
                </a:solidFill>
              </a:rPr>
              <a:t>Videos de los conventos en estudio </a:t>
            </a:r>
          </a:p>
        </p:txBody>
      </p:sp>
      <p:sp>
        <p:nvSpPr>
          <p:cNvPr id="3" name="1 Título"/>
          <p:cNvSpPr txBox="1">
            <a:spLocks/>
          </p:cNvSpPr>
          <p:nvPr/>
        </p:nvSpPr>
        <p:spPr>
          <a:xfrm>
            <a:off x="827088" y="1989138"/>
            <a:ext cx="2952750" cy="863600"/>
          </a:xfrm>
          <a:prstGeom prst="rect">
            <a:avLst/>
          </a:prstGeom>
        </p:spPr>
        <p:style>
          <a:lnRef idx="2">
            <a:schemeClr val="accent6"/>
          </a:lnRef>
          <a:fillRef idx="1">
            <a:schemeClr val="lt1"/>
          </a:fillRef>
          <a:effectRef idx="0">
            <a:schemeClr val="accent6"/>
          </a:effectRef>
          <a:fontRef idx="minor">
            <a:schemeClr val="dk1"/>
          </a:fontRef>
        </p:style>
        <p:txBody>
          <a:bodyPr anchor="b">
            <a:normAutofit fontScale="55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s-EC" sz="5400" dirty="0" smtClean="0">
                <a:solidFill>
                  <a:schemeClr val="bg1"/>
                </a:solidFill>
              </a:rPr>
              <a:t>Convento La Merced</a:t>
            </a:r>
          </a:p>
        </p:txBody>
      </p:sp>
      <p:sp>
        <p:nvSpPr>
          <p:cNvPr id="4" name="1 Título"/>
          <p:cNvSpPr txBox="1">
            <a:spLocks/>
          </p:cNvSpPr>
          <p:nvPr/>
        </p:nvSpPr>
        <p:spPr>
          <a:xfrm>
            <a:off x="900113" y="4725988"/>
            <a:ext cx="2951162" cy="865187"/>
          </a:xfrm>
          <a:prstGeom prst="rect">
            <a:avLst/>
          </a:prstGeom>
        </p:spPr>
        <p:style>
          <a:lnRef idx="2">
            <a:schemeClr val="accent6"/>
          </a:lnRef>
          <a:fillRef idx="1">
            <a:schemeClr val="lt1"/>
          </a:fillRef>
          <a:effectRef idx="0">
            <a:schemeClr val="accent6"/>
          </a:effectRef>
          <a:fontRef idx="minor">
            <a:schemeClr val="dk1"/>
          </a:fontRef>
        </p:style>
        <p:txBody>
          <a:bodyPr anchor="b">
            <a:normAutofit fontScale="55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s-EC" sz="5400" dirty="0" smtClean="0">
                <a:solidFill>
                  <a:schemeClr val="bg1"/>
                </a:solidFill>
              </a:rPr>
              <a:t>Convento San Francisco</a:t>
            </a:r>
          </a:p>
        </p:txBody>
      </p:sp>
      <p:pic>
        <p:nvPicPr>
          <p:cNvPr id="5" name="VIDEO LA MERCED.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5003800" y="170973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VENTO SAN FRANCISCO.mp4">
            <a:hlinkClick r:id="" action="ppaction://media"/>
          </p:cNvPr>
          <p:cNvPicPr>
            <a:picLocks noRot="1" noChangeAspect="1"/>
          </p:cNvPicPr>
          <p:nvPr>
            <a:videoFile r:link="rId2"/>
          </p:nvPr>
        </p:nvPicPr>
        <p:blipFill>
          <a:blip r:embed="rId4">
            <a:extLst>
              <a:ext uri="{28A0092B-C50C-407E-A947-70E740481C1C}">
                <a14:useLocalDpi xmlns:a14="http://schemas.microsoft.com/office/drawing/2010/main" val="0"/>
              </a:ext>
            </a:extLst>
          </a:blip>
          <a:srcRect/>
          <a:stretch>
            <a:fillRect/>
          </a:stretch>
        </p:blipFill>
        <p:spPr bwMode="auto">
          <a:xfrm>
            <a:off x="5003800" y="421005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2 Imagen"/>
          <p:cNvPicPr>
            <a:picLocks noChangeAspect="1" noChangeArrowheads="1"/>
          </p:cNvPicPr>
          <p:nvPr/>
        </p:nvPicPr>
        <p:blipFill>
          <a:blip r:embed="rId2">
            <a:extLst>
              <a:ext uri="{28A0092B-C50C-407E-A947-70E740481C1C}">
                <a14:useLocalDpi xmlns:a14="http://schemas.microsoft.com/office/drawing/2010/main" val="0"/>
              </a:ext>
            </a:extLst>
          </a:blip>
          <a:srcRect t="7468" b="5196"/>
          <a:stretch>
            <a:fillRect/>
          </a:stretch>
        </p:blipFill>
        <p:spPr bwMode="auto">
          <a:xfrm>
            <a:off x="1042988" y="1700213"/>
            <a:ext cx="72009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Título"/>
          <p:cNvSpPr txBox="1">
            <a:spLocks/>
          </p:cNvSpPr>
          <p:nvPr/>
        </p:nvSpPr>
        <p:spPr>
          <a:xfrm>
            <a:off x="1042988" y="549275"/>
            <a:ext cx="7200900" cy="792163"/>
          </a:xfrm>
          <a:prstGeom prst="rect">
            <a:avLst/>
          </a:prstGeom>
        </p:spPr>
        <p:style>
          <a:lnRef idx="2">
            <a:schemeClr val="accent6"/>
          </a:lnRef>
          <a:fillRef idx="1">
            <a:schemeClr val="lt1"/>
          </a:fillRef>
          <a:effectRef idx="0">
            <a:schemeClr val="accent6"/>
          </a:effectRef>
          <a:fontRef idx="minor">
            <a:schemeClr val="dk1"/>
          </a:fontRef>
        </p:style>
        <p:txBody>
          <a:bodyPr anchor="b">
            <a:normAutofit fontScale="92500"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s-EC" sz="5400" dirty="0" smtClean="0">
                <a:solidFill>
                  <a:schemeClr val="bg1"/>
                </a:solidFill>
              </a:rPr>
              <a:t>Página web</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Rectángulo"/>
          <p:cNvSpPr>
            <a:spLocks noChangeArrowheads="1"/>
          </p:cNvSpPr>
          <p:nvPr/>
        </p:nvSpPr>
        <p:spPr bwMode="auto">
          <a:xfrm>
            <a:off x="1331913" y="2060575"/>
            <a:ext cx="59991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algn="ctr"/>
            <a:r>
              <a:rPr lang="es-EC" altLang="es-EC" sz="5400"/>
              <a:t>CONCLUSIONES Y </a:t>
            </a:r>
          </a:p>
          <a:p>
            <a:pPr algn="ctr"/>
            <a:r>
              <a:rPr lang="es-EC" altLang="es-EC" sz="5400"/>
              <a:t>RECOMENDACIONES</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2 Rectángulo"/>
          <p:cNvSpPr>
            <a:spLocks noChangeArrowheads="1"/>
          </p:cNvSpPr>
          <p:nvPr/>
        </p:nvSpPr>
        <p:spPr bwMode="auto">
          <a:xfrm>
            <a:off x="1692275" y="2492896"/>
            <a:ext cx="602932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0"/>
            <a:r>
              <a:rPr lang="es-EC" dirty="0"/>
              <a:t>Para el levantamiento de las edificaciones de los conjuntos arquitectónicos, se utilizó técnicas fotogramétricas ya que estas permitieron obtener una representación fidedigna de la realidad, con carácter métrico y con una reducción importante de subjetividad, generando 2 modelos digitales 3D, cuyo error es de 4cm, siendo útil trabajar a escala 1:200 (precisión +-6cm). </a:t>
            </a:r>
          </a:p>
          <a:p>
            <a:endParaRPr lang="es-EC" altLang="es-EC" dirty="0"/>
          </a:p>
        </p:txBody>
      </p:sp>
      <p:sp>
        <p:nvSpPr>
          <p:cNvPr id="59396" name="3 Rectángulo"/>
          <p:cNvSpPr>
            <a:spLocks noChangeArrowheads="1"/>
          </p:cNvSpPr>
          <p:nvPr/>
        </p:nvSpPr>
        <p:spPr bwMode="auto">
          <a:xfrm>
            <a:off x="3676650" y="515938"/>
            <a:ext cx="165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CONCLUSIONES</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Rectángulo"/>
          <p:cNvSpPr>
            <a:spLocks noChangeArrowheads="1"/>
          </p:cNvSpPr>
          <p:nvPr/>
        </p:nvSpPr>
        <p:spPr bwMode="auto">
          <a:xfrm>
            <a:off x="1476375" y="979488"/>
            <a:ext cx="604043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0"/>
            <a:r>
              <a:rPr lang="es-EC" dirty="0"/>
              <a:t>La información alfanumérica de los bienes muebles patrimoniales existentes dentro de los conjuntos arquitectónicos en estudio, los cuales han sido registrados en un catálogo patrimonial, se introdujeron a un Sistema de Información Geográfico, desarrollando de esta manera el modelo de gestión patrimonial.</a:t>
            </a:r>
          </a:p>
        </p:txBody>
      </p:sp>
      <p:sp>
        <p:nvSpPr>
          <p:cNvPr id="60419" name="2 Rectángulo"/>
          <p:cNvSpPr>
            <a:spLocks noChangeArrowheads="1"/>
          </p:cNvSpPr>
          <p:nvPr/>
        </p:nvSpPr>
        <p:spPr bwMode="auto">
          <a:xfrm>
            <a:off x="1331913" y="3212976"/>
            <a:ext cx="64722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0"/>
            <a:r>
              <a:rPr lang="es-EC" dirty="0"/>
              <a:t>A partir de esta representación tridimensional  del conjunto arquitectónico se obtuvo otros productos derivados como perfiles o secciones, vistas perspectivas, vistas ortogonales, proyecciones, planos, alzados, digitalización de elementos, modelizaciones virtuales y videos. </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976066"/>
            <a:ext cx="4536504"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sz="1600" dirty="0" smtClean="0"/>
              <a:t>Constitución </a:t>
            </a:r>
            <a:r>
              <a:rPr lang="es-EC" sz="1600" dirty="0"/>
              <a:t>de la República del Ecuador </a:t>
            </a:r>
            <a:r>
              <a:rPr lang="es-EC" sz="1600" dirty="0" smtClean="0"/>
              <a:t>2008</a:t>
            </a:r>
            <a:endParaRPr lang="es-EC" sz="1600" dirty="0"/>
          </a:p>
        </p:txBody>
      </p:sp>
      <p:sp>
        <p:nvSpPr>
          <p:cNvPr id="6" name="5 Rectángulo"/>
          <p:cNvSpPr/>
          <p:nvPr/>
        </p:nvSpPr>
        <p:spPr>
          <a:xfrm>
            <a:off x="3131840" y="116632"/>
            <a:ext cx="218567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C" b="1" dirty="0" smtClean="0"/>
              <a:t>JUSTIFICACIÓN</a:t>
            </a:r>
            <a:endParaRPr lang="es-EC" b="1" dirty="0"/>
          </a:p>
        </p:txBody>
      </p:sp>
      <p:sp>
        <p:nvSpPr>
          <p:cNvPr id="7" name="6 Rectángulo"/>
          <p:cNvSpPr/>
          <p:nvPr/>
        </p:nvSpPr>
        <p:spPr>
          <a:xfrm>
            <a:off x="395536" y="2696146"/>
            <a:ext cx="8568952" cy="923330"/>
          </a:xfrm>
          <a:prstGeom prst="rect">
            <a:avLst/>
          </a:prstGeom>
        </p:spPr>
        <p:txBody>
          <a:bodyPr wrap="square">
            <a:spAutoFit/>
          </a:bodyPr>
          <a:lstStyle/>
          <a:p>
            <a:pPr algn="just"/>
            <a:r>
              <a:rPr lang="es-EC" dirty="0"/>
              <a:t>S</a:t>
            </a:r>
            <a:r>
              <a:rPr lang="es-EC" dirty="0" smtClean="0"/>
              <a:t>on parte del patrimonio cultural tangible e intangible "</a:t>
            </a:r>
            <a:r>
              <a:rPr lang="es-ES" dirty="0" smtClean="0"/>
              <a:t>Las edificaciones, espacios y conjuntos urbanos, ... que constituyan referentes de identidad para los pueblos o que tengan valor histórico, artístico, arqueológico, etnográfico o paleontológico”</a:t>
            </a:r>
            <a:endParaRPr lang="es-EC" dirty="0"/>
          </a:p>
        </p:txBody>
      </p:sp>
      <p:sp>
        <p:nvSpPr>
          <p:cNvPr id="9" name="8 Rectángulo"/>
          <p:cNvSpPr/>
          <p:nvPr/>
        </p:nvSpPr>
        <p:spPr>
          <a:xfrm>
            <a:off x="5868144" y="1628800"/>
            <a:ext cx="3168352" cy="92333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s-EC" dirty="0" smtClean="0">
                <a:solidFill>
                  <a:schemeClr val="tx1"/>
                </a:solidFill>
              </a:rPr>
              <a:t>Título VII, Capítulo primero, Sección quinta Cultura, Artículo 279, literal 2.</a:t>
            </a:r>
            <a:endParaRPr lang="es-EC" dirty="0">
              <a:solidFill>
                <a:schemeClr val="tx1"/>
              </a:solidFill>
            </a:endParaRPr>
          </a:p>
        </p:txBody>
      </p:sp>
      <p:sp>
        <p:nvSpPr>
          <p:cNvPr id="10" name="9 Flecha derecha"/>
          <p:cNvSpPr/>
          <p:nvPr/>
        </p:nvSpPr>
        <p:spPr>
          <a:xfrm>
            <a:off x="5076056" y="1976066"/>
            <a:ext cx="72008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Rectángulo"/>
          <p:cNvSpPr/>
          <p:nvPr/>
        </p:nvSpPr>
        <p:spPr>
          <a:xfrm>
            <a:off x="467544" y="4928394"/>
            <a:ext cx="8424936" cy="1200329"/>
          </a:xfrm>
          <a:prstGeom prst="rect">
            <a:avLst/>
          </a:prstGeom>
        </p:spPr>
        <p:txBody>
          <a:bodyPr wrap="square">
            <a:spAutoFit/>
          </a:bodyPr>
          <a:lstStyle/>
          <a:p>
            <a:pPr algn="just"/>
            <a:r>
              <a:rPr lang="es-EC" dirty="0"/>
              <a:t>R</a:t>
            </a:r>
            <a:r>
              <a:rPr lang="es-EC" dirty="0" smtClean="0"/>
              <a:t>esponsabilidad del Estado “Velar, mediante políticas permanentes, por la identificación, protección, defensa, conservación, restauración, difusión y acrecentamiento del patrimonio cultural tangible e intangible, de la riqueza histórica, artística ... del Ecuador.”</a:t>
            </a:r>
            <a:endParaRPr lang="es-EC" dirty="0"/>
          </a:p>
        </p:txBody>
      </p:sp>
      <p:sp>
        <p:nvSpPr>
          <p:cNvPr id="14" name="13 Rectángulo"/>
          <p:cNvSpPr/>
          <p:nvPr/>
        </p:nvSpPr>
        <p:spPr>
          <a:xfrm>
            <a:off x="5940152" y="3848274"/>
            <a:ext cx="3024336" cy="936104"/>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s-EC" dirty="0" smtClean="0">
                <a:solidFill>
                  <a:schemeClr val="tx1"/>
                </a:solidFill>
              </a:rPr>
              <a:t>Título VII, Capítulo primero, Sección quinta Cultura Artículo 380, literal 1.</a:t>
            </a:r>
            <a:endParaRPr lang="es-EC" dirty="0">
              <a:solidFill>
                <a:schemeClr val="tx1"/>
              </a:solidFill>
            </a:endParaRPr>
          </a:p>
        </p:txBody>
      </p:sp>
      <p:sp>
        <p:nvSpPr>
          <p:cNvPr id="15" name="14 Flecha derecha"/>
          <p:cNvSpPr/>
          <p:nvPr/>
        </p:nvSpPr>
        <p:spPr>
          <a:xfrm>
            <a:off x="5148064" y="4208314"/>
            <a:ext cx="72008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Rectángulo"/>
          <p:cNvSpPr/>
          <p:nvPr/>
        </p:nvSpPr>
        <p:spPr>
          <a:xfrm>
            <a:off x="539552" y="4136306"/>
            <a:ext cx="4536504"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dirty="0" smtClean="0"/>
              <a:t>Constitución </a:t>
            </a:r>
            <a:r>
              <a:rPr lang="es-EC" dirty="0"/>
              <a:t>de la República del Ecuador </a:t>
            </a:r>
            <a:r>
              <a:rPr lang="es-EC" dirty="0" smtClean="0"/>
              <a:t>2008</a:t>
            </a:r>
            <a:endParaRPr lang="es-EC" dirty="0"/>
          </a:p>
        </p:txBody>
      </p:sp>
    </p:spTree>
    <p:extLst>
      <p:ext uri="{BB962C8B-B14F-4D97-AF65-F5344CB8AC3E}">
        <p14:creationId xmlns:p14="http://schemas.microsoft.com/office/powerpoint/2010/main" val="217635730"/>
      </p:ext>
    </p:extLst>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Rectángulo"/>
          <p:cNvSpPr>
            <a:spLocks noChangeArrowheads="1"/>
          </p:cNvSpPr>
          <p:nvPr/>
        </p:nvSpPr>
        <p:spPr bwMode="auto">
          <a:xfrm>
            <a:off x="1476375" y="979488"/>
            <a:ext cx="604043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0"/>
            <a:r>
              <a:rPr lang="es-EC" dirty="0"/>
              <a:t>La estructura del conjunto partió desde los planos arquitectónicos relacionando correctamente las representaciones bidimensionales independientes con la estructura global tridimensional, permitiendo pasar del sistema de referencia general a un sistema de referencia local.</a:t>
            </a:r>
          </a:p>
        </p:txBody>
      </p:sp>
      <p:sp>
        <p:nvSpPr>
          <p:cNvPr id="60419" name="2 Rectángulo"/>
          <p:cNvSpPr>
            <a:spLocks noChangeArrowheads="1"/>
          </p:cNvSpPr>
          <p:nvPr/>
        </p:nvSpPr>
        <p:spPr bwMode="auto">
          <a:xfrm>
            <a:off x="1331913" y="3212976"/>
            <a:ext cx="64722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0"/>
            <a:r>
              <a:rPr lang="es-EC" dirty="0"/>
              <a:t>La página web “Iglesia San Francisco y La Merced” tiene la finalidad de mostrar la información sobre el desarrollo y ejecución del proyecto facilitando su acceso universal, con el máximo realismo y un diseño optimizado a fin de facilitar la interactividad.</a:t>
            </a:r>
          </a:p>
        </p:txBody>
      </p:sp>
    </p:spTree>
    <p:extLst>
      <p:ext uri="{BB962C8B-B14F-4D97-AF65-F5344CB8AC3E}">
        <p14:creationId xmlns:p14="http://schemas.microsoft.com/office/powerpoint/2010/main" val="187461880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Rectángulo"/>
          <p:cNvSpPr>
            <a:spLocks noChangeArrowheads="1"/>
          </p:cNvSpPr>
          <p:nvPr/>
        </p:nvSpPr>
        <p:spPr bwMode="auto">
          <a:xfrm>
            <a:off x="1112838" y="1988840"/>
            <a:ext cx="72723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0"/>
            <a:r>
              <a:rPr lang="es-EC" dirty="0"/>
              <a:t>Se  recomienda realizar nuevos avances dentro del proyecto ya que la tecnología es abierta y mejorable y para los futuros desarrollos tridimensionales no se debe olvidar su esencia; es decir que continúen siendo dinámicos, actualizables y escalables, y siempre dependientes de las fuentes de datos.</a:t>
            </a:r>
          </a:p>
        </p:txBody>
      </p:sp>
      <p:sp>
        <p:nvSpPr>
          <p:cNvPr id="62467" name="2 Rectángulo"/>
          <p:cNvSpPr>
            <a:spLocks noChangeArrowheads="1"/>
          </p:cNvSpPr>
          <p:nvPr/>
        </p:nvSpPr>
        <p:spPr bwMode="auto">
          <a:xfrm>
            <a:off x="1112838" y="4293096"/>
            <a:ext cx="69151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0"/>
            <a:r>
              <a:rPr lang="es-EC" dirty="0"/>
              <a:t>La participación activa de la población debe incluirse en las políticas de conservación del patrimonio. Esta participación resulta esencial cada vez que el patrimonio de una población autóctona está en juego. La participación se debe basar en la accesibilidad a los conocimientos, condición necesaria para tomar cualquier decisión. La información al público es, por tanto, un elemento importante de la conservación integrada.</a:t>
            </a:r>
          </a:p>
        </p:txBody>
      </p:sp>
      <p:sp>
        <p:nvSpPr>
          <p:cNvPr id="4" name="2 Rectángulo"/>
          <p:cNvSpPr>
            <a:spLocks noChangeArrowheads="1"/>
          </p:cNvSpPr>
          <p:nvPr/>
        </p:nvSpPr>
        <p:spPr bwMode="auto">
          <a:xfrm>
            <a:off x="2627784" y="827065"/>
            <a:ext cx="2613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Gill Sans MT" pitchFamily="34" charset="0"/>
              </a:defRPr>
            </a:lvl1pPr>
            <a:lvl2pPr>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1"/>
            <a:r>
              <a:rPr lang="es-EC" altLang="es-EC" b="1" dirty="0"/>
              <a:t>RECOMENDACIONES</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3 Rectángulo"/>
          <p:cNvSpPr>
            <a:spLocks noChangeArrowheads="1"/>
          </p:cNvSpPr>
          <p:nvPr/>
        </p:nvSpPr>
        <p:spPr bwMode="auto">
          <a:xfrm>
            <a:off x="1300898" y="404664"/>
            <a:ext cx="653573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0"/>
            <a:r>
              <a:rPr lang="es-EC" dirty="0"/>
              <a:t>Al manejar grandes volúmenes de información en otro tipo de bienes patrimoniales la base de datos debería trabajar con un sistema estructurado,  por ello se recomienda un sistema estructurado  de datos geoespaciales como un SQL server o un Sistemas de almacenamiento de datos Oracle  para que puedan funcionar de manera más eficiente, rentable y con mayor capacidad de respuesta a las necesidades dinámicas de los proyectos.</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dexpierta.com/wp-content/uploads/2014/06/gracias_tecnologi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88" y="260350"/>
            <a:ext cx="68040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Rectángulo"/>
          <p:cNvSpPr>
            <a:spLocks noChangeArrowheads="1"/>
          </p:cNvSpPr>
          <p:nvPr/>
        </p:nvSpPr>
        <p:spPr bwMode="auto">
          <a:xfrm>
            <a:off x="1042988" y="2708275"/>
            <a:ext cx="71294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Gill Sans MT" pitchFamily="34" charset="0"/>
              </a:defRPr>
            </a:lvl1pPr>
            <a:lvl2pPr>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1"/>
            <a:r>
              <a:rPr lang="es-EC" altLang="es-EC" sz="5400" b="1"/>
              <a:t>OBJETIVOS Y METAS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2 Rectángulo"/>
          <p:cNvSpPr>
            <a:spLocks noChangeArrowheads="1"/>
          </p:cNvSpPr>
          <p:nvPr/>
        </p:nvSpPr>
        <p:spPr bwMode="auto">
          <a:xfrm>
            <a:off x="1331913" y="2420938"/>
            <a:ext cx="61928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algn="just"/>
            <a:r>
              <a:rPr lang="es-EC" altLang="es-EC" sz="2400"/>
              <a:t>Diseñar  un Sistema de Información Espacial Patrimonial, con el uso de herramientas geoinformáticas,  para la gestión e investigación del Patrimonio Cultural Edificado de las Iglesias de San Francisco de Quito y La Merced.</a:t>
            </a:r>
          </a:p>
        </p:txBody>
      </p:sp>
      <p:sp>
        <p:nvSpPr>
          <p:cNvPr id="11267" name="3 Rectángulo"/>
          <p:cNvSpPr>
            <a:spLocks noChangeArrowheads="1"/>
          </p:cNvSpPr>
          <p:nvPr/>
        </p:nvSpPr>
        <p:spPr bwMode="auto">
          <a:xfrm>
            <a:off x="1979613" y="908050"/>
            <a:ext cx="3924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Gill Sans MT" pitchFamily="34" charset="0"/>
              </a:defRPr>
            </a:lvl1pPr>
            <a:lvl2pPr marL="742950" indent="-285750">
              <a:defRPr>
                <a:solidFill>
                  <a:schemeClr val="tx1"/>
                </a:solidFill>
                <a:latin typeface="Gill Sans MT" pitchFamily="34" charset="0"/>
              </a:defRPr>
            </a:lvl2pPr>
            <a:lvl3pPr>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2"/>
            <a:r>
              <a:rPr lang="es-ES" altLang="es-EC" sz="3200" b="1"/>
              <a:t>Objetivo general</a:t>
            </a:r>
            <a:endParaRPr lang="es-EC" altLang="es-EC" sz="3200" b="1"/>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Rectángulo"/>
          <p:cNvSpPr>
            <a:spLocks noChangeArrowheads="1"/>
          </p:cNvSpPr>
          <p:nvPr/>
        </p:nvSpPr>
        <p:spPr bwMode="auto">
          <a:xfrm>
            <a:off x="252413" y="908050"/>
            <a:ext cx="46799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Gill Sans MT" pitchFamily="34" charset="0"/>
              </a:defRPr>
            </a:lvl1pPr>
            <a:lvl2pPr marL="742950" indent="-285750">
              <a:defRPr>
                <a:solidFill>
                  <a:schemeClr val="tx1"/>
                </a:solidFill>
                <a:latin typeface="Gill Sans MT" pitchFamily="34" charset="0"/>
              </a:defRPr>
            </a:lvl2pPr>
            <a:lvl3pPr>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2" algn="ctr"/>
            <a:r>
              <a:rPr lang="es-ES" altLang="es-EC" sz="3200" b="1"/>
              <a:t>Objetivos específicos</a:t>
            </a:r>
            <a:endParaRPr lang="es-EC" altLang="es-EC" sz="3200" b="1"/>
          </a:p>
        </p:txBody>
      </p:sp>
      <p:sp>
        <p:nvSpPr>
          <p:cNvPr id="12291" name="2 Rectángulo"/>
          <p:cNvSpPr>
            <a:spLocks noChangeArrowheads="1"/>
          </p:cNvSpPr>
          <p:nvPr/>
        </p:nvSpPr>
        <p:spPr bwMode="auto">
          <a:xfrm>
            <a:off x="5894388" y="908050"/>
            <a:ext cx="21748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Gill Sans MT" pitchFamily="34" charset="0"/>
              </a:defRPr>
            </a:lvl1pPr>
            <a:lvl2pPr marL="742950" indent="-285750">
              <a:defRPr>
                <a:solidFill>
                  <a:schemeClr val="tx1"/>
                </a:solidFill>
                <a:latin typeface="Gill Sans MT" pitchFamily="34" charset="0"/>
              </a:defRPr>
            </a:lvl2pPr>
            <a:lvl3pPr>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lvl="2"/>
            <a:r>
              <a:rPr lang="es-ES" altLang="es-EC" sz="3200" b="1"/>
              <a:t>Metas</a:t>
            </a:r>
            <a:endParaRPr lang="es-EC" altLang="es-EC" sz="3200" b="1"/>
          </a:p>
        </p:txBody>
      </p:sp>
      <p:sp>
        <p:nvSpPr>
          <p:cNvPr id="12292" name="3 Rectángulo"/>
          <p:cNvSpPr>
            <a:spLocks noChangeArrowheads="1"/>
          </p:cNvSpPr>
          <p:nvPr/>
        </p:nvSpPr>
        <p:spPr bwMode="auto">
          <a:xfrm>
            <a:off x="1008063" y="198913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Recopilar y validar la información de los bienes muebles de la Iglesia La Merced.</a:t>
            </a:r>
          </a:p>
        </p:txBody>
      </p:sp>
      <p:sp>
        <p:nvSpPr>
          <p:cNvPr id="12293" name="5 Rectángulo"/>
          <p:cNvSpPr>
            <a:spLocks noChangeArrowheads="1"/>
          </p:cNvSpPr>
          <p:nvPr/>
        </p:nvSpPr>
        <p:spPr bwMode="auto">
          <a:xfrm>
            <a:off x="1008063" y="3306763"/>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Modelar la Iglesia San Francisco de Quito con la información levantada,  utilizando los softwares SketchUp</a:t>
            </a:r>
          </a:p>
        </p:txBody>
      </p:sp>
      <p:sp>
        <p:nvSpPr>
          <p:cNvPr id="12294" name="6 Rectángulo"/>
          <p:cNvSpPr>
            <a:spLocks noChangeArrowheads="1"/>
          </p:cNvSpPr>
          <p:nvPr/>
        </p:nvSpPr>
        <p:spPr bwMode="auto">
          <a:xfrm>
            <a:off x="982663" y="509587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Caracterizar los bienes muebles e inmuebles patrimoniales de la Iglesia de San Francisco de Quito y la Iglesia de La Merced.</a:t>
            </a:r>
          </a:p>
        </p:txBody>
      </p:sp>
      <p:sp>
        <p:nvSpPr>
          <p:cNvPr id="12295" name="7 Rectángulo"/>
          <p:cNvSpPr>
            <a:spLocks noChangeArrowheads="1"/>
          </p:cNvSpPr>
          <p:nvPr/>
        </p:nvSpPr>
        <p:spPr bwMode="auto">
          <a:xfrm>
            <a:off x="5795963" y="1979613"/>
            <a:ext cx="3455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a:t>Base de datos de bienes muebles de la Iglesia de La Merced.</a:t>
            </a:r>
          </a:p>
        </p:txBody>
      </p:sp>
      <p:sp>
        <p:nvSpPr>
          <p:cNvPr id="12297" name="10 Rectángulo"/>
          <p:cNvSpPr>
            <a:spLocks noChangeArrowheads="1"/>
          </p:cNvSpPr>
          <p:nvPr/>
        </p:nvSpPr>
        <p:spPr bwMode="auto">
          <a:xfrm>
            <a:off x="5940425" y="5283200"/>
            <a:ext cx="2138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s-EC" altLang="es-EC" dirty="0"/>
              <a:t>Modelo cartográfico </a:t>
            </a:r>
          </a:p>
        </p:txBody>
      </p:sp>
      <p:sp>
        <p:nvSpPr>
          <p:cNvPr id="2" name="1 Rectángulo"/>
          <p:cNvSpPr/>
          <p:nvPr/>
        </p:nvSpPr>
        <p:spPr>
          <a:xfrm>
            <a:off x="5894388" y="3438815"/>
            <a:ext cx="2308452" cy="369332"/>
          </a:xfrm>
          <a:prstGeom prst="rect">
            <a:avLst/>
          </a:prstGeom>
        </p:spPr>
        <p:txBody>
          <a:bodyPr wrap="none">
            <a:spAutoFit/>
          </a:bodyPr>
          <a:lstStyle/>
          <a:p>
            <a:r>
              <a:rPr lang="es-EC" dirty="0"/>
              <a:t>Un modelo </a:t>
            </a:r>
            <a:r>
              <a:rPr lang="es-EC" dirty="0" smtClean="0"/>
              <a:t>3D virtual </a:t>
            </a:r>
            <a:endParaRPr lang="es-EC"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Kilter">
  <a:themeElements>
    <a:clrScheme name="Claridad">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TM01859865[[fn=Kilter]]</Template>
  <TotalTime>623</TotalTime>
  <Words>1978</Words>
  <Application>Microsoft Office PowerPoint</Application>
  <PresentationFormat>Presentación en pantalla (4:3)</PresentationFormat>
  <Paragraphs>247</Paragraphs>
  <Slides>63</Slides>
  <Notes>1</Notes>
  <HiddenSlides>0</HiddenSlides>
  <MMClips>2</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63</vt:i4>
      </vt:variant>
    </vt:vector>
  </HeadingPairs>
  <TitlesOfParts>
    <vt:vector size="65" baseType="lpstr">
      <vt:lpstr>Kilter</vt:lpstr>
      <vt:lpstr>Imagen</vt:lpstr>
      <vt:lpstr> “DISEÑO DE UN SISTEMA DE INFORMACIÓN ESPACIAL PATRIMONIAL, PARA LA GESTIÓN E INVESTIGACIÓN DEL PATRIMONIO CULTURAL EDIFICADO DE LAS IGLESIAS DE SAN FRANCISCO DE QUITO Y LA MERCED”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Localización Geográfica</vt:lpstr>
      <vt:lpstr>DESCRIPCIÓN DEL ÁREA DE ESTUDIO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Etapas del proceso de rectificación</vt:lpstr>
      <vt:lpstr>Cámara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DE UN SISTEMA DE INFORMACIÓN ESPACIAL PATRIMONIAL, PARA LA GESTIÓN E INVESTIGACIÓN DEL PATRIMONIO CULTURAL EDIFICADO DE LAS IGLESIAS DE SAN FRANCISCO DE QUITO Y LA MERCED”</dc:title>
  <dc:creator>A</dc:creator>
  <cp:lastModifiedBy>A</cp:lastModifiedBy>
  <cp:revision>19</cp:revision>
  <dcterms:created xsi:type="dcterms:W3CDTF">2015-07-10T03:51:31Z</dcterms:created>
  <dcterms:modified xsi:type="dcterms:W3CDTF">2015-10-13T02:15:17Z</dcterms:modified>
</cp:coreProperties>
</file>