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98" r:id="rId17"/>
    <p:sldId id="293" r:id="rId18"/>
    <p:sldId id="296" r:id="rId19"/>
    <p:sldId id="294" r:id="rId20"/>
    <p:sldId id="297" r:id="rId21"/>
    <p:sldId id="29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0" r:id="rId39"/>
    <p:sldId id="292" r:id="rId4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99FF"/>
    <a:srgbClr val="3366FF"/>
    <a:srgbClr val="9999FF"/>
    <a:srgbClr val="CCCCFF"/>
    <a:srgbClr val="FF99FF"/>
    <a:srgbClr val="FF97DC"/>
    <a:srgbClr val="E090E0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3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14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EXCELENTE</c:v>
                </c:pt>
                <c:pt idx="1">
                  <c:v>BUENO</c:v>
                </c:pt>
                <c:pt idx="2">
                  <c:v>REGULAR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51C21-CFD3-4CA0-8495-626E924830C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B20A1DD-E101-4BE1-B937-90B20E8FC330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Información general de la Imprenta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8BF91-3A4F-49A6-8930-19A7AD99CF35}" type="parTrans" cxnId="{F7E17A99-1EDC-45BA-8D5E-57B54C2B8CB3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563B3-A13E-40D7-A5E4-9027197EACCD}" type="sibTrans" cxnId="{F7E17A99-1EDC-45BA-8D5E-57B54C2B8CB3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E54EE-22B9-4A57-B898-782BD0939811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889AA5-9F0E-4933-85E2-D2D1FA4D8FBF}" type="parTrans" cxnId="{0F950EA4-26A5-47C9-A0AD-88CCDAA78C36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4AFED-51FB-4F5E-9925-CD7D8BD8B354}" type="sibTrans" cxnId="{0F950EA4-26A5-47C9-A0AD-88CCDAA78C36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DFF24-EDF1-4331-9698-8582B9F7320E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346B5-D9FA-437C-B34B-162CF56AA77E}" type="parTrans" cxnId="{376E2968-CE43-4D8B-B119-4A4B9703FD1F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BD523-9C50-4CFC-8C48-A2F18869BBFC}" type="sibTrans" cxnId="{376E2968-CE43-4D8B-B119-4A4B9703FD1F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BAAAC-DB46-4456-96BA-EF062C194582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6A170-F2E4-45E2-A0F5-A726F304DB5E}" type="parTrans" cxnId="{CE291B21-2B66-43E8-9089-47052111AAEA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6F94A-5BA5-48E8-858C-8F570BC571D0}" type="sibTrans" cxnId="{CE291B21-2B66-43E8-9089-47052111AAEA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42AEF-A295-468B-88F7-AF0A4D2A03FD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Herramientas</a:t>
          </a:r>
          <a:endParaRPr lang="es-EC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72C58-86FF-471E-9FB0-00763DCA86C7}" type="parTrans" cxnId="{712D7294-DF49-49A3-9551-949A46D3C415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2A421-858A-46CB-9534-F94E3F12EC09}" type="sibTrans" cxnId="{712D7294-DF49-49A3-9551-949A46D3C415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CA292-F3B0-42BB-A963-5FA8BF51DD7C}">
      <dgm:prSet phldrT="[Texto]" custT="1"/>
      <dgm:spPr/>
      <dgm:t>
        <a:bodyPr/>
        <a:lstStyle/>
        <a:p>
          <a:r>
            <a:rPr lang="es-EC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EC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CB292-CE36-4AD8-B78C-E3AB55AD41C1}" type="parTrans" cxnId="{D6E76CF8-5F5B-44F7-96A4-AA9E4FF1CA96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F930F-B48D-4E10-A0DB-1687F1291535}" type="sibTrans" cxnId="{D6E76CF8-5F5B-44F7-96A4-AA9E4FF1CA96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264C6-810E-42CC-94AC-61C3076462AE}">
      <dgm:prSet phldrT="[Texto]" custT="1"/>
      <dgm:spPr/>
      <dgm:t>
        <a:bodyPr/>
        <a:lstStyle/>
        <a:p>
          <a:r>
            <a:rPr lang="es-EC" sz="10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Propuesta</a:t>
          </a:r>
          <a:endParaRPr lang="es-EC" sz="10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84ABA-41A3-4009-AE64-86A48729C015}" type="parTrans" cxnId="{55A0F899-4FC8-44AC-9D7E-DE8A6E778CE9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1901C-AF66-4D66-BEAF-FE69F7F7984A}" type="sibTrans" cxnId="{55A0F899-4FC8-44AC-9D7E-DE8A6E778CE9}">
      <dgm:prSet/>
      <dgm:spPr/>
      <dgm:t>
        <a:bodyPr/>
        <a:lstStyle/>
        <a:p>
          <a:endParaRPr lang="es-EC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FE021-E813-4FC8-B5BC-6170A42BABAE}" type="pres">
      <dgm:prSet presAssocID="{C2951C21-CFD3-4CA0-8495-626E924830C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45AD00-4727-423A-A2DB-66FC4B552335}" type="pres">
      <dgm:prSet presAssocID="{C2951C21-CFD3-4CA0-8495-626E924830C4}" presName="comp1" presStyleCnt="0"/>
      <dgm:spPr/>
    </dgm:pt>
    <dgm:pt modelId="{401FA8F7-F21D-43DD-A57D-DCC823D9E431}" type="pres">
      <dgm:prSet presAssocID="{C2951C21-CFD3-4CA0-8495-626E924830C4}" presName="circle1" presStyleLbl="node1" presStyleIdx="0" presStyleCnt="7"/>
      <dgm:spPr/>
      <dgm:t>
        <a:bodyPr/>
        <a:lstStyle/>
        <a:p>
          <a:endParaRPr lang="es-EC"/>
        </a:p>
      </dgm:t>
    </dgm:pt>
    <dgm:pt modelId="{295B3BCF-0E8B-40DB-A14C-D4622D05A260}" type="pres">
      <dgm:prSet presAssocID="{C2951C21-CFD3-4CA0-8495-626E924830C4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5BA1C2-C912-42FF-B815-71B304086A13}" type="pres">
      <dgm:prSet presAssocID="{C2951C21-CFD3-4CA0-8495-626E924830C4}" presName="comp2" presStyleCnt="0"/>
      <dgm:spPr/>
    </dgm:pt>
    <dgm:pt modelId="{70F91D0A-7CDD-45BE-82DA-43FD4F710D24}" type="pres">
      <dgm:prSet presAssocID="{C2951C21-CFD3-4CA0-8495-626E924830C4}" presName="circle2" presStyleLbl="node1" presStyleIdx="1" presStyleCnt="7"/>
      <dgm:spPr/>
      <dgm:t>
        <a:bodyPr/>
        <a:lstStyle/>
        <a:p>
          <a:endParaRPr lang="es-EC"/>
        </a:p>
      </dgm:t>
    </dgm:pt>
    <dgm:pt modelId="{D7B3C61D-7778-46E1-9900-9A00401FA588}" type="pres">
      <dgm:prSet presAssocID="{C2951C21-CFD3-4CA0-8495-626E924830C4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1B884C-7DEE-4615-9B4E-46046D6899BD}" type="pres">
      <dgm:prSet presAssocID="{C2951C21-CFD3-4CA0-8495-626E924830C4}" presName="comp3" presStyleCnt="0"/>
      <dgm:spPr/>
    </dgm:pt>
    <dgm:pt modelId="{8FCC88F5-F2A2-4EC9-99E0-D1DED794FF00}" type="pres">
      <dgm:prSet presAssocID="{C2951C21-CFD3-4CA0-8495-626E924830C4}" presName="circle3" presStyleLbl="node1" presStyleIdx="2" presStyleCnt="7"/>
      <dgm:spPr/>
      <dgm:t>
        <a:bodyPr/>
        <a:lstStyle/>
        <a:p>
          <a:endParaRPr lang="es-EC"/>
        </a:p>
      </dgm:t>
    </dgm:pt>
    <dgm:pt modelId="{D517BF3C-745F-45EC-A7B9-05E5990578A4}" type="pres">
      <dgm:prSet presAssocID="{C2951C21-CFD3-4CA0-8495-626E924830C4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7D5872-220A-4E61-AAC1-5748C94885D9}" type="pres">
      <dgm:prSet presAssocID="{C2951C21-CFD3-4CA0-8495-626E924830C4}" presName="comp4" presStyleCnt="0"/>
      <dgm:spPr/>
    </dgm:pt>
    <dgm:pt modelId="{1B81352B-9104-4DDC-9FC0-566EC34DAEBE}" type="pres">
      <dgm:prSet presAssocID="{C2951C21-CFD3-4CA0-8495-626E924830C4}" presName="circle4" presStyleLbl="node1" presStyleIdx="3" presStyleCnt="7" custLinFactNeighborY="1090"/>
      <dgm:spPr/>
      <dgm:t>
        <a:bodyPr/>
        <a:lstStyle/>
        <a:p>
          <a:endParaRPr lang="es-EC"/>
        </a:p>
      </dgm:t>
    </dgm:pt>
    <dgm:pt modelId="{8CECB29E-6B1B-4112-BCCC-870D65253024}" type="pres">
      <dgm:prSet presAssocID="{C2951C21-CFD3-4CA0-8495-626E924830C4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4BC1A5-765C-4B27-A968-06E15006D8C5}" type="pres">
      <dgm:prSet presAssocID="{C2951C21-CFD3-4CA0-8495-626E924830C4}" presName="comp5" presStyleCnt="0"/>
      <dgm:spPr/>
    </dgm:pt>
    <dgm:pt modelId="{CE1C1720-217A-4AA7-8953-FCF4E5466D83}" type="pres">
      <dgm:prSet presAssocID="{C2951C21-CFD3-4CA0-8495-626E924830C4}" presName="circle5" presStyleLbl="node1" presStyleIdx="4" presStyleCnt="7" custLinFactNeighborY="-1926"/>
      <dgm:spPr/>
      <dgm:t>
        <a:bodyPr/>
        <a:lstStyle/>
        <a:p>
          <a:endParaRPr lang="es-EC"/>
        </a:p>
      </dgm:t>
    </dgm:pt>
    <dgm:pt modelId="{38D3F73B-1B2D-4BF4-AF8D-FFF561F24B51}" type="pres">
      <dgm:prSet presAssocID="{C2951C21-CFD3-4CA0-8495-626E924830C4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C2A508-3C6F-4B42-9E59-B40EE790D7CC}" type="pres">
      <dgm:prSet presAssocID="{C2951C21-CFD3-4CA0-8495-626E924830C4}" presName="comp6" presStyleCnt="0"/>
      <dgm:spPr/>
    </dgm:pt>
    <dgm:pt modelId="{4293AD88-057B-4585-B9CE-BBD2016F6D1B}" type="pres">
      <dgm:prSet presAssocID="{C2951C21-CFD3-4CA0-8495-626E924830C4}" presName="circle6" presStyleLbl="node1" presStyleIdx="5" presStyleCnt="7" custScaleX="142466" custScaleY="109589" custLinFactNeighborY="-2397"/>
      <dgm:spPr/>
      <dgm:t>
        <a:bodyPr/>
        <a:lstStyle/>
        <a:p>
          <a:endParaRPr lang="es-EC"/>
        </a:p>
      </dgm:t>
    </dgm:pt>
    <dgm:pt modelId="{491350C2-CF36-42AB-80D4-8ED599D14E41}" type="pres">
      <dgm:prSet presAssocID="{C2951C21-CFD3-4CA0-8495-626E924830C4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24B7B-7926-400E-911C-967BF48B2ACA}" type="pres">
      <dgm:prSet presAssocID="{C2951C21-CFD3-4CA0-8495-626E924830C4}" presName="comp7" presStyleCnt="0"/>
      <dgm:spPr/>
    </dgm:pt>
    <dgm:pt modelId="{1125D8B0-3F8D-4BF1-A247-160C0727F28C}" type="pres">
      <dgm:prSet presAssocID="{C2951C21-CFD3-4CA0-8495-626E924830C4}" presName="circle7" presStyleLbl="node1" presStyleIdx="6" presStyleCnt="7" custScaleX="146119" custScaleY="111187" custLinFactNeighborY="-1598"/>
      <dgm:spPr/>
      <dgm:t>
        <a:bodyPr/>
        <a:lstStyle/>
        <a:p>
          <a:endParaRPr lang="es-EC"/>
        </a:p>
      </dgm:t>
    </dgm:pt>
    <dgm:pt modelId="{827747E1-1C9C-4289-B3A2-7FFB1FED37B7}" type="pres">
      <dgm:prSet presAssocID="{C2951C21-CFD3-4CA0-8495-626E924830C4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291B21-2B66-43E8-9089-47052111AAEA}" srcId="{C2951C21-CFD3-4CA0-8495-626E924830C4}" destId="{13DBAAAC-DB46-4456-96BA-EF062C194582}" srcOrd="3" destOrd="0" parTransId="{99F6A170-F2E4-45E2-A0F5-A726F304DB5E}" sibTransId="{9676F94A-5BA5-48E8-858C-8F570BC571D0}"/>
    <dgm:cxn modelId="{F00E800E-BB98-4B23-8B13-1D49177D65BE}" type="presOf" srcId="{A20CA292-F3B0-42BB-A963-5FA8BF51DD7C}" destId="{491350C2-CF36-42AB-80D4-8ED599D14E41}" srcOrd="1" destOrd="0" presId="urn:microsoft.com/office/officeart/2005/8/layout/venn2"/>
    <dgm:cxn modelId="{EFF45097-FB47-40E5-BE44-0DA575C61397}" type="presOf" srcId="{CBCDFF24-EDF1-4331-9698-8582B9F7320E}" destId="{D517BF3C-745F-45EC-A7B9-05E5990578A4}" srcOrd="1" destOrd="0" presId="urn:microsoft.com/office/officeart/2005/8/layout/venn2"/>
    <dgm:cxn modelId="{C09CD488-9BFF-4105-8EE7-1A70E72D81E4}" type="presOf" srcId="{5C8264C6-810E-42CC-94AC-61C3076462AE}" destId="{827747E1-1C9C-4289-B3A2-7FFB1FED37B7}" srcOrd="1" destOrd="0" presId="urn:microsoft.com/office/officeart/2005/8/layout/venn2"/>
    <dgm:cxn modelId="{D3F295CD-49FB-4E78-A6CF-894514E78B6A}" type="presOf" srcId="{CBCDFF24-EDF1-4331-9698-8582B9F7320E}" destId="{8FCC88F5-F2A2-4EC9-99E0-D1DED794FF00}" srcOrd="0" destOrd="0" presId="urn:microsoft.com/office/officeart/2005/8/layout/venn2"/>
    <dgm:cxn modelId="{55A0F899-4FC8-44AC-9D7E-DE8A6E778CE9}" srcId="{C2951C21-CFD3-4CA0-8495-626E924830C4}" destId="{5C8264C6-810E-42CC-94AC-61C3076462AE}" srcOrd="6" destOrd="0" parTransId="{20384ABA-41A3-4009-AE64-86A48729C015}" sibTransId="{F111901C-AF66-4D66-BEAF-FE69F7F7984A}"/>
    <dgm:cxn modelId="{96EBED89-8E4A-4870-89DF-AE4421352798}" type="presOf" srcId="{BB20A1DD-E101-4BE1-B937-90B20E8FC330}" destId="{401FA8F7-F21D-43DD-A57D-DCC823D9E431}" srcOrd="0" destOrd="0" presId="urn:microsoft.com/office/officeart/2005/8/layout/venn2"/>
    <dgm:cxn modelId="{1E871F1C-98F5-48F0-8C6F-49F5D8931564}" type="presOf" srcId="{63D42AEF-A295-468B-88F7-AF0A4D2A03FD}" destId="{38D3F73B-1B2D-4BF4-AF8D-FFF561F24B51}" srcOrd="1" destOrd="0" presId="urn:microsoft.com/office/officeart/2005/8/layout/venn2"/>
    <dgm:cxn modelId="{0F950EA4-26A5-47C9-A0AD-88CCDAA78C36}" srcId="{C2951C21-CFD3-4CA0-8495-626E924830C4}" destId="{2DDE54EE-22B9-4A57-B898-782BD0939811}" srcOrd="1" destOrd="0" parTransId="{00889AA5-9F0E-4933-85E2-D2D1FA4D8FBF}" sibTransId="{58E4AFED-51FB-4F5E-9925-CD7D8BD8B354}"/>
    <dgm:cxn modelId="{712D7294-DF49-49A3-9551-949A46D3C415}" srcId="{C2951C21-CFD3-4CA0-8495-626E924830C4}" destId="{63D42AEF-A295-468B-88F7-AF0A4D2A03FD}" srcOrd="4" destOrd="0" parTransId="{48E72C58-86FF-471E-9FB0-00763DCA86C7}" sibTransId="{B442A421-858A-46CB-9534-F94E3F12EC09}"/>
    <dgm:cxn modelId="{A5168B3F-9081-4B67-8B32-8123351447C4}" type="presOf" srcId="{5C8264C6-810E-42CC-94AC-61C3076462AE}" destId="{1125D8B0-3F8D-4BF1-A247-160C0727F28C}" srcOrd="0" destOrd="0" presId="urn:microsoft.com/office/officeart/2005/8/layout/venn2"/>
    <dgm:cxn modelId="{F1BBCC8E-8602-4339-B0B2-5DE79C468665}" type="presOf" srcId="{C2951C21-CFD3-4CA0-8495-626E924830C4}" destId="{BBFFE021-E813-4FC8-B5BC-6170A42BABAE}" srcOrd="0" destOrd="0" presId="urn:microsoft.com/office/officeart/2005/8/layout/venn2"/>
    <dgm:cxn modelId="{1E52690A-936F-48E5-898E-054E36178020}" type="presOf" srcId="{2DDE54EE-22B9-4A57-B898-782BD0939811}" destId="{D7B3C61D-7778-46E1-9900-9A00401FA588}" srcOrd="1" destOrd="0" presId="urn:microsoft.com/office/officeart/2005/8/layout/venn2"/>
    <dgm:cxn modelId="{D6E76CF8-5F5B-44F7-96A4-AA9E4FF1CA96}" srcId="{C2951C21-CFD3-4CA0-8495-626E924830C4}" destId="{A20CA292-F3B0-42BB-A963-5FA8BF51DD7C}" srcOrd="5" destOrd="0" parTransId="{EC4CB292-CE36-4AD8-B78C-E3AB55AD41C1}" sibTransId="{4CFF930F-B48D-4E10-A0DB-1687F1291535}"/>
    <dgm:cxn modelId="{CEF1F9D5-F460-4124-BA44-221A4D1E96A4}" type="presOf" srcId="{BB20A1DD-E101-4BE1-B937-90B20E8FC330}" destId="{295B3BCF-0E8B-40DB-A14C-D4622D05A260}" srcOrd="1" destOrd="0" presId="urn:microsoft.com/office/officeart/2005/8/layout/venn2"/>
    <dgm:cxn modelId="{376E2968-CE43-4D8B-B119-4A4B9703FD1F}" srcId="{C2951C21-CFD3-4CA0-8495-626E924830C4}" destId="{CBCDFF24-EDF1-4331-9698-8582B9F7320E}" srcOrd="2" destOrd="0" parTransId="{424346B5-D9FA-437C-B34B-162CF56AA77E}" sibTransId="{0AEBD523-9C50-4CFC-8C48-A2F18869BBFC}"/>
    <dgm:cxn modelId="{7EABBACE-7609-4E7E-B06F-7141FE1743BA}" type="presOf" srcId="{63D42AEF-A295-468B-88F7-AF0A4D2A03FD}" destId="{CE1C1720-217A-4AA7-8953-FCF4E5466D83}" srcOrd="0" destOrd="0" presId="urn:microsoft.com/office/officeart/2005/8/layout/venn2"/>
    <dgm:cxn modelId="{19A5C55F-83A9-4E45-AB2A-53A049AAA065}" type="presOf" srcId="{13DBAAAC-DB46-4456-96BA-EF062C194582}" destId="{8CECB29E-6B1B-4112-BCCC-870D65253024}" srcOrd="1" destOrd="0" presId="urn:microsoft.com/office/officeart/2005/8/layout/venn2"/>
    <dgm:cxn modelId="{86DC53DC-5BC8-49F0-9465-E1F9E899F92B}" type="presOf" srcId="{13DBAAAC-DB46-4456-96BA-EF062C194582}" destId="{1B81352B-9104-4DDC-9FC0-566EC34DAEBE}" srcOrd="0" destOrd="0" presId="urn:microsoft.com/office/officeart/2005/8/layout/venn2"/>
    <dgm:cxn modelId="{690E6FE1-E672-4319-8FB4-6C49828B75F5}" type="presOf" srcId="{2DDE54EE-22B9-4A57-B898-782BD0939811}" destId="{70F91D0A-7CDD-45BE-82DA-43FD4F710D24}" srcOrd="0" destOrd="0" presId="urn:microsoft.com/office/officeart/2005/8/layout/venn2"/>
    <dgm:cxn modelId="{2BB2BCD9-C8DD-4DF4-B92A-DF38D8252447}" type="presOf" srcId="{A20CA292-F3B0-42BB-A963-5FA8BF51DD7C}" destId="{4293AD88-057B-4585-B9CE-BBD2016F6D1B}" srcOrd="0" destOrd="0" presId="urn:microsoft.com/office/officeart/2005/8/layout/venn2"/>
    <dgm:cxn modelId="{F7E17A99-1EDC-45BA-8D5E-57B54C2B8CB3}" srcId="{C2951C21-CFD3-4CA0-8495-626E924830C4}" destId="{BB20A1DD-E101-4BE1-B937-90B20E8FC330}" srcOrd="0" destOrd="0" parTransId="{71B8BF91-3A4F-49A6-8930-19A7AD99CF35}" sibTransId="{80F563B3-A13E-40D7-A5E4-9027197EACCD}"/>
    <dgm:cxn modelId="{B7607577-EE4A-4D98-AA88-555515A3AF04}" type="presParOf" srcId="{BBFFE021-E813-4FC8-B5BC-6170A42BABAE}" destId="{D345AD00-4727-423A-A2DB-66FC4B552335}" srcOrd="0" destOrd="0" presId="urn:microsoft.com/office/officeart/2005/8/layout/venn2"/>
    <dgm:cxn modelId="{11B89087-0D99-46FB-8122-4B993A493EFD}" type="presParOf" srcId="{D345AD00-4727-423A-A2DB-66FC4B552335}" destId="{401FA8F7-F21D-43DD-A57D-DCC823D9E431}" srcOrd="0" destOrd="0" presId="urn:microsoft.com/office/officeart/2005/8/layout/venn2"/>
    <dgm:cxn modelId="{11E708D8-38B2-4F42-B878-F31029A5907E}" type="presParOf" srcId="{D345AD00-4727-423A-A2DB-66FC4B552335}" destId="{295B3BCF-0E8B-40DB-A14C-D4622D05A260}" srcOrd="1" destOrd="0" presId="urn:microsoft.com/office/officeart/2005/8/layout/venn2"/>
    <dgm:cxn modelId="{3B94AC7C-4536-4073-8003-937F28BCE543}" type="presParOf" srcId="{BBFFE021-E813-4FC8-B5BC-6170A42BABAE}" destId="{F85BA1C2-C912-42FF-B815-71B304086A13}" srcOrd="1" destOrd="0" presId="urn:microsoft.com/office/officeart/2005/8/layout/venn2"/>
    <dgm:cxn modelId="{8F41032F-5995-48F2-85B2-1371B52C499A}" type="presParOf" srcId="{F85BA1C2-C912-42FF-B815-71B304086A13}" destId="{70F91D0A-7CDD-45BE-82DA-43FD4F710D24}" srcOrd="0" destOrd="0" presId="urn:microsoft.com/office/officeart/2005/8/layout/venn2"/>
    <dgm:cxn modelId="{59FF90D3-C815-4F9D-A8C6-B13594F3E572}" type="presParOf" srcId="{F85BA1C2-C912-42FF-B815-71B304086A13}" destId="{D7B3C61D-7778-46E1-9900-9A00401FA588}" srcOrd="1" destOrd="0" presId="urn:microsoft.com/office/officeart/2005/8/layout/venn2"/>
    <dgm:cxn modelId="{863419E2-218A-4CAF-8A30-460743999700}" type="presParOf" srcId="{BBFFE021-E813-4FC8-B5BC-6170A42BABAE}" destId="{831B884C-7DEE-4615-9B4E-46046D6899BD}" srcOrd="2" destOrd="0" presId="urn:microsoft.com/office/officeart/2005/8/layout/venn2"/>
    <dgm:cxn modelId="{A822D861-6A45-4E6D-9A86-3283116FAFC6}" type="presParOf" srcId="{831B884C-7DEE-4615-9B4E-46046D6899BD}" destId="{8FCC88F5-F2A2-4EC9-99E0-D1DED794FF00}" srcOrd="0" destOrd="0" presId="urn:microsoft.com/office/officeart/2005/8/layout/venn2"/>
    <dgm:cxn modelId="{AC404A44-FB3F-4EA6-B040-08246A521F86}" type="presParOf" srcId="{831B884C-7DEE-4615-9B4E-46046D6899BD}" destId="{D517BF3C-745F-45EC-A7B9-05E5990578A4}" srcOrd="1" destOrd="0" presId="urn:microsoft.com/office/officeart/2005/8/layout/venn2"/>
    <dgm:cxn modelId="{F39E3A56-E4CB-4DD1-BD2C-496185556411}" type="presParOf" srcId="{BBFFE021-E813-4FC8-B5BC-6170A42BABAE}" destId="{DD7D5872-220A-4E61-AAC1-5748C94885D9}" srcOrd="3" destOrd="0" presId="urn:microsoft.com/office/officeart/2005/8/layout/venn2"/>
    <dgm:cxn modelId="{154CE3ED-53C7-4808-8AED-804C61F5D045}" type="presParOf" srcId="{DD7D5872-220A-4E61-AAC1-5748C94885D9}" destId="{1B81352B-9104-4DDC-9FC0-566EC34DAEBE}" srcOrd="0" destOrd="0" presId="urn:microsoft.com/office/officeart/2005/8/layout/venn2"/>
    <dgm:cxn modelId="{85C54DB8-2E52-490E-BF0F-A1CCE9C6D1F0}" type="presParOf" srcId="{DD7D5872-220A-4E61-AAC1-5748C94885D9}" destId="{8CECB29E-6B1B-4112-BCCC-870D65253024}" srcOrd="1" destOrd="0" presId="urn:microsoft.com/office/officeart/2005/8/layout/venn2"/>
    <dgm:cxn modelId="{1FA06643-7F9D-4485-A846-7528300884AC}" type="presParOf" srcId="{BBFFE021-E813-4FC8-B5BC-6170A42BABAE}" destId="{E94BC1A5-765C-4B27-A968-06E15006D8C5}" srcOrd="4" destOrd="0" presId="urn:microsoft.com/office/officeart/2005/8/layout/venn2"/>
    <dgm:cxn modelId="{019CFA5B-9FB4-483B-BFC8-8754C1884AD1}" type="presParOf" srcId="{E94BC1A5-765C-4B27-A968-06E15006D8C5}" destId="{CE1C1720-217A-4AA7-8953-FCF4E5466D83}" srcOrd="0" destOrd="0" presId="urn:microsoft.com/office/officeart/2005/8/layout/venn2"/>
    <dgm:cxn modelId="{FEBE50FD-DD13-4BAB-A501-2849C247E19C}" type="presParOf" srcId="{E94BC1A5-765C-4B27-A968-06E15006D8C5}" destId="{38D3F73B-1B2D-4BF4-AF8D-FFF561F24B51}" srcOrd="1" destOrd="0" presId="urn:microsoft.com/office/officeart/2005/8/layout/venn2"/>
    <dgm:cxn modelId="{02A0645F-3469-419C-8FD8-774619AAE0BF}" type="presParOf" srcId="{BBFFE021-E813-4FC8-B5BC-6170A42BABAE}" destId="{42C2A508-3C6F-4B42-9E59-B40EE790D7CC}" srcOrd="5" destOrd="0" presId="urn:microsoft.com/office/officeart/2005/8/layout/venn2"/>
    <dgm:cxn modelId="{F8C7ED07-F748-4C8F-A2A5-BEE81A50E800}" type="presParOf" srcId="{42C2A508-3C6F-4B42-9E59-B40EE790D7CC}" destId="{4293AD88-057B-4585-B9CE-BBD2016F6D1B}" srcOrd="0" destOrd="0" presId="urn:microsoft.com/office/officeart/2005/8/layout/venn2"/>
    <dgm:cxn modelId="{689A10EC-AB17-4CFF-8C20-E5810EC5A969}" type="presParOf" srcId="{42C2A508-3C6F-4B42-9E59-B40EE790D7CC}" destId="{491350C2-CF36-42AB-80D4-8ED599D14E41}" srcOrd="1" destOrd="0" presId="urn:microsoft.com/office/officeart/2005/8/layout/venn2"/>
    <dgm:cxn modelId="{347CBD53-BE1E-4E17-AC80-20F20B9C152B}" type="presParOf" srcId="{BBFFE021-E813-4FC8-B5BC-6170A42BABAE}" destId="{73B24B7B-7926-400E-911C-967BF48B2ACA}" srcOrd="6" destOrd="0" presId="urn:microsoft.com/office/officeart/2005/8/layout/venn2"/>
    <dgm:cxn modelId="{46B79B9F-6C89-4789-B8AC-20DF7D94EFFB}" type="presParOf" srcId="{73B24B7B-7926-400E-911C-967BF48B2ACA}" destId="{1125D8B0-3F8D-4BF1-A247-160C0727F28C}" srcOrd="0" destOrd="0" presId="urn:microsoft.com/office/officeart/2005/8/layout/venn2"/>
    <dgm:cxn modelId="{9CD553B2-8F46-4998-8FD0-B308C85B4C4A}" type="presParOf" srcId="{73B24B7B-7926-400E-911C-967BF48B2ACA}" destId="{827747E1-1C9C-4289-B3A2-7FFB1FED37B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9B1D1A-7E54-447A-BA21-7A3430BED57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D03DF6E-E340-4692-AE3B-AE17DEFF1B52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CONCLUSIONES</a:t>
          </a:r>
          <a:endParaRPr lang="es-EC" b="1" dirty="0">
            <a:solidFill>
              <a:schemeClr val="tx1"/>
            </a:solidFill>
          </a:endParaRPr>
        </a:p>
      </dgm:t>
    </dgm:pt>
    <dgm:pt modelId="{E1293E84-899C-4993-9066-74C3552B2C54}" type="parTrans" cxnId="{3A83EF2E-91FD-4F66-8DCD-F7F022646A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7727808-576D-4F4F-BD82-5A5229941A9D}" type="sibTrans" cxnId="{3A83EF2E-91FD-4F66-8DCD-F7F022646A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F2BFDD0-7C21-4503-918E-1CBFBCB9B915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RECOMENDACIONES</a:t>
          </a:r>
          <a:endParaRPr lang="es-EC" b="1" dirty="0">
            <a:solidFill>
              <a:schemeClr val="tx1"/>
            </a:solidFill>
          </a:endParaRPr>
        </a:p>
      </dgm:t>
    </dgm:pt>
    <dgm:pt modelId="{C940250D-5B04-47C5-9994-E582692A0184}" type="parTrans" cxnId="{6B4CA823-8C78-4C8A-88AE-8B92E1963C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97FFADE-387B-404E-95F7-5F46A0978B49}" type="sibTrans" cxnId="{6B4CA823-8C78-4C8A-88AE-8B92E1963C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0AAF9BA-76FD-4DC9-A569-E15A1B8720BE}" type="pres">
      <dgm:prSet presAssocID="{099B1D1A-7E54-447A-BA21-7A3430BED5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62BFAE0-C9EA-4741-B374-303E26B9F2EF}" type="pres">
      <dgm:prSet presAssocID="{099B1D1A-7E54-447A-BA21-7A3430BED574}" presName="Name1" presStyleCnt="0"/>
      <dgm:spPr/>
    </dgm:pt>
    <dgm:pt modelId="{048CB659-92D9-46FA-ABFD-82F407E580A2}" type="pres">
      <dgm:prSet presAssocID="{099B1D1A-7E54-447A-BA21-7A3430BED574}" presName="cycle" presStyleCnt="0"/>
      <dgm:spPr/>
    </dgm:pt>
    <dgm:pt modelId="{4AB42C2C-7CA3-43D7-B11E-ABAFC19CA910}" type="pres">
      <dgm:prSet presAssocID="{099B1D1A-7E54-447A-BA21-7A3430BED574}" presName="srcNode" presStyleLbl="node1" presStyleIdx="0" presStyleCnt="2"/>
      <dgm:spPr/>
    </dgm:pt>
    <dgm:pt modelId="{7AC05F49-0005-4FE5-88B1-ECE99D04FCD3}" type="pres">
      <dgm:prSet presAssocID="{099B1D1A-7E54-447A-BA21-7A3430BED574}" presName="conn" presStyleLbl="parChTrans1D2" presStyleIdx="0" presStyleCnt="1"/>
      <dgm:spPr/>
      <dgm:t>
        <a:bodyPr/>
        <a:lstStyle/>
        <a:p>
          <a:endParaRPr lang="es-EC"/>
        </a:p>
      </dgm:t>
    </dgm:pt>
    <dgm:pt modelId="{8C936D63-451D-4221-AA70-0FB51A33B3E3}" type="pres">
      <dgm:prSet presAssocID="{099B1D1A-7E54-447A-BA21-7A3430BED574}" presName="extraNode" presStyleLbl="node1" presStyleIdx="0" presStyleCnt="2"/>
      <dgm:spPr/>
    </dgm:pt>
    <dgm:pt modelId="{53582006-CEA6-44E7-A1F8-164608C58FB8}" type="pres">
      <dgm:prSet presAssocID="{099B1D1A-7E54-447A-BA21-7A3430BED574}" presName="dstNode" presStyleLbl="node1" presStyleIdx="0" presStyleCnt="2"/>
      <dgm:spPr/>
    </dgm:pt>
    <dgm:pt modelId="{4D8DB510-0F46-4976-A858-49AB6AF5B1FF}" type="pres">
      <dgm:prSet presAssocID="{BD03DF6E-E340-4692-AE3B-AE17DEFF1B5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48C9C8-E492-4FF8-BA8F-776C05247AD0}" type="pres">
      <dgm:prSet presAssocID="{BD03DF6E-E340-4692-AE3B-AE17DEFF1B52}" presName="accent_1" presStyleCnt="0"/>
      <dgm:spPr/>
    </dgm:pt>
    <dgm:pt modelId="{6C4DBD14-AC06-41DB-B746-83A53CF2E79F}" type="pres">
      <dgm:prSet presAssocID="{BD03DF6E-E340-4692-AE3B-AE17DEFF1B52}" presName="accentRepeatNode" presStyleLbl="solidFgAcc1" presStyleIdx="0" presStyleCnt="2"/>
      <dgm:spPr/>
    </dgm:pt>
    <dgm:pt modelId="{AEC3CF30-CD6F-4E46-B13E-6A18490ADD66}" type="pres">
      <dgm:prSet presAssocID="{5F2BFDD0-7C21-4503-918E-1CBFBCB9B91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2F3331-8A3C-4AF0-BB72-57A1D123ACE3}" type="pres">
      <dgm:prSet presAssocID="{5F2BFDD0-7C21-4503-918E-1CBFBCB9B915}" presName="accent_2" presStyleCnt="0"/>
      <dgm:spPr/>
    </dgm:pt>
    <dgm:pt modelId="{1A362806-791F-441E-9EA1-9D73AF2948BE}" type="pres">
      <dgm:prSet presAssocID="{5F2BFDD0-7C21-4503-918E-1CBFBCB9B915}" presName="accentRepeatNode" presStyleLbl="solidFgAcc1" presStyleIdx="1" presStyleCnt="2"/>
      <dgm:spPr/>
    </dgm:pt>
  </dgm:ptLst>
  <dgm:cxnLst>
    <dgm:cxn modelId="{6B4CA823-8C78-4C8A-88AE-8B92E1963C7F}" srcId="{099B1D1A-7E54-447A-BA21-7A3430BED574}" destId="{5F2BFDD0-7C21-4503-918E-1CBFBCB9B915}" srcOrd="1" destOrd="0" parTransId="{C940250D-5B04-47C5-9994-E582692A0184}" sibTransId="{D97FFADE-387B-404E-95F7-5F46A0978B49}"/>
    <dgm:cxn modelId="{3A83EF2E-91FD-4F66-8DCD-F7F022646A7F}" srcId="{099B1D1A-7E54-447A-BA21-7A3430BED574}" destId="{BD03DF6E-E340-4692-AE3B-AE17DEFF1B52}" srcOrd="0" destOrd="0" parTransId="{E1293E84-899C-4993-9066-74C3552B2C54}" sibTransId="{37727808-576D-4F4F-BD82-5A5229941A9D}"/>
    <dgm:cxn modelId="{E3AB322E-FE80-4A82-A273-645553238969}" type="presOf" srcId="{5F2BFDD0-7C21-4503-918E-1CBFBCB9B915}" destId="{AEC3CF30-CD6F-4E46-B13E-6A18490ADD66}" srcOrd="0" destOrd="0" presId="urn:microsoft.com/office/officeart/2008/layout/VerticalCurvedList"/>
    <dgm:cxn modelId="{8AF5EECA-D6D4-477F-9D70-AA568D55F572}" type="presOf" srcId="{BD03DF6E-E340-4692-AE3B-AE17DEFF1B52}" destId="{4D8DB510-0F46-4976-A858-49AB6AF5B1FF}" srcOrd="0" destOrd="0" presId="urn:microsoft.com/office/officeart/2008/layout/VerticalCurvedList"/>
    <dgm:cxn modelId="{C74CCE0D-97B3-4B10-8B06-72E8A78BB8DB}" type="presOf" srcId="{37727808-576D-4F4F-BD82-5A5229941A9D}" destId="{7AC05F49-0005-4FE5-88B1-ECE99D04FCD3}" srcOrd="0" destOrd="0" presId="urn:microsoft.com/office/officeart/2008/layout/VerticalCurvedList"/>
    <dgm:cxn modelId="{F6B54A60-8CAE-474C-B7A1-D7DDC922915B}" type="presOf" srcId="{099B1D1A-7E54-447A-BA21-7A3430BED574}" destId="{50AAF9BA-76FD-4DC9-A569-E15A1B8720BE}" srcOrd="0" destOrd="0" presId="urn:microsoft.com/office/officeart/2008/layout/VerticalCurvedList"/>
    <dgm:cxn modelId="{30E9C07B-3F9E-4E72-A22E-5363CD6047EA}" type="presParOf" srcId="{50AAF9BA-76FD-4DC9-A569-E15A1B8720BE}" destId="{462BFAE0-C9EA-4741-B374-303E26B9F2EF}" srcOrd="0" destOrd="0" presId="urn:microsoft.com/office/officeart/2008/layout/VerticalCurvedList"/>
    <dgm:cxn modelId="{CD7DA92B-861F-4215-AFFA-45C24148603C}" type="presParOf" srcId="{462BFAE0-C9EA-4741-B374-303E26B9F2EF}" destId="{048CB659-92D9-46FA-ABFD-82F407E580A2}" srcOrd="0" destOrd="0" presId="urn:microsoft.com/office/officeart/2008/layout/VerticalCurvedList"/>
    <dgm:cxn modelId="{620F25DA-D5EB-4F4F-9085-05103A1423B3}" type="presParOf" srcId="{048CB659-92D9-46FA-ABFD-82F407E580A2}" destId="{4AB42C2C-7CA3-43D7-B11E-ABAFC19CA910}" srcOrd="0" destOrd="0" presId="urn:microsoft.com/office/officeart/2008/layout/VerticalCurvedList"/>
    <dgm:cxn modelId="{824A74E2-D005-4B0F-8918-781A184A5A08}" type="presParOf" srcId="{048CB659-92D9-46FA-ABFD-82F407E580A2}" destId="{7AC05F49-0005-4FE5-88B1-ECE99D04FCD3}" srcOrd="1" destOrd="0" presId="urn:microsoft.com/office/officeart/2008/layout/VerticalCurvedList"/>
    <dgm:cxn modelId="{6A3F3BD5-3A59-4E7E-8B85-51DA3A89279A}" type="presParOf" srcId="{048CB659-92D9-46FA-ABFD-82F407E580A2}" destId="{8C936D63-451D-4221-AA70-0FB51A33B3E3}" srcOrd="2" destOrd="0" presId="urn:microsoft.com/office/officeart/2008/layout/VerticalCurvedList"/>
    <dgm:cxn modelId="{B2A9139A-434F-4F86-90C8-8A343C3ED2E6}" type="presParOf" srcId="{048CB659-92D9-46FA-ABFD-82F407E580A2}" destId="{53582006-CEA6-44E7-A1F8-164608C58FB8}" srcOrd="3" destOrd="0" presId="urn:microsoft.com/office/officeart/2008/layout/VerticalCurvedList"/>
    <dgm:cxn modelId="{24ED4B4E-92F2-444F-BAC5-0DECF2054563}" type="presParOf" srcId="{462BFAE0-C9EA-4741-B374-303E26B9F2EF}" destId="{4D8DB510-0F46-4976-A858-49AB6AF5B1FF}" srcOrd="1" destOrd="0" presId="urn:microsoft.com/office/officeart/2008/layout/VerticalCurvedList"/>
    <dgm:cxn modelId="{BBEE2D8A-65B9-430C-A74D-3176ACE41C28}" type="presParOf" srcId="{462BFAE0-C9EA-4741-B374-303E26B9F2EF}" destId="{1A48C9C8-E492-4FF8-BA8F-776C05247AD0}" srcOrd="2" destOrd="0" presId="urn:microsoft.com/office/officeart/2008/layout/VerticalCurvedList"/>
    <dgm:cxn modelId="{C804A39A-6E83-4803-9854-CEC56EA20938}" type="presParOf" srcId="{1A48C9C8-E492-4FF8-BA8F-776C05247AD0}" destId="{6C4DBD14-AC06-41DB-B746-83A53CF2E79F}" srcOrd="0" destOrd="0" presId="urn:microsoft.com/office/officeart/2008/layout/VerticalCurvedList"/>
    <dgm:cxn modelId="{3B8C170F-19EA-4471-BB2C-50EDB105D2D6}" type="presParOf" srcId="{462BFAE0-C9EA-4741-B374-303E26B9F2EF}" destId="{AEC3CF30-CD6F-4E46-B13E-6A18490ADD66}" srcOrd="3" destOrd="0" presId="urn:microsoft.com/office/officeart/2008/layout/VerticalCurvedList"/>
    <dgm:cxn modelId="{ED550F46-4337-4D6B-804B-D65F8E166389}" type="presParOf" srcId="{462BFAE0-C9EA-4741-B374-303E26B9F2EF}" destId="{772F3331-8A3C-4AF0-BB72-57A1D123ACE3}" srcOrd="4" destOrd="0" presId="urn:microsoft.com/office/officeart/2008/layout/VerticalCurvedList"/>
    <dgm:cxn modelId="{B4C78B7F-5814-4236-BE6C-786F67BA6CC6}" type="presParOf" srcId="{772F3331-8A3C-4AF0-BB72-57A1D123ACE3}" destId="{1A362806-791F-441E-9EA1-9D73AF2948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EB71E-03B4-4853-AAAF-46120BFC13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F336FB5-4284-4A0B-8AB2-B7FF5E89B8E1}">
      <dgm:prSet phldrT="[Texto]" custT="1"/>
      <dgm:spPr>
        <a:gradFill rotWithShape="0">
          <a:gsLst>
            <a:gs pos="0">
              <a:srgbClr val="E090E0"/>
            </a:gs>
            <a:gs pos="100000">
              <a:srgbClr val="E090E0"/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existe una cultura de seguridad en la empresa. 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14252-B0BD-402C-9828-7E47A5EA3FEA}" type="sibTrans" cxnId="{BF29D9EF-ABD6-4E13-A07A-B22A1329CD7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0F723-A7AD-483A-AB59-E2180123BF25}" type="parTrans" cxnId="{BF29D9EF-ABD6-4E13-A07A-B22A1329CD7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2549F-2CC2-4735-8ED7-24460F8262E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Según datos estadísticos, en el sector de </a:t>
          </a:r>
          <a:r>
            <a:rPr lang="es-ES_tradnl" sz="18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Monteserrín</a:t>
          </a:r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existe un alto nivel de delincuencia.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2C786-7FF3-4B49-98FA-4062F5493566}" type="sibTrans" cxnId="{310C59DA-808B-4E61-B873-87CF5D515CA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B77C8-7C10-4867-A096-70151DEE2E54}" type="parTrans" cxnId="{310C59DA-808B-4E61-B873-87CF5D515CA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EDEC0-598D-46F9-A17E-43A262F10DE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existe una política, ni procedimientos de seguridad consignados, mismos sirvan de apoyo para evitar la ocurrencia de eventos no deseados.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392E3-07FE-40A0-A5C4-D653A243CC84}" type="parTrans" cxnId="{F7135E99-D087-4E1B-81A1-0936C064C40E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B61E4-7CB2-4FEF-8204-B8857C144CCA}" type="sibTrans" cxnId="{F7135E99-D087-4E1B-81A1-0936C064C40E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1A0B2-226D-4FC7-A426-327672A84A0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sistemas de control de accesos son ineficientes, lo cual hace vulnerable a la instalación.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BC3BF-F6C0-4F9D-9203-E0072BD57ACD}" type="parTrans" cxnId="{0C25AE00-0E1B-4BCF-B77C-D35715499BF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C9870-13CB-4E0A-9DC1-683D26BB9214}" type="sibTrans" cxnId="{0C25AE00-0E1B-4BCF-B77C-D35715499BF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9476A-236B-4E20-A251-00CF212623D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información que se genera, se encuentra desprotegida.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AD311-6AAF-4E22-AD99-34C103906F14}" type="parTrans" cxnId="{9087609F-9B01-43FC-9361-2EA4F43582D8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65EE3-0A7D-43C1-8F57-9245AC9FD0F4}" type="sibTrans" cxnId="{9087609F-9B01-43FC-9361-2EA4F43582D8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5A3CA-BA4C-4886-B81A-FE20A9F7BBB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Existe una cantidad representativa de puertas, provistas de candados y cerraduras, las cuales, pueden ser vulneradas con facilidad.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A2A3-CB15-427E-86FA-3142AA4360E3}" type="parTrans" cxnId="{6D3072C6-0EF1-4651-9A24-5F317D6BC170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69849C-0DFD-49F2-BFD0-BE1F583CAE1E}" type="sibTrans" cxnId="{6D3072C6-0EF1-4651-9A24-5F317D6BC170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6AFF5-9AF1-45F9-85BB-E8F5F6ECC2BD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exposición a riesgos de origen antrópico constituyen una amenaza latente, debido a que las medidas de seguridad existentes, son ineficientes.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5F6DE-8C1D-4A2A-AACC-914D31AF0882}" type="sibTrans" cxnId="{6ECD452D-FA47-4A9D-869A-2C723CB05E6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CB563-5A64-4F38-8A3B-A0EF86A4DD1C}" type="parTrans" cxnId="{6ECD452D-FA47-4A9D-869A-2C723CB05E6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072BE-7E63-4FC4-B07C-85482AA125B4}" type="pres">
      <dgm:prSet presAssocID="{718EB71E-03B4-4853-AAAF-46120BFC1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870E97-8A63-41CC-8024-0349E7BB51D2}" type="pres">
      <dgm:prSet presAssocID="{E542549F-2CC2-4735-8ED7-24460F8262E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B5FC78-FF56-458E-88C6-AAF3C8152038}" type="pres">
      <dgm:prSet presAssocID="{E972C786-7FF3-4B49-98FA-4062F5493566}" presName="spacer" presStyleCnt="0"/>
      <dgm:spPr/>
    </dgm:pt>
    <dgm:pt modelId="{644B253C-65A6-493F-83E5-DE5D0EE5E4CE}" type="pres">
      <dgm:prSet presAssocID="{FF336FB5-4284-4A0B-8AB2-B7FF5E89B8E1}" presName="parentText" presStyleLbl="node1" presStyleIdx="1" presStyleCnt="7" custLinFactY="17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EC26C-950E-4BBB-ACCF-B2F7C89F54D4}" type="pres">
      <dgm:prSet presAssocID="{4BB14252-B0BD-402C-9828-7E47A5EA3FEA}" presName="spacer" presStyleCnt="0"/>
      <dgm:spPr/>
    </dgm:pt>
    <dgm:pt modelId="{0BC77D20-13A7-45C5-ADD4-AD1767108D94}" type="pres">
      <dgm:prSet presAssocID="{CFDEDEC0-598D-46F9-A17E-43A262F10DE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184DB-E11F-480E-B7B5-99A966C8B11D}" type="pres">
      <dgm:prSet presAssocID="{5FBB61E4-7CB2-4FEF-8204-B8857C144CCA}" presName="spacer" presStyleCnt="0"/>
      <dgm:spPr/>
    </dgm:pt>
    <dgm:pt modelId="{2FE3747E-B5BD-41B7-ACBF-BC44F4E791AC}" type="pres">
      <dgm:prSet presAssocID="{57C1A0B2-226D-4FC7-A426-327672A84A0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49853-FA77-4EF3-8350-7DF6F7A17199}" type="pres">
      <dgm:prSet presAssocID="{803C9870-13CB-4E0A-9DC1-683D26BB9214}" presName="spacer" presStyleCnt="0"/>
      <dgm:spPr/>
    </dgm:pt>
    <dgm:pt modelId="{12A0FF03-B20C-4ECC-BA38-5ED695C272AC}" type="pres">
      <dgm:prSet presAssocID="{1686AFF5-9AF1-45F9-85BB-E8F5F6ECC2B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66FAC6-CAC2-4EA1-A729-EB20BE322B63}" type="pres">
      <dgm:prSet presAssocID="{2DF5F6DE-8C1D-4A2A-AACC-914D31AF0882}" presName="spacer" presStyleCnt="0"/>
      <dgm:spPr/>
    </dgm:pt>
    <dgm:pt modelId="{35A6609D-4ACF-4CC8-852C-31AABBD8BFBD}" type="pres">
      <dgm:prSet presAssocID="{1A69476A-236B-4E20-A251-00CF212623D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71CFAB-8CEC-4679-9C47-48A17B410E39}" type="pres">
      <dgm:prSet presAssocID="{3FB65EE3-0A7D-43C1-8F57-9245AC9FD0F4}" presName="spacer" presStyleCnt="0"/>
      <dgm:spPr/>
    </dgm:pt>
    <dgm:pt modelId="{418CCFBA-D0E0-4A30-A951-3AE04D2AE959}" type="pres">
      <dgm:prSet presAssocID="{F3D5A3CA-BA4C-4886-B81A-FE20A9F7BBB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87609F-9B01-43FC-9361-2EA4F43582D8}" srcId="{718EB71E-03B4-4853-AAAF-46120BFC1303}" destId="{1A69476A-236B-4E20-A251-00CF212623D7}" srcOrd="5" destOrd="0" parTransId="{7F7AD311-6AAF-4E22-AD99-34C103906F14}" sibTransId="{3FB65EE3-0A7D-43C1-8F57-9245AC9FD0F4}"/>
    <dgm:cxn modelId="{F7135E99-D087-4E1B-81A1-0936C064C40E}" srcId="{718EB71E-03B4-4853-AAAF-46120BFC1303}" destId="{CFDEDEC0-598D-46F9-A17E-43A262F10DE4}" srcOrd="2" destOrd="0" parTransId="{B34392E3-07FE-40A0-A5C4-D653A243CC84}" sibTransId="{5FBB61E4-7CB2-4FEF-8204-B8857C144CCA}"/>
    <dgm:cxn modelId="{2211A595-6512-4E50-8FF7-331CB6216E75}" type="presOf" srcId="{57C1A0B2-226D-4FC7-A426-327672A84A04}" destId="{2FE3747E-B5BD-41B7-ACBF-BC44F4E791AC}" srcOrd="0" destOrd="0" presId="urn:microsoft.com/office/officeart/2005/8/layout/vList2"/>
    <dgm:cxn modelId="{0C25AE00-0E1B-4BCF-B77C-D35715499BF9}" srcId="{718EB71E-03B4-4853-AAAF-46120BFC1303}" destId="{57C1A0B2-226D-4FC7-A426-327672A84A04}" srcOrd="3" destOrd="0" parTransId="{AF0BC3BF-F6C0-4F9D-9203-E0072BD57ACD}" sibTransId="{803C9870-13CB-4E0A-9DC1-683D26BB9214}"/>
    <dgm:cxn modelId="{6278A11D-F6EC-4FD1-8517-4E6A9CA2E054}" type="presOf" srcId="{1A69476A-236B-4E20-A251-00CF212623D7}" destId="{35A6609D-4ACF-4CC8-852C-31AABBD8BFBD}" srcOrd="0" destOrd="0" presId="urn:microsoft.com/office/officeart/2005/8/layout/vList2"/>
    <dgm:cxn modelId="{5484362C-475A-4E82-91E9-2DF8201077C7}" type="presOf" srcId="{FF336FB5-4284-4A0B-8AB2-B7FF5E89B8E1}" destId="{644B253C-65A6-493F-83E5-DE5D0EE5E4CE}" srcOrd="0" destOrd="0" presId="urn:microsoft.com/office/officeart/2005/8/layout/vList2"/>
    <dgm:cxn modelId="{DE315300-995A-4029-B6F2-D5DF2A8124E6}" type="presOf" srcId="{F3D5A3CA-BA4C-4886-B81A-FE20A9F7BBBE}" destId="{418CCFBA-D0E0-4A30-A951-3AE04D2AE959}" srcOrd="0" destOrd="0" presId="urn:microsoft.com/office/officeart/2005/8/layout/vList2"/>
    <dgm:cxn modelId="{6ECD452D-FA47-4A9D-869A-2C723CB05E69}" srcId="{718EB71E-03B4-4853-AAAF-46120BFC1303}" destId="{1686AFF5-9AF1-45F9-85BB-E8F5F6ECC2BD}" srcOrd="4" destOrd="0" parTransId="{17CCB563-5A64-4F38-8A3B-A0EF86A4DD1C}" sibTransId="{2DF5F6DE-8C1D-4A2A-AACC-914D31AF0882}"/>
    <dgm:cxn modelId="{99938844-E4D9-4E6E-AF00-0DF3FE80DE8D}" type="presOf" srcId="{718EB71E-03B4-4853-AAAF-46120BFC1303}" destId="{531072BE-7E63-4FC4-B07C-85482AA125B4}" srcOrd="0" destOrd="0" presId="urn:microsoft.com/office/officeart/2005/8/layout/vList2"/>
    <dgm:cxn modelId="{5A0CAB59-DF89-4A12-BAC0-9E06988E132D}" type="presOf" srcId="{1686AFF5-9AF1-45F9-85BB-E8F5F6ECC2BD}" destId="{12A0FF03-B20C-4ECC-BA38-5ED695C272AC}" srcOrd="0" destOrd="0" presId="urn:microsoft.com/office/officeart/2005/8/layout/vList2"/>
    <dgm:cxn modelId="{6D3072C6-0EF1-4651-9A24-5F317D6BC170}" srcId="{718EB71E-03B4-4853-AAAF-46120BFC1303}" destId="{F3D5A3CA-BA4C-4886-B81A-FE20A9F7BBBE}" srcOrd="6" destOrd="0" parTransId="{F6F4A2A3-CB15-427E-86FA-3142AA4360E3}" sibTransId="{0769849C-0DFD-49F2-BFD0-BE1F583CAE1E}"/>
    <dgm:cxn modelId="{DE08C791-336B-4142-8095-939C3765E2F8}" type="presOf" srcId="{E542549F-2CC2-4735-8ED7-24460F8262E8}" destId="{55870E97-8A63-41CC-8024-0349E7BB51D2}" srcOrd="0" destOrd="0" presId="urn:microsoft.com/office/officeart/2005/8/layout/vList2"/>
    <dgm:cxn modelId="{64EA8D2C-CF84-4E15-BD90-195B5CF985B8}" type="presOf" srcId="{CFDEDEC0-598D-46F9-A17E-43A262F10DE4}" destId="{0BC77D20-13A7-45C5-ADD4-AD1767108D94}" srcOrd="0" destOrd="0" presId="urn:microsoft.com/office/officeart/2005/8/layout/vList2"/>
    <dgm:cxn modelId="{BF29D9EF-ABD6-4E13-A07A-B22A1329CD76}" srcId="{718EB71E-03B4-4853-AAAF-46120BFC1303}" destId="{FF336FB5-4284-4A0B-8AB2-B7FF5E89B8E1}" srcOrd="1" destOrd="0" parTransId="{11F0F723-A7AD-483A-AB59-E2180123BF25}" sibTransId="{4BB14252-B0BD-402C-9828-7E47A5EA3FEA}"/>
    <dgm:cxn modelId="{310C59DA-808B-4E61-B873-87CF5D515CA6}" srcId="{718EB71E-03B4-4853-AAAF-46120BFC1303}" destId="{E542549F-2CC2-4735-8ED7-24460F8262E8}" srcOrd="0" destOrd="0" parTransId="{0E3B77C8-7C10-4867-A096-70151DEE2E54}" sibTransId="{E972C786-7FF3-4B49-98FA-4062F5493566}"/>
    <dgm:cxn modelId="{C59EC8AE-CC24-4D06-9FF9-CD1F6CEDBB15}" type="presParOf" srcId="{531072BE-7E63-4FC4-B07C-85482AA125B4}" destId="{55870E97-8A63-41CC-8024-0349E7BB51D2}" srcOrd="0" destOrd="0" presId="urn:microsoft.com/office/officeart/2005/8/layout/vList2"/>
    <dgm:cxn modelId="{3C7C74DF-7328-4115-B983-9CCDE3CE296F}" type="presParOf" srcId="{531072BE-7E63-4FC4-B07C-85482AA125B4}" destId="{8DB5FC78-FF56-458E-88C6-AAF3C8152038}" srcOrd="1" destOrd="0" presId="urn:microsoft.com/office/officeart/2005/8/layout/vList2"/>
    <dgm:cxn modelId="{6279C0EA-BC78-4C30-BB74-53388695EB3A}" type="presParOf" srcId="{531072BE-7E63-4FC4-B07C-85482AA125B4}" destId="{644B253C-65A6-493F-83E5-DE5D0EE5E4CE}" srcOrd="2" destOrd="0" presId="urn:microsoft.com/office/officeart/2005/8/layout/vList2"/>
    <dgm:cxn modelId="{929A2CB0-D7A7-48C6-8D91-5193E28EEE4B}" type="presParOf" srcId="{531072BE-7E63-4FC4-B07C-85482AA125B4}" destId="{1C1EC26C-950E-4BBB-ACCF-B2F7C89F54D4}" srcOrd="3" destOrd="0" presId="urn:microsoft.com/office/officeart/2005/8/layout/vList2"/>
    <dgm:cxn modelId="{95C5B43F-1BB8-40E1-ACF0-935EEF349DCC}" type="presParOf" srcId="{531072BE-7E63-4FC4-B07C-85482AA125B4}" destId="{0BC77D20-13A7-45C5-ADD4-AD1767108D94}" srcOrd="4" destOrd="0" presId="urn:microsoft.com/office/officeart/2005/8/layout/vList2"/>
    <dgm:cxn modelId="{778BC789-BBC4-4E0C-A061-C59C12A1FC2C}" type="presParOf" srcId="{531072BE-7E63-4FC4-B07C-85482AA125B4}" destId="{0E2184DB-E11F-480E-B7B5-99A966C8B11D}" srcOrd="5" destOrd="0" presId="urn:microsoft.com/office/officeart/2005/8/layout/vList2"/>
    <dgm:cxn modelId="{510D7EF7-7A84-479C-A43B-CCD104F03571}" type="presParOf" srcId="{531072BE-7E63-4FC4-B07C-85482AA125B4}" destId="{2FE3747E-B5BD-41B7-ACBF-BC44F4E791AC}" srcOrd="6" destOrd="0" presId="urn:microsoft.com/office/officeart/2005/8/layout/vList2"/>
    <dgm:cxn modelId="{982D3420-E777-4A4C-92AA-801E0AC419F3}" type="presParOf" srcId="{531072BE-7E63-4FC4-B07C-85482AA125B4}" destId="{6B749853-FA77-4EF3-8350-7DF6F7A17199}" srcOrd="7" destOrd="0" presId="urn:microsoft.com/office/officeart/2005/8/layout/vList2"/>
    <dgm:cxn modelId="{5424549E-C4A3-4554-97E0-D0E5A34D213D}" type="presParOf" srcId="{531072BE-7E63-4FC4-B07C-85482AA125B4}" destId="{12A0FF03-B20C-4ECC-BA38-5ED695C272AC}" srcOrd="8" destOrd="0" presId="urn:microsoft.com/office/officeart/2005/8/layout/vList2"/>
    <dgm:cxn modelId="{D3AEF5C2-C27B-40C2-9A33-42318EBAEF93}" type="presParOf" srcId="{531072BE-7E63-4FC4-B07C-85482AA125B4}" destId="{6A66FAC6-CAC2-4EA1-A729-EB20BE322B63}" srcOrd="9" destOrd="0" presId="urn:microsoft.com/office/officeart/2005/8/layout/vList2"/>
    <dgm:cxn modelId="{97166569-BC7F-4ED5-9900-68AC68A7EF94}" type="presParOf" srcId="{531072BE-7E63-4FC4-B07C-85482AA125B4}" destId="{35A6609D-4ACF-4CC8-852C-31AABBD8BFBD}" srcOrd="10" destOrd="0" presId="urn:microsoft.com/office/officeart/2005/8/layout/vList2"/>
    <dgm:cxn modelId="{A587DE0A-0266-4E51-8CEC-02F03C899481}" type="presParOf" srcId="{531072BE-7E63-4FC4-B07C-85482AA125B4}" destId="{0371CFAB-8CEC-4679-9C47-48A17B410E39}" srcOrd="11" destOrd="0" presId="urn:microsoft.com/office/officeart/2005/8/layout/vList2"/>
    <dgm:cxn modelId="{C0CF9DDE-975D-4ECF-9E3C-DDE7F74A79B1}" type="presParOf" srcId="{531072BE-7E63-4FC4-B07C-85482AA125B4}" destId="{418CCFBA-D0E0-4A30-A951-3AE04D2AE9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8EB71E-03B4-4853-AAAF-46120BFC13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F336FB5-4284-4A0B-8AB2-B7FF5E89B8E1}">
      <dgm:prSet phldrT="[Texto]" custT="1"/>
      <dgm:spPr>
        <a:gradFill rotWithShape="0">
          <a:gsLst>
            <a:gs pos="0">
              <a:srgbClr val="E090E0"/>
            </a:gs>
            <a:gs pos="100000">
              <a:srgbClr val="E090E0"/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_tradn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mayoría del personal no sabe cómo actuar en caso de que se presente una emergencia, no se han realizado simulacros.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14252-B0BD-402C-9828-7E47A5EA3FEA}" type="sibTrans" cxnId="{BF29D9EF-ABD6-4E13-A07A-B22A1329CD7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0F723-A7AD-483A-AB59-E2180123BF25}" type="parTrans" cxnId="{BF29D9EF-ABD6-4E13-A07A-B22A1329CD7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2549F-2CC2-4735-8ED7-24460F8262E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Hay pérdidas no cuantificadas en la empresa, existe la preocupación de que estas vayan en aumento e incluso pueda existir afectación a la maquinaria.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2C786-7FF3-4B49-98FA-4062F5493566}" type="sibTrans" cxnId="{310C59DA-808B-4E61-B873-87CF5D515CA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B77C8-7C10-4867-A096-70151DEE2E54}" type="parTrans" cxnId="{310C59DA-808B-4E61-B873-87CF5D515CA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EDEC0-598D-46F9-A17E-43A262F10DE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instalación cuenta con un buen sistema contra incendios, pero sus miembros desconocen la ubicación y accionamiento de los medios.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392E3-07FE-40A0-A5C4-D653A243CC84}" type="parTrans" cxnId="{F7135E99-D087-4E1B-81A1-0936C064C40E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B61E4-7CB2-4FEF-8204-B8857C144CCA}" type="sibTrans" cxnId="{F7135E99-D087-4E1B-81A1-0936C064C40E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1A0B2-226D-4FC7-A426-327672A84A0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gerente y sus principales autoridades confían en su personal, sin embargo muestran preocupación por la existencia de pérdidas.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BC3BF-F6C0-4F9D-9203-E0072BD57ACD}" type="parTrans" cxnId="{0C25AE00-0E1B-4BCF-B77C-D35715499BF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C9870-13CB-4E0A-9DC1-683D26BB9214}" type="sibTrans" cxnId="{0C25AE00-0E1B-4BCF-B77C-D35715499BF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9476A-236B-4E20-A251-00CF212623D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servicio de vigilancia no es confiable, los guardias no poseen conocimientos importantes de seguridad.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AD311-6AAF-4E22-AD99-34C103906F14}" type="parTrans" cxnId="{9087609F-9B01-43FC-9361-2EA4F43582D8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65EE3-0A7D-43C1-8F57-9245AC9FD0F4}" type="sibTrans" cxnId="{9087609F-9B01-43FC-9361-2EA4F43582D8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072BE-7E63-4FC4-B07C-85482AA125B4}" type="pres">
      <dgm:prSet presAssocID="{718EB71E-03B4-4853-AAAF-46120BFC1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870E97-8A63-41CC-8024-0349E7BB51D2}" type="pres">
      <dgm:prSet presAssocID="{E542549F-2CC2-4735-8ED7-24460F8262E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B5FC78-FF56-458E-88C6-AAF3C8152038}" type="pres">
      <dgm:prSet presAssocID="{E972C786-7FF3-4B49-98FA-4062F5493566}" presName="spacer" presStyleCnt="0"/>
      <dgm:spPr/>
    </dgm:pt>
    <dgm:pt modelId="{644B253C-65A6-493F-83E5-DE5D0EE5E4CE}" type="pres">
      <dgm:prSet presAssocID="{FF336FB5-4284-4A0B-8AB2-B7FF5E89B8E1}" presName="parentText" presStyleLbl="node1" presStyleIdx="1" presStyleCnt="5" custLinFactNeighborY="-1710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EC26C-950E-4BBB-ACCF-B2F7C89F54D4}" type="pres">
      <dgm:prSet presAssocID="{4BB14252-B0BD-402C-9828-7E47A5EA3FEA}" presName="spacer" presStyleCnt="0"/>
      <dgm:spPr/>
    </dgm:pt>
    <dgm:pt modelId="{0BC77D20-13A7-45C5-ADD4-AD1767108D94}" type="pres">
      <dgm:prSet presAssocID="{CFDEDEC0-598D-46F9-A17E-43A262F10DE4}" presName="parentText" presStyleLbl="node1" presStyleIdx="2" presStyleCnt="5" custLinFactNeighborY="-7305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184DB-E11F-480E-B7B5-99A966C8B11D}" type="pres">
      <dgm:prSet presAssocID="{5FBB61E4-7CB2-4FEF-8204-B8857C144CCA}" presName="spacer" presStyleCnt="0"/>
      <dgm:spPr/>
    </dgm:pt>
    <dgm:pt modelId="{2FE3747E-B5BD-41B7-ACBF-BC44F4E791AC}" type="pres">
      <dgm:prSet presAssocID="{57C1A0B2-226D-4FC7-A426-327672A84A04}" presName="parentText" presStyleLbl="node1" presStyleIdx="3" presStyleCnt="5" custLinFactNeighborY="-7797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49853-FA77-4EF3-8350-7DF6F7A17199}" type="pres">
      <dgm:prSet presAssocID="{803C9870-13CB-4E0A-9DC1-683D26BB9214}" presName="spacer" presStyleCnt="0"/>
      <dgm:spPr/>
    </dgm:pt>
    <dgm:pt modelId="{35A6609D-4ACF-4CC8-852C-31AABBD8BFBD}" type="pres">
      <dgm:prSet presAssocID="{1A69476A-236B-4E20-A251-00CF212623D7}" presName="parentText" presStyleLbl="node1" presStyleIdx="4" presStyleCnt="5" custLinFactNeighborY="-8289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25AE00-0E1B-4BCF-B77C-D35715499BF9}" srcId="{718EB71E-03B4-4853-AAAF-46120BFC1303}" destId="{57C1A0B2-226D-4FC7-A426-327672A84A04}" srcOrd="3" destOrd="0" parTransId="{AF0BC3BF-F6C0-4F9D-9203-E0072BD57ACD}" sibTransId="{803C9870-13CB-4E0A-9DC1-683D26BB9214}"/>
    <dgm:cxn modelId="{310C59DA-808B-4E61-B873-87CF5D515CA6}" srcId="{718EB71E-03B4-4853-AAAF-46120BFC1303}" destId="{E542549F-2CC2-4735-8ED7-24460F8262E8}" srcOrd="0" destOrd="0" parTransId="{0E3B77C8-7C10-4867-A096-70151DEE2E54}" sibTransId="{E972C786-7FF3-4B49-98FA-4062F5493566}"/>
    <dgm:cxn modelId="{4EF39072-17B8-4101-938C-36E8D7E4F738}" type="presOf" srcId="{CFDEDEC0-598D-46F9-A17E-43A262F10DE4}" destId="{0BC77D20-13A7-45C5-ADD4-AD1767108D94}" srcOrd="0" destOrd="0" presId="urn:microsoft.com/office/officeart/2005/8/layout/vList2"/>
    <dgm:cxn modelId="{9087609F-9B01-43FC-9361-2EA4F43582D8}" srcId="{718EB71E-03B4-4853-AAAF-46120BFC1303}" destId="{1A69476A-236B-4E20-A251-00CF212623D7}" srcOrd="4" destOrd="0" parTransId="{7F7AD311-6AAF-4E22-AD99-34C103906F14}" sibTransId="{3FB65EE3-0A7D-43C1-8F57-9245AC9FD0F4}"/>
    <dgm:cxn modelId="{F7135E99-D087-4E1B-81A1-0936C064C40E}" srcId="{718EB71E-03B4-4853-AAAF-46120BFC1303}" destId="{CFDEDEC0-598D-46F9-A17E-43A262F10DE4}" srcOrd="2" destOrd="0" parTransId="{B34392E3-07FE-40A0-A5C4-D653A243CC84}" sibTransId="{5FBB61E4-7CB2-4FEF-8204-B8857C144CCA}"/>
    <dgm:cxn modelId="{041D5A86-E949-4617-BD38-FC2678523133}" type="presOf" srcId="{FF336FB5-4284-4A0B-8AB2-B7FF5E89B8E1}" destId="{644B253C-65A6-493F-83E5-DE5D0EE5E4CE}" srcOrd="0" destOrd="0" presId="urn:microsoft.com/office/officeart/2005/8/layout/vList2"/>
    <dgm:cxn modelId="{E6EC7D9C-6159-4812-AC72-55F816517B09}" type="presOf" srcId="{718EB71E-03B4-4853-AAAF-46120BFC1303}" destId="{531072BE-7E63-4FC4-B07C-85482AA125B4}" srcOrd="0" destOrd="0" presId="urn:microsoft.com/office/officeart/2005/8/layout/vList2"/>
    <dgm:cxn modelId="{A8AD30D0-EDFF-4A02-92C6-E3589AAB0A54}" type="presOf" srcId="{E542549F-2CC2-4735-8ED7-24460F8262E8}" destId="{55870E97-8A63-41CC-8024-0349E7BB51D2}" srcOrd="0" destOrd="0" presId="urn:microsoft.com/office/officeart/2005/8/layout/vList2"/>
    <dgm:cxn modelId="{694DA510-CBCB-49C6-B21A-C6D4283AC2FC}" type="presOf" srcId="{1A69476A-236B-4E20-A251-00CF212623D7}" destId="{35A6609D-4ACF-4CC8-852C-31AABBD8BFBD}" srcOrd="0" destOrd="0" presId="urn:microsoft.com/office/officeart/2005/8/layout/vList2"/>
    <dgm:cxn modelId="{BF29D9EF-ABD6-4E13-A07A-B22A1329CD76}" srcId="{718EB71E-03B4-4853-AAAF-46120BFC1303}" destId="{FF336FB5-4284-4A0B-8AB2-B7FF5E89B8E1}" srcOrd="1" destOrd="0" parTransId="{11F0F723-A7AD-483A-AB59-E2180123BF25}" sibTransId="{4BB14252-B0BD-402C-9828-7E47A5EA3FEA}"/>
    <dgm:cxn modelId="{697435FC-7F5D-48A5-B27A-8F1E74983DD8}" type="presOf" srcId="{57C1A0B2-226D-4FC7-A426-327672A84A04}" destId="{2FE3747E-B5BD-41B7-ACBF-BC44F4E791AC}" srcOrd="0" destOrd="0" presId="urn:microsoft.com/office/officeart/2005/8/layout/vList2"/>
    <dgm:cxn modelId="{FF96D52E-A95E-4D72-83CF-1B90E603A784}" type="presParOf" srcId="{531072BE-7E63-4FC4-B07C-85482AA125B4}" destId="{55870E97-8A63-41CC-8024-0349E7BB51D2}" srcOrd="0" destOrd="0" presId="urn:microsoft.com/office/officeart/2005/8/layout/vList2"/>
    <dgm:cxn modelId="{A313C36E-F75B-4123-B0D0-2E6D1559D1BA}" type="presParOf" srcId="{531072BE-7E63-4FC4-B07C-85482AA125B4}" destId="{8DB5FC78-FF56-458E-88C6-AAF3C8152038}" srcOrd="1" destOrd="0" presId="urn:microsoft.com/office/officeart/2005/8/layout/vList2"/>
    <dgm:cxn modelId="{803254F0-A0C8-40F8-AF81-35C44EAE767D}" type="presParOf" srcId="{531072BE-7E63-4FC4-B07C-85482AA125B4}" destId="{644B253C-65A6-493F-83E5-DE5D0EE5E4CE}" srcOrd="2" destOrd="0" presId="urn:microsoft.com/office/officeart/2005/8/layout/vList2"/>
    <dgm:cxn modelId="{42D8E143-CFD9-428C-A9D9-D860D2A4CD4B}" type="presParOf" srcId="{531072BE-7E63-4FC4-B07C-85482AA125B4}" destId="{1C1EC26C-950E-4BBB-ACCF-B2F7C89F54D4}" srcOrd="3" destOrd="0" presId="urn:microsoft.com/office/officeart/2005/8/layout/vList2"/>
    <dgm:cxn modelId="{5D06C85F-CC5F-456D-8D4D-3EBBE4903E8D}" type="presParOf" srcId="{531072BE-7E63-4FC4-B07C-85482AA125B4}" destId="{0BC77D20-13A7-45C5-ADD4-AD1767108D94}" srcOrd="4" destOrd="0" presId="urn:microsoft.com/office/officeart/2005/8/layout/vList2"/>
    <dgm:cxn modelId="{BAC90527-D5C0-4E27-965A-C5C650D124FC}" type="presParOf" srcId="{531072BE-7E63-4FC4-B07C-85482AA125B4}" destId="{0E2184DB-E11F-480E-B7B5-99A966C8B11D}" srcOrd="5" destOrd="0" presId="urn:microsoft.com/office/officeart/2005/8/layout/vList2"/>
    <dgm:cxn modelId="{84E9FD85-FD29-422B-B38E-2DC0A533AC43}" type="presParOf" srcId="{531072BE-7E63-4FC4-B07C-85482AA125B4}" destId="{2FE3747E-B5BD-41B7-ACBF-BC44F4E791AC}" srcOrd="6" destOrd="0" presId="urn:microsoft.com/office/officeart/2005/8/layout/vList2"/>
    <dgm:cxn modelId="{C7B2940F-BDD6-4577-BA89-795B97FE7405}" type="presParOf" srcId="{531072BE-7E63-4FC4-B07C-85482AA125B4}" destId="{6B749853-FA77-4EF3-8350-7DF6F7A17199}" srcOrd="7" destOrd="0" presId="urn:microsoft.com/office/officeart/2005/8/layout/vList2"/>
    <dgm:cxn modelId="{9E55ACFE-4E79-46A8-8F28-CA964A6B559C}" type="presParOf" srcId="{531072BE-7E63-4FC4-B07C-85482AA125B4}" destId="{35A6609D-4ACF-4CC8-852C-31AABBD8BF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5A8CF1-B13C-4B13-8FED-7924D654D665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5F3881F-15E3-448B-966B-029A1EADE1C4}">
      <dgm:prSet phldrT="[Texto]"/>
      <dgm:spPr/>
      <dgm:t>
        <a:bodyPr/>
        <a:lstStyle/>
        <a:p>
          <a:pPr algn="just"/>
          <a:r>
            <a:rPr lang="es-ES_tradnl" dirty="0" smtClean="0"/>
            <a:t>Considerar la coordinación con la UPC del sector, para que se realicen patrullajes continuos.</a:t>
          </a:r>
          <a:endParaRPr lang="es-EC" dirty="0"/>
        </a:p>
      </dgm:t>
    </dgm:pt>
    <dgm:pt modelId="{C2A26E61-C84D-4549-9E77-C1D0836C4D56}" type="parTrans" cxnId="{1FA2C14F-9F55-407C-B1C3-06ECE255AFC7}">
      <dgm:prSet/>
      <dgm:spPr/>
      <dgm:t>
        <a:bodyPr/>
        <a:lstStyle/>
        <a:p>
          <a:pPr algn="just"/>
          <a:endParaRPr lang="es-EC"/>
        </a:p>
      </dgm:t>
    </dgm:pt>
    <dgm:pt modelId="{07753511-5D6B-48F6-9CE6-60DF24E219AE}" type="sibTrans" cxnId="{1FA2C14F-9F55-407C-B1C3-06ECE255AFC7}">
      <dgm:prSet/>
      <dgm:spPr/>
      <dgm:t>
        <a:bodyPr/>
        <a:lstStyle/>
        <a:p>
          <a:pPr algn="just"/>
          <a:endParaRPr lang="es-EC"/>
        </a:p>
      </dgm:t>
    </dgm:pt>
    <dgm:pt modelId="{384F4E67-9A27-4D90-944B-61B10AD33F0B}">
      <dgm:prSet phldrT="[Texto]"/>
      <dgm:spPr/>
      <dgm:t>
        <a:bodyPr/>
        <a:lstStyle/>
        <a:p>
          <a:pPr algn="just"/>
          <a:r>
            <a:rPr lang="es-ES_tradnl" dirty="0" smtClean="0"/>
            <a:t>Elaborar la política y procedimientos de seguridad para el personal de la organización y del servicio de vigilancia.</a:t>
          </a:r>
          <a:endParaRPr lang="es-EC" dirty="0"/>
        </a:p>
      </dgm:t>
    </dgm:pt>
    <dgm:pt modelId="{2ACDC494-66C3-4A21-B257-9DC816410068}" type="parTrans" cxnId="{0B0C260E-1012-4DB3-B4D9-BA81431A66E5}">
      <dgm:prSet/>
      <dgm:spPr/>
      <dgm:t>
        <a:bodyPr/>
        <a:lstStyle/>
        <a:p>
          <a:pPr algn="just"/>
          <a:endParaRPr lang="es-EC"/>
        </a:p>
      </dgm:t>
    </dgm:pt>
    <dgm:pt modelId="{F4D96306-6AC7-4EA9-979E-660D64F9FA88}" type="sibTrans" cxnId="{0B0C260E-1012-4DB3-B4D9-BA81431A66E5}">
      <dgm:prSet/>
      <dgm:spPr/>
      <dgm:t>
        <a:bodyPr/>
        <a:lstStyle/>
        <a:p>
          <a:pPr algn="just"/>
          <a:endParaRPr lang="es-EC"/>
        </a:p>
      </dgm:t>
    </dgm:pt>
    <dgm:pt modelId="{DB81E870-3CD1-410C-AA26-AE487490AEB2}">
      <dgm:prSet phldrT="[Texto]"/>
      <dgm:spPr/>
      <dgm:t>
        <a:bodyPr/>
        <a:lstStyle/>
        <a:p>
          <a:pPr algn="just"/>
          <a:r>
            <a:rPr lang="es-ES_tradnl" dirty="0" smtClean="0"/>
            <a:t>Realizar una campaña de concienciación sobre la importancia de la seguridad física.</a:t>
          </a:r>
          <a:endParaRPr lang="es-EC" dirty="0"/>
        </a:p>
      </dgm:t>
    </dgm:pt>
    <dgm:pt modelId="{A417EB29-30F7-4F01-9CF8-95D754B47843}" type="sibTrans" cxnId="{BE906BA2-C695-445E-BAC7-70ECAA6A73D9}">
      <dgm:prSet/>
      <dgm:spPr/>
      <dgm:t>
        <a:bodyPr/>
        <a:lstStyle/>
        <a:p>
          <a:pPr algn="just"/>
          <a:endParaRPr lang="es-EC"/>
        </a:p>
      </dgm:t>
    </dgm:pt>
    <dgm:pt modelId="{ECDAAD07-2B86-4AF6-B819-97F6F61354F5}" type="parTrans" cxnId="{BE906BA2-C695-445E-BAC7-70ECAA6A73D9}">
      <dgm:prSet/>
      <dgm:spPr/>
      <dgm:t>
        <a:bodyPr/>
        <a:lstStyle/>
        <a:p>
          <a:pPr algn="just"/>
          <a:endParaRPr lang="es-EC"/>
        </a:p>
      </dgm:t>
    </dgm:pt>
    <dgm:pt modelId="{8DB65D2E-F116-4DF7-91C3-105D44768EED}">
      <dgm:prSet phldrT="[Texto]"/>
      <dgm:spPr/>
      <dgm:t>
        <a:bodyPr/>
        <a:lstStyle/>
        <a:p>
          <a:pPr algn="just"/>
          <a:r>
            <a:rPr lang="es-ES_tradnl" dirty="0" smtClean="0"/>
            <a:t>Implementar un sistema de seguridad física, acorde a las necesidades de la empresa.</a:t>
          </a:r>
          <a:endParaRPr lang="es-EC" dirty="0"/>
        </a:p>
      </dgm:t>
    </dgm:pt>
    <dgm:pt modelId="{1CAA1C14-0110-41BC-BB51-92DC42F43ECE}" type="parTrans" cxnId="{99EEEAEE-6BAF-4950-95CD-58F7CE7268AB}">
      <dgm:prSet/>
      <dgm:spPr/>
      <dgm:t>
        <a:bodyPr/>
        <a:lstStyle/>
        <a:p>
          <a:pPr algn="just"/>
          <a:endParaRPr lang="es-EC"/>
        </a:p>
      </dgm:t>
    </dgm:pt>
    <dgm:pt modelId="{9C448700-27F1-4841-9D69-BAACAA093DF3}" type="sibTrans" cxnId="{99EEEAEE-6BAF-4950-95CD-58F7CE7268AB}">
      <dgm:prSet/>
      <dgm:spPr/>
      <dgm:t>
        <a:bodyPr/>
        <a:lstStyle/>
        <a:p>
          <a:pPr algn="just"/>
          <a:endParaRPr lang="es-EC"/>
        </a:p>
      </dgm:t>
    </dgm:pt>
    <dgm:pt modelId="{0FC2D73B-F110-44C8-B993-370005E33619}" type="pres">
      <dgm:prSet presAssocID="{D85A8CF1-B13C-4B13-8FED-7924D654D6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E9F069-7E3B-4F93-B769-1EDE00C8A7AA}" type="pres">
      <dgm:prSet presAssocID="{F5F3881F-15E3-448B-966B-029A1EADE1C4}" presName="circle1" presStyleLbl="node1" presStyleIdx="0" presStyleCnt="4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9DF0134-AFA9-42B1-9186-57CE47DB2155}" type="pres">
      <dgm:prSet presAssocID="{F5F3881F-15E3-448B-966B-029A1EADE1C4}" presName="space" presStyleCnt="0"/>
      <dgm:spPr/>
    </dgm:pt>
    <dgm:pt modelId="{CE3D6979-E46A-4885-B3C2-558F8F1D090F}" type="pres">
      <dgm:prSet presAssocID="{F5F3881F-15E3-448B-966B-029A1EADE1C4}" presName="rect1" presStyleLbl="alignAcc1" presStyleIdx="0" presStyleCnt="4"/>
      <dgm:spPr/>
      <dgm:t>
        <a:bodyPr/>
        <a:lstStyle/>
        <a:p>
          <a:endParaRPr lang="es-EC"/>
        </a:p>
      </dgm:t>
    </dgm:pt>
    <dgm:pt modelId="{6E24B43F-ABA4-4313-B12F-3BF643EDDABC}" type="pres">
      <dgm:prSet presAssocID="{DB81E870-3CD1-410C-AA26-AE487490AEB2}" presName="vertSpace2" presStyleLbl="node1" presStyleIdx="0" presStyleCnt="4"/>
      <dgm:spPr/>
    </dgm:pt>
    <dgm:pt modelId="{48F3B740-9BCB-40EB-B714-FBC9B9DCA251}" type="pres">
      <dgm:prSet presAssocID="{DB81E870-3CD1-410C-AA26-AE487490AEB2}" presName="circle2" presStyleLbl="node1" presStyleIdx="1" presStyleCnt="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82DC547D-1155-4FD9-A696-DB7AE57C2950}" type="pres">
      <dgm:prSet presAssocID="{DB81E870-3CD1-410C-AA26-AE487490AEB2}" presName="rect2" presStyleLbl="alignAcc1" presStyleIdx="1" presStyleCnt="4"/>
      <dgm:spPr/>
      <dgm:t>
        <a:bodyPr/>
        <a:lstStyle/>
        <a:p>
          <a:endParaRPr lang="es-EC"/>
        </a:p>
      </dgm:t>
    </dgm:pt>
    <dgm:pt modelId="{98EDB717-2DFC-40D6-9417-EA820C946B7C}" type="pres">
      <dgm:prSet presAssocID="{384F4E67-9A27-4D90-944B-61B10AD33F0B}" presName="vertSpace3" presStyleLbl="node1" presStyleIdx="1" presStyleCnt="4"/>
      <dgm:spPr/>
    </dgm:pt>
    <dgm:pt modelId="{A8E73940-D7EC-4DC3-877D-310AC7594F88}" type="pres">
      <dgm:prSet presAssocID="{384F4E67-9A27-4D90-944B-61B10AD33F0B}" presName="circle3" presStyleLbl="node1" presStyleIdx="2" presStyleCnt="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565A4B3A-9A6C-418B-987C-8743B5C4A504}" type="pres">
      <dgm:prSet presAssocID="{384F4E67-9A27-4D90-944B-61B10AD33F0B}" presName="rect3" presStyleLbl="alignAcc1" presStyleIdx="2" presStyleCnt="4"/>
      <dgm:spPr/>
      <dgm:t>
        <a:bodyPr/>
        <a:lstStyle/>
        <a:p>
          <a:endParaRPr lang="es-EC"/>
        </a:p>
      </dgm:t>
    </dgm:pt>
    <dgm:pt modelId="{12E5BF50-5CBD-4840-A688-93D587564796}" type="pres">
      <dgm:prSet presAssocID="{8DB65D2E-F116-4DF7-91C3-105D44768EED}" presName="vertSpace4" presStyleLbl="node1" presStyleIdx="2" presStyleCnt="4"/>
      <dgm:spPr/>
    </dgm:pt>
    <dgm:pt modelId="{0346FC61-4124-4030-9CA7-CF6A2ECF7266}" type="pres">
      <dgm:prSet presAssocID="{8DB65D2E-F116-4DF7-91C3-105D44768EED}" presName="circle4" presStyleLbl="node1" presStyleIdx="3" presStyleCnt="4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AEE055B1-4F6F-4CB1-A837-A80B3E4EF54C}" type="pres">
      <dgm:prSet presAssocID="{8DB65D2E-F116-4DF7-91C3-105D44768EED}" presName="rect4" presStyleLbl="alignAcc1" presStyleIdx="3" presStyleCnt="4"/>
      <dgm:spPr/>
      <dgm:t>
        <a:bodyPr/>
        <a:lstStyle/>
        <a:p>
          <a:endParaRPr lang="es-EC"/>
        </a:p>
      </dgm:t>
    </dgm:pt>
    <dgm:pt modelId="{E5B5B211-55E7-485F-B8C7-E834CC38382E}" type="pres">
      <dgm:prSet presAssocID="{F5F3881F-15E3-448B-966B-029A1EADE1C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DF9C28-F6EA-4386-900E-33267F6FEA75}" type="pres">
      <dgm:prSet presAssocID="{DB81E870-3CD1-410C-AA26-AE487490AEB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4375C0-8381-46CB-981B-91E1AD43A2A8}" type="pres">
      <dgm:prSet presAssocID="{384F4E67-9A27-4D90-944B-61B10AD33F0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484D8D-848F-4392-A335-6F011B7F69DD}" type="pres">
      <dgm:prSet presAssocID="{8DB65D2E-F116-4DF7-91C3-105D44768EE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D63D50-CAE1-433A-A07F-CCD27F46ACC1}" type="presOf" srcId="{384F4E67-9A27-4D90-944B-61B10AD33F0B}" destId="{565A4B3A-9A6C-418B-987C-8743B5C4A504}" srcOrd="0" destOrd="0" presId="urn:microsoft.com/office/officeart/2005/8/layout/target3"/>
    <dgm:cxn modelId="{EE14283D-1D79-44B9-A945-B609553CEF90}" type="presOf" srcId="{D85A8CF1-B13C-4B13-8FED-7924D654D665}" destId="{0FC2D73B-F110-44C8-B993-370005E33619}" srcOrd="0" destOrd="0" presId="urn:microsoft.com/office/officeart/2005/8/layout/target3"/>
    <dgm:cxn modelId="{1FA2C14F-9F55-407C-B1C3-06ECE255AFC7}" srcId="{D85A8CF1-B13C-4B13-8FED-7924D654D665}" destId="{F5F3881F-15E3-448B-966B-029A1EADE1C4}" srcOrd="0" destOrd="0" parTransId="{C2A26E61-C84D-4549-9E77-C1D0836C4D56}" sibTransId="{07753511-5D6B-48F6-9CE6-60DF24E219AE}"/>
    <dgm:cxn modelId="{3D2E4162-7F7B-476F-B948-EC71CA0D850C}" type="presOf" srcId="{F5F3881F-15E3-448B-966B-029A1EADE1C4}" destId="{E5B5B211-55E7-485F-B8C7-E834CC38382E}" srcOrd="1" destOrd="0" presId="urn:microsoft.com/office/officeart/2005/8/layout/target3"/>
    <dgm:cxn modelId="{99EEEAEE-6BAF-4950-95CD-58F7CE7268AB}" srcId="{D85A8CF1-B13C-4B13-8FED-7924D654D665}" destId="{8DB65D2E-F116-4DF7-91C3-105D44768EED}" srcOrd="3" destOrd="0" parTransId="{1CAA1C14-0110-41BC-BB51-92DC42F43ECE}" sibTransId="{9C448700-27F1-4841-9D69-BAACAA093DF3}"/>
    <dgm:cxn modelId="{4DD40532-6156-49B9-B1D5-874A6BE20773}" type="presOf" srcId="{8DB65D2E-F116-4DF7-91C3-105D44768EED}" destId="{2C484D8D-848F-4392-A335-6F011B7F69DD}" srcOrd="1" destOrd="0" presId="urn:microsoft.com/office/officeart/2005/8/layout/target3"/>
    <dgm:cxn modelId="{FE024240-CA87-413C-A034-854F85A09CF3}" type="presOf" srcId="{8DB65D2E-F116-4DF7-91C3-105D44768EED}" destId="{AEE055B1-4F6F-4CB1-A837-A80B3E4EF54C}" srcOrd="0" destOrd="0" presId="urn:microsoft.com/office/officeart/2005/8/layout/target3"/>
    <dgm:cxn modelId="{496395A0-A627-4940-A1DC-AA53C76CA1E4}" type="presOf" srcId="{F5F3881F-15E3-448B-966B-029A1EADE1C4}" destId="{CE3D6979-E46A-4885-B3C2-558F8F1D090F}" srcOrd="0" destOrd="0" presId="urn:microsoft.com/office/officeart/2005/8/layout/target3"/>
    <dgm:cxn modelId="{98E04C41-BEEF-4F5A-A8F5-6BBBD77D7093}" type="presOf" srcId="{DB81E870-3CD1-410C-AA26-AE487490AEB2}" destId="{82DC547D-1155-4FD9-A696-DB7AE57C2950}" srcOrd="0" destOrd="0" presId="urn:microsoft.com/office/officeart/2005/8/layout/target3"/>
    <dgm:cxn modelId="{50AA27ED-5A9B-4B45-9F69-A045EA44911C}" type="presOf" srcId="{DB81E870-3CD1-410C-AA26-AE487490AEB2}" destId="{53DF9C28-F6EA-4386-900E-33267F6FEA75}" srcOrd="1" destOrd="0" presId="urn:microsoft.com/office/officeart/2005/8/layout/target3"/>
    <dgm:cxn modelId="{0B0C260E-1012-4DB3-B4D9-BA81431A66E5}" srcId="{D85A8CF1-B13C-4B13-8FED-7924D654D665}" destId="{384F4E67-9A27-4D90-944B-61B10AD33F0B}" srcOrd="2" destOrd="0" parTransId="{2ACDC494-66C3-4A21-B257-9DC816410068}" sibTransId="{F4D96306-6AC7-4EA9-979E-660D64F9FA88}"/>
    <dgm:cxn modelId="{FD29A9FC-60DE-48E8-8D39-F373B1D02A88}" type="presOf" srcId="{384F4E67-9A27-4D90-944B-61B10AD33F0B}" destId="{944375C0-8381-46CB-981B-91E1AD43A2A8}" srcOrd="1" destOrd="0" presId="urn:microsoft.com/office/officeart/2005/8/layout/target3"/>
    <dgm:cxn modelId="{BE906BA2-C695-445E-BAC7-70ECAA6A73D9}" srcId="{D85A8CF1-B13C-4B13-8FED-7924D654D665}" destId="{DB81E870-3CD1-410C-AA26-AE487490AEB2}" srcOrd="1" destOrd="0" parTransId="{ECDAAD07-2B86-4AF6-B819-97F6F61354F5}" sibTransId="{A417EB29-30F7-4F01-9CF8-95D754B47843}"/>
    <dgm:cxn modelId="{137E779C-45C6-4BAF-981F-B9B565EB6D0E}" type="presParOf" srcId="{0FC2D73B-F110-44C8-B993-370005E33619}" destId="{96E9F069-7E3B-4F93-B769-1EDE00C8A7AA}" srcOrd="0" destOrd="0" presId="urn:microsoft.com/office/officeart/2005/8/layout/target3"/>
    <dgm:cxn modelId="{2A042159-93FF-4164-B18B-85D5EBD8C5F2}" type="presParOf" srcId="{0FC2D73B-F110-44C8-B993-370005E33619}" destId="{19DF0134-AFA9-42B1-9186-57CE47DB2155}" srcOrd="1" destOrd="0" presId="urn:microsoft.com/office/officeart/2005/8/layout/target3"/>
    <dgm:cxn modelId="{05D74220-F2FE-4EC5-85BD-7A055CAEA64F}" type="presParOf" srcId="{0FC2D73B-F110-44C8-B993-370005E33619}" destId="{CE3D6979-E46A-4885-B3C2-558F8F1D090F}" srcOrd="2" destOrd="0" presId="urn:microsoft.com/office/officeart/2005/8/layout/target3"/>
    <dgm:cxn modelId="{BEEAE52F-A67F-406A-859A-F6B82A0100FE}" type="presParOf" srcId="{0FC2D73B-F110-44C8-B993-370005E33619}" destId="{6E24B43F-ABA4-4313-B12F-3BF643EDDABC}" srcOrd="3" destOrd="0" presId="urn:microsoft.com/office/officeart/2005/8/layout/target3"/>
    <dgm:cxn modelId="{B115D749-C654-402F-8BF6-F71496C75699}" type="presParOf" srcId="{0FC2D73B-F110-44C8-B993-370005E33619}" destId="{48F3B740-9BCB-40EB-B714-FBC9B9DCA251}" srcOrd="4" destOrd="0" presId="urn:microsoft.com/office/officeart/2005/8/layout/target3"/>
    <dgm:cxn modelId="{2F2B1C4E-EB99-4B9C-99B1-989A15F4F09F}" type="presParOf" srcId="{0FC2D73B-F110-44C8-B993-370005E33619}" destId="{82DC547D-1155-4FD9-A696-DB7AE57C2950}" srcOrd="5" destOrd="0" presId="urn:microsoft.com/office/officeart/2005/8/layout/target3"/>
    <dgm:cxn modelId="{7A871EA5-745E-4383-AD94-2660C70E95D6}" type="presParOf" srcId="{0FC2D73B-F110-44C8-B993-370005E33619}" destId="{98EDB717-2DFC-40D6-9417-EA820C946B7C}" srcOrd="6" destOrd="0" presId="urn:microsoft.com/office/officeart/2005/8/layout/target3"/>
    <dgm:cxn modelId="{2EF65690-5BD1-483E-B854-3DB7A772D257}" type="presParOf" srcId="{0FC2D73B-F110-44C8-B993-370005E33619}" destId="{A8E73940-D7EC-4DC3-877D-310AC7594F88}" srcOrd="7" destOrd="0" presId="urn:microsoft.com/office/officeart/2005/8/layout/target3"/>
    <dgm:cxn modelId="{681C3CDD-7553-4BE7-9298-C83F127E2956}" type="presParOf" srcId="{0FC2D73B-F110-44C8-B993-370005E33619}" destId="{565A4B3A-9A6C-418B-987C-8743B5C4A504}" srcOrd="8" destOrd="0" presId="urn:microsoft.com/office/officeart/2005/8/layout/target3"/>
    <dgm:cxn modelId="{0C15302C-9E82-4453-9157-6844FD4B7C28}" type="presParOf" srcId="{0FC2D73B-F110-44C8-B993-370005E33619}" destId="{12E5BF50-5CBD-4840-A688-93D587564796}" srcOrd="9" destOrd="0" presId="urn:microsoft.com/office/officeart/2005/8/layout/target3"/>
    <dgm:cxn modelId="{E6719ED2-9B8B-4ADF-AD2D-D97C31BF9796}" type="presParOf" srcId="{0FC2D73B-F110-44C8-B993-370005E33619}" destId="{0346FC61-4124-4030-9CA7-CF6A2ECF7266}" srcOrd="10" destOrd="0" presId="urn:microsoft.com/office/officeart/2005/8/layout/target3"/>
    <dgm:cxn modelId="{02C32CB2-45CA-4E52-A76E-2DF5B6D84520}" type="presParOf" srcId="{0FC2D73B-F110-44C8-B993-370005E33619}" destId="{AEE055B1-4F6F-4CB1-A837-A80B3E4EF54C}" srcOrd="11" destOrd="0" presId="urn:microsoft.com/office/officeart/2005/8/layout/target3"/>
    <dgm:cxn modelId="{3D819088-4711-4745-9561-4673C220909B}" type="presParOf" srcId="{0FC2D73B-F110-44C8-B993-370005E33619}" destId="{E5B5B211-55E7-485F-B8C7-E834CC38382E}" srcOrd="12" destOrd="0" presId="urn:microsoft.com/office/officeart/2005/8/layout/target3"/>
    <dgm:cxn modelId="{69679688-E96F-4424-8AFE-6630CAD401CF}" type="presParOf" srcId="{0FC2D73B-F110-44C8-B993-370005E33619}" destId="{53DF9C28-F6EA-4386-900E-33267F6FEA75}" srcOrd="13" destOrd="0" presId="urn:microsoft.com/office/officeart/2005/8/layout/target3"/>
    <dgm:cxn modelId="{4693971B-11CE-4E20-A5A0-423245B7B1FD}" type="presParOf" srcId="{0FC2D73B-F110-44C8-B993-370005E33619}" destId="{944375C0-8381-46CB-981B-91E1AD43A2A8}" srcOrd="14" destOrd="0" presId="urn:microsoft.com/office/officeart/2005/8/layout/target3"/>
    <dgm:cxn modelId="{0CF9A71D-E92A-46F6-901E-3552136A52A9}" type="presParOf" srcId="{0FC2D73B-F110-44C8-B993-370005E33619}" destId="{2C484D8D-848F-4392-A335-6F011B7F69D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5A8CF1-B13C-4B13-8FED-7924D654D665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5F3881F-15E3-448B-966B-029A1EADE1C4}">
      <dgm:prSet phldrT="[Texto]" custT="1"/>
      <dgm:spPr/>
      <dgm:t>
        <a:bodyPr/>
        <a:lstStyle/>
        <a:p>
          <a:pPr algn="just"/>
          <a:r>
            <a:rPr lang="es-ES_tradnl" sz="1800" dirty="0" smtClean="0"/>
            <a:t>Automatizar la mayoría de puertas de la instalación.</a:t>
          </a:r>
          <a:endParaRPr lang="es-EC" sz="1800" dirty="0"/>
        </a:p>
      </dgm:t>
    </dgm:pt>
    <dgm:pt modelId="{C2A26E61-C84D-4549-9E77-C1D0836C4D56}" type="parTrans" cxnId="{1FA2C14F-9F55-407C-B1C3-06ECE255AFC7}">
      <dgm:prSet/>
      <dgm:spPr/>
      <dgm:t>
        <a:bodyPr/>
        <a:lstStyle/>
        <a:p>
          <a:pPr algn="just"/>
          <a:endParaRPr lang="es-EC" sz="1800"/>
        </a:p>
      </dgm:t>
    </dgm:pt>
    <dgm:pt modelId="{07753511-5D6B-48F6-9CE6-60DF24E219AE}" type="sibTrans" cxnId="{1FA2C14F-9F55-407C-B1C3-06ECE255AFC7}">
      <dgm:prSet/>
      <dgm:spPr/>
      <dgm:t>
        <a:bodyPr/>
        <a:lstStyle/>
        <a:p>
          <a:pPr algn="just"/>
          <a:endParaRPr lang="es-EC" sz="1800"/>
        </a:p>
      </dgm:t>
    </dgm:pt>
    <dgm:pt modelId="{384F4E67-9A27-4D90-944B-61B10AD33F0B}">
      <dgm:prSet phldrT="[Texto]" custT="1"/>
      <dgm:spPr/>
      <dgm:t>
        <a:bodyPr/>
        <a:lstStyle/>
        <a:p>
          <a:pPr algn="just"/>
          <a:r>
            <a:rPr lang="es-ES_tradnl" sz="1800" dirty="0" smtClean="0"/>
            <a:t>Capacitar al personal en materia de contra incendios, apoyados en el sistema existente de la instalación.</a:t>
          </a:r>
          <a:endParaRPr lang="es-EC" sz="1800" dirty="0"/>
        </a:p>
      </dgm:t>
    </dgm:pt>
    <dgm:pt modelId="{2ACDC494-66C3-4A21-B257-9DC816410068}" type="parTrans" cxnId="{0B0C260E-1012-4DB3-B4D9-BA81431A66E5}">
      <dgm:prSet/>
      <dgm:spPr/>
      <dgm:t>
        <a:bodyPr/>
        <a:lstStyle/>
        <a:p>
          <a:pPr algn="just"/>
          <a:endParaRPr lang="es-EC" sz="1800"/>
        </a:p>
      </dgm:t>
    </dgm:pt>
    <dgm:pt modelId="{F4D96306-6AC7-4EA9-979E-660D64F9FA88}" type="sibTrans" cxnId="{0B0C260E-1012-4DB3-B4D9-BA81431A66E5}">
      <dgm:prSet/>
      <dgm:spPr/>
      <dgm:t>
        <a:bodyPr/>
        <a:lstStyle/>
        <a:p>
          <a:pPr algn="just"/>
          <a:endParaRPr lang="es-EC" sz="1800"/>
        </a:p>
      </dgm:t>
    </dgm:pt>
    <dgm:pt modelId="{DB81E870-3CD1-410C-AA26-AE487490AEB2}">
      <dgm:prSet phldrT="[Texto]" custT="1"/>
      <dgm:spPr/>
      <dgm:t>
        <a:bodyPr/>
        <a:lstStyle/>
        <a:p>
          <a:pPr algn="just"/>
          <a:r>
            <a:rPr lang="es-ES_tradnl" sz="1800" dirty="0" smtClean="0"/>
            <a:t>Elaborar un cronograma de entrenamientos y simulacros, en el cual se considere eventos de origen antrópico y natural.</a:t>
          </a:r>
          <a:endParaRPr lang="es-EC" sz="1800" dirty="0"/>
        </a:p>
      </dgm:t>
    </dgm:pt>
    <dgm:pt modelId="{A417EB29-30F7-4F01-9CF8-95D754B47843}" type="sibTrans" cxnId="{BE906BA2-C695-445E-BAC7-70ECAA6A73D9}">
      <dgm:prSet/>
      <dgm:spPr/>
      <dgm:t>
        <a:bodyPr/>
        <a:lstStyle/>
        <a:p>
          <a:pPr algn="just"/>
          <a:endParaRPr lang="es-EC" sz="1800"/>
        </a:p>
      </dgm:t>
    </dgm:pt>
    <dgm:pt modelId="{ECDAAD07-2B86-4AF6-B819-97F6F61354F5}" type="parTrans" cxnId="{BE906BA2-C695-445E-BAC7-70ECAA6A73D9}">
      <dgm:prSet/>
      <dgm:spPr/>
      <dgm:t>
        <a:bodyPr/>
        <a:lstStyle/>
        <a:p>
          <a:pPr algn="just"/>
          <a:endParaRPr lang="es-EC" sz="1800"/>
        </a:p>
      </dgm:t>
    </dgm:pt>
    <dgm:pt modelId="{8DB65D2E-F116-4DF7-91C3-105D44768EED}">
      <dgm:prSet phldrT="[Texto]" custT="1"/>
      <dgm:spPr/>
      <dgm:t>
        <a:bodyPr/>
        <a:lstStyle/>
        <a:p>
          <a:pPr algn="just"/>
          <a:r>
            <a:rPr lang="es-ES_tradnl" sz="1800" dirty="0" smtClean="0"/>
            <a:t>Evaluar al personal que labora en la imprenta, tomando en cuenta la integridad, la responsabilidad y la honestidad.</a:t>
          </a:r>
          <a:endParaRPr lang="es-EC" sz="1800" dirty="0"/>
        </a:p>
      </dgm:t>
    </dgm:pt>
    <dgm:pt modelId="{1CAA1C14-0110-41BC-BB51-92DC42F43ECE}" type="parTrans" cxnId="{99EEEAEE-6BAF-4950-95CD-58F7CE7268AB}">
      <dgm:prSet/>
      <dgm:spPr/>
      <dgm:t>
        <a:bodyPr/>
        <a:lstStyle/>
        <a:p>
          <a:pPr algn="just"/>
          <a:endParaRPr lang="es-EC" sz="1800"/>
        </a:p>
      </dgm:t>
    </dgm:pt>
    <dgm:pt modelId="{9C448700-27F1-4841-9D69-BAACAA093DF3}" type="sibTrans" cxnId="{99EEEAEE-6BAF-4950-95CD-58F7CE7268AB}">
      <dgm:prSet/>
      <dgm:spPr/>
      <dgm:t>
        <a:bodyPr/>
        <a:lstStyle/>
        <a:p>
          <a:pPr algn="just"/>
          <a:endParaRPr lang="es-EC" sz="1800"/>
        </a:p>
      </dgm:t>
    </dgm:pt>
    <dgm:pt modelId="{36FC773C-0E69-4AF2-86E1-8A88014C80F6}">
      <dgm:prSet phldrT="[Texto]" custT="1"/>
      <dgm:spPr/>
      <dgm:t>
        <a:bodyPr/>
        <a:lstStyle/>
        <a:p>
          <a:pPr algn="just"/>
          <a:r>
            <a:rPr lang="es-ES_tradnl" sz="1800" dirty="0" smtClean="0"/>
            <a:t>Considerar la contratación de una empresa de seguridad calificada.</a:t>
          </a:r>
          <a:endParaRPr lang="es-EC" sz="1800" dirty="0"/>
        </a:p>
      </dgm:t>
    </dgm:pt>
    <dgm:pt modelId="{EC3A35F7-8D14-4FA1-83D4-DAB99A1FFC3A}" type="parTrans" cxnId="{B13CBE25-05F5-4CBA-92F5-82A5F50E4791}">
      <dgm:prSet/>
      <dgm:spPr/>
      <dgm:t>
        <a:bodyPr/>
        <a:lstStyle/>
        <a:p>
          <a:pPr algn="just"/>
          <a:endParaRPr lang="es-EC" sz="1800"/>
        </a:p>
      </dgm:t>
    </dgm:pt>
    <dgm:pt modelId="{FE072BDD-4D34-4301-8BB3-5A292974255A}" type="sibTrans" cxnId="{B13CBE25-05F5-4CBA-92F5-82A5F50E4791}">
      <dgm:prSet/>
      <dgm:spPr/>
      <dgm:t>
        <a:bodyPr/>
        <a:lstStyle/>
        <a:p>
          <a:pPr algn="just"/>
          <a:endParaRPr lang="es-EC" sz="1800"/>
        </a:p>
      </dgm:t>
    </dgm:pt>
    <dgm:pt modelId="{0FC2D73B-F110-44C8-B993-370005E33619}" type="pres">
      <dgm:prSet presAssocID="{D85A8CF1-B13C-4B13-8FED-7924D654D6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E9F069-7E3B-4F93-B769-1EDE00C8A7AA}" type="pres">
      <dgm:prSet presAssocID="{F5F3881F-15E3-448B-966B-029A1EADE1C4}" presName="circle1" presStyleLbl="node1" presStyleIdx="0" presStyleCnt="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19DF0134-AFA9-42B1-9186-57CE47DB2155}" type="pres">
      <dgm:prSet presAssocID="{F5F3881F-15E3-448B-966B-029A1EADE1C4}" presName="space" presStyleCnt="0"/>
      <dgm:spPr/>
    </dgm:pt>
    <dgm:pt modelId="{CE3D6979-E46A-4885-B3C2-558F8F1D090F}" type="pres">
      <dgm:prSet presAssocID="{F5F3881F-15E3-448B-966B-029A1EADE1C4}" presName="rect1" presStyleLbl="alignAcc1" presStyleIdx="0" presStyleCnt="5"/>
      <dgm:spPr/>
      <dgm:t>
        <a:bodyPr/>
        <a:lstStyle/>
        <a:p>
          <a:endParaRPr lang="es-EC"/>
        </a:p>
      </dgm:t>
    </dgm:pt>
    <dgm:pt modelId="{6E24B43F-ABA4-4313-B12F-3BF643EDDABC}" type="pres">
      <dgm:prSet presAssocID="{DB81E870-3CD1-410C-AA26-AE487490AEB2}" presName="vertSpace2" presStyleLbl="node1" presStyleIdx="0" presStyleCnt="5"/>
      <dgm:spPr/>
    </dgm:pt>
    <dgm:pt modelId="{48F3B740-9BCB-40EB-B714-FBC9B9DCA251}" type="pres">
      <dgm:prSet presAssocID="{DB81E870-3CD1-410C-AA26-AE487490AEB2}" presName="circle2" presStyleLbl="node1" presStyleIdx="1" presStyleCnt="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82DC547D-1155-4FD9-A696-DB7AE57C2950}" type="pres">
      <dgm:prSet presAssocID="{DB81E870-3CD1-410C-AA26-AE487490AEB2}" presName="rect2" presStyleLbl="alignAcc1" presStyleIdx="1" presStyleCnt="5"/>
      <dgm:spPr/>
      <dgm:t>
        <a:bodyPr/>
        <a:lstStyle/>
        <a:p>
          <a:endParaRPr lang="es-EC"/>
        </a:p>
      </dgm:t>
    </dgm:pt>
    <dgm:pt modelId="{98EDB717-2DFC-40D6-9417-EA820C946B7C}" type="pres">
      <dgm:prSet presAssocID="{384F4E67-9A27-4D90-944B-61B10AD33F0B}" presName="vertSpace3" presStyleLbl="node1" presStyleIdx="1" presStyleCnt="5"/>
      <dgm:spPr/>
    </dgm:pt>
    <dgm:pt modelId="{A8E73940-D7EC-4DC3-877D-310AC7594F88}" type="pres">
      <dgm:prSet presAssocID="{384F4E67-9A27-4D90-944B-61B10AD33F0B}" presName="circle3" presStyleLbl="node1" presStyleIdx="2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565A4B3A-9A6C-418B-987C-8743B5C4A504}" type="pres">
      <dgm:prSet presAssocID="{384F4E67-9A27-4D90-944B-61B10AD33F0B}" presName="rect3" presStyleLbl="alignAcc1" presStyleIdx="2" presStyleCnt="5"/>
      <dgm:spPr/>
      <dgm:t>
        <a:bodyPr/>
        <a:lstStyle/>
        <a:p>
          <a:endParaRPr lang="es-EC"/>
        </a:p>
      </dgm:t>
    </dgm:pt>
    <dgm:pt modelId="{12E5BF50-5CBD-4840-A688-93D587564796}" type="pres">
      <dgm:prSet presAssocID="{8DB65D2E-F116-4DF7-91C3-105D44768EED}" presName="vertSpace4" presStyleLbl="node1" presStyleIdx="2" presStyleCnt="5"/>
      <dgm:spPr/>
    </dgm:pt>
    <dgm:pt modelId="{0346FC61-4124-4030-9CA7-CF6A2ECF7266}" type="pres">
      <dgm:prSet presAssocID="{8DB65D2E-F116-4DF7-91C3-105D44768EED}" presName="circle4" presStyleLbl="node1" presStyleIdx="3" presStyleCnt="5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AEE055B1-4F6F-4CB1-A837-A80B3E4EF54C}" type="pres">
      <dgm:prSet presAssocID="{8DB65D2E-F116-4DF7-91C3-105D44768EED}" presName="rect4" presStyleLbl="alignAcc1" presStyleIdx="3" presStyleCnt="5"/>
      <dgm:spPr/>
      <dgm:t>
        <a:bodyPr/>
        <a:lstStyle/>
        <a:p>
          <a:endParaRPr lang="es-EC"/>
        </a:p>
      </dgm:t>
    </dgm:pt>
    <dgm:pt modelId="{91DDDA9C-8A4D-4C59-B3B6-A7493F8EF48B}" type="pres">
      <dgm:prSet presAssocID="{36FC773C-0E69-4AF2-86E1-8A88014C80F6}" presName="vertSpace5" presStyleLbl="node1" presStyleIdx="3" presStyleCnt="5"/>
      <dgm:spPr/>
    </dgm:pt>
    <dgm:pt modelId="{BF13ED3D-33DB-46A2-9A89-9795720A0A88}" type="pres">
      <dgm:prSet presAssocID="{36FC773C-0E69-4AF2-86E1-8A88014C80F6}" presName="circle5" presStyleLbl="node1" presStyleIdx="4" presStyleCnt="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40B0941-B3CC-4583-92A8-359E825F8043}" type="pres">
      <dgm:prSet presAssocID="{36FC773C-0E69-4AF2-86E1-8A88014C80F6}" presName="rect5" presStyleLbl="alignAcc1" presStyleIdx="4" presStyleCnt="5"/>
      <dgm:spPr/>
      <dgm:t>
        <a:bodyPr/>
        <a:lstStyle/>
        <a:p>
          <a:endParaRPr lang="es-EC"/>
        </a:p>
      </dgm:t>
    </dgm:pt>
    <dgm:pt modelId="{E5B5B211-55E7-485F-B8C7-E834CC38382E}" type="pres">
      <dgm:prSet presAssocID="{F5F3881F-15E3-448B-966B-029A1EADE1C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DF9C28-F6EA-4386-900E-33267F6FEA75}" type="pres">
      <dgm:prSet presAssocID="{DB81E870-3CD1-410C-AA26-AE487490AEB2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4375C0-8381-46CB-981B-91E1AD43A2A8}" type="pres">
      <dgm:prSet presAssocID="{384F4E67-9A27-4D90-944B-61B10AD33F0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484D8D-848F-4392-A335-6F011B7F69DD}" type="pres">
      <dgm:prSet presAssocID="{8DB65D2E-F116-4DF7-91C3-105D44768EED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0C6C3-1FF5-4D68-9660-68F62FB9F6D1}" type="pres">
      <dgm:prSet presAssocID="{36FC773C-0E69-4AF2-86E1-8A88014C80F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EEEAEE-6BAF-4950-95CD-58F7CE7268AB}" srcId="{D85A8CF1-B13C-4B13-8FED-7924D654D665}" destId="{8DB65D2E-F116-4DF7-91C3-105D44768EED}" srcOrd="3" destOrd="0" parTransId="{1CAA1C14-0110-41BC-BB51-92DC42F43ECE}" sibTransId="{9C448700-27F1-4841-9D69-BAACAA093DF3}"/>
    <dgm:cxn modelId="{EC5D97C2-BDC4-42EF-A9E7-CA78B35C1797}" type="presOf" srcId="{DB81E870-3CD1-410C-AA26-AE487490AEB2}" destId="{53DF9C28-F6EA-4386-900E-33267F6FEA75}" srcOrd="1" destOrd="0" presId="urn:microsoft.com/office/officeart/2005/8/layout/target3"/>
    <dgm:cxn modelId="{A42A57B5-19DC-45F2-A094-105F311AB322}" type="presOf" srcId="{36FC773C-0E69-4AF2-86E1-8A88014C80F6}" destId="{A40B0941-B3CC-4583-92A8-359E825F8043}" srcOrd="0" destOrd="0" presId="urn:microsoft.com/office/officeart/2005/8/layout/target3"/>
    <dgm:cxn modelId="{72115630-0022-4098-A230-85736BD2C576}" type="presOf" srcId="{36FC773C-0E69-4AF2-86E1-8A88014C80F6}" destId="{5700C6C3-1FF5-4D68-9660-68F62FB9F6D1}" srcOrd="1" destOrd="0" presId="urn:microsoft.com/office/officeart/2005/8/layout/target3"/>
    <dgm:cxn modelId="{CFD7E882-FE7A-4309-977B-FD7CF5BA0B0E}" type="presOf" srcId="{F5F3881F-15E3-448B-966B-029A1EADE1C4}" destId="{CE3D6979-E46A-4885-B3C2-558F8F1D090F}" srcOrd="0" destOrd="0" presId="urn:microsoft.com/office/officeart/2005/8/layout/target3"/>
    <dgm:cxn modelId="{D54D5ACA-AC1C-4007-B811-D181BB59FAEC}" type="presOf" srcId="{384F4E67-9A27-4D90-944B-61B10AD33F0B}" destId="{944375C0-8381-46CB-981B-91E1AD43A2A8}" srcOrd="1" destOrd="0" presId="urn:microsoft.com/office/officeart/2005/8/layout/target3"/>
    <dgm:cxn modelId="{3F9D8915-99AD-44B5-A145-F23463452463}" type="presOf" srcId="{D85A8CF1-B13C-4B13-8FED-7924D654D665}" destId="{0FC2D73B-F110-44C8-B993-370005E33619}" srcOrd="0" destOrd="0" presId="urn:microsoft.com/office/officeart/2005/8/layout/target3"/>
    <dgm:cxn modelId="{B13CBE25-05F5-4CBA-92F5-82A5F50E4791}" srcId="{D85A8CF1-B13C-4B13-8FED-7924D654D665}" destId="{36FC773C-0E69-4AF2-86E1-8A88014C80F6}" srcOrd="4" destOrd="0" parTransId="{EC3A35F7-8D14-4FA1-83D4-DAB99A1FFC3A}" sibTransId="{FE072BDD-4D34-4301-8BB3-5A292974255A}"/>
    <dgm:cxn modelId="{BE906BA2-C695-445E-BAC7-70ECAA6A73D9}" srcId="{D85A8CF1-B13C-4B13-8FED-7924D654D665}" destId="{DB81E870-3CD1-410C-AA26-AE487490AEB2}" srcOrd="1" destOrd="0" parTransId="{ECDAAD07-2B86-4AF6-B819-97F6F61354F5}" sibTransId="{A417EB29-30F7-4F01-9CF8-95D754B47843}"/>
    <dgm:cxn modelId="{106BF703-54CB-4B39-BCA3-3E19FB29D30C}" type="presOf" srcId="{DB81E870-3CD1-410C-AA26-AE487490AEB2}" destId="{82DC547D-1155-4FD9-A696-DB7AE57C2950}" srcOrd="0" destOrd="0" presId="urn:microsoft.com/office/officeart/2005/8/layout/target3"/>
    <dgm:cxn modelId="{63B4DF7C-A091-49F8-B56F-E3B49856797F}" type="presOf" srcId="{F5F3881F-15E3-448B-966B-029A1EADE1C4}" destId="{E5B5B211-55E7-485F-B8C7-E834CC38382E}" srcOrd="1" destOrd="0" presId="urn:microsoft.com/office/officeart/2005/8/layout/target3"/>
    <dgm:cxn modelId="{0B0C260E-1012-4DB3-B4D9-BA81431A66E5}" srcId="{D85A8CF1-B13C-4B13-8FED-7924D654D665}" destId="{384F4E67-9A27-4D90-944B-61B10AD33F0B}" srcOrd="2" destOrd="0" parTransId="{2ACDC494-66C3-4A21-B257-9DC816410068}" sibTransId="{F4D96306-6AC7-4EA9-979E-660D64F9FA88}"/>
    <dgm:cxn modelId="{C1618AF9-76A0-4963-A8BF-B228B0D2B972}" type="presOf" srcId="{8DB65D2E-F116-4DF7-91C3-105D44768EED}" destId="{2C484D8D-848F-4392-A335-6F011B7F69DD}" srcOrd="1" destOrd="0" presId="urn:microsoft.com/office/officeart/2005/8/layout/target3"/>
    <dgm:cxn modelId="{1FA2C14F-9F55-407C-B1C3-06ECE255AFC7}" srcId="{D85A8CF1-B13C-4B13-8FED-7924D654D665}" destId="{F5F3881F-15E3-448B-966B-029A1EADE1C4}" srcOrd="0" destOrd="0" parTransId="{C2A26E61-C84D-4549-9E77-C1D0836C4D56}" sibTransId="{07753511-5D6B-48F6-9CE6-60DF24E219AE}"/>
    <dgm:cxn modelId="{E0E3E8B9-9593-435D-982E-D9BCB0E4C3CB}" type="presOf" srcId="{384F4E67-9A27-4D90-944B-61B10AD33F0B}" destId="{565A4B3A-9A6C-418B-987C-8743B5C4A504}" srcOrd="0" destOrd="0" presId="urn:microsoft.com/office/officeart/2005/8/layout/target3"/>
    <dgm:cxn modelId="{1945D9AC-8D96-4706-A696-06A36A2365E9}" type="presOf" srcId="{8DB65D2E-F116-4DF7-91C3-105D44768EED}" destId="{AEE055B1-4F6F-4CB1-A837-A80B3E4EF54C}" srcOrd="0" destOrd="0" presId="urn:microsoft.com/office/officeart/2005/8/layout/target3"/>
    <dgm:cxn modelId="{8D6F6AC8-6331-402A-8858-80079DE1933B}" type="presParOf" srcId="{0FC2D73B-F110-44C8-B993-370005E33619}" destId="{96E9F069-7E3B-4F93-B769-1EDE00C8A7AA}" srcOrd="0" destOrd="0" presId="urn:microsoft.com/office/officeart/2005/8/layout/target3"/>
    <dgm:cxn modelId="{F0A7FEAD-7FF9-4623-918C-2F766B1BF215}" type="presParOf" srcId="{0FC2D73B-F110-44C8-B993-370005E33619}" destId="{19DF0134-AFA9-42B1-9186-57CE47DB2155}" srcOrd="1" destOrd="0" presId="urn:microsoft.com/office/officeart/2005/8/layout/target3"/>
    <dgm:cxn modelId="{7F85E23B-2661-4F00-A9FE-C694CB6408CA}" type="presParOf" srcId="{0FC2D73B-F110-44C8-B993-370005E33619}" destId="{CE3D6979-E46A-4885-B3C2-558F8F1D090F}" srcOrd="2" destOrd="0" presId="urn:microsoft.com/office/officeart/2005/8/layout/target3"/>
    <dgm:cxn modelId="{74D20B4B-7EAE-4807-9F90-246F52D76CB3}" type="presParOf" srcId="{0FC2D73B-F110-44C8-B993-370005E33619}" destId="{6E24B43F-ABA4-4313-B12F-3BF643EDDABC}" srcOrd="3" destOrd="0" presId="urn:microsoft.com/office/officeart/2005/8/layout/target3"/>
    <dgm:cxn modelId="{875BABB4-A67C-4D7D-9AD9-78F7A8C90142}" type="presParOf" srcId="{0FC2D73B-F110-44C8-B993-370005E33619}" destId="{48F3B740-9BCB-40EB-B714-FBC9B9DCA251}" srcOrd="4" destOrd="0" presId="urn:microsoft.com/office/officeart/2005/8/layout/target3"/>
    <dgm:cxn modelId="{49610540-289B-4475-9CC5-32E3F4E43391}" type="presParOf" srcId="{0FC2D73B-F110-44C8-B993-370005E33619}" destId="{82DC547D-1155-4FD9-A696-DB7AE57C2950}" srcOrd="5" destOrd="0" presId="urn:microsoft.com/office/officeart/2005/8/layout/target3"/>
    <dgm:cxn modelId="{14B4E1CA-13C0-4D30-88CE-F57BBF456DFB}" type="presParOf" srcId="{0FC2D73B-F110-44C8-B993-370005E33619}" destId="{98EDB717-2DFC-40D6-9417-EA820C946B7C}" srcOrd="6" destOrd="0" presId="urn:microsoft.com/office/officeart/2005/8/layout/target3"/>
    <dgm:cxn modelId="{007BC422-72B9-4D3A-9DAA-92C2DC79244D}" type="presParOf" srcId="{0FC2D73B-F110-44C8-B993-370005E33619}" destId="{A8E73940-D7EC-4DC3-877D-310AC7594F88}" srcOrd="7" destOrd="0" presId="urn:microsoft.com/office/officeart/2005/8/layout/target3"/>
    <dgm:cxn modelId="{8E70F433-440F-4AF2-81F8-AA3D7F42D433}" type="presParOf" srcId="{0FC2D73B-F110-44C8-B993-370005E33619}" destId="{565A4B3A-9A6C-418B-987C-8743B5C4A504}" srcOrd="8" destOrd="0" presId="urn:microsoft.com/office/officeart/2005/8/layout/target3"/>
    <dgm:cxn modelId="{D635D8F7-3443-496E-9DBA-3DC6DA9F9D3F}" type="presParOf" srcId="{0FC2D73B-F110-44C8-B993-370005E33619}" destId="{12E5BF50-5CBD-4840-A688-93D587564796}" srcOrd="9" destOrd="0" presId="urn:microsoft.com/office/officeart/2005/8/layout/target3"/>
    <dgm:cxn modelId="{94C529A9-77E3-4D5A-822C-29CB81D14A52}" type="presParOf" srcId="{0FC2D73B-F110-44C8-B993-370005E33619}" destId="{0346FC61-4124-4030-9CA7-CF6A2ECF7266}" srcOrd="10" destOrd="0" presId="urn:microsoft.com/office/officeart/2005/8/layout/target3"/>
    <dgm:cxn modelId="{A2107ADB-A74D-46F9-B8FD-6C33B8F98DB8}" type="presParOf" srcId="{0FC2D73B-F110-44C8-B993-370005E33619}" destId="{AEE055B1-4F6F-4CB1-A837-A80B3E4EF54C}" srcOrd="11" destOrd="0" presId="urn:microsoft.com/office/officeart/2005/8/layout/target3"/>
    <dgm:cxn modelId="{3C623133-6583-40E9-B6AD-B93B349903B3}" type="presParOf" srcId="{0FC2D73B-F110-44C8-B993-370005E33619}" destId="{91DDDA9C-8A4D-4C59-B3B6-A7493F8EF48B}" srcOrd="12" destOrd="0" presId="urn:microsoft.com/office/officeart/2005/8/layout/target3"/>
    <dgm:cxn modelId="{1A7E7783-24E8-4EC6-BD85-034D6E3DF685}" type="presParOf" srcId="{0FC2D73B-F110-44C8-B993-370005E33619}" destId="{BF13ED3D-33DB-46A2-9A89-9795720A0A88}" srcOrd="13" destOrd="0" presId="urn:microsoft.com/office/officeart/2005/8/layout/target3"/>
    <dgm:cxn modelId="{346C67BB-F428-4D6C-978C-7BB2DFA139FE}" type="presParOf" srcId="{0FC2D73B-F110-44C8-B993-370005E33619}" destId="{A40B0941-B3CC-4583-92A8-359E825F8043}" srcOrd="14" destOrd="0" presId="urn:microsoft.com/office/officeart/2005/8/layout/target3"/>
    <dgm:cxn modelId="{D7943D9A-C957-4DDA-B75B-41660E680412}" type="presParOf" srcId="{0FC2D73B-F110-44C8-B993-370005E33619}" destId="{E5B5B211-55E7-485F-B8C7-E834CC38382E}" srcOrd="15" destOrd="0" presId="urn:microsoft.com/office/officeart/2005/8/layout/target3"/>
    <dgm:cxn modelId="{357C0B0E-5FA3-471A-B8BA-BC75B894C8B7}" type="presParOf" srcId="{0FC2D73B-F110-44C8-B993-370005E33619}" destId="{53DF9C28-F6EA-4386-900E-33267F6FEA75}" srcOrd="16" destOrd="0" presId="urn:microsoft.com/office/officeart/2005/8/layout/target3"/>
    <dgm:cxn modelId="{232E6ACD-4C65-4075-8EF7-EA4C496A9360}" type="presParOf" srcId="{0FC2D73B-F110-44C8-B993-370005E33619}" destId="{944375C0-8381-46CB-981B-91E1AD43A2A8}" srcOrd="17" destOrd="0" presId="urn:microsoft.com/office/officeart/2005/8/layout/target3"/>
    <dgm:cxn modelId="{57CBB109-DFEC-49AD-BFC9-2AD8513E3D72}" type="presParOf" srcId="{0FC2D73B-F110-44C8-B993-370005E33619}" destId="{2C484D8D-848F-4392-A335-6F011B7F69DD}" srcOrd="18" destOrd="0" presId="urn:microsoft.com/office/officeart/2005/8/layout/target3"/>
    <dgm:cxn modelId="{07F18559-3BAF-4ACD-B227-2CAAE1AA477C}" type="presParOf" srcId="{0FC2D73B-F110-44C8-B993-370005E33619}" destId="{5700C6C3-1FF5-4D68-9660-68F62FB9F6D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C4AC78-A471-4759-8459-650D17A6CBCF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E138C7DB-4C28-4BAD-B364-908F9D1F23AC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RETARDAR</a:t>
          </a:r>
          <a:endParaRPr lang="es-EC" b="1" dirty="0">
            <a:solidFill>
              <a:schemeClr val="tx1"/>
            </a:solidFill>
          </a:endParaRPr>
        </a:p>
      </dgm:t>
    </dgm:pt>
    <dgm:pt modelId="{C0A28312-D85D-4C35-80D1-4E92493967E9}" type="parTrans" cxnId="{0C371FCA-A764-4DA9-8AFE-E1DE400C8EF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28B3F29-CBC0-4ACA-A875-FEF9C643F483}" type="sibTrans" cxnId="{0C371FCA-A764-4DA9-8AFE-E1DE400C8EF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4680858-75F3-4871-8CF1-6C71E87F4338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DISUADIR</a:t>
          </a:r>
          <a:endParaRPr lang="es-EC" b="1" dirty="0">
            <a:solidFill>
              <a:schemeClr val="tx1"/>
            </a:solidFill>
          </a:endParaRPr>
        </a:p>
      </dgm:t>
    </dgm:pt>
    <dgm:pt modelId="{9650B318-5184-4A0A-B437-2904514F1657}" type="parTrans" cxnId="{810E612F-8E43-46B3-8338-E1CE73E4583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D42403D-7020-4221-93B3-A1D59969139F}" type="sibTrans" cxnId="{810E612F-8E43-46B3-8338-E1CE73E4583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CA339AC-F4B0-4934-BAEA-96977E93AF13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PREVENIR</a:t>
          </a:r>
          <a:endParaRPr lang="es-EC" b="1" dirty="0">
            <a:solidFill>
              <a:schemeClr val="tx1"/>
            </a:solidFill>
          </a:endParaRPr>
        </a:p>
      </dgm:t>
    </dgm:pt>
    <dgm:pt modelId="{0C4FF884-7BDE-4DB4-9B27-8E96C01AA1FA}" type="parTrans" cxnId="{91AE959F-8675-4F87-8411-815AE698770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BBFD889-3A35-4AF3-9083-E62CC712EFD2}" type="sibTrans" cxnId="{91AE959F-8675-4F87-8411-815AE698770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AE903F2-45C3-4D68-8B1A-A5BFF58A9DCE}" type="pres">
      <dgm:prSet presAssocID="{E3C4AC78-A471-4759-8459-650D17A6CBC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095CE62-9ABD-4CF4-B8D2-3B414D122885}" type="pres">
      <dgm:prSet presAssocID="{E138C7DB-4C28-4BAD-B364-908F9D1F23A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BDC73D-DA1A-40AC-8D00-9AEB20333ECF}" type="pres">
      <dgm:prSet presAssocID="{E138C7DB-4C28-4BAD-B364-908F9D1F23AC}" presName="gear1srcNode" presStyleLbl="node1" presStyleIdx="0" presStyleCnt="3"/>
      <dgm:spPr/>
      <dgm:t>
        <a:bodyPr/>
        <a:lstStyle/>
        <a:p>
          <a:endParaRPr lang="es-EC"/>
        </a:p>
      </dgm:t>
    </dgm:pt>
    <dgm:pt modelId="{15136208-C22F-4BDA-B073-D77A44FCC03E}" type="pres">
      <dgm:prSet presAssocID="{E138C7DB-4C28-4BAD-B364-908F9D1F23AC}" presName="gear1dstNode" presStyleLbl="node1" presStyleIdx="0" presStyleCnt="3"/>
      <dgm:spPr/>
      <dgm:t>
        <a:bodyPr/>
        <a:lstStyle/>
        <a:p>
          <a:endParaRPr lang="es-EC"/>
        </a:p>
      </dgm:t>
    </dgm:pt>
    <dgm:pt modelId="{3D037819-46E2-48F9-BD51-603C1906DAB3}" type="pres">
      <dgm:prSet presAssocID="{A4680858-75F3-4871-8CF1-6C71E87F433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F52E4F-4D9F-4D07-AF62-7E476CC096ED}" type="pres">
      <dgm:prSet presAssocID="{A4680858-75F3-4871-8CF1-6C71E87F4338}" presName="gear2srcNode" presStyleLbl="node1" presStyleIdx="1" presStyleCnt="3"/>
      <dgm:spPr/>
      <dgm:t>
        <a:bodyPr/>
        <a:lstStyle/>
        <a:p>
          <a:endParaRPr lang="es-EC"/>
        </a:p>
      </dgm:t>
    </dgm:pt>
    <dgm:pt modelId="{7DC86FC6-34DA-42DD-ADB8-94FF1DBE6C7F}" type="pres">
      <dgm:prSet presAssocID="{A4680858-75F3-4871-8CF1-6C71E87F4338}" presName="gear2dstNode" presStyleLbl="node1" presStyleIdx="1" presStyleCnt="3"/>
      <dgm:spPr/>
      <dgm:t>
        <a:bodyPr/>
        <a:lstStyle/>
        <a:p>
          <a:endParaRPr lang="es-EC"/>
        </a:p>
      </dgm:t>
    </dgm:pt>
    <dgm:pt modelId="{F7CC7D82-FDFC-4CC8-8826-7529D8D477E5}" type="pres">
      <dgm:prSet presAssocID="{FCA339AC-F4B0-4934-BAEA-96977E93AF13}" presName="gear3" presStyleLbl="node1" presStyleIdx="2" presStyleCnt="3"/>
      <dgm:spPr/>
      <dgm:t>
        <a:bodyPr/>
        <a:lstStyle/>
        <a:p>
          <a:endParaRPr lang="es-EC"/>
        </a:p>
      </dgm:t>
    </dgm:pt>
    <dgm:pt modelId="{91BD3E20-8DF8-4C9B-8F4B-F83BDCAFD9B3}" type="pres">
      <dgm:prSet presAssocID="{FCA339AC-F4B0-4934-BAEA-96977E93AF1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F97805-8D34-4ECB-AAEC-66309687450F}" type="pres">
      <dgm:prSet presAssocID="{FCA339AC-F4B0-4934-BAEA-96977E93AF13}" presName="gear3srcNode" presStyleLbl="node1" presStyleIdx="2" presStyleCnt="3"/>
      <dgm:spPr/>
      <dgm:t>
        <a:bodyPr/>
        <a:lstStyle/>
        <a:p>
          <a:endParaRPr lang="es-EC"/>
        </a:p>
      </dgm:t>
    </dgm:pt>
    <dgm:pt modelId="{CEB8D3D8-2362-4DAC-8394-38969E0D3921}" type="pres">
      <dgm:prSet presAssocID="{FCA339AC-F4B0-4934-BAEA-96977E93AF13}" presName="gear3dstNode" presStyleLbl="node1" presStyleIdx="2" presStyleCnt="3"/>
      <dgm:spPr/>
      <dgm:t>
        <a:bodyPr/>
        <a:lstStyle/>
        <a:p>
          <a:endParaRPr lang="es-EC"/>
        </a:p>
      </dgm:t>
    </dgm:pt>
    <dgm:pt modelId="{29D93309-F969-4CF4-9256-9BA2D4DDA4B1}" type="pres">
      <dgm:prSet presAssocID="{628B3F29-CBC0-4ACA-A875-FEF9C643F483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AE5E2E0-8992-4E53-87F9-D72D67E2F130}" type="pres">
      <dgm:prSet presAssocID="{0D42403D-7020-4221-93B3-A1D59969139F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2655B09D-4911-4AD3-B1B5-BCBBA8D80468}" type="pres">
      <dgm:prSet presAssocID="{CBBFD889-3A35-4AF3-9083-E62CC712EFD2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FF434B74-6C4B-42CC-9B7B-E4D621B5F053}" type="presOf" srcId="{A4680858-75F3-4871-8CF1-6C71E87F4338}" destId="{3D037819-46E2-48F9-BD51-603C1906DAB3}" srcOrd="0" destOrd="0" presId="urn:microsoft.com/office/officeart/2005/8/layout/gear1"/>
    <dgm:cxn modelId="{A7BDC399-8895-4220-9CB3-D3ACA6EE5EFF}" type="presOf" srcId="{CBBFD889-3A35-4AF3-9083-E62CC712EFD2}" destId="{2655B09D-4911-4AD3-B1B5-BCBBA8D80468}" srcOrd="0" destOrd="0" presId="urn:microsoft.com/office/officeart/2005/8/layout/gear1"/>
    <dgm:cxn modelId="{A7DB5E04-275F-40EE-A46D-CBF6C8EFAA52}" type="presOf" srcId="{A4680858-75F3-4871-8CF1-6C71E87F4338}" destId="{5FF52E4F-4D9F-4D07-AF62-7E476CC096ED}" srcOrd="1" destOrd="0" presId="urn:microsoft.com/office/officeart/2005/8/layout/gear1"/>
    <dgm:cxn modelId="{0C371FCA-A764-4DA9-8AFE-E1DE400C8EF5}" srcId="{E3C4AC78-A471-4759-8459-650D17A6CBCF}" destId="{E138C7DB-4C28-4BAD-B364-908F9D1F23AC}" srcOrd="0" destOrd="0" parTransId="{C0A28312-D85D-4C35-80D1-4E92493967E9}" sibTransId="{628B3F29-CBC0-4ACA-A875-FEF9C643F483}"/>
    <dgm:cxn modelId="{82B0244B-66DD-49F3-A37F-CF1ABE731AA0}" type="presOf" srcId="{FCA339AC-F4B0-4934-BAEA-96977E93AF13}" destId="{91BD3E20-8DF8-4C9B-8F4B-F83BDCAFD9B3}" srcOrd="1" destOrd="0" presId="urn:microsoft.com/office/officeart/2005/8/layout/gear1"/>
    <dgm:cxn modelId="{C3E09F31-87F3-4A93-BB3D-5043577293F0}" type="presOf" srcId="{FCA339AC-F4B0-4934-BAEA-96977E93AF13}" destId="{CEB8D3D8-2362-4DAC-8394-38969E0D3921}" srcOrd="3" destOrd="0" presId="urn:microsoft.com/office/officeart/2005/8/layout/gear1"/>
    <dgm:cxn modelId="{8CABF377-1BFF-436E-94DA-4E387D3925FD}" type="presOf" srcId="{E138C7DB-4C28-4BAD-B364-908F9D1F23AC}" destId="{15136208-C22F-4BDA-B073-D77A44FCC03E}" srcOrd="2" destOrd="0" presId="urn:microsoft.com/office/officeart/2005/8/layout/gear1"/>
    <dgm:cxn modelId="{60659A84-AEA2-4E99-8E3E-A20C5E416D6B}" type="presOf" srcId="{FCA339AC-F4B0-4934-BAEA-96977E93AF13}" destId="{83F97805-8D34-4ECB-AAEC-66309687450F}" srcOrd="2" destOrd="0" presId="urn:microsoft.com/office/officeart/2005/8/layout/gear1"/>
    <dgm:cxn modelId="{CB01D809-D921-4A26-A59D-B8FCC5F4A8FB}" type="presOf" srcId="{E138C7DB-4C28-4BAD-B364-908F9D1F23AC}" destId="{9095CE62-9ABD-4CF4-B8D2-3B414D122885}" srcOrd="0" destOrd="0" presId="urn:microsoft.com/office/officeart/2005/8/layout/gear1"/>
    <dgm:cxn modelId="{6BE261AB-706C-440F-BE32-CA65F29B1D6F}" type="presOf" srcId="{E138C7DB-4C28-4BAD-B364-908F9D1F23AC}" destId="{30BDC73D-DA1A-40AC-8D00-9AEB20333ECF}" srcOrd="1" destOrd="0" presId="urn:microsoft.com/office/officeart/2005/8/layout/gear1"/>
    <dgm:cxn modelId="{F610B10D-FEA4-48E7-93FC-52F4CF54A572}" type="presOf" srcId="{628B3F29-CBC0-4ACA-A875-FEF9C643F483}" destId="{29D93309-F969-4CF4-9256-9BA2D4DDA4B1}" srcOrd="0" destOrd="0" presId="urn:microsoft.com/office/officeart/2005/8/layout/gear1"/>
    <dgm:cxn modelId="{2258B6EB-FF8C-43D9-9B86-66DE55CB2D2B}" type="presOf" srcId="{E3C4AC78-A471-4759-8459-650D17A6CBCF}" destId="{0AE903F2-45C3-4D68-8B1A-A5BFF58A9DCE}" srcOrd="0" destOrd="0" presId="urn:microsoft.com/office/officeart/2005/8/layout/gear1"/>
    <dgm:cxn modelId="{88E6C804-F046-469F-B24D-FFF0AE2D72B6}" type="presOf" srcId="{0D42403D-7020-4221-93B3-A1D59969139F}" destId="{CAE5E2E0-8992-4E53-87F9-D72D67E2F130}" srcOrd="0" destOrd="0" presId="urn:microsoft.com/office/officeart/2005/8/layout/gear1"/>
    <dgm:cxn modelId="{810E612F-8E43-46B3-8338-E1CE73E45838}" srcId="{E3C4AC78-A471-4759-8459-650D17A6CBCF}" destId="{A4680858-75F3-4871-8CF1-6C71E87F4338}" srcOrd="1" destOrd="0" parTransId="{9650B318-5184-4A0A-B437-2904514F1657}" sibTransId="{0D42403D-7020-4221-93B3-A1D59969139F}"/>
    <dgm:cxn modelId="{1A829545-4FC6-4238-806A-7066B303CFA8}" type="presOf" srcId="{A4680858-75F3-4871-8CF1-6C71E87F4338}" destId="{7DC86FC6-34DA-42DD-ADB8-94FF1DBE6C7F}" srcOrd="2" destOrd="0" presId="urn:microsoft.com/office/officeart/2005/8/layout/gear1"/>
    <dgm:cxn modelId="{F1491E91-9C75-418B-B710-AAB12A3D07D5}" type="presOf" srcId="{FCA339AC-F4B0-4934-BAEA-96977E93AF13}" destId="{F7CC7D82-FDFC-4CC8-8826-7529D8D477E5}" srcOrd="0" destOrd="0" presId="urn:microsoft.com/office/officeart/2005/8/layout/gear1"/>
    <dgm:cxn modelId="{91AE959F-8675-4F87-8411-815AE698770F}" srcId="{E3C4AC78-A471-4759-8459-650D17A6CBCF}" destId="{FCA339AC-F4B0-4934-BAEA-96977E93AF13}" srcOrd="2" destOrd="0" parTransId="{0C4FF884-7BDE-4DB4-9B27-8E96C01AA1FA}" sibTransId="{CBBFD889-3A35-4AF3-9083-E62CC712EFD2}"/>
    <dgm:cxn modelId="{54A15502-5A54-487A-9027-807298AE2DB7}" type="presParOf" srcId="{0AE903F2-45C3-4D68-8B1A-A5BFF58A9DCE}" destId="{9095CE62-9ABD-4CF4-B8D2-3B414D122885}" srcOrd="0" destOrd="0" presId="urn:microsoft.com/office/officeart/2005/8/layout/gear1"/>
    <dgm:cxn modelId="{9E69B01A-1594-4E96-8AEE-1B2266C736E1}" type="presParOf" srcId="{0AE903F2-45C3-4D68-8B1A-A5BFF58A9DCE}" destId="{30BDC73D-DA1A-40AC-8D00-9AEB20333ECF}" srcOrd="1" destOrd="0" presId="urn:microsoft.com/office/officeart/2005/8/layout/gear1"/>
    <dgm:cxn modelId="{891D65ED-E4F6-4557-A48F-0B8DF9A408E7}" type="presParOf" srcId="{0AE903F2-45C3-4D68-8B1A-A5BFF58A9DCE}" destId="{15136208-C22F-4BDA-B073-D77A44FCC03E}" srcOrd="2" destOrd="0" presId="urn:microsoft.com/office/officeart/2005/8/layout/gear1"/>
    <dgm:cxn modelId="{4F3E3A0D-ECA7-4707-AFF5-D382C55C2A7D}" type="presParOf" srcId="{0AE903F2-45C3-4D68-8B1A-A5BFF58A9DCE}" destId="{3D037819-46E2-48F9-BD51-603C1906DAB3}" srcOrd="3" destOrd="0" presId="urn:microsoft.com/office/officeart/2005/8/layout/gear1"/>
    <dgm:cxn modelId="{58AA6126-BD16-4499-9954-7E2615BA2199}" type="presParOf" srcId="{0AE903F2-45C3-4D68-8B1A-A5BFF58A9DCE}" destId="{5FF52E4F-4D9F-4D07-AF62-7E476CC096ED}" srcOrd="4" destOrd="0" presId="urn:microsoft.com/office/officeart/2005/8/layout/gear1"/>
    <dgm:cxn modelId="{957E1994-6141-4351-B011-FCB481DD93C2}" type="presParOf" srcId="{0AE903F2-45C3-4D68-8B1A-A5BFF58A9DCE}" destId="{7DC86FC6-34DA-42DD-ADB8-94FF1DBE6C7F}" srcOrd="5" destOrd="0" presId="urn:microsoft.com/office/officeart/2005/8/layout/gear1"/>
    <dgm:cxn modelId="{278F237C-911F-4BC8-A260-8EFF494E5F6F}" type="presParOf" srcId="{0AE903F2-45C3-4D68-8B1A-A5BFF58A9DCE}" destId="{F7CC7D82-FDFC-4CC8-8826-7529D8D477E5}" srcOrd="6" destOrd="0" presId="urn:microsoft.com/office/officeart/2005/8/layout/gear1"/>
    <dgm:cxn modelId="{4D196445-9089-4BE2-8A27-F7EA63FBA28D}" type="presParOf" srcId="{0AE903F2-45C3-4D68-8B1A-A5BFF58A9DCE}" destId="{91BD3E20-8DF8-4C9B-8F4B-F83BDCAFD9B3}" srcOrd="7" destOrd="0" presId="urn:microsoft.com/office/officeart/2005/8/layout/gear1"/>
    <dgm:cxn modelId="{C1A71B4F-7586-40A1-9197-4A51996E1C8E}" type="presParOf" srcId="{0AE903F2-45C3-4D68-8B1A-A5BFF58A9DCE}" destId="{83F97805-8D34-4ECB-AAEC-66309687450F}" srcOrd="8" destOrd="0" presId="urn:microsoft.com/office/officeart/2005/8/layout/gear1"/>
    <dgm:cxn modelId="{9120C725-E45D-4A86-9DEC-C4480B01FA81}" type="presParOf" srcId="{0AE903F2-45C3-4D68-8B1A-A5BFF58A9DCE}" destId="{CEB8D3D8-2362-4DAC-8394-38969E0D3921}" srcOrd="9" destOrd="0" presId="urn:microsoft.com/office/officeart/2005/8/layout/gear1"/>
    <dgm:cxn modelId="{37689472-CA7B-4E80-A90E-426A3B81401B}" type="presParOf" srcId="{0AE903F2-45C3-4D68-8B1A-A5BFF58A9DCE}" destId="{29D93309-F969-4CF4-9256-9BA2D4DDA4B1}" srcOrd="10" destOrd="0" presId="urn:microsoft.com/office/officeart/2005/8/layout/gear1"/>
    <dgm:cxn modelId="{63E185D3-3A62-4C43-AB75-D72F1754B988}" type="presParOf" srcId="{0AE903F2-45C3-4D68-8B1A-A5BFF58A9DCE}" destId="{CAE5E2E0-8992-4E53-87F9-D72D67E2F130}" srcOrd="11" destOrd="0" presId="urn:microsoft.com/office/officeart/2005/8/layout/gear1"/>
    <dgm:cxn modelId="{E41EFC9D-6DC2-48AE-8FC3-D9C1FF08F106}" type="presParOf" srcId="{0AE903F2-45C3-4D68-8B1A-A5BFF58A9DCE}" destId="{2655B09D-4911-4AD3-B1B5-BCBBA8D80468}" srcOrd="12" destOrd="0" presId="urn:microsoft.com/office/officeart/2005/8/layout/gear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A80216-6348-411E-B746-BDC57080096C}" type="doc">
      <dgm:prSet loTypeId="urn:microsoft.com/office/officeart/2008/layout/RadialCluster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6457483-408C-44BD-A37A-458D44B277C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Conocer las normas a seguir y las acciones a realizar en caso del surgimiento de un evento no deseado.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FD681-B8A8-4819-892C-E409E356BC28}" type="parTrans" cxnId="{3A885C59-9EFE-48FF-A232-7B84AA835863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39C64-2E6A-41E7-8757-DBD7F6DC2A16}" type="sibTrans" cxnId="{3A885C59-9EFE-48FF-A232-7B84AA835863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64278-987E-4B02-98A0-BDC6445B4437}">
      <dgm:prSet phldrT="[Texto]" custT="1"/>
      <dgm:spPr/>
      <dgm:t>
        <a:bodyPr/>
        <a:lstStyle/>
        <a:p>
          <a:r>
            <a:rPr lang="es-EC" sz="1500" b="1" smtClean="0">
              <a:latin typeface="Arial" panose="020B0604020202020204" pitchFamily="34" charset="0"/>
              <a:cs typeface="Arial" panose="020B0604020202020204" pitchFamily="34" charset="0"/>
            </a:rPr>
            <a:t>PROCEDIMIENTOS</a:t>
          </a:r>
          <a:endParaRPr lang="es-EC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C0C7D-3039-45CD-BB6C-6DB003146896}" type="parTrans" cxnId="{A4680350-C67C-4A6E-A343-636CCEF1D0AA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4A093-A06C-4AA0-85CF-BE9161D512C7}" type="sibTrans" cxnId="{A4680350-C67C-4A6E-A343-636CCEF1D0AA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DAB1E-55E3-4F0B-8566-A44DCD78D39C}">
      <dgm:prSet phldrT="[Texto]" custT="1"/>
      <dgm:spPr/>
      <dgm:t>
        <a:bodyPr/>
        <a:lstStyle/>
        <a:p>
          <a:r>
            <a:rPr lang="es-EC" sz="1500" b="1" dirty="0" smtClean="0">
              <a:latin typeface="Arial" panose="020B0604020202020204" pitchFamily="34" charset="0"/>
              <a:cs typeface="Arial" panose="020B0604020202020204" pitchFamily="34" charset="0"/>
            </a:rPr>
            <a:t>POLÍTICAS</a:t>
          </a:r>
          <a:endParaRPr lang="es-EC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AFF89-E530-4ED8-A339-9B533F3169C7}" type="parTrans" cxnId="{A28B2B92-927E-42EB-90E9-B96475B754C9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CBAB3-D1EF-4302-9C27-75A434CDE29A}" type="sibTrans" cxnId="{A28B2B92-927E-42EB-90E9-B96475B754C9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93F20-0456-44FF-9DD9-3B004D0B3125}">
      <dgm:prSet phldrT="[Texto]" custT="1"/>
      <dgm:spPr/>
      <dgm:t>
        <a:bodyPr/>
        <a:lstStyle/>
        <a:p>
          <a:r>
            <a:rPr lang="es-EC" sz="1500" b="1" smtClean="0">
              <a:latin typeface="Arial" panose="020B0604020202020204" pitchFamily="34" charset="0"/>
              <a:cs typeface="Arial" panose="020B0604020202020204" pitchFamily="34" charset="0"/>
            </a:rPr>
            <a:t>CAPACITACIÓN</a:t>
          </a:r>
          <a:endParaRPr lang="es-EC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6EBD8-622B-43E9-BD3A-5F1386991A57}" type="parTrans" cxnId="{42F19AAC-F646-410B-AB7D-FAF3ED4C09EF}">
      <dgm:prSet/>
      <dgm:spPr/>
      <dgm:t>
        <a:bodyPr/>
        <a:lstStyle/>
        <a:p>
          <a:endParaRPr lang="es-EC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0D20B-1053-4CF2-8D20-676BA214EA9D}" type="sibTrans" cxnId="{42F19AAC-F646-410B-AB7D-FAF3ED4C09EF}">
      <dgm:prSet/>
      <dgm:spPr/>
      <dgm:t>
        <a:bodyPr/>
        <a:lstStyle/>
        <a:p>
          <a:endParaRPr lang="es-EC" sz="1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2BF92-85C0-49BA-A737-6F44B851ED63}">
      <dgm:prSet phldrT="[Texto]" custT="1"/>
      <dgm:spPr/>
      <dgm:t>
        <a:bodyPr/>
        <a:lstStyle/>
        <a:p>
          <a:r>
            <a:rPr lang="es-EC" sz="1500" b="1" dirty="0" smtClean="0">
              <a:latin typeface="Arial" panose="020B0604020202020204" pitchFamily="34" charset="0"/>
              <a:cs typeface="Arial" panose="020B0604020202020204" pitchFamily="34" charset="0"/>
            </a:rPr>
            <a:t>SOCIABILIZACIÓN</a:t>
          </a:r>
          <a:endParaRPr lang="es-EC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9E336-2380-4132-BF6B-35EF34548B5C}" type="parTrans" cxnId="{FB018725-AF83-4A46-9B6E-C559498247F4}">
      <dgm:prSet/>
      <dgm:spPr/>
      <dgm:t>
        <a:bodyPr/>
        <a:lstStyle/>
        <a:p>
          <a:endParaRPr lang="es-EC"/>
        </a:p>
      </dgm:t>
    </dgm:pt>
    <dgm:pt modelId="{6D39B35B-B42C-44CB-BD9D-A637BD07F53B}" type="sibTrans" cxnId="{FB018725-AF83-4A46-9B6E-C559498247F4}">
      <dgm:prSet/>
      <dgm:spPr/>
      <dgm:t>
        <a:bodyPr/>
        <a:lstStyle/>
        <a:p>
          <a:endParaRPr lang="es-EC"/>
        </a:p>
      </dgm:t>
    </dgm:pt>
    <dgm:pt modelId="{8DA30E38-5AE8-47C7-B56E-614CC94C4945}" type="pres">
      <dgm:prSet presAssocID="{73A80216-6348-411E-B746-BDC5708009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E84B63F-32E0-477C-BCD6-1A2BC660676B}" type="pres">
      <dgm:prSet presAssocID="{E6457483-408C-44BD-A37A-458D44B277C9}" presName="singleCycle" presStyleCnt="0"/>
      <dgm:spPr/>
    </dgm:pt>
    <dgm:pt modelId="{4CEAA658-78BE-4BBD-B384-084993DED4DA}" type="pres">
      <dgm:prSet presAssocID="{E6457483-408C-44BD-A37A-458D44B277C9}" presName="singleCenter" presStyleLbl="node1" presStyleIdx="0" presStyleCnt="5" custScaleX="169329" custScaleY="91176" custLinFactNeighborY="-532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59FDB381-2E3B-4B73-B7E9-5B39CB0636D5}" type="pres">
      <dgm:prSet presAssocID="{404C0C7D-3039-45CD-BB6C-6DB003146896}" presName="Name56" presStyleLbl="parChTrans1D2" presStyleIdx="0" presStyleCnt="4"/>
      <dgm:spPr/>
      <dgm:t>
        <a:bodyPr/>
        <a:lstStyle/>
        <a:p>
          <a:endParaRPr lang="es-EC"/>
        </a:p>
      </dgm:t>
    </dgm:pt>
    <dgm:pt modelId="{A80340F1-8AAE-4148-BE63-400A9435D9D6}" type="pres">
      <dgm:prSet presAssocID="{68264278-987E-4B02-98A0-BDC6445B4437}" presName="text0" presStyleLbl="node1" presStyleIdx="1" presStyleCnt="5" custScaleX="198384" custRadScaleRad="925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6B0C71-8CE4-410F-A32B-E8514440D6AD}" type="pres">
      <dgm:prSet presAssocID="{4526EBD8-622B-43E9-BD3A-5F1386991A57}" presName="Name56" presStyleLbl="parChTrans1D2" presStyleIdx="1" presStyleCnt="4"/>
      <dgm:spPr/>
      <dgm:t>
        <a:bodyPr/>
        <a:lstStyle/>
        <a:p>
          <a:endParaRPr lang="es-EC"/>
        </a:p>
      </dgm:t>
    </dgm:pt>
    <dgm:pt modelId="{09A5075C-D04F-456F-A4FB-59A5E7C3A57A}" type="pres">
      <dgm:prSet presAssocID="{EBA93F20-0456-44FF-9DD9-3B004D0B3125}" presName="text0" presStyleLbl="node1" presStyleIdx="2" presStyleCnt="5" custScaleX="212630" custRadScaleRad="137017" custRadScaleInc="-11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CA507E-3A3F-406D-AED3-88CA4CB79CED}" type="pres">
      <dgm:prSet presAssocID="{1B8AFF89-E530-4ED8-A339-9B533F3169C7}" presName="Name56" presStyleLbl="parChTrans1D2" presStyleIdx="2" presStyleCnt="4"/>
      <dgm:spPr/>
      <dgm:t>
        <a:bodyPr/>
        <a:lstStyle/>
        <a:p>
          <a:endParaRPr lang="es-EC"/>
        </a:p>
      </dgm:t>
    </dgm:pt>
    <dgm:pt modelId="{E94D3160-F75B-47F6-A4A8-84C76083F7BF}" type="pres">
      <dgm:prSet presAssocID="{2C9DAB1E-55E3-4F0B-8566-A44DCD78D39C}" presName="text0" presStyleLbl="node1" presStyleIdx="3" presStyleCnt="5" custScaleX="211895" custRadScaleRad="818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9F8F3-2D92-414F-8709-AEED5A5AC6A4}" type="pres">
      <dgm:prSet presAssocID="{0F89E336-2380-4132-BF6B-35EF34548B5C}" presName="Name56" presStyleLbl="parChTrans1D2" presStyleIdx="3" presStyleCnt="4"/>
      <dgm:spPr/>
      <dgm:t>
        <a:bodyPr/>
        <a:lstStyle/>
        <a:p>
          <a:endParaRPr lang="es-EC"/>
        </a:p>
      </dgm:t>
    </dgm:pt>
    <dgm:pt modelId="{48CEAE3B-2DB7-44F1-9C60-B2DBCA7D7305}" type="pres">
      <dgm:prSet presAssocID="{4502BF92-85C0-49BA-A737-6F44B851ED63}" presName="text0" presStyleLbl="node1" presStyleIdx="4" presStyleCnt="5" custScaleX="211895" custRadScaleRad="134645" custRadScaleInc="82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40B1A5-76C2-42DD-A46A-6D0B66BA04A9}" type="presOf" srcId="{1B8AFF89-E530-4ED8-A339-9B533F3169C7}" destId="{F7CA507E-3A3F-406D-AED3-88CA4CB79CED}" srcOrd="0" destOrd="0" presId="urn:microsoft.com/office/officeart/2008/layout/RadialCluster"/>
    <dgm:cxn modelId="{9773E589-6307-42C5-B407-45199311C88E}" type="presOf" srcId="{73A80216-6348-411E-B746-BDC57080096C}" destId="{8DA30E38-5AE8-47C7-B56E-614CC94C4945}" srcOrd="0" destOrd="0" presId="urn:microsoft.com/office/officeart/2008/layout/RadialCluster"/>
    <dgm:cxn modelId="{67EF1A62-0147-4294-B673-36C290C07C8B}" type="presOf" srcId="{0F89E336-2380-4132-BF6B-35EF34548B5C}" destId="{B109F8F3-2D92-414F-8709-AEED5A5AC6A4}" srcOrd="0" destOrd="0" presId="urn:microsoft.com/office/officeart/2008/layout/RadialCluster"/>
    <dgm:cxn modelId="{A28B2B92-927E-42EB-90E9-B96475B754C9}" srcId="{E6457483-408C-44BD-A37A-458D44B277C9}" destId="{2C9DAB1E-55E3-4F0B-8566-A44DCD78D39C}" srcOrd="2" destOrd="0" parTransId="{1B8AFF89-E530-4ED8-A339-9B533F3169C7}" sibTransId="{881CBAB3-D1EF-4302-9C27-75A434CDE29A}"/>
    <dgm:cxn modelId="{74EA1078-2D7F-4509-9804-182E5A786B28}" type="presOf" srcId="{2C9DAB1E-55E3-4F0B-8566-A44DCD78D39C}" destId="{E94D3160-F75B-47F6-A4A8-84C76083F7BF}" srcOrd="0" destOrd="0" presId="urn:microsoft.com/office/officeart/2008/layout/RadialCluster"/>
    <dgm:cxn modelId="{5C8E1CC9-D4AB-4EF4-A10F-629D1E02825C}" type="presOf" srcId="{68264278-987E-4B02-98A0-BDC6445B4437}" destId="{A80340F1-8AAE-4148-BE63-400A9435D9D6}" srcOrd="0" destOrd="0" presId="urn:microsoft.com/office/officeart/2008/layout/RadialCluster"/>
    <dgm:cxn modelId="{E810FCAB-67AB-4F9B-BA17-41FC7B2E18E4}" type="presOf" srcId="{4502BF92-85C0-49BA-A737-6F44B851ED63}" destId="{48CEAE3B-2DB7-44F1-9C60-B2DBCA7D7305}" srcOrd="0" destOrd="0" presId="urn:microsoft.com/office/officeart/2008/layout/RadialCluster"/>
    <dgm:cxn modelId="{3A885C59-9EFE-48FF-A232-7B84AA835863}" srcId="{73A80216-6348-411E-B746-BDC57080096C}" destId="{E6457483-408C-44BD-A37A-458D44B277C9}" srcOrd="0" destOrd="0" parTransId="{764FD681-B8A8-4819-892C-E409E356BC28}" sibTransId="{C1D39C64-2E6A-41E7-8757-DBD7F6DC2A16}"/>
    <dgm:cxn modelId="{2500F72D-72E6-40D3-B9FE-0BDBCE8BCE11}" type="presOf" srcId="{E6457483-408C-44BD-A37A-458D44B277C9}" destId="{4CEAA658-78BE-4BBD-B384-084993DED4DA}" srcOrd="0" destOrd="0" presId="urn:microsoft.com/office/officeart/2008/layout/RadialCluster"/>
    <dgm:cxn modelId="{3F175056-EBCC-43B8-878A-F87BBEA183EB}" type="presOf" srcId="{404C0C7D-3039-45CD-BB6C-6DB003146896}" destId="{59FDB381-2E3B-4B73-B7E9-5B39CB0636D5}" srcOrd="0" destOrd="0" presId="urn:microsoft.com/office/officeart/2008/layout/RadialCluster"/>
    <dgm:cxn modelId="{A4680350-C67C-4A6E-A343-636CCEF1D0AA}" srcId="{E6457483-408C-44BD-A37A-458D44B277C9}" destId="{68264278-987E-4B02-98A0-BDC6445B4437}" srcOrd="0" destOrd="0" parTransId="{404C0C7D-3039-45CD-BB6C-6DB003146896}" sibTransId="{C624A093-A06C-4AA0-85CF-BE9161D512C7}"/>
    <dgm:cxn modelId="{BC7A6911-3EC3-4FF0-AE4B-49C0C67A9F5B}" type="presOf" srcId="{4526EBD8-622B-43E9-BD3A-5F1386991A57}" destId="{086B0C71-8CE4-410F-A32B-E8514440D6AD}" srcOrd="0" destOrd="0" presId="urn:microsoft.com/office/officeart/2008/layout/RadialCluster"/>
    <dgm:cxn modelId="{42F19AAC-F646-410B-AB7D-FAF3ED4C09EF}" srcId="{E6457483-408C-44BD-A37A-458D44B277C9}" destId="{EBA93F20-0456-44FF-9DD9-3B004D0B3125}" srcOrd="1" destOrd="0" parTransId="{4526EBD8-622B-43E9-BD3A-5F1386991A57}" sibTransId="{40F0D20B-1053-4CF2-8D20-676BA214EA9D}"/>
    <dgm:cxn modelId="{FB018725-AF83-4A46-9B6E-C559498247F4}" srcId="{E6457483-408C-44BD-A37A-458D44B277C9}" destId="{4502BF92-85C0-49BA-A737-6F44B851ED63}" srcOrd="3" destOrd="0" parTransId="{0F89E336-2380-4132-BF6B-35EF34548B5C}" sibTransId="{6D39B35B-B42C-44CB-BD9D-A637BD07F53B}"/>
    <dgm:cxn modelId="{62B7DE16-4140-49B3-99D8-49525FD54D7D}" type="presOf" srcId="{EBA93F20-0456-44FF-9DD9-3B004D0B3125}" destId="{09A5075C-D04F-456F-A4FB-59A5E7C3A57A}" srcOrd="0" destOrd="0" presId="urn:microsoft.com/office/officeart/2008/layout/RadialCluster"/>
    <dgm:cxn modelId="{9DBB272E-A780-4065-A938-4415039FCBBE}" type="presParOf" srcId="{8DA30E38-5AE8-47C7-B56E-614CC94C4945}" destId="{4E84B63F-32E0-477C-BCD6-1A2BC660676B}" srcOrd="0" destOrd="0" presId="urn:microsoft.com/office/officeart/2008/layout/RadialCluster"/>
    <dgm:cxn modelId="{1D58C40C-2B6C-4B9E-A758-4E6F4E4E8B75}" type="presParOf" srcId="{4E84B63F-32E0-477C-BCD6-1A2BC660676B}" destId="{4CEAA658-78BE-4BBD-B384-084993DED4DA}" srcOrd="0" destOrd="0" presId="urn:microsoft.com/office/officeart/2008/layout/RadialCluster"/>
    <dgm:cxn modelId="{CC107FCA-C724-4610-AE5B-78E2E4C7D67E}" type="presParOf" srcId="{4E84B63F-32E0-477C-BCD6-1A2BC660676B}" destId="{59FDB381-2E3B-4B73-B7E9-5B39CB0636D5}" srcOrd="1" destOrd="0" presId="urn:microsoft.com/office/officeart/2008/layout/RadialCluster"/>
    <dgm:cxn modelId="{D6DA18E3-7AEB-445D-89D3-16C90CE534C1}" type="presParOf" srcId="{4E84B63F-32E0-477C-BCD6-1A2BC660676B}" destId="{A80340F1-8AAE-4148-BE63-400A9435D9D6}" srcOrd="2" destOrd="0" presId="urn:microsoft.com/office/officeart/2008/layout/RadialCluster"/>
    <dgm:cxn modelId="{C8B91CB2-4A2E-49DE-BA2C-B9E2BCDCF37F}" type="presParOf" srcId="{4E84B63F-32E0-477C-BCD6-1A2BC660676B}" destId="{086B0C71-8CE4-410F-A32B-E8514440D6AD}" srcOrd="3" destOrd="0" presId="urn:microsoft.com/office/officeart/2008/layout/RadialCluster"/>
    <dgm:cxn modelId="{2E8C4754-6711-486D-9AD0-FAAD185AA1E0}" type="presParOf" srcId="{4E84B63F-32E0-477C-BCD6-1A2BC660676B}" destId="{09A5075C-D04F-456F-A4FB-59A5E7C3A57A}" srcOrd="4" destOrd="0" presId="urn:microsoft.com/office/officeart/2008/layout/RadialCluster"/>
    <dgm:cxn modelId="{7B40696C-14A2-4F30-B2A8-7F4FE6B216D4}" type="presParOf" srcId="{4E84B63F-32E0-477C-BCD6-1A2BC660676B}" destId="{F7CA507E-3A3F-406D-AED3-88CA4CB79CED}" srcOrd="5" destOrd="0" presId="urn:microsoft.com/office/officeart/2008/layout/RadialCluster"/>
    <dgm:cxn modelId="{21325D46-FE65-49D0-AC80-D7AE980DF281}" type="presParOf" srcId="{4E84B63F-32E0-477C-BCD6-1A2BC660676B}" destId="{E94D3160-F75B-47F6-A4A8-84C76083F7BF}" srcOrd="6" destOrd="0" presId="urn:microsoft.com/office/officeart/2008/layout/RadialCluster"/>
    <dgm:cxn modelId="{4A09B76D-E824-4ECF-8159-FED731A28317}" type="presParOf" srcId="{4E84B63F-32E0-477C-BCD6-1A2BC660676B}" destId="{B109F8F3-2D92-414F-8709-AEED5A5AC6A4}" srcOrd="7" destOrd="0" presId="urn:microsoft.com/office/officeart/2008/layout/RadialCluster"/>
    <dgm:cxn modelId="{811122AF-8AB1-4DAB-B3CB-82060D17B6F6}" type="presParOf" srcId="{4E84B63F-32E0-477C-BCD6-1A2BC660676B}" destId="{48CEAE3B-2DB7-44F1-9C60-B2DBCA7D730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A9EC12-1E59-40E0-ADF5-0143837C2DD1}" type="doc">
      <dgm:prSet loTypeId="urn:microsoft.com/office/officeart/2005/8/layout/funnel1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900DAA2-55F7-4E01-888C-8CDEC1B318A6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</dgm:spPr>
      <dgm:t>
        <a:bodyPr/>
        <a:lstStyle/>
        <a:p>
          <a:r>
            <a:rPr lang="es-EC" sz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HUMANOS</a:t>
          </a:r>
          <a:endParaRPr lang="es-EC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07BC-4A8B-4E47-BEF9-51A334A189C6}" type="parTrans" cxnId="{0946C673-41C9-4FE4-A3D1-7C351D248354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91E20-8334-4809-AF2B-0C8C831C0E2D}" type="sibTrans" cxnId="{0946C673-41C9-4FE4-A3D1-7C351D248354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ACA85-ECA2-4826-82C1-1ED07C3BDE4E}">
      <dgm:prSet phldrT="[Texto]" custT="1"/>
      <dgm:spPr/>
      <dgm:t>
        <a:bodyPr/>
        <a:lstStyle/>
        <a:p>
          <a:r>
            <a:rPr lang="es-EC" sz="105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TECNOLÓGICOS</a:t>
          </a:r>
          <a:endParaRPr lang="es-EC" sz="105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88D23-57D0-491E-AEDB-F19767015CF0}" type="parTrans" cxnId="{3CF33D58-B2BC-4480-9847-563CAAD9FC55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75416-0C6C-4A3E-A014-3BEF38A5C934}" type="sibTrans" cxnId="{3CF33D58-B2BC-4480-9847-563CAAD9FC55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95519-EBBE-4770-911A-CD65442FCD12}">
      <dgm:prSet phldrT="[Texto]" custT="1"/>
      <dgm:spPr/>
      <dgm:t>
        <a:bodyPr/>
        <a:lstStyle/>
        <a:p>
          <a:endParaRPr lang="es-EC" sz="105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C" sz="105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93665-7103-4436-9818-7C9A7E257E69}" type="parTrans" cxnId="{E1D88B69-94AD-4EE5-B26F-46CE05449126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60E35-7CE4-4285-9EC0-A61FB6DBC3C4}" type="sibTrans" cxnId="{E1D88B69-94AD-4EE5-B26F-46CE05449126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D95D6-0DFC-4084-A876-9A45AEC39E5E}">
      <dgm:prSet phldrT="[Texto]"/>
      <dgm:spPr/>
      <dgm:t>
        <a:bodyPr/>
        <a:lstStyle/>
        <a:p>
          <a:endParaRPr lang="es-EC"/>
        </a:p>
      </dgm:t>
    </dgm:pt>
    <dgm:pt modelId="{B881C6D3-5179-4D7D-925B-FF2976E7AE20}" type="parTrans" cxnId="{BF70BEA1-305B-4A37-8B66-851D78F1F979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45E7D-D2D5-4B92-A12D-EDF5C89A8025}" type="sibTrans" cxnId="{BF70BEA1-305B-4A37-8B66-851D78F1F979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F2718-000F-462A-B439-26B3DF2212F8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C" sz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FINANCIEROS</a:t>
          </a:r>
          <a:endParaRPr lang="es-EC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44040-6B9F-45A2-B621-148949F3F093}" type="parTrans" cxnId="{618FFC47-4E4A-417F-8598-CF37E3D09F8A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02DC3-45B7-4357-832A-C3A5B9EF40D2}" type="sibTrans" cxnId="{618FFC47-4E4A-417F-8598-CF37E3D09F8A}">
      <dgm:prSet/>
      <dgm:spPr/>
      <dgm:t>
        <a:bodyPr/>
        <a:lstStyle/>
        <a:p>
          <a:endParaRPr lang="es-EC" sz="105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CB8E-64EF-4032-A18C-F6180FE04EA4}" type="pres">
      <dgm:prSet presAssocID="{8DA9EC12-1E59-40E0-ADF5-0143837C2DD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101709-3C91-41BD-A6CA-F5E53D4E8093}" type="pres">
      <dgm:prSet presAssocID="{8DA9EC12-1E59-40E0-ADF5-0143837C2DD1}" presName="ellipse" presStyleLbl="trBgShp" presStyleIdx="0" presStyleCnt="1" custScaleX="118401" custScaleY="18147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</dgm:spPr>
    </dgm:pt>
    <dgm:pt modelId="{8B7CED4A-04AA-4CE3-97E3-6B18E9136FC2}" type="pres">
      <dgm:prSet presAssocID="{8DA9EC12-1E59-40E0-ADF5-0143837C2DD1}" presName="arrow1" presStyleLbl="fgShp" presStyleIdx="0" presStyleCnt="1" custScaleX="160746" custScaleY="131862" custLinFactNeighborY="53660"/>
      <dgm:spPr>
        <a:solidFill>
          <a:srgbClr val="002060"/>
        </a:solidFill>
      </dgm:spPr>
    </dgm:pt>
    <dgm:pt modelId="{9D353CDB-F032-4C49-9287-844AE3650036}" type="pres">
      <dgm:prSet presAssocID="{8DA9EC12-1E59-40E0-ADF5-0143837C2DD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A7996-3B21-4260-9104-709CE5499C5A}" type="pres">
      <dgm:prSet presAssocID="{2DCF2718-000F-462A-B439-26B3DF2212F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37D75D-A2D9-4DFF-9B8E-0F103EE482FE}" type="pres">
      <dgm:prSet presAssocID="{C02ACA85-ECA2-4826-82C1-1ED07C3BDE4E}" presName="item2" presStyleLbl="node1" presStyleIdx="1" presStyleCnt="3" custLinFactNeighborX="-2286" custLinFactNeighborY="-161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C61DE4-EB08-4566-B034-F421F769245A}" type="pres">
      <dgm:prSet presAssocID="{61F95519-EBBE-4770-911A-CD65442FCD12}" presName="item3" presStyleLbl="node1" presStyleIdx="2" presStyleCnt="3" custLinFactNeighborX="24996" custLinFactNeighborY="-14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BDF2E4-26E9-4832-BBF3-EEFB34933654}" type="pres">
      <dgm:prSet presAssocID="{8DA9EC12-1E59-40E0-ADF5-0143837C2DD1}" presName="funnel" presStyleLbl="trAlignAcc1" presStyleIdx="0" presStyleCnt="1" custScaleX="117689" custScaleY="113948" custLinFactNeighborY="-1622"/>
      <dgm:spPr>
        <a:solidFill>
          <a:schemeClr val="accent6">
            <a:lumMod val="50000"/>
            <a:alpha val="40000"/>
          </a:schemeClr>
        </a:solidFill>
      </dgm:spPr>
    </dgm:pt>
  </dgm:ptLst>
  <dgm:cxnLst>
    <dgm:cxn modelId="{E1D88B69-94AD-4EE5-B26F-46CE05449126}" srcId="{8DA9EC12-1E59-40E0-ADF5-0143837C2DD1}" destId="{61F95519-EBBE-4770-911A-CD65442FCD12}" srcOrd="3" destOrd="0" parTransId="{01F93665-7103-4436-9818-7C9A7E257E69}" sibTransId="{A1060E35-7CE4-4285-9EC0-A61FB6DBC3C4}"/>
    <dgm:cxn modelId="{6E213B1A-11BD-47EC-925E-BA6D730A121D}" type="presOf" srcId="{C02ACA85-ECA2-4826-82C1-1ED07C3BDE4E}" destId="{04BA7996-3B21-4260-9104-709CE5499C5A}" srcOrd="0" destOrd="0" presId="urn:microsoft.com/office/officeart/2005/8/layout/funnel1"/>
    <dgm:cxn modelId="{BF70BEA1-305B-4A37-8B66-851D78F1F979}" srcId="{8DA9EC12-1E59-40E0-ADF5-0143837C2DD1}" destId="{BEDD95D6-0DFC-4084-A876-9A45AEC39E5E}" srcOrd="4" destOrd="0" parTransId="{B881C6D3-5179-4D7D-925B-FF2976E7AE20}" sibTransId="{AA145E7D-D2D5-4B92-A12D-EDF5C89A8025}"/>
    <dgm:cxn modelId="{618FFC47-4E4A-417F-8598-CF37E3D09F8A}" srcId="{8DA9EC12-1E59-40E0-ADF5-0143837C2DD1}" destId="{2DCF2718-000F-462A-B439-26B3DF2212F8}" srcOrd="1" destOrd="0" parTransId="{AEA44040-6B9F-45A2-B621-148949F3F093}" sibTransId="{99902DC3-45B7-4357-832A-C3A5B9EF40D2}"/>
    <dgm:cxn modelId="{47915865-F174-43DC-ADDF-9CCA69208CF0}" type="presOf" srcId="{2DCF2718-000F-462A-B439-26B3DF2212F8}" destId="{1137D75D-A2D9-4DFF-9B8E-0F103EE482FE}" srcOrd="0" destOrd="0" presId="urn:microsoft.com/office/officeart/2005/8/layout/funnel1"/>
    <dgm:cxn modelId="{3CF33D58-B2BC-4480-9847-563CAAD9FC55}" srcId="{8DA9EC12-1E59-40E0-ADF5-0143837C2DD1}" destId="{C02ACA85-ECA2-4826-82C1-1ED07C3BDE4E}" srcOrd="2" destOrd="0" parTransId="{45B88D23-57D0-491E-AEDB-F19767015CF0}" sibTransId="{8A275416-0C6C-4A3E-A014-3BEF38A5C934}"/>
    <dgm:cxn modelId="{0946C673-41C9-4FE4-A3D1-7C351D248354}" srcId="{8DA9EC12-1E59-40E0-ADF5-0143837C2DD1}" destId="{4900DAA2-55F7-4E01-888C-8CDEC1B318A6}" srcOrd="0" destOrd="0" parTransId="{B99807BC-4A8B-4E47-BEF9-51A334A189C6}" sibTransId="{DBE91E20-8334-4809-AF2B-0C8C831C0E2D}"/>
    <dgm:cxn modelId="{7FC1E9E5-1A77-40BB-AA50-E770D2C8933B}" type="presOf" srcId="{61F95519-EBBE-4770-911A-CD65442FCD12}" destId="{9D353CDB-F032-4C49-9287-844AE3650036}" srcOrd="0" destOrd="0" presId="urn:microsoft.com/office/officeart/2005/8/layout/funnel1"/>
    <dgm:cxn modelId="{A77F1CCF-DFC7-4F1E-8C7F-C4503E0B85C3}" type="presOf" srcId="{4900DAA2-55F7-4E01-888C-8CDEC1B318A6}" destId="{D5C61DE4-EB08-4566-B034-F421F769245A}" srcOrd="0" destOrd="0" presId="urn:microsoft.com/office/officeart/2005/8/layout/funnel1"/>
    <dgm:cxn modelId="{193957A2-C6D0-4EC5-9E0C-35DA528B3558}" type="presOf" srcId="{8DA9EC12-1E59-40E0-ADF5-0143837C2DD1}" destId="{AB18CB8E-64EF-4032-A18C-F6180FE04EA4}" srcOrd="0" destOrd="0" presId="urn:microsoft.com/office/officeart/2005/8/layout/funnel1"/>
    <dgm:cxn modelId="{9D9B4C4E-7A8A-4EB8-87D6-DE0DC1CEAB41}" type="presParOf" srcId="{AB18CB8E-64EF-4032-A18C-F6180FE04EA4}" destId="{31101709-3C91-41BD-A6CA-F5E53D4E8093}" srcOrd="0" destOrd="0" presId="urn:microsoft.com/office/officeart/2005/8/layout/funnel1"/>
    <dgm:cxn modelId="{40DD4478-9963-4BCC-BDF0-791E077EA1B8}" type="presParOf" srcId="{AB18CB8E-64EF-4032-A18C-F6180FE04EA4}" destId="{8B7CED4A-04AA-4CE3-97E3-6B18E9136FC2}" srcOrd="1" destOrd="0" presId="urn:microsoft.com/office/officeart/2005/8/layout/funnel1"/>
    <dgm:cxn modelId="{07530214-7FF1-41AC-8297-22F3AA1FF433}" type="presParOf" srcId="{AB18CB8E-64EF-4032-A18C-F6180FE04EA4}" destId="{9D353CDB-F032-4C49-9287-844AE3650036}" srcOrd="2" destOrd="0" presId="urn:microsoft.com/office/officeart/2005/8/layout/funnel1"/>
    <dgm:cxn modelId="{FAFF77EF-0B5C-4218-AB1A-7E513E5B1378}" type="presParOf" srcId="{AB18CB8E-64EF-4032-A18C-F6180FE04EA4}" destId="{04BA7996-3B21-4260-9104-709CE5499C5A}" srcOrd="3" destOrd="0" presId="urn:microsoft.com/office/officeart/2005/8/layout/funnel1"/>
    <dgm:cxn modelId="{D9CA9B57-FED7-4EE5-89BC-B70903925EDD}" type="presParOf" srcId="{AB18CB8E-64EF-4032-A18C-F6180FE04EA4}" destId="{1137D75D-A2D9-4DFF-9B8E-0F103EE482FE}" srcOrd="4" destOrd="0" presId="urn:microsoft.com/office/officeart/2005/8/layout/funnel1"/>
    <dgm:cxn modelId="{66F542A6-8FA3-4C05-B4F1-48576B6CFFB5}" type="presParOf" srcId="{AB18CB8E-64EF-4032-A18C-F6180FE04EA4}" destId="{D5C61DE4-EB08-4566-B034-F421F769245A}" srcOrd="5" destOrd="0" presId="urn:microsoft.com/office/officeart/2005/8/layout/funnel1"/>
    <dgm:cxn modelId="{592CB302-4DEA-44CA-B79B-A8FFDE49DDE4}" type="presParOf" srcId="{AB18CB8E-64EF-4032-A18C-F6180FE04EA4}" destId="{C7BDF2E4-26E9-4832-BBF3-EEFB3493365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5/8/quickstyle/3d9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/>
      <dgm:spPr/>
      <dgm:t>
        <a:bodyPr/>
        <a:lstStyle/>
        <a:p>
          <a:r>
            <a:rPr lang="es-EC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HURTO</a:t>
          </a:r>
          <a:endParaRPr lang="es-EC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/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Implementación de equipos de seguridad electrónicos.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/>
      <dgm:spPr/>
      <dgm:t>
        <a:bodyPr/>
        <a:lstStyle/>
        <a:p>
          <a:r>
            <a:rPr lang="es-EC" sz="24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Reclutar informantes internos</a:t>
          </a:r>
          <a:endParaRPr lang="es-EC" sz="24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/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procedimientos de seguridad.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/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Automatización de puertas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87F4B9-C617-41C6-B76A-26F0E7CC6014}" type="presOf" srcId="{4C84E2EE-63F8-4031-9886-F1A84C61AF13}" destId="{A85025EA-BC68-4C26-BAB7-41E9B26F0F52}" srcOrd="0" destOrd="0" presId="urn:microsoft.com/office/officeart/2005/8/layout/radial4"/>
    <dgm:cxn modelId="{61340D2C-DCD3-4E89-AADB-A277BF9B9A53}" type="presOf" srcId="{23E901F9-F8EE-4292-902F-FFD004645820}" destId="{E1C6831A-2569-4341-A803-AD66834D7B5D}" srcOrd="0" destOrd="0" presId="urn:microsoft.com/office/officeart/2005/8/layout/radial4"/>
    <dgm:cxn modelId="{CE50EFE5-C22E-47EE-ACF0-1F8C3F3E6F12}" type="presOf" srcId="{24875D09-FB05-4B50-A7F5-25B2A091FDE5}" destId="{A06DD76C-A0E7-42B4-A158-074432BD94BC}" srcOrd="0" destOrd="0" presId="urn:microsoft.com/office/officeart/2005/8/layout/radial4"/>
    <dgm:cxn modelId="{ACB3824B-6FE0-4DB1-80EA-D9E61B9025A1}" type="presOf" srcId="{0F386E31-B3A8-41EC-80E3-866200CF6D7D}" destId="{F31F90DB-58BC-4002-9D42-18D64CE4444F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70F1BCF2-6AB2-4356-BCA4-1A8C6E4E1F17}" type="presOf" srcId="{66CC7C45-96D3-421B-83F6-EC47ED0E8C95}" destId="{F06BE86C-5DD1-4135-A805-E8AC31E3C93F}" srcOrd="0" destOrd="0" presId="urn:microsoft.com/office/officeart/2005/8/layout/radial4"/>
    <dgm:cxn modelId="{3765A1A8-56F8-4321-A78E-276006F0DA48}" type="presOf" srcId="{64B95EB1-FE43-469C-B3C6-B3D4B74B8A10}" destId="{0839BC15-B24E-4481-BAB8-BDA3E6F5D963}" srcOrd="0" destOrd="0" presId="urn:microsoft.com/office/officeart/2005/8/layout/radial4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9DD2741F-3D6D-434A-8AE0-EA1109D58AF8}" type="presOf" srcId="{8D64D2DC-27A6-44A3-9ECA-C7A4F7DE5B15}" destId="{6AE32193-390C-4690-BD31-7B55783EA5EA}" srcOrd="0" destOrd="0" presId="urn:microsoft.com/office/officeart/2005/8/layout/radial4"/>
    <dgm:cxn modelId="{1BF7D2C0-44CF-436C-82F9-8A6AD7731B09}" type="presOf" srcId="{54BA7BAC-F619-47F2-826A-12701C34F386}" destId="{9A4F2A95-3A03-4488-92A8-F440CBDF5C90}" srcOrd="0" destOrd="0" presId="urn:microsoft.com/office/officeart/2005/8/layout/radial4"/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816076E9-E045-4C1F-BA1C-6FA8AA5E6D63}" type="presOf" srcId="{755B8B77-1B1B-4AC9-ACBF-DB236A279E6F}" destId="{CA47555D-3732-4A0B-AEC0-A20509ED8FF6}" srcOrd="0" destOrd="0" presId="urn:microsoft.com/office/officeart/2005/8/layout/radial4"/>
    <dgm:cxn modelId="{1A9CFA24-B9A1-49AC-B2EE-7BB276B58150}" type="presOf" srcId="{4A795A4B-9FCD-4059-BD06-ADBF9718904B}" destId="{A6B84B6C-5DDE-43A4-BC4A-7EA3951191DC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D1981FB3-D0FA-4BAD-B222-A56A12A79404}" type="presParOf" srcId="{E1C6831A-2569-4341-A803-AD66834D7B5D}" destId="{9A4F2A95-3A03-4488-92A8-F440CBDF5C90}" srcOrd="0" destOrd="0" presId="urn:microsoft.com/office/officeart/2005/8/layout/radial4"/>
    <dgm:cxn modelId="{13CEDB89-9EF0-4F0D-B91F-30A3D99A05CE}" type="presParOf" srcId="{E1C6831A-2569-4341-A803-AD66834D7B5D}" destId="{0839BC15-B24E-4481-BAB8-BDA3E6F5D963}" srcOrd="1" destOrd="0" presId="urn:microsoft.com/office/officeart/2005/8/layout/radial4"/>
    <dgm:cxn modelId="{11901B9B-134F-4B3D-B6F7-92684FD80CF5}" type="presParOf" srcId="{E1C6831A-2569-4341-A803-AD66834D7B5D}" destId="{A85025EA-BC68-4C26-BAB7-41E9B26F0F52}" srcOrd="2" destOrd="0" presId="urn:microsoft.com/office/officeart/2005/8/layout/radial4"/>
    <dgm:cxn modelId="{79A5CA42-84C1-4E0D-ABAB-DA85D9E196A5}" type="presParOf" srcId="{E1C6831A-2569-4341-A803-AD66834D7B5D}" destId="{CA47555D-3732-4A0B-AEC0-A20509ED8FF6}" srcOrd="3" destOrd="0" presId="urn:microsoft.com/office/officeart/2005/8/layout/radial4"/>
    <dgm:cxn modelId="{483CF299-53D9-44AF-89CA-E9605A6379E3}" type="presParOf" srcId="{E1C6831A-2569-4341-A803-AD66834D7B5D}" destId="{F06BE86C-5DD1-4135-A805-E8AC31E3C93F}" srcOrd="4" destOrd="0" presId="urn:microsoft.com/office/officeart/2005/8/layout/radial4"/>
    <dgm:cxn modelId="{6C1D408D-4615-42CE-A16E-4F9471756DB8}" type="presParOf" srcId="{E1C6831A-2569-4341-A803-AD66834D7B5D}" destId="{A06DD76C-A0E7-42B4-A158-074432BD94BC}" srcOrd="5" destOrd="0" presId="urn:microsoft.com/office/officeart/2005/8/layout/radial4"/>
    <dgm:cxn modelId="{49F4F29C-4591-4CB3-869D-FEA5E1E94290}" type="presParOf" srcId="{E1C6831A-2569-4341-A803-AD66834D7B5D}" destId="{A6B84B6C-5DDE-43A4-BC4A-7EA3951191DC}" srcOrd="6" destOrd="0" presId="urn:microsoft.com/office/officeart/2005/8/layout/radial4"/>
    <dgm:cxn modelId="{91343C35-A3D5-4603-8538-8BC7B43A6EBA}" type="presParOf" srcId="{E1C6831A-2569-4341-A803-AD66834D7B5D}" destId="{F31F90DB-58BC-4002-9D42-18D64CE4444F}" srcOrd="7" destOrd="0" presId="urn:microsoft.com/office/officeart/2005/8/layout/radial4"/>
    <dgm:cxn modelId="{580518E1-443F-4A13-91E6-1D07558F4F55}" type="presParOf" srcId="{E1C6831A-2569-4341-A803-AD66834D7B5D}" destId="{6AE32193-390C-4690-BD31-7B55783EA5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9/2/quickstyle/3d8" qsCatId="3D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99FF"/>
        </a:solidFill>
        <a:ln>
          <a:noFill/>
        </a:ln>
      </dgm:spPr>
      <dgm:t>
        <a:bodyPr/>
        <a:lstStyle/>
        <a:p>
          <a:r>
            <a:rPr lang="es-EC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ROBO</a:t>
          </a:r>
          <a:endParaRPr lang="es-EC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es-EC" sz="2200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Implementación de equipos de seguridad electrónicos.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/>
      <dgm:spPr>
        <a:solidFill>
          <a:srgbClr val="E090E0"/>
        </a:solidFill>
        <a:ln>
          <a:noFill/>
        </a:ln>
      </dgm:spPr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es-EC" sz="2400" smtClean="0"/>
            <a:t>Coordinación con la Policía Nacional.</a:t>
          </a:r>
          <a:endParaRPr lang="es-EC" sz="24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/>
      <dgm:spPr>
        <a:solidFill>
          <a:srgbClr val="E090E0"/>
        </a:solidFill>
        <a:ln>
          <a:noFill/>
        </a:ln>
      </dgm:spPr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99FF"/>
        </a:solidFill>
      </dgm:spPr>
      <dgm:t>
        <a:bodyPr/>
        <a:lstStyle/>
        <a:p>
          <a:r>
            <a:rPr lang="es-EC" sz="23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procedimientos de seguridad.</a:t>
          </a:r>
          <a:endParaRPr lang="es-EC" sz="23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/>
      <dgm:spPr>
        <a:solidFill>
          <a:srgbClr val="E090E0"/>
        </a:solidFill>
        <a:ln>
          <a:noFill/>
        </a:ln>
      </dgm:spPr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99FF"/>
        </a:solidFill>
        <a:ln>
          <a:noFill/>
        </a:ln>
      </dgm:spPr>
      <dgm:t>
        <a:bodyPr/>
        <a:lstStyle/>
        <a:p>
          <a:r>
            <a:rPr lang="es-EC" sz="2200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Automatización de puertas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/>
      <dgm:spPr>
        <a:solidFill>
          <a:srgbClr val="E090E0"/>
        </a:solidFill>
        <a:ln>
          <a:solidFill>
            <a:schemeClr val="accent1"/>
          </a:solidFill>
        </a:ln>
      </dgm:spPr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 custRadScaleRad="101439" custRadScaleInc="13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5C4F09-70D9-4C96-A648-B6FFA7FF0310}" type="presOf" srcId="{24875D09-FB05-4B50-A7F5-25B2A091FDE5}" destId="{A06DD76C-A0E7-42B4-A158-074432BD94BC}" srcOrd="0" destOrd="0" presId="urn:microsoft.com/office/officeart/2005/8/layout/radial4"/>
    <dgm:cxn modelId="{55A7EB63-CBAD-46C0-B242-417F370C12AF}" type="presOf" srcId="{4C84E2EE-63F8-4031-9886-F1A84C61AF13}" destId="{A85025EA-BC68-4C26-BAB7-41E9B26F0F52}" srcOrd="0" destOrd="0" presId="urn:microsoft.com/office/officeart/2005/8/layout/radial4"/>
    <dgm:cxn modelId="{5C9DC1F6-8B23-4F84-A636-70B27BA0E873}" type="presOf" srcId="{23E901F9-F8EE-4292-902F-FFD004645820}" destId="{E1C6831A-2569-4341-A803-AD66834D7B5D}" srcOrd="0" destOrd="0" presId="urn:microsoft.com/office/officeart/2005/8/layout/radial4"/>
    <dgm:cxn modelId="{13DD9A91-181F-4BA7-AFCC-7BE02D7193D4}" type="presOf" srcId="{0F386E31-B3A8-41EC-80E3-866200CF6D7D}" destId="{F31F90DB-58BC-4002-9D42-18D64CE4444F}" srcOrd="0" destOrd="0" presId="urn:microsoft.com/office/officeart/2005/8/layout/radial4"/>
    <dgm:cxn modelId="{BCD2BF9D-1992-4107-BA35-9D1F10475F7E}" type="presOf" srcId="{755B8B77-1B1B-4AC9-ACBF-DB236A279E6F}" destId="{CA47555D-3732-4A0B-AEC0-A20509ED8FF6}" srcOrd="0" destOrd="0" presId="urn:microsoft.com/office/officeart/2005/8/layout/radial4"/>
    <dgm:cxn modelId="{67FA580E-31FF-497B-82B2-447315FF4051}" type="presOf" srcId="{66CC7C45-96D3-421B-83F6-EC47ED0E8C95}" destId="{F06BE86C-5DD1-4135-A805-E8AC31E3C93F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3871C039-D7E2-4D67-AB3E-EE9ACE3FA725}" type="presOf" srcId="{54BA7BAC-F619-47F2-826A-12701C34F386}" destId="{9A4F2A95-3A03-4488-92A8-F440CBDF5C90}" srcOrd="0" destOrd="0" presId="urn:microsoft.com/office/officeart/2005/8/layout/radial4"/>
    <dgm:cxn modelId="{5784C0EA-ABE0-4B90-8583-0E1F96B231CA}" type="presOf" srcId="{64B95EB1-FE43-469C-B3C6-B3D4B74B8A10}" destId="{0839BC15-B24E-4481-BAB8-BDA3E6F5D963}" srcOrd="0" destOrd="0" presId="urn:microsoft.com/office/officeart/2005/8/layout/radial4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09A51F42-76D3-455E-A5D3-B08451AAEC50}" type="presOf" srcId="{8D64D2DC-27A6-44A3-9ECA-C7A4F7DE5B15}" destId="{6AE32193-390C-4690-BD31-7B55783EA5EA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FE78E096-B415-4B1A-A227-69D97BB603F1}" type="presOf" srcId="{4A795A4B-9FCD-4059-BD06-ADBF9718904B}" destId="{A6B84B6C-5DDE-43A4-BC4A-7EA3951191DC}" srcOrd="0" destOrd="0" presId="urn:microsoft.com/office/officeart/2005/8/layout/radial4"/>
    <dgm:cxn modelId="{D656158D-F7D7-4B5E-9152-8631F5E69DC6}" type="presParOf" srcId="{E1C6831A-2569-4341-A803-AD66834D7B5D}" destId="{9A4F2A95-3A03-4488-92A8-F440CBDF5C90}" srcOrd="0" destOrd="0" presId="urn:microsoft.com/office/officeart/2005/8/layout/radial4"/>
    <dgm:cxn modelId="{A18A8CAB-6219-42BF-965A-13B9EB965780}" type="presParOf" srcId="{E1C6831A-2569-4341-A803-AD66834D7B5D}" destId="{0839BC15-B24E-4481-BAB8-BDA3E6F5D963}" srcOrd="1" destOrd="0" presId="urn:microsoft.com/office/officeart/2005/8/layout/radial4"/>
    <dgm:cxn modelId="{A5BB10E1-0CD5-44C5-AD1A-5709BC3FF357}" type="presParOf" srcId="{E1C6831A-2569-4341-A803-AD66834D7B5D}" destId="{A85025EA-BC68-4C26-BAB7-41E9B26F0F52}" srcOrd="2" destOrd="0" presId="urn:microsoft.com/office/officeart/2005/8/layout/radial4"/>
    <dgm:cxn modelId="{2795156B-0E0E-40B1-8763-9CDBF047501B}" type="presParOf" srcId="{E1C6831A-2569-4341-A803-AD66834D7B5D}" destId="{CA47555D-3732-4A0B-AEC0-A20509ED8FF6}" srcOrd="3" destOrd="0" presId="urn:microsoft.com/office/officeart/2005/8/layout/radial4"/>
    <dgm:cxn modelId="{DA470EAE-9339-4465-9D7E-4016CDA98725}" type="presParOf" srcId="{E1C6831A-2569-4341-A803-AD66834D7B5D}" destId="{F06BE86C-5DD1-4135-A805-E8AC31E3C93F}" srcOrd="4" destOrd="0" presId="urn:microsoft.com/office/officeart/2005/8/layout/radial4"/>
    <dgm:cxn modelId="{55A3722C-8ABC-47B5-8E37-DF5BB6FE3374}" type="presParOf" srcId="{E1C6831A-2569-4341-A803-AD66834D7B5D}" destId="{A06DD76C-A0E7-42B4-A158-074432BD94BC}" srcOrd="5" destOrd="0" presId="urn:microsoft.com/office/officeart/2005/8/layout/radial4"/>
    <dgm:cxn modelId="{625AB14A-F39C-4CD1-ACE3-340DF7F1BEC3}" type="presParOf" srcId="{E1C6831A-2569-4341-A803-AD66834D7B5D}" destId="{A6B84B6C-5DDE-43A4-BC4A-7EA3951191DC}" srcOrd="6" destOrd="0" presId="urn:microsoft.com/office/officeart/2005/8/layout/radial4"/>
    <dgm:cxn modelId="{FEBB6E17-B55E-41E2-9EB2-9098C5D9D6FA}" type="presParOf" srcId="{E1C6831A-2569-4341-A803-AD66834D7B5D}" destId="{F31F90DB-58BC-4002-9D42-18D64CE4444F}" srcOrd="7" destOrd="0" presId="urn:microsoft.com/office/officeart/2005/8/layout/radial4"/>
    <dgm:cxn modelId="{62192F83-CD41-408E-9059-451B5F79AF2B}" type="presParOf" srcId="{E1C6831A-2569-4341-A803-AD66834D7B5D}" destId="{6AE32193-390C-4690-BD31-7B55783EA5EA}" srcOrd="8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62B01-E0A2-4988-8B2C-0EC3E651035E}" type="doc">
      <dgm:prSet loTypeId="urn:microsoft.com/office/officeart/2009/layout/CircleArrowProcess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DB0EFB22-B4AF-41E0-9356-177DC1471706}">
      <dgm:prSet phldrT="[Texto]" custT="1"/>
      <dgm:spPr/>
      <dgm:t>
        <a:bodyPr/>
        <a:lstStyle/>
        <a:p>
          <a:r>
            <a:rPr lang="es-ES_tradnl" sz="2000" dirty="0" smtClean="0"/>
            <a:t>Pérdida de material</a:t>
          </a:r>
          <a:endParaRPr lang="es-EC" sz="2000" dirty="0"/>
        </a:p>
      </dgm:t>
    </dgm:pt>
    <dgm:pt modelId="{C5DC39DD-C65B-4B37-BBE0-A9DD49F0CCF7}" type="parTrans" cxnId="{C401337E-40CE-460C-B4CC-4F3A0CF5A9A3}">
      <dgm:prSet/>
      <dgm:spPr/>
      <dgm:t>
        <a:bodyPr/>
        <a:lstStyle/>
        <a:p>
          <a:endParaRPr lang="es-EC"/>
        </a:p>
      </dgm:t>
    </dgm:pt>
    <dgm:pt modelId="{6ECDA7E9-A410-4AFB-886D-4F4A35131020}" type="sibTrans" cxnId="{C401337E-40CE-460C-B4CC-4F3A0CF5A9A3}">
      <dgm:prSet/>
      <dgm:spPr/>
      <dgm:t>
        <a:bodyPr/>
        <a:lstStyle/>
        <a:p>
          <a:endParaRPr lang="es-EC"/>
        </a:p>
      </dgm:t>
    </dgm:pt>
    <dgm:pt modelId="{EF8A21FB-26F7-42CB-B5C6-285F78E36576}">
      <dgm:prSet phldrT="[Texto]"/>
      <dgm:spPr/>
      <dgm:t>
        <a:bodyPr/>
        <a:lstStyle/>
        <a:p>
          <a:r>
            <a:rPr lang="es-ES_tradnl" dirty="0" smtClean="0"/>
            <a:t>Robo de equipo y herramientas</a:t>
          </a:r>
          <a:endParaRPr lang="es-EC" dirty="0"/>
        </a:p>
      </dgm:t>
    </dgm:pt>
    <dgm:pt modelId="{74459A8E-9159-489A-94DA-3A11775DB4F7}" type="parTrans" cxnId="{9F88FDF6-1071-48E6-8D7E-A1B09BA59195}">
      <dgm:prSet/>
      <dgm:spPr/>
      <dgm:t>
        <a:bodyPr/>
        <a:lstStyle/>
        <a:p>
          <a:endParaRPr lang="es-EC"/>
        </a:p>
      </dgm:t>
    </dgm:pt>
    <dgm:pt modelId="{ECCCCF31-2929-4A3A-925D-F248413B8CDB}" type="sibTrans" cxnId="{9F88FDF6-1071-48E6-8D7E-A1B09BA59195}">
      <dgm:prSet/>
      <dgm:spPr/>
      <dgm:t>
        <a:bodyPr/>
        <a:lstStyle/>
        <a:p>
          <a:endParaRPr lang="es-EC"/>
        </a:p>
      </dgm:t>
    </dgm:pt>
    <dgm:pt modelId="{3E9B654F-B7E3-4222-A7D3-41325CBB84B0}">
      <dgm:prSet phldrT="[Texto]" custT="1"/>
      <dgm:spPr/>
      <dgm:t>
        <a:bodyPr/>
        <a:lstStyle/>
        <a:p>
          <a:r>
            <a:rPr lang="es-ES_tradnl" sz="1800" dirty="0" smtClean="0"/>
            <a:t>Daños en la maquinaria.</a:t>
          </a:r>
          <a:endParaRPr lang="es-EC" sz="1800" dirty="0"/>
        </a:p>
      </dgm:t>
    </dgm:pt>
    <dgm:pt modelId="{51587D96-16A0-466B-B8FB-6D1278AA2966}" type="parTrans" cxnId="{833EB621-C7A0-4089-A1C3-E5EC05EBAC9A}">
      <dgm:prSet/>
      <dgm:spPr/>
      <dgm:t>
        <a:bodyPr/>
        <a:lstStyle/>
        <a:p>
          <a:endParaRPr lang="es-EC"/>
        </a:p>
      </dgm:t>
    </dgm:pt>
    <dgm:pt modelId="{359167AD-1CC7-423C-BA33-A238D2C6BF25}" type="sibTrans" cxnId="{833EB621-C7A0-4089-A1C3-E5EC05EBAC9A}">
      <dgm:prSet/>
      <dgm:spPr/>
      <dgm:t>
        <a:bodyPr/>
        <a:lstStyle/>
        <a:p>
          <a:endParaRPr lang="es-EC"/>
        </a:p>
      </dgm:t>
    </dgm:pt>
    <dgm:pt modelId="{7227DF88-9336-45FD-8A5B-A01ED4F4CCDB}" type="pres">
      <dgm:prSet presAssocID="{E2962B01-E0A2-4988-8B2C-0EC3E651035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0EA46B8-7EE4-43B6-A52D-2272C26417D1}" type="pres">
      <dgm:prSet presAssocID="{DB0EFB22-B4AF-41E0-9356-177DC1471706}" presName="Accent1" presStyleCnt="0"/>
      <dgm:spPr/>
    </dgm:pt>
    <dgm:pt modelId="{E02ABCD5-FDBF-4138-9EB3-7B4FF052F54B}" type="pres">
      <dgm:prSet presAssocID="{DB0EFB22-B4AF-41E0-9356-177DC1471706}" presName="Accent" presStyleLbl="node1" presStyleIdx="0" presStyleCnt="3"/>
      <dgm:spPr>
        <a:solidFill>
          <a:schemeClr val="accent5">
            <a:lumMod val="75000"/>
          </a:schemeClr>
        </a:solidFill>
      </dgm:spPr>
    </dgm:pt>
    <dgm:pt modelId="{D3983A39-B2D4-412F-A122-68C09D40C5F4}" type="pres">
      <dgm:prSet presAssocID="{DB0EFB22-B4AF-41E0-9356-177DC1471706}" presName="Parent1" presStyleLbl="revTx" presStyleIdx="0" presStyleCnt="3" custScaleY="9825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4941A4-B460-40D9-BBE3-6EE9032F078D}" type="pres">
      <dgm:prSet presAssocID="{EF8A21FB-26F7-42CB-B5C6-285F78E36576}" presName="Accent2" presStyleCnt="0"/>
      <dgm:spPr/>
    </dgm:pt>
    <dgm:pt modelId="{6174EDB4-9D20-4C3D-85F8-9352E8634E0E}" type="pres">
      <dgm:prSet presAssocID="{EF8A21FB-26F7-42CB-B5C6-285F78E36576}" presName="Accent" presStyleLbl="node1" presStyleIdx="1" presStyleCnt="3"/>
      <dgm:spPr>
        <a:solidFill>
          <a:srgbClr val="0070C0"/>
        </a:solidFill>
      </dgm:spPr>
    </dgm:pt>
    <dgm:pt modelId="{2DF9A702-A1EF-4CFA-B908-B887A55939B8}" type="pres">
      <dgm:prSet presAssocID="{EF8A21FB-26F7-42CB-B5C6-285F78E36576}" presName="Parent2" presStyleLbl="revTx" presStyleIdx="1" presStyleCnt="3" custLinFactNeighborX="1804" custLinFactNeighborY="-110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23DEE8-B89C-4988-9D90-B74C8D2C1995}" type="pres">
      <dgm:prSet presAssocID="{3E9B654F-B7E3-4222-A7D3-41325CBB84B0}" presName="Accent3" presStyleCnt="0"/>
      <dgm:spPr/>
    </dgm:pt>
    <dgm:pt modelId="{8E78A8F4-D798-425F-95F9-C28CDB95C563}" type="pres">
      <dgm:prSet presAssocID="{3E9B654F-B7E3-4222-A7D3-41325CBB84B0}" presName="Accent" presStyleLbl="node1" presStyleIdx="2" presStyleCnt="3"/>
      <dgm:spPr>
        <a:solidFill>
          <a:schemeClr val="accent2">
            <a:lumMod val="50000"/>
          </a:schemeClr>
        </a:solidFill>
      </dgm:spPr>
    </dgm:pt>
    <dgm:pt modelId="{33423320-D022-4E87-B64C-62F7555ACC49}" type="pres">
      <dgm:prSet presAssocID="{3E9B654F-B7E3-4222-A7D3-41325CBB84B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FB8D8C-D46A-41DD-84A8-D0E8807C4679}" type="presOf" srcId="{DB0EFB22-B4AF-41E0-9356-177DC1471706}" destId="{D3983A39-B2D4-412F-A122-68C09D40C5F4}" srcOrd="0" destOrd="0" presId="urn:microsoft.com/office/officeart/2009/layout/CircleArrowProcess"/>
    <dgm:cxn modelId="{83218FE9-CF5D-401B-8543-F6C6C8C135E2}" type="presOf" srcId="{EF8A21FB-26F7-42CB-B5C6-285F78E36576}" destId="{2DF9A702-A1EF-4CFA-B908-B887A55939B8}" srcOrd="0" destOrd="0" presId="urn:microsoft.com/office/officeart/2009/layout/CircleArrowProcess"/>
    <dgm:cxn modelId="{A07B3EFE-6C5D-4AE7-A85B-118B4D257B71}" type="presOf" srcId="{E2962B01-E0A2-4988-8B2C-0EC3E651035E}" destId="{7227DF88-9336-45FD-8A5B-A01ED4F4CCDB}" srcOrd="0" destOrd="0" presId="urn:microsoft.com/office/officeart/2009/layout/CircleArrowProcess"/>
    <dgm:cxn modelId="{833EB621-C7A0-4089-A1C3-E5EC05EBAC9A}" srcId="{E2962B01-E0A2-4988-8B2C-0EC3E651035E}" destId="{3E9B654F-B7E3-4222-A7D3-41325CBB84B0}" srcOrd="2" destOrd="0" parTransId="{51587D96-16A0-466B-B8FB-6D1278AA2966}" sibTransId="{359167AD-1CC7-423C-BA33-A238D2C6BF25}"/>
    <dgm:cxn modelId="{C401337E-40CE-460C-B4CC-4F3A0CF5A9A3}" srcId="{E2962B01-E0A2-4988-8B2C-0EC3E651035E}" destId="{DB0EFB22-B4AF-41E0-9356-177DC1471706}" srcOrd="0" destOrd="0" parTransId="{C5DC39DD-C65B-4B37-BBE0-A9DD49F0CCF7}" sibTransId="{6ECDA7E9-A410-4AFB-886D-4F4A35131020}"/>
    <dgm:cxn modelId="{9F88FDF6-1071-48E6-8D7E-A1B09BA59195}" srcId="{E2962B01-E0A2-4988-8B2C-0EC3E651035E}" destId="{EF8A21FB-26F7-42CB-B5C6-285F78E36576}" srcOrd="1" destOrd="0" parTransId="{74459A8E-9159-489A-94DA-3A11775DB4F7}" sibTransId="{ECCCCF31-2929-4A3A-925D-F248413B8CDB}"/>
    <dgm:cxn modelId="{DB5BA9F9-F8CF-42A2-8AAC-9FEE26517AC3}" type="presOf" srcId="{3E9B654F-B7E3-4222-A7D3-41325CBB84B0}" destId="{33423320-D022-4E87-B64C-62F7555ACC49}" srcOrd="0" destOrd="0" presId="urn:microsoft.com/office/officeart/2009/layout/CircleArrowProcess"/>
    <dgm:cxn modelId="{46137810-ED42-4DAE-B6A1-A733EDA8BE99}" type="presParOf" srcId="{7227DF88-9336-45FD-8A5B-A01ED4F4CCDB}" destId="{C0EA46B8-7EE4-43B6-A52D-2272C26417D1}" srcOrd="0" destOrd="0" presId="urn:microsoft.com/office/officeart/2009/layout/CircleArrowProcess"/>
    <dgm:cxn modelId="{C6C2CDBD-E11B-44BA-AC9C-0A3A6C48C451}" type="presParOf" srcId="{C0EA46B8-7EE4-43B6-A52D-2272C26417D1}" destId="{E02ABCD5-FDBF-4138-9EB3-7B4FF052F54B}" srcOrd="0" destOrd="0" presId="urn:microsoft.com/office/officeart/2009/layout/CircleArrowProcess"/>
    <dgm:cxn modelId="{FD2B4E84-B64B-408D-A9D9-443880A0D425}" type="presParOf" srcId="{7227DF88-9336-45FD-8A5B-A01ED4F4CCDB}" destId="{D3983A39-B2D4-412F-A122-68C09D40C5F4}" srcOrd="1" destOrd="0" presId="urn:microsoft.com/office/officeart/2009/layout/CircleArrowProcess"/>
    <dgm:cxn modelId="{64E8A845-6CAD-4D9C-9B0E-1B1D01622840}" type="presParOf" srcId="{7227DF88-9336-45FD-8A5B-A01ED4F4CCDB}" destId="{034941A4-B460-40D9-BBE3-6EE9032F078D}" srcOrd="2" destOrd="0" presId="urn:microsoft.com/office/officeart/2009/layout/CircleArrowProcess"/>
    <dgm:cxn modelId="{CACD3E25-E965-40D1-83E8-60AD42E9A1A4}" type="presParOf" srcId="{034941A4-B460-40D9-BBE3-6EE9032F078D}" destId="{6174EDB4-9D20-4C3D-85F8-9352E8634E0E}" srcOrd="0" destOrd="0" presId="urn:microsoft.com/office/officeart/2009/layout/CircleArrowProcess"/>
    <dgm:cxn modelId="{E1945BB1-C7C5-43B9-98A2-470F758F404D}" type="presParOf" srcId="{7227DF88-9336-45FD-8A5B-A01ED4F4CCDB}" destId="{2DF9A702-A1EF-4CFA-B908-B887A55939B8}" srcOrd="3" destOrd="0" presId="urn:microsoft.com/office/officeart/2009/layout/CircleArrowProcess"/>
    <dgm:cxn modelId="{A9F22D72-20F5-4F80-BC48-447D1413D926}" type="presParOf" srcId="{7227DF88-9336-45FD-8A5B-A01ED4F4CCDB}" destId="{2A23DEE8-B89C-4988-9D90-B74C8D2C1995}" srcOrd="4" destOrd="0" presId="urn:microsoft.com/office/officeart/2009/layout/CircleArrowProcess"/>
    <dgm:cxn modelId="{C319B224-BE4D-4747-B43D-CE5574CD1163}" type="presParOf" srcId="{2A23DEE8-B89C-4988-9D90-B74C8D2C1995}" destId="{8E78A8F4-D798-425F-95F9-C28CDB95C563}" srcOrd="0" destOrd="0" presId="urn:microsoft.com/office/officeart/2009/layout/CircleArrowProcess"/>
    <dgm:cxn modelId="{81A203EB-44AE-4690-BD22-0F1600A8B135}" type="presParOf" srcId="{7227DF88-9336-45FD-8A5B-A01ED4F4CCDB}" destId="{33423320-D022-4E87-B64C-62F7555ACC4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/>
      <dgm:spPr/>
      <dgm:t>
        <a:bodyPr/>
        <a:lstStyle/>
        <a:p>
          <a:r>
            <a:rPr lang="es-EC" b="1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INGRESOS DE PERSONAS  NO AUTORIZADAS</a:t>
          </a:r>
          <a:endParaRPr lang="es-EC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/>
      <dgm:spPr/>
      <dgm:t>
        <a:bodyPr/>
        <a:lstStyle/>
        <a:p>
          <a:r>
            <a:rPr lang="es-EC" sz="2200" i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Implementación de equipos de seguridad electrónicos.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/>
      <dgm:spPr/>
      <dgm:t>
        <a:bodyPr/>
        <a:lstStyle/>
        <a:p>
          <a:r>
            <a:rPr lang="es-EC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Elaboración de política y procedimientos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/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tarjetas de identificación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/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Capacitación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1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F58DE6-1468-49C5-9102-5F673B9E51B8}" type="presOf" srcId="{66CC7C45-96D3-421B-83F6-EC47ED0E8C95}" destId="{F06BE86C-5DD1-4135-A805-E8AC31E3C93F}" srcOrd="0" destOrd="0" presId="urn:microsoft.com/office/officeart/2005/8/layout/radial4"/>
    <dgm:cxn modelId="{B6A3D205-0C8F-480A-927C-5E8C332FA7D5}" type="presOf" srcId="{23E901F9-F8EE-4292-902F-FFD004645820}" destId="{E1C6831A-2569-4341-A803-AD66834D7B5D}" srcOrd="0" destOrd="0" presId="urn:microsoft.com/office/officeart/2005/8/layout/radial4"/>
    <dgm:cxn modelId="{E3D55127-9313-4966-8551-68EEB3579E75}" type="presOf" srcId="{4C84E2EE-63F8-4031-9886-F1A84C61AF13}" destId="{A85025EA-BC68-4C26-BAB7-41E9B26F0F52}" srcOrd="0" destOrd="0" presId="urn:microsoft.com/office/officeart/2005/8/layout/radial4"/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0F655450-5C24-45CD-BA21-8AFD6112C215}" type="presOf" srcId="{8D64D2DC-27A6-44A3-9ECA-C7A4F7DE5B15}" destId="{6AE32193-390C-4690-BD31-7B55783EA5EA}" srcOrd="0" destOrd="0" presId="urn:microsoft.com/office/officeart/2005/8/layout/radial4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B91DC115-5135-4B99-A8F8-EA624AF647A6}" type="presOf" srcId="{755B8B77-1B1B-4AC9-ACBF-DB236A279E6F}" destId="{CA47555D-3732-4A0B-AEC0-A20509ED8FF6}" srcOrd="0" destOrd="0" presId="urn:microsoft.com/office/officeart/2005/8/layout/radial4"/>
    <dgm:cxn modelId="{57958989-73F3-4F84-B43C-DEC60569CE05}" type="presOf" srcId="{0F386E31-B3A8-41EC-80E3-866200CF6D7D}" destId="{F31F90DB-58BC-4002-9D42-18D64CE4444F}" srcOrd="0" destOrd="0" presId="urn:microsoft.com/office/officeart/2005/8/layout/radial4"/>
    <dgm:cxn modelId="{72A54672-6E97-4694-8843-079D22D68FF3}" type="presOf" srcId="{24875D09-FB05-4B50-A7F5-25B2A091FDE5}" destId="{A06DD76C-A0E7-42B4-A158-074432BD94BC}" srcOrd="0" destOrd="0" presId="urn:microsoft.com/office/officeart/2005/8/layout/radial4"/>
    <dgm:cxn modelId="{47C93F52-BFA9-4AA0-967F-7AF1C49C10AE}" type="presOf" srcId="{64B95EB1-FE43-469C-B3C6-B3D4B74B8A10}" destId="{0839BC15-B24E-4481-BAB8-BDA3E6F5D963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DA59EF5E-E5E6-401A-BCCB-6D8B3FC22BA1}" type="presOf" srcId="{54BA7BAC-F619-47F2-826A-12701C34F386}" destId="{9A4F2A95-3A03-4488-92A8-F440CBDF5C90}" srcOrd="0" destOrd="0" presId="urn:microsoft.com/office/officeart/2005/8/layout/radial4"/>
    <dgm:cxn modelId="{09AC089E-E97F-457E-A1CE-A0D08294090F}" type="presOf" srcId="{4A795A4B-9FCD-4059-BD06-ADBF9718904B}" destId="{A6B84B6C-5DDE-43A4-BC4A-7EA3951191DC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54764F1C-FA50-4D7B-B5CD-300E9E68B627}" type="presParOf" srcId="{E1C6831A-2569-4341-A803-AD66834D7B5D}" destId="{9A4F2A95-3A03-4488-92A8-F440CBDF5C90}" srcOrd="0" destOrd="0" presId="urn:microsoft.com/office/officeart/2005/8/layout/radial4"/>
    <dgm:cxn modelId="{E31C1D36-824B-4C89-800F-1D659999F652}" type="presParOf" srcId="{E1C6831A-2569-4341-A803-AD66834D7B5D}" destId="{0839BC15-B24E-4481-BAB8-BDA3E6F5D963}" srcOrd="1" destOrd="0" presId="urn:microsoft.com/office/officeart/2005/8/layout/radial4"/>
    <dgm:cxn modelId="{18CFDC75-AE77-4465-8AFA-91A03DC96978}" type="presParOf" srcId="{E1C6831A-2569-4341-A803-AD66834D7B5D}" destId="{A85025EA-BC68-4C26-BAB7-41E9B26F0F52}" srcOrd="2" destOrd="0" presId="urn:microsoft.com/office/officeart/2005/8/layout/radial4"/>
    <dgm:cxn modelId="{D4C6AEC0-AC76-4E10-AC0C-B3FE416DECBC}" type="presParOf" srcId="{E1C6831A-2569-4341-A803-AD66834D7B5D}" destId="{CA47555D-3732-4A0B-AEC0-A20509ED8FF6}" srcOrd="3" destOrd="0" presId="urn:microsoft.com/office/officeart/2005/8/layout/radial4"/>
    <dgm:cxn modelId="{692F0B76-1ADC-45AA-9409-713A9B0190E6}" type="presParOf" srcId="{E1C6831A-2569-4341-A803-AD66834D7B5D}" destId="{F06BE86C-5DD1-4135-A805-E8AC31E3C93F}" srcOrd="4" destOrd="0" presId="urn:microsoft.com/office/officeart/2005/8/layout/radial4"/>
    <dgm:cxn modelId="{A5BC7BDB-A918-4A85-993F-11652B1442D4}" type="presParOf" srcId="{E1C6831A-2569-4341-A803-AD66834D7B5D}" destId="{A06DD76C-A0E7-42B4-A158-074432BD94BC}" srcOrd="5" destOrd="0" presId="urn:microsoft.com/office/officeart/2005/8/layout/radial4"/>
    <dgm:cxn modelId="{C6938E8D-4677-4DE9-BFD9-DAAA0F22A97B}" type="presParOf" srcId="{E1C6831A-2569-4341-A803-AD66834D7B5D}" destId="{A6B84B6C-5DDE-43A4-BC4A-7EA3951191DC}" srcOrd="6" destOrd="0" presId="urn:microsoft.com/office/officeart/2005/8/layout/radial4"/>
    <dgm:cxn modelId="{22CE4D25-A2AA-488F-9EC1-D014C032A3C3}" type="presParOf" srcId="{E1C6831A-2569-4341-A803-AD66834D7B5D}" destId="{F31F90DB-58BC-4002-9D42-18D64CE4444F}" srcOrd="7" destOrd="0" presId="urn:microsoft.com/office/officeart/2005/8/layout/radial4"/>
    <dgm:cxn modelId="{63E2D39A-4A6E-4D1A-8E0C-26551CABB9F1}" type="presParOf" srcId="{E1C6831A-2569-4341-A803-AD66834D7B5D}" destId="{6AE32193-390C-4690-BD31-7B55783EA5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FUGA DE INFORMACIÓN</a:t>
          </a:r>
          <a:endParaRPr lang="es-EC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1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contrato de confidencialidad</a:t>
          </a:r>
          <a:endParaRPr lang="es-EC" sz="21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Reclutar informantes internos</a:t>
          </a:r>
          <a:endParaRPr lang="es-EC" sz="24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procedimientos de seguridad.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Capacitación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98A3DE-8C86-40BE-AEB7-EFF53F74496E}" type="presOf" srcId="{23E901F9-F8EE-4292-902F-FFD004645820}" destId="{E1C6831A-2569-4341-A803-AD66834D7B5D}" srcOrd="0" destOrd="0" presId="urn:microsoft.com/office/officeart/2005/8/layout/radial4"/>
    <dgm:cxn modelId="{E454BD69-58E9-4477-A770-0EA14B9E74F8}" type="presOf" srcId="{0F386E31-B3A8-41EC-80E3-866200CF6D7D}" destId="{F31F90DB-58BC-4002-9D42-18D64CE4444F}" srcOrd="0" destOrd="0" presId="urn:microsoft.com/office/officeart/2005/8/layout/radial4"/>
    <dgm:cxn modelId="{68687D6F-215F-46C1-842C-680A076FC7C1}" type="presOf" srcId="{4A795A4B-9FCD-4059-BD06-ADBF9718904B}" destId="{A6B84B6C-5DDE-43A4-BC4A-7EA3951191DC}" srcOrd="0" destOrd="0" presId="urn:microsoft.com/office/officeart/2005/8/layout/radial4"/>
    <dgm:cxn modelId="{19C81F46-9AA3-4273-BE81-150A74FA15B3}" type="presOf" srcId="{64B95EB1-FE43-469C-B3C6-B3D4B74B8A10}" destId="{0839BC15-B24E-4481-BAB8-BDA3E6F5D963}" srcOrd="0" destOrd="0" presId="urn:microsoft.com/office/officeart/2005/8/layout/radial4"/>
    <dgm:cxn modelId="{ADC8885F-E64F-491D-8F1C-B4BB7B4B1E77}" type="presOf" srcId="{24875D09-FB05-4B50-A7F5-25B2A091FDE5}" destId="{A06DD76C-A0E7-42B4-A158-074432BD94BC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CEB48B17-9592-470D-9113-41DFFE61DFC1}" type="presOf" srcId="{8D64D2DC-27A6-44A3-9ECA-C7A4F7DE5B15}" destId="{6AE32193-390C-4690-BD31-7B55783EA5EA}" srcOrd="0" destOrd="0" presId="urn:microsoft.com/office/officeart/2005/8/layout/radial4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20E37FBD-6EDB-43CD-9726-9B7AEABCDEB3}" type="presOf" srcId="{4C84E2EE-63F8-4031-9886-F1A84C61AF13}" destId="{A85025EA-BC68-4C26-BAB7-41E9B26F0F52}" srcOrd="0" destOrd="0" presId="urn:microsoft.com/office/officeart/2005/8/layout/radial4"/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203668F3-7A17-43C7-9856-D4705AB34364}" type="presOf" srcId="{54BA7BAC-F619-47F2-826A-12701C34F386}" destId="{9A4F2A95-3A03-4488-92A8-F440CBDF5C90}" srcOrd="0" destOrd="0" presId="urn:microsoft.com/office/officeart/2005/8/layout/radial4"/>
    <dgm:cxn modelId="{E67743A1-B587-49DC-BC8C-F1FED9834B56}" type="presOf" srcId="{755B8B77-1B1B-4AC9-ACBF-DB236A279E6F}" destId="{CA47555D-3732-4A0B-AEC0-A20509ED8FF6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33FFC82D-16C9-449D-8BD2-662D8A32315A}" type="presOf" srcId="{66CC7C45-96D3-421B-83F6-EC47ED0E8C95}" destId="{F06BE86C-5DD1-4135-A805-E8AC31E3C93F}" srcOrd="0" destOrd="0" presId="urn:microsoft.com/office/officeart/2005/8/layout/radial4"/>
    <dgm:cxn modelId="{3759F483-0990-4604-AD99-3F4A883A51BD}" type="presParOf" srcId="{E1C6831A-2569-4341-A803-AD66834D7B5D}" destId="{9A4F2A95-3A03-4488-92A8-F440CBDF5C90}" srcOrd="0" destOrd="0" presId="urn:microsoft.com/office/officeart/2005/8/layout/radial4"/>
    <dgm:cxn modelId="{BD77095D-82A4-47B4-A3A8-4FB63E074A1F}" type="presParOf" srcId="{E1C6831A-2569-4341-A803-AD66834D7B5D}" destId="{0839BC15-B24E-4481-BAB8-BDA3E6F5D963}" srcOrd="1" destOrd="0" presId="urn:microsoft.com/office/officeart/2005/8/layout/radial4"/>
    <dgm:cxn modelId="{46DBD291-A08F-4E02-BAD6-7346BB1B733F}" type="presParOf" srcId="{E1C6831A-2569-4341-A803-AD66834D7B5D}" destId="{A85025EA-BC68-4C26-BAB7-41E9B26F0F52}" srcOrd="2" destOrd="0" presId="urn:microsoft.com/office/officeart/2005/8/layout/radial4"/>
    <dgm:cxn modelId="{428130C0-D8CB-49B0-959E-DC46EDE8B10A}" type="presParOf" srcId="{E1C6831A-2569-4341-A803-AD66834D7B5D}" destId="{CA47555D-3732-4A0B-AEC0-A20509ED8FF6}" srcOrd="3" destOrd="0" presId="urn:microsoft.com/office/officeart/2005/8/layout/radial4"/>
    <dgm:cxn modelId="{1192AA4A-D472-43C7-AA3A-D41799BA014F}" type="presParOf" srcId="{E1C6831A-2569-4341-A803-AD66834D7B5D}" destId="{F06BE86C-5DD1-4135-A805-E8AC31E3C93F}" srcOrd="4" destOrd="0" presId="urn:microsoft.com/office/officeart/2005/8/layout/radial4"/>
    <dgm:cxn modelId="{7764B437-6D44-4620-81BF-52E84D4ABA12}" type="presParOf" srcId="{E1C6831A-2569-4341-A803-AD66834D7B5D}" destId="{A06DD76C-A0E7-42B4-A158-074432BD94BC}" srcOrd="5" destOrd="0" presId="urn:microsoft.com/office/officeart/2005/8/layout/radial4"/>
    <dgm:cxn modelId="{993F801C-BA0C-4C0F-A002-01DD38F2EE16}" type="presParOf" srcId="{E1C6831A-2569-4341-A803-AD66834D7B5D}" destId="{A6B84B6C-5DDE-43A4-BC4A-7EA3951191DC}" srcOrd="6" destOrd="0" presId="urn:microsoft.com/office/officeart/2005/8/layout/radial4"/>
    <dgm:cxn modelId="{F74A8A79-7F85-4D57-B9D7-3519110A0309}" type="presParOf" srcId="{E1C6831A-2569-4341-A803-AD66834D7B5D}" destId="{F31F90DB-58BC-4002-9D42-18D64CE4444F}" srcOrd="7" destOrd="0" presId="urn:microsoft.com/office/officeart/2005/8/layout/radial4"/>
    <dgm:cxn modelId="{8E612A64-F15A-497F-98BA-9698E9D2BFBB}" type="presParOf" srcId="{E1C6831A-2569-4341-A803-AD66834D7B5D}" destId="{6AE32193-390C-4690-BD31-7B55783EA5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5/8/quickstyle/3d9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SABOTAJE</a:t>
          </a:r>
          <a:endParaRPr lang="es-EC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Determinar áreas críticas que pueden ser blancos potenciales.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Elaborar un plan de contingencias para restablecer las operaciones.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procedimientos de seguridad.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Transferencia del riesgo, contratar pólizas.</a:t>
          </a:r>
          <a:endParaRPr lang="es-EC" sz="24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408310-36E9-4198-9291-1EE78B65A0B8}" type="presOf" srcId="{64B95EB1-FE43-469C-B3C6-B3D4B74B8A10}" destId="{0839BC15-B24E-4481-BAB8-BDA3E6F5D963}" srcOrd="0" destOrd="0" presId="urn:microsoft.com/office/officeart/2005/8/layout/radial4"/>
    <dgm:cxn modelId="{85CDB361-D679-4FE1-B4BB-2FEA91FA8A1B}" type="presOf" srcId="{23E901F9-F8EE-4292-902F-FFD004645820}" destId="{E1C6831A-2569-4341-A803-AD66834D7B5D}" srcOrd="0" destOrd="0" presId="urn:microsoft.com/office/officeart/2005/8/layout/radial4"/>
    <dgm:cxn modelId="{48D495A7-4249-4220-A6D4-EB20C3431573}" type="presOf" srcId="{54BA7BAC-F619-47F2-826A-12701C34F386}" destId="{9A4F2A95-3A03-4488-92A8-F440CBDF5C90}" srcOrd="0" destOrd="0" presId="urn:microsoft.com/office/officeart/2005/8/layout/radial4"/>
    <dgm:cxn modelId="{DCF1AC4F-BE25-4C02-AFE1-08F20D9A6782}" type="presOf" srcId="{66CC7C45-96D3-421B-83F6-EC47ED0E8C95}" destId="{F06BE86C-5DD1-4135-A805-E8AC31E3C93F}" srcOrd="0" destOrd="0" presId="urn:microsoft.com/office/officeart/2005/8/layout/radial4"/>
    <dgm:cxn modelId="{A631610A-1C82-4965-9922-0E2DB49C2E35}" type="presOf" srcId="{24875D09-FB05-4B50-A7F5-25B2A091FDE5}" destId="{A06DD76C-A0E7-42B4-A158-074432BD94BC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66AE71ED-E6DA-466C-B124-5F4CA2F12679}" type="presOf" srcId="{4C84E2EE-63F8-4031-9886-F1A84C61AF13}" destId="{A85025EA-BC68-4C26-BAB7-41E9B26F0F52}" srcOrd="0" destOrd="0" presId="urn:microsoft.com/office/officeart/2005/8/layout/radial4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5947B2A5-C97E-49B7-A562-A8AF1561E9C0}" type="presOf" srcId="{0F386E31-B3A8-41EC-80E3-866200CF6D7D}" destId="{F31F90DB-58BC-4002-9D42-18D64CE4444F}" srcOrd="0" destOrd="0" presId="urn:microsoft.com/office/officeart/2005/8/layout/radial4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A55AB18C-624B-4A0F-968E-3B560329CE79}" type="presOf" srcId="{755B8B77-1B1B-4AC9-ACBF-DB236A279E6F}" destId="{CA47555D-3732-4A0B-AEC0-A20509ED8FF6}" srcOrd="0" destOrd="0" presId="urn:microsoft.com/office/officeart/2005/8/layout/radial4"/>
    <dgm:cxn modelId="{70CE61AB-5593-4D23-8333-9C439600E036}" type="presOf" srcId="{4A795A4B-9FCD-4059-BD06-ADBF9718904B}" destId="{A6B84B6C-5DDE-43A4-BC4A-7EA3951191DC}" srcOrd="0" destOrd="0" presId="urn:microsoft.com/office/officeart/2005/8/layout/radial4"/>
    <dgm:cxn modelId="{C2715CA2-4E74-417A-970A-E7E13FF0E2E4}" type="presOf" srcId="{8D64D2DC-27A6-44A3-9ECA-C7A4F7DE5B15}" destId="{6AE32193-390C-4690-BD31-7B55783EA5EA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FD209DB7-BEEB-4ABF-8490-4E5B9D257957}" type="presParOf" srcId="{E1C6831A-2569-4341-A803-AD66834D7B5D}" destId="{9A4F2A95-3A03-4488-92A8-F440CBDF5C90}" srcOrd="0" destOrd="0" presId="urn:microsoft.com/office/officeart/2005/8/layout/radial4"/>
    <dgm:cxn modelId="{3F8AEAFD-F692-479E-8975-17549A18FD77}" type="presParOf" srcId="{E1C6831A-2569-4341-A803-AD66834D7B5D}" destId="{0839BC15-B24E-4481-BAB8-BDA3E6F5D963}" srcOrd="1" destOrd="0" presId="urn:microsoft.com/office/officeart/2005/8/layout/radial4"/>
    <dgm:cxn modelId="{4DC08DD4-E199-4B29-BCA5-322F88978178}" type="presParOf" srcId="{E1C6831A-2569-4341-A803-AD66834D7B5D}" destId="{A85025EA-BC68-4C26-BAB7-41E9B26F0F52}" srcOrd="2" destOrd="0" presId="urn:microsoft.com/office/officeart/2005/8/layout/radial4"/>
    <dgm:cxn modelId="{A6134FB2-32BB-483B-B6D0-F98746634711}" type="presParOf" srcId="{E1C6831A-2569-4341-A803-AD66834D7B5D}" destId="{CA47555D-3732-4A0B-AEC0-A20509ED8FF6}" srcOrd="3" destOrd="0" presId="urn:microsoft.com/office/officeart/2005/8/layout/radial4"/>
    <dgm:cxn modelId="{FD3882D3-E151-429B-AC6A-9A949913613B}" type="presParOf" srcId="{E1C6831A-2569-4341-A803-AD66834D7B5D}" destId="{F06BE86C-5DD1-4135-A805-E8AC31E3C93F}" srcOrd="4" destOrd="0" presId="urn:microsoft.com/office/officeart/2005/8/layout/radial4"/>
    <dgm:cxn modelId="{25C69691-7B7C-4964-82F1-84845C092822}" type="presParOf" srcId="{E1C6831A-2569-4341-A803-AD66834D7B5D}" destId="{A06DD76C-A0E7-42B4-A158-074432BD94BC}" srcOrd="5" destOrd="0" presId="urn:microsoft.com/office/officeart/2005/8/layout/radial4"/>
    <dgm:cxn modelId="{048E10E7-51F9-4BE8-B153-DD44C4B75E36}" type="presParOf" srcId="{E1C6831A-2569-4341-A803-AD66834D7B5D}" destId="{A6B84B6C-5DDE-43A4-BC4A-7EA3951191DC}" srcOrd="6" destOrd="0" presId="urn:microsoft.com/office/officeart/2005/8/layout/radial4"/>
    <dgm:cxn modelId="{3D8EEDAA-16B8-4642-86F9-AB008C605BF2}" type="presParOf" srcId="{E1C6831A-2569-4341-A803-AD66834D7B5D}" destId="{F31F90DB-58BC-4002-9D42-18D64CE4444F}" srcOrd="7" destOrd="0" presId="urn:microsoft.com/office/officeart/2005/8/layout/radial4"/>
    <dgm:cxn modelId="{E36934DF-ADFD-4FFE-8471-41D03BE69EA7}" type="presParOf" srcId="{E1C6831A-2569-4341-A803-AD66834D7B5D}" destId="{6AE32193-390C-4690-BD31-7B55783EA5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5/8/quickstyle/3d6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/>
      <dgm:spPr/>
      <dgm:t>
        <a:bodyPr/>
        <a:lstStyle/>
        <a:p>
          <a:r>
            <a:rPr lang="es-EC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INCENDIO</a:t>
          </a:r>
          <a:endParaRPr lang="es-EC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/>
      <dgm:spPr/>
      <dgm:t>
        <a:bodyPr/>
        <a:lstStyle/>
        <a:p>
          <a:r>
            <a:rPr lang="es-EC" sz="2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Revisión del equipo.</a:t>
          </a:r>
          <a:endParaRPr lang="es-EC" sz="22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/>
      <dgm:spPr/>
      <dgm:t>
        <a:bodyPr/>
        <a:lstStyle/>
        <a:p>
          <a:r>
            <a:rPr lang="es-EC" sz="2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Elaborar un plan de contingencias para restablecer las operaciones.</a:t>
          </a:r>
          <a:endParaRPr lang="es-EC" sz="22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/>
      <dgm:spPr/>
      <dgm:t>
        <a:bodyPr/>
        <a:lstStyle/>
        <a:p>
          <a:r>
            <a:rPr lang="es-EC" sz="2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Elaboración de procedimientos.</a:t>
          </a:r>
          <a:endParaRPr lang="es-EC" sz="22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/>
      <dgm:spPr/>
      <dgm:t>
        <a:bodyPr/>
        <a:lstStyle/>
        <a:p>
          <a:r>
            <a:rPr lang="es-EC" sz="23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Entrenamientos y Simulacros.</a:t>
          </a:r>
          <a:endParaRPr lang="es-EC" sz="23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9B7F43-54B8-43E8-9A04-81A988F1CA10}" type="presOf" srcId="{755B8B77-1B1B-4AC9-ACBF-DB236A279E6F}" destId="{CA47555D-3732-4A0B-AEC0-A20509ED8FF6}" srcOrd="0" destOrd="0" presId="urn:microsoft.com/office/officeart/2005/8/layout/radial4"/>
    <dgm:cxn modelId="{5D8D713B-31B0-42F8-A917-8AA1D7B4A004}" type="presOf" srcId="{54BA7BAC-F619-47F2-826A-12701C34F386}" destId="{9A4F2A95-3A03-4488-92A8-F440CBDF5C90}" srcOrd="0" destOrd="0" presId="urn:microsoft.com/office/officeart/2005/8/layout/radial4"/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ADADEDFD-09E4-4536-B1B2-9C75BDBED131}" type="presOf" srcId="{23E901F9-F8EE-4292-902F-FFD004645820}" destId="{E1C6831A-2569-4341-A803-AD66834D7B5D}" srcOrd="0" destOrd="0" presId="urn:microsoft.com/office/officeart/2005/8/layout/radial4"/>
    <dgm:cxn modelId="{67D289EA-6488-4181-8E6C-79A79A76814C}" type="presOf" srcId="{8D64D2DC-27A6-44A3-9ECA-C7A4F7DE5B15}" destId="{6AE32193-390C-4690-BD31-7B55783EA5EA}" srcOrd="0" destOrd="0" presId="urn:microsoft.com/office/officeart/2005/8/layout/radial4"/>
    <dgm:cxn modelId="{4EC1F460-1D69-44C3-84DB-21E4616149ED}" type="presOf" srcId="{24875D09-FB05-4B50-A7F5-25B2A091FDE5}" destId="{A06DD76C-A0E7-42B4-A158-074432BD94BC}" srcOrd="0" destOrd="0" presId="urn:microsoft.com/office/officeart/2005/8/layout/radial4"/>
    <dgm:cxn modelId="{2857737B-BDDD-48DE-BC27-E5A3AB5F8310}" type="presOf" srcId="{0F386E31-B3A8-41EC-80E3-866200CF6D7D}" destId="{F31F90DB-58BC-4002-9D42-18D64CE4444F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FB2DA4AA-1FA5-4473-998D-050B380D48FA}" type="presOf" srcId="{64B95EB1-FE43-469C-B3C6-B3D4B74B8A10}" destId="{0839BC15-B24E-4481-BAB8-BDA3E6F5D963}" srcOrd="0" destOrd="0" presId="urn:microsoft.com/office/officeart/2005/8/layout/radial4"/>
    <dgm:cxn modelId="{4C9095E7-7AAD-4EF0-8D18-48F465817CDA}" type="presOf" srcId="{4A795A4B-9FCD-4059-BD06-ADBF9718904B}" destId="{A6B84B6C-5DDE-43A4-BC4A-7EA3951191DC}" srcOrd="0" destOrd="0" presId="urn:microsoft.com/office/officeart/2005/8/layout/radial4"/>
    <dgm:cxn modelId="{67C68092-5808-4DFB-8520-256CA29EB885}" type="presOf" srcId="{66CC7C45-96D3-421B-83F6-EC47ED0E8C95}" destId="{F06BE86C-5DD1-4135-A805-E8AC31E3C93F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ABCF1F9C-8DF4-4A8D-8309-C7BEFC92F18D}" type="presOf" srcId="{4C84E2EE-63F8-4031-9886-F1A84C61AF13}" destId="{A85025EA-BC68-4C26-BAB7-41E9B26F0F52}" srcOrd="0" destOrd="0" presId="urn:microsoft.com/office/officeart/2005/8/layout/radial4"/>
    <dgm:cxn modelId="{359F93A3-1C79-4F3D-B454-392AB9B99E1A}" type="presParOf" srcId="{E1C6831A-2569-4341-A803-AD66834D7B5D}" destId="{9A4F2A95-3A03-4488-92A8-F440CBDF5C90}" srcOrd="0" destOrd="0" presId="urn:microsoft.com/office/officeart/2005/8/layout/radial4"/>
    <dgm:cxn modelId="{226D3E67-A02D-4524-9852-F563BEF92189}" type="presParOf" srcId="{E1C6831A-2569-4341-A803-AD66834D7B5D}" destId="{0839BC15-B24E-4481-BAB8-BDA3E6F5D963}" srcOrd="1" destOrd="0" presId="urn:microsoft.com/office/officeart/2005/8/layout/radial4"/>
    <dgm:cxn modelId="{4F7472E1-0540-4062-B261-F97428331DE0}" type="presParOf" srcId="{E1C6831A-2569-4341-A803-AD66834D7B5D}" destId="{A85025EA-BC68-4C26-BAB7-41E9B26F0F52}" srcOrd="2" destOrd="0" presId="urn:microsoft.com/office/officeart/2005/8/layout/radial4"/>
    <dgm:cxn modelId="{CAA3FA1A-C330-48D6-BC27-93C169A28F61}" type="presParOf" srcId="{E1C6831A-2569-4341-A803-AD66834D7B5D}" destId="{CA47555D-3732-4A0B-AEC0-A20509ED8FF6}" srcOrd="3" destOrd="0" presId="urn:microsoft.com/office/officeart/2005/8/layout/radial4"/>
    <dgm:cxn modelId="{0BABFB1D-F868-4635-98B9-C8030F144BA8}" type="presParOf" srcId="{E1C6831A-2569-4341-A803-AD66834D7B5D}" destId="{F06BE86C-5DD1-4135-A805-E8AC31E3C93F}" srcOrd="4" destOrd="0" presId="urn:microsoft.com/office/officeart/2005/8/layout/radial4"/>
    <dgm:cxn modelId="{BD719E08-AB7B-4F40-9BA8-64B5A37B5808}" type="presParOf" srcId="{E1C6831A-2569-4341-A803-AD66834D7B5D}" destId="{A06DD76C-A0E7-42B4-A158-074432BD94BC}" srcOrd="5" destOrd="0" presId="urn:microsoft.com/office/officeart/2005/8/layout/radial4"/>
    <dgm:cxn modelId="{69DFC304-5FB1-48DF-B477-1CD1B14401A6}" type="presParOf" srcId="{E1C6831A-2569-4341-A803-AD66834D7B5D}" destId="{A6B84B6C-5DDE-43A4-BC4A-7EA3951191DC}" srcOrd="6" destOrd="0" presId="urn:microsoft.com/office/officeart/2005/8/layout/radial4"/>
    <dgm:cxn modelId="{328CA3A0-D597-486B-A978-FA255A43FE06}" type="presParOf" srcId="{E1C6831A-2569-4341-A803-AD66834D7B5D}" destId="{F31F90DB-58BC-4002-9D42-18D64CE4444F}" srcOrd="7" destOrd="0" presId="urn:microsoft.com/office/officeart/2005/8/layout/radial4"/>
    <dgm:cxn modelId="{E01643F7-6E10-40A0-86B9-8C8FDE3F3434}" type="presParOf" srcId="{E1C6831A-2569-4341-A803-AD66834D7B5D}" destId="{6AE32193-390C-4690-BD31-7B55783EA5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99FF"/>
        </a:solidFill>
      </dgm:spPr>
      <dgm:t>
        <a:bodyPr/>
        <a:lstStyle/>
        <a:p>
          <a:r>
            <a:rPr lang="es-EC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AMENAZA DE BOMBA</a:t>
          </a:r>
          <a:endParaRPr lang="es-EC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99FF"/>
        </a:solidFill>
      </dgm:spPr>
      <dgm:t>
        <a:bodyPr/>
        <a:lstStyle/>
        <a:p>
          <a:r>
            <a:rPr lang="es-EC" sz="21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Determinar áreas que pueden ser blancos potenciales</a:t>
          </a:r>
          <a:endParaRPr lang="es-EC" sz="21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3366FF"/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99FF"/>
        </a:solidFill>
      </dgm:spPr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Elaborar un plan de contingencias para restablecer las operaciones.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3366FF"/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99FF"/>
        </a:solidFill>
      </dgm:spPr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procedimientos.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3366FF"/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999FF"/>
        </a:solidFill>
      </dgm:spPr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Entrenamientos y simulacros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3366FF"/>
        </a:solidFill>
      </dgm:spPr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9A0D52-D77A-479B-934B-2F28744D756D}" type="presOf" srcId="{23E901F9-F8EE-4292-902F-FFD004645820}" destId="{E1C6831A-2569-4341-A803-AD66834D7B5D}" srcOrd="0" destOrd="0" presId="urn:microsoft.com/office/officeart/2005/8/layout/radial4"/>
    <dgm:cxn modelId="{FF3203AA-BEF4-4A81-90E5-CBFADD14A06C}" type="presOf" srcId="{8D64D2DC-27A6-44A3-9ECA-C7A4F7DE5B15}" destId="{6AE32193-390C-4690-BD31-7B55783EA5EA}" srcOrd="0" destOrd="0" presId="urn:microsoft.com/office/officeart/2005/8/layout/radial4"/>
    <dgm:cxn modelId="{D0F51CE2-4D00-4204-B5A3-A33A569564B4}" type="presOf" srcId="{24875D09-FB05-4B50-A7F5-25B2A091FDE5}" destId="{A06DD76C-A0E7-42B4-A158-074432BD94BC}" srcOrd="0" destOrd="0" presId="urn:microsoft.com/office/officeart/2005/8/layout/radial4"/>
    <dgm:cxn modelId="{B350E0BB-DE69-486A-87D5-C510C6B1C7ED}" type="presOf" srcId="{4A795A4B-9FCD-4059-BD06-ADBF9718904B}" destId="{A6B84B6C-5DDE-43A4-BC4A-7EA3951191DC}" srcOrd="0" destOrd="0" presId="urn:microsoft.com/office/officeart/2005/8/layout/radial4"/>
    <dgm:cxn modelId="{0772C2A9-3576-4531-A4F6-2A7C286C7760}" type="presOf" srcId="{64B95EB1-FE43-469C-B3C6-B3D4B74B8A10}" destId="{0839BC15-B24E-4481-BAB8-BDA3E6F5D963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304874AE-DFCB-42E8-ADF0-407FB79A3084}" type="presOf" srcId="{54BA7BAC-F619-47F2-826A-12701C34F386}" destId="{9A4F2A95-3A03-4488-92A8-F440CBDF5C90}" srcOrd="0" destOrd="0" presId="urn:microsoft.com/office/officeart/2005/8/layout/radial4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25B9D5DE-E0D5-424B-9546-ED595C148940}" type="presOf" srcId="{755B8B77-1B1B-4AC9-ACBF-DB236A279E6F}" destId="{CA47555D-3732-4A0B-AEC0-A20509ED8FF6}" srcOrd="0" destOrd="0" presId="urn:microsoft.com/office/officeart/2005/8/layout/radial4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E4FC8D90-5F5C-4FD4-8CF9-916022A15C8D}" type="presOf" srcId="{0F386E31-B3A8-41EC-80E3-866200CF6D7D}" destId="{F31F90DB-58BC-4002-9D42-18D64CE4444F}" srcOrd="0" destOrd="0" presId="urn:microsoft.com/office/officeart/2005/8/layout/radial4"/>
    <dgm:cxn modelId="{609D6349-9BEE-443D-B3CD-0C17F5B709E8}" type="presOf" srcId="{66CC7C45-96D3-421B-83F6-EC47ED0E8C95}" destId="{F06BE86C-5DD1-4135-A805-E8AC31E3C93F}" srcOrd="0" destOrd="0" presId="urn:microsoft.com/office/officeart/2005/8/layout/radial4"/>
    <dgm:cxn modelId="{295CB795-06F2-4101-A9C2-A613283DFC6B}" type="presOf" srcId="{4C84E2EE-63F8-4031-9886-F1A84C61AF13}" destId="{A85025EA-BC68-4C26-BAB7-41E9B26F0F52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DD53F710-14B5-49A3-8C2E-8C8155B8029F}" type="presParOf" srcId="{E1C6831A-2569-4341-A803-AD66834D7B5D}" destId="{9A4F2A95-3A03-4488-92A8-F440CBDF5C90}" srcOrd="0" destOrd="0" presId="urn:microsoft.com/office/officeart/2005/8/layout/radial4"/>
    <dgm:cxn modelId="{A1AC8C31-8BED-4893-BA81-878B423D03FB}" type="presParOf" srcId="{E1C6831A-2569-4341-A803-AD66834D7B5D}" destId="{0839BC15-B24E-4481-BAB8-BDA3E6F5D963}" srcOrd="1" destOrd="0" presId="urn:microsoft.com/office/officeart/2005/8/layout/radial4"/>
    <dgm:cxn modelId="{3092D910-21B1-4D21-AF09-F35C2C212B8B}" type="presParOf" srcId="{E1C6831A-2569-4341-A803-AD66834D7B5D}" destId="{A85025EA-BC68-4C26-BAB7-41E9B26F0F52}" srcOrd="2" destOrd="0" presId="urn:microsoft.com/office/officeart/2005/8/layout/radial4"/>
    <dgm:cxn modelId="{03BB78C7-1826-4B25-BDEC-B1E2D6B308F2}" type="presParOf" srcId="{E1C6831A-2569-4341-A803-AD66834D7B5D}" destId="{CA47555D-3732-4A0B-AEC0-A20509ED8FF6}" srcOrd="3" destOrd="0" presId="urn:microsoft.com/office/officeart/2005/8/layout/radial4"/>
    <dgm:cxn modelId="{91982E95-DD63-4EFE-B77A-BFA747B49EF7}" type="presParOf" srcId="{E1C6831A-2569-4341-A803-AD66834D7B5D}" destId="{F06BE86C-5DD1-4135-A805-E8AC31E3C93F}" srcOrd="4" destOrd="0" presId="urn:microsoft.com/office/officeart/2005/8/layout/radial4"/>
    <dgm:cxn modelId="{3BF61D57-C486-45E9-885B-767D50784699}" type="presParOf" srcId="{E1C6831A-2569-4341-A803-AD66834D7B5D}" destId="{A06DD76C-A0E7-42B4-A158-074432BD94BC}" srcOrd="5" destOrd="0" presId="urn:microsoft.com/office/officeart/2005/8/layout/radial4"/>
    <dgm:cxn modelId="{8524F40A-66CB-4F22-AFB2-733FC86577A2}" type="presParOf" srcId="{E1C6831A-2569-4341-A803-AD66834D7B5D}" destId="{A6B84B6C-5DDE-43A4-BC4A-7EA3951191DC}" srcOrd="6" destOrd="0" presId="urn:microsoft.com/office/officeart/2005/8/layout/radial4"/>
    <dgm:cxn modelId="{F40E9221-071C-4011-A599-5A25965F866D}" type="presParOf" srcId="{E1C6831A-2569-4341-A803-AD66834D7B5D}" destId="{F31F90DB-58BC-4002-9D42-18D64CE4444F}" srcOrd="7" destOrd="0" presId="urn:microsoft.com/office/officeart/2005/8/layout/radial4"/>
    <dgm:cxn modelId="{F508DC38-4B4C-4105-BA28-6C3BB0EB9E0C}" type="presParOf" srcId="{E1C6831A-2569-4341-A803-AD66834D7B5D}" destId="{6AE32193-390C-4690-BD31-7B55783EA5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3E901F9-F8EE-4292-902F-FFD004645820}" type="doc">
      <dgm:prSet loTypeId="urn:microsoft.com/office/officeart/2005/8/layout/radial4" loCatId="relationship" qsTypeId="urn:microsoft.com/office/officeart/2005/8/quickstyle/3d7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4BA7BAC-F619-47F2-826A-12701C34F386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ERUPCIÓN VOLCÁNICA</a:t>
          </a:r>
          <a:endParaRPr lang="es-EC" b="1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FED42-ABB3-4BAC-A35F-62A0CC7E4657}" type="par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09FED-4F5D-4B71-B1B4-685EE2BC779F}" type="sibTrans" cxnId="{DA31D031-8EB5-4DE4-BFC9-C80146B7CD75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4E2EE-63F8-4031-9886-F1A84C61AF1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1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Coordinación con la  SGR</a:t>
          </a:r>
          <a:endParaRPr lang="es-EC" sz="21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95EB1-FE43-469C-B3C6-B3D4B74B8A10}" type="parTrans" cxnId="{519F5444-F69F-4245-A02A-F196CBE289B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34308-92FD-415A-ADF0-C64C80592C8A}" type="sibTrans" cxnId="{519F5444-F69F-4245-A02A-F196CBE289BB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4D2DC-27A6-44A3-9ECA-C7A4F7DE5B1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Elaborar un plan de contingencias para restablecer las operaciones.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86E31-B3A8-41EC-80E3-866200CF6D7D}" type="parTrans" cxnId="{18CA9E2A-8575-4B7E-8F12-69EE6053969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63170-1282-40F4-A920-CF4396299A16}" type="sibTrans" cxnId="{18CA9E2A-8575-4B7E-8F12-69EE6053969C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95A4B-9FCD-4059-BD06-ADBF9718904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Elaboración de procedimientos.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75D09-FB05-4B50-A7F5-25B2A091FDE5}" type="parTrans" cxnId="{1C452C15-839C-480E-AF7C-41D73DF78B6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16EC5-4B53-4E5C-A046-7DBDE3DD1813}" type="sibTrans" cxnId="{1C452C15-839C-480E-AF7C-41D73DF78B6F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C7C45-96D3-421B-83F6-EC47ED0E8C9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200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Entrenamientos y simulacros</a:t>
          </a:r>
          <a:endParaRPr lang="es-EC" sz="2200" i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B8B77-1B1B-4AC9-ACBF-DB236A279E6F}" type="parTrans" cxnId="{D158662E-0ED7-4515-AC5B-77C97D24AA6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041C7-AE14-4E71-9628-F2DEEA57E28A}" type="sibTrans" cxnId="{D158662E-0ED7-4515-AC5B-77C97D24AA62}">
      <dgm:prSet/>
      <dgm:spPr/>
      <dgm:t>
        <a:bodyPr/>
        <a:lstStyle/>
        <a:p>
          <a:endParaRPr lang="es-EC" i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6831A-2569-4341-A803-AD66834D7B5D}" type="pres">
      <dgm:prSet presAssocID="{23E901F9-F8EE-4292-902F-FFD0046458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4F2A95-3A03-4488-92A8-F440CBDF5C90}" type="pres">
      <dgm:prSet presAssocID="{54BA7BAC-F619-47F2-826A-12701C34F386}" presName="centerShape" presStyleLbl="node0" presStyleIdx="0" presStyleCnt="1"/>
      <dgm:spPr/>
      <dgm:t>
        <a:bodyPr/>
        <a:lstStyle/>
        <a:p>
          <a:endParaRPr lang="es-EC"/>
        </a:p>
      </dgm:t>
    </dgm:pt>
    <dgm:pt modelId="{0839BC15-B24E-4481-BAB8-BDA3E6F5D963}" type="pres">
      <dgm:prSet presAssocID="{64B95EB1-FE43-469C-B3C6-B3D4B74B8A10}" presName="parTrans" presStyleLbl="bgSibTrans2D1" presStyleIdx="0" presStyleCnt="4" custLinFactNeighborX="5127"/>
      <dgm:spPr/>
      <dgm:t>
        <a:bodyPr/>
        <a:lstStyle/>
        <a:p>
          <a:endParaRPr lang="es-EC"/>
        </a:p>
      </dgm:t>
    </dgm:pt>
    <dgm:pt modelId="{A85025EA-BC68-4C26-BAB7-41E9B26F0F52}" type="pres">
      <dgm:prSet presAssocID="{4C84E2EE-63F8-4031-9886-F1A84C61AF13}" presName="node" presStyleLbl="node1" presStyleIdx="0" presStyleCnt="4" custRadScaleRad="94710" custRadScaleInc="1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7555D-3732-4A0B-AEC0-A20509ED8FF6}" type="pres">
      <dgm:prSet presAssocID="{755B8B77-1B1B-4AC9-ACBF-DB236A279E6F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F06BE86C-5DD1-4135-A805-E8AC31E3C93F}" type="pres">
      <dgm:prSet presAssocID="{66CC7C45-96D3-421B-83F6-EC47ED0E8C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DD76C-A0E7-42B4-A158-074432BD94BC}" type="pres">
      <dgm:prSet presAssocID="{24875D09-FB05-4B50-A7F5-25B2A091FDE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A6B84B6C-5DDE-43A4-BC4A-7EA3951191DC}" type="pres">
      <dgm:prSet presAssocID="{4A795A4B-9FCD-4059-BD06-ADBF971890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F90DB-58BC-4002-9D42-18D64CE4444F}" type="pres">
      <dgm:prSet presAssocID="{0F386E31-B3A8-41EC-80E3-866200CF6D7D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6AE32193-390C-4690-BD31-7B55783EA5EA}" type="pres">
      <dgm:prSet presAssocID="{8D64D2DC-27A6-44A3-9ECA-C7A4F7DE5B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452C15-839C-480E-AF7C-41D73DF78B6F}" srcId="{54BA7BAC-F619-47F2-826A-12701C34F386}" destId="{4A795A4B-9FCD-4059-BD06-ADBF9718904B}" srcOrd="2" destOrd="0" parTransId="{24875D09-FB05-4B50-A7F5-25B2A091FDE5}" sibTransId="{FBD16EC5-4B53-4E5C-A046-7DBDE3DD1813}"/>
    <dgm:cxn modelId="{8E4162C6-14FC-4980-896A-951E7E0A83D2}" type="presOf" srcId="{4C84E2EE-63F8-4031-9886-F1A84C61AF13}" destId="{A85025EA-BC68-4C26-BAB7-41E9B26F0F52}" srcOrd="0" destOrd="0" presId="urn:microsoft.com/office/officeart/2005/8/layout/radial4"/>
    <dgm:cxn modelId="{D158662E-0ED7-4515-AC5B-77C97D24AA62}" srcId="{54BA7BAC-F619-47F2-826A-12701C34F386}" destId="{66CC7C45-96D3-421B-83F6-EC47ED0E8C95}" srcOrd="1" destOrd="0" parTransId="{755B8B77-1B1B-4AC9-ACBF-DB236A279E6F}" sibTransId="{D7E041C7-AE14-4E71-9628-F2DEEA57E28A}"/>
    <dgm:cxn modelId="{5EF0287D-6A02-4EB0-8E2C-391433F9A513}" type="presOf" srcId="{66CC7C45-96D3-421B-83F6-EC47ED0E8C95}" destId="{F06BE86C-5DD1-4135-A805-E8AC31E3C93F}" srcOrd="0" destOrd="0" presId="urn:microsoft.com/office/officeart/2005/8/layout/radial4"/>
    <dgm:cxn modelId="{8E6C88F8-1CCF-46AD-9588-E6B316C5460F}" type="presOf" srcId="{8D64D2DC-27A6-44A3-9ECA-C7A4F7DE5B15}" destId="{6AE32193-390C-4690-BD31-7B55783EA5EA}" srcOrd="0" destOrd="0" presId="urn:microsoft.com/office/officeart/2005/8/layout/radial4"/>
    <dgm:cxn modelId="{C7C14304-F7A2-4524-AD37-7BF095CA02B3}" type="presOf" srcId="{23E901F9-F8EE-4292-902F-FFD004645820}" destId="{E1C6831A-2569-4341-A803-AD66834D7B5D}" srcOrd="0" destOrd="0" presId="urn:microsoft.com/office/officeart/2005/8/layout/radial4"/>
    <dgm:cxn modelId="{2881DA88-7F46-468D-B886-08B39D3E16D3}" type="presOf" srcId="{0F386E31-B3A8-41EC-80E3-866200CF6D7D}" destId="{F31F90DB-58BC-4002-9D42-18D64CE4444F}" srcOrd="0" destOrd="0" presId="urn:microsoft.com/office/officeart/2005/8/layout/radial4"/>
    <dgm:cxn modelId="{18CA9E2A-8575-4B7E-8F12-69EE6053969C}" srcId="{54BA7BAC-F619-47F2-826A-12701C34F386}" destId="{8D64D2DC-27A6-44A3-9ECA-C7A4F7DE5B15}" srcOrd="3" destOrd="0" parTransId="{0F386E31-B3A8-41EC-80E3-866200CF6D7D}" sibTransId="{B4363170-1282-40F4-A920-CF4396299A16}"/>
    <dgm:cxn modelId="{442B54B7-66AF-4A0C-B424-2EA07AA0A0B4}" type="presOf" srcId="{4A795A4B-9FCD-4059-BD06-ADBF9718904B}" destId="{A6B84B6C-5DDE-43A4-BC4A-7EA3951191DC}" srcOrd="0" destOrd="0" presId="urn:microsoft.com/office/officeart/2005/8/layout/radial4"/>
    <dgm:cxn modelId="{DE63E69E-950D-41B2-B67A-F13711F10E21}" type="presOf" srcId="{54BA7BAC-F619-47F2-826A-12701C34F386}" destId="{9A4F2A95-3A03-4488-92A8-F440CBDF5C90}" srcOrd="0" destOrd="0" presId="urn:microsoft.com/office/officeart/2005/8/layout/radial4"/>
    <dgm:cxn modelId="{FE0F329E-EA87-4FED-A6AA-6992DBB07B95}" type="presOf" srcId="{755B8B77-1B1B-4AC9-ACBF-DB236A279E6F}" destId="{CA47555D-3732-4A0B-AEC0-A20509ED8FF6}" srcOrd="0" destOrd="0" presId="urn:microsoft.com/office/officeart/2005/8/layout/radial4"/>
    <dgm:cxn modelId="{FE54922F-809A-4E8C-A3E7-0AA3DEC7CF18}" type="presOf" srcId="{64B95EB1-FE43-469C-B3C6-B3D4B74B8A10}" destId="{0839BC15-B24E-4481-BAB8-BDA3E6F5D963}" srcOrd="0" destOrd="0" presId="urn:microsoft.com/office/officeart/2005/8/layout/radial4"/>
    <dgm:cxn modelId="{E169C8DA-A6BE-4CC4-A242-4087C5A456F2}" type="presOf" srcId="{24875D09-FB05-4B50-A7F5-25B2A091FDE5}" destId="{A06DD76C-A0E7-42B4-A158-074432BD94BC}" srcOrd="0" destOrd="0" presId="urn:microsoft.com/office/officeart/2005/8/layout/radial4"/>
    <dgm:cxn modelId="{519F5444-F69F-4245-A02A-F196CBE289BB}" srcId="{54BA7BAC-F619-47F2-826A-12701C34F386}" destId="{4C84E2EE-63F8-4031-9886-F1A84C61AF13}" srcOrd="0" destOrd="0" parTransId="{64B95EB1-FE43-469C-B3C6-B3D4B74B8A10}" sibTransId="{51F34308-92FD-415A-ADF0-C64C80592C8A}"/>
    <dgm:cxn modelId="{DA31D031-8EB5-4DE4-BFC9-C80146B7CD75}" srcId="{23E901F9-F8EE-4292-902F-FFD004645820}" destId="{54BA7BAC-F619-47F2-826A-12701C34F386}" srcOrd="0" destOrd="0" parTransId="{93BFED42-ABB3-4BAC-A35F-62A0CC7E4657}" sibTransId="{28609FED-4F5D-4B71-B1B4-685EE2BC779F}"/>
    <dgm:cxn modelId="{0D11379F-7F70-410F-AB2C-E3202132DB78}" type="presParOf" srcId="{E1C6831A-2569-4341-A803-AD66834D7B5D}" destId="{9A4F2A95-3A03-4488-92A8-F440CBDF5C90}" srcOrd="0" destOrd="0" presId="urn:microsoft.com/office/officeart/2005/8/layout/radial4"/>
    <dgm:cxn modelId="{C5CBCB2D-791E-45F0-9BCB-20B3BC343A72}" type="presParOf" srcId="{E1C6831A-2569-4341-A803-AD66834D7B5D}" destId="{0839BC15-B24E-4481-BAB8-BDA3E6F5D963}" srcOrd="1" destOrd="0" presId="urn:microsoft.com/office/officeart/2005/8/layout/radial4"/>
    <dgm:cxn modelId="{0B940548-17AD-452D-9ACE-74F54A8CF12B}" type="presParOf" srcId="{E1C6831A-2569-4341-A803-AD66834D7B5D}" destId="{A85025EA-BC68-4C26-BAB7-41E9B26F0F52}" srcOrd="2" destOrd="0" presId="urn:microsoft.com/office/officeart/2005/8/layout/radial4"/>
    <dgm:cxn modelId="{85984961-7225-4ED7-8A94-515922B02458}" type="presParOf" srcId="{E1C6831A-2569-4341-A803-AD66834D7B5D}" destId="{CA47555D-3732-4A0B-AEC0-A20509ED8FF6}" srcOrd="3" destOrd="0" presId="urn:microsoft.com/office/officeart/2005/8/layout/radial4"/>
    <dgm:cxn modelId="{E1B551E6-48C0-4237-87A0-15DADD43E695}" type="presParOf" srcId="{E1C6831A-2569-4341-A803-AD66834D7B5D}" destId="{F06BE86C-5DD1-4135-A805-E8AC31E3C93F}" srcOrd="4" destOrd="0" presId="urn:microsoft.com/office/officeart/2005/8/layout/radial4"/>
    <dgm:cxn modelId="{109F83A5-B961-4C9C-A18C-59C9FE0DD2B6}" type="presParOf" srcId="{E1C6831A-2569-4341-A803-AD66834D7B5D}" destId="{A06DD76C-A0E7-42B4-A158-074432BD94BC}" srcOrd="5" destOrd="0" presId="urn:microsoft.com/office/officeart/2005/8/layout/radial4"/>
    <dgm:cxn modelId="{6FE92886-4549-4C35-9D27-42D7927511CA}" type="presParOf" srcId="{E1C6831A-2569-4341-A803-AD66834D7B5D}" destId="{A6B84B6C-5DDE-43A4-BC4A-7EA3951191DC}" srcOrd="6" destOrd="0" presId="urn:microsoft.com/office/officeart/2005/8/layout/radial4"/>
    <dgm:cxn modelId="{671A7206-955D-480C-891B-F84054D9F79A}" type="presParOf" srcId="{E1C6831A-2569-4341-A803-AD66834D7B5D}" destId="{F31F90DB-58BC-4002-9D42-18D64CE4444F}" srcOrd="7" destOrd="0" presId="urn:microsoft.com/office/officeart/2005/8/layout/radial4"/>
    <dgm:cxn modelId="{82FBD972-E332-4798-99FB-1FA61FE020A9}" type="presParOf" srcId="{E1C6831A-2569-4341-A803-AD66834D7B5D}" destId="{6AE32193-390C-4690-BD31-7B55783EA5E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D08C03E-9F98-4A35-9C25-CA1FAC3446C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F833504-C688-4184-A5CB-5DF15269FA19}">
      <dgm:prSet phldrT="[Texto]"/>
      <dgm:spPr/>
      <dgm:t>
        <a:bodyPr/>
        <a:lstStyle/>
        <a:p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BAF01-B9DE-4978-B5D4-733FC337CAFA}" type="parTrans" cxnId="{DDEB1DFC-DD0A-44B0-BE50-111089E162AE}">
      <dgm:prSet/>
      <dgm:spPr/>
      <dgm:t>
        <a:bodyPr/>
        <a:lstStyle/>
        <a:p>
          <a:endParaRPr lang="es-EC"/>
        </a:p>
      </dgm:t>
    </dgm:pt>
    <dgm:pt modelId="{AEC56C17-8D5F-4ACE-9A79-42FCE17F7CD0}" type="sibTrans" cxnId="{DDEB1DFC-DD0A-44B0-BE50-111089E162AE}">
      <dgm:prSet/>
      <dgm:spPr/>
      <dgm:t>
        <a:bodyPr/>
        <a:lstStyle/>
        <a:p>
          <a:endParaRPr lang="es-EC"/>
        </a:p>
      </dgm:t>
    </dgm:pt>
    <dgm:pt modelId="{1F250EE4-8518-401D-B4BB-A541C2F681E1}">
      <dgm:prSet phldrT="[Texto]" custT="1"/>
      <dgm:spPr/>
      <dgm:t>
        <a:bodyPr/>
        <a:lstStyle/>
        <a:p>
          <a:pPr algn="just"/>
          <a:r>
            <a:rPr lang="es-ES_tradnl" sz="2000" dirty="0" smtClean="0"/>
            <a:t>Concienciar a los trabajadores en temas básicos de seguridad.</a:t>
          </a:r>
          <a:endParaRPr lang="es-EC" sz="2000" dirty="0"/>
        </a:p>
      </dgm:t>
    </dgm:pt>
    <dgm:pt modelId="{8DE9FD21-AC46-4CBF-8D9B-14AA36A0D903}" type="parTrans" cxnId="{EFFC9885-4B2B-4372-892D-91E4296A256E}">
      <dgm:prSet/>
      <dgm:spPr/>
      <dgm:t>
        <a:bodyPr/>
        <a:lstStyle/>
        <a:p>
          <a:endParaRPr lang="es-EC"/>
        </a:p>
      </dgm:t>
    </dgm:pt>
    <dgm:pt modelId="{68FE3854-D588-4559-891A-8C1E1144623E}" type="sibTrans" cxnId="{EFFC9885-4B2B-4372-892D-91E4296A256E}">
      <dgm:prSet/>
      <dgm:spPr/>
      <dgm:t>
        <a:bodyPr/>
        <a:lstStyle/>
        <a:p>
          <a:endParaRPr lang="es-EC"/>
        </a:p>
      </dgm:t>
    </dgm:pt>
    <dgm:pt modelId="{616ECE65-4544-445F-B0CA-0021C87CFE64}">
      <dgm:prSet phldrT="[Texto]"/>
      <dgm:spPr/>
      <dgm:t>
        <a:bodyPr/>
        <a:lstStyle/>
        <a:p>
          <a:endParaRPr lang="es-EC" dirty="0"/>
        </a:p>
      </dgm:t>
    </dgm:pt>
    <dgm:pt modelId="{4D7AA960-CE1C-4264-9C97-82741B767B2D}" type="parTrans" cxnId="{1931BF09-169C-4E59-966F-AE90372A8275}">
      <dgm:prSet/>
      <dgm:spPr/>
      <dgm:t>
        <a:bodyPr/>
        <a:lstStyle/>
        <a:p>
          <a:endParaRPr lang="es-EC"/>
        </a:p>
      </dgm:t>
    </dgm:pt>
    <dgm:pt modelId="{E07157FB-5D23-43D2-9183-AF41C0D07900}" type="sibTrans" cxnId="{1931BF09-169C-4E59-966F-AE90372A8275}">
      <dgm:prSet/>
      <dgm:spPr/>
      <dgm:t>
        <a:bodyPr/>
        <a:lstStyle/>
        <a:p>
          <a:endParaRPr lang="es-EC"/>
        </a:p>
      </dgm:t>
    </dgm:pt>
    <dgm:pt modelId="{C7345206-6010-4E94-A689-B071A95E5C0F}">
      <dgm:prSet phldrT="[Texto]" custT="1"/>
      <dgm:spPr/>
      <dgm:t>
        <a:bodyPr/>
        <a:lstStyle/>
        <a:p>
          <a:r>
            <a:rPr lang="es-ES_tradnl" sz="2000" dirty="0" smtClean="0"/>
            <a:t>Crear una cultura de seguridad en la empresa.</a:t>
          </a:r>
          <a:endParaRPr lang="es-EC" sz="2000" dirty="0"/>
        </a:p>
      </dgm:t>
    </dgm:pt>
    <dgm:pt modelId="{32D51835-9C53-44C4-BF45-BE00D47DD055}" type="parTrans" cxnId="{3570EEA7-1BA5-4D78-86AD-2A389735D607}">
      <dgm:prSet/>
      <dgm:spPr/>
      <dgm:t>
        <a:bodyPr/>
        <a:lstStyle/>
        <a:p>
          <a:endParaRPr lang="es-EC"/>
        </a:p>
      </dgm:t>
    </dgm:pt>
    <dgm:pt modelId="{06386006-689C-440E-81D9-37D77031C972}" type="sibTrans" cxnId="{3570EEA7-1BA5-4D78-86AD-2A389735D607}">
      <dgm:prSet/>
      <dgm:spPr/>
      <dgm:t>
        <a:bodyPr/>
        <a:lstStyle/>
        <a:p>
          <a:endParaRPr lang="es-EC"/>
        </a:p>
      </dgm:t>
    </dgm:pt>
    <dgm:pt modelId="{0267A892-0B78-4A66-A0BB-916E8CC6A7A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8CE618D3-6DB0-4342-B193-DC21FA1F2356}" type="parTrans" cxnId="{A68B484B-B783-49AF-8EA9-133CB25529D3}">
      <dgm:prSet/>
      <dgm:spPr/>
      <dgm:t>
        <a:bodyPr/>
        <a:lstStyle/>
        <a:p>
          <a:endParaRPr lang="es-EC"/>
        </a:p>
      </dgm:t>
    </dgm:pt>
    <dgm:pt modelId="{DF74608B-D429-4562-86F5-874CC25AC552}" type="sibTrans" cxnId="{A68B484B-B783-49AF-8EA9-133CB25529D3}">
      <dgm:prSet/>
      <dgm:spPr/>
      <dgm:t>
        <a:bodyPr/>
        <a:lstStyle/>
        <a:p>
          <a:endParaRPr lang="es-EC"/>
        </a:p>
      </dgm:t>
    </dgm:pt>
    <dgm:pt modelId="{6F56ED2B-C0E4-4C34-A818-C4396F83774A}">
      <dgm:prSet phldrT="[Texto]" custT="1"/>
      <dgm:spPr/>
      <dgm:t>
        <a:bodyPr/>
        <a:lstStyle/>
        <a:p>
          <a:pPr algn="just"/>
          <a:r>
            <a:rPr lang="es-ES_tradnl" sz="1800" dirty="0" smtClean="0"/>
            <a:t>Permitir a los empleados realizar sus actividades en un ambiente de trabajo más seguro.</a:t>
          </a:r>
          <a:endParaRPr lang="es-EC" sz="1800" dirty="0"/>
        </a:p>
      </dgm:t>
    </dgm:pt>
    <dgm:pt modelId="{47BE1FD5-7B26-4EEA-93D3-8078FA4048D7}" type="parTrans" cxnId="{D6411FCA-6EF1-4D72-B994-935F340A304E}">
      <dgm:prSet/>
      <dgm:spPr/>
      <dgm:t>
        <a:bodyPr/>
        <a:lstStyle/>
        <a:p>
          <a:endParaRPr lang="es-EC"/>
        </a:p>
      </dgm:t>
    </dgm:pt>
    <dgm:pt modelId="{51A42648-0CB9-4A07-901A-79618E3BF597}" type="sibTrans" cxnId="{D6411FCA-6EF1-4D72-B994-935F340A304E}">
      <dgm:prSet/>
      <dgm:spPr/>
      <dgm:t>
        <a:bodyPr/>
        <a:lstStyle/>
        <a:p>
          <a:endParaRPr lang="es-EC"/>
        </a:p>
      </dgm:t>
    </dgm:pt>
    <dgm:pt modelId="{7D97869A-B32E-481C-9869-7BA56E0AFA7D}">
      <dgm:prSet/>
      <dgm:spPr/>
      <dgm:t>
        <a:bodyPr/>
        <a:lstStyle/>
        <a:p>
          <a:endParaRPr lang="es-EC"/>
        </a:p>
      </dgm:t>
    </dgm:pt>
    <dgm:pt modelId="{89A4894C-1140-4479-B010-7D967D51DF9C}" type="parTrans" cxnId="{56FF60B0-F584-47CC-B7AC-11EE9358BCF4}">
      <dgm:prSet/>
      <dgm:spPr/>
      <dgm:t>
        <a:bodyPr/>
        <a:lstStyle/>
        <a:p>
          <a:endParaRPr lang="es-EC"/>
        </a:p>
      </dgm:t>
    </dgm:pt>
    <dgm:pt modelId="{15FD81BD-2A9B-4A6A-8793-9CEDE528254E}" type="sibTrans" cxnId="{56FF60B0-F584-47CC-B7AC-11EE9358BCF4}">
      <dgm:prSet/>
      <dgm:spPr/>
      <dgm:t>
        <a:bodyPr/>
        <a:lstStyle/>
        <a:p>
          <a:endParaRPr lang="es-EC"/>
        </a:p>
      </dgm:t>
    </dgm:pt>
    <dgm:pt modelId="{01B5A953-10D4-4E13-8210-4B96AE6D191C}">
      <dgm:prSet custT="1"/>
      <dgm:spPr/>
      <dgm:t>
        <a:bodyPr/>
        <a:lstStyle/>
        <a:p>
          <a:pPr algn="just"/>
          <a:r>
            <a:rPr lang="es-ES_tradnl" sz="2000" smtClean="0"/>
            <a:t>Tratar de prevenir, detectar y evitar la materialización de las amenazas.</a:t>
          </a:r>
          <a:endParaRPr lang="es-EC" sz="2000"/>
        </a:p>
      </dgm:t>
    </dgm:pt>
    <dgm:pt modelId="{3C72756C-ED32-47C1-B3F6-F22D9C4B70C8}" type="parTrans" cxnId="{24E6C03F-9807-49B9-AFC1-118B114A3187}">
      <dgm:prSet/>
      <dgm:spPr/>
      <dgm:t>
        <a:bodyPr/>
        <a:lstStyle/>
        <a:p>
          <a:endParaRPr lang="es-EC"/>
        </a:p>
      </dgm:t>
    </dgm:pt>
    <dgm:pt modelId="{5B53D4F4-33D8-4679-B376-DF4F883FF77F}" type="sibTrans" cxnId="{24E6C03F-9807-49B9-AFC1-118B114A3187}">
      <dgm:prSet/>
      <dgm:spPr/>
      <dgm:t>
        <a:bodyPr/>
        <a:lstStyle/>
        <a:p>
          <a:endParaRPr lang="es-EC"/>
        </a:p>
      </dgm:t>
    </dgm:pt>
    <dgm:pt modelId="{1235C883-06F9-4FB1-8B0B-E67E286FC3A7}" type="pres">
      <dgm:prSet presAssocID="{3D08C03E-9F98-4A35-9C25-CA1FAC3446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44F4BE-B47B-44D6-ACE7-0A5E5FBCFCFC}" type="pres">
      <dgm:prSet presAssocID="{2F833504-C688-4184-A5CB-5DF15269FA19}" presName="composite" presStyleCnt="0"/>
      <dgm:spPr/>
    </dgm:pt>
    <dgm:pt modelId="{93A6EAEF-CA12-4231-A453-28896946B37C}" type="pres">
      <dgm:prSet presAssocID="{2F833504-C688-4184-A5CB-5DF15269FA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84BED9-F067-4946-BD50-D1D4E4171AE5}" type="pres">
      <dgm:prSet presAssocID="{2F833504-C688-4184-A5CB-5DF15269FA1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13907B-7B40-4B7E-B0A8-C59FDF9D60A7}" type="pres">
      <dgm:prSet presAssocID="{AEC56C17-8D5F-4ACE-9A79-42FCE17F7CD0}" presName="sp" presStyleCnt="0"/>
      <dgm:spPr/>
    </dgm:pt>
    <dgm:pt modelId="{7C35ED4F-730E-4D1C-9093-9B0A71E157C7}" type="pres">
      <dgm:prSet presAssocID="{616ECE65-4544-445F-B0CA-0021C87CFE64}" presName="composite" presStyleCnt="0"/>
      <dgm:spPr/>
    </dgm:pt>
    <dgm:pt modelId="{B34E6964-E1AB-477D-B745-8EA1B50D7E12}" type="pres">
      <dgm:prSet presAssocID="{616ECE65-4544-445F-B0CA-0021C87CFE6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66A07-3AD5-4C1F-A743-BF588D502918}" type="pres">
      <dgm:prSet presAssocID="{616ECE65-4544-445F-B0CA-0021C87CFE6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FAF19B-380C-4017-9E1D-13292015EDFB}" type="pres">
      <dgm:prSet presAssocID="{E07157FB-5D23-43D2-9183-AF41C0D07900}" presName="sp" presStyleCnt="0"/>
      <dgm:spPr/>
    </dgm:pt>
    <dgm:pt modelId="{8364F96B-4FC3-4BBF-A720-1AD8E0E05B43}" type="pres">
      <dgm:prSet presAssocID="{7D97869A-B32E-481C-9869-7BA56E0AFA7D}" presName="composite" presStyleCnt="0"/>
      <dgm:spPr/>
    </dgm:pt>
    <dgm:pt modelId="{32E59BD2-866A-498D-9DDB-ADD586C736FB}" type="pres">
      <dgm:prSet presAssocID="{7D97869A-B32E-481C-9869-7BA56E0AFA7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A4747C-3763-4357-A187-894A054FF456}" type="pres">
      <dgm:prSet presAssocID="{7D97869A-B32E-481C-9869-7BA56E0AFA7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D3EB88-565F-4B92-9284-202C002DB83E}" type="pres">
      <dgm:prSet presAssocID="{15FD81BD-2A9B-4A6A-8793-9CEDE528254E}" presName="sp" presStyleCnt="0"/>
      <dgm:spPr/>
    </dgm:pt>
    <dgm:pt modelId="{94266185-AEC4-47B2-B066-CD2F79E79015}" type="pres">
      <dgm:prSet presAssocID="{0267A892-0B78-4A66-A0BB-916E8CC6A7AF}" presName="composite" presStyleCnt="0"/>
      <dgm:spPr/>
    </dgm:pt>
    <dgm:pt modelId="{932B1C2A-9514-42B3-AB8B-21507E164232}" type="pres">
      <dgm:prSet presAssocID="{0267A892-0B78-4A66-A0BB-916E8CC6A7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2B478-B377-4EAA-B71F-50D03F63C949}" type="pres">
      <dgm:prSet presAssocID="{0267A892-0B78-4A66-A0BB-916E8CC6A7AF}" presName="descendantText" presStyleLbl="alignAcc1" presStyleIdx="3" presStyleCnt="4" custScaleY="104387" custLinFactNeighborY="27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EB4E9A-D113-4215-8B3A-64A496EE0068}" type="presOf" srcId="{C7345206-6010-4E94-A689-B071A95E5C0F}" destId="{11D66A07-3AD5-4C1F-A743-BF588D502918}" srcOrd="0" destOrd="0" presId="urn:microsoft.com/office/officeart/2005/8/layout/chevron2"/>
    <dgm:cxn modelId="{EFFC9885-4B2B-4372-892D-91E4296A256E}" srcId="{2F833504-C688-4184-A5CB-5DF15269FA19}" destId="{1F250EE4-8518-401D-B4BB-A541C2F681E1}" srcOrd="0" destOrd="0" parTransId="{8DE9FD21-AC46-4CBF-8D9B-14AA36A0D903}" sibTransId="{68FE3854-D588-4559-891A-8C1E1144623E}"/>
    <dgm:cxn modelId="{24E6C03F-9807-49B9-AFC1-118B114A3187}" srcId="{7D97869A-B32E-481C-9869-7BA56E0AFA7D}" destId="{01B5A953-10D4-4E13-8210-4B96AE6D191C}" srcOrd="0" destOrd="0" parTransId="{3C72756C-ED32-47C1-B3F6-F22D9C4B70C8}" sibTransId="{5B53D4F4-33D8-4679-B376-DF4F883FF77F}"/>
    <dgm:cxn modelId="{A286FA6D-E7A1-4269-A31A-B07F5E1D0B7F}" type="presOf" srcId="{01B5A953-10D4-4E13-8210-4B96AE6D191C}" destId="{A7A4747C-3763-4357-A187-894A054FF456}" srcOrd="0" destOrd="0" presId="urn:microsoft.com/office/officeart/2005/8/layout/chevron2"/>
    <dgm:cxn modelId="{1931BF09-169C-4E59-966F-AE90372A8275}" srcId="{3D08C03E-9F98-4A35-9C25-CA1FAC3446CB}" destId="{616ECE65-4544-445F-B0CA-0021C87CFE64}" srcOrd="1" destOrd="0" parTransId="{4D7AA960-CE1C-4264-9C97-82741B767B2D}" sibTransId="{E07157FB-5D23-43D2-9183-AF41C0D07900}"/>
    <dgm:cxn modelId="{DDEB1DFC-DD0A-44B0-BE50-111089E162AE}" srcId="{3D08C03E-9F98-4A35-9C25-CA1FAC3446CB}" destId="{2F833504-C688-4184-A5CB-5DF15269FA19}" srcOrd="0" destOrd="0" parTransId="{94BBAF01-B9DE-4978-B5D4-733FC337CAFA}" sibTransId="{AEC56C17-8D5F-4ACE-9A79-42FCE17F7CD0}"/>
    <dgm:cxn modelId="{C84ADACE-94A2-4C47-9EB6-B68507F34492}" type="presOf" srcId="{7D97869A-B32E-481C-9869-7BA56E0AFA7D}" destId="{32E59BD2-866A-498D-9DDB-ADD586C736FB}" srcOrd="0" destOrd="0" presId="urn:microsoft.com/office/officeart/2005/8/layout/chevron2"/>
    <dgm:cxn modelId="{56FF60B0-F584-47CC-B7AC-11EE9358BCF4}" srcId="{3D08C03E-9F98-4A35-9C25-CA1FAC3446CB}" destId="{7D97869A-B32E-481C-9869-7BA56E0AFA7D}" srcOrd="2" destOrd="0" parTransId="{89A4894C-1140-4479-B010-7D967D51DF9C}" sibTransId="{15FD81BD-2A9B-4A6A-8793-9CEDE528254E}"/>
    <dgm:cxn modelId="{6909E26F-EE76-48E6-A75B-FB1617AD7427}" type="presOf" srcId="{2F833504-C688-4184-A5CB-5DF15269FA19}" destId="{93A6EAEF-CA12-4231-A453-28896946B37C}" srcOrd="0" destOrd="0" presId="urn:microsoft.com/office/officeart/2005/8/layout/chevron2"/>
    <dgm:cxn modelId="{3570EEA7-1BA5-4D78-86AD-2A389735D607}" srcId="{616ECE65-4544-445F-B0CA-0021C87CFE64}" destId="{C7345206-6010-4E94-A689-B071A95E5C0F}" srcOrd="0" destOrd="0" parTransId="{32D51835-9C53-44C4-BF45-BE00D47DD055}" sibTransId="{06386006-689C-440E-81D9-37D77031C972}"/>
    <dgm:cxn modelId="{7DA639FE-AC96-4B09-952A-A27F8BD88F96}" type="presOf" srcId="{3D08C03E-9F98-4A35-9C25-CA1FAC3446CB}" destId="{1235C883-06F9-4FB1-8B0B-E67E286FC3A7}" srcOrd="0" destOrd="0" presId="urn:microsoft.com/office/officeart/2005/8/layout/chevron2"/>
    <dgm:cxn modelId="{A68B484B-B783-49AF-8EA9-133CB25529D3}" srcId="{3D08C03E-9F98-4A35-9C25-CA1FAC3446CB}" destId="{0267A892-0B78-4A66-A0BB-916E8CC6A7AF}" srcOrd="3" destOrd="0" parTransId="{8CE618D3-6DB0-4342-B193-DC21FA1F2356}" sibTransId="{DF74608B-D429-4562-86F5-874CC25AC552}"/>
    <dgm:cxn modelId="{A7032C8F-FCFD-4354-8CE0-29B1CFDB5C6C}" type="presOf" srcId="{1F250EE4-8518-401D-B4BB-A541C2F681E1}" destId="{6884BED9-F067-4946-BD50-D1D4E4171AE5}" srcOrd="0" destOrd="0" presId="urn:microsoft.com/office/officeart/2005/8/layout/chevron2"/>
    <dgm:cxn modelId="{D6411FCA-6EF1-4D72-B994-935F340A304E}" srcId="{0267A892-0B78-4A66-A0BB-916E8CC6A7AF}" destId="{6F56ED2B-C0E4-4C34-A818-C4396F83774A}" srcOrd="0" destOrd="0" parTransId="{47BE1FD5-7B26-4EEA-93D3-8078FA4048D7}" sibTransId="{51A42648-0CB9-4A07-901A-79618E3BF597}"/>
    <dgm:cxn modelId="{465E6E35-6DAC-450C-A779-430448BA96BB}" type="presOf" srcId="{0267A892-0B78-4A66-A0BB-916E8CC6A7AF}" destId="{932B1C2A-9514-42B3-AB8B-21507E164232}" srcOrd="0" destOrd="0" presId="urn:microsoft.com/office/officeart/2005/8/layout/chevron2"/>
    <dgm:cxn modelId="{F0B6D367-3A48-4B99-84C4-FB23901EFA47}" type="presOf" srcId="{616ECE65-4544-445F-B0CA-0021C87CFE64}" destId="{B34E6964-E1AB-477D-B745-8EA1B50D7E12}" srcOrd="0" destOrd="0" presId="urn:microsoft.com/office/officeart/2005/8/layout/chevron2"/>
    <dgm:cxn modelId="{EB73F5E3-B7ED-42BE-B77E-17782A870B5C}" type="presOf" srcId="{6F56ED2B-C0E4-4C34-A818-C4396F83774A}" destId="{C412B478-B377-4EAA-B71F-50D03F63C949}" srcOrd="0" destOrd="0" presId="urn:microsoft.com/office/officeart/2005/8/layout/chevron2"/>
    <dgm:cxn modelId="{E64BEB96-0F93-4AF0-9124-4233CF99553E}" type="presParOf" srcId="{1235C883-06F9-4FB1-8B0B-E67E286FC3A7}" destId="{7044F4BE-B47B-44D6-ACE7-0A5E5FBCFCFC}" srcOrd="0" destOrd="0" presId="urn:microsoft.com/office/officeart/2005/8/layout/chevron2"/>
    <dgm:cxn modelId="{58AA0DFE-881C-43D9-8D9C-2F78BE92E046}" type="presParOf" srcId="{7044F4BE-B47B-44D6-ACE7-0A5E5FBCFCFC}" destId="{93A6EAEF-CA12-4231-A453-28896946B37C}" srcOrd="0" destOrd="0" presId="urn:microsoft.com/office/officeart/2005/8/layout/chevron2"/>
    <dgm:cxn modelId="{88331A37-34F2-4EA5-AA43-AFE3A9F80EF0}" type="presParOf" srcId="{7044F4BE-B47B-44D6-ACE7-0A5E5FBCFCFC}" destId="{6884BED9-F067-4946-BD50-D1D4E4171AE5}" srcOrd="1" destOrd="0" presId="urn:microsoft.com/office/officeart/2005/8/layout/chevron2"/>
    <dgm:cxn modelId="{69F50CC9-1D07-45C9-A316-6A8A0024FFD0}" type="presParOf" srcId="{1235C883-06F9-4FB1-8B0B-E67E286FC3A7}" destId="{C213907B-7B40-4B7E-B0A8-C59FDF9D60A7}" srcOrd="1" destOrd="0" presId="urn:microsoft.com/office/officeart/2005/8/layout/chevron2"/>
    <dgm:cxn modelId="{6DCDEA59-EC3E-4347-B383-743253DF17AB}" type="presParOf" srcId="{1235C883-06F9-4FB1-8B0B-E67E286FC3A7}" destId="{7C35ED4F-730E-4D1C-9093-9B0A71E157C7}" srcOrd="2" destOrd="0" presId="urn:microsoft.com/office/officeart/2005/8/layout/chevron2"/>
    <dgm:cxn modelId="{8F761723-2EDC-4A75-98C2-A68F5C044404}" type="presParOf" srcId="{7C35ED4F-730E-4D1C-9093-9B0A71E157C7}" destId="{B34E6964-E1AB-477D-B745-8EA1B50D7E12}" srcOrd="0" destOrd="0" presId="urn:microsoft.com/office/officeart/2005/8/layout/chevron2"/>
    <dgm:cxn modelId="{77E9F4C6-51E2-4789-8BF1-4C6B706615EE}" type="presParOf" srcId="{7C35ED4F-730E-4D1C-9093-9B0A71E157C7}" destId="{11D66A07-3AD5-4C1F-A743-BF588D502918}" srcOrd="1" destOrd="0" presId="urn:microsoft.com/office/officeart/2005/8/layout/chevron2"/>
    <dgm:cxn modelId="{A24C802E-E995-41A1-A3D2-26014219C736}" type="presParOf" srcId="{1235C883-06F9-4FB1-8B0B-E67E286FC3A7}" destId="{F7FAF19B-380C-4017-9E1D-13292015EDFB}" srcOrd="3" destOrd="0" presId="urn:microsoft.com/office/officeart/2005/8/layout/chevron2"/>
    <dgm:cxn modelId="{D65A2805-79CA-469E-85ED-DD2A65CD9AE3}" type="presParOf" srcId="{1235C883-06F9-4FB1-8B0B-E67E286FC3A7}" destId="{8364F96B-4FC3-4BBF-A720-1AD8E0E05B43}" srcOrd="4" destOrd="0" presId="urn:microsoft.com/office/officeart/2005/8/layout/chevron2"/>
    <dgm:cxn modelId="{ED7F080D-4D72-48DE-8CB6-AA34BEEF1D11}" type="presParOf" srcId="{8364F96B-4FC3-4BBF-A720-1AD8E0E05B43}" destId="{32E59BD2-866A-498D-9DDB-ADD586C736FB}" srcOrd="0" destOrd="0" presId="urn:microsoft.com/office/officeart/2005/8/layout/chevron2"/>
    <dgm:cxn modelId="{25CFBDD5-50AF-4756-8FB9-00EE47E21A52}" type="presParOf" srcId="{8364F96B-4FC3-4BBF-A720-1AD8E0E05B43}" destId="{A7A4747C-3763-4357-A187-894A054FF456}" srcOrd="1" destOrd="0" presId="urn:microsoft.com/office/officeart/2005/8/layout/chevron2"/>
    <dgm:cxn modelId="{97CD5FEC-CE2C-4E12-BB2B-9F479A6E6F7A}" type="presParOf" srcId="{1235C883-06F9-4FB1-8B0B-E67E286FC3A7}" destId="{FAD3EB88-565F-4B92-9284-202C002DB83E}" srcOrd="5" destOrd="0" presId="urn:microsoft.com/office/officeart/2005/8/layout/chevron2"/>
    <dgm:cxn modelId="{7301C358-0DE9-467A-B5EE-3678C8E5E957}" type="presParOf" srcId="{1235C883-06F9-4FB1-8B0B-E67E286FC3A7}" destId="{94266185-AEC4-47B2-B066-CD2F79E79015}" srcOrd="6" destOrd="0" presId="urn:microsoft.com/office/officeart/2005/8/layout/chevron2"/>
    <dgm:cxn modelId="{8A52DAE6-913B-4158-93B0-2B6A4C755857}" type="presParOf" srcId="{94266185-AEC4-47B2-B066-CD2F79E79015}" destId="{932B1C2A-9514-42B3-AB8B-21507E164232}" srcOrd="0" destOrd="0" presId="urn:microsoft.com/office/officeart/2005/8/layout/chevron2"/>
    <dgm:cxn modelId="{D7EFA59F-5C36-42DE-9FB4-A3121A08B3D9}" type="presParOf" srcId="{94266185-AEC4-47B2-B066-CD2F79E79015}" destId="{C412B478-B377-4EAA-B71F-50D03F63C9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97205-760F-4658-B0A9-D2468FBC274D}" type="doc">
      <dgm:prSet loTypeId="urn:microsoft.com/office/officeart/2005/8/layout/h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DE7B774-3063-4930-B5C5-77736700699C}">
      <dgm:prSet phldrT="[Texto]"/>
      <dgm:spPr/>
      <dgm:t>
        <a:bodyPr/>
        <a:lstStyle/>
        <a:p>
          <a:r>
            <a:rPr lang="es-EC" dirty="0" smtClean="0"/>
            <a:t>Materialización de Amenazas</a:t>
          </a:r>
          <a:endParaRPr lang="es-EC" dirty="0"/>
        </a:p>
      </dgm:t>
    </dgm:pt>
    <dgm:pt modelId="{730B6B47-9B5A-47E6-B301-A9FF9CEBC37A}" type="parTrans" cxnId="{E8A27782-F247-4FF5-8694-D08A86D630E6}">
      <dgm:prSet/>
      <dgm:spPr/>
      <dgm:t>
        <a:bodyPr/>
        <a:lstStyle/>
        <a:p>
          <a:endParaRPr lang="es-EC"/>
        </a:p>
      </dgm:t>
    </dgm:pt>
    <dgm:pt modelId="{84FB5534-2A08-4138-92C0-D9DAA0D34354}" type="sibTrans" cxnId="{E8A27782-F247-4FF5-8694-D08A86D630E6}">
      <dgm:prSet/>
      <dgm:spPr/>
      <dgm:t>
        <a:bodyPr/>
        <a:lstStyle/>
        <a:p>
          <a:endParaRPr lang="es-EC"/>
        </a:p>
      </dgm:t>
    </dgm:pt>
    <dgm:pt modelId="{1D2D4F78-B61B-497D-B9BB-05DE03F827F7}" type="pres">
      <dgm:prSet presAssocID="{18197205-760F-4658-B0A9-D2468FBC27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7C1401-7C4D-4230-A999-5D6D5691019C}" type="pres">
      <dgm:prSet presAssocID="{18197205-760F-4658-B0A9-D2468FBC274D}" presName="dummy" presStyleCnt="0"/>
      <dgm:spPr/>
    </dgm:pt>
    <dgm:pt modelId="{4C61C392-99E6-4111-B0BC-231B46BFABED}" type="pres">
      <dgm:prSet presAssocID="{18197205-760F-4658-B0A9-D2468FBC274D}" presName="linH" presStyleCnt="0"/>
      <dgm:spPr/>
    </dgm:pt>
    <dgm:pt modelId="{37170F14-0112-4AED-8905-74FEA0148B58}" type="pres">
      <dgm:prSet presAssocID="{18197205-760F-4658-B0A9-D2468FBC274D}" presName="padding1" presStyleCnt="0"/>
      <dgm:spPr/>
    </dgm:pt>
    <dgm:pt modelId="{819C140D-B9E5-4CAB-B1C4-E0D2B8BA243D}" type="pres">
      <dgm:prSet presAssocID="{6DE7B774-3063-4930-B5C5-77736700699C}" presName="linV" presStyleCnt="0"/>
      <dgm:spPr/>
    </dgm:pt>
    <dgm:pt modelId="{0726747E-4566-4E47-83F7-0D93AFC26B0A}" type="pres">
      <dgm:prSet presAssocID="{6DE7B774-3063-4930-B5C5-77736700699C}" presName="spVertical1" presStyleCnt="0"/>
      <dgm:spPr/>
    </dgm:pt>
    <dgm:pt modelId="{6AA63E06-61C5-4055-B685-1D63773AFD6C}" type="pres">
      <dgm:prSet presAssocID="{6DE7B774-3063-4930-B5C5-77736700699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EAE08-523A-468D-A569-57B758BC7359}" type="pres">
      <dgm:prSet presAssocID="{6DE7B774-3063-4930-B5C5-77736700699C}" presName="spVertical2" presStyleCnt="0"/>
      <dgm:spPr/>
    </dgm:pt>
    <dgm:pt modelId="{06443FFE-E7F9-4F21-B104-D21155873129}" type="pres">
      <dgm:prSet presAssocID="{6DE7B774-3063-4930-B5C5-77736700699C}" presName="spVertical3" presStyleCnt="0"/>
      <dgm:spPr/>
    </dgm:pt>
    <dgm:pt modelId="{6E8FA636-1574-42E6-A1EA-E9589571C3A5}" type="pres">
      <dgm:prSet presAssocID="{18197205-760F-4658-B0A9-D2468FBC274D}" presName="padding2" presStyleCnt="0"/>
      <dgm:spPr/>
    </dgm:pt>
    <dgm:pt modelId="{0FEBECD7-4DFB-4A4C-BFEB-CDFD9D2749C3}" type="pres">
      <dgm:prSet presAssocID="{18197205-760F-4658-B0A9-D2468FBC274D}" presName="negArrow" presStyleCnt="0"/>
      <dgm:spPr/>
    </dgm:pt>
    <dgm:pt modelId="{C4E122F6-368D-4A04-809E-9706AA4671F2}" type="pres">
      <dgm:prSet presAssocID="{18197205-760F-4658-B0A9-D2468FBC274D}" presName="backgroundArrow" presStyleLbl="node1" presStyleIdx="0" presStyleCnt="1" custAng="10800000"/>
      <dgm:spPr/>
    </dgm:pt>
  </dgm:ptLst>
  <dgm:cxnLst>
    <dgm:cxn modelId="{E8A27782-F247-4FF5-8694-D08A86D630E6}" srcId="{18197205-760F-4658-B0A9-D2468FBC274D}" destId="{6DE7B774-3063-4930-B5C5-77736700699C}" srcOrd="0" destOrd="0" parTransId="{730B6B47-9B5A-47E6-B301-A9FF9CEBC37A}" sibTransId="{84FB5534-2A08-4138-92C0-D9DAA0D34354}"/>
    <dgm:cxn modelId="{36C2D70A-2888-4D09-8E47-32AC75A07A0D}" type="presOf" srcId="{18197205-760F-4658-B0A9-D2468FBC274D}" destId="{1D2D4F78-B61B-497D-B9BB-05DE03F827F7}" srcOrd="0" destOrd="0" presId="urn:microsoft.com/office/officeart/2005/8/layout/hProcess3"/>
    <dgm:cxn modelId="{EDF0E538-4C44-4BA3-915C-C98B8313785B}" type="presOf" srcId="{6DE7B774-3063-4930-B5C5-77736700699C}" destId="{6AA63E06-61C5-4055-B685-1D63773AFD6C}" srcOrd="0" destOrd="0" presId="urn:microsoft.com/office/officeart/2005/8/layout/hProcess3"/>
    <dgm:cxn modelId="{2DE1CAF9-D581-4592-8099-08AF949A75C7}" type="presParOf" srcId="{1D2D4F78-B61B-497D-B9BB-05DE03F827F7}" destId="{117C1401-7C4D-4230-A999-5D6D5691019C}" srcOrd="0" destOrd="0" presId="urn:microsoft.com/office/officeart/2005/8/layout/hProcess3"/>
    <dgm:cxn modelId="{71B30A2F-8727-47AB-B317-957AB7F39443}" type="presParOf" srcId="{1D2D4F78-B61B-497D-B9BB-05DE03F827F7}" destId="{4C61C392-99E6-4111-B0BC-231B46BFABED}" srcOrd="1" destOrd="0" presId="urn:microsoft.com/office/officeart/2005/8/layout/hProcess3"/>
    <dgm:cxn modelId="{C541BE86-5F40-48D5-A583-09477E297D3A}" type="presParOf" srcId="{4C61C392-99E6-4111-B0BC-231B46BFABED}" destId="{37170F14-0112-4AED-8905-74FEA0148B58}" srcOrd="0" destOrd="0" presId="urn:microsoft.com/office/officeart/2005/8/layout/hProcess3"/>
    <dgm:cxn modelId="{5DB2E9EB-3934-40CA-8F20-12284EB6A8A1}" type="presParOf" srcId="{4C61C392-99E6-4111-B0BC-231B46BFABED}" destId="{819C140D-B9E5-4CAB-B1C4-E0D2B8BA243D}" srcOrd="1" destOrd="0" presId="urn:microsoft.com/office/officeart/2005/8/layout/hProcess3"/>
    <dgm:cxn modelId="{2F6B547A-72C4-4B19-8A2E-1254D0F750AF}" type="presParOf" srcId="{819C140D-B9E5-4CAB-B1C4-E0D2B8BA243D}" destId="{0726747E-4566-4E47-83F7-0D93AFC26B0A}" srcOrd="0" destOrd="0" presId="urn:microsoft.com/office/officeart/2005/8/layout/hProcess3"/>
    <dgm:cxn modelId="{F639051C-03B4-4554-B094-1D5AD4A705C2}" type="presParOf" srcId="{819C140D-B9E5-4CAB-B1C4-E0D2B8BA243D}" destId="{6AA63E06-61C5-4055-B685-1D63773AFD6C}" srcOrd="1" destOrd="0" presId="urn:microsoft.com/office/officeart/2005/8/layout/hProcess3"/>
    <dgm:cxn modelId="{012340C3-CC96-4084-AA0E-DC0B29DD542A}" type="presParOf" srcId="{819C140D-B9E5-4CAB-B1C4-E0D2B8BA243D}" destId="{AE6EAE08-523A-468D-A569-57B758BC7359}" srcOrd="2" destOrd="0" presId="urn:microsoft.com/office/officeart/2005/8/layout/hProcess3"/>
    <dgm:cxn modelId="{A4F73AA9-CD37-45DD-961C-E0669B65FCD1}" type="presParOf" srcId="{819C140D-B9E5-4CAB-B1C4-E0D2B8BA243D}" destId="{06443FFE-E7F9-4F21-B104-D21155873129}" srcOrd="3" destOrd="0" presId="urn:microsoft.com/office/officeart/2005/8/layout/hProcess3"/>
    <dgm:cxn modelId="{EDF61BA5-0D8E-402E-8514-351CE5C23177}" type="presParOf" srcId="{4C61C392-99E6-4111-B0BC-231B46BFABED}" destId="{6E8FA636-1574-42E6-A1EA-E9589571C3A5}" srcOrd="2" destOrd="0" presId="urn:microsoft.com/office/officeart/2005/8/layout/hProcess3"/>
    <dgm:cxn modelId="{C1F54636-1888-4314-A4AE-F67CA12CCA6E}" type="presParOf" srcId="{4C61C392-99E6-4111-B0BC-231B46BFABED}" destId="{0FEBECD7-4DFB-4A4C-BFEB-CDFD9D2749C3}" srcOrd="3" destOrd="0" presId="urn:microsoft.com/office/officeart/2005/8/layout/hProcess3"/>
    <dgm:cxn modelId="{49F34ABA-14D1-49EE-9266-97572F5C057C}" type="presParOf" srcId="{4C61C392-99E6-4111-B0BC-231B46BFABED}" destId="{C4E122F6-368D-4A04-809E-9706AA4671F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DA8C1A-A425-4334-9B49-98B8617F6A4E}" type="doc">
      <dgm:prSet loTypeId="urn:microsoft.com/office/officeart/2005/8/layout/arrow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57FD5E5-939E-4AAD-92A5-909A74EBFF77}">
      <dgm:prSet phldrT="[Texto]" custT="1"/>
      <dgm:spPr/>
      <dgm:t>
        <a:bodyPr/>
        <a:lstStyle/>
        <a:p>
          <a:pPr algn="r"/>
          <a:r>
            <a:rPr lang="es-ES_tradnl" sz="1400" dirty="0" smtClean="0">
              <a:latin typeface="Arial" panose="020B0604020202020204" pitchFamily="34" charset="0"/>
              <a:cs typeface="Arial" panose="020B0604020202020204" pitchFamily="34" charset="0"/>
            </a:rPr>
            <a:t>Evaluar la situación actual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5A537-A8CF-481B-B596-15B2D59A8A1D}" type="parTrans" cxnId="{696028A7-7FE7-4012-9865-D36B87BDDC0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5C588-CEEF-47AA-BE27-74E51F673296}" type="sibTrans" cxnId="{696028A7-7FE7-4012-9865-D36B87BDDC0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CAD5D-9714-4E23-8C71-73812352845B}">
      <dgm:prSet phldrT="[Texto]" custT="1"/>
      <dgm:spPr/>
      <dgm:t>
        <a:bodyPr/>
        <a:lstStyle/>
        <a:p>
          <a:pPr algn="r"/>
          <a:r>
            <a:rPr lang="es-ES_tradnl" sz="1400" dirty="0" smtClean="0">
              <a:latin typeface="Arial" panose="020B0604020202020204" pitchFamily="34" charset="0"/>
              <a:cs typeface="Arial" panose="020B0604020202020204" pitchFamily="34" charset="0"/>
            </a:rPr>
            <a:t>Determinar las amenazas y  el nivel de riesgo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3FDAD-7A69-4EE7-9661-211A0C1E83D8}" type="parTrans" cxnId="{0EA24EE4-DB92-4C81-858D-30C573A59EC0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5663B-3E32-46BC-8E1D-149BA7243318}" type="sibTrans" cxnId="{0EA24EE4-DB92-4C81-858D-30C573A59EC0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BF369-58FD-44EB-B03D-1AD70E3E7D53}">
      <dgm:prSet phldrT="[Texto]" custT="1"/>
      <dgm:spPr/>
      <dgm:t>
        <a:bodyPr/>
        <a:lstStyle/>
        <a:p>
          <a:pPr algn="r"/>
          <a:r>
            <a:rPr lang="es-ES_tradnl" sz="1400" b="0" dirty="0" smtClean="0">
              <a:latin typeface="Arial" panose="020B0604020202020204" pitchFamily="34" charset="0"/>
              <a:cs typeface="Arial" panose="020B0604020202020204" pitchFamily="34" charset="0"/>
            </a:rPr>
            <a:t>Determinar qué sistema de seguridad física debe implementarse en la Imprenta Noción.</a:t>
          </a:r>
          <a:endParaRPr lang="es-EC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F2192E-A525-4824-88EB-4AF157D87E31}" type="parTrans" cxnId="{74769F1A-F963-4209-94C7-7336C5BDF4F8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2A8D26-1407-4CB1-A8B9-B6A1FE99F6CE}" type="sibTrans" cxnId="{74769F1A-F963-4209-94C7-7336C5BDF4F8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C8F8F-7F87-46A6-B659-8491B5667195}">
      <dgm:prSet phldrT="[Texto]" custT="1"/>
      <dgm:spPr/>
      <dgm:t>
        <a:bodyPr/>
        <a:lstStyle/>
        <a:p>
          <a:pPr algn="r"/>
          <a:r>
            <a:rPr lang="es-ES_tradnl" sz="1400" dirty="0" smtClean="0">
              <a:latin typeface="Arial" panose="020B0604020202020204" pitchFamily="34" charset="0"/>
              <a:cs typeface="Arial" panose="020B0604020202020204" pitchFamily="34" charset="0"/>
            </a:rPr>
            <a:t>Desarrollar procedimientos y políticas de seguridad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7054-203B-4597-999A-5AA780CC7E2F}" type="parTrans" cxnId="{833ADA12-73BE-40EE-89A5-3E599BBE13D8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C925E-288A-4EC9-AD25-C6C7E19E88F0}" type="sibTrans" cxnId="{833ADA12-73BE-40EE-89A5-3E599BBE13D8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B78F7-1FC7-4326-A52F-B676E96A089A}" type="pres">
      <dgm:prSet presAssocID="{31DA8C1A-A425-4334-9B49-98B8617F6A4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824D70-D844-4363-8593-85C83C5908A2}" type="pres">
      <dgm:prSet presAssocID="{31DA8C1A-A425-4334-9B49-98B8617F6A4E}" presName="arrow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41E1E0D0-3F18-49CB-9839-8C587F7555BD}" type="pres">
      <dgm:prSet presAssocID="{31DA8C1A-A425-4334-9B49-98B8617F6A4E}" presName="arrowDiagram4" presStyleCnt="0"/>
      <dgm:spPr/>
    </dgm:pt>
    <dgm:pt modelId="{09BC2984-28E6-4E96-A94E-D7A6D74211F5}" type="pres">
      <dgm:prSet presAssocID="{B57FD5E5-939E-4AAD-92A5-909A74EBFF77}" presName="bullet4a" presStyleLbl="node1" presStyleIdx="0" presStyleCnt="4"/>
      <dgm:spPr/>
    </dgm:pt>
    <dgm:pt modelId="{BB4F49D5-E19A-4921-BEE2-E5BFA8350F0B}" type="pres">
      <dgm:prSet presAssocID="{B57FD5E5-939E-4AAD-92A5-909A74EBFF77}" presName="textBox4a" presStyleLbl="revTx" presStyleIdx="0" presStyleCnt="4" custLinFactNeighborX="1634" custLinFactNeighborY="-169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4CF4B1-6214-4C3B-8E3E-1E1BEA0B369D}" type="pres">
      <dgm:prSet presAssocID="{912CAD5D-9714-4E23-8C71-73812352845B}" presName="bullet4b" presStyleLbl="node1" presStyleIdx="1" presStyleCnt="4"/>
      <dgm:spPr/>
    </dgm:pt>
    <dgm:pt modelId="{3D72E551-642C-45A1-9003-BEA7B1F3A725}" type="pres">
      <dgm:prSet presAssocID="{912CAD5D-9714-4E23-8C71-73812352845B}" presName="textBox4b" presStyleLbl="revTx" presStyleIdx="1" presStyleCnt="4" custScaleX="83557" custLinFactNeighborX="-7753" custLinFactNeighborY="35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197E99-2052-4AF5-8789-72CA2AF01E5C}" type="pres">
      <dgm:prSet presAssocID="{8E1BF369-58FD-44EB-B03D-1AD70E3E7D53}" presName="bullet4c" presStyleLbl="node1" presStyleIdx="2" presStyleCnt="4"/>
      <dgm:spPr/>
    </dgm:pt>
    <dgm:pt modelId="{F6FC913E-CD52-4DF7-B5F3-C39A9AF1699B}" type="pres">
      <dgm:prSet presAssocID="{8E1BF369-58FD-44EB-B03D-1AD70E3E7D53}" presName="textBox4c" presStyleLbl="revTx" presStyleIdx="2" presStyleCnt="4" custScaleX="116077" custScaleY="85760" custLinFactNeighborX="-2088" custLinFactNeighborY="40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F2D70C-C794-449E-8FB1-D52F92C10B63}" type="pres">
      <dgm:prSet presAssocID="{3B4C8F8F-7F87-46A6-B659-8491B5667195}" presName="bullet4d" presStyleLbl="node1" presStyleIdx="3" presStyleCnt="4"/>
      <dgm:spPr/>
    </dgm:pt>
    <dgm:pt modelId="{1B96332B-6B5B-4690-88AA-1D31231A0BD8}" type="pres">
      <dgm:prSet presAssocID="{3B4C8F8F-7F87-46A6-B659-8491B5667195}" presName="textBox4d" presStyleLbl="revTx" presStyleIdx="3" presStyleCnt="4" custScaleX="114845" custScaleY="74829" custLinFactNeighborX="-14608" custLinFactNeighborY="1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6028A7-7FE7-4012-9865-D36B87BDDC0D}" srcId="{31DA8C1A-A425-4334-9B49-98B8617F6A4E}" destId="{B57FD5E5-939E-4AAD-92A5-909A74EBFF77}" srcOrd="0" destOrd="0" parTransId="{25D5A537-A8CF-481B-B596-15B2D59A8A1D}" sibTransId="{B935C588-CEEF-47AA-BE27-74E51F673296}"/>
    <dgm:cxn modelId="{85E43708-EFFC-44F1-AADA-7BB34FE7518F}" type="presOf" srcId="{B57FD5E5-939E-4AAD-92A5-909A74EBFF77}" destId="{BB4F49D5-E19A-4921-BEE2-E5BFA8350F0B}" srcOrd="0" destOrd="0" presId="urn:microsoft.com/office/officeart/2005/8/layout/arrow2"/>
    <dgm:cxn modelId="{9B855A77-92F6-4379-965B-9ABC65A31F1C}" type="presOf" srcId="{912CAD5D-9714-4E23-8C71-73812352845B}" destId="{3D72E551-642C-45A1-9003-BEA7B1F3A725}" srcOrd="0" destOrd="0" presId="urn:microsoft.com/office/officeart/2005/8/layout/arrow2"/>
    <dgm:cxn modelId="{71FC784D-330F-4AF2-93B9-1FC4249FB614}" type="presOf" srcId="{31DA8C1A-A425-4334-9B49-98B8617F6A4E}" destId="{3D6B78F7-1FC7-4326-A52F-B676E96A089A}" srcOrd="0" destOrd="0" presId="urn:microsoft.com/office/officeart/2005/8/layout/arrow2"/>
    <dgm:cxn modelId="{74769F1A-F963-4209-94C7-7336C5BDF4F8}" srcId="{31DA8C1A-A425-4334-9B49-98B8617F6A4E}" destId="{8E1BF369-58FD-44EB-B03D-1AD70E3E7D53}" srcOrd="2" destOrd="0" parTransId="{E8F2192E-A525-4824-88EB-4AF157D87E31}" sibTransId="{812A8D26-1407-4CB1-A8B9-B6A1FE99F6CE}"/>
    <dgm:cxn modelId="{73C397AB-E063-455D-A2CF-E7FAB0F0BC20}" type="presOf" srcId="{3B4C8F8F-7F87-46A6-B659-8491B5667195}" destId="{1B96332B-6B5B-4690-88AA-1D31231A0BD8}" srcOrd="0" destOrd="0" presId="urn:microsoft.com/office/officeart/2005/8/layout/arrow2"/>
    <dgm:cxn modelId="{189FBA34-869C-4FDC-B75C-E0DC7AE7C0C8}" type="presOf" srcId="{8E1BF369-58FD-44EB-B03D-1AD70E3E7D53}" destId="{F6FC913E-CD52-4DF7-B5F3-C39A9AF1699B}" srcOrd="0" destOrd="0" presId="urn:microsoft.com/office/officeart/2005/8/layout/arrow2"/>
    <dgm:cxn modelId="{833ADA12-73BE-40EE-89A5-3E599BBE13D8}" srcId="{31DA8C1A-A425-4334-9B49-98B8617F6A4E}" destId="{3B4C8F8F-7F87-46A6-B659-8491B5667195}" srcOrd="3" destOrd="0" parTransId="{CE1E7054-203B-4597-999A-5AA780CC7E2F}" sibTransId="{6F6C925E-288A-4EC9-AD25-C6C7E19E88F0}"/>
    <dgm:cxn modelId="{0EA24EE4-DB92-4C81-858D-30C573A59EC0}" srcId="{31DA8C1A-A425-4334-9B49-98B8617F6A4E}" destId="{912CAD5D-9714-4E23-8C71-73812352845B}" srcOrd="1" destOrd="0" parTransId="{2383FDAD-7A69-4EE7-9661-211A0C1E83D8}" sibTransId="{D6A5663B-3E32-46BC-8E1D-149BA7243318}"/>
    <dgm:cxn modelId="{F04FCE12-C3E4-4089-B063-92A0D968AF52}" type="presParOf" srcId="{3D6B78F7-1FC7-4326-A52F-B676E96A089A}" destId="{71824D70-D844-4363-8593-85C83C5908A2}" srcOrd="0" destOrd="0" presId="urn:microsoft.com/office/officeart/2005/8/layout/arrow2"/>
    <dgm:cxn modelId="{1F0E8227-30CA-4820-966F-5F9E6728C914}" type="presParOf" srcId="{3D6B78F7-1FC7-4326-A52F-B676E96A089A}" destId="{41E1E0D0-3F18-49CB-9839-8C587F7555BD}" srcOrd="1" destOrd="0" presId="urn:microsoft.com/office/officeart/2005/8/layout/arrow2"/>
    <dgm:cxn modelId="{6A89C3EC-E9F7-42C7-A34A-A0666064A60E}" type="presParOf" srcId="{41E1E0D0-3F18-49CB-9839-8C587F7555BD}" destId="{09BC2984-28E6-4E96-A94E-D7A6D74211F5}" srcOrd="0" destOrd="0" presId="urn:microsoft.com/office/officeart/2005/8/layout/arrow2"/>
    <dgm:cxn modelId="{A5968CCA-C70A-4590-AED0-E0F21660297B}" type="presParOf" srcId="{41E1E0D0-3F18-49CB-9839-8C587F7555BD}" destId="{BB4F49D5-E19A-4921-BEE2-E5BFA8350F0B}" srcOrd="1" destOrd="0" presId="urn:microsoft.com/office/officeart/2005/8/layout/arrow2"/>
    <dgm:cxn modelId="{4860B433-7FBE-4C1A-97A3-8830B4F68C9C}" type="presParOf" srcId="{41E1E0D0-3F18-49CB-9839-8C587F7555BD}" destId="{CD4CF4B1-6214-4C3B-8E3E-1E1BEA0B369D}" srcOrd="2" destOrd="0" presId="urn:microsoft.com/office/officeart/2005/8/layout/arrow2"/>
    <dgm:cxn modelId="{7B976879-D99C-412D-B615-E7A5CC6D26D6}" type="presParOf" srcId="{41E1E0D0-3F18-49CB-9839-8C587F7555BD}" destId="{3D72E551-642C-45A1-9003-BEA7B1F3A725}" srcOrd="3" destOrd="0" presId="urn:microsoft.com/office/officeart/2005/8/layout/arrow2"/>
    <dgm:cxn modelId="{9D5D4754-9BC9-4EC4-89DA-AE8A6680EC21}" type="presParOf" srcId="{41E1E0D0-3F18-49CB-9839-8C587F7555BD}" destId="{CF197E99-2052-4AF5-8789-72CA2AF01E5C}" srcOrd="4" destOrd="0" presId="urn:microsoft.com/office/officeart/2005/8/layout/arrow2"/>
    <dgm:cxn modelId="{CAB9E822-E5DF-4F3F-986F-A0381D543801}" type="presParOf" srcId="{41E1E0D0-3F18-49CB-9839-8C587F7555BD}" destId="{F6FC913E-CD52-4DF7-B5F3-C39A9AF1699B}" srcOrd="5" destOrd="0" presId="urn:microsoft.com/office/officeart/2005/8/layout/arrow2"/>
    <dgm:cxn modelId="{0EFBC10C-843B-4E37-81C5-20E08FB846F1}" type="presParOf" srcId="{41E1E0D0-3F18-49CB-9839-8C587F7555BD}" destId="{E4F2D70C-C794-449E-8FB1-D52F92C10B63}" srcOrd="6" destOrd="0" presId="urn:microsoft.com/office/officeart/2005/8/layout/arrow2"/>
    <dgm:cxn modelId="{225E6896-1106-4F5F-9247-5D4E0B1B99A6}" type="presParOf" srcId="{41E1E0D0-3F18-49CB-9839-8C587F7555BD}" destId="{1B96332B-6B5B-4690-88AA-1D31231A0BD8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57382F-84E1-4F8D-8388-34FF3D9C5B2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1EDA962-81E8-4084-9AB9-1C04328E1D0F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 extrusionH="76200">
          <a:extrusionClr>
            <a:srgbClr val="FFFF00"/>
          </a:extrusionClr>
        </a:sp3d>
      </dgm:spPr>
      <dgm:t>
        <a:bodyPr/>
        <a:lstStyle/>
        <a:p>
          <a:pPr algn="r"/>
          <a:r>
            <a:rPr lang="es-ES_tradnl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Implementar </a:t>
          </a:r>
          <a:r>
            <a:rPr lang="es-ES_tradnl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sistema de seguridad física, mismo garantice la protección y seguridad de las personas, equipo y material.</a:t>
          </a:r>
          <a:endParaRPr lang="es-EC" sz="17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29145-2C04-46E0-A401-AF7CD1523A9C}" type="parTrans" cxnId="{E193F879-1A0B-47D7-B104-4C1942DEC282}">
      <dgm:prSet/>
      <dgm:spPr/>
      <dgm:t>
        <a:bodyPr/>
        <a:lstStyle/>
        <a:p>
          <a:endParaRPr lang="es-EC"/>
        </a:p>
      </dgm:t>
    </dgm:pt>
    <dgm:pt modelId="{807783A2-4F0B-4BD7-9832-49AF1F5E6780}" type="sibTrans" cxnId="{E193F879-1A0B-47D7-B104-4C1942DEC282}">
      <dgm:prSet/>
      <dgm:spPr/>
      <dgm:t>
        <a:bodyPr/>
        <a:lstStyle/>
        <a:p>
          <a:endParaRPr lang="es-EC"/>
        </a:p>
      </dgm:t>
    </dgm:pt>
    <dgm:pt modelId="{5E863B94-E5D4-46FC-BDFF-C3EC3D2F98A4}" type="pres">
      <dgm:prSet presAssocID="{6057382F-84E1-4F8D-8388-34FF3D9C5B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16D1E6-C696-4D1D-B42A-3DE1EAB5839D}" type="pres">
      <dgm:prSet presAssocID="{71EDA962-81E8-4084-9AB9-1C04328E1D0F}" presName="node" presStyleLbl="node1" presStyleIdx="0" presStyleCnt="1" custScaleX="936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93F879-1A0B-47D7-B104-4C1942DEC282}" srcId="{6057382F-84E1-4F8D-8388-34FF3D9C5B21}" destId="{71EDA962-81E8-4084-9AB9-1C04328E1D0F}" srcOrd="0" destOrd="0" parTransId="{92D29145-2C04-46E0-A401-AF7CD1523A9C}" sibTransId="{807783A2-4F0B-4BD7-9832-49AF1F5E6780}"/>
    <dgm:cxn modelId="{0ABAD333-3D8F-49EC-8DC3-00DF91BC4040}" type="presOf" srcId="{71EDA962-81E8-4084-9AB9-1C04328E1D0F}" destId="{7316D1E6-C696-4D1D-B42A-3DE1EAB5839D}" srcOrd="0" destOrd="0" presId="urn:microsoft.com/office/officeart/2005/8/layout/hList6"/>
    <dgm:cxn modelId="{02888EEB-8C99-440A-8FB6-B95BB8E061E1}" type="presOf" srcId="{6057382F-84E1-4F8D-8388-34FF3D9C5B21}" destId="{5E863B94-E5D4-46FC-BDFF-C3EC3D2F98A4}" srcOrd="0" destOrd="0" presId="urn:microsoft.com/office/officeart/2005/8/layout/hList6"/>
    <dgm:cxn modelId="{99D7E566-931A-4185-9768-2CD1BD2F1729}" type="presParOf" srcId="{5E863B94-E5D4-46FC-BDFF-C3EC3D2F98A4}" destId="{7316D1E6-C696-4D1D-B42A-3DE1EAB5839D}" srcOrd="0" destOrd="0" presId="urn:microsoft.com/office/officeart/2005/8/layout/hList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C94722-4D01-4863-A1CE-CF400834DDD8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76FCE4F-1C7E-4D65-8E7D-A18CF4673C2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175"/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_tradnl" sz="1800" dirty="0" smtClean="0">
              <a:latin typeface="Arial" panose="020B0604020202020204" pitchFamily="34" charset="0"/>
              <a:cs typeface="Arial" panose="020B0604020202020204" pitchFamily="34" charset="0"/>
            </a:rPr>
            <a:t>No existe una cultura de seguridad</a:t>
          </a:r>
          <a:r>
            <a:rPr lang="es-ES_tradnl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A1572-5B0C-4D44-A606-F87F241E2990}" type="parTrans" cxnId="{064AE507-97E9-4104-BAC0-EB301EE4114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5EC7FF-FCFE-4281-BA88-8220A6E35768}" type="sibTrans" cxnId="{064AE507-97E9-4104-BAC0-EB301EE4114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6C9C7-D041-4F59-B4F8-6CE2C2D02011}">
      <dgm:prSet phldrT="[Texto]" custT="1"/>
      <dgm:spPr>
        <a:effectLst>
          <a:glow rad="101600">
            <a:schemeClr val="accent5">
              <a:lumMod val="75000"/>
              <a:alpha val="60000"/>
            </a:schemeClr>
          </a:glow>
        </a:effectLst>
      </dgm:spPr>
      <dgm:t>
        <a:bodyPr/>
        <a:lstStyle/>
        <a:p>
          <a:r>
            <a:rPr lang="es-ES_tradnl" sz="1600" smtClean="0">
              <a:latin typeface="Arial" panose="020B0604020202020204" pitchFamily="34" charset="0"/>
              <a:cs typeface="Arial" panose="020B0604020202020204" pitchFamily="34" charset="0"/>
            </a:rPr>
            <a:t>No existe un análisis real y objetivo de seguridad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A03B5-6BD0-4C7B-9ACD-8410A19E0E39}" type="parTrans" cxnId="{1EB1FE27-1DB1-4FC3-8CE7-E6AE89DB531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BC3B2-7327-4C0A-8207-3CF1999F9B9B}" type="sibTrans" cxnId="{1EB1FE27-1DB1-4FC3-8CE7-E6AE89DB531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5303C-3B93-4991-B105-6D0783A03E7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101600">
            <a:schemeClr val="bg2">
              <a:lumMod val="50000"/>
              <a:alpha val="60000"/>
            </a:schemeClr>
          </a:glow>
        </a:effectLst>
      </dgm:spPr>
      <dgm:t>
        <a:bodyPr/>
        <a:lstStyle/>
        <a:p>
          <a:r>
            <a:rPr lang="es-ES_tradnl" sz="1600" smtClean="0">
              <a:latin typeface="Arial" panose="020B0604020202020204" pitchFamily="34" charset="0"/>
              <a:cs typeface="Arial" panose="020B0604020202020204" pitchFamily="34" charset="0"/>
            </a:rPr>
            <a:t>No se manejan procedi-mientos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D7225-45FA-4CF7-BCFE-6DEAEEC55ADE}" type="parTrans" cxnId="{9BF9C69E-78D2-42DE-9DA7-B096B610D71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2C414-5F9A-406A-BDE6-582BB78DF9BE}" type="sibTrans" cxnId="{9BF9C69E-78D2-42DE-9DA7-B096B610D718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76580-3046-413F-B476-2B06F2CBE9E0}">
      <dgm:prSet phldrT="[Texto]" custT="1"/>
      <dgm:spPr>
        <a:effectLst>
          <a:glow rad="101600">
            <a:srgbClr val="CCCCFF">
              <a:alpha val="60000"/>
            </a:srgbClr>
          </a:glow>
        </a:effectLst>
      </dgm:spPr>
      <dgm:t>
        <a:bodyPr/>
        <a:lstStyle/>
        <a:p>
          <a:r>
            <a:rPr lang="es-ES_tradnl" sz="1600" smtClean="0">
              <a:latin typeface="Arial" panose="020B0604020202020204" pitchFamily="34" charset="0"/>
              <a:cs typeface="Arial" panose="020B0604020202020204" pitchFamily="34" charset="0"/>
            </a:rPr>
            <a:t>Ausencia de políticas de seguridad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0CF8A-2699-4E0D-A88C-2DDF3C35FDFF}" type="parTrans" cxnId="{3A5660F7-8716-4A5E-B239-CF0989BC5A8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FCC5B-715D-4255-812A-7DCFC547958C}" type="sibTrans" cxnId="{3A5660F7-8716-4A5E-B239-CF0989BC5A8F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26129-9BA3-443D-94E8-4B612948724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glow rad="101600">
            <a:schemeClr val="tx1">
              <a:lumMod val="50000"/>
              <a:lumOff val="50000"/>
              <a:alpha val="60000"/>
            </a:schemeClr>
          </a:glow>
        </a:effectLst>
      </dgm:spPr>
      <dgm:t>
        <a:bodyPr/>
        <a:lstStyle/>
        <a:p>
          <a:r>
            <a:rPr lang="es-ES_tradnl" sz="1600" dirty="0" smtClean="0">
              <a:latin typeface="Arial" panose="020B0604020202020204" pitchFamily="34" charset="0"/>
              <a:cs typeface="Arial" panose="020B0604020202020204" pitchFamily="34" charset="0"/>
            </a:rPr>
            <a:t>Existen pérdidas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4E47C-4ED2-412A-96DD-3F1584C0DF74}" type="sibTrans" cxnId="{E24CF3BD-5002-4813-B6BE-D8C40ABFC40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D2F04-0595-44A0-B270-AEC263A2CC1D}" type="parTrans" cxnId="{E24CF3BD-5002-4813-B6BE-D8C40ABFC40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257D4-797D-42C0-B198-EE8CB989A7AA}" type="pres">
      <dgm:prSet presAssocID="{EAC94722-4D01-4863-A1CE-CF400834DD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3059B6-4A4D-42A5-AA81-6B9449F93780}" type="pres">
      <dgm:prSet presAssocID="{176FCE4F-1C7E-4D65-8E7D-A18CF4673C2A}" presName="centerShape" presStyleLbl="node0" presStyleIdx="0" presStyleCnt="1" custScaleX="80597" custScaleY="78414"/>
      <dgm:spPr/>
      <dgm:t>
        <a:bodyPr/>
        <a:lstStyle/>
        <a:p>
          <a:endParaRPr lang="es-EC"/>
        </a:p>
      </dgm:t>
    </dgm:pt>
    <dgm:pt modelId="{73560535-F945-4F06-BB52-B3D2B358ED50}" type="pres">
      <dgm:prSet presAssocID="{08B6C9C7-D041-4F59-B4F8-6CE2C2D02011}" presName="node" presStyleLbl="node1" presStyleIdx="0" presStyleCnt="4" custScaleX="1271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09EFDF-C8B5-436B-B036-13CEDD9718A7}" type="pres">
      <dgm:prSet presAssocID="{08B6C9C7-D041-4F59-B4F8-6CE2C2D02011}" presName="dummy" presStyleCnt="0"/>
      <dgm:spPr/>
      <dgm:t>
        <a:bodyPr/>
        <a:lstStyle/>
        <a:p>
          <a:endParaRPr lang="es-EC"/>
        </a:p>
      </dgm:t>
    </dgm:pt>
    <dgm:pt modelId="{6494F443-B6C0-4CFB-9E08-B3D2FFB7D020}" type="pres">
      <dgm:prSet presAssocID="{78ABC3B2-7327-4C0A-8207-3CF1999F9B9B}" presName="sibTrans" presStyleLbl="sibTrans2D1" presStyleIdx="0" presStyleCnt="4" custLinFactNeighborX="6499"/>
      <dgm:spPr/>
      <dgm:t>
        <a:bodyPr/>
        <a:lstStyle/>
        <a:p>
          <a:endParaRPr lang="es-EC"/>
        </a:p>
      </dgm:t>
    </dgm:pt>
    <dgm:pt modelId="{06EC7520-3488-4944-AFC8-A9D11C94503F}" type="pres">
      <dgm:prSet presAssocID="{7B05303C-3B93-4991-B105-6D0783A03E7E}" presName="node" presStyleLbl="node1" presStyleIdx="1" presStyleCnt="4" custScaleX="139550" custRadScaleRad="111998" custRadScaleInc="-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8892F2-6C44-4E93-9897-D23809380E4F}" type="pres">
      <dgm:prSet presAssocID="{7B05303C-3B93-4991-B105-6D0783A03E7E}" presName="dummy" presStyleCnt="0"/>
      <dgm:spPr/>
      <dgm:t>
        <a:bodyPr/>
        <a:lstStyle/>
        <a:p>
          <a:endParaRPr lang="es-EC"/>
        </a:p>
      </dgm:t>
    </dgm:pt>
    <dgm:pt modelId="{20F7FCB1-CAE7-40E7-BF74-850AA662E1F4}" type="pres">
      <dgm:prSet presAssocID="{11C2C414-5F9A-406A-BDE6-582BB78DF9BE}" presName="sibTrans" presStyleLbl="sibTrans2D1" presStyleIdx="1" presStyleCnt="4" custLinFactNeighborX="6267"/>
      <dgm:spPr/>
      <dgm:t>
        <a:bodyPr/>
        <a:lstStyle/>
        <a:p>
          <a:endParaRPr lang="es-EC"/>
        </a:p>
      </dgm:t>
    </dgm:pt>
    <dgm:pt modelId="{6971621D-E132-4B2C-A3FC-665E1748D3A4}" type="pres">
      <dgm:prSet presAssocID="{95476580-3046-413F-B476-2B06F2CBE9E0}" presName="node" presStyleLbl="node1" presStyleIdx="2" presStyleCnt="4" custScaleX="1363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9E08C4-F2F5-4EC5-A517-846FB14F6350}" type="pres">
      <dgm:prSet presAssocID="{95476580-3046-413F-B476-2B06F2CBE9E0}" presName="dummy" presStyleCnt="0"/>
      <dgm:spPr/>
      <dgm:t>
        <a:bodyPr/>
        <a:lstStyle/>
        <a:p>
          <a:endParaRPr lang="es-EC"/>
        </a:p>
      </dgm:t>
    </dgm:pt>
    <dgm:pt modelId="{7B176F80-DD18-47EE-BAF6-854E1079DE5F}" type="pres">
      <dgm:prSet presAssocID="{C3DFCC5B-715D-4255-812A-7DCFC547958C}" presName="sibTrans" presStyleLbl="sibTrans2D1" presStyleIdx="2" presStyleCnt="4" custLinFactNeighborX="-6038"/>
      <dgm:spPr/>
      <dgm:t>
        <a:bodyPr/>
        <a:lstStyle/>
        <a:p>
          <a:endParaRPr lang="es-EC"/>
        </a:p>
      </dgm:t>
    </dgm:pt>
    <dgm:pt modelId="{B3172FEA-4904-4DE5-B855-DF4CF76FA5CF}" type="pres">
      <dgm:prSet presAssocID="{5E426129-9BA3-443D-94E8-4B612948724A}" presName="node" presStyleLbl="node1" presStyleIdx="3" presStyleCnt="4" custScaleX="136683" custRadScaleRad="109929" custRadScaleInc="2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22C9DE-6E4A-4DCC-8D13-5D619C2373A7}" type="pres">
      <dgm:prSet presAssocID="{5E426129-9BA3-443D-94E8-4B612948724A}" presName="dummy" presStyleCnt="0"/>
      <dgm:spPr/>
      <dgm:t>
        <a:bodyPr/>
        <a:lstStyle/>
        <a:p>
          <a:endParaRPr lang="es-EC"/>
        </a:p>
      </dgm:t>
    </dgm:pt>
    <dgm:pt modelId="{9A205EEC-2C5C-4C44-B607-406214779E12}" type="pres">
      <dgm:prSet presAssocID="{8554E47C-4ED2-412A-96DD-3F1584C0DF74}" presName="sibTrans" presStyleLbl="sibTrans2D1" presStyleIdx="3" presStyleCnt="4" custLinFactNeighborX="-7914"/>
      <dgm:spPr/>
      <dgm:t>
        <a:bodyPr/>
        <a:lstStyle/>
        <a:p>
          <a:endParaRPr lang="es-EC"/>
        </a:p>
      </dgm:t>
    </dgm:pt>
  </dgm:ptLst>
  <dgm:cxnLst>
    <dgm:cxn modelId="{73967B61-801A-4B21-AEF4-0319EF4C9254}" type="presOf" srcId="{95476580-3046-413F-B476-2B06F2CBE9E0}" destId="{6971621D-E132-4B2C-A3FC-665E1748D3A4}" srcOrd="0" destOrd="0" presId="urn:microsoft.com/office/officeart/2005/8/layout/radial6"/>
    <dgm:cxn modelId="{E24CF3BD-5002-4813-B6BE-D8C40ABFC40E}" srcId="{176FCE4F-1C7E-4D65-8E7D-A18CF4673C2A}" destId="{5E426129-9BA3-443D-94E8-4B612948724A}" srcOrd="3" destOrd="0" parTransId="{B70D2F04-0595-44A0-B270-AEC263A2CC1D}" sibTransId="{8554E47C-4ED2-412A-96DD-3F1584C0DF74}"/>
    <dgm:cxn modelId="{8E51995B-324A-48AB-A6F2-41CFE424BD3F}" type="presOf" srcId="{8554E47C-4ED2-412A-96DD-3F1584C0DF74}" destId="{9A205EEC-2C5C-4C44-B607-406214779E12}" srcOrd="0" destOrd="0" presId="urn:microsoft.com/office/officeart/2005/8/layout/radial6"/>
    <dgm:cxn modelId="{106CDB8B-7197-4483-A948-327AD8B1EED4}" type="presOf" srcId="{C3DFCC5B-715D-4255-812A-7DCFC547958C}" destId="{7B176F80-DD18-47EE-BAF6-854E1079DE5F}" srcOrd="0" destOrd="0" presId="urn:microsoft.com/office/officeart/2005/8/layout/radial6"/>
    <dgm:cxn modelId="{064AE507-97E9-4104-BAC0-EB301EE41144}" srcId="{EAC94722-4D01-4863-A1CE-CF400834DDD8}" destId="{176FCE4F-1C7E-4D65-8E7D-A18CF4673C2A}" srcOrd="0" destOrd="0" parTransId="{CE2A1572-5B0C-4D44-A606-F87F241E2990}" sibTransId="{D75EC7FF-FCFE-4281-BA88-8220A6E35768}"/>
    <dgm:cxn modelId="{A9D9B580-192F-42C6-A9AA-40AA5B320A2C}" type="presOf" srcId="{176FCE4F-1C7E-4D65-8E7D-A18CF4673C2A}" destId="{8B3059B6-4A4D-42A5-AA81-6B9449F93780}" srcOrd="0" destOrd="0" presId="urn:microsoft.com/office/officeart/2005/8/layout/radial6"/>
    <dgm:cxn modelId="{535D5CEB-BCA4-4CB0-B89C-82A22BDC7CB1}" type="presOf" srcId="{11C2C414-5F9A-406A-BDE6-582BB78DF9BE}" destId="{20F7FCB1-CAE7-40E7-BF74-850AA662E1F4}" srcOrd="0" destOrd="0" presId="urn:microsoft.com/office/officeart/2005/8/layout/radial6"/>
    <dgm:cxn modelId="{3A5660F7-8716-4A5E-B239-CF0989BC5A8F}" srcId="{176FCE4F-1C7E-4D65-8E7D-A18CF4673C2A}" destId="{95476580-3046-413F-B476-2B06F2CBE9E0}" srcOrd="2" destOrd="0" parTransId="{1B20CF8A-2699-4E0D-A88C-2DDF3C35FDFF}" sibTransId="{C3DFCC5B-715D-4255-812A-7DCFC547958C}"/>
    <dgm:cxn modelId="{31A5F2F1-8BE6-463D-B32B-C9CF4482E1ED}" type="presOf" srcId="{7B05303C-3B93-4991-B105-6D0783A03E7E}" destId="{06EC7520-3488-4944-AFC8-A9D11C94503F}" srcOrd="0" destOrd="0" presId="urn:microsoft.com/office/officeart/2005/8/layout/radial6"/>
    <dgm:cxn modelId="{3206C0E9-D4D3-4A7C-A4A6-2F182987B40A}" type="presOf" srcId="{5E426129-9BA3-443D-94E8-4B612948724A}" destId="{B3172FEA-4904-4DE5-B855-DF4CF76FA5CF}" srcOrd="0" destOrd="0" presId="urn:microsoft.com/office/officeart/2005/8/layout/radial6"/>
    <dgm:cxn modelId="{A706CCF9-681F-4397-86B2-C59AFBF473B8}" type="presOf" srcId="{EAC94722-4D01-4863-A1CE-CF400834DDD8}" destId="{01C257D4-797D-42C0-B198-EE8CB989A7AA}" srcOrd="0" destOrd="0" presId="urn:microsoft.com/office/officeart/2005/8/layout/radial6"/>
    <dgm:cxn modelId="{9BF9C69E-78D2-42DE-9DA7-B096B610D718}" srcId="{176FCE4F-1C7E-4D65-8E7D-A18CF4673C2A}" destId="{7B05303C-3B93-4991-B105-6D0783A03E7E}" srcOrd="1" destOrd="0" parTransId="{5A1D7225-45FA-4CF7-BCFE-6DEAEEC55ADE}" sibTransId="{11C2C414-5F9A-406A-BDE6-582BB78DF9BE}"/>
    <dgm:cxn modelId="{3385E544-72F0-46FC-9734-811E26A85AF5}" type="presOf" srcId="{08B6C9C7-D041-4F59-B4F8-6CE2C2D02011}" destId="{73560535-F945-4F06-BB52-B3D2B358ED50}" srcOrd="0" destOrd="0" presId="urn:microsoft.com/office/officeart/2005/8/layout/radial6"/>
    <dgm:cxn modelId="{3C8B92A5-EA9D-4D69-A5E5-04A7A014CC6C}" type="presOf" srcId="{78ABC3B2-7327-4C0A-8207-3CF1999F9B9B}" destId="{6494F443-B6C0-4CFB-9E08-B3D2FFB7D020}" srcOrd="0" destOrd="0" presId="urn:microsoft.com/office/officeart/2005/8/layout/radial6"/>
    <dgm:cxn modelId="{1EB1FE27-1DB1-4FC3-8CE7-E6AE89DB5314}" srcId="{176FCE4F-1C7E-4D65-8E7D-A18CF4673C2A}" destId="{08B6C9C7-D041-4F59-B4F8-6CE2C2D02011}" srcOrd="0" destOrd="0" parTransId="{5DEA03B5-6BD0-4C7B-9ACD-8410A19E0E39}" sibTransId="{78ABC3B2-7327-4C0A-8207-3CF1999F9B9B}"/>
    <dgm:cxn modelId="{AFDE7214-1D6E-4136-AF15-DC8492F7979C}" type="presParOf" srcId="{01C257D4-797D-42C0-B198-EE8CB989A7AA}" destId="{8B3059B6-4A4D-42A5-AA81-6B9449F93780}" srcOrd="0" destOrd="0" presId="urn:microsoft.com/office/officeart/2005/8/layout/radial6"/>
    <dgm:cxn modelId="{DA33FD3C-6E9D-4688-A5D1-2ACE80F04CA7}" type="presParOf" srcId="{01C257D4-797D-42C0-B198-EE8CB989A7AA}" destId="{73560535-F945-4F06-BB52-B3D2B358ED50}" srcOrd="1" destOrd="0" presId="urn:microsoft.com/office/officeart/2005/8/layout/radial6"/>
    <dgm:cxn modelId="{5D38356D-0BF0-4AF3-8696-A90DF33B22C0}" type="presParOf" srcId="{01C257D4-797D-42C0-B198-EE8CB989A7AA}" destId="{CD09EFDF-C8B5-436B-B036-13CEDD9718A7}" srcOrd="2" destOrd="0" presId="urn:microsoft.com/office/officeart/2005/8/layout/radial6"/>
    <dgm:cxn modelId="{34B5025C-44A2-4F75-9E9C-2EF2AAEB769B}" type="presParOf" srcId="{01C257D4-797D-42C0-B198-EE8CB989A7AA}" destId="{6494F443-B6C0-4CFB-9E08-B3D2FFB7D020}" srcOrd="3" destOrd="0" presId="urn:microsoft.com/office/officeart/2005/8/layout/radial6"/>
    <dgm:cxn modelId="{3E93BF42-6EB6-4716-B22C-4CF671D679DE}" type="presParOf" srcId="{01C257D4-797D-42C0-B198-EE8CB989A7AA}" destId="{06EC7520-3488-4944-AFC8-A9D11C94503F}" srcOrd="4" destOrd="0" presId="urn:microsoft.com/office/officeart/2005/8/layout/radial6"/>
    <dgm:cxn modelId="{4D34D6A7-7B9E-42A9-BA46-28010AF5D3A6}" type="presParOf" srcId="{01C257D4-797D-42C0-B198-EE8CB989A7AA}" destId="{C78892F2-6C44-4E93-9897-D23809380E4F}" srcOrd="5" destOrd="0" presId="urn:microsoft.com/office/officeart/2005/8/layout/radial6"/>
    <dgm:cxn modelId="{6188AC2C-83EC-469D-95E2-5DBDD21AF05A}" type="presParOf" srcId="{01C257D4-797D-42C0-B198-EE8CB989A7AA}" destId="{20F7FCB1-CAE7-40E7-BF74-850AA662E1F4}" srcOrd="6" destOrd="0" presId="urn:microsoft.com/office/officeart/2005/8/layout/radial6"/>
    <dgm:cxn modelId="{0BBDC91B-DA70-4CEB-9631-B64978D52B21}" type="presParOf" srcId="{01C257D4-797D-42C0-B198-EE8CB989A7AA}" destId="{6971621D-E132-4B2C-A3FC-665E1748D3A4}" srcOrd="7" destOrd="0" presId="urn:microsoft.com/office/officeart/2005/8/layout/radial6"/>
    <dgm:cxn modelId="{5F20DE7B-3506-4195-8BBE-8308A714D5A9}" type="presParOf" srcId="{01C257D4-797D-42C0-B198-EE8CB989A7AA}" destId="{689E08C4-F2F5-4EC5-A517-846FB14F6350}" srcOrd="8" destOrd="0" presId="urn:microsoft.com/office/officeart/2005/8/layout/radial6"/>
    <dgm:cxn modelId="{AABFD3F2-7B06-429A-AA00-8F07A232F183}" type="presParOf" srcId="{01C257D4-797D-42C0-B198-EE8CB989A7AA}" destId="{7B176F80-DD18-47EE-BAF6-854E1079DE5F}" srcOrd="9" destOrd="0" presId="urn:microsoft.com/office/officeart/2005/8/layout/radial6"/>
    <dgm:cxn modelId="{DCAED1F2-6B5E-4485-BC8C-AC75A1C0D1B2}" type="presParOf" srcId="{01C257D4-797D-42C0-B198-EE8CB989A7AA}" destId="{B3172FEA-4904-4DE5-B855-DF4CF76FA5CF}" srcOrd="10" destOrd="0" presId="urn:microsoft.com/office/officeart/2005/8/layout/radial6"/>
    <dgm:cxn modelId="{EE8A4755-54D7-4743-B90E-445B58C8C91A}" type="presParOf" srcId="{01C257D4-797D-42C0-B198-EE8CB989A7AA}" destId="{1322C9DE-6E4A-4DCC-8D13-5D619C2373A7}" srcOrd="11" destOrd="0" presId="urn:microsoft.com/office/officeart/2005/8/layout/radial6"/>
    <dgm:cxn modelId="{14A9BF5C-3B7A-427C-B08A-603002DC7566}" type="presParOf" srcId="{01C257D4-797D-42C0-B198-EE8CB989A7AA}" destId="{9A205EEC-2C5C-4C44-B607-406214779E1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FEB08D-5520-4AAB-8B08-1A594D75A221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7FDEC52-FE03-487F-84E7-9429F961A283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Estudio de seguridad </a:t>
          </a:r>
          <a:endParaRPr lang="es-EC" dirty="0">
            <a:solidFill>
              <a:schemeClr val="tx1"/>
            </a:solidFill>
          </a:endParaRPr>
        </a:p>
      </dgm:t>
    </dgm:pt>
    <dgm:pt modelId="{6571421D-F554-4560-A347-ACEDF3154D01}" type="parTrans" cxnId="{3FFF3347-6E81-4478-9884-1C8EA55C621C}">
      <dgm:prSet/>
      <dgm:spPr/>
      <dgm:t>
        <a:bodyPr/>
        <a:lstStyle/>
        <a:p>
          <a:endParaRPr lang="es-EC"/>
        </a:p>
      </dgm:t>
    </dgm:pt>
    <dgm:pt modelId="{30B97250-BFB9-42BC-8D4B-F5050C16F6C2}" type="sibTrans" cxnId="{3FFF3347-6E81-4478-9884-1C8EA55C621C}">
      <dgm:prSet/>
      <dgm:spPr/>
      <dgm:t>
        <a:bodyPr/>
        <a:lstStyle/>
        <a:p>
          <a:endParaRPr lang="es-EC"/>
        </a:p>
      </dgm:t>
    </dgm:pt>
    <dgm:pt modelId="{11A4E0BF-CA25-4F1C-8713-ADC05C96DE9E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Mapa de riesgos</a:t>
          </a:r>
          <a:endParaRPr lang="es-EC" dirty="0">
            <a:solidFill>
              <a:schemeClr val="tx1"/>
            </a:solidFill>
          </a:endParaRPr>
        </a:p>
      </dgm:t>
    </dgm:pt>
    <dgm:pt modelId="{3417D428-7171-4F99-91A7-B255DE81DABC}" type="parTrans" cxnId="{E922524B-95F1-47B5-A89B-6529A8BF5526}">
      <dgm:prSet/>
      <dgm:spPr/>
      <dgm:t>
        <a:bodyPr/>
        <a:lstStyle/>
        <a:p>
          <a:endParaRPr lang="es-EC"/>
        </a:p>
      </dgm:t>
    </dgm:pt>
    <dgm:pt modelId="{522C40D0-13FD-4C0A-970F-36BB4C53AA81}" type="sibTrans" cxnId="{E922524B-95F1-47B5-A89B-6529A8BF5526}">
      <dgm:prSet/>
      <dgm:spPr/>
      <dgm:t>
        <a:bodyPr/>
        <a:lstStyle/>
        <a:p>
          <a:endParaRPr lang="es-EC"/>
        </a:p>
      </dgm:t>
    </dgm:pt>
    <dgm:pt modelId="{4B2E8A06-60E4-4F6B-92A6-332430552DC2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Lista de chequeo</a:t>
          </a:r>
          <a:endParaRPr lang="es-EC" dirty="0">
            <a:solidFill>
              <a:schemeClr val="tx1"/>
            </a:solidFill>
          </a:endParaRPr>
        </a:p>
      </dgm:t>
    </dgm:pt>
    <dgm:pt modelId="{0D2A3A43-F537-41DA-B5FC-FC74347FC5C4}" type="parTrans" cxnId="{C9737FE8-3386-4A48-83BF-53D037406471}">
      <dgm:prSet/>
      <dgm:spPr/>
      <dgm:t>
        <a:bodyPr/>
        <a:lstStyle/>
        <a:p>
          <a:endParaRPr lang="es-EC"/>
        </a:p>
      </dgm:t>
    </dgm:pt>
    <dgm:pt modelId="{AB31DD11-E3E0-4060-AFE8-6A01533A7099}" type="sibTrans" cxnId="{C9737FE8-3386-4A48-83BF-53D037406471}">
      <dgm:prSet/>
      <dgm:spPr/>
      <dgm:t>
        <a:bodyPr/>
        <a:lstStyle/>
        <a:p>
          <a:endParaRPr lang="es-EC"/>
        </a:p>
      </dgm:t>
    </dgm:pt>
    <dgm:pt modelId="{A371C979-AFBB-49EA-B24E-151884107035}">
      <dgm:prSet/>
      <dgm:spPr>
        <a:solidFill>
          <a:srgbClr val="0099FF"/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Matriz de </a:t>
          </a:r>
          <a:r>
            <a:rPr lang="es-ES_tradnl" dirty="0" err="1" smtClean="0">
              <a:solidFill>
                <a:schemeClr val="tx1"/>
              </a:solidFill>
            </a:rPr>
            <a:t>Mósler</a:t>
          </a:r>
          <a:endParaRPr lang="es-EC" dirty="0">
            <a:solidFill>
              <a:schemeClr val="tx1"/>
            </a:solidFill>
          </a:endParaRPr>
        </a:p>
      </dgm:t>
    </dgm:pt>
    <dgm:pt modelId="{AB0F66B9-B96B-478A-B707-915469F2AAED}" type="parTrans" cxnId="{C5F9A09B-A6F0-45CA-8178-B858C8D87011}">
      <dgm:prSet/>
      <dgm:spPr/>
      <dgm:t>
        <a:bodyPr/>
        <a:lstStyle/>
        <a:p>
          <a:endParaRPr lang="es-EC"/>
        </a:p>
      </dgm:t>
    </dgm:pt>
    <dgm:pt modelId="{420D3B1F-6866-4413-90F2-65968ACBA66C}" type="sibTrans" cxnId="{C5F9A09B-A6F0-45CA-8178-B858C8D87011}">
      <dgm:prSet/>
      <dgm:spPr/>
      <dgm:t>
        <a:bodyPr/>
        <a:lstStyle/>
        <a:p>
          <a:endParaRPr lang="es-EC"/>
        </a:p>
      </dgm:t>
    </dgm:pt>
    <dgm:pt modelId="{A0B0DB1D-26EF-4D9F-B1A6-D451E813F975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Entrevistas </a:t>
          </a:r>
        </a:p>
        <a:p>
          <a:r>
            <a:rPr lang="es-ES_tradnl" dirty="0" smtClean="0">
              <a:solidFill>
                <a:schemeClr val="tx1"/>
              </a:solidFill>
            </a:rPr>
            <a:t> Encuestas</a:t>
          </a:r>
          <a:endParaRPr lang="es-EC" dirty="0">
            <a:solidFill>
              <a:schemeClr val="tx1"/>
            </a:solidFill>
          </a:endParaRPr>
        </a:p>
      </dgm:t>
    </dgm:pt>
    <dgm:pt modelId="{D1B1223D-2F54-48EC-A197-57EF22B93E68}" type="parTrans" cxnId="{5CC16033-0835-4AC5-8ECF-9C1B30FC8D80}">
      <dgm:prSet/>
      <dgm:spPr/>
      <dgm:t>
        <a:bodyPr/>
        <a:lstStyle/>
        <a:p>
          <a:endParaRPr lang="es-EC"/>
        </a:p>
      </dgm:t>
    </dgm:pt>
    <dgm:pt modelId="{BF139E07-CA40-4D76-83A5-18F952F64498}" type="sibTrans" cxnId="{5CC16033-0835-4AC5-8ECF-9C1B30FC8D80}">
      <dgm:prSet/>
      <dgm:spPr/>
      <dgm:t>
        <a:bodyPr/>
        <a:lstStyle/>
        <a:p>
          <a:endParaRPr lang="es-EC"/>
        </a:p>
      </dgm:t>
    </dgm:pt>
    <dgm:pt modelId="{1F0A329D-EC09-4E5F-A4D7-88F461D89A1E}" type="pres">
      <dgm:prSet presAssocID="{93FEB08D-5520-4AAB-8B08-1A594D75A2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1EF2E9C-A85F-4099-84C2-9C3CD24C11D0}" type="pres">
      <dgm:prSet presAssocID="{67FDEC52-FE03-487F-84E7-9429F961A283}" presName="horFlow" presStyleCnt="0"/>
      <dgm:spPr/>
    </dgm:pt>
    <dgm:pt modelId="{5B067514-1F63-46A0-B523-B53FA8B4A70F}" type="pres">
      <dgm:prSet presAssocID="{67FDEC52-FE03-487F-84E7-9429F961A283}" presName="bigChev" presStyleLbl="node1" presStyleIdx="0" presStyleCnt="5"/>
      <dgm:spPr/>
      <dgm:t>
        <a:bodyPr/>
        <a:lstStyle/>
        <a:p>
          <a:endParaRPr lang="es-EC"/>
        </a:p>
      </dgm:t>
    </dgm:pt>
    <dgm:pt modelId="{CCDC23F6-C856-472C-9688-3AF0CBD70A44}" type="pres">
      <dgm:prSet presAssocID="{67FDEC52-FE03-487F-84E7-9429F961A283}" presName="vSp" presStyleCnt="0"/>
      <dgm:spPr/>
    </dgm:pt>
    <dgm:pt modelId="{7FA6D280-3E8B-475A-9783-60FB6EE5E088}" type="pres">
      <dgm:prSet presAssocID="{11A4E0BF-CA25-4F1C-8713-ADC05C96DE9E}" presName="horFlow" presStyleCnt="0"/>
      <dgm:spPr/>
    </dgm:pt>
    <dgm:pt modelId="{30707B5C-AF61-4160-8249-F0FBA33C9D18}" type="pres">
      <dgm:prSet presAssocID="{11A4E0BF-CA25-4F1C-8713-ADC05C96DE9E}" presName="bigChev" presStyleLbl="node1" presStyleIdx="1" presStyleCnt="5" custLinFactY="9894" custLinFactNeighborX="-531" custLinFactNeighborY="100000"/>
      <dgm:spPr/>
      <dgm:t>
        <a:bodyPr/>
        <a:lstStyle/>
        <a:p>
          <a:endParaRPr lang="es-EC"/>
        </a:p>
      </dgm:t>
    </dgm:pt>
    <dgm:pt modelId="{80521AA1-2F01-4710-B334-60AD1D01D2EE}" type="pres">
      <dgm:prSet presAssocID="{11A4E0BF-CA25-4F1C-8713-ADC05C96DE9E}" presName="vSp" presStyleCnt="0"/>
      <dgm:spPr/>
    </dgm:pt>
    <dgm:pt modelId="{263C1695-36AD-411E-B5C4-A4A86757B878}" type="pres">
      <dgm:prSet presAssocID="{A371C979-AFBB-49EA-B24E-151884107035}" presName="horFlow" presStyleCnt="0"/>
      <dgm:spPr/>
    </dgm:pt>
    <dgm:pt modelId="{B3D22F4F-6940-4F5A-A13C-37DB938AD1D7}" type="pres">
      <dgm:prSet presAssocID="{A371C979-AFBB-49EA-B24E-151884107035}" presName="bigChev" presStyleLbl="node1" presStyleIdx="2" presStyleCnt="5" custLinFactY="-11380" custLinFactNeighborX="-531" custLinFactNeighborY="-100000"/>
      <dgm:spPr/>
      <dgm:t>
        <a:bodyPr/>
        <a:lstStyle/>
        <a:p>
          <a:endParaRPr lang="es-EC"/>
        </a:p>
      </dgm:t>
    </dgm:pt>
    <dgm:pt modelId="{61C24289-4869-47B5-8081-758D7A566210}" type="pres">
      <dgm:prSet presAssocID="{A371C979-AFBB-49EA-B24E-151884107035}" presName="vSp" presStyleCnt="0"/>
      <dgm:spPr/>
    </dgm:pt>
    <dgm:pt modelId="{B99C212D-F80B-4B8F-A14F-04352273DC6B}" type="pres">
      <dgm:prSet presAssocID="{4B2E8A06-60E4-4F6B-92A6-332430552DC2}" presName="horFlow" presStyleCnt="0"/>
      <dgm:spPr/>
    </dgm:pt>
    <dgm:pt modelId="{0E2BB303-3739-4C6E-906F-9F249AB6FCE5}" type="pres">
      <dgm:prSet presAssocID="{4B2E8A06-60E4-4F6B-92A6-332430552DC2}" presName="bigChev" presStyleLbl="node1" presStyleIdx="3" presStyleCnt="5" custLinFactNeighborY="-2619"/>
      <dgm:spPr/>
      <dgm:t>
        <a:bodyPr/>
        <a:lstStyle/>
        <a:p>
          <a:endParaRPr lang="es-EC"/>
        </a:p>
      </dgm:t>
    </dgm:pt>
    <dgm:pt modelId="{AE910988-0C3B-4B5C-9FD4-CEBE80CAE75E}" type="pres">
      <dgm:prSet presAssocID="{4B2E8A06-60E4-4F6B-92A6-332430552DC2}" presName="vSp" presStyleCnt="0"/>
      <dgm:spPr/>
    </dgm:pt>
    <dgm:pt modelId="{FFA0385A-4431-46E9-AF49-DB6A25F04A63}" type="pres">
      <dgm:prSet presAssocID="{A0B0DB1D-26EF-4D9F-B1A6-D451E813F975}" presName="horFlow" presStyleCnt="0"/>
      <dgm:spPr/>
    </dgm:pt>
    <dgm:pt modelId="{8CF96165-B6C0-48B5-BB88-5AFDC1117293}" type="pres">
      <dgm:prSet presAssocID="{A0B0DB1D-26EF-4D9F-B1A6-D451E813F975}" presName="bigChev" presStyleLbl="node1" presStyleIdx="4" presStyleCnt="5" custLinFactNeighborX="549" custLinFactNeighborY="18"/>
      <dgm:spPr/>
      <dgm:t>
        <a:bodyPr/>
        <a:lstStyle/>
        <a:p>
          <a:endParaRPr lang="es-EC"/>
        </a:p>
      </dgm:t>
    </dgm:pt>
  </dgm:ptLst>
  <dgm:cxnLst>
    <dgm:cxn modelId="{264A4474-FBEB-4FC9-BF74-53E114705367}" type="presOf" srcId="{4B2E8A06-60E4-4F6B-92A6-332430552DC2}" destId="{0E2BB303-3739-4C6E-906F-9F249AB6FCE5}" srcOrd="0" destOrd="0" presId="urn:microsoft.com/office/officeart/2005/8/layout/lProcess3"/>
    <dgm:cxn modelId="{5CC16033-0835-4AC5-8ECF-9C1B30FC8D80}" srcId="{93FEB08D-5520-4AAB-8B08-1A594D75A221}" destId="{A0B0DB1D-26EF-4D9F-B1A6-D451E813F975}" srcOrd="4" destOrd="0" parTransId="{D1B1223D-2F54-48EC-A197-57EF22B93E68}" sibTransId="{BF139E07-CA40-4D76-83A5-18F952F64498}"/>
    <dgm:cxn modelId="{6124B32A-A1D4-4FC0-9E80-706CEC4B015C}" type="presOf" srcId="{11A4E0BF-CA25-4F1C-8713-ADC05C96DE9E}" destId="{30707B5C-AF61-4160-8249-F0FBA33C9D18}" srcOrd="0" destOrd="0" presId="urn:microsoft.com/office/officeart/2005/8/layout/lProcess3"/>
    <dgm:cxn modelId="{89DE3269-341D-4174-8ED7-425BE2939B67}" type="presOf" srcId="{67FDEC52-FE03-487F-84E7-9429F961A283}" destId="{5B067514-1F63-46A0-B523-B53FA8B4A70F}" srcOrd="0" destOrd="0" presId="urn:microsoft.com/office/officeart/2005/8/layout/lProcess3"/>
    <dgm:cxn modelId="{C5E8372F-B6AD-4298-B57B-2F500FE8E814}" type="presOf" srcId="{93FEB08D-5520-4AAB-8B08-1A594D75A221}" destId="{1F0A329D-EC09-4E5F-A4D7-88F461D89A1E}" srcOrd="0" destOrd="0" presId="urn:microsoft.com/office/officeart/2005/8/layout/lProcess3"/>
    <dgm:cxn modelId="{FC0A2733-2A43-48A4-B862-EBC070A6C21D}" type="presOf" srcId="{A0B0DB1D-26EF-4D9F-B1A6-D451E813F975}" destId="{8CF96165-B6C0-48B5-BB88-5AFDC1117293}" srcOrd="0" destOrd="0" presId="urn:microsoft.com/office/officeart/2005/8/layout/lProcess3"/>
    <dgm:cxn modelId="{E922524B-95F1-47B5-A89B-6529A8BF5526}" srcId="{93FEB08D-5520-4AAB-8B08-1A594D75A221}" destId="{11A4E0BF-CA25-4F1C-8713-ADC05C96DE9E}" srcOrd="1" destOrd="0" parTransId="{3417D428-7171-4F99-91A7-B255DE81DABC}" sibTransId="{522C40D0-13FD-4C0A-970F-36BB4C53AA81}"/>
    <dgm:cxn modelId="{C5F9A09B-A6F0-45CA-8178-B858C8D87011}" srcId="{93FEB08D-5520-4AAB-8B08-1A594D75A221}" destId="{A371C979-AFBB-49EA-B24E-151884107035}" srcOrd="2" destOrd="0" parTransId="{AB0F66B9-B96B-478A-B707-915469F2AAED}" sibTransId="{420D3B1F-6866-4413-90F2-65968ACBA66C}"/>
    <dgm:cxn modelId="{3FFF3347-6E81-4478-9884-1C8EA55C621C}" srcId="{93FEB08D-5520-4AAB-8B08-1A594D75A221}" destId="{67FDEC52-FE03-487F-84E7-9429F961A283}" srcOrd="0" destOrd="0" parTransId="{6571421D-F554-4560-A347-ACEDF3154D01}" sibTransId="{30B97250-BFB9-42BC-8D4B-F5050C16F6C2}"/>
    <dgm:cxn modelId="{C9737FE8-3386-4A48-83BF-53D037406471}" srcId="{93FEB08D-5520-4AAB-8B08-1A594D75A221}" destId="{4B2E8A06-60E4-4F6B-92A6-332430552DC2}" srcOrd="3" destOrd="0" parTransId="{0D2A3A43-F537-41DA-B5FC-FC74347FC5C4}" sibTransId="{AB31DD11-E3E0-4060-AFE8-6A01533A7099}"/>
    <dgm:cxn modelId="{0533EF49-E78B-4244-95C6-8CFCDEC61307}" type="presOf" srcId="{A371C979-AFBB-49EA-B24E-151884107035}" destId="{B3D22F4F-6940-4F5A-A13C-37DB938AD1D7}" srcOrd="0" destOrd="0" presId="urn:microsoft.com/office/officeart/2005/8/layout/lProcess3"/>
    <dgm:cxn modelId="{500214E0-80B8-4021-A13E-39F72D7FA04D}" type="presParOf" srcId="{1F0A329D-EC09-4E5F-A4D7-88F461D89A1E}" destId="{61EF2E9C-A85F-4099-84C2-9C3CD24C11D0}" srcOrd="0" destOrd="0" presId="urn:microsoft.com/office/officeart/2005/8/layout/lProcess3"/>
    <dgm:cxn modelId="{EA2F94DB-623B-42E5-8E9C-81063EA53CA5}" type="presParOf" srcId="{61EF2E9C-A85F-4099-84C2-9C3CD24C11D0}" destId="{5B067514-1F63-46A0-B523-B53FA8B4A70F}" srcOrd="0" destOrd="0" presId="urn:microsoft.com/office/officeart/2005/8/layout/lProcess3"/>
    <dgm:cxn modelId="{4920C05E-E351-486C-89AC-F09145CC4573}" type="presParOf" srcId="{1F0A329D-EC09-4E5F-A4D7-88F461D89A1E}" destId="{CCDC23F6-C856-472C-9688-3AF0CBD70A44}" srcOrd="1" destOrd="0" presId="urn:microsoft.com/office/officeart/2005/8/layout/lProcess3"/>
    <dgm:cxn modelId="{A570C6FA-9DC8-442B-ABB8-DE70128B74A2}" type="presParOf" srcId="{1F0A329D-EC09-4E5F-A4D7-88F461D89A1E}" destId="{7FA6D280-3E8B-475A-9783-60FB6EE5E088}" srcOrd="2" destOrd="0" presId="urn:microsoft.com/office/officeart/2005/8/layout/lProcess3"/>
    <dgm:cxn modelId="{965D3CD7-03DA-43E3-8F94-499BE7313AE8}" type="presParOf" srcId="{7FA6D280-3E8B-475A-9783-60FB6EE5E088}" destId="{30707B5C-AF61-4160-8249-F0FBA33C9D18}" srcOrd="0" destOrd="0" presId="urn:microsoft.com/office/officeart/2005/8/layout/lProcess3"/>
    <dgm:cxn modelId="{41E60BF5-B283-413F-B677-5FEC604BE1FA}" type="presParOf" srcId="{1F0A329D-EC09-4E5F-A4D7-88F461D89A1E}" destId="{80521AA1-2F01-4710-B334-60AD1D01D2EE}" srcOrd="3" destOrd="0" presId="urn:microsoft.com/office/officeart/2005/8/layout/lProcess3"/>
    <dgm:cxn modelId="{CAF6A2E0-2F64-4904-A6F1-C2E4B660E243}" type="presParOf" srcId="{1F0A329D-EC09-4E5F-A4D7-88F461D89A1E}" destId="{263C1695-36AD-411E-B5C4-A4A86757B878}" srcOrd="4" destOrd="0" presId="urn:microsoft.com/office/officeart/2005/8/layout/lProcess3"/>
    <dgm:cxn modelId="{27975347-7C71-4D7E-B65E-CC693F958FD2}" type="presParOf" srcId="{263C1695-36AD-411E-B5C4-A4A86757B878}" destId="{B3D22F4F-6940-4F5A-A13C-37DB938AD1D7}" srcOrd="0" destOrd="0" presId="urn:microsoft.com/office/officeart/2005/8/layout/lProcess3"/>
    <dgm:cxn modelId="{502E9F41-0236-40DF-BA5F-7A1ADFE3B9F8}" type="presParOf" srcId="{1F0A329D-EC09-4E5F-A4D7-88F461D89A1E}" destId="{61C24289-4869-47B5-8081-758D7A566210}" srcOrd="5" destOrd="0" presId="urn:microsoft.com/office/officeart/2005/8/layout/lProcess3"/>
    <dgm:cxn modelId="{3D4D32EB-AE76-45FD-B98B-019CD8713AF5}" type="presParOf" srcId="{1F0A329D-EC09-4E5F-A4D7-88F461D89A1E}" destId="{B99C212D-F80B-4B8F-A14F-04352273DC6B}" srcOrd="6" destOrd="0" presId="urn:microsoft.com/office/officeart/2005/8/layout/lProcess3"/>
    <dgm:cxn modelId="{74E9AF2E-8612-4E94-A522-3EDE80CDA4F3}" type="presParOf" srcId="{B99C212D-F80B-4B8F-A14F-04352273DC6B}" destId="{0E2BB303-3739-4C6E-906F-9F249AB6FCE5}" srcOrd="0" destOrd="0" presId="urn:microsoft.com/office/officeart/2005/8/layout/lProcess3"/>
    <dgm:cxn modelId="{6A4BAADD-2D65-4A58-B6DB-64AF2BCC643E}" type="presParOf" srcId="{1F0A329D-EC09-4E5F-A4D7-88F461D89A1E}" destId="{AE910988-0C3B-4B5C-9FD4-CEBE80CAE75E}" srcOrd="7" destOrd="0" presId="urn:microsoft.com/office/officeart/2005/8/layout/lProcess3"/>
    <dgm:cxn modelId="{AFC96E3C-300B-4D09-B425-382492A1B323}" type="presParOf" srcId="{1F0A329D-EC09-4E5F-A4D7-88F461D89A1E}" destId="{FFA0385A-4431-46E9-AF49-DB6A25F04A63}" srcOrd="8" destOrd="0" presId="urn:microsoft.com/office/officeart/2005/8/layout/lProcess3"/>
    <dgm:cxn modelId="{CFDE05ED-FC77-4A1B-A23C-5087CF071886}" type="presParOf" srcId="{FFA0385A-4431-46E9-AF49-DB6A25F04A63}" destId="{8CF96165-B6C0-48B5-BB88-5AFDC11172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8EB71E-03B4-4853-AAAF-46120BFC13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F336FB5-4284-4A0B-8AB2-B7FF5E89B8E1}">
      <dgm:prSet phldrT="[Texto]" custT="1"/>
      <dgm:spPr/>
      <dgm:t>
        <a:bodyPr/>
        <a:lstStyle/>
        <a:p>
          <a:pPr algn="just"/>
          <a:r>
            <a:rPr 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Interiormente existe gran número de puertas.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14252-B0BD-402C-9828-7E47A5EA3FEA}" type="sibTrans" cxnId="{BF29D9EF-ABD6-4E13-A07A-B22A1329CD76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0F723-A7AD-483A-AB59-E2180123BF25}" type="parTrans" cxnId="{BF29D9EF-ABD6-4E13-A07A-B22A1329CD76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2549F-2CC2-4735-8ED7-24460F8262E8}">
      <dgm:prSet phldrT="[Texto]" custT="1"/>
      <dgm:spPr/>
      <dgm:t>
        <a:bodyPr/>
        <a:lstStyle/>
        <a:p>
          <a:pPr algn="just"/>
          <a:r>
            <a:rPr lang="es-ES_tradn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cuenta con sistemas de seguridad confiables.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2C786-7FF3-4B49-98FA-4062F5493566}" type="sibTrans" cxnId="{310C59DA-808B-4E61-B873-87CF5D515CA6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B77C8-7C10-4867-A096-70151DEE2E54}" type="parTrans" cxnId="{310C59DA-808B-4E61-B873-87CF5D515CA6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EDEC0-598D-46F9-A17E-43A262F10DE4}">
      <dgm:prSet phldrT="[Texto]" custT="1"/>
      <dgm:spPr/>
      <dgm:t>
        <a:bodyPr/>
        <a:lstStyle/>
        <a:p>
          <a:pPr algn="just"/>
          <a:r>
            <a:rPr 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responsabilidad de seguridad recae sobre la secretaria, quién además cumple varias funciones. 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392E3-07FE-40A0-A5C4-D653A243CC84}" type="parTrans" cxnId="{F7135E99-D087-4E1B-81A1-0936C064C40E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B61E4-7CB2-4FEF-8204-B8857C144CCA}" type="sibTrans" cxnId="{F7135E99-D087-4E1B-81A1-0936C064C40E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1A0B2-226D-4FC7-A426-327672A84A04}">
      <dgm:prSet phldrT="[Texto]" custT="1"/>
      <dgm:spPr/>
      <dgm:t>
        <a:bodyPr/>
        <a:lstStyle/>
        <a:p>
          <a:pPr algn="just"/>
          <a:r>
            <a:rPr lang="es-ES_tradn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empleados jamás han sido capacitados en temas de seguridad.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BC3BF-F6C0-4F9D-9203-E0072BD57ACD}" type="parTrans" cxnId="{0C25AE00-0E1B-4BCF-B77C-D35715499BF9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C9870-13CB-4E0A-9DC1-683D26BB9214}" type="sibTrans" cxnId="{0C25AE00-0E1B-4BCF-B77C-D35715499BF9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9476A-236B-4E20-A251-00CF212623D7}">
      <dgm:prSet phldrT="[Texto]" custT="1"/>
      <dgm:spPr/>
      <dgm:t>
        <a:bodyPr/>
        <a:lstStyle/>
        <a:p>
          <a:pPr algn="just"/>
          <a:r>
            <a:rPr lang="es-ES_tradn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existe una política de seguridad de información.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AD311-6AAF-4E22-AD99-34C103906F14}" type="parTrans" cxnId="{9087609F-9B01-43FC-9361-2EA4F43582D8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65EE3-0A7D-43C1-8F57-9245AC9FD0F4}" type="sibTrans" cxnId="{9087609F-9B01-43FC-9361-2EA4F43582D8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5A3CA-BA4C-4886-B81A-FE20A9F7BBB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ES_tradn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Existe un alto índice de delincuencia en el sector. 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4A2A3-CB15-427E-86FA-3142AA4360E3}" type="parTrans" cxnId="{6D3072C6-0EF1-4651-9A24-5F317D6BC170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69849C-0DFD-49F2-BFD0-BE1F583CAE1E}" type="sibTrans" cxnId="{6D3072C6-0EF1-4651-9A24-5F317D6BC170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6AFF5-9AF1-45F9-85BB-E8F5F6ECC2BD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es-ES_tradnl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encargados de accionar el sistema de alarma, no conocen exactamente donde se encuentran ubicados los botones.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5F6DE-8C1D-4A2A-AACC-914D31AF0882}" type="sibTrans" cxnId="{6ECD452D-FA47-4A9D-869A-2C723CB05E69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CB563-5A64-4F38-8A3B-A0EF86A4DD1C}" type="parTrans" cxnId="{6ECD452D-FA47-4A9D-869A-2C723CB05E69}">
      <dgm:prSet/>
      <dgm:spPr/>
      <dgm:t>
        <a:bodyPr/>
        <a:lstStyle/>
        <a:p>
          <a:pPr algn="just"/>
          <a:endParaRPr lang="es-EC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072BE-7E63-4FC4-B07C-85482AA125B4}" type="pres">
      <dgm:prSet presAssocID="{718EB71E-03B4-4853-AAAF-46120BFC1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870E97-8A63-41CC-8024-0349E7BB51D2}" type="pres">
      <dgm:prSet presAssocID="{E542549F-2CC2-4735-8ED7-24460F8262E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B5FC78-FF56-458E-88C6-AAF3C8152038}" type="pres">
      <dgm:prSet presAssocID="{E972C786-7FF3-4B49-98FA-4062F5493566}" presName="spacer" presStyleCnt="0"/>
      <dgm:spPr/>
    </dgm:pt>
    <dgm:pt modelId="{644B253C-65A6-493F-83E5-DE5D0EE5E4CE}" type="pres">
      <dgm:prSet presAssocID="{FF336FB5-4284-4A0B-8AB2-B7FF5E89B8E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EC26C-950E-4BBB-ACCF-B2F7C89F54D4}" type="pres">
      <dgm:prSet presAssocID="{4BB14252-B0BD-402C-9828-7E47A5EA3FEA}" presName="spacer" presStyleCnt="0"/>
      <dgm:spPr/>
    </dgm:pt>
    <dgm:pt modelId="{0BC77D20-13A7-45C5-ADD4-AD1767108D94}" type="pres">
      <dgm:prSet presAssocID="{CFDEDEC0-598D-46F9-A17E-43A262F10DE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184DB-E11F-480E-B7B5-99A966C8B11D}" type="pres">
      <dgm:prSet presAssocID="{5FBB61E4-7CB2-4FEF-8204-B8857C144CCA}" presName="spacer" presStyleCnt="0"/>
      <dgm:spPr/>
    </dgm:pt>
    <dgm:pt modelId="{2FE3747E-B5BD-41B7-ACBF-BC44F4E791AC}" type="pres">
      <dgm:prSet presAssocID="{57C1A0B2-226D-4FC7-A426-327672A84A0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49853-FA77-4EF3-8350-7DF6F7A17199}" type="pres">
      <dgm:prSet presAssocID="{803C9870-13CB-4E0A-9DC1-683D26BB9214}" presName="spacer" presStyleCnt="0"/>
      <dgm:spPr/>
    </dgm:pt>
    <dgm:pt modelId="{12A0FF03-B20C-4ECC-BA38-5ED695C272AC}" type="pres">
      <dgm:prSet presAssocID="{1686AFF5-9AF1-45F9-85BB-E8F5F6ECC2B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66FAC6-CAC2-4EA1-A729-EB20BE322B63}" type="pres">
      <dgm:prSet presAssocID="{2DF5F6DE-8C1D-4A2A-AACC-914D31AF0882}" presName="spacer" presStyleCnt="0"/>
      <dgm:spPr/>
    </dgm:pt>
    <dgm:pt modelId="{35A6609D-4ACF-4CC8-852C-31AABBD8BFBD}" type="pres">
      <dgm:prSet presAssocID="{1A69476A-236B-4E20-A251-00CF212623D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71CFAB-8CEC-4679-9C47-48A17B410E39}" type="pres">
      <dgm:prSet presAssocID="{3FB65EE3-0A7D-43C1-8F57-9245AC9FD0F4}" presName="spacer" presStyleCnt="0"/>
      <dgm:spPr/>
    </dgm:pt>
    <dgm:pt modelId="{418CCFBA-D0E0-4A30-A951-3AE04D2AE959}" type="pres">
      <dgm:prSet presAssocID="{F3D5A3CA-BA4C-4886-B81A-FE20A9F7BBB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A71F1B-A1E3-4098-92AF-75D04E670F91}" type="presOf" srcId="{1686AFF5-9AF1-45F9-85BB-E8F5F6ECC2BD}" destId="{12A0FF03-B20C-4ECC-BA38-5ED695C272AC}" srcOrd="0" destOrd="0" presId="urn:microsoft.com/office/officeart/2005/8/layout/vList2"/>
    <dgm:cxn modelId="{34AE71A1-2DA4-41B8-9CB7-15C94595029E}" type="presOf" srcId="{FF336FB5-4284-4A0B-8AB2-B7FF5E89B8E1}" destId="{644B253C-65A6-493F-83E5-DE5D0EE5E4CE}" srcOrd="0" destOrd="0" presId="urn:microsoft.com/office/officeart/2005/8/layout/vList2"/>
    <dgm:cxn modelId="{F7135E99-D087-4E1B-81A1-0936C064C40E}" srcId="{718EB71E-03B4-4853-AAAF-46120BFC1303}" destId="{CFDEDEC0-598D-46F9-A17E-43A262F10DE4}" srcOrd="2" destOrd="0" parTransId="{B34392E3-07FE-40A0-A5C4-D653A243CC84}" sibTransId="{5FBB61E4-7CB2-4FEF-8204-B8857C144CCA}"/>
    <dgm:cxn modelId="{9087609F-9B01-43FC-9361-2EA4F43582D8}" srcId="{718EB71E-03B4-4853-AAAF-46120BFC1303}" destId="{1A69476A-236B-4E20-A251-00CF212623D7}" srcOrd="5" destOrd="0" parTransId="{7F7AD311-6AAF-4E22-AD99-34C103906F14}" sibTransId="{3FB65EE3-0A7D-43C1-8F57-9245AC9FD0F4}"/>
    <dgm:cxn modelId="{0C25AE00-0E1B-4BCF-B77C-D35715499BF9}" srcId="{718EB71E-03B4-4853-AAAF-46120BFC1303}" destId="{57C1A0B2-226D-4FC7-A426-327672A84A04}" srcOrd="3" destOrd="0" parTransId="{AF0BC3BF-F6C0-4F9D-9203-E0072BD57ACD}" sibTransId="{803C9870-13CB-4E0A-9DC1-683D26BB9214}"/>
    <dgm:cxn modelId="{6ECD452D-FA47-4A9D-869A-2C723CB05E69}" srcId="{718EB71E-03B4-4853-AAAF-46120BFC1303}" destId="{1686AFF5-9AF1-45F9-85BB-E8F5F6ECC2BD}" srcOrd="4" destOrd="0" parTransId="{17CCB563-5A64-4F38-8A3B-A0EF86A4DD1C}" sibTransId="{2DF5F6DE-8C1D-4A2A-AACC-914D31AF0882}"/>
    <dgm:cxn modelId="{12DF848B-E5D0-4FC5-878A-89AC712A5195}" type="presOf" srcId="{E542549F-2CC2-4735-8ED7-24460F8262E8}" destId="{55870E97-8A63-41CC-8024-0349E7BB51D2}" srcOrd="0" destOrd="0" presId="urn:microsoft.com/office/officeart/2005/8/layout/vList2"/>
    <dgm:cxn modelId="{6D3072C6-0EF1-4651-9A24-5F317D6BC170}" srcId="{718EB71E-03B4-4853-AAAF-46120BFC1303}" destId="{F3D5A3CA-BA4C-4886-B81A-FE20A9F7BBBE}" srcOrd="6" destOrd="0" parTransId="{F6F4A2A3-CB15-427E-86FA-3142AA4360E3}" sibTransId="{0769849C-0DFD-49F2-BFD0-BE1F583CAE1E}"/>
    <dgm:cxn modelId="{C74E0CAF-D11B-44B8-92A6-0913226F0B28}" type="presOf" srcId="{718EB71E-03B4-4853-AAAF-46120BFC1303}" destId="{531072BE-7E63-4FC4-B07C-85482AA125B4}" srcOrd="0" destOrd="0" presId="urn:microsoft.com/office/officeart/2005/8/layout/vList2"/>
    <dgm:cxn modelId="{BF29D9EF-ABD6-4E13-A07A-B22A1329CD76}" srcId="{718EB71E-03B4-4853-AAAF-46120BFC1303}" destId="{FF336FB5-4284-4A0B-8AB2-B7FF5E89B8E1}" srcOrd="1" destOrd="0" parTransId="{11F0F723-A7AD-483A-AB59-E2180123BF25}" sibTransId="{4BB14252-B0BD-402C-9828-7E47A5EA3FEA}"/>
    <dgm:cxn modelId="{325D0319-E845-4B97-A48F-D232B1D199BA}" type="presOf" srcId="{F3D5A3CA-BA4C-4886-B81A-FE20A9F7BBBE}" destId="{418CCFBA-D0E0-4A30-A951-3AE04D2AE959}" srcOrd="0" destOrd="0" presId="urn:microsoft.com/office/officeart/2005/8/layout/vList2"/>
    <dgm:cxn modelId="{E5756388-6243-4DCB-A4EB-E007498AE4B2}" type="presOf" srcId="{57C1A0B2-226D-4FC7-A426-327672A84A04}" destId="{2FE3747E-B5BD-41B7-ACBF-BC44F4E791AC}" srcOrd="0" destOrd="0" presId="urn:microsoft.com/office/officeart/2005/8/layout/vList2"/>
    <dgm:cxn modelId="{60785CA7-2E34-49C9-8616-90853C8202E7}" type="presOf" srcId="{1A69476A-236B-4E20-A251-00CF212623D7}" destId="{35A6609D-4ACF-4CC8-852C-31AABBD8BFBD}" srcOrd="0" destOrd="0" presId="urn:microsoft.com/office/officeart/2005/8/layout/vList2"/>
    <dgm:cxn modelId="{310C59DA-808B-4E61-B873-87CF5D515CA6}" srcId="{718EB71E-03B4-4853-AAAF-46120BFC1303}" destId="{E542549F-2CC2-4735-8ED7-24460F8262E8}" srcOrd="0" destOrd="0" parTransId="{0E3B77C8-7C10-4867-A096-70151DEE2E54}" sibTransId="{E972C786-7FF3-4B49-98FA-4062F5493566}"/>
    <dgm:cxn modelId="{8C0F8018-DF78-4531-AC2E-320554F86A42}" type="presOf" srcId="{CFDEDEC0-598D-46F9-A17E-43A262F10DE4}" destId="{0BC77D20-13A7-45C5-ADD4-AD1767108D94}" srcOrd="0" destOrd="0" presId="urn:microsoft.com/office/officeart/2005/8/layout/vList2"/>
    <dgm:cxn modelId="{00FB8B98-3FCB-41E3-B422-E2AC859F9F63}" type="presParOf" srcId="{531072BE-7E63-4FC4-B07C-85482AA125B4}" destId="{55870E97-8A63-41CC-8024-0349E7BB51D2}" srcOrd="0" destOrd="0" presId="urn:microsoft.com/office/officeart/2005/8/layout/vList2"/>
    <dgm:cxn modelId="{DB009682-7453-426C-9087-263081EA932D}" type="presParOf" srcId="{531072BE-7E63-4FC4-B07C-85482AA125B4}" destId="{8DB5FC78-FF56-458E-88C6-AAF3C8152038}" srcOrd="1" destOrd="0" presId="urn:microsoft.com/office/officeart/2005/8/layout/vList2"/>
    <dgm:cxn modelId="{485127C6-4EB1-4E32-9DF5-DA5C6E0FFFDE}" type="presParOf" srcId="{531072BE-7E63-4FC4-B07C-85482AA125B4}" destId="{644B253C-65A6-493F-83E5-DE5D0EE5E4CE}" srcOrd="2" destOrd="0" presId="urn:microsoft.com/office/officeart/2005/8/layout/vList2"/>
    <dgm:cxn modelId="{0F6C5D95-46D8-4C22-BB25-1D5371AF39EF}" type="presParOf" srcId="{531072BE-7E63-4FC4-B07C-85482AA125B4}" destId="{1C1EC26C-950E-4BBB-ACCF-B2F7C89F54D4}" srcOrd="3" destOrd="0" presId="urn:microsoft.com/office/officeart/2005/8/layout/vList2"/>
    <dgm:cxn modelId="{A6DF3647-7E80-442D-91D1-5A5ACC4DA46A}" type="presParOf" srcId="{531072BE-7E63-4FC4-B07C-85482AA125B4}" destId="{0BC77D20-13A7-45C5-ADD4-AD1767108D94}" srcOrd="4" destOrd="0" presId="urn:microsoft.com/office/officeart/2005/8/layout/vList2"/>
    <dgm:cxn modelId="{25DBC1AC-532D-4CFF-89D0-0AD093C6CF11}" type="presParOf" srcId="{531072BE-7E63-4FC4-B07C-85482AA125B4}" destId="{0E2184DB-E11F-480E-B7B5-99A966C8B11D}" srcOrd="5" destOrd="0" presId="urn:microsoft.com/office/officeart/2005/8/layout/vList2"/>
    <dgm:cxn modelId="{A6D2B992-CC2E-4E40-B6A1-611B80589B02}" type="presParOf" srcId="{531072BE-7E63-4FC4-B07C-85482AA125B4}" destId="{2FE3747E-B5BD-41B7-ACBF-BC44F4E791AC}" srcOrd="6" destOrd="0" presId="urn:microsoft.com/office/officeart/2005/8/layout/vList2"/>
    <dgm:cxn modelId="{847E023B-92FD-4C95-8185-12E33DFFB277}" type="presParOf" srcId="{531072BE-7E63-4FC4-B07C-85482AA125B4}" destId="{6B749853-FA77-4EF3-8350-7DF6F7A17199}" srcOrd="7" destOrd="0" presId="urn:microsoft.com/office/officeart/2005/8/layout/vList2"/>
    <dgm:cxn modelId="{B1553895-79F3-4F3E-A5C0-11F84D902475}" type="presParOf" srcId="{531072BE-7E63-4FC4-B07C-85482AA125B4}" destId="{12A0FF03-B20C-4ECC-BA38-5ED695C272AC}" srcOrd="8" destOrd="0" presId="urn:microsoft.com/office/officeart/2005/8/layout/vList2"/>
    <dgm:cxn modelId="{11E911CA-18C7-4E43-9B31-D49A81748C24}" type="presParOf" srcId="{531072BE-7E63-4FC4-B07C-85482AA125B4}" destId="{6A66FAC6-CAC2-4EA1-A729-EB20BE322B63}" srcOrd="9" destOrd="0" presId="urn:microsoft.com/office/officeart/2005/8/layout/vList2"/>
    <dgm:cxn modelId="{309CB612-4BD0-439C-A68F-AC86EED0F731}" type="presParOf" srcId="{531072BE-7E63-4FC4-B07C-85482AA125B4}" destId="{35A6609D-4ACF-4CC8-852C-31AABBD8BFBD}" srcOrd="10" destOrd="0" presId="urn:microsoft.com/office/officeart/2005/8/layout/vList2"/>
    <dgm:cxn modelId="{1BB7CAA1-C977-4172-90CE-CF36848C3988}" type="presParOf" srcId="{531072BE-7E63-4FC4-B07C-85482AA125B4}" destId="{0371CFAB-8CEC-4679-9C47-48A17B410E39}" srcOrd="11" destOrd="0" presId="urn:microsoft.com/office/officeart/2005/8/layout/vList2"/>
    <dgm:cxn modelId="{9F88C8A6-6552-4A6C-94DB-70A98E9F5805}" type="presParOf" srcId="{531072BE-7E63-4FC4-B07C-85482AA125B4}" destId="{418CCFBA-D0E0-4A30-A951-3AE04D2AE9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8EB71E-03B4-4853-AAAF-46120BFC13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F336FB5-4284-4A0B-8AB2-B7FF5E89B8E1}">
      <dgm:prSet phldrT="[Texto]" custT="1"/>
      <dgm:spPr>
        <a:gradFill rotWithShape="0">
          <a:gsLst>
            <a:gs pos="0">
              <a:srgbClr val="E090E0"/>
            </a:gs>
            <a:gs pos="100000">
              <a:srgbClr val="E090E0"/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</dgm:spPr>
      <dgm:t>
        <a:bodyPr/>
        <a:lstStyle/>
        <a:p>
          <a:pPr algn="just"/>
          <a:r>
            <a:rPr lang="es-ES_tradnl" sz="1800" dirty="0" smtClean="0">
              <a:solidFill>
                <a:schemeClr val="tx1"/>
              </a:solidFill>
            </a:rPr>
            <a:t>Ha realizado la compra de varios repuestos para la maquinaria, considera que estas adquisiciones, no tienen justificación.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14252-B0BD-402C-9828-7E47A5EA3FEA}" type="sibTrans" cxnId="{BF29D9EF-ABD6-4E13-A07A-B22A1329CD7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0F723-A7AD-483A-AB59-E2180123BF25}" type="parTrans" cxnId="{BF29D9EF-ABD6-4E13-A07A-B22A1329CD7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2549F-2CC2-4735-8ED7-24460F8262E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dirty="0" smtClean="0"/>
            <a:t>Se encuentra preocupado porque últimamente han existido faltantes en la materia prima y herramientas.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2C786-7FF3-4B49-98FA-4062F5493566}" type="sibTrans" cxnId="{310C59DA-808B-4E61-B873-87CF5D515CA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B77C8-7C10-4867-A096-70151DEE2E54}" type="parTrans" cxnId="{310C59DA-808B-4E61-B873-87CF5D515CA6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1A0B2-226D-4FC7-A426-327672A84A0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dirty="0" smtClean="0"/>
            <a:t>Entusiasmado con el proyecto en estudio, ya que considera importante el crear una cultura de seguridad en la empresa</a:t>
          </a:r>
          <a:r>
            <a:rPr lang="es-ES_tradnl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BC3BF-F6C0-4F9D-9203-E0072BD57ACD}" type="parTrans" cxnId="{0C25AE00-0E1B-4BCF-B77C-D35715499BF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C9870-13CB-4E0A-9DC1-683D26BB9214}" type="sibTrans" cxnId="{0C25AE00-0E1B-4BCF-B77C-D35715499BF9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9476A-236B-4E20-A251-00CF212623D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800" dirty="0" smtClean="0"/>
            <a:t>Piensa que al implementar un sistema de seguridad física, este permitirá detectar quien o quienes son los autores del cometimiento de estas pérdidas.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AD311-6AAF-4E22-AD99-34C103906F14}" type="parTrans" cxnId="{9087609F-9B01-43FC-9361-2EA4F43582D8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65EE3-0A7D-43C1-8F57-9245AC9FD0F4}" type="sibTrans" cxnId="{9087609F-9B01-43FC-9361-2EA4F43582D8}">
      <dgm:prSet/>
      <dgm:spPr/>
      <dgm:t>
        <a:bodyPr/>
        <a:lstStyle/>
        <a:p>
          <a:pPr algn="just"/>
          <a:endParaRPr lang="es-EC" sz="1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072BE-7E63-4FC4-B07C-85482AA125B4}" type="pres">
      <dgm:prSet presAssocID="{718EB71E-03B4-4853-AAAF-46120BFC13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5870E97-8A63-41CC-8024-0349E7BB51D2}" type="pres">
      <dgm:prSet presAssocID="{E542549F-2CC2-4735-8ED7-24460F8262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B5FC78-FF56-458E-88C6-AAF3C8152038}" type="pres">
      <dgm:prSet presAssocID="{E972C786-7FF3-4B49-98FA-4062F5493566}" presName="spacer" presStyleCnt="0"/>
      <dgm:spPr/>
    </dgm:pt>
    <dgm:pt modelId="{644B253C-65A6-493F-83E5-DE5D0EE5E4CE}" type="pres">
      <dgm:prSet presAssocID="{FF336FB5-4284-4A0B-8AB2-B7FF5E89B8E1}" presName="parentText" presStyleLbl="node1" presStyleIdx="1" presStyleCnt="4" custLinFactNeighborY="1031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EC26C-950E-4BBB-ACCF-B2F7C89F54D4}" type="pres">
      <dgm:prSet presAssocID="{4BB14252-B0BD-402C-9828-7E47A5EA3FEA}" presName="spacer" presStyleCnt="0"/>
      <dgm:spPr/>
    </dgm:pt>
    <dgm:pt modelId="{2FE3747E-B5BD-41B7-ACBF-BC44F4E791AC}" type="pres">
      <dgm:prSet presAssocID="{57C1A0B2-226D-4FC7-A426-327672A84A0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49853-FA77-4EF3-8350-7DF6F7A17199}" type="pres">
      <dgm:prSet presAssocID="{803C9870-13CB-4E0A-9DC1-683D26BB9214}" presName="spacer" presStyleCnt="0"/>
      <dgm:spPr/>
    </dgm:pt>
    <dgm:pt modelId="{35A6609D-4ACF-4CC8-852C-31AABBD8BFBD}" type="pres">
      <dgm:prSet presAssocID="{1A69476A-236B-4E20-A251-00CF212623D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87609F-9B01-43FC-9361-2EA4F43582D8}" srcId="{718EB71E-03B4-4853-AAAF-46120BFC1303}" destId="{1A69476A-236B-4E20-A251-00CF212623D7}" srcOrd="3" destOrd="0" parTransId="{7F7AD311-6AAF-4E22-AD99-34C103906F14}" sibTransId="{3FB65EE3-0A7D-43C1-8F57-9245AC9FD0F4}"/>
    <dgm:cxn modelId="{296FB374-EF7B-4C7B-9DE7-DEF47FEBDA7C}" type="presOf" srcId="{57C1A0B2-226D-4FC7-A426-327672A84A04}" destId="{2FE3747E-B5BD-41B7-ACBF-BC44F4E791AC}" srcOrd="0" destOrd="0" presId="urn:microsoft.com/office/officeart/2005/8/layout/vList2"/>
    <dgm:cxn modelId="{4BE864DD-B136-4820-BA2B-71373DE70E32}" type="presOf" srcId="{718EB71E-03B4-4853-AAAF-46120BFC1303}" destId="{531072BE-7E63-4FC4-B07C-85482AA125B4}" srcOrd="0" destOrd="0" presId="urn:microsoft.com/office/officeart/2005/8/layout/vList2"/>
    <dgm:cxn modelId="{0C25AE00-0E1B-4BCF-B77C-D35715499BF9}" srcId="{718EB71E-03B4-4853-AAAF-46120BFC1303}" destId="{57C1A0B2-226D-4FC7-A426-327672A84A04}" srcOrd="2" destOrd="0" parTransId="{AF0BC3BF-F6C0-4F9D-9203-E0072BD57ACD}" sibTransId="{803C9870-13CB-4E0A-9DC1-683D26BB9214}"/>
    <dgm:cxn modelId="{F4531F43-A3FE-4F17-994C-EA90450E7538}" type="presOf" srcId="{FF336FB5-4284-4A0B-8AB2-B7FF5E89B8E1}" destId="{644B253C-65A6-493F-83E5-DE5D0EE5E4CE}" srcOrd="0" destOrd="0" presId="urn:microsoft.com/office/officeart/2005/8/layout/vList2"/>
    <dgm:cxn modelId="{36122D5D-3DBB-4E23-A02A-CFF46B9B3FFB}" type="presOf" srcId="{E542549F-2CC2-4735-8ED7-24460F8262E8}" destId="{55870E97-8A63-41CC-8024-0349E7BB51D2}" srcOrd="0" destOrd="0" presId="urn:microsoft.com/office/officeart/2005/8/layout/vList2"/>
    <dgm:cxn modelId="{BF29D9EF-ABD6-4E13-A07A-B22A1329CD76}" srcId="{718EB71E-03B4-4853-AAAF-46120BFC1303}" destId="{FF336FB5-4284-4A0B-8AB2-B7FF5E89B8E1}" srcOrd="1" destOrd="0" parTransId="{11F0F723-A7AD-483A-AB59-E2180123BF25}" sibTransId="{4BB14252-B0BD-402C-9828-7E47A5EA3FEA}"/>
    <dgm:cxn modelId="{F1FC043A-2BE2-417A-809A-2FC204BE0006}" type="presOf" srcId="{1A69476A-236B-4E20-A251-00CF212623D7}" destId="{35A6609D-4ACF-4CC8-852C-31AABBD8BFBD}" srcOrd="0" destOrd="0" presId="urn:microsoft.com/office/officeart/2005/8/layout/vList2"/>
    <dgm:cxn modelId="{310C59DA-808B-4E61-B873-87CF5D515CA6}" srcId="{718EB71E-03B4-4853-AAAF-46120BFC1303}" destId="{E542549F-2CC2-4735-8ED7-24460F8262E8}" srcOrd="0" destOrd="0" parTransId="{0E3B77C8-7C10-4867-A096-70151DEE2E54}" sibTransId="{E972C786-7FF3-4B49-98FA-4062F5493566}"/>
    <dgm:cxn modelId="{4E492A22-D856-4F76-9CFD-DD7698A5BA26}" type="presParOf" srcId="{531072BE-7E63-4FC4-B07C-85482AA125B4}" destId="{55870E97-8A63-41CC-8024-0349E7BB51D2}" srcOrd="0" destOrd="0" presId="urn:microsoft.com/office/officeart/2005/8/layout/vList2"/>
    <dgm:cxn modelId="{EE8B465D-56BA-49C7-A915-1DA58A1880C3}" type="presParOf" srcId="{531072BE-7E63-4FC4-B07C-85482AA125B4}" destId="{8DB5FC78-FF56-458E-88C6-AAF3C8152038}" srcOrd="1" destOrd="0" presId="urn:microsoft.com/office/officeart/2005/8/layout/vList2"/>
    <dgm:cxn modelId="{9CA4415A-B44C-41F8-95E8-1B5CEE22E662}" type="presParOf" srcId="{531072BE-7E63-4FC4-B07C-85482AA125B4}" destId="{644B253C-65A6-493F-83E5-DE5D0EE5E4CE}" srcOrd="2" destOrd="0" presId="urn:microsoft.com/office/officeart/2005/8/layout/vList2"/>
    <dgm:cxn modelId="{5C431176-07E7-4F17-B12C-62A319CB8D00}" type="presParOf" srcId="{531072BE-7E63-4FC4-B07C-85482AA125B4}" destId="{1C1EC26C-950E-4BBB-ACCF-B2F7C89F54D4}" srcOrd="3" destOrd="0" presId="urn:microsoft.com/office/officeart/2005/8/layout/vList2"/>
    <dgm:cxn modelId="{BD92DA3E-4D4D-4829-A5DD-1941EBFEBE78}" type="presParOf" srcId="{531072BE-7E63-4FC4-B07C-85482AA125B4}" destId="{2FE3747E-B5BD-41B7-ACBF-BC44F4E791AC}" srcOrd="4" destOrd="0" presId="urn:microsoft.com/office/officeart/2005/8/layout/vList2"/>
    <dgm:cxn modelId="{F7FDCD66-A4A0-4164-8C30-C212182EC488}" type="presParOf" srcId="{531072BE-7E63-4FC4-B07C-85482AA125B4}" destId="{6B749853-FA77-4EF3-8350-7DF6F7A17199}" srcOrd="5" destOrd="0" presId="urn:microsoft.com/office/officeart/2005/8/layout/vList2"/>
    <dgm:cxn modelId="{D116D232-3D5C-4533-A71B-77694C478C1D}" type="presParOf" srcId="{531072BE-7E63-4FC4-B07C-85482AA125B4}" destId="{35A6609D-4ACF-4CC8-852C-31AABBD8BF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24D70-D844-4363-8593-85C83C5908A2}">
      <dsp:nvSpPr>
        <dsp:cNvPr id="0" name=""/>
        <dsp:cNvSpPr/>
      </dsp:nvSpPr>
      <dsp:spPr>
        <a:xfrm>
          <a:off x="0" y="217010"/>
          <a:ext cx="6384032" cy="3990020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09BC2984-28E6-4E96-A94E-D7A6D74211F5}">
      <dsp:nvSpPr>
        <dsp:cNvPr id="0" name=""/>
        <dsp:cNvSpPr/>
      </dsp:nvSpPr>
      <dsp:spPr>
        <a:xfrm>
          <a:off x="628827" y="3183988"/>
          <a:ext cx="146832" cy="146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F49D5-E19A-4921-BEE2-E5BFA8350F0B}">
      <dsp:nvSpPr>
        <dsp:cNvPr id="0" name=""/>
        <dsp:cNvSpPr/>
      </dsp:nvSpPr>
      <dsp:spPr>
        <a:xfrm>
          <a:off x="720081" y="3096348"/>
          <a:ext cx="1091669" cy="94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04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Evaluar la situación actual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81" y="3096348"/>
        <a:ext cx="1091669" cy="949624"/>
      </dsp:txXfrm>
    </dsp:sp>
    <dsp:sp modelId="{CD4CF4B1-6214-4C3B-8E3E-1E1BEA0B369D}">
      <dsp:nvSpPr>
        <dsp:cNvPr id="0" name=""/>
        <dsp:cNvSpPr/>
      </dsp:nvSpPr>
      <dsp:spPr>
        <a:xfrm>
          <a:off x="1666232" y="2255910"/>
          <a:ext cx="255361" cy="255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E551-642C-45A1-9003-BEA7B1F3A725}">
      <dsp:nvSpPr>
        <dsp:cNvPr id="0" name=""/>
        <dsp:cNvSpPr/>
      </dsp:nvSpPr>
      <dsp:spPr>
        <a:xfrm>
          <a:off x="1800193" y="2448268"/>
          <a:ext cx="1120204" cy="1823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11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las amenazas y  el nivel de riesgo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193" y="2448268"/>
        <a:ext cx="1120204" cy="1823439"/>
      </dsp:txXfrm>
    </dsp:sp>
    <dsp:sp modelId="{CF197E99-2052-4AF5-8789-72CA2AF01E5C}">
      <dsp:nvSpPr>
        <dsp:cNvPr id="0" name=""/>
        <dsp:cNvSpPr/>
      </dsp:nvSpPr>
      <dsp:spPr>
        <a:xfrm>
          <a:off x="2990918" y="1572020"/>
          <a:ext cx="338353" cy="338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C913E-CD52-4DF7-B5F3-C39A9AF1699B}">
      <dsp:nvSpPr>
        <dsp:cNvPr id="0" name=""/>
        <dsp:cNvSpPr/>
      </dsp:nvSpPr>
      <dsp:spPr>
        <a:xfrm>
          <a:off x="3024335" y="2016236"/>
          <a:ext cx="1556182" cy="211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287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qué sistema de seguridad física debe implementarse en la Imprenta Noción.</a:t>
          </a:r>
          <a:endParaRPr lang="es-EC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4335" y="2016236"/>
        <a:ext cx="1556182" cy="2114697"/>
      </dsp:txXfrm>
    </dsp:sp>
    <dsp:sp modelId="{E4F2D70C-C794-449E-8FB1-D52F92C10B63}">
      <dsp:nvSpPr>
        <dsp:cNvPr id="0" name=""/>
        <dsp:cNvSpPr/>
      </dsp:nvSpPr>
      <dsp:spPr>
        <a:xfrm>
          <a:off x="4433710" y="1119552"/>
          <a:ext cx="453266" cy="453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6332B-6B5B-4690-88AA-1D31231A0BD8}">
      <dsp:nvSpPr>
        <dsp:cNvPr id="0" name=""/>
        <dsp:cNvSpPr/>
      </dsp:nvSpPr>
      <dsp:spPr>
        <a:xfrm>
          <a:off x="4364992" y="1747690"/>
          <a:ext cx="1539665" cy="214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176" tIns="0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Desarrollar procedimientos y políticas de seguridad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4992" y="1747690"/>
        <a:ext cx="1539665" cy="21407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D1E6-C696-4D1D-B42A-3DE1EAB5839D}">
      <dsp:nvSpPr>
        <dsp:cNvPr id="0" name=""/>
        <dsp:cNvSpPr/>
      </dsp:nvSpPr>
      <dsp:spPr>
        <a:xfrm rot="16200000">
          <a:off x="-1156072" y="1228080"/>
          <a:ext cx="4568056" cy="2111894"/>
        </a:xfrm>
        <a:prstGeom prst="flowChartManualOperation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rgbClr val="FFFF00"/>
          </a:extrusion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Implementar </a:t>
          </a:r>
          <a:r>
            <a:rPr lang="es-ES_tradnl" sz="1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sistema de seguridad física, mismo garantice la protección y seguridad de las personas, equipo y material.</a:t>
          </a:r>
          <a:endParaRPr lang="es-EC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2009" y="913610"/>
        <a:ext cx="2111894" cy="2740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05EEC-2C5C-4C44-B607-406214779E12}">
      <dsp:nvSpPr>
        <dsp:cNvPr id="0" name=""/>
        <dsp:cNvSpPr/>
      </dsp:nvSpPr>
      <dsp:spPr>
        <a:xfrm>
          <a:off x="695966" y="628161"/>
          <a:ext cx="4267691" cy="4267691"/>
        </a:xfrm>
        <a:prstGeom prst="blockArc">
          <a:avLst>
            <a:gd name="adj1" fmla="val 10788037"/>
            <a:gd name="adj2" fmla="val 16541915"/>
            <a:gd name="adj3" fmla="val 4637"/>
          </a:avLst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30000"/>
                <a:satMod val="250000"/>
              </a:schemeClr>
            </a:gs>
            <a:gs pos="72000">
              <a:schemeClr val="accent5">
                <a:hueOff val="17684680"/>
                <a:satOff val="-71851"/>
                <a:lumOff val="-15882"/>
                <a:alphaOff val="0"/>
                <a:tint val="75000"/>
                <a:satMod val="21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176F80-DD18-47EE-BAF6-854E1079DE5F}">
      <dsp:nvSpPr>
        <dsp:cNvPr id="0" name=""/>
        <dsp:cNvSpPr/>
      </dsp:nvSpPr>
      <dsp:spPr>
        <a:xfrm>
          <a:off x="775998" y="648765"/>
          <a:ext cx="4267691" cy="4267691"/>
        </a:xfrm>
        <a:prstGeom prst="blockArc">
          <a:avLst>
            <a:gd name="adj1" fmla="val 5058035"/>
            <a:gd name="adj2" fmla="val 10822020"/>
            <a:gd name="adj3" fmla="val 4637"/>
          </a:avLst>
        </a:prstGeom>
        <a:gradFill rotWithShape="0">
          <a:gsLst>
            <a:gs pos="0">
              <a:schemeClr val="accent5">
                <a:hueOff val="11789787"/>
                <a:satOff val="-47901"/>
                <a:lumOff val="-10588"/>
                <a:alphaOff val="0"/>
                <a:tint val="30000"/>
                <a:satMod val="250000"/>
              </a:schemeClr>
            </a:gs>
            <a:gs pos="72000">
              <a:schemeClr val="accent5">
                <a:hueOff val="11789787"/>
                <a:satOff val="-47901"/>
                <a:lumOff val="-10588"/>
                <a:alphaOff val="0"/>
                <a:tint val="75000"/>
                <a:satMod val="210000"/>
              </a:schemeClr>
            </a:gs>
            <a:gs pos="100000">
              <a:schemeClr val="accent5">
                <a:hueOff val="11789787"/>
                <a:satOff val="-47901"/>
                <a:lumOff val="-10588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F7FCB1-CAE7-40E7-BF74-850AA662E1F4}">
      <dsp:nvSpPr>
        <dsp:cNvPr id="0" name=""/>
        <dsp:cNvSpPr/>
      </dsp:nvSpPr>
      <dsp:spPr>
        <a:xfrm>
          <a:off x="1758296" y="653528"/>
          <a:ext cx="4267691" cy="4267691"/>
        </a:xfrm>
        <a:prstGeom prst="blockArc">
          <a:avLst>
            <a:gd name="adj1" fmla="val 21570131"/>
            <a:gd name="adj2" fmla="val 5813584"/>
            <a:gd name="adj3" fmla="val 4637"/>
          </a:avLst>
        </a:prstGeom>
        <a:gradFill rotWithShape="0">
          <a:gsLst>
            <a:gs pos="0">
              <a:schemeClr val="accent5">
                <a:hueOff val="5894893"/>
                <a:satOff val="-23950"/>
                <a:lumOff val="-5294"/>
                <a:alphaOff val="0"/>
                <a:tint val="30000"/>
                <a:satMod val="250000"/>
              </a:schemeClr>
            </a:gs>
            <a:gs pos="72000">
              <a:schemeClr val="accent5">
                <a:hueOff val="5894893"/>
                <a:satOff val="-23950"/>
                <a:lumOff val="-5294"/>
                <a:alphaOff val="0"/>
                <a:tint val="75000"/>
                <a:satMod val="210000"/>
              </a:schemeClr>
            </a:gs>
            <a:gs pos="100000">
              <a:schemeClr val="accent5">
                <a:hueOff val="5894893"/>
                <a:satOff val="-23950"/>
                <a:lumOff val="-529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94F443-B6C0-4CFB-9E08-B3D2FFB7D020}">
      <dsp:nvSpPr>
        <dsp:cNvPr id="0" name=""/>
        <dsp:cNvSpPr/>
      </dsp:nvSpPr>
      <dsp:spPr>
        <a:xfrm>
          <a:off x="1768153" y="623401"/>
          <a:ext cx="4267691" cy="4267691"/>
        </a:xfrm>
        <a:prstGeom prst="blockArc">
          <a:avLst>
            <a:gd name="adj1" fmla="val 15786489"/>
            <a:gd name="adj2" fmla="val 19820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3059B6-4A4D-42A5-AA81-6B9449F93780}">
      <dsp:nvSpPr>
        <dsp:cNvPr id="0" name=""/>
        <dsp:cNvSpPr/>
      </dsp:nvSpPr>
      <dsp:spPr>
        <a:xfrm>
          <a:off x="2583384" y="2002595"/>
          <a:ext cx="1582282" cy="1539425"/>
        </a:xfrm>
        <a:prstGeom prst="ellipse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3175" cap="flat" cmpd="sng" algn="ctr">
          <a:solidFill>
            <a:schemeClr val="accent2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existe una cultura de seguridad</a:t>
          </a:r>
          <a:r>
            <a:rPr lang="es-ES_tradn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5104" y="2228039"/>
        <a:ext cx="1118842" cy="1088537"/>
      </dsp:txXfrm>
    </dsp:sp>
    <dsp:sp modelId="{73560535-F945-4F06-BB52-B3D2B358ED50}">
      <dsp:nvSpPr>
        <dsp:cNvPr id="0" name=""/>
        <dsp:cNvSpPr/>
      </dsp:nvSpPr>
      <dsp:spPr>
        <a:xfrm>
          <a:off x="2500577" y="813"/>
          <a:ext cx="1747898" cy="13742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glow rad="101600">
            <a:schemeClr val="accent5">
              <a:lumMod val="75000"/>
              <a:alpha val="6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>
              <a:latin typeface="Arial" panose="020B0604020202020204" pitchFamily="34" charset="0"/>
              <a:cs typeface="Arial" panose="020B0604020202020204" pitchFamily="34" charset="0"/>
            </a:rPr>
            <a:t>No existe un análisis real y objetivo de seguridad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6551" y="202066"/>
        <a:ext cx="1235950" cy="971735"/>
      </dsp:txXfrm>
    </dsp:sp>
    <dsp:sp modelId="{06EC7520-3488-4944-AFC8-A9D11C94503F}">
      <dsp:nvSpPr>
        <dsp:cNvPr id="0" name=""/>
        <dsp:cNvSpPr/>
      </dsp:nvSpPr>
      <dsp:spPr>
        <a:xfrm>
          <a:off x="4750103" y="2082143"/>
          <a:ext cx="1917754" cy="1374241"/>
        </a:xfrm>
        <a:prstGeom prst="ellipse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glow rad="101600">
            <a:schemeClr val="bg2">
              <a:lumMod val="50000"/>
              <a:alpha val="6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>
              <a:latin typeface="Arial" panose="020B0604020202020204" pitchFamily="34" charset="0"/>
              <a:cs typeface="Arial" panose="020B0604020202020204" pitchFamily="34" charset="0"/>
            </a:rPr>
            <a:t>No se manejan procedi-mientos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0952" y="2283396"/>
        <a:ext cx="1356056" cy="971735"/>
      </dsp:txXfrm>
    </dsp:sp>
    <dsp:sp modelId="{6971621D-E132-4B2C-A3FC-665E1748D3A4}">
      <dsp:nvSpPr>
        <dsp:cNvPr id="0" name=""/>
        <dsp:cNvSpPr/>
      </dsp:nvSpPr>
      <dsp:spPr>
        <a:xfrm>
          <a:off x="2437657" y="4169560"/>
          <a:ext cx="1873737" cy="1374241"/>
        </a:xfrm>
        <a:prstGeom prst="ellipse">
          <a:avLst/>
        </a:prstGeom>
        <a:gradFill rotWithShape="0">
          <a:gsLst>
            <a:gs pos="0">
              <a:schemeClr val="accent5">
                <a:hueOff val="11789787"/>
                <a:satOff val="-47901"/>
                <a:lumOff val="-10588"/>
                <a:alphaOff val="0"/>
                <a:tint val="30000"/>
                <a:satMod val="250000"/>
              </a:schemeClr>
            </a:gs>
            <a:gs pos="72000">
              <a:schemeClr val="accent5">
                <a:hueOff val="11789787"/>
                <a:satOff val="-47901"/>
                <a:lumOff val="-10588"/>
                <a:alphaOff val="0"/>
                <a:tint val="75000"/>
                <a:satMod val="210000"/>
              </a:schemeClr>
            </a:gs>
            <a:gs pos="100000">
              <a:schemeClr val="accent5">
                <a:hueOff val="11789787"/>
                <a:satOff val="-47901"/>
                <a:lumOff val="-10588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glow rad="101600">
            <a:srgbClr val="CCCCFF">
              <a:alpha val="6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>
              <a:latin typeface="Arial" panose="020B0604020202020204" pitchFamily="34" charset="0"/>
              <a:cs typeface="Arial" panose="020B0604020202020204" pitchFamily="34" charset="0"/>
            </a:rPr>
            <a:t>Ausencia de políticas de seguridad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059" y="4370813"/>
        <a:ext cx="1324933" cy="971735"/>
      </dsp:txXfrm>
    </dsp:sp>
    <dsp:sp modelId="{B3172FEA-4904-4DE5-B855-DF4CF76FA5CF}">
      <dsp:nvSpPr>
        <dsp:cNvPr id="0" name=""/>
        <dsp:cNvSpPr/>
      </dsp:nvSpPr>
      <dsp:spPr>
        <a:xfrm>
          <a:off x="144020" y="2082139"/>
          <a:ext cx="1878354" cy="1374241"/>
        </a:xfrm>
        <a:prstGeom prst="ellipse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glow rad="101600">
            <a:schemeClr val="tx1">
              <a:lumMod val="50000"/>
              <a:lumOff val="50000"/>
              <a:alpha val="6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Existen pérdidas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099" y="2283392"/>
        <a:ext cx="1328196" cy="971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67514-1F63-46A0-B523-B53FA8B4A70F}">
      <dsp:nvSpPr>
        <dsp:cNvPr id="0" name=""/>
        <dsp:cNvSpPr/>
      </dsp:nvSpPr>
      <dsp:spPr>
        <a:xfrm>
          <a:off x="157693" y="174"/>
          <a:ext cx="2492925" cy="997170"/>
        </a:xfrm>
        <a:prstGeom prst="chevron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chemeClr val="tx1"/>
              </a:solidFill>
            </a:rPr>
            <a:t>Estudio de seguridad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56278" y="174"/>
        <a:ext cx="1495755" cy="997170"/>
      </dsp:txXfrm>
    </dsp:sp>
    <dsp:sp modelId="{30707B5C-AF61-4160-8249-F0FBA33C9D18}">
      <dsp:nvSpPr>
        <dsp:cNvPr id="0" name=""/>
        <dsp:cNvSpPr/>
      </dsp:nvSpPr>
      <dsp:spPr>
        <a:xfrm>
          <a:off x="144455" y="2232779"/>
          <a:ext cx="2492925" cy="997170"/>
        </a:xfrm>
        <a:prstGeom prst="chevron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chemeClr val="tx1"/>
              </a:solidFill>
            </a:rPr>
            <a:t>Mapa de riesgos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43040" y="2232779"/>
        <a:ext cx="1495755" cy="997170"/>
      </dsp:txXfrm>
    </dsp:sp>
    <dsp:sp modelId="{B3D22F4F-6940-4F5A-A13C-37DB938AD1D7}">
      <dsp:nvSpPr>
        <dsp:cNvPr id="0" name=""/>
        <dsp:cNvSpPr/>
      </dsp:nvSpPr>
      <dsp:spPr>
        <a:xfrm>
          <a:off x="144455" y="1163074"/>
          <a:ext cx="2492925" cy="997170"/>
        </a:xfrm>
        <a:prstGeom prst="chevron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chemeClr val="tx1"/>
              </a:solidFill>
            </a:rPr>
            <a:t>Matriz de </a:t>
          </a:r>
          <a:r>
            <a:rPr lang="es-ES_tradnl" sz="2300" kern="1200" dirty="0" err="1" smtClean="0">
              <a:solidFill>
                <a:schemeClr val="tx1"/>
              </a:solidFill>
            </a:rPr>
            <a:t>Mósler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43040" y="1163074"/>
        <a:ext cx="1495755" cy="997170"/>
      </dsp:txXfrm>
    </dsp:sp>
    <dsp:sp modelId="{0E2BB303-3739-4C6E-906F-9F249AB6FCE5}">
      <dsp:nvSpPr>
        <dsp:cNvPr id="0" name=""/>
        <dsp:cNvSpPr/>
      </dsp:nvSpPr>
      <dsp:spPr>
        <a:xfrm>
          <a:off x="157693" y="3384381"/>
          <a:ext cx="2492925" cy="997170"/>
        </a:xfrm>
        <a:prstGeom prst="chevron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chemeClr val="tx1"/>
              </a:solidFill>
            </a:rPr>
            <a:t>Lista de chequeo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56278" y="3384381"/>
        <a:ext cx="1495755" cy="997170"/>
      </dsp:txXfrm>
    </dsp:sp>
    <dsp:sp modelId="{8CF96165-B6C0-48B5-BB88-5AFDC1117293}">
      <dsp:nvSpPr>
        <dsp:cNvPr id="0" name=""/>
        <dsp:cNvSpPr/>
      </dsp:nvSpPr>
      <dsp:spPr>
        <a:xfrm>
          <a:off x="171379" y="4547445"/>
          <a:ext cx="2492925" cy="997170"/>
        </a:xfrm>
        <a:prstGeom prst="chevron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chemeClr val="tx1"/>
              </a:solidFill>
            </a:rPr>
            <a:t>Entrevistas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chemeClr val="tx1"/>
              </a:solidFill>
            </a:rPr>
            <a:t> Encuestas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69964" y="4547445"/>
        <a:ext cx="1495755" cy="997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70E97-8A63-41CC-8024-0349E7BB51D2}">
      <dsp:nvSpPr>
        <dsp:cNvPr id="0" name=""/>
        <dsp:cNvSpPr/>
      </dsp:nvSpPr>
      <dsp:spPr>
        <a:xfrm>
          <a:off x="0" y="1610"/>
          <a:ext cx="7848872" cy="7486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cuenta con sistemas de seguridad confiables.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4" y="38154"/>
        <a:ext cx="7775784" cy="675529"/>
      </dsp:txXfrm>
    </dsp:sp>
    <dsp:sp modelId="{644B253C-65A6-493F-83E5-DE5D0EE5E4CE}">
      <dsp:nvSpPr>
        <dsp:cNvPr id="0" name=""/>
        <dsp:cNvSpPr/>
      </dsp:nvSpPr>
      <dsp:spPr>
        <a:xfrm>
          <a:off x="0" y="764403"/>
          <a:ext cx="7848872" cy="748617"/>
        </a:xfrm>
        <a:prstGeom prst="roundRect">
          <a:avLst/>
        </a:prstGeom>
        <a:solidFill>
          <a:schemeClr val="accent5">
            <a:hueOff val="2947447"/>
            <a:satOff val="-11975"/>
            <a:lumOff val="-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Interiormente existe gran número de puertas.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4" y="800947"/>
        <a:ext cx="7775784" cy="675529"/>
      </dsp:txXfrm>
    </dsp:sp>
    <dsp:sp modelId="{0BC77D20-13A7-45C5-ADD4-AD1767108D94}">
      <dsp:nvSpPr>
        <dsp:cNvPr id="0" name=""/>
        <dsp:cNvSpPr/>
      </dsp:nvSpPr>
      <dsp:spPr>
        <a:xfrm>
          <a:off x="0" y="1527195"/>
          <a:ext cx="7848872" cy="748617"/>
        </a:xfrm>
        <a:prstGeom prst="roundRect">
          <a:avLst/>
        </a:prstGeom>
        <a:solidFill>
          <a:schemeClr val="accent5">
            <a:hueOff val="5894893"/>
            <a:satOff val="-23950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responsabilidad de seguridad recae sobre la secretaria, quién además cumple varias funciones. 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4" y="1563739"/>
        <a:ext cx="7775784" cy="675529"/>
      </dsp:txXfrm>
    </dsp:sp>
    <dsp:sp modelId="{2FE3747E-B5BD-41B7-ACBF-BC44F4E791AC}">
      <dsp:nvSpPr>
        <dsp:cNvPr id="0" name=""/>
        <dsp:cNvSpPr/>
      </dsp:nvSpPr>
      <dsp:spPr>
        <a:xfrm>
          <a:off x="0" y="2289987"/>
          <a:ext cx="7848872" cy="748617"/>
        </a:xfrm>
        <a:prstGeom prst="roundRect">
          <a:avLst/>
        </a:prstGeom>
        <a:solidFill>
          <a:schemeClr val="accent5"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empleados jamás han sido capacitados en temas de seguridad.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4" y="2326531"/>
        <a:ext cx="7775784" cy="675529"/>
      </dsp:txXfrm>
    </dsp:sp>
    <dsp:sp modelId="{12A0FF03-B20C-4ECC-BA38-5ED695C272AC}">
      <dsp:nvSpPr>
        <dsp:cNvPr id="0" name=""/>
        <dsp:cNvSpPr/>
      </dsp:nvSpPr>
      <dsp:spPr>
        <a:xfrm>
          <a:off x="0" y="3052779"/>
          <a:ext cx="7848872" cy="74861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encargados de accionar el sistema de alarma, no conocen exactamente donde se encuentran ubicados los botones.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4" y="3089323"/>
        <a:ext cx="7775784" cy="675529"/>
      </dsp:txXfrm>
    </dsp:sp>
    <dsp:sp modelId="{35A6609D-4ACF-4CC8-852C-31AABBD8BFBD}">
      <dsp:nvSpPr>
        <dsp:cNvPr id="0" name=""/>
        <dsp:cNvSpPr/>
      </dsp:nvSpPr>
      <dsp:spPr>
        <a:xfrm>
          <a:off x="0" y="3815571"/>
          <a:ext cx="7848872" cy="748617"/>
        </a:xfrm>
        <a:prstGeom prst="roundRect">
          <a:avLst/>
        </a:prstGeom>
        <a:solidFill>
          <a:schemeClr val="accent5">
            <a:hueOff val="14737233"/>
            <a:satOff val="-59876"/>
            <a:lumOff val="-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existe una política de seguridad de información.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4" y="3852115"/>
        <a:ext cx="7775784" cy="675529"/>
      </dsp:txXfrm>
    </dsp:sp>
    <dsp:sp modelId="{418CCFBA-D0E0-4A30-A951-3AE04D2AE959}">
      <dsp:nvSpPr>
        <dsp:cNvPr id="0" name=""/>
        <dsp:cNvSpPr/>
      </dsp:nvSpPr>
      <dsp:spPr>
        <a:xfrm>
          <a:off x="0" y="4578363"/>
          <a:ext cx="7848872" cy="74861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Existe un alto índice de delincuencia en el sector. 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4" y="4614907"/>
        <a:ext cx="7775784" cy="6755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7DA3-6D51-44CD-BCEA-A9C03A6356C1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38883-C022-4368-B057-DE880E76DA6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535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38883-C022-4368-B057-DE880E76DA6C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064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614248-3B79-4457-AD46-3B5F6CA687C8}" type="datetimeFigureOut">
              <a:rPr lang="es-EC" smtClean="0"/>
              <a:t>17/10/2015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435C31-E49B-414F-8692-2DFA75E3BC64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645024"/>
            <a:ext cx="8458200" cy="1728192"/>
          </a:xfrm>
        </p:spPr>
        <p:txBody>
          <a:bodyPr>
            <a:normAutofit/>
          </a:bodyPr>
          <a:lstStyle/>
          <a:p>
            <a:pPr algn="ctr"/>
            <a:r>
              <a:rPr lang="es-ES_tradnl" sz="3200" b="1" dirty="0" smtClean="0">
                <a:effectLst/>
              </a:rPr>
              <a:t>IMPLEMENTACIÓN </a:t>
            </a:r>
            <a:r>
              <a:rPr lang="es-ES_tradnl" sz="3200" b="1" dirty="0">
                <a:effectLst/>
              </a:rPr>
              <a:t>DE UN SISTEMA DE</a:t>
            </a:r>
            <a:r>
              <a:rPr lang="es-EC" sz="3200" dirty="0">
                <a:effectLst/>
              </a:rPr>
              <a:t/>
            </a:r>
            <a:br>
              <a:rPr lang="es-EC" sz="3200" dirty="0">
                <a:effectLst/>
              </a:rPr>
            </a:br>
            <a:r>
              <a:rPr lang="es-ES_tradnl" sz="3200" b="1" dirty="0">
                <a:effectLst/>
              </a:rPr>
              <a:t>SEGURIDAD FÍSICA EN LA IMPRENTA “NOCIÓN”</a:t>
            </a:r>
            <a:r>
              <a:rPr lang="es-EC" sz="3200" dirty="0">
                <a:effectLst/>
              </a:rPr>
              <a:t/>
            </a:r>
            <a:br>
              <a:rPr lang="es-EC" sz="3200" dirty="0">
                <a:effectLst/>
              </a:rPr>
            </a:br>
            <a:r>
              <a:rPr lang="es-ES_tradnl" sz="3200" b="1" dirty="0">
                <a:effectLst/>
              </a:rPr>
              <a:t>UBICADA EN LA CIUDAD DE QUITO</a:t>
            </a:r>
            <a:endParaRPr lang="es-EC" sz="3200" dirty="0"/>
          </a:p>
        </p:txBody>
      </p:sp>
      <p:pic>
        <p:nvPicPr>
          <p:cNvPr id="4" name="3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751" y="836712"/>
            <a:ext cx="4057505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3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Estadísticas SECTOR MONTESERRÍN</a:t>
            </a:r>
            <a:endParaRPr lang="es-EC" dirty="0"/>
          </a:p>
        </p:txBody>
      </p:sp>
      <p:pic>
        <p:nvPicPr>
          <p:cNvPr id="7" name="6 Imagen" descr="C:\Users\Cesar Yanez\Downloads\FusionCharts (10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320480" cy="370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Cesar Yanez\Downloads\FusionCharts (1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320480" cy="3708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79512" y="1412776"/>
            <a:ext cx="8686800" cy="1152128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hangingPunct="0"/>
            <a:r>
              <a:rPr lang="es-EC" dirty="0" smtClean="0">
                <a:effectLst/>
              </a:rPr>
              <a:t>EN EL AÑO 2014 ha </a:t>
            </a:r>
            <a:r>
              <a:rPr lang="es-EC" dirty="0">
                <a:effectLst/>
              </a:rPr>
              <a:t>existido un alto índice de robos a domicilios, L</a:t>
            </a:r>
            <a:r>
              <a:rPr lang="es-EC" dirty="0" smtClean="0">
                <a:effectLst/>
              </a:rPr>
              <a:t>ocales </a:t>
            </a:r>
            <a:r>
              <a:rPr lang="es-EC" dirty="0">
                <a:effectLst/>
              </a:rPr>
              <a:t>comerciales, </a:t>
            </a:r>
            <a:r>
              <a:rPr lang="es-EC" dirty="0" smtClean="0">
                <a:effectLst/>
              </a:rPr>
              <a:t>personas </a:t>
            </a:r>
            <a:r>
              <a:rPr lang="es-EC" dirty="0">
                <a:effectLst/>
              </a:rPr>
              <a:t>y </a:t>
            </a:r>
            <a:r>
              <a:rPr lang="es-EC" dirty="0" smtClean="0">
                <a:effectLst/>
              </a:rPr>
              <a:t>vehículos. </a:t>
            </a:r>
          </a:p>
          <a:p>
            <a:pPr algn="just" hangingPunct="0"/>
            <a:r>
              <a:rPr lang="es-EC" dirty="0" smtClean="0">
                <a:effectLst/>
              </a:rPr>
              <a:t>en </a:t>
            </a:r>
            <a:r>
              <a:rPr lang="es-EC" dirty="0">
                <a:effectLst/>
              </a:rPr>
              <a:t>lo que va del año continúa existiendo el robo a vehículos y locales comerciales.</a:t>
            </a:r>
            <a:endParaRPr lang="es-EC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61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ANÁLISIS DEL ESTUDIO DE SEGURIDAD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03448183"/>
              </p:ext>
            </p:extLst>
          </p:nvPr>
        </p:nvGraphicFramePr>
        <p:xfrm>
          <a:off x="683568" y="1268760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1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Matriz de </a:t>
            </a:r>
            <a:r>
              <a:rPr lang="es-EC" dirty="0" err="1" smtClean="0"/>
              <a:t>mósler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03385"/>
              </p:ext>
            </p:extLst>
          </p:nvPr>
        </p:nvGraphicFramePr>
        <p:xfrm>
          <a:off x="539553" y="1173807"/>
          <a:ext cx="8064895" cy="5215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337"/>
                <a:gridCol w="338382"/>
                <a:gridCol w="348360"/>
                <a:gridCol w="349267"/>
                <a:gridCol w="350175"/>
                <a:gridCol w="351988"/>
                <a:gridCol w="560642"/>
                <a:gridCol w="573342"/>
                <a:gridCol w="573342"/>
                <a:gridCol w="576971"/>
                <a:gridCol w="741171"/>
                <a:gridCol w="741171"/>
                <a:gridCol w="1116747"/>
              </a:tblGrid>
              <a:tr h="41486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ANÁLISIS RIESGO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RIESGO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3387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94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F*S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P*E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I+D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A*V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C*PR</a:t>
                      </a:r>
                      <a:endParaRPr lang="es-EC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17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Hurto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4117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4117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Sabotaje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Reducido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414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Incendio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Reducido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4077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Amenaza</a:t>
                      </a:r>
                      <a:r>
                        <a:rPr lang="es-ES_tradnl" sz="1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Bomba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6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Reducido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4077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Fuga de Información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Reducido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489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Riesgos Laborales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Reducido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  <a:tr h="4641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Erupción Volcánica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s-EC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Reducido</a:t>
                      </a:r>
                      <a:endParaRPr lang="es-EC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62675" marR="626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622176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Lista de chequeo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49144"/>
              </p:ext>
            </p:extLst>
          </p:nvPr>
        </p:nvGraphicFramePr>
        <p:xfrm>
          <a:off x="1043608" y="1700808"/>
          <a:ext cx="7056783" cy="4472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4499"/>
                <a:gridCol w="404687"/>
                <a:gridCol w="505858"/>
                <a:gridCol w="1410292"/>
                <a:gridCol w="710239"/>
                <a:gridCol w="1081208"/>
              </a:tblGrid>
              <a:tr h="357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FÍSICOS O TANGIBLES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EXISTENCIA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BARRERAS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C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Cercados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Hormigón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 Activas (General)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 Activas (Visitantes)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Entradas Activas (Empleados)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endParaRPr lang="es-EC" sz="1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 </a:t>
                      </a: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Semiactiva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(Vehículos)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Entrada Inactiva (De Emergencia)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ACCESOS NO AUTORIZADOS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Ventanas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seguridades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Escapes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Tragaluces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VISIBILIDAD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Iluminación Interna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Iluminación Externa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Iluminación de Emergencia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28389" marR="2838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5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622176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Lista de chequeo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24429"/>
              </p:ext>
            </p:extLst>
          </p:nvPr>
        </p:nvGraphicFramePr>
        <p:xfrm>
          <a:off x="1115616" y="1628800"/>
          <a:ext cx="7056788" cy="4576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532"/>
                <a:gridCol w="464585"/>
                <a:gridCol w="494039"/>
                <a:gridCol w="1377340"/>
                <a:gridCol w="1741292"/>
              </a:tblGrid>
              <a:tr h="3444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COMUNICACIONES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Telefónica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Líneas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Teléfono Celular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Teléfono satelital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Sirenas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Incendio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340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FUERZAS DISUASIVAS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Vigilancia Uniformada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Vigilancia Armada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686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Patrullas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Cía. de Seguridad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951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Perros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477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NO FÍSICOS O INTANGIBLES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EXISTENCIA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OBSERVACIONES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 Seguridad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 de Seguridad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Procedimientos de Seguridad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</a:tr>
              <a:tr h="237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Confidencialidad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 W3"/>
                        <a:cs typeface="Arial" panose="020B0604020202020204" pitchFamily="34" charset="0"/>
                      </a:endParaRPr>
                    </a:p>
                  </a:txBody>
                  <a:tcPr marL="41209" marR="412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286544"/>
            <a:ext cx="8686800" cy="622176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Lista de chequeo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115616" y="2766407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resultados de la lista de chequeo reflejan la no existencia de un sistema de seguridad física confiable, es muy preocupante el detectar que no existe ningún tipo de documentación y procedimientos de seguridad e </a:t>
            </a:r>
            <a:r>
              <a:rPr lang="es-ES_tradn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s-ES_tradn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" y="805780"/>
            <a:ext cx="9035455" cy="60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25144"/>
            <a:ext cx="1728191" cy="197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86800" cy="766192"/>
          </a:xfrm>
        </p:spPr>
        <p:txBody>
          <a:bodyPr/>
          <a:lstStyle/>
          <a:p>
            <a:pPr algn="ctr"/>
            <a:r>
              <a:rPr lang="es-EC" dirty="0" smtClean="0"/>
              <a:t>MAPA DE RIESGOS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64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Entrevista gerente</a:t>
            </a:r>
            <a:endParaRPr lang="es-EC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922622882"/>
              </p:ext>
            </p:extLst>
          </p:nvPr>
        </p:nvGraphicFramePr>
        <p:xfrm>
          <a:off x="683568" y="1268760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6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10208"/>
          </a:xfrm>
        </p:spPr>
        <p:txBody>
          <a:bodyPr>
            <a:noAutofit/>
          </a:bodyPr>
          <a:lstStyle/>
          <a:p>
            <a:pPr lvl="2" algn="just" rtl="0">
              <a:spcBef>
                <a:spcPct val="0"/>
              </a:spcBef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la encuesta dirigida al personal que labora en la 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Imprenta. (28 Personas)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48200" y="1054224"/>
            <a:ext cx="0" cy="5831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936951666"/>
              </p:ext>
            </p:extLst>
          </p:nvPr>
        </p:nvGraphicFramePr>
        <p:xfrm>
          <a:off x="179512" y="4365103"/>
          <a:ext cx="4349580" cy="23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93492" y="378904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Con que frecuencia usted ha observado gente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sospechosa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en su trabajo”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950607679"/>
              </p:ext>
            </p:extLst>
          </p:nvPr>
        </p:nvGraphicFramePr>
        <p:xfrm>
          <a:off x="251520" y="1628799"/>
          <a:ext cx="4268240" cy="233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35496" y="11247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Conoce usted si el nivel de inseguridad en el sector es”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766395650"/>
              </p:ext>
            </p:extLst>
          </p:nvPr>
        </p:nvGraphicFramePr>
        <p:xfrm>
          <a:off x="4788023" y="4437112"/>
          <a:ext cx="424847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Rectángulo"/>
          <p:cNvSpPr/>
          <p:nvPr/>
        </p:nvSpPr>
        <p:spPr>
          <a:xfrm>
            <a:off x="4648200" y="378904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Qué nivel de capacitación tiene usted para enfrentar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emergencia”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153939899"/>
              </p:ext>
            </p:extLst>
          </p:nvPr>
        </p:nvGraphicFramePr>
        <p:xfrm>
          <a:off x="4736147" y="1647964"/>
          <a:ext cx="4300349" cy="199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648200" y="1124744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Indíque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usted si conoce al personal que labora en la imprenta”</a:t>
            </a:r>
          </a:p>
        </p:txBody>
      </p:sp>
    </p:spTree>
    <p:extLst>
      <p:ext uri="{BB962C8B-B14F-4D97-AF65-F5344CB8AC3E}">
        <p14:creationId xmlns:p14="http://schemas.microsoft.com/office/powerpoint/2010/main" val="24104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10208"/>
          </a:xfrm>
        </p:spPr>
        <p:txBody>
          <a:bodyPr>
            <a:noAutofit/>
          </a:bodyPr>
          <a:lstStyle/>
          <a:p>
            <a:pPr lvl="2" algn="just" rtl="0">
              <a:spcBef>
                <a:spcPct val="0"/>
              </a:spcBef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la encuesta dirigida al personal que labora en la 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Imprenta. (28 Personas)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655136007"/>
              </p:ext>
            </p:extLst>
          </p:nvPr>
        </p:nvGraphicFramePr>
        <p:xfrm>
          <a:off x="267172" y="4509120"/>
          <a:ext cx="4032448" cy="224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4648200" y="1054224"/>
            <a:ext cx="0" cy="5831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5496" y="3841884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onocimiento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sobre la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importancia de la Seguridad  Física”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646249006"/>
              </p:ext>
            </p:extLst>
          </p:nvPr>
        </p:nvGraphicFramePr>
        <p:xfrm>
          <a:off x="4860032" y="4509120"/>
          <a:ext cx="4104457" cy="221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788024" y="3842464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Cómo calificaría usted la seguridad que le brindaría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Implementar un sistema de seguridad  física”</a:t>
            </a: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422660186"/>
              </p:ext>
            </p:extLst>
          </p:nvPr>
        </p:nvGraphicFramePr>
        <p:xfrm>
          <a:off x="4760853" y="1772816"/>
          <a:ext cx="4289033" cy="204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4788024" y="1034152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Qué grado de conocimiento tiene usted, sobre cómo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actuar en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caso de una amenaza de bomba”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091404962"/>
              </p:ext>
            </p:extLst>
          </p:nvPr>
        </p:nvGraphicFramePr>
        <p:xfrm>
          <a:off x="148590" y="1772816"/>
          <a:ext cx="4279394" cy="205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6200" y="10335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Usted considera que el trabajo del guardia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seguridad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es”</a:t>
            </a:r>
          </a:p>
        </p:txBody>
      </p:sp>
    </p:spTree>
    <p:extLst>
      <p:ext uri="{BB962C8B-B14F-4D97-AF65-F5344CB8AC3E}">
        <p14:creationId xmlns:p14="http://schemas.microsoft.com/office/powerpoint/2010/main" val="32323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73654908"/>
              </p:ext>
            </p:extLst>
          </p:nvPr>
        </p:nvGraphicFramePr>
        <p:xfrm>
          <a:off x="611560" y="1196752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contenido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56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10208"/>
          </a:xfrm>
        </p:spPr>
        <p:txBody>
          <a:bodyPr>
            <a:noAutofit/>
          </a:bodyPr>
          <a:lstStyle/>
          <a:p>
            <a:pPr lvl="2" algn="just" rtl="0">
              <a:spcBef>
                <a:spcPct val="0"/>
              </a:spcBef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la encuesta dirigida al personal 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Vigilancia (03 Personas)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48200" y="1054224"/>
            <a:ext cx="0" cy="5831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243395820"/>
              </p:ext>
            </p:extLst>
          </p:nvPr>
        </p:nvGraphicFramePr>
        <p:xfrm>
          <a:off x="74253" y="1585237"/>
          <a:ext cx="4380644" cy="213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74253" y="10620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Conoce a todo el personal que labora en la Imprenta”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89320110"/>
              </p:ext>
            </p:extLst>
          </p:nvPr>
        </p:nvGraphicFramePr>
        <p:xfrm>
          <a:off x="4788024" y="1772816"/>
          <a:ext cx="4229796" cy="219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4788024" y="1062017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Qué nivel de conocimiento tiene usted sobre el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manejo del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arma de dotación”</a:t>
            </a: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859244750"/>
              </p:ext>
            </p:extLst>
          </p:nvPr>
        </p:nvGraphicFramePr>
        <p:xfrm>
          <a:off x="110448" y="4599712"/>
          <a:ext cx="4317536" cy="214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38610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Qué nivel de conocimiento tiene usted sobre a quién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reportar cualquier novedad que se presente en la Imprenta”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632692668"/>
              </p:ext>
            </p:extLst>
          </p:nvPr>
        </p:nvGraphicFramePr>
        <p:xfrm>
          <a:off x="4788024" y="4599712"/>
          <a:ext cx="4248472" cy="214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788024" y="386104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Conoce usted los números telefónicos de emergencia”</a:t>
            </a:r>
          </a:p>
        </p:txBody>
      </p:sp>
    </p:spTree>
    <p:extLst>
      <p:ext uri="{BB962C8B-B14F-4D97-AF65-F5344CB8AC3E}">
        <p14:creationId xmlns:p14="http://schemas.microsoft.com/office/powerpoint/2010/main" val="22133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49336670"/>
              </p:ext>
            </p:extLst>
          </p:nvPr>
        </p:nvGraphicFramePr>
        <p:xfrm>
          <a:off x="1524000" y="1397000"/>
          <a:ext cx="60960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1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15370847"/>
              </p:ext>
            </p:extLst>
          </p:nvPr>
        </p:nvGraphicFramePr>
        <p:xfrm>
          <a:off x="683568" y="1268760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3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81231071"/>
              </p:ext>
            </p:extLst>
          </p:nvPr>
        </p:nvGraphicFramePr>
        <p:xfrm>
          <a:off x="683568" y="1268760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3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63993088"/>
              </p:ext>
            </p:extLst>
          </p:nvPr>
        </p:nvGraphicFramePr>
        <p:xfrm>
          <a:off x="539552" y="1412776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5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96388941"/>
              </p:ext>
            </p:extLst>
          </p:nvPr>
        </p:nvGraphicFramePr>
        <p:xfrm>
          <a:off x="539552" y="1412776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65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PROPUESTA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04205790"/>
              </p:ext>
            </p:extLst>
          </p:nvPr>
        </p:nvGraphicFramePr>
        <p:xfrm>
          <a:off x="755576" y="1988840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Bisel"/>
          <p:cNvSpPr/>
          <p:nvPr/>
        </p:nvSpPr>
        <p:spPr>
          <a:xfrm>
            <a:off x="1115616" y="1052736"/>
            <a:ext cx="6984776" cy="72008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UN SISTEMA DE SEGURIDAD FÍSICA TÉCNICO Y CONFIABLE</a:t>
            </a:r>
            <a:endParaRPr lang="es-EC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PROPUESTA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57247200"/>
              </p:ext>
            </p:extLst>
          </p:nvPr>
        </p:nvGraphicFramePr>
        <p:xfrm>
          <a:off x="611560" y="1052736"/>
          <a:ext cx="79928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22920" y="5877272"/>
            <a:ext cx="8686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CULTURA DE SEGURIDAD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66192"/>
          </a:xfrm>
        </p:spPr>
        <p:txBody>
          <a:bodyPr/>
          <a:lstStyle/>
          <a:p>
            <a:pPr algn="ctr"/>
            <a:r>
              <a:rPr lang="es-EC" dirty="0" smtClean="0"/>
              <a:t>PROPUESTA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66759355"/>
              </p:ext>
            </p:extLst>
          </p:nvPr>
        </p:nvGraphicFramePr>
        <p:xfrm>
          <a:off x="539552" y="1052736"/>
          <a:ext cx="806489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5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soEF1A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82453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286544"/>
            <a:ext cx="8686800" cy="622176"/>
          </a:xfrm>
        </p:spPr>
        <p:txBody>
          <a:bodyPr>
            <a:normAutofit/>
          </a:bodyPr>
          <a:lstStyle/>
          <a:p>
            <a:pPr algn="ctr"/>
            <a:r>
              <a:rPr lang="es-EC" sz="3000" dirty="0" smtClean="0"/>
              <a:t>PROPUESTA automatización de puertas y </a:t>
            </a:r>
            <a:r>
              <a:rPr lang="es-EC" sz="3000" dirty="0" err="1" smtClean="0"/>
              <a:t>cctv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11391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FREDDY\Desktop\IMPRENTA\DSC0177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6724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FREDDY\Desktop\TESIS\IMPRENTA\TESIS\DSC017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708085" cy="25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39552" y="116632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hangingPunct="0"/>
            <a:r>
              <a:rPr lang="es-ES_tradnl" sz="1800" dirty="0" smtClean="0">
                <a:solidFill>
                  <a:srgbClr val="7030A0"/>
                </a:solidFill>
              </a:rPr>
              <a:t>se </a:t>
            </a:r>
            <a:r>
              <a:rPr lang="es-ES_tradnl" sz="1800" dirty="0">
                <a:solidFill>
                  <a:srgbClr val="7030A0"/>
                </a:solidFill>
              </a:rPr>
              <a:t>encuentra ubicada en el sector de </a:t>
            </a:r>
            <a:r>
              <a:rPr lang="es-ES_tradnl" sz="1800" dirty="0" err="1" smtClean="0">
                <a:solidFill>
                  <a:srgbClr val="7030A0"/>
                </a:solidFill>
              </a:rPr>
              <a:t>Monteserrín</a:t>
            </a:r>
            <a:r>
              <a:rPr lang="es-ES_tradnl" sz="1800" dirty="0" smtClean="0">
                <a:solidFill>
                  <a:srgbClr val="7030A0"/>
                </a:solidFill>
              </a:rPr>
              <a:t>. LA</a:t>
            </a:r>
            <a:r>
              <a:rPr lang="es-EC" sz="1800" dirty="0" smtClean="0">
                <a:solidFill>
                  <a:srgbClr val="7030A0"/>
                </a:solidFill>
                <a:effectLst/>
              </a:rPr>
              <a:t> </a:t>
            </a:r>
            <a:r>
              <a:rPr lang="es-EC" sz="1800" dirty="0">
                <a:solidFill>
                  <a:srgbClr val="7030A0"/>
                </a:solidFill>
                <a:effectLst/>
              </a:rPr>
              <a:t>planta industrial de 3.500m</a:t>
            </a:r>
            <a:r>
              <a:rPr lang="es-EC" sz="1800" baseline="30000" dirty="0">
                <a:solidFill>
                  <a:srgbClr val="7030A0"/>
                </a:solidFill>
                <a:effectLst/>
              </a:rPr>
              <a:t>2</a:t>
            </a:r>
            <a:r>
              <a:rPr lang="es-EC" sz="1800" dirty="0">
                <a:solidFill>
                  <a:srgbClr val="7030A0"/>
                </a:solidFill>
                <a:effectLst/>
              </a:rPr>
              <a:t> </a:t>
            </a:r>
            <a:r>
              <a:rPr lang="es-EC" sz="1800" dirty="0" smtClean="0">
                <a:solidFill>
                  <a:srgbClr val="7030A0"/>
                </a:solidFill>
                <a:effectLst/>
              </a:rPr>
              <a:t>está Equipada </a:t>
            </a:r>
            <a:r>
              <a:rPr lang="es-EC" sz="1800" dirty="0">
                <a:solidFill>
                  <a:srgbClr val="7030A0"/>
                </a:solidFill>
                <a:effectLst/>
              </a:rPr>
              <a:t>con sistemas y maquinaria de alta tecnología y acompañado de capital humano </a:t>
            </a:r>
            <a:r>
              <a:rPr lang="es-EC" sz="1800" dirty="0" smtClean="0">
                <a:solidFill>
                  <a:srgbClr val="7030A0"/>
                </a:solidFill>
                <a:effectLst/>
              </a:rPr>
              <a:t>capacitado.</a:t>
            </a:r>
            <a:endParaRPr lang="es-EC" sz="1800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2050" name="Picture 2" descr="C:\Users\FREDDY\Desktop\TESIS\IMPRENTA\TESIS\DSC019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08085" cy="26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REDDY\Desktop\TESIS\IMPRENTA\TESIS\DSC018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672408" cy="26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PROPUESTA Y CRONOGRAMA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77625835"/>
              </p:ext>
            </p:extLst>
          </p:nvPr>
        </p:nvGraphicFramePr>
        <p:xfrm>
          <a:off x="755576" y="1397000"/>
          <a:ext cx="777686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PRIMER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PROPUESTA Y CRONOGRAMA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56674747"/>
              </p:ext>
            </p:extLst>
          </p:nvPr>
        </p:nvGraphicFramePr>
        <p:xfrm>
          <a:off x="827584" y="1397000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PRIMER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PROPUESTA Y CRONOGRAMA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45615845"/>
              </p:ext>
            </p:extLst>
          </p:nvPr>
        </p:nvGraphicFramePr>
        <p:xfrm>
          <a:off x="107504" y="1397000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segundo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PROPUESTA Y CRONOGRAMA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78772506"/>
              </p:ext>
            </p:extLst>
          </p:nvPr>
        </p:nvGraphicFramePr>
        <p:xfrm>
          <a:off x="539552" y="1397000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segundo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PROPUESTA Y CRONOGRAMA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67083243"/>
              </p:ext>
            </p:extLst>
          </p:nvPr>
        </p:nvGraphicFramePr>
        <p:xfrm>
          <a:off x="539552" y="1397000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segundo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PROPUESTA Y CRONOGRAMA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70338237"/>
              </p:ext>
            </p:extLst>
          </p:nvPr>
        </p:nvGraphicFramePr>
        <p:xfrm>
          <a:off x="539552" y="1397000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TERCER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PROPUESTA Y CRONOGRAMA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06574816"/>
              </p:ext>
            </p:extLst>
          </p:nvPr>
        </p:nvGraphicFramePr>
        <p:xfrm>
          <a:off x="539552" y="1397000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TERCER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PROPUESTA Y CRONOGRAMA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76677018"/>
              </p:ext>
            </p:extLst>
          </p:nvPr>
        </p:nvGraphicFramePr>
        <p:xfrm>
          <a:off x="539552" y="1397000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588224" y="5975176"/>
            <a:ext cx="2555776" cy="8382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TERCER MES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680" y="116632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IMPACTO DEL PROYECTO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12028914"/>
              </p:ext>
            </p:extLst>
          </p:nvPr>
        </p:nvGraphicFramePr>
        <p:xfrm>
          <a:off x="1475656" y="1556792"/>
          <a:ext cx="636036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15527" y="4913873"/>
            <a:ext cx="39887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3196133"/>
            <a:ext cx="842493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800" b="1" i="1" dirty="0">
                <a:solidFill>
                  <a:schemeClr val="tx1"/>
                </a:solidFill>
              </a:rPr>
              <a:t>Del árbol del silencio pende el fruto de la seguridad</a:t>
            </a:r>
            <a:r>
              <a:rPr lang="es-EC" sz="2800" b="1" i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s-EC" sz="2000" i="1" dirty="0" smtClean="0">
                <a:solidFill>
                  <a:schemeClr val="tx1"/>
                </a:solidFill>
              </a:rPr>
              <a:t>(Proverbio Árabe)</a:t>
            </a:r>
            <a:endParaRPr lang="es-EC" sz="2000" i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517883"/>
            <a:ext cx="842493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800" b="1" i="1" dirty="0">
                <a:solidFill>
                  <a:schemeClr val="tx1"/>
                </a:solidFill>
              </a:rPr>
              <a:t>La seguridad es el principal enemigo de los mortales. </a:t>
            </a:r>
            <a:endParaRPr lang="es-EC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es-EC" sz="2000" i="1" dirty="0" smtClean="0">
                <a:solidFill>
                  <a:schemeClr val="tx1"/>
                </a:solidFill>
              </a:rPr>
              <a:t>(</a:t>
            </a:r>
            <a:r>
              <a:rPr lang="es-EC" sz="2000" i="1" dirty="0">
                <a:solidFill>
                  <a:schemeClr val="tx1"/>
                </a:solidFill>
              </a:rPr>
              <a:t>William Shakespeare)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DISTRIBUCIÓN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323528" y="1303600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s-EC" b="1" dirty="0"/>
              <a:t>Subsuelo:</a:t>
            </a:r>
            <a:endParaRPr lang="es-EC" dirty="0"/>
          </a:p>
          <a:p>
            <a:pPr lvl="0" hangingPunct="0"/>
            <a:r>
              <a:rPr lang="es-EC" dirty="0"/>
              <a:t>Comedor.</a:t>
            </a:r>
          </a:p>
          <a:p>
            <a:pPr lvl="0" hangingPunct="0"/>
            <a:r>
              <a:rPr lang="es-EC" dirty="0"/>
              <a:t>Cocina.</a:t>
            </a:r>
          </a:p>
          <a:p>
            <a:pPr lvl="0" hangingPunct="0"/>
            <a:r>
              <a:rPr lang="es-EC" dirty="0"/>
              <a:t>Vestidores de hombres y mujeres.</a:t>
            </a:r>
          </a:p>
          <a:p>
            <a:pPr lvl="0" hangingPunct="0"/>
            <a:r>
              <a:rPr lang="es-EC" dirty="0"/>
              <a:t>Bodega de placas.</a:t>
            </a:r>
          </a:p>
        </p:txBody>
      </p:sp>
      <p:pic>
        <p:nvPicPr>
          <p:cNvPr id="14" name="13 Imagen" descr="C:\Users\FREDDY\Desktop\IMPRENTA\DSC0175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1631950" cy="122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Macintosh HD:Users:Freddy:Desktop:IMPRENTA:DSC0181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85275"/>
            <a:ext cx="1634490" cy="122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Macintosh HD:Users:Freddy:Desktop:IMPRENTA:DSC0180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1633220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323528" y="3723997"/>
            <a:ext cx="34344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s-EC" b="1" dirty="0"/>
              <a:t>Primer piso:  </a:t>
            </a:r>
            <a:endParaRPr lang="es-EC" dirty="0"/>
          </a:p>
          <a:p>
            <a:pPr lvl="0" hangingPunct="0"/>
            <a:r>
              <a:rPr lang="es-EC" dirty="0" smtClean="0"/>
              <a:t>Recepción</a:t>
            </a:r>
            <a:r>
              <a:rPr lang="es-EC" dirty="0"/>
              <a:t>.</a:t>
            </a:r>
          </a:p>
          <a:p>
            <a:pPr lvl="0" hangingPunct="0"/>
            <a:r>
              <a:rPr lang="es-EC" dirty="0"/>
              <a:t>Sistemas.</a:t>
            </a:r>
          </a:p>
          <a:p>
            <a:pPr lvl="0" hangingPunct="0"/>
            <a:r>
              <a:rPr lang="es-EC" dirty="0"/>
              <a:t>Compras, ventas y producción</a:t>
            </a:r>
            <a:r>
              <a:rPr lang="es-EC" dirty="0" smtClean="0"/>
              <a:t>. </a:t>
            </a:r>
          </a:p>
          <a:p>
            <a:pPr lvl="0" hangingPunct="0"/>
            <a:r>
              <a:rPr lang="es-EC" dirty="0" smtClean="0"/>
              <a:t>Planta de Producción.</a:t>
            </a:r>
          </a:p>
          <a:p>
            <a:pPr lvl="0" hangingPunct="0"/>
            <a:r>
              <a:rPr lang="es-EC" dirty="0" smtClean="0"/>
              <a:t>Bodega de placas.</a:t>
            </a:r>
          </a:p>
          <a:p>
            <a:pPr lvl="0" hangingPunct="0"/>
            <a:r>
              <a:rPr lang="es-EC" dirty="0" smtClean="0"/>
              <a:t>Bodega de papel reciclado. </a:t>
            </a:r>
          </a:p>
          <a:p>
            <a:pPr lvl="0" hangingPunct="0"/>
            <a:r>
              <a:rPr lang="es-EC" dirty="0" smtClean="0"/>
              <a:t>Bodega de materia prima.</a:t>
            </a:r>
          </a:p>
          <a:p>
            <a:pPr lvl="0" hangingPunct="0"/>
            <a:endParaRPr lang="es-EC" dirty="0"/>
          </a:p>
        </p:txBody>
      </p:sp>
      <p:pic>
        <p:nvPicPr>
          <p:cNvPr id="19" name="18 Imagen" descr="C:\Users\FREDDY\Desktop\IMPRENTA\DSC0177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994" y="3645024"/>
            <a:ext cx="1628140" cy="122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Imagen 9" descr="Macintosh HD:Users:Freddy:Desktop:IMPRENTA:DSC017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162128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n 5" descr="Macintosh HD:Users:Freddy:Desktop:IMPRENTA:DSC018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749" y="3649960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n 10" descr="Macintosh HD:Users:Freddy:Desktop:IMPRENTA:DSC017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640435"/>
            <a:ext cx="16383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7200" y="412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24 Imagen" descr="Macintosh HD:Users:Freddy:Desktop:IMPRENTA:DSC0181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036" y="5159588"/>
            <a:ext cx="1631950" cy="122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5 Imagen" descr="Macintosh HD:Users:Freddy:Desktop:IMPRENTA:DSC01733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241" y="5158318"/>
            <a:ext cx="1633855" cy="122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399" y="1484784"/>
            <a:ext cx="3400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s-EC" b="1" dirty="0"/>
              <a:t>Segundo piso: </a:t>
            </a:r>
            <a:endParaRPr lang="es-EC" dirty="0"/>
          </a:p>
          <a:p>
            <a:pPr lvl="0" hangingPunct="0"/>
            <a:r>
              <a:rPr lang="es-EC" dirty="0"/>
              <a:t>Gerencia. </a:t>
            </a:r>
          </a:p>
          <a:p>
            <a:pPr lvl="0" hangingPunct="0"/>
            <a:r>
              <a:rPr lang="es-EC" dirty="0" smtClean="0"/>
              <a:t>Departamentos administrativos.</a:t>
            </a:r>
            <a:endParaRPr lang="es-EC" dirty="0"/>
          </a:p>
          <a:p>
            <a:pPr lvl="0" hangingPunct="0"/>
            <a:r>
              <a:rPr lang="es-EC" dirty="0"/>
              <a:t>Diseño.</a:t>
            </a:r>
          </a:p>
          <a:p>
            <a:pPr lvl="0" hangingPunct="0"/>
            <a:r>
              <a:rPr lang="es-EC" dirty="0"/>
              <a:t>Manipulación de </a:t>
            </a:r>
            <a:r>
              <a:rPr lang="es-EC" dirty="0" smtClean="0"/>
              <a:t>imágenes.</a:t>
            </a:r>
            <a:endParaRPr lang="es-EC" dirty="0"/>
          </a:p>
          <a:p>
            <a:pPr lvl="0" hangingPunct="0"/>
            <a:r>
              <a:rPr lang="es-EC" dirty="0" smtClean="0"/>
              <a:t>Laboratorio.</a:t>
            </a:r>
            <a:endParaRPr lang="es-EC" dirty="0"/>
          </a:p>
          <a:p>
            <a:pPr lvl="0" hangingPunct="0"/>
            <a:r>
              <a:rPr lang="es-EC" dirty="0" smtClean="0"/>
              <a:t>Sala </a:t>
            </a:r>
            <a:r>
              <a:rPr lang="es-EC" dirty="0"/>
              <a:t>de reuniones.</a:t>
            </a:r>
          </a:p>
        </p:txBody>
      </p:sp>
      <p:pic>
        <p:nvPicPr>
          <p:cNvPr id="3075" name="Imagen 32" descr="DSC01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705" y="1268760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36" descr="DSC01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25" y="2748804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11" descr="Macintosh HD:Users:Freddy:Desktop:IMPRENTA:DSC018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727609"/>
            <a:ext cx="1627200" cy="12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4798893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s-EC" b="1" dirty="0"/>
              <a:t>Tercer piso:</a:t>
            </a:r>
            <a:endParaRPr lang="es-EC" dirty="0"/>
          </a:p>
          <a:p>
            <a:pPr lvl="0" hangingPunct="0"/>
            <a:r>
              <a:rPr lang="es-EC" dirty="0"/>
              <a:t>Salas de exposiciones.</a:t>
            </a:r>
          </a:p>
        </p:txBody>
      </p:sp>
      <p:pic>
        <p:nvPicPr>
          <p:cNvPr id="3080" name="Imagen 54" descr="DSC017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658072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agen 38" descr="DSC017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497" y="4658072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Imagen 37" descr="DSC017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697" y="4658072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96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EC" dirty="0"/>
              <a:t>DISTRIBUCIÓN</a:t>
            </a:r>
          </a:p>
        </p:txBody>
      </p:sp>
      <p:pic>
        <p:nvPicPr>
          <p:cNvPr id="17" name="16 Imagen" descr="C:\Users\FREDDY\Desktop\IMPRENTA\DSC0172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1628140" cy="122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FREDDY\Desktop\IMPRENTA\DSC01718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132" y="1268760"/>
            <a:ext cx="1628140" cy="122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Macintosh HD:Users:Freddy:Desktop:IMPRENTA:DSC01830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132" y="2723799"/>
            <a:ext cx="1627200" cy="122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3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problema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038944"/>
              </p:ext>
            </p:extLst>
          </p:nvPr>
        </p:nvGraphicFramePr>
        <p:xfrm>
          <a:off x="179512" y="1124745"/>
          <a:ext cx="50405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268225280"/>
              </p:ext>
            </p:extLst>
          </p:nvPr>
        </p:nvGraphicFramePr>
        <p:xfrm>
          <a:off x="4644008" y="1685032"/>
          <a:ext cx="4272136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50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25137655"/>
              </p:ext>
            </p:extLst>
          </p:nvPr>
        </p:nvGraphicFramePr>
        <p:xfrm>
          <a:off x="2555776" y="1412776"/>
          <a:ext cx="6384032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25521640"/>
              </p:ext>
            </p:extLst>
          </p:nvPr>
        </p:nvGraphicFramePr>
        <p:xfrm>
          <a:off x="251520" y="1628800"/>
          <a:ext cx="225591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1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justificación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92316543"/>
              </p:ext>
            </p:extLst>
          </p:nvPr>
        </p:nvGraphicFramePr>
        <p:xfrm>
          <a:off x="1187624" y="1124744"/>
          <a:ext cx="6768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3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/>
          <a:lstStyle/>
          <a:p>
            <a:pPr algn="ctr"/>
            <a:r>
              <a:rPr lang="es-EC" dirty="0" smtClean="0"/>
              <a:t>herramientas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258826"/>
              </p:ext>
            </p:extLst>
          </p:nvPr>
        </p:nvGraphicFramePr>
        <p:xfrm>
          <a:off x="179512" y="1124744"/>
          <a:ext cx="28083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2874203" y="3356992"/>
            <a:ext cx="5981262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dirty="0" smtClean="0"/>
              <a:t>Permite </a:t>
            </a:r>
            <a:r>
              <a:rPr lang="es-EC" sz="2000" dirty="0"/>
              <a:t>organizar la información sobre los riesgos de las empresas y visualizar su </a:t>
            </a:r>
            <a:r>
              <a:rPr lang="es-EC" sz="2000" dirty="0" smtClean="0"/>
              <a:t>magnitud.</a:t>
            </a:r>
            <a:endParaRPr lang="es-EC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911218" y="1196752"/>
            <a:ext cx="598126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dirty="0"/>
              <a:t>I</a:t>
            </a:r>
            <a:r>
              <a:rPr lang="es-ES_tradnl" sz="2000" dirty="0" smtClean="0"/>
              <a:t>nspección </a:t>
            </a:r>
            <a:r>
              <a:rPr lang="es-ES_tradnl" sz="2000" dirty="0"/>
              <a:t>formal y detallada de la instalación física y </a:t>
            </a:r>
            <a:r>
              <a:rPr lang="es-ES_tradnl" sz="2000" dirty="0" smtClean="0"/>
              <a:t>de sus </a:t>
            </a:r>
            <a:r>
              <a:rPr lang="es-ES_tradnl" sz="2000" dirty="0"/>
              <a:t>sistemas de </a:t>
            </a:r>
            <a:r>
              <a:rPr lang="es-ES_tradnl" sz="2000" dirty="0" smtClean="0"/>
              <a:t>seguridad.</a:t>
            </a:r>
            <a:endParaRPr lang="es-EC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936171" y="5661248"/>
            <a:ext cx="591929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dirty="0" smtClean="0"/>
              <a:t>Permite</a:t>
            </a:r>
            <a:r>
              <a:rPr lang="es-CO" dirty="0" smtClean="0"/>
              <a:t> </a:t>
            </a:r>
            <a:r>
              <a:rPr lang="es-CO" dirty="0"/>
              <a:t>conocer la realidad y </a:t>
            </a:r>
            <a:r>
              <a:rPr lang="es-CO" dirty="0" smtClean="0"/>
              <a:t>la </a:t>
            </a:r>
            <a:r>
              <a:rPr lang="es-CO" dirty="0"/>
              <a:t>problemática que va a ser </a:t>
            </a:r>
            <a:r>
              <a:rPr lang="es-CO" dirty="0" smtClean="0"/>
              <a:t>investigada.</a:t>
            </a:r>
          </a:p>
          <a:p>
            <a:pPr algn="just"/>
            <a:r>
              <a:rPr lang="es-ES_tradnl" dirty="0" smtClean="0"/>
              <a:t>Permite obtener </a:t>
            </a:r>
            <a:r>
              <a:rPr lang="es-ES_tradnl" dirty="0"/>
              <a:t>información directa de los </a:t>
            </a:r>
            <a:r>
              <a:rPr lang="es-ES_tradnl" dirty="0" smtClean="0"/>
              <a:t>encuestados.</a:t>
            </a:r>
            <a:endParaRPr lang="es-EC" dirty="0"/>
          </a:p>
        </p:txBody>
      </p:sp>
      <p:sp>
        <p:nvSpPr>
          <p:cNvPr id="27" name="26 Rectángulo"/>
          <p:cNvSpPr/>
          <p:nvPr/>
        </p:nvSpPr>
        <p:spPr>
          <a:xfrm>
            <a:off x="2911218" y="4581128"/>
            <a:ext cx="5944244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dirty="0" smtClean="0"/>
              <a:t>Permiten detectar problemas por áreas.</a:t>
            </a:r>
            <a:endParaRPr lang="es-EC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874200" y="2348880"/>
            <a:ext cx="5981262" cy="864096"/>
          </a:xfrm>
          <a:prstGeom prst="rect">
            <a:avLst/>
          </a:prstGeom>
          <a:solidFill>
            <a:srgbClr val="00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just">
              <a:lnSpc>
                <a:spcPts val="2400"/>
              </a:lnSpc>
            </a:pPr>
            <a:r>
              <a:rPr lang="es-ES_tradnl" sz="2000" dirty="0"/>
              <a:t>Es un proceso en el cual se examinan y cuantifican los riesgos en forma individual.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1870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repúsculo">
    <a:dk1>
      <a:sysClr val="windowText" lastClr="000000"/>
    </a:dk1>
    <a:lt1>
      <a:sysClr val="window" lastClr="FFFFFF"/>
    </a:lt1>
    <a:dk2>
      <a:srgbClr val="24213E"/>
    </a:dk2>
    <a:lt2>
      <a:srgbClr val="E9EAF0"/>
    </a:lt2>
    <a:accent1>
      <a:srgbClr val="E8BC4A"/>
    </a:accent1>
    <a:accent2>
      <a:srgbClr val="83C1C6"/>
    </a:accent2>
    <a:accent3>
      <a:srgbClr val="E78D35"/>
    </a:accent3>
    <a:accent4>
      <a:srgbClr val="909CE1"/>
    </a:accent4>
    <a:accent5>
      <a:srgbClr val="839C41"/>
    </a:accent5>
    <a:accent6>
      <a:srgbClr val="CC5439"/>
    </a:accent6>
    <a:hlink>
      <a:srgbClr val="1C6CF1"/>
    </a:hlink>
    <a:folHlink>
      <a:srgbClr val="C649E0"/>
    </a:folHlink>
  </a:clrScheme>
  <a:fontScheme name="Crepúsculo">
    <a:majorFont>
      <a:latin typeface="Corbel"/>
      <a:ea typeface=""/>
      <a:cs typeface=""/>
      <a:font script="Jpan" typeface="ヒラギノ角ゴ Pro W3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/>
      <a:ea typeface=""/>
      <a:cs typeface=""/>
      <a:font script="Jpan" typeface="ヒラギノ角ゴ Pro W3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repúscul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600000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bg1">
              <a:shade val="100000"/>
              <a:satMod val="300000"/>
            </a:schemeClr>
          </a:gs>
          <a:gs pos="31000">
            <a:schemeClr val="bg1">
              <a:tint val="100000"/>
              <a:satMod val="300000"/>
            </a:schemeClr>
          </a:gs>
          <a:gs pos="62000">
            <a:schemeClr val="phClr">
              <a:tint val="100000"/>
              <a:shade val="100000"/>
              <a:satMod val="100000"/>
            </a:schemeClr>
          </a:gs>
          <a:gs pos="100000">
            <a:schemeClr val="phClr">
              <a:shade val="100000"/>
              <a:hueMod val="93000"/>
              <a:satMod val="50000"/>
              <a:lumMod val="200000"/>
            </a:schemeClr>
          </a:gs>
        </a:gsLst>
        <a:lin ang="5400000" scaled="0"/>
      </a:gradFill>
      <a:gradFill rotWithShape="1">
        <a:gsLst>
          <a:gs pos="0">
            <a:schemeClr val="phClr">
              <a:tint val="100000"/>
              <a:satMod val="100000"/>
            </a:schemeClr>
          </a:gs>
          <a:gs pos="100000">
            <a:schemeClr val="phClr">
              <a:tint val="100000"/>
              <a:shade val="100000"/>
              <a:alpha val="100000"/>
              <a:hueMod val="100000"/>
              <a:satMod val="150000"/>
              <a:lumMod val="5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3579</TotalTime>
  <Words>1779</Words>
  <Application>Microsoft Office PowerPoint</Application>
  <PresentationFormat>Presentación en pantalla (4:3)</PresentationFormat>
  <Paragraphs>476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ヒラギノ角ゴ Pro W3</vt:lpstr>
      <vt:lpstr>Viajes</vt:lpstr>
      <vt:lpstr>IMPLEMENTACIÓN DE UN SISTEMA DE SEGURIDAD FÍSICA EN LA IMPRENTA “NOCIÓN” UBICADA EN LA CIUDAD DE QUITO</vt:lpstr>
      <vt:lpstr>contenido</vt:lpstr>
      <vt:lpstr>Presentación de PowerPoint</vt:lpstr>
      <vt:lpstr>DISTRIBUCIÓN</vt:lpstr>
      <vt:lpstr>DISTRIBUCIÓN</vt:lpstr>
      <vt:lpstr>problema</vt:lpstr>
      <vt:lpstr>objetivos</vt:lpstr>
      <vt:lpstr>justificación</vt:lpstr>
      <vt:lpstr>herramientas</vt:lpstr>
      <vt:lpstr>Estadísticas SECTOR MONTESERRÍN</vt:lpstr>
      <vt:lpstr>ANÁLISIS DEL ESTUDIO DE SEGURIDAD</vt:lpstr>
      <vt:lpstr>Matriz de mósler</vt:lpstr>
      <vt:lpstr>Lista de chequeo</vt:lpstr>
      <vt:lpstr>Lista de chequeo</vt:lpstr>
      <vt:lpstr>Lista de chequeo</vt:lpstr>
      <vt:lpstr>MAPA DE RIESGOS</vt:lpstr>
      <vt:lpstr>Entrevista gerente</vt:lpstr>
      <vt:lpstr>Resultados de la encuesta dirigida al personal que labora en la Imprenta. (28 Personas)</vt:lpstr>
      <vt:lpstr>Resultados de la encuesta dirigida al personal que labora en la Imprenta. (28 Personas)</vt:lpstr>
      <vt:lpstr>Resultados de la encuesta dirigida al personal de Vigilancia (03 Personas)</vt:lpstr>
      <vt:lpstr>Presentación de PowerPoint</vt:lpstr>
      <vt:lpstr>conclusiones</vt:lpstr>
      <vt:lpstr>conclusiones</vt:lpstr>
      <vt:lpstr>recomendaciones</vt:lpstr>
      <vt:lpstr>recomendaciones</vt:lpstr>
      <vt:lpstr>PROPUESTA</vt:lpstr>
      <vt:lpstr>PROPUESTA</vt:lpstr>
      <vt:lpstr>PROPUESTA</vt:lpstr>
      <vt:lpstr>PROPUESTA automatización de puertas y cctv</vt:lpstr>
      <vt:lpstr>PROPUESTA Y CRONOGRAMA</vt:lpstr>
      <vt:lpstr>PROPUESTA Y CRONOGRAMA</vt:lpstr>
      <vt:lpstr>PROPUESTA Y CRONOGRAMA</vt:lpstr>
      <vt:lpstr>PROPUESTA Y CRONOGRAMA</vt:lpstr>
      <vt:lpstr>PROPUESTA Y CRONOGRAMA</vt:lpstr>
      <vt:lpstr>PROPUESTA Y CRONOGRAMA</vt:lpstr>
      <vt:lpstr>PROPUESTA Y CRONOGRAMA</vt:lpstr>
      <vt:lpstr>PROPUESTA Y CRONOGRAMA</vt:lpstr>
      <vt:lpstr>IMPACTO DEL PROYECTO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Freddy Segovia</dc:creator>
  <cp:lastModifiedBy>BLOQUE 54</cp:lastModifiedBy>
  <cp:revision>133</cp:revision>
  <dcterms:created xsi:type="dcterms:W3CDTF">2015-08-29T12:42:46Z</dcterms:created>
  <dcterms:modified xsi:type="dcterms:W3CDTF">2015-10-18T01:53:24Z</dcterms:modified>
</cp:coreProperties>
</file>