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0" r:id="rId2"/>
    <p:sldId id="271" r:id="rId3"/>
    <p:sldId id="278" r:id="rId4"/>
    <p:sldId id="274" r:id="rId5"/>
    <p:sldId id="276" r:id="rId6"/>
    <p:sldId id="281" r:id="rId7"/>
    <p:sldId id="282" r:id="rId8"/>
    <p:sldId id="287" r:id="rId9"/>
    <p:sldId id="288" r:id="rId10"/>
    <p:sldId id="289" r:id="rId11"/>
    <p:sldId id="283" r:id="rId12"/>
    <p:sldId id="285" r:id="rId13"/>
    <p:sldId id="286" r:id="rId14"/>
    <p:sldId id="290" r:id="rId15"/>
    <p:sldId id="291" r:id="rId16"/>
    <p:sldId id="293" r:id="rId17"/>
    <p:sldId id="292" r:id="rId18"/>
    <p:sldId id="294" r:id="rId19"/>
    <p:sldId id="301" r:id="rId20"/>
    <p:sldId id="297" r:id="rId21"/>
    <p:sldId id="302" r:id="rId22"/>
    <p:sldId id="298" r:id="rId23"/>
    <p:sldId id="303" r:id="rId24"/>
    <p:sldId id="299" r:id="rId25"/>
    <p:sldId id="304" r:id="rId26"/>
    <p:sldId id="300" r:id="rId27"/>
    <p:sldId id="295" r:id="rId28"/>
    <p:sldId id="296" r:id="rId2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7CF5"/>
    <a:srgbClr val="82E95D"/>
    <a:srgbClr val="27E58F"/>
    <a:srgbClr val="AAF4AE"/>
    <a:srgbClr val="0000FF"/>
    <a:srgbClr val="AAF8A6"/>
    <a:srgbClr val="A6D9F8"/>
    <a:srgbClr val="C4CEDA"/>
    <a:srgbClr val="B26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Tesis_%20David\Fuentes\N&#250;mero%20de%20Compa&#241;&#237;as%20por%20Variab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'[Número de Compañías por Variable.xlsx]Agricultura y ganaderia 3'!$A$3</c:f>
              <c:strCache>
                <c:ptCount val="1"/>
                <c:pt idx="0">
                  <c:v>A0141 - CRÍA DE GANADO BOVINO Y BÚFALOS.</c:v>
                </c:pt>
              </c:strCache>
            </c:strRef>
          </c:tx>
          <c:spPr>
            <a:gradFill flip="none" rotWithShape="1">
              <a:gsLst>
                <a:gs pos="0">
                  <a:srgbClr val="009900"/>
                </a:gs>
                <a:gs pos="100000">
                  <a:srgbClr val="003300"/>
                </a:gs>
              </a:gsLst>
              <a:lin ang="10800000" scaled="1"/>
            </a:gradFill>
            <a:ln w="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'[Número de Compañías por Variable.xlsx]Agricultura y ganaderia 3'!$B$2:$N$2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'[Número de Compañías por Variable.xlsx]Agricultura y ganaderia 3'!$B$3:$N$3</c:f>
              <c:numCache>
                <c:formatCode>#,##0</c:formatCode>
                <c:ptCount val="13"/>
                <c:pt idx="0">
                  <c:v>119</c:v>
                </c:pt>
                <c:pt idx="1">
                  <c:v>118</c:v>
                </c:pt>
                <c:pt idx="2">
                  <c:v>123</c:v>
                </c:pt>
                <c:pt idx="3">
                  <c:v>115</c:v>
                </c:pt>
                <c:pt idx="4">
                  <c:v>113</c:v>
                </c:pt>
                <c:pt idx="5">
                  <c:v>109</c:v>
                </c:pt>
                <c:pt idx="6">
                  <c:v>113</c:v>
                </c:pt>
                <c:pt idx="7">
                  <c:v>114</c:v>
                </c:pt>
                <c:pt idx="8">
                  <c:v>118</c:v>
                </c:pt>
                <c:pt idx="9">
                  <c:v>120</c:v>
                </c:pt>
                <c:pt idx="10">
                  <c:v>120</c:v>
                </c:pt>
                <c:pt idx="11">
                  <c:v>117</c:v>
                </c:pt>
                <c:pt idx="12">
                  <c:v>95</c:v>
                </c:pt>
              </c:numCache>
            </c:numRef>
          </c:val>
        </c:ser>
        <c:ser>
          <c:idx val="1"/>
          <c:order val="1"/>
          <c:tx>
            <c:strRef>
              <c:f>'[Número de Compañías por Variable.xlsx]Agricultura y ganaderia 3'!$A$4</c:f>
              <c:strCache>
                <c:ptCount val="1"/>
                <c:pt idx="0">
                  <c:v>A0142 - CRÍA DE CABALLOS Y OTROS EQUINOS.</c:v>
                </c:pt>
              </c:strCache>
            </c:strRef>
          </c:tx>
          <c:spPr>
            <a:gradFill flip="none" rotWithShape="1">
              <a:gsLst>
                <a:gs pos="0">
                  <a:srgbClr val="006666"/>
                </a:gs>
                <a:gs pos="100000">
                  <a:srgbClr val="003366"/>
                </a:gs>
              </a:gsLst>
              <a:lin ang="10800000" scaled="1"/>
            </a:gradFill>
            <a:ln w="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'[Número de Compañías por Variable.xlsx]Agricultura y ganaderia 3'!$B$2:$N$2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'[Número de Compañías por Variable.xlsx]Agricultura y ganaderia 3'!$B$4:$N$4</c:f>
              <c:numCache>
                <c:formatCode>#,##0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3</c:v>
                </c:pt>
                <c:pt idx="10">
                  <c:v>6</c:v>
                </c:pt>
                <c:pt idx="11">
                  <c:v>6</c:v>
                </c:pt>
                <c:pt idx="12">
                  <c:v>4</c:v>
                </c:pt>
              </c:numCache>
            </c:numRef>
          </c:val>
        </c:ser>
        <c:ser>
          <c:idx val="2"/>
          <c:order val="2"/>
          <c:tx>
            <c:strRef>
              <c:f>'[Número de Compañías por Variable.xlsx]Agricultura y ganaderia 3'!$A$5</c:f>
              <c:strCache>
                <c:ptCount val="1"/>
                <c:pt idx="0">
                  <c:v>A0143 - CRÍA DE CAMELLOS Y OTROS CAMÉLIDOS.</c:v>
                </c:pt>
              </c:strCache>
            </c:strRef>
          </c:tx>
          <c:spPr>
            <a:gradFill flip="none" rotWithShape="1">
              <a:gsLst>
                <a:gs pos="0">
                  <a:srgbClr val="4A4E54"/>
                </a:gs>
                <a:gs pos="100000">
                  <a:srgbClr val="121314"/>
                </a:gs>
              </a:gsLst>
              <a:lin ang="10800000" scaled="1"/>
            </a:gradFill>
            <a:ln w="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'[Número de Compañías por Variable.xlsx]Agricultura y ganaderia 3'!$B$2:$N$2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'[Número de Compañías por Variable.xlsx]Agricultura y ganaderia 3'!$B$5:$N$5</c:f>
              <c:numCache>
                <c:formatCode>#,##0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3"/>
          <c:order val="3"/>
          <c:tx>
            <c:strRef>
              <c:f>'[Número de Compañías por Variable.xlsx]Agricultura y ganaderia 3'!$A$6</c:f>
              <c:strCache>
                <c:ptCount val="1"/>
                <c:pt idx="0">
                  <c:v>A0144 - CRÍA DE OVEJAS Y CABRAS.</c:v>
                </c:pt>
              </c:strCache>
            </c:strRef>
          </c:tx>
          <c:spPr>
            <a:gradFill flip="none" rotWithShape="1">
              <a:gsLst>
                <a:gs pos="0">
                  <a:srgbClr val="B3A995"/>
                </a:gs>
                <a:gs pos="100000">
                  <a:srgbClr val="69ABA2"/>
                </a:gs>
              </a:gsLst>
              <a:lin ang="10800000" scaled="1"/>
            </a:gradFill>
            <a:ln w="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'[Número de Compañías por Variable.xlsx]Agricultura y ganaderia 3'!$B$2:$N$2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'[Número de Compañías por Variable.xlsx]Agricultura y ganaderia 3'!$B$6:$N$6</c:f>
              <c:numCache>
                <c:formatCode>#,##0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</c:numCache>
            </c:numRef>
          </c:val>
        </c:ser>
        <c:ser>
          <c:idx val="4"/>
          <c:order val="4"/>
          <c:tx>
            <c:strRef>
              <c:f>'[Número de Compañías por Variable.xlsx]Agricultura y ganaderia 3'!$A$7</c:f>
              <c:strCache>
                <c:ptCount val="1"/>
                <c:pt idx="0">
                  <c:v>A0145 - CRÍA DE CERDOS.</c:v>
                </c:pt>
              </c:strCache>
            </c:strRef>
          </c:tx>
          <c:spPr>
            <a:gradFill flip="none" rotWithShape="1">
              <a:gsLst>
                <a:gs pos="0">
                  <a:srgbClr val="F00000"/>
                </a:gs>
                <a:gs pos="100000">
                  <a:srgbClr val="796E57"/>
                </a:gs>
              </a:gsLst>
              <a:lin ang="10800000" scaled="1"/>
            </a:gradFill>
            <a:ln w="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'[Número de Compañías por Variable.xlsx]Agricultura y ganaderia 3'!$B$2:$N$2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'[Número de Compañías por Variable.xlsx]Agricultura y ganaderia 3'!$B$7:$N$7</c:f>
              <c:numCache>
                <c:formatCode>#,##0</c:formatCode>
                <c:ptCount val="13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13</c:v>
                </c:pt>
                <c:pt idx="8">
                  <c:v>12</c:v>
                </c:pt>
                <c:pt idx="9">
                  <c:v>14</c:v>
                </c:pt>
                <c:pt idx="10">
                  <c:v>15</c:v>
                </c:pt>
                <c:pt idx="11">
                  <c:v>15</c:v>
                </c:pt>
                <c:pt idx="12">
                  <c:v>11</c:v>
                </c:pt>
              </c:numCache>
            </c:numRef>
          </c:val>
        </c:ser>
        <c:ser>
          <c:idx val="5"/>
          <c:order val="5"/>
          <c:tx>
            <c:strRef>
              <c:f>'[Número de Compañías por Variable.xlsx]Agricultura y ganaderia 3'!$A$8</c:f>
              <c:strCache>
                <c:ptCount val="1"/>
                <c:pt idx="0">
                  <c:v>A0146 - CRÍA DE AVES DE CORRAL.</c:v>
                </c:pt>
              </c:strCache>
            </c:strRef>
          </c:tx>
          <c:spPr>
            <a:gradFill flip="none" rotWithShape="1">
              <a:gsLst>
                <a:gs pos="0">
                  <a:srgbClr val="83878D"/>
                </a:gs>
                <a:gs pos="100000">
                  <a:srgbClr val="52555A"/>
                </a:gs>
              </a:gsLst>
              <a:lin ang="10800000" scaled="1"/>
            </a:gradFill>
            <a:ln w="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'[Número de Compañías por Variable.xlsx]Agricultura y ganaderia 3'!$B$2:$N$2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'[Número de Compañías por Variable.xlsx]Agricultura y ganaderia 3'!$B$8:$N$8</c:f>
              <c:numCache>
                <c:formatCode>#,##0</c:formatCode>
                <c:ptCount val="13"/>
                <c:pt idx="0">
                  <c:v>44</c:v>
                </c:pt>
                <c:pt idx="1">
                  <c:v>47</c:v>
                </c:pt>
                <c:pt idx="2">
                  <c:v>56</c:v>
                </c:pt>
                <c:pt idx="3">
                  <c:v>58</c:v>
                </c:pt>
                <c:pt idx="4">
                  <c:v>58</c:v>
                </c:pt>
                <c:pt idx="5">
                  <c:v>58</c:v>
                </c:pt>
                <c:pt idx="6">
                  <c:v>61</c:v>
                </c:pt>
                <c:pt idx="7">
                  <c:v>65</c:v>
                </c:pt>
                <c:pt idx="8">
                  <c:v>70</c:v>
                </c:pt>
                <c:pt idx="9">
                  <c:v>75</c:v>
                </c:pt>
                <c:pt idx="10">
                  <c:v>82</c:v>
                </c:pt>
                <c:pt idx="11">
                  <c:v>91</c:v>
                </c:pt>
                <c:pt idx="12">
                  <c:v>77</c:v>
                </c:pt>
              </c:numCache>
            </c:numRef>
          </c:val>
        </c:ser>
        <c:ser>
          <c:idx val="6"/>
          <c:order val="6"/>
          <c:tx>
            <c:strRef>
              <c:f>'[Número de Compañías por Variable.xlsx]Agricultura y ganaderia 3'!$A$9</c:f>
              <c:strCache>
                <c:ptCount val="1"/>
                <c:pt idx="0">
                  <c:v>A0149 - CRÍA DE OTROS ANIMALES.</c:v>
                </c:pt>
              </c:strCache>
            </c:strRef>
          </c:tx>
          <c:spPr>
            <a:gradFill flip="none" rotWithShape="1">
              <a:gsLst>
                <a:gs pos="0">
                  <a:srgbClr val="F9F9F9"/>
                </a:gs>
                <a:gs pos="100000">
                  <a:srgbClr val="DBDBDB"/>
                </a:gs>
              </a:gsLst>
              <a:lin ang="10800000" scaled="1"/>
            </a:gradFill>
            <a:ln w="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'[Número de Compañías por Variable.xlsx]Agricultura y ganaderia 3'!$B$2:$N$2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'[Número de Compañías por Variable.xlsx]Agricultura y ganaderia 3'!$B$9:$N$9</c:f>
              <c:numCache>
                <c:formatCode>#,##0</c:formatCode>
                <c:ptCount val="13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13</c:v>
                </c:pt>
                <c:pt idx="4">
                  <c:v>13</c:v>
                </c:pt>
                <c:pt idx="5">
                  <c:v>15</c:v>
                </c:pt>
                <c:pt idx="6">
                  <c:v>16</c:v>
                </c:pt>
                <c:pt idx="7">
                  <c:v>20</c:v>
                </c:pt>
                <c:pt idx="8">
                  <c:v>19</c:v>
                </c:pt>
                <c:pt idx="9">
                  <c:v>20</c:v>
                </c:pt>
                <c:pt idx="10">
                  <c:v>18</c:v>
                </c:pt>
                <c:pt idx="11">
                  <c:v>15</c:v>
                </c:pt>
                <c:pt idx="1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5711744"/>
        <c:axId val="255712136"/>
        <c:axId val="0"/>
      </c:bar3DChart>
      <c:catAx>
        <c:axId val="255711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r>
                  <a:rPr lang="es-ES"/>
                  <a:t>Año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out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 b="0" i="0" u="none" strike="noStrike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s-MX"/>
          </a:p>
        </c:txPr>
        <c:crossAx val="255712136"/>
        <c:crosses val="autoZero"/>
        <c:auto val="0"/>
        <c:lblAlgn val="ctr"/>
        <c:lblOffset val="100"/>
        <c:noMultiLvlLbl val="0"/>
      </c:catAx>
      <c:valAx>
        <c:axId val="255712136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r>
                  <a:rPr lang="es-ES"/>
                  <a:t>Número de Compañías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 b="0" i="0" u="none" strike="noStrike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s-MX"/>
          </a:p>
        </c:txPr>
        <c:crossAx val="255711744"/>
        <c:crosses val="autoZero"/>
        <c:crossBetween val="between"/>
      </c:valAx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700" b="0" i="0" u="none" strike="noStrike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s-MX"/>
        </a:p>
      </c:txPr>
    </c:legend>
    <c:plotVisOnly val="0"/>
    <c:dispBlanksAs val="gap"/>
    <c:showDLblsOverMax val="0"/>
  </c:chart>
  <c:spPr>
    <a:gradFill flip="none" rotWithShape="1">
      <a:gsLst>
        <a:gs pos="0">
          <a:srgbClr val="A6C6FF"/>
        </a:gs>
        <a:gs pos="100000">
          <a:srgbClr val="E4EDFF"/>
        </a:gs>
      </a:gsLst>
      <a:lin ang="16200000" scaled="1"/>
    </a:gradFill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B3E421-9A3D-4B20-B4B1-899575A074C0}" type="doc">
      <dgm:prSet loTypeId="urn:microsoft.com/office/officeart/2005/8/layout/cycle5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461F809-E874-4CB4-BA1C-9F040C300E4D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/>
            <a:t>Conocer el tratamiento para los activos biológicos, según lo establecido en la NIC 41.</a:t>
          </a:r>
          <a:endParaRPr lang="es-ES" dirty="0"/>
        </a:p>
      </dgm:t>
    </dgm:pt>
    <dgm:pt modelId="{9C6F27C9-E5F4-42F5-B218-652FC2238A49}" type="parTrans" cxnId="{A4A6A8DF-F66F-4E56-B88A-899D7D48C89B}">
      <dgm:prSet/>
      <dgm:spPr/>
      <dgm:t>
        <a:bodyPr/>
        <a:lstStyle/>
        <a:p>
          <a:endParaRPr lang="es-ES"/>
        </a:p>
      </dgm:t>
    </dgm:pt>
    <dgm:pt modelId="{00245951-EE37-4FC1-A544-F7C9B0C5D547}" type="sibTrans" cxnId="{A4A6A8DF-F66F-4E56-B88A-899D7D48C89B}">
      <dgm:prSet/>
      <dgm:spPr/>
      <dgm:t>
        <a:bodyPr/>
        <a:lstStyle/>
        <a:p>
          <a:endParaRPr lang="es-ES"/>
        </a:p>
      </dgm:t>
    </dgm:pt>
    <dgm:pt modelId="{82990429-2003-4F59-B15A-68200DA5063F}">
      <dgm:prSet phldrT="[Texto]"/>
      <dgm:spPr/>
      <dgm:t>
        <a:bodyPr/>
        <a:lstStyle/>
        <a:p>
          <a:r>
            <a:rPr lang="es-ES" smtClean="0"/>
            <a:t>Establecer un marco teórico en el cual se conocerán los términos a utilizar en la investigación.</a:t>
          </a:r>
          <a:endParaRPr lang="es-ES" dirty="0"/>
        </a:p>
      </dgm:t>
    </dgm:pt>
    <dgm:pt modelId="{66C90686-2EB9-484E-AC91-D166F49EF449}" type="parTrans" cxnId="{07142A11-2C09-4DC4-AD4D-C76F8C55799D}">
      <dgm:prSet/>
      <dgm:spPr/>
      <dgm:t>
        <a:bodyPr/>
        <a:lstStyle/>
        <a:p>
          <a:endParaRPr lang="es-ES"/>
        </a:p>
      </dgm:t>
    </dgm:pt>
    <dgm:pt modelId="{176716CF-F703-46E7-B97F-A15CC43A49E3}" type="sibTrans" cxnId="{07142A11-2C09-4DC4-AD4D-C76F8C55799D}">
      <dgm:prSet/>
      <dgm:spPr/>
      <dgm:t>
        <a:bodyPr/>
        <a:lstStyle/>
        <a:p>
          <a:endParaRPr lang="es-ES"/>
        </a:p>
      </dgm:t>
    </dgm:pt>
    <dgm:pt modelId="{6AF615F4-7A79-4555-BF25-7DB74A2B2980}">
      <dgm:prSet phldrT="[Texto]"/>
      <dgm:spPr>
        <a:solidFill>
          <a:srgbClr val="0070C0"/>
        </a:solidFill>
      </dgm:spPr>
      <dgm:t>
        <a:bodyPr/>
        <a:lstStyle/>
        <a:p>
          <a:r>
            <a:rPr lang="es-ES" dirty="0" smtClean="0"/>
            <a:t>Diseñar un manual de aplicación de la NIC 41 para las medianas y pequeñas empresas ganaderas de la provincia de Pichincha.</a:t>
          </a:r>
          <a:endParaRPr lang="es-ES" dirty="0"/>
        </a:p>
      </dgm:t>
    </dgm:pt>
    <dgm:pt modelId="{A6D66F7D-C6A7-4949-B98D-AF5D213F239A}" type="parTrans" cxnId="{E969E239-0F73-4D85-9D28-657ACD01EEC7}">
      <dgm:prSet/>
      <dgm:spPr/>
      <dgm:t>
        <a:bodyPr/>
        <a:lstStyle/>
        <a:p>
          <a:endParaRPr lang="es-ES"/>
        </a:p>
      </dgm:t>
    </dgm:pt>
    <dgm:pt modelId="{CC67267C-0B41-4920-A466-1C82E9D70007}" type="sibTrans" cxnId="{E969E239-0F73-4D85-9D28-657ACD01EEC7}">
      <dgm:prSet/>
      <dgm:spPr/>
      <dgm:t>
        <a:bodyPr/>
        <a:lstStyle/>
        <a:p>
          <a:endParaRPr lang="es-ES"/>
        </a:p>
      </dgm:t>
    </dgm:pt>
    <dgm:pt modelId="{0C54617C-A641-4B3E-B04A-F0C344F41874}" type="pres">
      <dgm:prSet presAssocID="{EEB3E421-9A3D-4B20-B4B1-899575A074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299F01F-5E7D-4017-B4B7-52B0F50FB344}" type="pres">
      <dgm:prSet presAssocID="{D461F809-E874-4CB4-BA1C-9F040C300E4D}" presName="node" presStyleLbl="node1" presStyleIdx="0" presStyleCnt="3" custRadScaleRad="110999" custRadScaleInc="544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351A10-8860-4897-BCC1-3B36B3A5D538}" type="pres">
      <dgm:prSet presAssocID="{D461F809-E874-4CB4-BA1C-9F040C300E4D}" presName="spNode" presStyleCnt="0"/>
      <dgm:spPr/>
    </dgm:pt>
    <dgm:pt modelId="{192A5D53-EEAF-4BAF-AC61-FC6E5CA0A3FF}" type="pres">
      <dgm:prSet presAssocID="{00245951-EE37-4FC1-A544-F7C9B0C5D547}" presName="sibTrans" presStyleLbl="sibTrans1D1" presStyleIdx="0" presStyleCnt="3"/>
      <dgm:spPr/>
      <dgm:t>
        <a:bodyPr/>
        <a:lstStyle/>
        <a:p>
          <a:endParaRPr lang="es-ES"/>
        </a:p>
      </dgm:t>
    </dgm:pt>
    <dgm:pt modelId="{1CDDD8EA-F11E-41E4-863E-AD945F9BEBF9}" type="pres">
      <dgm:prSet presAssocID="{82990429-2003-4F59-B15A-68200DA5063F}" presName="node" presStyleLbl="node1" presStyleIdx="1" presStyleCnt="3" custRadScaleRad="135774" custRadScaleInc="-116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E60DC8-46C2-4243-B0F4-B13863182D42}" type="pres">
      <dgm:prSet presAssocID="{82990429-2003-4F59-B15A-68200DA5063F}" presName="spNode" presStyleCnt="0"/>
      <dgm:spPr/>
    </dgm:pt>
    <dgm:pt modelId="{6224B074-9D07-44E5-A33A-97BC4F5A320A}" type="pres">
      <dgm:prSet presAssocID="{176716CF-F703-46E7-B97F-A15CC43A49E3}" presName="sibTrans" presStyleLbl="sibTrans1D1" presStyleIdx="1" presStyleCnt="3"/>
      <dgm:spPr/>
      <dgm:t>
        <a:bodyPr/>
        <a:lstStyle/>
        <a:p>
          <a:endParaRPr lang="es-ES"/>
        </a:p>
      </dgm:t>
    </dgm:pt>
    <dgm:pt modelId="{9628266D-54F9-40D7-B96E-CDFB0840B775}" type="pres">
      <dgm:prSet presAssocID="{6AF615F4-7A79-4555-BF25-7DB74A2B2980}" presName="node" presStyleLbl="node1" presStyleIdx="2" presStyleCnt="3" custRadScaleRad="65310" custRadScaleInc="168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3FD0F8-D167-4289-B9F7-64B3EAC4994C}" type="pres">
      <dgm:prSet presAssocID="{6AF615F4-7A79-4555-BF25-7DB74A2B2980}" presName="spNode" presStyleCnt="0"/>
      <dgm:spPr/>
    </dgm:pt>
    <dgm:pt modelId="{59FBCE15-41C7-4829-B674-E1D9B6B533E9}" type="pres">
      <dgm:prSet presAssocID="{CC67267C-0B41-4920-A466-1C82E9D70007}" presName="sibTrans" presStyleLbl="sibTrans1D1" presStyleIdx="2" presStyleCnt="3"/>
      <dgm:spPr/>
      <dgm:t>
        <a:bodyPr/>
        <a:lstStyle/>
        <a:p>
          <a:endParaRPr lang="es-ES"/>
        </a:p>
      </dgm:t>
    </dgm:pt>
  </dgm:ptLst>
  <dgm:cxnLst>
    <dgm:cxn modelId="{07142A11-2C09-4DC4-AD4D-C76F8C55799D}" srcId="{EEB3E421-9A3D-4B20-B4B1-899575A074C0}" destId="{82990429-2003-4F59-B15A-68200DA5063F}" srcOrd="1" destOrd="0" parTransId="{66C90686-2EB9-484E-AC91-D166F49EF449}" sibTransId="{176716CF-F703-46E7-B97F-A15CC43A49E3}"/>
    <dgm:cxn modelId="{05AB104D-AB28-4611-9F00-A0FFDA1486D0}" type="presOf" srcId="{00245951-EE37-4FC1-A544-F7C9B0C5D547}" destId="{192A5D53-EEAF-4BAF-AC61-FC6E5CA0A3FF}" srcOrd="0" destOrd="0" presId="urn:microsoft.com/office/officeart/2005/8/layout/cycle5"/>
    <dgm:cxn modelId="{BD02BFFF-10EA-42A0-8E2F-B29BDCCF30E9}" type="presOf" srcId="{82990429-2003-4F59-B15A-68200DA5063F}" destId="{1CDDD8EA-F11E-41E4-863E-AD945F9BEBF9}" srcOrd="0" destOrd="0" presId="urn:microsoft.com/office/officeart/2005/8/layout/cycle5"/>
    <dgm:cxn modelId="{6B24208C-92A7-4291-999B-EAD9712690BD}" type="presOf" srcId="{D461F809-E874-4CB4-BA1C-9F040C300E4D}" destId="{7299F01F-5E7D-4017-B4B7-52B0F50FB344}" srcOrd="0" destOrd="0" presId="urn:microsoft.com/office/officeart/2005/8/layout/cycle5"/>
    <dgm:cxn modelId="{E969E239-0F73-4D85-9D28-657ACD01EEC7}" srcId="{EEB3E421-9A3D-4B20-B4B1-899575A074C0}" destId="{6AF615F4-7A79-4555-BF25-7DB74A2B2980}" srcOrd="2" destOrd="0" parTransId="{A6D66F7D-C6A7-4949-B98D-AF5D213F239A}" sibTransId="{CC67267C-0B41-4920-A466-1C82E9D70007}"/>
    <dgm:cxn modelId="{A4A6A8DF-F66F-4E56-B88A-899D7D48C89B}" srcId="{EEB3E421-9A3D-4B20-B4B1-899575A074C0}" destId="{D461F809-E874-4CB4-BA1C-9F040C300E4D}" srcOrd="0" destOrd="0" parTransId="{9C6F27C9-E5F4-42F5-B218-652FC2238A49}" sibTransId="{00245951-EE37-4FC1-A544-F7C9B0C5D547}"/>
    <dgm:cxn modelId="{B7ABCB28-6D2C-4986-BA2B-49381CF95295}" type="presOf" srcId="{CC67267C-0B41-4920-A466-1C82E9D70007}" destId="{59FBCE15-41C7-4829-B674-E1D9B6B533E9}" srcOrd="0" destOrd="0" presId="urn:microsoft.com/office/officeart/2005/8/layout/cycle5"/>
    <dgm:cxn modelId="{BD327AA0-917A-4A43-B447-6E6718F44A0B}" type="presOf" srcId="{176716CF-F703-46E7-B97F-A15CC43A49E3}" destId="{6224B074-9D07-44E5-A33A-97BC4F5A320A}" srcOrd="0" destOrd="0" presId="urn:microsoft.com/office/officeart/2005/8/layout/cycle5"/>
    <dgm:cxn modelId="{8AFFFC91-4C8C-452E-B23C-55711F8E42F1}" type="presOf" srcId="{EEB3E421-9A3D-4B20-B4B1-899575A074C0}" destId="{0C54617C-A641-4B3E-B04A-F0C344F41874}" srcOrd="0" destOrd="0" presId="urn:microsoft.com/office/officeart/2005/8/layout/cycle5"/>
    <dgm:cxn modelId="{C736FAEE-C782-422C-83C7-69C532ACAA2B}" type="presOf" srcId="{6AF615F4-7A79-4555-BF25-7DB74A2B2980}" destId="{9628266D-54F9-40D7-B96E-CDFB0840B775}" srcOrd="0" destOrd="0" presId="urn:microsoft.com/office/officeart/2005/8/layout/cycle5"/>
    <dgm:cxn modelId="{37EFFC9E-5896-4B95-8591-01687EBC6AB2}" type="presParOf" srcId="{0C54617C-A641-4B3E-B04A-F0C344F41874}" destId="{7299F01F-5E7D-4017-B4B7-52B0F50FB344}" srcOrd="0" destOrd="0" presId="urn:microsoft.com/office/officeart/2005/8/layout/cycle5"/>
    <dgm:cxn modelId="{DCEEC812-2E5B-44A0-8B56-30420675D520}" type="presParOf" srcId="{0C54617C-A641-4B3E-B04A-F0C344F41874}" destId="{52351A10-8860-4897-BCC1-3B36B3A5D538}" srcOrd="1" destOrd="0" presId="urn:microsoft.com/office/officeart/2005/8/layout/cycle5"/>
    <dgm:cxn modelId="{17B8C92A-76E5-4A46-BC9C-4CE3C15219AE}" type="presParOf" srcId="{0C54617C-A641-4B3E-B04A-F0C344F41874}" destId="{192A5D53-EEAF-4BAF-AC61-FC6E5CA0A3FF}" srcOrd="2" destOrd="0" presId="urn:microsoft.com/office/officeart/2005/8/layout/cycle5"/>
    <dgm:cxn modelId="{CADBE51B-4DBE-4CD3-A7EC-2C08B0711109}" type="presParOf" srcId="{0C54617C-A641-4B3E-B04A-F0C344F41874}" destId="{1CDDD8EA-F11E-41E4-863E-AD945F9BEBF9}" srcOrd="3" destOrd="0" presId="urn:microsoft.com/office/officeart/2005/8/layout/cycle5"/>
    <dgm:cxn modelId="{84AD907A-8191-4A72-8813-231CD794BAC1}" type="presParOf" srcId="{0C54617C-A641-4B3E-B04A-F0C344F41874}" destId="{5FE60DC8-46C2-4243-B0F4-B13863182D42}" srcOrd="4" destOrd="0" presId="urn:microsoft.com/office/officeart/2005/8/layout/cycle5"/>
    <dgm:cxn modelId="{A9E6BFF6-FEC7-4136-BE24-3DCA478F7925}" type="presParOf" srcId="{0C54617C-A641-4B3E-B04A-F0C344F41874}" destId="{6224B074-9D07-44E5-A33A-97BC4F5A320A}" srcOrd="5" destOrd="0" presId="urn:microsoft.com/office/officeart/2005/8/layout/cycle5"/>
    <dgm:cxn modelId="{A577050D-610D-41AF-B9C7-F57FC06232F2}" type="presParOf" srcId="{0C54617C-A641-4B3E-B04A-F0C344F41874}" destId="{9628266D-54F9-40D7-B96E-CDFB0840B775}" srcOrd="6" destOrd="0" presId="urn:microsoft.com/office/officeart/2005/8/layout/cycle5"/>
    <dgm:cxn modelId="{6BD3A9EA-6BAA-4673-848D-165E5C64B05C}" type="presParOf" srcId="{0C54617C-A641-4B3E-B04A-F0C344F41874}" destId="{5E3FD0F8-D167-4289-B9F7-64B3EAC4994C}" srcOrd="7" destOrd="0" presId="urn:microsoft.com/office/officeart/2005/8/layout/cycle5"/>
    <dgm:cxn modelId="{826F9EBE-C524-40E2-84DD-D9F090F6DA3B}" type="presParOf" srcId="{0C54617C-A641-4B3E-B04A-F0C344F41874}" destId="{59FBCE15-41C7-4829-B674-E1D9B6B533E9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C7145C-28CE-4142-8F07-57F64AEDF0D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F8B54DC-CC40-403E-800C-74233F90013B}">
      <dgm:prSet phldrT="[Texto]"/>
      <dgm:spPr>
        <a:solidFill>
          <a:srgbClr val="92D050"/>
        </a:solidFill>
      </dgm:spPr>
      <dgm:t>
        <a:bodyPr/>
        <a:lstStyle/>
        <a:p>
          <a:r>
            <a:rPr lang="es-ES" b="1" dirty="0" smtClean="0">
              <a:latin typeface="+mj-lt"/>
            </a:rPr>
            <a:t>TEORÍA DE SOPORTE </a:t>
          </a:r>
          <a:endParaRPr lang="es-ES" dirty="0"/>
        </a:p>
      </dgm:t>
    </dgm:pt>
    <dgm:pt modelId="{35D0A80E-30AB-4857-9FA6-47B53C6401F8}" type="parTrans" cxnId="{D3707D9B-B7F0-4665-BDF7-115546A77898}">
      <dgm:prSet/>
      <dgm:spPr/>
      <dgm:t>
        <a:bodyPr/>
        <a:lstStyle/>
        <a:p>
          <a:endParaRPr lang="es-ES"/>
        </a:p>
      </dgm:t>
    </dgm:pt>
    <dgm:pt modelId="{2154A10B-1AB6-499F-B70A-B8DA9FCDAD85}" type="sibTrans" cxnId="{D3707D9B-B7F0-4665-BDF7-115546A77898}">
      <dgm:prSet/>
      <dgm:spPr/>
      <dgm:t>
        <a:bodyPr/>
        <a:lstStyle/>
        <a:p>
          <a:endParaRPr lang="es-ES"/>
        </a:p>
      </dgm:t>
    </dgm:pt>
    <dgm:pt modelId="{FB8D30B2-8228-4272-B2B5-174EDC8DF15C}">
      <dgm:prSet phldrT="[Texto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s-ES" dirty="0" smtClean="0"/>
            <a:t>Norma Internacional de Contabilidad 41 – NIC 41</a:t>
          </a:r>
          <a:endParaRPr lang="es-ES" dirty="0"/>
        </a:p>
      </dgm:t>
    </dgm:pt>
    <dgm:pt modelId="{EBBEDEC7-7B44-4441-8B1C-B75CBD8C522C}" type="parTrans" cxnId="{D9F89E9D-2752-4FA8-A9CD-2AF17534F987}">
      <dgm:prSet/>
      <dgm:spPr/>
      <dgm:t>
        <a:bodyPr/>
        <a:lstStyle/>
        <a:p>
          <a:endParaRPr lang="es-ES"/>
        </a:p>
      </dgm:t>
    </dgm:pt>
    <dgm:pt modelId="{65B8692A-9507-4B97-A6AA-BEB993C969D6}" type="sibTrans" cxnId="{D9F89E9D-2752-4FA8-A9CD-2AF17534F987}">
      <dgm:prSet/>
      <dgm:spPr/>
      <dgm:t>
        <a:bodyPr/>
        <a:lstStyle/>
        <a:p>
          <a:endParaRPr lang="es-ES"/>
        </a:p>
      </dgm:t>
    </dgm:pt>
    <dgm:pt modelId="{D114A148-13A1-413F-8BBC-F3568AD7626C}" type="pres">
      <dgm:prSet presAssocID="{99C7145C-28CE-4142-8F07-57F64AEDF0D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1A7B193-1F68-41E4-8C2B-EA63C0DB4FD5}" type="pres">
      <dgm:prSet presAssocID="{5F8B54DC-CC40-403E-800C-74233F90013B}" presName="horFlow" presStyleCnt="0"/>
      <dgm:spPr/>
    </dgm:pt>
    <dgm:pt modelId="{2D33A37C-733A-4959-AAF1-AE12713C4180}" type="pres">
      <dgm:prSet presAssocID="{5F8B54DC-CC40-403E-800C-74233F90013B}" presName="bigChev" presStyleLbl="node1" presStyleIdx="0" presStyleCnt="1" custLinFactX="-32218" custLinFactNeighborX="-100000" custLinFactNeighborY="825"/>
      <dgm:spPr/>
      <dgm:t>
        <a:bodyPr/>
        <a:lstStyle/>
        <a:p>
          <a:endParaRPr lang="es-ES"/>
        </a:p>
      </dgm:t>
    </dgm:pt>
    <dgm:pt modelId="{F294C79F-D43C-45F0-BF2A-642A372B9107}" type="pres">
      <dgm:prSet presAssocID="{EBBEDEC7-7B44-4441-8B1C-B75CBD8C522C}" presName="parTrans" presStyleCnt="0"/>
      <dgm:spPr/>
    </dgm:pt>
    <dgm:pt modelId="{F06C904A-451E-4BEA-9BEC-B4DDACE7B9F2}" type="pres">
      <dgm:prSet presAssocID="{FB8D30B2-8228-4272-B2B5-174EDC8DF15C}" presName="node" presStyleLbl="alignAccFollowNode1" presStyleIdx="0" presStyleCnt="1" custScaleX="1767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48498B-12AA-4FEC-B23C-DFC5557DA059}" type="presOf" srcId="{5F8B54DC-CC40-403E-800C-74233F90013B}" destId="{2D33A37C-733A-4959-AAF1-AE12713C4180}" srcOrd="0" destOrd="0" presId="urn:microsoft.com/office/officeart/2005/8/layout/lProcess3"/>
    <dgm:cxn modelId="{9E52F842-932C-4DCF-80FA-2A20137D3C83}" type="presOf" srcId="{99C7145C-28CE-4142-8F07-57F64AEDF0D9}" destId="{D114A148-13A1-413F-8BBC-F3568AD7626C}" srcOrd="0" destOrd="0" presId="urn:microsoft.com/office/officeart/2005/8/layout/lProcess3"/>
    <dgm:cxn modelId="{D9F89E9D-2752-4FA8-A9CD-2AF17534F987}" srcId="{5F8B54DC-CC40-403E-800C-74233F90013B}" destId="{FB8D30B2-8228-4272-B2B5-174EDC8DF15C}" srcOrd="0" destOrd="0" parTransId="{EBBEDEC7-7B44-4441-8B1C-B75CBD8C522C}" sibTransId="{65B8692A-9507-4B97-A6AA-BEB993C969D6}"/>
    <dgm:cxn modelId="{CE14EB80-8F9F-4A2B-8ECF-0DD06E222AC2}" type="presOf" srcId="{FB8D30B2-8228-4272-B2B5-174EDC8DF15C}" destId="{F06C904A-451E-4BEA-9BEC-B4DDACE7B9F2}" srcOrd="0" destOrd="0" presId="urn:microsoft.com/office/officeart/2005/8/layout/lProcess3"/>
    <dgm:cxn modelId="{D3707D9B-B7F0-4665-BDF7-115546A77898}" srcId="{99C7145C-28CE-4142-8F07-57F64AEDF0D9}" destId="{5F8B54DC-CC40-403E-800C-74233F90013B}" srcOrd="0" destOrd="0" parTransId="{35D0A80E-30AB-4857-9FA6-47B53C6401F8}" sibTransId="{2154A10B-1AB6-499F-B70A-B8DA9FCDAD85}"/>
    <dgm:cxn modelId="{BF2DE6FA-C6D7-48EB-B158-352D9BB454A6}" type="presParOf" srcId="{D114A148-13A1-413F-8BBC-F3568AD7626C}" destId="{41A7B193-1F68-41E4-8C2B-EA63C0DB4FD5}" srcOrd="0" destOrd="0" presId="urn:microsoft.com/office/officeart/2005/8/layout/lProcess3"/>
    <dgm:cxn modelId="{596ACF44-87FF-44E5-B328-B67E6293FA0D}" type="presParOf" srcId="{41A7B193-1F68-41E4-8C2B-EA63C0DB4FD5}" destId="{2D33A37C-733A-4959-AAF1-AE12713C4180}" srcOrd="0" destOrd="0" presId="urn:microsoft.com/office/officeart/2005/8/layout/lProcess3"/>
    <dgm:cxn modelId="{8C059E64-14B2-48A5-967F-B3146E7CBD8B}" type="presParOf" srcId="{41A7B193-1F68-41E4-8C2B-EA63C0DB4FD5}" destId="{F294C79F-D43C-45F0-BF2A-642A372B9107}" srcOrd="1" destOrd="0" presId="urn:microsoft.com/office/officeart/2005/8/layout/lProcess3"/>
    <dgm:cxn modelId="{EEF90F92-ED6B-43D4-8AF9-31CCA7DC2713}" type="presParOf" srcId="{41A7B193-1F68-41E4-8C2B-EA63C0DB4FD5}" destId="{F06C904A-451E-4BEA-9BEC-B4DDACE7B9F2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37417B-9C46-4E02-BA07-D80F1D8A4DC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62CC1BC-87D5-4A2E-944D-A724813E4CD7}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 smtClean="0"/>
            <a:t>Estudios Relacionados</a:t>
          </a:r>
          <a:endParaRPr lang="es-ES" dirty="0"/>
        </a:p>
      </dgm:t>
    </dgm:pt>
    <dgm:pt modelId="{CD9D2931-856C-41C6-9448-53F82BB34BFC}" type="parTrans" cxnId="{4F4A33AE-EC50-4C0F-AB19-7864AE6AD084}">
      <dgm:prSet/>
      <dgm:spPr/>
      <dgm:t>
        <a:bodyPr/>
        <a:lstStyle/>
        <a:p>
          <a:endParaRPr lang="es-ES"/>
        </a:p>
      </dgm:t>
    </dgm:pt>
    <dgm:pt modelId="{144810E2-2884-449F-BD17-A33198DDDF9E}" type="sibTrans" cxnId="{4F4A33AE-EC50-4C0F-AB19-7864AE6AD084}">
      <dgm:prSet/>
      <dgm:spPr/>
      <dgm:t>
        <a:bodyPr/>
        <a:lstStyle/>
        <a:p>
          <a:endParaRPr lang="es-ES"/>
        </a:p>
      </dgm:t>
    </dgm:pt>
    <dgm:pt modelId="{B109AC32-74C2-450E-965A-589E2C2E4C03}">
      <dgm:prSet phldrT="[Texto]"/>
      <dgm:spPr>
        <a:solidFill>
          <a:srgbClr val="82E95D"/>
        </a:solidFill>
      </dgm:spPr>
      <dgm:t>
        <a:bodyPr/>
        <a:lstStyle/>
        <a:p>
          <a:r>
            <a:rPr lang="es-EC" dirty="0" err="1" smtClean="0"/>
            <a:t>Accounting</a:t>
          </a:r>
          <a:r>
            <a:rPr lang="es-EC" dirty="0" smtClean="0"/>
            <a:t> </a:t>
          </a:r>
          <a:r>
            <a:rPr lang="es-EC" dirty="0" err="1" smtClean="0"/>
            <a:t>Advisory</a:t>
          </a:r>
          <a:r>
            <a:rPr lang="es-EC" dirty="0" smtClean="0"/>
            <a:t> </a:t>
          </a:r>
          <a:r>
            <a:rPr lang="es-EC" dirty="0" err="1" smtClean="0"/>
            <a:t>Services</a:t>
          </a:r>
          <a:r>
            <a:rPr lang="es-EC" dirty="0" smtClean="0"/>
            <a:t> – NIC 41 – Activos Biológicos y practicas Europeas de aplicación.</a:t>
          </a:r>
          <a:endParaRPr lang="es-ES" dirty="0"/>
        </a:p>
      </dgm:t>
    </dgm:pt>
    <dgm:pt modelId="{914FA375-671D-4B38-AAC4-2AB39AF0242F}" type="parTrans" cxnId="{4FBBDC32-63F0-4E64-8F19-3016AD71603A}">
      <dgm:prSet/>
      <dgm:spPr/>
      <dgm:t>
        <a:bodyPr/>
        <a:lstStyle/>
        <a:p>
          <a:endParaRPr lang="es-ES"/>
        </a:p>
      </dgm:t>
    </dgm:pt>
    <dgm:pt modelId="{E454A976-5621-4661-909F-204E988208B4}" type="sibTrans" cxnId="{4FBBDC32-63F0-4E64-8F19-3016AD71603A}">
      <dgm:prSet/>
      <dgm:spPr/>
      <dgm:t>
        <a:bodyPr/>
        <a:lstStyle/>
        <a:p>
          <a:endParaRPr lang="es-ES"/>
        </a:p>
      </dgm:t>
    </dgm:pt>
    <dgm:pt modelId="{93FD3A85-113D-4471-8AB5-675060D18C5E}">
      <dgm:prSet/>
      <dgm:spPr>
        <a:solidFill>
          <a:srgbClr val="27E58F"/>
        </a:solidFill>
      </dgm:spPr>
      <dgm:t>
        <a:bodyPr/>
        <a:lstStyle/>
        <a:p>
          <a:r>
            <a:rPr lang="es-EC" dirty="0" smtClean="0"/>
            <a:t>NIC 41 Tratamiento contable de los activos biológicos y de los productos agrícolas.</a:t>
          </a:r>
          <a:endParaRPr lang="es-ES" dirty="0"/>
        </a:p>
      </dgm:t>
    </dgm:pt>
    <dgm:pt modelId="{9916B027-09F5-43DA-8592-7313D720DE77}" type="parTrans" cxnId="{DF50DA8E-8F46-4547-8C33-16BC21B2390F}">
      <dgm:prSet/>
      <dgm:spPr/>
      <dgm:t>
        <a:bodyPr/>
        <a:lstStyle/>
        <a:p>
          <a:endParaRPr lang="es-ES"/>
        </a:p>
      </dgm:t>
    </dgm:pt>
    <dgm:pt modelId="{F2C436A7-216D-4BAF-AF7C-0564B32167A4}" type="sibTrans" cxnId="{DF50DA8E-8F46-4547-8C33-16BC21B2390F}">
      <dgm:prSet/>
      <dgm:spPr/>
      <dgm:t>
        <a:bodyPr/>
        <a:lstStyle/>
        <a:p>
          <a:endParaRPr lang="es-ES"/>
        </a:p>
      </dgm:t>
    </dgm:pt>
    <dgm:pt modelId="{8DC79BA7-4131-4BD6-B258-F7841EB5182B}" type="pres">
      <dgm:prSet presAssocID="{E337417B-9C46-4E02-BA07-D80F1D8A4DC5}" presName="CompostProcess" presStyleCnt="0">
        <dgm:presLayoutVars>
          <dgm:dir/>
          <dgm:resizeHandles val="exact"/>
        </dgm:presLayoutVars>
      </dgm:prSet>
      <dgm:spPr/>
    </dgm:pt>
    <dgm:pt modelId="{3683DD15-4D51-4A2C-872D-37E75822A55F}" type="pres">
      <dgm:prSet presAssocID="{E337417B-9C46-4E02-BA07-D80F1D8A4DC5}" presName="arrow" presStyleLbl="bgShp" presStyleIdx="0" presStyleCnt="1" custScaleX="117647"/>
      <dgm:spPr/>
    </dgm:pt>
    <dgm:pt modelId="{0A91B5A6-8F54-44EC-9DB6-023B336BBBEB}" type="pres">
      <dgm:prSet presAssocID="{E337417B-9C46-4E02-BA07-D80F1D8A4DC5}" presName="linearProcess" presStyleCnt="0"/>
      <dgm:spPr/>
    </dgm:pt>
    <dgm:pt modelId="{30DF88D4-FEC1-4DF1-AE4C-205764EF542E}" type="pres">
      <dgm:prSet presAssocID="{F62CC1BC-87D5-4A2E-944D-A724813E4CD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2645AB-3E27-419C-A2DF-804C9BF61786}" type="pres">
      <dgm:prSet presAssocID="{144810E2-2884-449F-BD17-A33198DDDF9E}" presName="sibTrans" presStyleCnt="0"/>
      <dgm:spPr/>
    </dgm:pt>
    <dgm:pt modelId="{21A1DE6C-4A6C-4E01-8F13-178AA9F5E221}" type="pres">
      <dgm:prSet presAssocID="{B109AC32-74C2-450E-965A-589E2C2E4C03}" presName="textNode" presStyleLbl="node1" presStyleIdx="1" presStyleCnt="3" custLinFactNeighborX="-16183" custLinFactNeighborY="-9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29106A-F739-460A-878A-5577093352BD}" type="pres">
      <dgm:prSet presAssocID="{E454A976-5621-4661-909F-204E988208B4}" presName="sibTrans" presStyleCnt="0"/>
      <dgm:spPr/>
    </dgm:pt>
    <dgm:pt modelId="{9E1D853C-A57D-4130-A605-F7C84AE04D07}" type="pres">
      <dgm:prSet presAssocID="{93FD3A85-113D-4471-8AB5-675060D18C5E}" presName="textNode" presStyleLbl="node1" presStyleIdx="2" presStyleCnt="3" custLinFactNeighborX="-89005" custLinFactNeighborY="-29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50DA8E-8F46-4547-8C33-16BC21B2390F}" srcId="{E337417B-9C46-4E02-BA07-D80F1D8A4DC5}" destId="{93FD3A85-113D-4471-8AB5-675060D18C5E}" srcOrd="2" destOrd="0" parTransId="{9916B027-09F5-43DA-8592-7313D720DE77}" sibTransId="{F2C436A7-216D-4BAF-AF7C-0564B32167A4}"/>
    <dgm:cxn modelId="{1C11C4CB-2190-4BB6-A454-091B5B5D43C0}" type="presOf" srcId="{93FD3A85-113D-4471-8AB5-675060D18C5E}" destId="{9E1D853C-A57D-4130-A605-F7C84AE04D07}" srcOrd="0" destOrd="0" presId="urn:microsoft.com/office/officeart/2005/8/layout/hProcess9"/>
    <dgm:cxn modelId="{E095AE9E-6E86-4B2A-B59F-A5D44D0D961F}" type="presOf" srcId="{B109AC32-74C2-450E-965A-589E2C2E4C03}" destId="{21A1DE6C-4A6C-4E01-8F13-178AA9F5E221}" srcOrd="0" destOrd="0" presId="urn:microsoft.com/office/officeart/2005/8/layout/hProcess9"/>
    <dgm:cxn modelId="{4F4A33AE-EC50-4C0F-AB19-7864AE6AD084}" srcId="{E337417B-9C46-4E02-BA07-D80F1D8A4DC5}" destId="{F62CC1BC-87D5-4A2E-944D-A724813E4CD7}" srcOrd="0" destOrd="0" parTransId="{CD9D2931-856C-41C6-9448-53F82BB34BFC}" sibTransId="{144810E2-2884-449F-BD17-A33198DDDF9E}"/>
    <dgm:cxn modelId="{4FBBDC32-63F0-4E64-8F19-3016AD71603A}" srcId="{E337417B-9C46-4E02-BA07-D80F1D8A4DC5}" destId="{B109AC32-74C2-450E-965A-589E2C2E4C03}" srcOrd="1" destOrd="0" parTransId="{914FA375-671D-4B38-AAC4-2AB39AF0242F}" sibTransId="{E454A976-5621-4661-909F-204E988208B4}"/>
    <dgm:cxn modelId="{CA1D4C83-6702-4E7A-ADD4-CACC5CC3C9A8}" type="presOf" srcId="{E337417B-9C46-4E02-BA07-D80F1D8A4DC5}" destId="{8DC79BA7-4131-4BD6-B258-F7841EB5182B}" srcOrd="0" destOrd="0" presId="urn:microsoft.com/office/officeart/2005/8/layout/hProcess9"/>
    <dgm:cxn modelId="{1BB81B9A-38D1-404A-9BD1-93BAE60A29C0}" type="presOf" srcId="{F62CC1BC-87D5-4A2E-944D-A724813E4CD7}" destId="{30DF88D4-FEC1-4DF1-AE4C-205764EF542E}" srcOrd="0" destOrd="0" presId="urn:microsoft.com/office/officeart/2005/8/layout/hProcess9"/>
    <dgm:cxn modelId="{3CD19960-F2F7-4AD3-A1FA-60F7169A10D2}" type="presParOf" srcId="{8DC79BA7-4131-4BD6-B258-F7841EB5182B}" destId="{3683DD15-4D51-4A2C-872D-37E75822A55F}" srcOrd="0" destOrd="0" presId="urn:microsoft.com/office/officeart/2005/8/layout/hProcess9"/>
    <dgm:cxn modelId="{FFC1EE4B-50A5-4282-8174-7FBDCB3F9C2A}" type="presParOf" srcId="{8DC79BA7-4131-4BD6-B258-F7841EB5182B}" destId="{0A91B5A6-8F54-44EC-9DB6-023B336BBBEB}" srcOrd="1" destOrd="0" presId="urn:microsoft.com/office/officeart/2005/8/layout/hProcess9"/>
    <dgm:cxn modelId="{D636AE55-8698-4626-A848-C7AC95663F0D}" type="presParOf" srcId="{0A91B5A6-8F54-44EC-9DB6-023B336BBBEB}" destId="{30DF88D4-FEC1-4DF1-AE4C-205764EF542E}" srcOrd="0" destOrd="0" presId="urn:microsoft.com/office/officeart/2005/8/layout/hProcess9"/>
    <dgm:cxn modelId="{C3ABBB67-97C5-4EA2-840F-DAA80BA73982}" type="presParOf" srcId="{0A91B5A6-8F54-44EC-9DB6-023B336BBBEB}" destId="{E02645AB-3E27-419C-A2DF-804C9BF61786}" srcOrd="1" destOrd="0" presId="urn:microsoft.com/office/officeart/2005/8/layout/hProcess9"/>
    <dgm:cxn modelId="{C34AC4AF-02B3-4E35-906E-9B54774464DF}" type="presParOf" srcId="{0A91B5A6-8F54-44EC-9DB6-023B336BBBEB}" destId="{21A1DE6C-4A6C-4E01-8F13-178AA9F5E221}" srcOrd="2" destOrd="0" presId="urn:microsoft.com/office/officeart/2005/8/layout/hProcess9"/>
    <dgm:cxn modelId="{C9B5A2EF-B752-47C7-8F9C-5654F918CBE3}" type="presParOf" srcId="{0A91B5A6-8F54-44EC-9DB6-023B336BBBEB}" destId="{6B29106A-F739-460A-878A-5577093352BD}" srcOrd="3" destOrd="0" presId="urn:microsoft.com/office/officeart/2005/8/layout/hProcess9"/>
    <dgm:cxn modelId="{82C71DEE-C71E-4898-8C9A-153308FA807C}" type="presParOf" srcId="{0A91B5A6-8F54-44EC-9DB6-023B336BBBEB}" destId="{9E1D853C-A57D-4130-A605-F7C84AE04D0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EDB257-9351-47C2-A2D4-C9DA65B6316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69F0A0D-5A37-4FDF-AFAE-C4F3D383E85C}">
      <dgm:prSet phldrT="[Texto]"/>
      <dgm:spPr>
        <a:solidFill>
          <a:srgbClr val="82E95D"/>
        </a:solidFill>
      </dgm:spPr>
      <dgm:t>
        <a:bodyPr/>
        <a:lstStyle/>
        <a:p>
          <a:r>
            <a:rPr lang="es-EC" dirty="0" err="1" smtClean="0"/>
            <a:t>Accounting</a:t>
          </a:r>
          <a:r>
            <a:rPr lang="es-EC" dirty="0" smtClean="0"/>
            <a:t> </a:t>
          </a:r>
          <a:r>
            <a:rPr lang="es-EC" dirty="0" err="1" smtClean="0"/>
            <a:t>Advisory</a:t>
          </a:r>
          <a:r>
            <a:rPr lang="es-EC" dirty="0" smtClean="0"/>
            <a:t> </a:t>
          </a:r>
          <a:r>
            <a:rPr lang="es-EC" dirty="0" err="1" smtClean="0"/>
            <a:t>Services</a:t>
          </a:r>
          <a:r>
            <a:rPr lang="es-EC" dirty="0" smtClean="0"/>
            <a:t> – NIC 41 – Activos Biológicos y practicas Europeas de aplicación.</a:t>
          </a:r>
          <a:endParaRPr lang="es-ES" dirty="0"/>
        </a:p>
      </dgm:t>
    </dgm:pt>
    <dgm:pt modelId="{2AEBBEC4-0F57-4076-9C35-8CE1D09E0558}" type="parTrans" cxnId="{A0948AED-4829-4589-A08B-54B4E566E0E9}">
      <dgm:prSet/>
      <dgm:spPr/>
      <dgm:t>
        <a:bodyPr/>
        <a:lstStyle/>
        <a:p>
          <a:endParaRPr lang="es-ES"/>
        </a:p>
      </dgm:t>
    </dgm:pt>
    <dgm:pt modelId="{EFA1C20F-5584-48FA-9012-3FF7C44A8FD4}" type="sibTrans" cxnId="{A0948AED-4829-4589-A08B-54B4E566E0E9}">
      <dgm:prSet/>
      <dgm:spPr/>
      <dgm:t>
        <a:bodyPr/>
        <a:lstStyle/>
        <a:p>
          <a:endParaRPr lang="es-ES"/>
        </a:p>
      </dgm:t>
    </dgm:pt>
    <dgm:pt modelId="{296E936C-BC1E-4699-A116-F114DFD2F3E3}">
      <dgm:prSet phldrT="[Texto]"/>
      <dgm:spPr/>
      <dgm:t>
        <a:bodyPr/>
        <a:lstStyle/>
        <a:p>
          <a:r>
            <a:rPr lang="es-EC" b="1" dirty="0" smtClean="0"/>
            <a:t>Activos biológicos y productos agrícolas.</a:t>
          </a:r>
          <a:endParaRPr lang="es-ES" dirty="0"/>
        </a:p>
      </dgm:t>
    </dgm:pt>
    <dgm:pt modelId="{1947A199-0FF2-4385-B3C9-2537489EB503}" type="parTrans" cxnId="{532BA25B-0730-4A59-8490-763BF024836A}">
      <dgm:prSet/>
      <dgm:spPr/>
      <dgm:t>
        <a:bodyPr/>
        <a:lstStyle/>
        <a:p>
          <a:endParaRPr lang="es-ES"/>
        </a:p>
      </dgm:t>
    </dgm:pt>
    <dgm:pt modelId="{E0AAE931-13AE-46E7-80FF-8B0DEC6121D7}" type="sibTrans" cxnId="{532BA25B-0730-4A59-8490-763BF024836A}">
      <dgm:prSet/>
      <dgm:spPr/>
      <dgm:t>
        <a:bodyPr/>
        <a:lstStyle/>
        <a:p>
          <a:endParaRPr lang="es-ES"/>
        </a:p>
      </dgm:t>
    </dgm:pt>
    <dgm:pt modelId="{862E06A5-63A2-488E-8333-B7B5D7D95CB9}">
      <dgm:prSet phldrT="[Texto]"/>
      <dgm:spPr/>
      <dgm:t>
        <a:bodyPr/>
        <a:lstStyle/>
        <a:p>
          <a:r>
            <a:rPr lang="es-EC" b="1" dirty="0" smtClean="0"/>
            <a:t>Reconocimiento y medición.</a:t>
          </a:r>
          <a:endParaRPr lang="es-ES" dirty="0"/>
        </a:p>
      </dgm:t>
    </dgm:pt>
    <dgm:pt modelId="{D518BD23-13A7-4FD0-8457-BF02C1967713}" type="parTrans" cxnId="{F65E6E58-295E-4240-ABD3-093271D16480}">
      <dgm:prSet/>
      <dgm:spPr/>
      <dgm:t>
        <a:bodyPr/>
        <a:lstStyle/>
        <a:p>
          <a:endParaRPr lang="es-ES"/>
        </a:p>
      </dgm:t>
    </dgm:pt>
    <dgm:pt modelId="{D2541397-2DA6-4B6E-8EC3-FD19A543096B}" type="sibTrans" cxnId="{F65E6E58-295E-4240-ABD3-093271D16480}">
      <dgm:prSet/>
      <dgm:spPr/>
      <dgm:t>
        <a:bodyPr/>
        <a:lstStyle/>
        <a:p>
          <a:endParaRPr lang="es-ES"/>
        </a:p>
      </dgm:t>
    </dgm:pt>
    <dgm:pt modelId="{851CD822-D9C5-4F06-8A5E-F3F2B3643B31}">
      <dgm:prSet phldrT="[Texto]"/>
      <dgm:spPr>
        <a:solidFill>
          <a:srgbClr val="0000FF"/>
        </a:solidFill>
      </dgm:spPr>
      <dgm:t>
        <a:bodyPr/>
        <a:lstStyle/>
        <a:p>
          <a:r>
            <a:rPr lang="es-EC" dirty="0" smtClean="0"/>
            <a:t>NIC 41 Tratamiento contable de los activos biológicos y de los productos agrícolas.</a:t>
          </a:r>
          <a:endParaRPr lang="es-ES" dirty="0"/>
        </a:p>
      </dgm:t>
    </dgm:pt>
    <dgm:pt modelId="{56C33A6D-20A2-46E4-8F98-294E2C84AD17}" type="parTrans" cxnId="{5AC19882-5209-4D66-BC2C-A4051FE8A546}">
      <dgm:prSet/>
      <dgm:spPr/>
      <dgm:t>
        <a:bodyPr/>
        <a:lstStyle/>
        <a:p>
          <a:endParaRPr lang="es-ES"/>
        </a:p>
      </dgm:t>
    </dgm:pt>
    <dgm:pt modelId="{EF8151E7-D54F-4333-931C-3E55C1A68516}" type="sibTrans" cxnId="{5AC19882-5209-4D66-BC2C-A4051FE8A546}">
      <dgm:prSet/>
      <dgm:spPr/>
      <dgm:t>
        <a:bodyPr/>
        <a:lstStyle/>
        <a:p>
          <a:endParaRPr lang="es-ES"/>
        </a:p>
      </dgm:t>
    </dgm:pt>
    <dgm:pt modelId="{8C0761D1-DFF3-4B7C-8652-1CC04A36546B}">
      <dgm:prSet phldrT="[Texto]"/>
      <dgm:spPr/>
      <dgm:t>
        <a:bodyPr/>
        <a:lstStyle/>
        <a:p>
          <a:r>
            <a:rPr lang="es-EC" b="1" dirty="0" smtClean="0"/>
            <a:t>Activos biológicos y productos agrícolas.</a:t>
          </a:r>
          <a:endParaRPr lang="es-ES" dirty="0"/>
        </a:p>
      </dgm:t>
    </dgm:pt>
    <dgm:pt modelId="{3F3CEE90-A170-4C1B-948E-86692172F7F3}" type="parTrans" cxnId="{D252E928-8A7E-45DF-99A6-46ED221388E4}">
      <dgm:prSet/>
      <dgm:spPr/>
      <dgm:t>
        <a:bodyPr/>
        <a:lstStyle/>
        <a:p>
          <a:endParaRPr lang="es-ES"/>
        </a:p>
      </dgm:t>
    </dgm:pt>
    <dgm:pt modelId="{3A0DF5D5-CECB-4A72-A286-3A099EF7A546}" type="sibTrans" cxnId="{D252E928-8A7E-45DF-99A6-46ED221388E4}">
      <dgm:prSet/>
      <dgm:spPr/>
      <dgm:t>
        <a:bodyPr/>
        <a:lstStyle/>
        <a:p>
          <a:endParaRPr lang="es-ES"/>
        </a:p>
      </dgm:t>
    </dgm:pt>
    <dgm:pt modelId="{B9C19937-92C2-4B6F-BB54-0D9CD880065A}">
      <dgm:prSet phldrT="[Texto]"/>
      <dgm:spPr/>
      <dgm:t>
        <a:bodyPr/>
        <a:lstStyle/>
        <a:p>
          <a:r>
            <a:rPr lang="es-EC" b="1" dirty="0" smtClean="0"/>
            <a:t>Reconocimiento y medición.</a:t>
          </a:r>
          <a:endParaRPr lang="es-ES" dirty="0"/>
        </a:p>
      </dgm:t>
    </dgm:pt>
    <dgm:pt modelId="{2CA3EA5A-C5C0-4F71-9B06-671D4F3D6770}" type="parTrans" cxnId="{14898923-3B22-45E9-ABC8-275DDB4DDC7A}">
      <dgm:prSet/>
      <dgm:spPr/>
      <dgm:t>
        <a:bodyPr/>
        <a:lstStyle/>
        <a:p>
          <a:endParaRPr lang="es-ES"/>
        </a:p>
      </dgm:t>
    </dgm:pt>
    <dgm:pt modelId="{82956816-90DF-47EC-AD54-CBD39A447249}" type="sibTrans" cxnId="{14898923-3B22-45E9-ABC8-275DDB4DDC7A}">
      <dgm:prSet/>
      <dgm:spPr/>
      <dgm:t>
        <a:bodyPr/>
        <a:lstStyle/>
        <a:p>
          <a:endParaRPr lang="es-ES"/>
        </a:p>
      </dgm:t>
    </dgm:pt>
    <dgm:pt modelId="{7BA9411E-7D42-46EA-95CE-E8EA5BF6259E}">
      <dgm:prSet phldrT="[Texto]"/>
      <dgm:spPr/>
      <dgm:t>
        <a:bodyPr/>
        <a:lstStyle/>
        <a:p>
          <a:r>
            <a:rPr lang="es-EC" b="1" dirty="0" smtClean="0"/>
            <a:t>Ganancias y pérdidas.</a:t>
          </a:r>
          <a:endParaRPr lang="es-ES" dirty="0"/>
        </a:p>
      </dgm:t>
    </dgm:pt>
    <dgm:pt modelId="{1B6CD94C-B7B9-422B-BC5D-47541C1B7BCA}" type="parTrans" cxnId="{202328C7-A6D1-47A1-9FDB-3C568BF882A9}">
      <dgm:prSet/>
      <dgm:spPr/>
      <dgm:t>
        <a:bodyPr/>
        <a:lstStyle/>
        <a:p>
          <a:endParaRPr lang="es-ES"/>
        </a:p>
      </dgm:t>
    </dgm:pt>
    <dgm:pt modelId="{5B6C635F-ECBA-4143-A3AA-78673EF7538D}" type="sibTrans" cxnId="{202328C7-A6D1-47A1-9FDB-3C568BF882A9}">
      <dgm:prSet/>
      <dgm:spPr/>
      <dgm:t>
        <a:bodyPr/>
        <a:lstStyle/>
        <a:p>
          <a:endParaRPr lang="es-ES"/>
        </a:p>
      </dgm:t>
    </dgm:pt>
    <dgm:pt modelId="{A344BC54-2627-4311-BDF0-84C42ACE60D3}">
      <dgm:prSet phldrT="[Texto]"/>
      <dgm:spPr/>
      <dgm:t>
        <a:bodyPr/>
        <a:lstStyle/>
        <a:p>
          <a:r>
            <a:rPr lang="es-EC" b="1" smtClean="0"/>
            <a:t>Ganancias y pérdidas.</a:t>
          </a:r>
          <a:endParaRPr lang="es-ES" dirty="0"/>
        </a:p>
      </dgm:t>
    </dgm:pt>
    <dgm:pt modelId="{41B86D71-5714-44A6-8FE7-3B327C29BC5C}" type="parTrans" cxnId="{2FEDA4A4-1E33-47A3-A710-8034B2DBD5CC}">
      <dgm:prSet/>
      <dgm:spPr/>
      <dgm:t>
        <a:bodyPr/>
        <a:lstStyle/>
        <a:p>
          <a:endParaRPr lang="es-ES"/>
        </a:p>
      </dgm:t>
    </dgm:pt>
    <dgm:pt modelId="{283CAC36-259D-45D9-A2FA-829783982DD7}" type="sibTrans" cxnId="{2FEDA4A4-1E33-47A3-A710-8034B2DBD5CC}">
      <dgm:prSet/>
      <dgm:spPr/>
      <dgm:t>
        <a:bodyPr/>
        <a:lstStyle/>
        <a:p>
          <a:endParaRPr lang="es-ES"/>
        </a:p>
      </dgm:t>
    </dgm:pt>
    <dgm:pt modelId="{CE1504A1-2326-41AE-A010-F217D420D4B7}" type="pres">
      <dgm:prSet presAssocID="{18EDB257-9351-47C2-A2D4-C9DA65B631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03D6329-5EC7-4514-AAE4-0B02A2C8D0EA}" type="pres">
      <dgm:prSet presAssocID="{269F0A0D-5A37-4FDF-AFAE-C4F3D383E85C}" presName="root" presStyleCnt="0"/>
      <dgm:spPr/>
    </dgm:pt>
    <dgm:pt modelId="{98DCD5CE-CEC2-4B20-B1E8-DE748C15330A}" type="pres">
      <dgm:prSet presAssocID="{269F0A0D-5A37-4FDF-AFAE-C4F3D383E85C}" presName="rootComposite" presStyleCnt="0"/>
      <dgm:spPr/>
    </dgm:pt>
    <dgm:pt modelId="{316607BB-1734-4678-AFCD-B6062E5F7107}" type="pres">
      <dgm:prSet presAssocID="{269F0A0D-5A37-4FDF-AFAE-C4F3D383E85C}" presName="rootText" presStyleLbl="node1" presStyleIdx="0" presStyleCnt="2"/>
      <dgm:spPr/>
      <dgm:t>
        <a:bodyPr/>
        <a:lstStyle/>
        <a:p>
          <a:endParaRPr lang="es-ES"/>
        </a:p>
      </dgm:t>
    </dgm:pt>
    <dgm:pt modelId="{E700975D-E14F-4AC7-B0F0-F64C03A839F5}" type="pres">
      <dgm:prSet presAssocID="{269F0A0D-5A37-4FDF-AFAE-C4F3D383E85C}" presName="rootConnector" presStyleLbl="node1" presStyleIdx="0" presStyleCnt="2"/>
      <dgm:spPr/>
      <dgm:t>
        <a:bodyPr/>
        <a:lstStyle/>
        <a:p>
          <a:endParaRPr lang="es-MX"/>
        </a:p>
      </dgm:t>
    </dgm:pt>
    <dgm:pt modelId="{D8E18458-CEC9-4BBE-929F-698D45C4836D}" type="pres">
      <dgm:prSet presAssocID="{269F0A0D-5A37-4FDF-AFAE-C4F3D383E85C}" presName="childShape" presStyleCnt="0"/>
      <dgm:spPr/>
    </dgm:pt>
    <dgm:pt modelId="{9C2AD6DF-0BFC-4456-AFD9-85B22F72B17D}" type="pres">
      <dgm:prSet presAssocID="{1947A199-0FF2-4385-B3C9-2537489EB503}" presName="Name13" presStyleLbl="parChTrans1D2" presStyleIdx="0" presStyleCnt="6"/>
      <dgm:spPr/>
      <dgm:t>
        <a:bodyPr/>
        <a:lstStyle/>
        <a:p>
          <a:endParaRPr lang="es-MX"/>
        </a:p>
      </dgm:t>
    </dgm:pt>
    <dgm:pt modelId="{AADEA298-0DA6-4FCE-98EA-F5A6F0E8DDAC}" type="pres">
      <dgm:prSet presAssocID="{296E936C-BC1E-4699-A116-F114DFD2F3E3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F25E5C-9EA5-415B-940F-265C97413324}" type="pres">
      <dgm:prSet presAssocID="{D518BD23-13A7-4FD0-8457-BF02C1967713}" presName="Name13" presStyleLbl="parChTrans1D2" presStyleIdx="1" presStyleCnt="6"/>
      <dgm:spPr/>
      <dgm:t>
        <a:bodyPr/>
        <a:lstStyle/>
        <a:p>
          <a:endParaRPr lang="es-MX"/>
        </a:p>
      </dgm:t>
    </dgm:pt>
    <dgm:pt modelId="{25D41CDF-5DA3-4454-9908-3B7A54B08854}" type="pres">
      <dgm:prSet presAssocID="{862E06A5-63A2-488E-8333-B7B5D7D95CB9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B74F36-993B-49EE-A3FD-A0A47757CDAB}" type="pres">
      <dgm:prSet presAssocID="{1B6CD94C-B7B9-422B-BC5D-47541C1B7BCA}" presName="Name13" presStyleLbl="parChTrans1D2" presStyleIdx="2" presStyleCnt="6"/>
      <dgm:spPr/>
      <dgm:t>
        <a:bodyPr/>
        <a:lstStyle/>
        <a:p>
          <a:endParaRPr lang="es-MX"/>
        </a:p>
      </dgm:t>
    </dgm:pt>
    <dgm:pt modelId="{8F027AA0-0CC0-455E-B6FE-BEF0CED8476F}" type="pres">
      <dgm:prSet presAssocID="{7BA9411E-7D42-46EA-95CE-E8EA5BF6259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D8158D-A894-47C9-9D52-DD6E15310785}" type="pres">
      <dgm:prSet presAssocID="{851CD822-D9C5-4F06-8A5E-F3F2B3643B31}" presName="root" presStyleCnt="0"/>
      <dgm:spPr/>
    </dgm:pt>
    <dgm:pt modelId="{86D39ECC-71E8-46FA-BBFD-984FF9157937}" type="pres">
      <dgm:prSet presAssocID="{851CD822-D9C5-4F06-8A5E-F3F2B3643B31}" presName="rootComposite" presStyleCnt="0"/>
      <dgm:spPr/>
    </dgm:pt>
    <dgm:pt modelId="{F03A60BD-4014-4912-BECC-5CDF0AB0CD58}" type="pres">
      <dgm:prSet presAssocID="{851CD822-D9C5-4F06-8A5E-F3F2B3643B31}" presName="rootText" presStyleLbl="node1" presStyleIdx="1" presStyleCnt="2"/>
      <dgm:spPr/>
      <dgm:t>
        <a:bodyPr/>
        <a:lstStyle/>
        <a:p>
          <a:endParaRPr lang="es-ES"/>
        </a:p>
      </dgm:t>
    </dgm:pt>
    <dgm:pt modelId="{ED2EE1F6-0502-4B85-B4E5-B07EAEE14393}" type="pres">
      <dgm:prSet presAssocID="{851CD822-D9C5-4F06-8A5E-F3F2B3643B31}" presName="rootConnector" presStyleLbl="node1" presStyleIdx="1" presStyleCnt="2"/>
      <dgm:spPr/>
      <dgm:t>
        <a:bodyPr/>
        <a:lstStyle/>
        <a:p>
          <a:endParaRPr lang="es-MX"/>
        </a:p>
      </dgm:t>
    </dgm:pt>
    <dgm:pt modelId="{4B657D0A-6FCB-4165-BF88-3B3F1BBD11BD}" type="pres">
      <dgm:prSet presAssocID="{851CD822-D9C5-4F06-8A5E-F3F2B3643B31}" presName="childShape" presStyleCnt="0"/>
      <dgm:spPr/>
    </dgm:pt>
    <dgm:pt modelId="{D485CB6F-B3DA-4B56-A77E-15D59EB145DC}" type="pres">
      <dgm:prSet presAssocID="{3F3CEE90-A170-4C1B-948E-86692172F7F3}" presName="Name13" presStyleLbl="parChTrans1D2" presStyleIdx="3" presStyleCnt="6"/>
      <dgm:spPr/>
      <dgm:t>
        <a:bodyPr/>
        <a:lstStyle/>
        <a:p>
          <a:endParaRPr lang="es-MX"/>
        </a:p>
      </dgm:t>
    </dgm:pt>
    <dgm:pt modelId="{2CD3BCBD-9FCE-4858-949D-595343553A1B}" type="pres">
      <dgm:prSet presAssocID="{8C0761D1-DFF3-4B7C-8652-1CC04A36546B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690196-EDE1-43AB-B4B4-E326437D3B70}" type="pres">
      <dgm:prSet presAssocID="{2CA3EA5A-C5C0-4F71-9B06-671D4F3D6770}" presName="Name13" presStyleLbl="parChTrans1D2" presStyleIdx="4" presStyleCnt="6"/>
      <dgm:spPr/>
      <dgm:t>
        <a:bodyPr/>
        <a:lstStyle/>
        <a:p>
          <a:endParaRPr lang="es-MX"/>
        </a:p>
      </dgm:t>
    </dgm:pt>
    <dgm:pt modelId="{904C4B82-97D0-4BFE-9B8A-2ABB4DC8EA0B}" type="pres">
      <dgm:prSet presAssocID="{B9C19937-92C2-4B6F-BB54-0D9CD880065A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4169B7-6F19-4C69-B30B-29024EF1B214}" type="pres">
      <dgm:prSet presAssocID="{41B86D71-5714-44A6-8FE7-3B327C29BC5C}" presName="Name13" presStyleLbl="parChTrans1D2" presStyleIdx="5" presStyleCnt="6"/>
      <dgm:spPr/>
      <dgm:t>
        <a:bodyPr/>
        <a:lstStyle/>
        <a:p>
          <a:endParaRPr lang="es-MX"/>
        </a:p>
      </dgm:t>
    </dgm:pt>
    <dgm:pt modelId="{7B512AB7-47CE-42EA-A78F-309D0303C923}" type="pres">
      <dgm:prSet presAssocID="{A344BC54-2627-4311-BDF0-84C42ACE60D3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32BA25B-0730-4A59-8490-763BF024836A}" srcId="{269F0A0D-5A37-4FDF-AFAE-C4F3D383E85C}" destId="{296E936C-BC1E-4699-A116-F114DFD2F3E3}" srcOrd="0" destOrd="0" parTransId="{1947A199-0FF2-4385-B3C9-2537489EB503}" sibTransId="{E0AAE931-13AE-46E7-80FF-8B0DEC6121D7}"/>
    <dgm:cxn modelId="{58AD9952-2F5A-4630-B122-F8EC605F90B9}" type="presOf" srcId="{D518BD23-13A7-4FD0-8457-BF02C1967713}" destId="{9DF25E5C-9EA5-415B-940F-265C97413324}" srcOrd="0" destOrd="0" presId="urn:microsoft.com/office/officeart/2005/8/layout/hierarchy3"/>
    <dgm:cxn modelId="{3E2666D5-E404-4016-ACB7-0B9884690D57}" type="presOf" srcId="{269F0A0D-5A37-4FDF-AFAE-C4F3D383E85C}" destId="{316607BB-1734-4678-AFCD-B6062E5F7107}" srcOrd="0" destOrd="0" presId="urn:microsoft.com/office/officeart/2005/8/layout/hierarchy3"/>
    <dgm:cxn modelId="{2FEDA4A4-1E33-47A3-A710-8034B2DBD5CC}" srcId="{851CD822-D9C5-4F06-8A5E-F3F2B3643B31}" destId="{A344BC54-2627-4311-BDF0-84C42ACE60D3}" srcOrd="2" destOrd="0" parTransId="{41B86D71-5714-44A6-8FE7-3B327C29BC5C}" sibTransId="{283CAC36-259D-45D9-A2FA-829783982DD7}"/>
    <dgm:cxn modelId="{F9762DF4-444E-4EC8-B055-CDBE8064426E}" type="presOf" srcId="{2CA3EA5A-C5C0-4F71-9B06-671D4F3D6770}" destId="{F3690196-EDE1-43AB-B4B4-E326437D3B70}" srcOrd="0" destOrd="0" presId="urn:microsoft.com/office/officeart/2005/8/layout/hierarchy3"/>
    <dgm:cxn modelId="{43965A2A-2852-463A-AAE8-2820198ABD51}" type="presOf" srcId="{B9C19937-92C2-4B6F-BB54-0D9CD880065A}" destId="{904C4B82-97D0-4BFE-9B8A-2ABB4DC8EA0B}" srcOrd="0" destOrd="0" presId="urn:microsoft.com/office/officeart/2005/8/layout/hierarchy3"/>
    <dgm:cxn modelId="{6B84BB05-EF9B-48C4-867D-05B2A8928CB4}" type="presOf" srcId="{296E936C-BC1E-4699-A116-F114DFD2F3E3}" destId="{AADEA298-0DA6-4FCE-98EA-F5A6F0E8DDAC}" srcOrd="0" destOrd="0" presId="urn:microsoft.com/office/officeart/2005/8/layout/hierarchy3"/>
    <dgm:cxn modelId="{5D87127C-ED2C-4846-8F4A-3234F6192C3C}" type="presOf" srcId="{862E06A5-63A2-488E-8333-B7B5D7D95CB9}" destId="{25D41CDF-5DA3-4454-9908-3B7A54B08854}" srcOrd="0" destOrd="0" presId="urn:microsoft.com/office/officeart/2005/8/layout/hierarchy3"/>
    <dgm:cxn modelId="{92DAE59C-8740-4E45-B8CC-8DB1EEEF4AC6}" type="presOf" srcId="{269F0A0D-5A37-4FDF-AFAE-C4F3D383E85C}" destId="{E700975D-E14F-4AC7-B0F0-F64C03A839F5}" srcOrd="1" destOrd="0" presId="urn:microsoft.com/office/officeart/2005/8/layout/hierarchy3"/>
    <dgm:cxn modelId="{F122665E-D43F-49B7-878D-947DE6DF7DC5}" type="presOf" srcId="{18EDB257-9351-47C2-A2D4-C9DA65B6316E}" destId="{CE1504A1-2326-41AE-A010-F217D420D4B7}" srcOrd="0" destOrd="0" presId="urn:microsoft.com/office/officeart/2005/8/layout/hierarchy3"/>
    <dgm:cxn modelId="{3877DC22-5CE8-4CAC-A5F9-36D72E3961F4}" type="presOf" srcId="{851CD822-D9C5-4F06-8A5E-F3F2B3643B31}" destId="{ED2EE1F6-0502-4B85-B4E5-B07EAEE14393}" srcOrd="1" destOrd="0" presId="urn:microsoft.com/office/officeart/2005/8/layout/hierarchy3"/>
    <dgm:cxn modelId="{E6554321-63BC-4248-99BC-F795E006F2CF}" type="presOf" srcId="{41B86D71-5714-44A6-8FE7-3B327C29BC5C}" destId="{6B4169B7-6F19-4C69-B30B-29024EF1B214}" srcOrd="0" destOrd="0" presId="urn:microsoft.com/office/officeart/2005/8/layout/hierarchy3"/>
    <dgm:cxn modelId="{5AC19882-5209-4D66-BC2C-A4051FE8A546}" srcId="{18EDB257-9351-47C2-A2D4-C9DA65B6316E}" destId="{851CD822-D9C5-4F06-8A5E-F3F2B3643B31}" srcOrd="1" destOrd="0" parTransId="{56C33A6D-20A2-46E4-8F98-294E2C84AD17}" sibTransId="{EF8151E7-D54F-4333-931C-3E55C1A68516}"/>
    <dgm:cxn modelId="{14898923-3B22-45E9-ABC8-275DDB4DDC7A}" srcId="{851CD822-D9C5-4F06-8A5E-F3F2B3643B31}" destId="{B9C19937-92C2-4B6F-BB54-0D9CD880065A}" srcOrd="1" destOrd="0" parTransId="{2CA3EA5A-C5C0-4F71-9B06-671D4F3D6770}" sibTransId="{82956816-90DF-47EC-AD54-CBD39A447249}"/>
    <dgm:cxn modelId="{E4618CB0-3915-400D-A7F1-1D54B997C668}" type="presOf" srcId="{3F3CEE90-A170-4C1B-948E-86692172F7F3}" destId="{D485CB6F-B3DA-4B56-A77E-15D59EB145DC}" srcOrd="0" destOrd="0" presId="urn:microsoft.com/office/officeart/2005/8/layout/hierarchy3"/>
    <dgm:cxn modelId="{202328C7-A6D1-47A1-9FDB-3C568BF882A9}" srcId="{269F0A0D-5A37-4FDF-AFAE-C4F3D383E85C}" destId="{7BA9411E-7D42-46EA-95CE-E8EA5BF6259E}" srcOrd="2" destOrd="0" parTransId="{1B6CD94C-B7B9-422B-BC5D-47541C1B7BCA}" sibTransId="{5B6C635F-ECBA-4143-A3AA-78673EF7538D}"/>
    <dgm:cxn modelId="{75EFAC39-10DA-4FCC-A03F-BAF0661DC9F7}" type="presOf" srcId="{7BA9411E-7D42-46EA-95CE-E8EA5BF6259E}" destId="{8F027AA0-0CC0-455E-B6FE-BEF0CED8476F}" srcOrd="0" destOrd="0" presId="urn:microsoft.com/office/officeart/2005/8/layout/hierarchy3"/>
    <dgm:cxn modelId="{D252E928-8A7E-45DF-99A6-46ED221388E4}" srcId="{851CD822-D9C5-4F06-8A5E-F3F2B3643B31}" destId="{8C0761D1-DFF3-4B7C-8652-1CC04A36546B}" srcOrd="0" destOrd="0" parTransId="{3F3CEE90-A170-4C1B-948E-86692172F7F3}" sibTransId="{3A0DF5D5-CECB-4A72-A286-3A099EF7A546}"/>
    <dgm:cxn modelId="{7FC48508-7230-4851-BF8C-467FBC4FF084}" type="presOf" srcId="{A344BC54-2627-4311-BDF0-84C42ACE60D3}" destId="{7B512AB7-47CE-42EA-A78F-309D0303C923}" srcOrd="0" destOrd="0" presId="urn:microsoft.com/office/officeart/2005/8/layout/hierarchy3"/>
    <dgm:cxn modelId="{5E10CC35-32BA-4277-B3AE-F6E90BBDB18A}" type="presOf" srcId="{1B6CD94C-B7B9-422B-BC5D-47541C1B7BCA}" destId="{D0B74F36-993B-49EE-A3FD-A0A47757CDAB}" srcOrd="0" destOrd="0" presId="urn:microsoft.com/office/officeart/2005/8/layout/hierarchy3"/>
    <dgm:cxn modelId="{F65E6E58-295E-4240-ABD3-093271D16480}" srcId="{269F0A0D-5A37-4FDF-AFAE-C4F3D383E85C}" destId="{862E06A5-63A2-488E-8333-B7B5D7D95CB9}" srcOrd="1" destOrd="0" parTransId="{D518BD23-13A7-4FD0-8457-BF02C1967713}" sibTransId="{D2541397-2DA6-4B6E-8EC3-FD19A543096B}"/>
    <dgm:cxn modelId="{09524EC3-8715-489B-A63E-68756B646D45}" type="presOf" srcId="{851CD822-D9C5-4F06-8A5E-F3F2B3643B31}" destId="{F03A60BD-4014-4912-BECC-5CDF0AB0CD58}" srcOrd="0" destOrd="0" presId="urn:microsoft.com/office/officeart/2005/8/layout/hierarchy3"/>
    <dgm:cxn modelId="{2E25CDFA-D054-4389-88A1-B91D705152EA}" type="presOf" srcId="{1947A199-0FF2-4385-B3C9-2537489EB503}" destId="{9C2AD6DF-0BFC-4456-AFD9-85B22F72B17D}" srcOrd="0" destOrd="0" presId="urn:microsoft.com/office/officeart/2005/8/layout/hierarchy3"/>
    <dgm:cxn modelId="{77881F4D-6C7C-4603-87EE-61E7B4A8DABF}" type="presOf" srcId="{8C0761D1-DFF3-4B7C-8652-1CC04A36546B}" destId="{2CD3BCBD-9FCE-4858-949D-595343553A1B}" srcOrd="0" destOrd="0" presId="urn:microsoft.com/office/officeart/2005/8/layout/hierarchy3"/>
    <dgm:cxn modelId="{A0948AED-4829-4589-A08B-54B4E566E0E9}" srcId="{18EDB257-9351-47C2-A2D4-C9DA65B6316E}" destId="{269F0A0D-5A37-4FDF-AFAE-C4F3D383E85C}" srcOrd="0" destOrd="0" parTransId="{2AEBBEC4-0F57-4076-9C35-8CE1D09E0558}" sibTransId="{EFA1C20F-5584-48FA-9012-3FF7C44A8FD4}"/>
    <dgm:cxn modelId="{D3A44FC6-FC9C-49E4-9703-D3F9A6474892}" type="presParOf" srcId="{CE1504A1-2326-41AE-A010-F217D420D4B7}" destId="{D03D6329-5EC7-4514-AAE4-0B02A2C8D0EA}" srcOrd="0" destOrd="0" presId="urn:microsoft.com/office/officeart/2005/8/layout/hierarchy3"/>
    <dgm:cxn modelId="{99C33EAE-886B-49D1-A424-585603FE1AC1}" type="presParOf" srcId="{D03D6329-5EC7-4514-AAE4-0B02A2C8D0EA}" destId="{98DCD5CE-CEC2-4B20-B1E8-DE748C15330A}" srcOrd="0" destOrd="0" presId="urn:microsoft.com/office/officeart/2005/8/layout/hierarchy3"/>
    <dgm:cxn modelId="{D9236F79-A115-4295-A93E-D37BD844210A}" type="presParOf" srcId="{98DCD5CE-CEC2-4B20-B1E8-DE748C15330A}" destId="{316607BB-1734-4678-AFCD-B6062E5F7107}" srcOrd="0" destOrd="0" presId="urn:microsoft.com/office/officeart/2005/8/layout/hierarchy3"/>
    <dgm:cxn modelId="{E3195E9F-DA10-4C3A-AEE0-28F2624A756B}" type="presParOf" srcId="{98DCD5CE-CEC2-4B20-B1E8-DE748C15330A}" destId="{E700975D-E14F-4AC7-B0F0-F64C03A839F5}" srcOrd="1" destOrd="0" presId="urn:microsoft.com/office/officeart/2005/8/layout/hierarchy3"/>
    <dgm:cxn modelId="{75EB43B9-5652-4FE7-A388-ED0475C9A1C8}" type="presParOf" srcId="{D03D6329-5EC7-4514-AAE4-0B02A2C8D0EA}" destId="{D8E18458-CEC9-4BBE-929F-698D45C4836D}" srcOrd="1" destOrd="0" presId="urn:microsoft.com/office/officeart/2005/8/layout/hierarchy3"/>
    <dgm:cxn modelId="{3D5AD24C-7AD4-495A-98CE-AD4145238CD5}" type="presParOf" srcId="{D8E18458-CEC9-4BBE-929F-698D45C4836D}" destId="{9C2AD6DF-0BFC-4456-AFD9-85B22F72B17D}" srcOrd="0" destOrd="0" presId="urn:microsoft.com/office/officeart/2005/8/layout/hierarchy3"/>
    <dgm:cxn modelId="{780F6A24-224B-4A0F-9E64-DA061F53E495}" type="presParOf" srcId="{D8E18458-CEC9-4BBE-929F-698D45C4836D}" destId="{AADEA298-0DA6-4FCE-98EA-F5A6F0E8DDAC}" srcOrd="1" destOrd="0" presId="urn:microsoft.com/office/officeart/2005/8/layout/hierarchy3"/>
    <dgm:cxn modelId="{5EE5DA96-8691-447B-A56E-AE923D531A5B}" type="presParOf" srcId="{D8E18458-CEC9-4BBE-929F-698D45C4836D}" destId="{9DF25E5C-9EA5-415B-940F-265C97413324}" srcOrd="2" destOrd="0" presId="urn:microsoft.com/office/officeart/2005/8/layout/hierarchy3"/>
    <dgm:cxn modelId="{5FBD4A5C-19B2-430F-92E6-915012FA8C81}" type="presParOf" srcId="{D8E18458-CEC9-4BBE-929F-698D45C4836D}" destId="{25D41CDF-5DA3-4454-9908-3B7A54B08854}" srcOrd="3" destOrd="0" presId="urn:microsoft.com/office/officeart/2005/8/layout/hierarchy3"/>
    <dgm:cxn modelId="{D0A55B15-B439-4319-8D62-475D5C4D54E6}" type="presParOf" srcId="{D8E18458-CEC9-4BBE-929F-698D45C4836D}" destId="{D0B74F36-993B-49EE-A3FD-A0A47757CDAB}" srcOrd="4" destOrd="0" presId="urn:microsoft.com/office/officeart/2005/8/layout/hierarchy3"/>
    <dgm:cxn modelId="{6CB84E62-42DF-4882-A85A-463901165EA1}" type="presParOf" srcId="{D8E18458-CEC9-4BBE-929F-698D45C4836D}" destId="{8F027AA0-0CC0-455E-B6FE-BEF0CED8476F}" srcOrd="5" destOrd="0" presId="urn:microsoft.com/office/officeart/2005/8/layout/hierarchy3"/>
    <dgm:cxn modelId="{FE11D522-636E-4EAB-8A5B-93209C0D24E9}" type="presParOf" srcId="{CE1504A1-2326-41AE-A010-F217D420D4B7}" destId="{F8D8158D-A894-47C9-9D52-DD6E15310785}" srcOrd="1" destOrd="0" presId="urn:microsoft.com/office/officeart/2005/8/layout/hierarchy3"/>
    <dgm:cxn modelId="{A7F54DD5-C1B0-48E9-8F5F-39AF4ED1CAAA}" type="presParOf" srcId="{F8D8158D-A894-47C9-9D52-DD6E15310785}" destId="{86D39ECC-71E8-46FA-BBFD-984FF9157937}" srcOrd="0" destOrd="0" presId="urn:microsoft.com/office/officeart/2005/8/layout/hierarchy3"/>
    <dgm:cxn modelId="{841DBCFA-A077-4C3E-BC98-4BFAE61A7B6A}" type="presParOf" srcId="{86D39ECC-71E8-46FA-BBFD-984FF9157937}" destId="{F03A60BD-4014-4912-BECC-5CDF0AB0CD58}" srcOrd="0" destOrd="0" presId="urn:microsoft.com/office/officeart/2005/8/layout/hierarchy3"/>
    <dgm:cxn modelId="{EC09F508-C226-4D43-AEBC-99F610F3E181}" type="presParOf" srcId="{86D39ECC-71E8-46FA-BBFD-984FF9157937}" destId="{ED2EE1F6-0502-4B85-B4E5-B07EAEE14393}" srcOrd="1" destOrd="0" presId="urn:microsoft.com/office/officeart/2005/8/layout/hierarchy3"/>
    <dgm:cxn modelId="{BB99AEA9-7CFD-46F0-9CDF-E6076D4BEF0E}" type="presParOf" srcId="{F8D8158D-A894-47C9-9D52-DD6E15310785}" destId="{4B657D0A-6FCB-4165-BF88-3B3F1BBD11BD}" srcOrd="1" destOrd="0" presId="urn:microsoft.com/office/officeart/2005/8/layout/hierarchy3"/>
    <dgm:cxn modelId="{85105B69-0153-41C3-9C67-AC2C7B0D300B}" type="presParOf" srcId="{4B657D0A-6FCB-4165-BF88-3B3F1BBD11BD}" destId="{D485CB6F-B3DA-4B56-A77E-15D59EB145DC}" srcOrd="0" destOrd="0" presId="urn:microsoft.com/office/officeart/2005/8/layout/hierarchy3"/>
    <dgm:cxn modelId="{794046F5-0C5B-4E0A-A32D-8B53C9DB2D24}" type="presParOf" srcId="{4B657D0A-6FCB-4165-BF88-3B3F1BBD11BD}" destId="{2CD3BCBD-9FCE-4858-949D-595343553A1B}" srcOrd="1" destOrd="0" presId="urn:microsoft.com/office/officeart/2005/8/layout/hierarchy3"/>
    <dgm:cxn modelId="{28489BB9-8A9C-4F14-9CF8-13193FD8C4CA}" type="presParOf" srcId="{4B657D0A-6FCB-4165-BF88-3B3F1BBD11BD}" destId="{F3690196-EDE1-43AB-B4B4-E326437D3B70}" srcOrd="2" destOrd="0" presId="urn:microsoft.com/office/officeart/2005/8/layout/hierarchy3"/>
    <dgm:cxn modelId="{08D4A9D9-9EDC-4F14-B302-EDDBCCBF9411}" type="presParOf" srcId="{4B657D0A-6FCB-4165-BF88-3B3F1BBD11BD}" destId="{904C4B82-97D0-4BFE-9B8A-2ABB4DC8EA0B}" srcOrd="3" destOrd="0" presId="urn:microsoft.com/office/officeart/2005/8/layout/hierarchy3"/>
    <dgm:cxn modelId="{04A12EBD-397B-472C-AED4-FCF3D4B1C0E9}" type="presParOf" srcId="{4B657D0A-6FCB-4165-BF88-3B3F1BBD11BD}" destId="{6B4169B7-6F19-4C69-B30B-29024EF1B214}" srcOrd="4" destOrd="0" presId="urn:microsoft.com/office/officeart/2005/8/layout/hierarchy3"/>
    <dgm:cxn modelId="{FC2B6AA7-8ADC-4C6A-AEBA-19384E6939F1}" type="presParOf" srcId="{4B657D0A-6FCB-4165-BF88-3B3F1BBD11BD}" destId="{7B512AB7-47CE-42EA-A78F-309D0303C92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64DA71-085D-4B1D-AE2A-FD787C3C3C9F}" type="doc">
      <dgm:prSet loTypeId="urn:microsoft.com/office/officeart/2005/8/layout/radial1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B7AE2A1-611D-4145-AB51-6649C51AEEC1}">
      <dgm:prSet phldrT="[Texto]"/>
      <dgm:spPr>
        <a:solidFill>
          <a:srgbClr val="0000FF"/>
        </a:solidFill>
      </dgm:spPr>
      <dgm:t>
        <a:bodyPr/>
        <a:lstStyle/>
        <a:p>
          <a:r>
            <a:rPr lang="es-MX" dirty="0" smtClean="0">
              <a:solidFill>
                <a:schemeClr val="bg1"/>
              </a:solidFill>
            </a:rPr>
            <a:t>Propuesta del Modelo</a:t>
          </a:r>
          <a:endParaRPr lang="es-MX" dirty="0">
            <a:solidFill>
              <a:schemeClr val="bg1"/>
            </a:solidFill>
          </a:endParaRPr>
        </a:p>
      </dgm:t>
    </dgm:pt>
    <dgm:pt modelId="{3A892918-7B6E-4626-AC66-2491FCD49855}" type="parTrans" cxnId="{51C72C88-F555-40AB-820D-C06540D39921}">
      <dgm:prSet/>
      <dgm:spPr/>
      <dgm:t>
        <a:bodyPr/>
        <a:lstStyle/>
        <a:p>
          <a:endParaRPr lang="es-MX"/>
        </a:p>
      </dgm:t>
    </dgm:pt>
    <dgm:pt modelId="{93F8B047-903D-4AF7-8968-14D324673A3F}" type="sibTrans" cxnId="{51C72C88-F555-40AB-820D-C06540D39921}">
      <dgm:prSet/>
      <dgm:spPr/>
      <dgm:t>
        <a:bodyPr/>
        <a:lstStyle/>
        <a:p>
          <a:endParaRPr lang="es-MX"/>
        </a:p>
      </dgm:t>
    </dgm:pt>
    <dgm:pt modelId="{1EB9EA55-941D-4133-BFAE-B6B1855C4A04}">
      <dgm:prSet phldrT="[Texto]"/>
      <dgm:spPr>
        <a:solidFill>
          <a:srgbClr val="92D050"/>
        </a:solidFill>
      </dgm:spPr>
      <dgm:t>
        <a:bodyPr/>
        <a:lstStyle/>
        <a:p>
          <a:r>
            <a:rPr lang="es-MX" dirty="0" smtClean="0"/>
            <a:t>Introducción	</a:t>
          </a:r>
          <a:endParaRPr lang="es-MX" dirty="0"/>
        </a:p>
      </dgm:t>
    </dgm:pt>
    <dgm:pt modelId="{38EB20CB-C2AF-409D-9F3E-59462D3D5044}" type="parTrans" cxnId="{86540C04-CC2D-447E-B973-A379E8462E4F}">
      <dgm:prSet/>
      <dgm:spPr/>
      <dgm:t>
        <a:bodyPr/>
        <a:lstStyle/>
        <a:p>
          <a:endParaRPr lang="es-MX"/>
        </a:p>
      </dgm:t>
    </dgm:pt>
    <dgm:pt modelId="{7F817F0A-275A-4E48-B013-FED7FE51A530}" type="sibTrans" cxnId="{86540C04-CC2D-447E-B973-A379E8462E4F}">
      <dgm:prSet/>
      <dgm:spPr/>
      <dgm:t>
        <a:bodyPr/>
        <a:lstStyle/>
        <a:p>
          <a:endParaRPr lang="es-MX"/>
        </a:p>
      </dgm:t>
    </dgm:pt>
    <dgm:pt modelId="{9185E84E-3F50-46C2-89BB-A328112500B5}">
      <dgm:prSet phldrT="[Texto]"/>
      <dgm:spPr>
        <a:solidFill>
          <a:srgbClr val="AAF8A6"/>
        </a:solidFill>
      </dgm:spPr>
      <dgm:t>
        <a:bodyPr/>
        <a:lstStyle/>
        <a:p>
          <a:r>
            <a:rPr lang="es-MX" dirty="0" smtClean="0"/>
            <a:t>Objetivos</a:t>
          </a:r>
          <a:endParaRPr lang="es-MX" dirty="0"/>
        </a:p>
      </dgm:t>
    </dgm:pt>
    <dgm:pt modelId="{210F7AFB-DD86-4A09-A756-D38BADAE0C7F}" type="parTrans" cxnId="{EAD36A3B-A789-400F-933B-702820460067}">
      <dgm:prSet/>
      <dgm:spPr/>
      <dgm:t>
        <a:bodyPr/>
        <a:lstStyle/>
        <a:p>
          <a:endParaRPr lang="es-MX"/>
        </a:p>
      </dgm:t>
    </dgm:pt>
    <dgm:pt modelId="{7DC7C683-8B7C-4FF3-91B2-9E0B3A747374}" type="sibTrans" cxnId="{EAD36A3B-A789-400F-933B-702820460067}">
      <dgm:prSet/>
      <dgm:spPr/>
      <dgm:t>
        <a:bodyPr/>
        <a:lstStyle/>
        <a:p>
          <a:endParaRPr lang="es-MX"/>
        </a:p>
      </dgm:t>
    </dgm:pt>
    <dgm:pt modelId="{83D22714-B124-475A-A47D-9A3DA8230F95}">
      <dgm:prSet phldrT="[Texto]"/>
      <dgm:spPr>
        <a:solidFill>
          <a:srgbClr val="82E95D"/>
        </a:solidFill>
      </dgm:spPr>
      <dgm:t>
        <a:bodyPr/>
        <a:lstStyle/>
        <a:p>
          <a:r>
            <a:rPr lang="es-MX" dirty="0" smtClean="0"/>
            <a:t>Base Legal</a:t>
          </a:r>
        </a:p>
      </dgm:t>
    </dgm:pt>
    <dgm:pt modelId="{A36C934C-0D08-4D15-B27F-7B949CD2CCE2}" type="parTrans" cxnId="{745B26BD-DF88-40A2-92EC-21F0E40DAF05}">
      <dgm:prSet/>
      <dgm:spPr/>
      <dgm:t>
        <a:bodyPr/>
        <a:lstStyle/>
        <a:p>
          <a:endParaRPr lang="es-MX"/>
        </a:p>
      </dgm:t>
    </dgm:pt>
    <dgm:pt modelId="{72913D1B-C141-49F8-BC1C-CF529B197CB6}" type="sibTrans" cxnId="{745B26BD-DF88-40A2-92EC-21F0E40DAF05}">
      <dgm:prSet/>
      <dgm:spPr/>
      <dgm:t>
        <a:bodyPr/>
        <a:lstStyle/>
        <a:p>
          <a:endParaRPr lang="es-MX"/>
        </a:p>
      </dgm:t>
    </dgm:pt>
    <dgm:pt modelId="{B4326095-6FCC-4C0C-84FE-4F211602E57C}">
      <dgm:prSet phldrT="[Texto]"/>
      <dgm:spPr/>
      <dgm:t>
        <a:bodyPr/>
        <a:lstStyle/>
        <a:p>
          <a:r>
            <a:rPr lang="es-MX" dirty="0" smtClean="0"/>
            <a:t>Glosario de Términos</a:t>
          </a:r>
        </a:p>
      </dgm:t>
    </dgm:pt>
    <dgm:pt modelId="{C3F46633-2F9F-41CF-B712-4F5ADAE355C1}" type="parTrans" cxnId="{B6837F4B-D98F-44E7-BC79-1FA171560B82}">
      <dgm:prSet/>
      <dgm:spPr/>
      <dgm:t>
        <a:bodyPr/>
        <a:lstStyle/>
        <a:p>
          <a:endParaRPr lang="es-MX"/>
        </a:p>
      </dgm:t>
    </dgm:pt>
    <dgm:pt modelId="{765BA100-12B1-45E3-8A4F-C793F8072D2A}" type="sibTrans" cxnId="{B6837F4B-D98F-44E7-BC79-1FA171560B82}">
      <dgm:prSet/>
      <dgm:spPr/>
      <dgm:t>
        <a:bodyPr/>
        <a:lstStyle/>
        <a:p>
          <a:endParaRPr lang="es-MX"/>
        </a:p>
      </dgm:t>
    </dgm:pt>
    <dgm:pt modelId="{8AB67615-BD40-4C70-9286-A8F201821BB1}">
      <dgm:prSet phldrT="[Texto]"/>
      <dgm:spPr/>
      <dgm:t>
        <a:bodyPr/>
        <a:lstStyle/>
        <a:p>
          <a:r>
            <a:rPr lang="es-MX" dirty="0" smtClean="0"/>
            <a:t>Normas Generales</a:t>
          </a:r>
        </a:p>
      </dgm:t>
    </dgm:pt>
    <dgm:pt modelId="{D47FCB58-1C1F-4D1D-AD73-15EEA28F001B}" type="parTrans" cxnId="{18885B7D-2191-46F5-9DA1-657965B9B353}">
      <dgm:prSet/>
      <dgm:spPr/>
      <dgm:t>
        <a:bodyPr/>
        <a:lstStyle/>
        <a:p>
          <a:endParaRPr lang="es-MX"/>
        </a:p>
      </dgm:t>
    </dgm:pt>
    <dgm:pt modelId="{6EB95537-32E3-482C-B7FB-A235A8E91A32}" type="sibTrans" cxnId="{18885B7D-2191-46F5-9DA1-657965B9B353}">
      <dgm:prSet/>
      <dgm:spPr/>
      <dgm:t>
        <a:bodyPr/>
        <a:lstStyle/>
        <a:p>
          <a:endParaRPr lang="es-MX"/>
        </a:p>
      </dgm:t>
    </dgm:pt>
    <dgm:pt modelId="{2E6688B1-A399-4F33-AB68-A9307DC9484A}">
      <dgm:prSet phldrT="[Texto]"/>
      <dgm:spPr/>
      <dgm:t>
        <a:bodyPr/>
        <a:lstStyle/>
        <a:p>
          <a:r>
            <a:rPr lang="es-MX" dirty="0" smtClean="0"/>
            <a:t>Desarrollo de procedimientos</a:t>
          </a:r>
        </a:p>
      </dgm:t>
    </dgm:pt>
    <dgm:pt modelId="{D9F94113-556C-46BB-BF3A-B922FCC6059F}" type="parTrans" cxnId="{67682EB2-FA5B-47A1-8B75-E00FCD264C53}">
      <dgm:prSet/>
      <dgm:spPr/>
      <dgm:t>
        <a:bodyPr/>
        <a:lstStyle/>
        <a:p>
          <a:endParaRPr lang="es-MX"/>
        </a:p>
      </dgm:t>
    </dgm:pt>
    <dgm:pt modelId="{C408D7B5-BE49-4C1C-959A-08FF78E97AAD}" type="sibTrans" cxnId="{67682EB2-FA5B-47A1-8B75-E00FCD264C53}">
      <dgm:prSet/>
      <dgm:spPr/>
      <dgm:t>
        <a:bodyPr/>
        <a:lstStyle/>
        <a:p>
          <a:endParaRPr lang="es-MX"/>
        </a:p>
      </dgm:t>
    </dgm:pt>
    <dgm:pt modelId="{E61D744A-225D-4E80-B9E8-060AC99B9F02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MX" dirty="0" smtClean="0"/>
            <a:t>Casos prácticos</a:t>
          </a:r>
        </a:p>
      </dgm:t>
    </dgm:pt>
    <dgm:pt modelId="{9942E523-A4FE-4CA7-BF0F-F6E2EB39403B}" type="parTrans" cxnId="{E987D8A8-83EB-4113-8CE2-05286A97374A}">
      <dgm:prSet/>
      <dgm:spPr/>
      <dgm:t>
        <a:bodyPr/>
        <a:lstStyle/>
        <a:p>
          <a:endParaRPr lang="es-MX"/>
        </a:p>
      </dgm:t>
    </dgm:pt>
    <dgm:pt modelId="{67BCF68A-8F17-477D-B008-8FBFEF9D43D0}" type="sibTrans" cxnId="{E987D8A8-83EB-4113-8CE2-05286A97374A}">
      <dgm:prSet/>
      <dgm:spPr/>
      <dgm:t>
        <a:bodyPr/>
        <a:lstStyle/>
        <a:p>
          <a:endParaRPr lang="es-MX"/>
        </a:p>
      </dgm:t>
    </dgm:pt>
    <dgm:pt modelId="{761F3CC2-B470-4804-B083-FF9549E68DB1}" type="pres">
      <dgm:prSet presAssocID="{6464DA71-085D-4B1D-AE2A-FD787C3C3C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7253E24-BFC2-4A6C-970A-786FE196B80F}" type="pres">
      <dgm:prSet presAssocID="{8B7AE2A1-611D-4145-AB51-6649C51AEEC1}" presName="centerShape" presStyleLbl="node0" presStyleIdx="0" presStyleCnt="1"/>
      <dgm:spPr/>
      <dgm:t>
        <a:bodyPr/>
        <a:lstStyle/>
        <a:p>
          <a:endParaRPr lang="es-MX"/>
        </a:p>
      </dgm:t>
    </dgm:pt>
    <dgm:pt modelId="{BC7DC652-3F46-4EA1-A38F-A03CA453BB5F}" type="pres">
      <dgm:prSet presAssocID="{38EB20CB-C2AF-409D-9F3E-59462D3D5044}" presName="Name9" presStyleLbl="parChTrans1D2" presStyleIdx="0" presStyleCnt="7"/>
      <dgm:spPr/>
      <dgm:t>
        <a:bodyPr/>
        <a:lstStyle/>
        <a:p>
          <a:endParaRPr lang="es-MX"/>
        </a:p>
      </dgm:t>
    </dgm:pt>
    <dgm:pt modelId="{E565830A-4CE3-40B9-BBDA-70B3C729B335}" type="pres">
      <dgm:prSet presAssocID="{38EB20CB-C2AF-409D-9F3E-59462D3D5044}" presName="connTx" presStyleLbl="parChTrans1D2" presStyleIdx="0" presStyleCnt="7"/>
      <dgm:spPr/>
      <dgm:t>
        <a:bodyPr/>
        <a:lstStyle/>
        <a:p>
          <a:endParaRPr lang="es-MX"/>
        </a:p>
      </dgm:t>
    </dgm:pt>
    <dgm:pt modelId="{FAEB82C8-D22A-42CD-9CAE-B67944A4F2BC}" type="pres">
      <dgm:prSet presAssocID="{1EB9EA55-941D-4133-BFAE-B6B1855C4A0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ABF6D2-89F3-4690-BE2C-526321927FFD}" type="pres">
      <dgm:prSet presAssocID="{210F7AFB-DD86-4A09-A756-D38BADAE0C7F}" presName="Name9" presStyleLbl="parChTrans1D2" presStyleIdx="1" presStyleCnt="7"/>
      <dgm:spPr/>
      <dgm:t>
        <a:bodyPr/>
        <a:lstStyle/>
        <a:p>
          <a:endParaRPr lang="es-MX"/>
        </a:p>
      </dgm:t>
    </dgm:pt>
    <dgm:pt modelId="{2D9B5B85-58A3-4CF7-A725-CF7EFADB312B}" type="pres">
      <dgm:prSet presAssocID="{210F7AFB-DD86-4A09-A756-D38BADAE0C7F}" presName="connTx" presStyleLbl="parChTrans1D2" presStyleIdx="1" presStyleCnt="7"/>
      <dgm:spPr/>
      <dgm:t>
        <a:bodyPr/>
        <a:lstStyle/>
        <a:p>
          <a:endParaRPr lang="es-MX"/>
        </a:p>
      </dgm:t>
    </dgm:pt>
    <dgm:pt modelId="{E69A854A-C63E-4AAD-B0CB-2C8CBD8FA973}" type="pres">
      <dgm:prSet presAssocID="{9185E84E-3F50-46C2-89BB-A328112500B5}" presName="node" presStyleLbl="node1" presStyleIdx="1" presStyleCnt="7" custRadScaleRad="99200" custRadScaleInc="-13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E9D91D-8113-41A1-BB26-A805B6E9BA86}" type="pres">
      <dgm:prSet presAssocID="{C3F46633-2F9F-41CF-B712-4F5ADAE355C1}" presName="Name9" presStyleLbl="parChTrans1D2" presStyleIdx="2" presStyleCnt="7"/>
      <dgm:spPr/>
      <dgm:t>
        <a:bodyPr/>
        <a:lstStyle/>
        <a:p>
          <a:endParaRPr lang="es-MX"/>
        </a:p>
      </dgm:t>
    </dgm:pt>
    <dgm:pt modelId="{65B6E697-E5F5-4661-9D35-45C177DF7728}" type="pres">
      <dgm:prSet presAssocID="{C3F46633-2F9F-41CF-B712-4F5ADAE355C1}" presName="connTx" presStyleLbl="parChTrans1D2" presStyleIdx="2" presStyleCnt="7"/>
      <dgm:spPr/>
      <dgm:t>
        <a:bodyPr/>
        <a:lstStyle/>
        <a:p>
          <a:endParaRPr lang="es-MX"/>
        </a:p>
      </dgm:t>
    </dgm:pt>
    <dgm:pt modelId="{27DB4365-161E-460A-A060-8E87D24E2B6D}" type="pres">
      <dgm:prSet presAssocID="{B4326095-6FCC-4C0C-84FE-4F211602E57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618ACB-9377-46C8-B942-0544EC0C1CB8}" type="pres">
      <dgm:prSet presAssocID="{A36C934C-0D08-4D15-B27F-7B949CD2CCE2}" presName="Name9" presStyleLbl="parChTrans1D2" presStyleIdx="3" presStyleCnt="7"/>
      <dgm:spPr/>
      <dgm:t>
        <a:bodyPr/>
        <a:lstStyle/>
        <a:p>
          <a:endParaRPr lang="es-MX"/>
        </a:p>
      </dgm:t>
    </dgm:pt>
    <dgm:pt modelId="{7813114D-6F21-4A90-BDF7-E64196E4A31C}" type="pres">
      <dgm:prSet presAssocID="{A36C934C-0D08-4D15-B27F-7B949CD2CCE2}" presName="connTx" presStyleLbl="parChTrans1D2" presStyleIdx="3" presStyleCnt="7"/>
      <dgm:spPr/>
      <dgm:t>
        <a:bodyPr/>
        <a:lstStyle/>
        <a:p>
          <a:endParaRPr lang="es-MX"/>
        </a:p>
      </dgm:t>
    </dgm:pt>
    <dgm:pt modelId="{EEFF749F-402F-4D52-B6E3-8F399F397197}" type="pres">
      <dgm:prSet presAssocID="{83D22714-B124-475A-A47D-9A3DA8230F9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F25C94-F2A3-422F-8D56-1360F9BAAC35}" type="pres">
      <dgm:prSet presAssocID="{D47FCB58-1C1F-4D1D-AD73-15EEA28F001B}" presName="Name9" presStyleLbl="parChTrans1D2" presStyleIdx="4" presStyleCnt="7"/>
      <dgm:spPr/>
      <dgm:t>
        <a:bodyPr/>
        <a:lstStyle/>
        <a:p>
          <a:endParaRPr lang="es-MX"/>
        </a:p>
      </dgm:t>
    </dgm:pt>
    <dgm:pt modelId="{786A4209-06B5-4968-80DA-E321161C0D03}" type="pres">
      <dgm:prSet presAssocID="{D47FCB58-1C1F-4D1D-AD73-15EEA28F001B}" presName="connTx" presStyleLbl="parChTrans1D2" presStyleIdx="4" presStyleCnt="7"/>
      <dgm:spPr/>
      <dgm:t>
        <a:bodyPr/>
        <a:lstStyle/>
        <a:p>
          <a:endParaRPr lang="es-MX"/>
        </a:p>
      </dgm:t>
    </dgm:pt>
    <dgm:pt modelId="{1AA1AA27-E035-4B91-B83C-C091E0ED6084}" type="pres">
      <dgm:prSet presAssocID="{8AB67615-BD40-4C70-9286-A8F201821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35634B-E41C-471B-861A-4EA445831957}" type="pres">
      <dgm:prSet presAssocID="{D9F94113-556C-46BB-BF3A-B922FCC6059F}" presName="Name9" presStyleLbl="parChTrans1D2" presStyleIdx="5" presStyleCnt="7"/>
      <dgm:spPr/>
      <dgm:t>
        <a:bodyPr/>
        <a:lstStyle/>
        <a:p>
          <a:endParaRPr lang="es-MX"/>
        </a:p>
      </dgm:t>
    </dgm:pt>
    <dgm:pt modelId="{0950EDBE-6063-48F7-891A-8B31DE118BB3}" type="pres">
      <dgm:prSet presAssocID="{D9F94113-556C-46BB-BF3A-B922FCC6059F}" presName="connTx" presStyleLbl="parChTrans1D2" presStyleIdx="5" presStyleCnt="7"/>
      <dgm:spPr/>
      <dgm:t>
        <a:bodyPr/>
        <a:lstStyle/>
        <a:p>
          <a:endParaRPr lang="es-MX"/>
        </a:p>
      </dgm:t>
    </dgm:pt>
    <dgm:pt modelId="{20E1FBE6-FE81-4C91-BA48-161102A67901}" type="pres">
      <dgm:prSet presAssocID="{2E6688B1-A399-4F33-AB68-A9307DC9484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2386AB-C97C-4218-9721-32877BEF7360}" type="pres">
      <dgm:prSet presAssocID="{9942E523-A4FE-4CA7-BF0F-F6E2EB39403B}" presName="Name9" presStyleLbl="parChTrans1D2" presStyleIdx="6" presStyleCnt="7"/>
      <dgm:spPr/>
      <dgm:t>
        <a:bodyPr/>
        <a:lstStyle/>
        <a:p>
          <a:endParaRPr lang="es-MX"/>
        </a:p>
      </dgm:t>
    </dgm:pt>
    <dgm:pt modelId="{33F131F1-CBB6-4D22-93F5-797A865C99CD}" type="pres">
      <dgm:prSet presAssocID="{9942E523-A4FE-4CA7-BF0F-F6E2EB39403B}" presName="connTx" presStyleLbl="parChTrans1D2" presStyleIdx="6" presStyleCnt="7"/>
      <dgm:spPr/>
      <dgm:t>
        <a:bodyPr/>
        <a:lstStyle/>
        <a:p>
          <a:endParaRPr lang="es-MX"/>
        </a:p>
      </dgm:t>
    </dgm:pt>
    <dgm:pt modelId="{EBFB514A-6419-4B9E-9AAA-755D33CA92AF}" type="pres">
      <dgm:prSet presAssocID="{E61D744A-225D-4E80-B9E8-060AC99B9F0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FFDA7A3-0CE3-41A7-8C37-0DB40894A115}" type="presOf" srcId="{A36C934C-0D08-4D15-B27F-7B949CD2CCE2}" destId="{7813114D-6F21-4A90-BDF7-E64196E4A31C}" srcOrd="1" destOrd="0" presId="urn:microsoft.com/office/officeart/2005/8/layout/radial1"/>
    <dgm:cxn modelId="{34DC31F7-4342-49CD-8C15-22A1A9D74605}" type="presOf" srcId="{A36C934C-0D08-4D15-B27F-7B949CD2CCE2}" destId="{22618ACB-9377-46C8-B942-0544EC0C1CB8}" srcOrd="0" destOrd="0" presId="urn:microsoft.com/office/officeart/2005/8/layout/radial1"/>
    <dgm:cxn modelId="{86540C04-CC2D-447E-B973-A379E8462E4F}" srcId="{8B7AE2A1-611D-4145-AB51-6649C51AEEC1}" destId="{1EB9EA55-941D-4133-BFAE-B6B1855C4A04}" srcOrd="0" destOrd="0" parTransId="{38EB20CB-C2AF-409D-9F3E-59462D3D5044}" sibTransId="{7F817F0A-275A-4E48-B013-FED7FE51A530}"/>
    <dgm:cxn modelId="{C91E00CC-FD52-47E2-A378-93B1DDC0D1D6}" type="presOf" srcId="{9942E523-A4FE-4CA7-BF0F-F6E2EB39403B}" destId="{342386AB-C97C-4218-9721-32877BEF7360}" srcOrd="0" destOrd="0" presId="urn:microsoft.com/office/officeart/2005/8/layout/radial1"/>
    <dgm:cxn modelId="{6207F48F-6E7C-48C1-87E8-02C78563438D}" type="presOf" srcId="{1EB9EA55-941D-4133-BFAE-B6B1855C4A04}" destId="{FAEB82C8-D22A-42CD-9CAE-B67944A4F2BC}" srcOrd="0" destOrd="0" presId="urn:microsoft.com/office/officeart/2005/8/layout/radial1"/>
    <dgm:cxn modelId="{357EFCAE-0025-4E0B-8C34-9F3457FEA406}" type="presOf" srcId="{E61D744A-225D-4E80-B9E8-060AC99B9F02}" destId="{EBFB514A-6419-4B9E-9AAA-755D33CA92AF}" srcOrd="0" destOrd="0" presId="urn:microsoft.com/office/officeart/2005/8/layout/radial1"/>
    <dgm:cxn modelId="{89BD8BBC-DE84-41D8-99AB-68C4EBFF9E9D}" type="presOf" srcId="{6464DA71-085D-4B1D-AE2A-FD787C3C3C9F}" destId="{761F3CC2-B470-4804-B083-FF9549E68DB1}" srcOrd="0" destOrd="0" presId="urn:microsoft.com/office/officeart/2005/8/layout/radial1"/>
    <dgm:cxn modelId="{A06CBA1E-0AD7-41BA-802E-5F7A4E6DBB59}" type="presOf" srcId="{210F7AFB-DD86-4A09-A756-D38BADAE0C7F}" destId="{50ABF6D2-89F3-4690-BE2C-526321927FFD}" srcOrd="0" destOrd="0" presId="urn:microsoft.com/office/officeart/2005/8/layout/radial1"/>
    <dgm:cxn modelId="{053839CA-6214-469C-9A7D-AA0026320F0C}" type="presOf" srcId="{D47FCB58-1C1F-4D1D-AD73-15EEA28F001B}" destId="{B3F25C94-F2A3-422F-8D56-1360F9BAAC35}" srcOrd="0" destOrd="0" presId="urn:microsoft.com/office/officeart/2005/8/layout/radial1"/>
    <dgm:cxn modelId="{51C72C88-F555-40AB-820D-C06540D39921}" srcId="{6464DA71-085D-4B1D-AE2A-FD787C3C3C9F}" destId="{8B7AE2A1-611D-4145-AB51-6649C51AEEC1}" srcOrd="0" destOrd="0" parTransId="{3A892918-7B6E-4626-AC66-2491FCD49855}" sibTransId="{93F8B047-903D-4AF7-8968-14D324673A3F}"/>
    <dgm:cxn modelId="{67682EB2-FA5B-47A1-8B75-E00FCD264C53}" srcId="{8B7AE2A1-611D-4145-AB51-6649C51AEEC1}" destId="{2E6688B1-A399-4F33-AB68-A9307DC9484A}" srcOrd="5" destOrd="0" parTransId="{D9F94113-556C-46BB-BF3A-B922FCC6059F}" sibTransId="{C408D7B5-BE49-4C1C-959A-08FF78E97AAD}"/>
    <dgm:cxn modelId="{1D66FF55-2A2C-45B9-B551-93BC7F748126}" type="presOf" srcId="{8AB67615-BD40-4C70-9286-A8F201821BB1}" destId="{1AA1AA27-E035-4B91-B83C-C091E0ED6084}" srcOrd="0" destOrd="0" presId="urn:microsoft.com/office/officeart/2005/8/layout/radial1"/>
    <dgm:cxn modelId="{7E9C341B-C182-40CE-9B1A-444473DDE285}" type="presOf" srcId="{D9F94113-556C-46BB-BF3A-B922FCC6059F}" destId="{0950EDBE-6063-48F7-891A-8B31DE118BB3}" srcOrd="1" destOrd="0" presId="urn:microsoft.com/office/officeart/2005/8/layout/radial1"/>
    <dgm:cxn modelId="{0AF3184F-51B8-42F8-A722-FC32ED6F737C}" type="presOf" srcId="{D9F94113-556C-46BB-BF3A-B922FCC6059F}" destId="{5935634B-E41C-471B-861A-4EA445831957}" srcOrd="0" destOrd="0" presId="urn:microsoft.com/office/officeart/2005/8/layout/radial1"/>
    <dgm:cxn modelId="{698B3D61-7996-4267-94C3-4C1D18CE00F1}" type="presOf" srcId="{38EB20CB-C2AF-409D-9F3E-59462D3D5044}" destId="{BC7DC652-3F46-4EA1-A38F-A03CA453BB5F}" srcOrd="0" destOrd="0" presId="urn:microsoft.com/office/officeart/2005/8/layout/radial1"/>
    <dgm:cxn modelId="{667CE2CC-6610-40E0-96E8-21BC10E24AD8}" type="presOf" srcId="{9942E523-A4FE-4CA7-BF0F-F6E2EB39403B}" destId="{33F131F1-CBB6-4D22-93F5-797A865C99CD}" srcOrd="1" destOrd="0" presId="urn:microsoft.com/office/officeart/2005/8/layout/radial1"/>
    <dgm:cxn modelId="{78D95712-3E89-42CB-B57D-D262CE3E8E10}" type="presOf" srcId="{C3F46633-2F9F-41CF-B712-4F5ADAE355C1}" destId="{EBE9D91D-8113-41A1-BB26-A805B6E9BA86}" srcOrd="0" destOrd="0" presId="urn:microsoft.com/office/officeart/2005/8/layout/radial1"/>
    <dgm:cxn modelId="{C8747FBB-1E81-460C-A7B7-0FF97F964409}" type="presOf" srcId="{210F7AFB-DD86-4A09-A756-D38BADAE0C7F}" destId="{2D9B5B85-58A3-4CF7-A725-CF7EFADB312B}" srcOrd="1" destOrd="0" presId="urn:microsoft.com/office/officeart/2005/8/layout/radial1"/>
    <dgm:cxn modelId="{6D373ACD-34AC-48E5-831C-EB79715A4619}" type="presOf" srcId="{9185E84E-3F50-46C2-89BB-A328112500B5}" destId="{E69A854A-C63E-4AAD-B0CB-2C8CBD8FA973}" srcOrd="0" destOrd="0" presId="urn:microsoft.com/office/officeart/2005/8/layout/radial1"/>
    <dgm:cxn modelId="{B1A879F8-5407-460F-9F57-1119D961D1B8}" type="presOf" srcId="{2E6688B1-A399-4F33-AB68-A9307DC9484A}" destId="{20E1FBE6-FE81-4C91-BA48-161102A67901}" srcOrd="0" destOrd="0" presId="urn:microsoft.com/office/officeart/2005/8/layout/radial1"/>
    <dgm:cxn modelId="{22D30DBD-71C7-44F1-BC97-B0D71BB35988}" type="presOf" srcId="{D47FCB58-1C1F-4D1D-AD73-15EEA28F001B}" destId="{786A4209-06B5-4968-80DA-E321161C0D03}" srcOrd="1" destOrd="0" presId="urn:microsoft.com/office/officeart/2005/8/layout/radial1"/>
    <dgm:cxn modelId="{E987D8A8-83EB-4113-8CE2-05286A97374A}" srcId="{8B7AE2A1-611D-4145-AB51-6649C51AEEC1}" destId="{E61D744A-225D-4E80-B9E8-060AC99B9F02}" srcOrd="6" destOrd="0" parTransId="{9942E523-A4FE-4CA7-BF0F-F6E2EB39403B}" sibTransId="{67BCF68A-8F17-477D-B008-8FBFEF9D43D0}"/>
    <dgm:cxn modelId="{18885B7D-2191-46F5-9DA1-657965B9B353}" srcId="{8B7AE2A1-611D-4145-AB51-6649C51AEEC1}" destId="{8AB67615-BD40-4C70-9286-A8F201821BB1}" srcOrd="4" destOrd="0" parTransId="{D47FCB58-1C1F-4D1D-AD73-15EEA28F001B}" sibTransId="{6EB95537-32E3-482C-B7FB-A235A8E91A32}"/>
    <dgm:cxn modelId="{683E2A3A-1481-41DA-8614-BE29D96793AF}" type="presOf" srcId="{83D22714-B124-475A-A47D-9A3DA8230F95}" destId="{EEFF749F-402F-4D52-B6E3-8F399F397197}" srcOrd="0" destOrd="0" presId="urn:microsoft.com/office/officeart/2005/8/layout/radial1"/>
    <dgm:cxn modelId="{6F92D642-D346-4792-8620-9E2D6941A4E9}" type="presOf" srcId="{8B7AE2A1-611D-4145-AB51-6649C51AEEC1}" destId="{97253E24-BFC2-4A6C-970A-786FE196B80F}" srcOrd="0" destOrd="0" presId="urn:microsoft.com/office/officeart/2005/8/layout/radial1"/>
    <dgm:cxn modelId="{745B26BD-DF88-40A2-92EC-21F0E40DAF05}" srcId="{8B7AE2A1-611D-4145-AB51-6649C51AEEC1}" destId="{83D22714-B124-475A-A47D-9A3DA8230F95}" srcOrd="3" destOrd="0" parTransId="{A36C934C-0D08-4D15-B27F-7B949CD2CCE2}" sibTransId="{72913D1B-C141-49F8-BC1C-CF529B197CB6}"/>
    <dgm:cxn modelId="{8594F55B-5768-4E8D-A08E-51276B8E1E1F}" type="presOf" srcId="{38EB20CB-C2AF-409D-9F3E-59462D3D5044}" destId="{E565830A-4CE3-40B9-BBDA-70B3C729B335}" srcOrd="1" destOrd="0" presId="urn:microsoft.com/office/officeart/2005/8/layout/radial1"/>
    <dgm:cxn modelId="{B6837F4B-D98F-44E7-BC79-1FA171560B82}" srcId="{8B7AE2A1-611D-4145-AB51-6649C51AEEC1}" destId="{B4326095-6FCC-4C0C-84FE-4F211602E57C}" srcOrd="2" destOrd="0" parTransId="{C3F46633-2F9F-41CF-B712-4F5ADAE355C1}" sibTransId="{765BA100-12B1-45E3-8A4F-C793F8072D2A}"/>
    <dgm:cxn modelId="{10E51C2B-B2DA-45E8-8BC4-5710943C7164}" type="presOf" srcId="{C3F46633-2F9F-41CF-B712-4F5ADAE355C1}" destId="{65B6E697-E5F5-4661-9D35-45C177DF7728}" srcOrd="1" destOrd="0" presId="urn:microsoft.com/office/officeart/2005/8/layout/radial1"/>
    <dgm:cxn modelId="{5DD5F699-144C-4893-9967-211AE046AC0F}" type="presOf" srcId="{B4326095-6FCC-4C0C-84FE-4F211602E57C}" destId="{27DB4365-161E-460A-A060-8E87D24E2B6D}" srcOrd="0" destOrd="0" presId="urn:microsoft.com/office/officeart/2005/8/layout/radial1"/>
    <dgm:cxn modelId="{EAD36A3B-A789-400F-933B-702820460067}" srcId="{8B7AE2A1-611D-4145-AB51-6649C51AEEC1}" destId="{9185E84E-3F50-46C2-89BB-A328112500B5}" srcOrd="1" destOrd="0" parTransId="{210F7AFB-DD86-4A09-A756-D38BADAE0C7F}" sibTransId="{7DC7C683-8B7C-4FF3-91B2-9E0B3A747374}"/>
    <dgm:cxn modelId="{64FBD6B3-91B1-4158-8311-801868434426}" type="presParOf" srcId="{761F3CC2-B470-4804-B083-FF9549E68DB1}" destId="{97253E24-BFC2-4A6C-970A-786FE196B80F}" srcOrd="0" destOrd="0" presId="urn:microsoft.com/office/officeart/2005/8/layout/radial1"/>
    <dgm:cxn modelId="{F12E5C9D-FCDF-4D81-8BAE-88304096AEAA}" type="presParOf" srcId="{761F3CC2-B470-4804-B083-FF9549E68DB1}" destId="{BC7DC652-3F46-4EA1-A38F-A03CA453BB5F}" srcOrd="1" destOrd="0" presId="urn:microsoft.com/office/officeart/2005/8/layout/radial1"/>
    <dgm:cxn modelId="{AD024E74-EF8E-4C73-8D81-D0A19621DCC6}" type="presParOf" srcId="{BC7DC652-3F46-4EA1-A38F-A03CA453BB5F}" destId="{E565830A-4CE3-40B9-BBDA-70B3C729B335}" srcOrd="0" destOrd="0" presId="urn:microsoft.com/office/officeart/2005/8/layout/radial1"/>
    <dgm:cxn modelId="{1E098259-3958-44BC-B833-B071A6C81422}" type="presParOf" srcId="{761F3CC2-B470-4804-B083-FF9549E68DB1}" destId="{FAEB82C8-D22A-42CD-9CAE-B67944A4F2BC}" srcOrd="2" destOrd="0" presId="urn:microsoft.com/office/officeart/2005/8/layout/radial1"/>
    <dgm:cxn modelId="{3776FDF6-F37C-4E13-8567-AACCAC75A69C}" type="presParOf" srcId="{761F3CC2-B470-4804-B083-FF9549E68DB1}" destId="{50ABF6D2-89F3-4690-BE2C-526321927FFD}" srcOrd="3" destOrd="0" presId="urn:microsoft.com/office/officeart/2005/8/layout/radial1"/>
    <dgm:cxn modelId="{E4CC161C-E3A2-4D6D-BE86-3A32110BEACB}" type="presParOf" srcId="{50ABF6D2-89F3-4690-BE2C-526321927FFD}" destId="{2D9B5B85-58A3-4CF7-A725-CF7EFADB312B}" srcOrd="0" destOrd="0" presId="urn:microsoft.com/office/officeart/2005/8/layout/radial1"/>
    <dgm:cxn modelId="{FD27BACC-5EED-4EE7-B01A-582515B29FF5}" type="presParOf" srcId="{761F3CC2-B470-4804-B083-FF9549E68DB1}" destId="{E69A854A-C63E-4AAD-B0CB-2C8CBD8FA973}" srcOrd="4" destOrd="0" presId="urn:microsoft.com/office/officeart/2005/8/layout/radial1"/>
    <dgm:cxn modelId="{AEE731C9-C725-492D-9E54-181CB391B98B}" type="presParOf" srcId="{761F3CC2-B470-4804-B083-FF9549E68DB1}" destId="{EBE9D91D-8113-41A1-BB26-A805B6E9BA86}" srcOrd="5" destOrd="0" presId="urn:microsoft.com/office/officeart/2005/8/layout/radial1"/>
    <dgm:cxn modelId="{D634A769-2F2F-416F-B707-DEFBCFF923A3}" type="presParOf" srcId="{EBE9D91D-8113-41A1-BB26-A805B6E9BA86}" destId="{65B6E697-E5F5-4661-9D35-45C177DF7728}" srcOrd="0" destOrd="0" presId="urn:microsoft.com/office/officeart/2005/8/layout/radial1"/>
    <dgm:cxn modelId="{C858F60A-8C0D-4BE0-996C-51965E8FC2B8}" type="presParOf" srcId="{761F3CC2-B470-4804-B083-FF9549E68DB1}" destId="{27DB4365-161E-460A-A060-8E87D24E2B6D}" srcOrd="6" destOrd="0" presId="urn:microsoft.com/office/officeart/2005/8/layout/radial1"/>
    <dgm:cxn modelId="{86383743-42E9-4379-9534-325EBB0E9AF2}" type="presParOf" srcId="{761F3CC2-B470-4804-B083-FF9549E68DB1}" destId="{22618ACB-9377-46C8-B942-0544EC0C1CB8}" srcOrd="7" destOrd="0" presId="urn:microsoft.com/office/officeart/2005/8/layout/radial1"/>
    <dgm:cxn modelId="{8B57B828-D77D-4688-9220-1EC0175F1B74}" type="presParOf" srcId="{22618ACB-9377-46C8-B942-0544EC0C1CB8}" destId="{7813114D-6F21-4A90-BDF7-E64196E4A31C}" srcOrd="0" destOrd="0" presId="urn:microsoft.com/office/officeart/2005/8/layout/radial1"/>
    <dgm:cxn modelId="{F5C99E04-29CB-4D7F-ABA0-C5BD51E4066C}" type="presParOf" srcId="{761F3CC2-B470-4804-B083-FF9549E68DB1}" destId="{EEFF749F-402F-4D52-B6E3-8F399F397197}" srcOrd="8" destOrd="0" presId="urn:microsoft.com/office/officeart/2005/8/layout/radial1"/>
    <dgm:cxn modelId="{31369B36-6354-4B2F-BC0B-0B4D7D2CBEC8}" type="presParOf" srcId="{761F3CC2-B470-4804-B083-FF9549E68DB1}" destId="{B3F25C94-F2A3-422F-8D56-1360F9BAAC35}" srcOrd="9" destOrd="0" presId="urn:microsoft.com/office/officeart/2005/8/layout/radial1"/>
    <dgm:cxn modelId="{1F3BE20F-FAFF-45AC-BF82-9259B5F02CA5}" type="presParOf" srcId="{B3F25C94-F2A3-422F-8D56-1360F9BAAC35}" destId="{786A4209-06B5-4968-80DA-E321161C0D03}" srcOrd="0" destOrd="0" presId="urn:microsoft.com/office/officeart/2005/8/layout/radial1"/>
    <dgm:cxn modelId="{783C5B1B-32F2-4362-B7BF-C0664FA40C74}" type="presParOf" srcId="{761F3CC2-B470-4804-B083-FF9549E68DB1}" destId="{1AA1AA27-E035-4B91-B83C-C091E0ED6084}" srcOrd="10" destOrd="0" presId="urn:microsoft.com/office/officeart/2005/8/layout/radial1"/>
    <dgm:cxn modelId="{3018FC96-0D09-4BDD-BA1C-6CFCE14E4362}" type="presParOf" srcId="{761F3CC2-B470-4804-B083-FF9549E68DB1}" destId="{5935634B-E41C-471B-861A-4EA445831957}" srcOrd="11" destOrd="0" presId="urn:microsoft.com/office/officeart/2005/8/layout/radial1"/>
    <dgm:cxn modelId="{9A984982-2634-4DEA-9034-0FF876C7D537}" type="presParOf" srcId="{5935634B-E41C-471B-861A-4EA445831957}" destId="{0950EDBE-6063-48F7-891A-8B31DE118BB3}" srcOrd="0" destOrd="0" presId="urn:microsoft.com/office/officeart/2005/8/layout/radial1"/>
    <dgm:cxn modelId="{98ED6DCD-3BA2-4071-8FB8-45A19CD09621}" type="presParOf" srcId="{761F3CC2-B470-4804-B083-FF9549E68DB1}" destId="{20E1FBE6-FE81-4C91-BA48-161102A67901}" srcOrd="12" destOrd="0" presId="urn:microsoft.com/office/officeart/2005/8/layout/radial1"/>
    <dgm:cxn modelId="{C141D3E6-584C-45CB-AFA1-34F2C2E9FD98}" type="presParOf" srcId="{761F3CC2-B470-4804-B083-FF9549E68DB1}" destId="{342386AB-C97C-4218-9721-32877BEF7360}" srcOrd="13" destOrd="0" presId="urn:microsoft.com/office/officeart/2005/8/layout/radial1"/>
    <dgm:cxn modelId="{ECBB321C-A6B8-4164-8895-68DA3A0E7D4F}" type="presParOf" srcId="{342386AB-C97C-4218-9721-32877BEF7360}" destId="{33F131F1-CBB6-4D22-93F5-797A865C99CD}" srcOrd="0" destOrd="0" presId="urn:microsoft.com/office/officeart/2005/8/layout/radial1"/>
    <dgm:cxn modelId="{1A0D53FA-0C62-4BEA-8BB1-767CB00E5189}" type="presParOf" srcId="{761F3CC2-B470-4804-B083-FF9549E68DB1}" destId="{EBFB514A-6419-4B9E-9AAA-755D33CA92A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1D793F-39CD-4FBE-B6A5-E3C11C247738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39FB047E-7D52-441B-BE99-9CE02D49143F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/>
            <a:t>Reconocimiento de un activo biológico.</a:t>
          </a:r>
          <a:endParaRPr lang="es-EC" dirty="0"/>
        </a:p>
      </dgm:t>
    </dgm:pt>
    <dgm:pt modelId="{073793FA-7033-41B6-8CC0-D3902F04F920}" type="parTrans" cxnId="{2CDDC2A8-2EF1-4863-98B9-F952D9D099DF}">
      <dgm:prSet/>
      <dgm:spPr/>
      <dgm:t>
        <a:bodyPr/>
        <a:lstStyle/>
        <a:p>
          <a:endParaRPr lang="es-EC"/>
        </a:p>
      </dgm:t>
    </dgm:pt>
    <dgm:pt modelId="{5248E48B-7194-435F-8196-0D75D900BA44}" type="sibTrans" cxnId="{2CDDC2A8-2EF1-4863-98B9-F952D9D099DF}">
      <dgm:prSet/>
      <dgm:spPr/>
      <dgm:t>
        <a:bodyPr/>
        <a:lstStyle/>
        <a:p>
          <a:endParaRPr lang="es-EC"/>
        </a:p>
      </dgm:t>
    </dgm:pt>
    <dgm:pt modelId="{F9D8193D-71B3-4A67-A0D4-6D9D50F7399A}">
      <dgm:prSet phldrT="[Texto]"/>
      <dgm:spPr>
        <a:solidFill>
          <a:srgbClr val="27E58F"/>
        </a:solidFill>
      </dgm:spPr>
      <dgm:t>
        <a:bodyPr/>
        <a:lstStyle/>
        <a:p>
          <a:r>
            <a:rPr lang="es-ES" dirty="0" smtClean="0"/>
            <a:t>Medición de los activos biológicos y de los productos agrícolas.</a:t>
          </a:r>
          <a:endParaRPr lang="es-EC" dirty="0"/>
        </a:p>
      </dgm:t>
    </dgm:pt>
    <dgm:pt modelId="{DBA031F2-FDA4-4C26-9D24-0C06F8E9D3D7}" type="parTrans" cxnId="{C372A599-6978-4B0B-B156-6464D7B652D0}">
      <dgm:prSet/>
      <dgm:spPr/>
      <dgm:t>
        <a:bodyPr/>
        <a:lstStyle/>
        <a:p>
          <a:endParaRPr lang="es-EC"/>
        </a:p>
      </dgm:t>
    </dgm:pt>
    <dgm:pt modelId="{4717E5CD-DE56-4430-AB5F-6E19EB71D910}" type="sibTrans" cxnId="{C372A599-6978-4B0B-B156-6464D7B652D0}">
      <dgm:prSet/>
      <dgm:spPr/>
      <dgm:t>
        <a:bodyPr/>
        <a:lstStyle/>
        <a:p>
          <a:endParaRPr lang="es-EC"/>
        </a:p>
      </dgm:t>
    </dgm:pt>
    <dgm:pt modelId="{ED2A50F2-A314-4232-94C5-D35B7045885A}">
      <dgm:prSet phldrT="[Texto]"/>
      <dgm:spPr>
        <a:solidFill>
          <a:srgbClr val="0070C0"/>
        </a:solidFill>
      </dgm:spPr>
      <dgm:t>
        <a:bodyPr/>
        <a:lstStyle/>
        <a:p>
          <a:r>
            <a:rPr lang="es-ES" dirty="0" smtClean="0"/>
            <a:t>Costos en el punto de venta </a:t>
          </a:r>
          <a:endParaRPr lang="es-EC" dirty="0"/>
        </a:p>
      </dgm:t>
    </dgm:pt>
    <dgm:pt modelId="{16E123AF-9751-4D83-9F37-DB1E52E20919}" type="parTrans" cxnId="{F6C2A8FB-638B-4DB1-81AF-2CA0867C9FD1}">
      <dgm:prSet/>
      <dgm:spPr/>
      <dgm:t>
        <a:bodyPr/>
        <a:lstStyle/>
        <a:p>
          <a:endParaRPr lang="es-EC"/>
        </a:p>
      </dgm:t>
    </dgm:pt>
    <dgm:pt modelId="{3D4307A5-8C0A-4F69-90E6-8E1D61ECBDB6}" type="sibTrans" cxnId="{F6C2A8FB-638B-4DB1-81AF-2CA0867C9FD1}">
      <dgm:prSet/>
      <dgm:spPr/>
      <dgm:t>
        <a:bodyPr/>
        <a:lstStyle/>
        <a:p>
          <a:endParaRPr lang="es-EC"/>
        </a:p>
      </dgm:t>
    </dgm:pt>
    <dgm:pt modelId="{D78F04B0-C6CF-4C07-9053-081DB73EAB24}">
      <dgm:prSet phldrT="[Texto]"/>
      <dgm:spPr>
        <a:solidFill>
          <a:srgbClr val="27E58F"/>
        </a:solidFill>
      </dgm:spPr>
      <dgm:t>
        <a:bodyPr/>
        <a:lstStyle/>
        <a:p>
          <a:r>
            <a:rPr lang="es-ES" dirty="0" smtClean="0"/>
            <a:t>Determinación del valor razonable de mercado.</a:t>
          </a:r>
          <a:endParaRPr lang="es-EC" dirty="0"/>
        </a:p>
      </dgm:t>
    </dgm:pt>
    <dgm:pt modelId="{7F183E9E-1D36-4AD9-AE8B-84C63B2426C4}" type="parTrans" cxnId="{410C73A5-C674-4F6E-A0D3-6B94C04BC226}">
      <dgm:prSet/>
      <dgm:spPr/>
      <dgm:t>
        <a:bodyPr/>
        <a:lstStyle/>
        <a:p>
          <a:endParaRPr lang="es-EC"/>
        </a:p>
      </dgm:t>
    </dgm:pt>
    <dgm:pt modelId="{01D35F72-ABCB-4C0C-ADF5-C40B53DD2433}" type="sibTrans" cxnId="{410C73A5-C674-4F6E-A0D3-6B94C04BC226}">
      <dgm:prSet/>
      <dgm:spPr/>
      <dgm:t>
        <a:bodyPr/>
        <a:lstStyle/>
        <a:p>
          <a:endParaRPr lang="es-EC"/>
        </a:p>
      </dgm:t>
    </dgm:pt>
    <dgm:pt modelId="{7B43CA16-C66E-4890-98B5-87EC5E486801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/>
            <a:t>Determinación de ganancia o pérdida por la diferencia entre en Valor real y el valor en libros</a:t>
          </a:r>
          <a:endParaRPr lang="es-EC" dirty="0"/>
        </a:p>
      </dgm:t>
    </dgm:pt>
    <dgm:pt modelId="{76C00821-4773-48D0-ABBF-C7E3EED50062}" type="parTrans" cxnId="{C24F6722-AFFD-4FC3-AC38-F3B39AE59F55}">
      <dgm:prSet/>
      <dgm:spPr/>
      <dgm:t>
        <a:bodyPr/>
        <a:lstStyle/>
        <a:p>
          <a:endParaRPr lang="es-EC"/>
        </a:p>
      </dgm:t>
    </dgm:pt>
    <dgm:pt modelId="{C8E2A58A-5A0E-430B-B392-F0165EE57E2C}" type="sibTrans" cxnId="{C24F6722-AFFD-4FC3-AC38-F3B39AE59F55}">
      <dgm:prSet/>
      <dgm:spPr/>
      <dgm:t>
        <a:bodyPr/>
        <a:lstStyle/>
        <a:p>
          <a:endParaRPr lang="es-EC"/>
        </a:p>
      </dgm:t>
    </dgm:pt>
    <dgm:pt modelId="{28F65EFB-AA69-4789-8B55-7A5F2CF3FCDD}">
      <dgm:prSet phldrT="[Texto]"/>
      <dgm:spPr>
        <a:solidFill>
          <a:srgbClr val="92D050"/>
        </a:solidFill>
      </dgm:spPr>
    </dgm:pt>
    <dgm:pt modelId="{BB869B6B-2C07-467F-9CA2-C386A4030D1D}" type="parTrans" cxnId="{2F578AAF-8FD2-461D-8F0D-D27B1E62E736}">
      <dgm:prSet/>
      <dgm:spPr/>
      <dgm:t>
        <a:bodyPr/>
        <a:lstStyle/>
        <a:p>
          <a:endParaRPr lang="es-MX"/>
        </a:p>
      </dgm:t>
    </dgm:pt>
    <dgm:pt modelId="{CAA033F4-4902-457A-873F-2751C8F15540}" type="sibTrans" cxnId="{2F578AAF-8FD2-461D-8F0D-D27B1E62E736}">
      <dgm:prSet/>
      <dgm:spPr/>
      <dgm:t>
        <a:bodyPr/>
        <a:lstStyle/>
        <a:p>
          <a:endParaRPr lang="es-MX"/>
        </a:p>
      </dgm:t>
    </dgm:pt>
    <dgm:pt modelId="{8D690AD2-5528-4FDE-B60B-C99DDD6E01A8}">
      <dgm:prSet phldrT="[Texto]"/>
      <dgm:spPr>
        <a:solidFill>
          <a:srgbClr val="92D050"/>
        </a:solidFill>
      </dgm:spPr>
      <dgm:t>
        <a:bodyPr/>
        <a:lstStyle/>
        <a:p>
          <a:endParaRPr lang="es-EC" dirty="0"/>
        </a:p>
      </dgm:t>
    </dgm:pt>
    <dgm:pt modelId="{9419E162-A574-4399-8F3D-766473CAED20}" type="parTrans" cxnId="{90845AA1-0016-43DE-8C97-F875A17575BE}">
      <dgm:prSet/>
      <dgm:spPr/>
      <dgm:t>
        <a:bodyPr/>
        <a:lstStyle/>
        <a:p>
          <a:endParaRPr lang="es-MX"/>
        </a:p>
      </dgm:t>
    </dgm:pt>
    <dgm:pt modelId="{68C93E90-4506-4CE7-BA84-B2226B7393C4}" type="sibTrans" cxnId="{90845AA1-0016-43DE-8C97-F875A17575BE}">
      <dgm:prSet/>
      <dgm:spPr/>
      <dgm:t>
        <a:bodyPr/>
        <a:lstStyle/>
        <a:p>
          <a:endParaRPr lang="es-MX"/>
        </a:p>
      </dgm:t>
    </dgm:pt>
    <dgm:pt modelId="{822E4698-E2A7-4056-B47B-192F5686B7EC}" type="pres">
      <dgm:prSet presAssocID="{CB1D793F-39CD-4FBE-B6A5-E3C11C2477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655D52C-A16F-455A-B66C-FCDEAC72BF3F}" type="pres">
      <dgm:prSet presAssocID="{CB1D793F-39CD-4FBE-B6A5-E3C11C247738}" presName="dummyMaxCanvas" presStyleCnt="0">
        <dgm:presLayoutVars/>
      </dgm:prSet>
      <dgm:spPr/>
    </dgm:pt>
    <dgm:pt modelId="{62B7745C-DD64-445B-98DB-B412B07437D7}" type="pres">
      <dgm:prSet presAssocID="{CB1D793F-39CD-4FBE-B6A5-E3C11C24773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DDCA22A-19FA-4F83-8ED9-757B0B418735}" type="pres">
      <dgm:prSet presAssocID="{CB1D793F-39CD-4FBE-B6A5-E3C11C247738}" presName="FiveNodes_2" presStyleLbl="node1" presStyleIdx="1" presStyleCnt="5" custLinFactNeighborX="-21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A423AE-5B7C-4AD6-92FC-02FD3ADD35A0}" type="pres">
      <dgm:prSet presAssocID="{CB1D793F-39CD-4FBE-B6A5-E3C11C24773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7FB3A72-EC1D-4C30-86DA-FC9DCEA83B76}" type="pres">
      <dgm:prSet presAssocID="{CB1D793F-39CD-4FBE-B6A5-E3C11C24773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CC133E-A48B-4B1F-AEE2-9AC99DF10297}" type="pres">
      <dgm:prSet presAssocID="{CB1D793F-39CD-4FBE-B6A5-E3C11C247738}" presName="FiveNodes_5" presStyleLbl="node1" presStyleIdx="4" presStyleCnt="5" custLinFactNeighborX="245" custLinFactNeighborY="493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8B7B1A-2607-44DC-B69E-37085275FC0A}" type="pres">
      <dgm:prSet presAssocID="{CB1D793F-39CD-4FBE-B6A5-E3C11C24773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C5547DD-6B0D-4F50-A306-99C23CF4BD7E}" type="pres">
      <dgm:prSet presAssocID="{CB1D793F-39CD-4FBE-B6A5-E3C11C24773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A73722-E470-4044-A9EB-1AEAB3CA4384}" type="pres">
      <dgm:prSet presAssocID="{CB1D793F-39CD-4FBE-B6A5-E3C11C24773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5F9324-CB07-44D3-9A37-E298D6ED5F00}" type="pres">
      <dgm:prSet presAssocID="{CB1D793F-39CD-4FBE-B6A5-E3C11C24773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6DFE04-D4AE-4225-A605-1D0E05D208F5}" type="pres">
      <dgm:prSet presAssocID="{CB1D793F-39CD-4FBE-B6A5-E3C11C24773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F648409-575F-41BF-A4CF-2376B6CD6B7B}" type="pres">
      <dgm:prSet presAssocID="{CB1D793F-39CD-4FBE-B6A5-E3C11C24773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D9D182A-414F-47CF-8F7B-38122337CA1B}" type="pres">
      <dgm:prSet presAssocID="{CB1D793F-39CD-4FBE-B6A5-E3C11C24773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71CA786-B9B0-4F87-81AA-5593E1C6E887}" type="pres">
      <dgm:prSet presAssocID="{CB1D793F-39CD-4FBE-B6A5-E3C11C24773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29B9FC6-FE67-4879-B6C0-D56E644854C1}" type="pres">
      <dgm:prSet presAssocID="{CB1D793F-39CD-4FBE-B6A5-E3C11C24773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F578AAF-8FD2-461D-8F0D-D27B1E62E736}" srcId="{CB1D793F-39CD-4FBE-B6A5-E3C11C247738}" destId="{28F65EFB-AA69-4789-8B55-7A5F2CF3FCDD}" srcOrd="5" destOrd="0" parTransId="{BB869B6B-2C07-467F-9CA2-C386A4030D1D}" sibTransId="{CAA033F4-4902-457A-873F-2751C8F15540}"/>
    <dgm:cxn modelId="{041EA344-042C-46D4-A374-1EC43EFBF7F5}" type="presOf" srcId="{F9D8193D-71B3-4A67-A0D4-6D9D50F7399A}" destId="{CF648409-575F-41BF-A4CF-2376B6CD6B7B}" srcOrd="1" destOrd="0" presId="urn:microsoft.com/office/officeart/2005/8/layout/vProcess5"/>
    <dgm:cxn modelId="{90845AA1-0016-43DE-8C97-F875A17575BE}" srcId="{CB1D793F-39CD-4FBE-B6A5-E3C11C247738}" destId="{8D690AD2-5528-4FDE-B60B-C99DDD6E01A8}" srcOrd="6" destOrd="0" parTransId="{9419E162-A574-4399-8F3D-766473CAED20}" sibTransId="{68C93E90-4506-4CE7-BA84-B2226B7393C4}"/>
    <dgm:cxn modelId="{C34451CE-8AEF-43F1-AE51-4420563787B3}" type="presOf" srcId="{39FB047E-7D52-441B-BE99-9CE02D49143F}" destId="{C36DFE04-D4AE-4225-A605-1D0E05D208F5}" srcOrd="1" destOrd="0" presId="urn:microsoft.com/office/officeart/2005/8/layout/vProcess5"/>
    <dgm:cxn modelId="{327B845B-1B69-4B3A-83D8-99A5EC96A004}" type="presOf" srcId="{ED2A50F2-A314-4232-94C5-D35B7045885A}" destId="{5D9D182A-414F-47CF-8F7B-38122337CA1B}" srcOrd="1" destOrd="0" presId="urn:microsoft.com/office/officeart/2005/8/layout/vProcess5"/>
    <dgm:cxn modelId="{C372A599-6978-4B0B-B156-6464D7B652D0}" srcId="{CB1D793F-39CD-4FBE-B6A5-E3C11C247738}" destId="{F9D8193D-71B3-4A67-A0D4-6D9D50F7399A}" srcOrd="1" destOrd="0" parTransId="{DBA031F2-FDA4-4C26-9D24-0C06F8E9D3D7}" sibTransId="{4717E5CD-DE56-4430-AB5F-6E19EB71D910}"/>
    <dgm:cxn modelId="{2CDDC2A8-2EF1-4863-98B9-F952D9D099DF}" srcId="{CB1D793F-39CD-4FBE-B6A5-E3C11C247738}" destId="{39FB047E-7D52-441B-BE99-9CE02D49143F}" srcOrd="0" destOrd="0" parTransId="{073793FA-7033-41B6-8CC0-D3902F04F920}" sibTransId="{5248E48B-7194-435F-8196-0D75D900BA44}"/>
    <dgm:cxn modelId="{C24F6722-AFFD-4FC3-AC38-F3B39AE59F55}" srcId="{CB1D793F-39CD-4FBE-B6A5-E3C11C247738}" destId="{7B43CA16-C66E-4890-98B5-87EC5E486801}" srcOrd="4" destOrd="0" parTransId="{76C00821-4773-48D0-ABBF-C7E3EED50062}" sibTransId="{C8E2A58A-5A0E-430B-B392-F0165EE57E2C}"/>
    <dgm:cxn modelId="{F6C2A8FB-638B-4DB1-81AF-2CA0867C9FD1}" srcId="{CB1D793F-39CD-4FBE-B6A5-E3C11C247738}" destId="{ED2A50F2-A314-4232-94C5-D35B7045885A}" srcOrd="2" destOrd="0" parTransId="{16E123AF-9751-4D83-9F37-DB1E52E20919}" sibTransId="{3D4307A5-8C0A-4F69-90E6-8E1D61ECBDB6}"/>
    <dgm:cxn modelId="{564F0D4A-52A4-45E5-A456-AAA4B1F8104B}" type="presOf" srcId="{CB1D793F-39CD-4FBE-B6A5-E3C11C247738}" destId="{822E4698-E2A7-4056-B47B-192F5686B7EC}" srcOrd="0" destOrd="0" presId="urn:microsoft.com/office/officeart/2005/8/layout/vProcess5"/>
    <dgm:cxn modelId="{410C73A5-C674-4F6E-A0D3-6B94C04BC226}" srcId="{CB1D793F-39CD-4FBE-B6A5-E3C11C247738}" destId="{D78F04B0-C6CF-4C07-9053-081DB73EAB24}" srcOrd="3" destOrd="0" parTransId="{7F183E9E-1D36-4AD9-AE8B-84C63B2426C4}" sibTransId="{01D35F72-ABCB-4C0C-ADF5-C40B53DD2433}"/>
    <dgm:cxn modelId="{86684501-C643-4A58-9368-67C37FD3F076}" type="presOf" srcId="{7B43CA16-C66E-4890-98B5-87EC5E486801}" destId="{DECC133E-A48B-4B1F-AEE2-9AC99DF10297}" srcOrd="0" destOrd="0" presId="urn:microsoft.com/office/officeart/2005/8/layout/vProcess5"/>
    <dgm:cxn modelId="{6DE6CF5E-98DE-49C7-A9C4-9DD9298D2358}" type="presOf" srcId="{5248E48B-7194-435F-8196-0D75D900BA44}" destId="{648B7B1A-2607-44DC-B69E-37085275FC0A}" srcOrd="0" destOrd="0" presId="urn:microsoft.com/office/officeart/2005/8/layout/vProcess5"/>
    <dgm:cxn modelId="{133EAEEF-A345-41E2-A1D2-4498EFBA088A}" type="presOf" srcId="{39FB047E-7D52-441B-BE99-9CE02D49143F}" destId="{62B7745C-DD64-445B-98DB-B412B07437D7}" srcOrd="0" destOrd="0" presId="urn:microsoft.com/office/officeart/2005/8/layout/vProcess5"/>
    <dgm:cxn modelId="{7E9A1A59-F204-4815-BDDF-80D5A4582F64}" type="presOf" srcId="{D78F04B0-C6CF-4C07-9053-081DB73EAB24}" destId="{B71CA786-B9B0-4F87-81AA-5593E1C6E887}" srcOrd="1" destOrd="0" presId="urn:microsoft.com/office/officeart/2005/8/layout/vProcess5"/>
    <dgm:cxn modelId="{D62AA63E-EDCD-4E7B-A625-02B9C01E59EB}" type="presOf" srcId="{4717E5CD-DE56-4430-AB5F-6E19EB71D910}" destId="{6C5547DD-6B0D-4F50-A306-99C23CF4BD7E}" srcOrd="0" destOrd="0" presId="urn:microsoft.com/office/officeart/2005/8/layout/vProcess5"/>
    <dgm:cxn modelId="{6FFC975B-E451-408C-8108-A625C15C524C}" type="presOf" srcId="{ED2A50F2-A314-4232-94C5-D35B7045885A}" destId="{A7A423AE-5B7C-4AD6-92FC-02FD3ADD35A0}" srcOrd="0" destOrd="0" presId="urn:microsoft.com/office/officeart/2005/8/layout/vProcess5"/>
    <dgm:cxn modelId="{EBDABAD7-C19A-481F-88C2-268973B88F82}" type="presOf" srcId="{F9D8193D-71B3-4A67-A0D4-6D9D50F7399A}" destId="{6DDCA22A-19FA-4F83-8ED9-757B0B418735}" srcOrd="0" destOrd="0" presId="urn:microsoft.com/office/officeart/2005/8/layout/vProcess5"/>
    <dgm:cxn modelId="{040E0BD2-5A88-42CB-9010-96D1C4576A6A}" type="presOf" srcId="{D78F04B0-C6CF-4C07-9053-081DB73EAB24}" destId="{B7FB3A72-EC1D-4C30-86DA-FC9DCEA83B76}" srcOrd="0" destOrd="0" presId="urn:microsoft.com/office/officeart/2005/8/layout/vProcess5"/>
    <dgm:cxn modelId="{6E885B00-A021-42A1-9A8D-BC2619EB3849}" type="presOf" srcId="{01D35F72-ABCB-4C0C-ADF5-C40B53DD2433}" destId="{FF5F9324-CB07-44D3-9A37-E298D6ED5F00}" srcOrd="0" destOrd="0" presId="urn:microsoft.com/office/officeart/2005/8/layout/vProcess5"/>
    <dgm:cxn modelId="{2BE18DF0-320E-4CE5-BC05-5BA695978F15}" type="presOf" srcId="{7B43CA16-C66E-4890-98B5-87EC5E486801}" destId="{C29B9FC6-FE67-4879-B6C0-D56E644854C1}" srcOrd="1" destOrd="0" presId="urn:microsoft.com/office/officeart/2005/8/layout/vProcess5"/>
    <dgm:cxn modelId="{D0204175-A952-41E9-82F9-CEC27F1ABCFF}" type="presOf" srcId="{3D4307A5-8C0A-4F69-90E6-8E1D61ECBDB6}" destId="{E9A73722-E470-4044-A9EB-1AEAB3CA4384}" srcOrd="0" destOrd="0" presId="urn:microsoft.com/office/officeart/2005/8/layout/vProcess5"/>
    <dgm:cxn modelId="{9C86484F-6102-4D0F-94C1-A91244B4AFA3}" type="presParOf" srcId="{822E4698-E2A7-4056-B47B-192F5686B7EC}" destId="{0655D52C-A16F-455A-B66C-FCDEAC72BF3F}" srcOrd="0" destOrd="0" presId="urn:microsoft.com/office/officeart/2005/8/layout/vProcess5"/>
    <dgm:cxn modelId="{9A2EE015-0F19-4A52-8938-01B1995744ED}" type="presParOf" srcId="{822E4698-E2A7-4056-B47B-192F5686B7EC}" destId="{62B7745C-DD64-445B-98DB-B412B07437D7}" srcOrd="1" destOrd="0" presId="urn:microsoft.com/office/officeart/2005/8/layout/vProcess5"/>
    <dgm:cxn modelId="{8723D836-924F-46C5-8C28-C2B7D1AAB9CF}" type="presParOf" srcId="{822E4698-E2A7-4056-B47B-192F5686B7EC}" destId="{6DDCA22A-19FA-4F83-8ED9-757B0B418735}" srcOrd="2" destOrd="0" presId="urn:microsoft.com/office/officeart/2005/8/layout/vProcess5"/>
    <dgm:cxn modelId="{B4495EB5-BE81-4DEE-A179-D4C288CFD486}" type="presParOf" srcId="{822E4698-E2A7-4056-B47B-192F5686B7EC}" destId="{A7A423AE-5B7C-4AD6-92FC-02FD3ADD35A0}" srcOrd="3" destOrd="0" presId="urn:microsoft.com/office/officeart/2005/8/layout/vProcess5"/>
    <dgm:cxn modelId="{4440E0D8-3026-40FE-BBDD-746644E60A25}" type="presParOf" srcId="{822E4698-E2A7-4056-B47B-192F5686B7EC}" destId="{B7FB3A72-EC1D-4C30-86DA-FC9DCEA83B76}" srcOrd="4" destOrd="0" presId="urn:microsoft.com/office/officeart/2005/8/layout/vProcess5"/>
    <dgm:cxn modelId="{AD7BA56D-9B2E-419D-A925-BA13B86ABD63}" type="presParOf" srcId="{822E4698-E2A7-4056-B47B-192F5686B7EC}" destId="{DECC133E-A48B-4B1F-AEE2-9AC99DF10297}" srcOrd="5" destOrd="0" presId="urn:microsoft.com/office/officeart/2005/8/layout/vProcess5"/>
    <dgm:cxn modelId="{6096ED5F-4A5F-4259-8D0D-5EE1EAF5D240}" type="presParOf" srcId="{822E4698-E2A7-4056-B47B-192F5686B7EC}" destId="{648B7B1A-2607-44DC-B69E-37085275FC0A}" srcOrd="6" destOrd="0" presId="urn:microsoft.com/office/officeart/2005/8/layout/vProcess5"/>
    <dgm:cxn modelId="{4555A0A9-F715-4D8D-9C0A-10757848591C}" type="presParOf" srcId="{822E4698-E2A7-4056-B47B-192F5686B7EC}" destId="{6C5547DD-6B0D-4F50-A306-99C23CF4BD7E}" srcOrd="7" destOrd="0" presId="urn:microsoft.com/office/officeart/2005/8/layout/vProcess5"/>
    <dgm:cxn modelId="{4731B9A5-1EB0-4E2F-BA50-1EC0AB64CFAC}" type="presParOf" srcId="{822E4698-E2A7-4056-B47B-192F5686B7EC}" destId="{E9A73722-E470-4044-A9EB-1AEAB3CA4384}" srcOrd="8" destOrd="0" presId="urn:microsoft.com/office/officeart/2005/8/layout/vProcess5"/>
    <dgm:cxn modelId="{5FAC7F3F-7679-453D-A40A-ED986D1532E3}" type="presParOf" srcId="{822E4698-E2A7-4056-B47B-192F5686B7EC}" destId="{FF5F9324-CB07-44D3-9A37-E298D6ED5F00}" srcOrd="9" destOrd="0" presId="urn:microsoft.com/office/officeart/2005/8/layout/vProcess5"/>
    <dgm:cxn modelId="{6BA9FFDE-097E-454F-8512-91D143FF65C8}" type="presParOf" srcId="{822E4698-E2A7-4056-B47B-192F5686B7EC}" destId="{C36DFE04-D4AE-4225-A605-1D0E05D208F5}" srcOrd="10" destOrd="0" presId="urn:microsoft.com/office/officeart/2005/8/layout/vProcess5"/>
    <dgm:cxn modelId="{1D1AED56-5296-4A35-8C20-AADFC3B3D84D}" type="presParOf" srcId="{822E4698-E2A7-4056-B47B-192F5686B7EC}" destId="{CF648409-575F-41BF-A4CF-2376B6CD6B7B}" srcOrd="11" destOrd="0" presId="urn:microsoft.com/office/officeart/2005/8/layout/vProcess5"/>
    <dgm:cxn modelId="{0CF91B7C-8EE3-4159-BEBC-2DE855F5113F}" type="presParOf" srcId="{822E4698-E2A7-4056-B47B-192F5686B7EC}" destId="{5D9D182A-414F-47CF-8F7B-38122337CA1B}" srcOrd="12" destOrd="0" presId="urn:microsoft.com/office/officeart/2005/8/layout/vProcess5"/>
    <dgm:cxn modelId="{97CDA3D8-9F26-418B-AE7D-1A4241E291B1}" type="presParOf" srcId="{822E4698-E2A7-4056-B47B-192F5686B7EC}" destId="{B71CA786-B9B0-4F87-81AA-5593E1C6E887}" srcOrd="13" destOrd="0" presId="urn:microsoft.com/office/officeart/2005/8/layout/vProcess5"/>
    <dgm:cxn modelId="{17DCDB8F-8435-4F9E-9283-16632A231B39}" type="presParOf" srcId="{822E4698-E2A7-4056-B47B-192F5686B7EC}" destId="{C29B9FC6-FE67-4879-B6C0-D56E644854C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9F01F-5E7D-4017-B4B7-52B0F50FB344}">
      <dsp:nvSpPr>
        <dsp:cNvPr id="0" name=""/>
        <dsp:cNvSpPr/>
      </dsp:nvSpPr>
      <dsp:spPr>
        <a:xfrm>
          <a:off x="3708885" y="0"/>
          <a:ext cx="2484437" cy="161488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Conocer el tratamiento para los activos biológicos, según lo establecido en la NIC 41.</a:t>
          </a:r>
          <a:endParaRPr lang="es-ES" sz="1600" kern="1200" dirty="0"/>
        </a:p>
      </dsp:txBody>
      <dsp:txXfrm>
        <a:off x="3787717" y="78832"/>
        <a:ext cx="2326773" cy="1457220"/>
      </dsp:txXfrm>
    </dsp:sp>
    <dsp:sp modelId="{192A5D53-EEAF-4BAF-AC61-FC6E5CA0A3FF}">
      <dsp:nvSpPr>
        <dsp:cNvPr id="0" name=""/>
        <dsp:cNvSpPr/>
      </dsp:nvSpPr>
      <dsp:spPr>
        <a:xfrm>
          <a:off x="2646171" y="1272718"/>
          <a:ext cx="4309431" cy="4309431"/>
        </a:xfrm>
        <a:custGeom>
          <a:avLst/>
          <a:gdLst/>
          <a:ahLst/>
          <a:cxnLst/>
          <a:rect l="0" t="0" r="0" b="0"/>
          <a:pathLst>
            <a:path>
              <a:moveTo>
                <a:pt x="3641427" y="595072"/>
              </a:moveTo>
              <a:arcTo wR="2154715" hR="2154715" stAng="18817713" swAng="2098890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DD8EA-F11E-41E4-863E-AD945F9BEBF9}">
      <dsp:nvSpPr>
        <dsp:cNvPr id="0" name=""/>
        <dsp:cNvSpPr/>
      </dsp:nvSpPr>
      <dsp:spPr>
        <a:xfrm>
          <a:off x="5465744" y="3408849"/>
          <a:ext cx="2484437" cy="1614884"/>
        </a:xfrm>
        <a:prstGeom prst="roundRect">
          <a:avLst/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Establecer un marco teórico en el cual se conocerán los términos a utilizar en la investigación.</a:t>
          </a:r>
          <a:endParaRPr lang="es-ES" sz="1600" kern="1200" dirty="0"/>
        </a:p>
      </dsp:txBody>
      <dsp:txXfrm>
        <a:off x="5544576" y="3487681"/>
        <a:ext cx="2326773" cy="1457220"/>
      </dsp:txXfrm>
    </dsp:sp>
    <dsp:sp modelId="{6224B074-9D07-44E5-A33A-97BC4F5A320A}">
      <dsp:nvSpPr>
        <dsp:cNvPr id="0" name=""/>
        <dsp:cNvSpPr/>
      </dsp:nvSpPr>
      <dsp:spPr>
        <a:xfrm>
          <a:off x="3255270" y="842296"/>
          <a:ext cx="4309431" cy="4309431"/>
        </a:xfrm>
        <a:custGeom>
          <a:avLst/>
          <a:gdLst/>
          <a:ahLst/>
          <a:cxnLst/>
          <a:rect l="0" t="0" r="0" b="0"/>
          <a:pathLst>
            <a:path>
              <a:moveTo>
                <a:pt x="2395699" y="4295913"/>
              </a:moveTo>
              <a:arcTo wR="2154715" hR="2154715" stAng="5014717" swAng="2692285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13825"/>
              <a:lumOff val="1483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8266D-54F9-40D7-B96E-CDFB0840B775}">
      <dsp:nvSpPr>
        <dsp:cNvPr id="0" name=""/>
        <dsp:cNvSpPr/>
      </dsp:nvSpPr>
      <dsp:spPr>
        <a:xfrm>
          <a:off x="1528952" y="2712363"/>
          <a:ext cx="2484437" cy="1614884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Diseñar un manual de aplicación de la NIC 41 para las medianas y pequeñas empresas ganaderas de la provincia de Pichincha.</a:t>
          </a:r>
          <a:endParaRPr lang="es-ES" sz="1600" kern="1200" dirty="0"/>
        </a:p>
      </dsp:txBody>
      <dsp:txXfrm>
        <a:off x="1607784" y="2791195"/>
        <a:ext cx="2326773" cy="1457220"/>
      </dsp:txXfrm>
    </dsp:sp>
    <dsp:sp modelId="{59FBCE15-41C7-4829-B674-E1D9B6B533E9}">
      <dsp:nvSpPr>
        <dsp:cNvPr id="0" name=""/>
        <dsp:cNvSpPr/>
      </dsp:nvSpPr>
      <dsp:spPr>
        <a:xfrm>
          <a:off x="2669244" y="348343"/>
          <a:ext cx="4309431" cy="4309431"/>
        </a:xfrm>
        <a:custGeom>
          <a:avLst/>
          <a:gdLst/>
          <a:ahLst/>
          <a:cxnLst/>
          <a:rect l="0" t="0" r="0" b="0"/>
          <a:pathLst>
            <a:path>
              <a:moveTo>
                <a:pt x="14452" y="1905570"/>
              </a:moveTo>
              <a:arcTo wR="2154715" hR="2154715" stAng="11198391" swAng="2398858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27650"/>
              <a:lumOff val="2966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3A37C-733A-4959-AAF1-AE12713C4180}">
      <dsp:nvSpPr>
        <dsp:cNvPr id="0" name=""/>
        <dsp:cNvSpPr/>
      </dsp:nvSpPr>
      <dsp:spPr>
        <a:xfrm>
          <a:off x="0" y="364"/>
          <a:ext cx="4000219" cy="1600087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23495" rIns="0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b="1" kern="1200" dirty="0" smtClean="0">
              <a:latin typeface="+mj-lt"/>
            </a:rPr>
            <a:t>TEORÍA DE SOPORTE </a:t>
          </a:r>
          <a:endParaRPr lang="es-ES" sz="3700" kern="1200" dirty="0"/>
        </a:p>
      </dsp:txBody>
      <dsp:txXfrm>
        <a:off x="800044" y="364"/>
        <a:ext cx="2400132" cy="1600087"/>
      </dsp:txXfrm>
    </dsp:sp>
    <dsp:sp modelId="{F06C904A-451E-4BEA-9BEC-B4DDACE7B9F2}">
      <dsp:nvSpPr>
        <dsp:cNvPr id="0" name=""/>
        <dsp:cNvSpPr/>
      </dsp:nvSpPr>
      <dsp:spPr>
        <a:xfrm>
          <a:off x="4325656" y="136189"/>
          <a:ext cx="5869916" cy="1328072"/>
        </a:xfrm>
        <a:prstGeom prst="chevron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Norma Internacional de Contabilidad 41 – NIC 41</a:t>
          </a:r>
          <a:endParaRPr lang="es-ES" sz="3200" kern="1200" dirty="0"/>
        </a:p>
      </dsp:txBody>
      <dsp:txXfrm>
        <a:off x="4989692" y="136189"/>
        <a:ext cx="4541844" cy="13280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3DD15-4D51-4A2C-872D-37E75822A55F}">
      <dsp:nvSpPr>
        <dsp:cNvPr id="0" name=""/>
        <dsp:cNvSpPr/>
      </dsp:nvSpPr>
      <dsp:spPr>
        <a:xfrm>
          <a:off x="2" y="0"/>
          <a:ext cx="11027385" cy="346337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DF88D4-FEC1-4DF1-AE4C-205764EF542E}">
      <dsp:nvSpPr>
        <dsp:cNvPr id="0" name=""/>
        <dsp:cNvSpPr/>
      </dsp:nvSpPr>
      <dsp:spPr>
        <a:xfrm>
          <a:off x="11845" y="1039011"/>
          <a:ext cx="3549441" cy="138534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Estudios Relacionados</a:t>
          </a:r>
          <a:endParaRPr lang="es-ES" sz="2000" kern="1200" dirty="0"/>
        </a:p>
      </dsp:txBody>
      <dsp:txXfrm>
        <a:off x="79472" y="1106638"/>
        <a:ext cx="3414187" cy="1250094"/>
      </dsp:txXfrm>
    </dsp:sp>
    <dsp:sp modelId="{21A1DE6C-4A6C-4E01-8F13-178AA9F5E221}">
      <dsp:nvSpPr>
        <dsp:cNvPr id="0" name=""/>
        <dsp:cNvSpPr/>
      </dsp:nvSpPr>
      <dsp:spPr>
        <a:xfrm>
          <a:off x="3710219" y="1025365"/>
          <a:ext cx="3549441" cy="1385348"/>
        </a:xfrm>
        <a:prstGeom prst="roundRect">
          <a:avLst/>
        </a:prstGeom>
        <a:solidFill>
          <a:srgbClr val="82E95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err="1" smtClean="0"/>
            <a:t>Accounting</a:t>
          </a:r>
          <a:r>
            <a:rPr lang="es-EC" sz="2000" kern="1200" dirty="0" smtClean="0"/>
            <a:t> </a:t>
          </a:r>
          <a:r>
            <a:rPr lang="es-EC" sz="2000" kern="1200" dirty="0" err="1" smtClean="0"/>
            <a:t>Advisory</a:t>
          </a:r>
          <a:r>
            <a:rPr lang="es-EC" sz="2000" kern="1200" dirty="0" smtClean="0"/>
            <a:t> </a:t>
          </a:r>
          <a:r>
            <a:rPr lang="es-EC" sz="2000" kern="1200" dirty="0" err="1" smtClean="0"/>
            <a:t>Services</a:t>
          </a:r>
          <a:r>
            <a:rPr lang="es-EC" sz="2000" kern="1200" dirty="0" smtClean="0"/>
            <a:t> – NIC 41 – Activos Biológicos y practicas Europeas de aplicación.</a:t>
          </a:r>
          <a:endParaRPr lang="es-ES" sz="2000" kern="1200" dirty="0"/>
        </a:p>
      </dsp:txBody>
      <dsp:txXfrm>
        <a:off x="3777846" y="1092992"/>
        <a:ext cx="3414187" cy="1250094"/>
      </dsp:txXfrm>
    </dsp:sp>
    <dsp:sp modelId="{9E1D853C-A57D-4130-A605-F7C84AE04D07}">
      <dsp:nvSpPr>
        <dsp:cNvPr id="0" name=""/>
        <dsp:cNvSpPr/>
      </dsp:nvSpPr>
      <dsp:spPr>
        <a:xfrm>
          <a:off x="7307952" y="998074"/>
          <a:ext cx="3549441" cy="1385348"/>
        </a:xfrm>
        <a:prstGeom prst="roundRect">
          <a:avLst/>
        </a:prstGeom>
        <a:solidFill>
          <a:srgbClr val="27E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NIC 41 Tratamiento contable de los activos biológicos y de los productos agrícolas.</a:t>
          </a:r>
          <a:endParaRPr lang="es-ES" sz="2000" kern="1200" dirty="0"/>
        </a:p>
      </dsp:txBody>
      <dsp:txXfrm>
        <a:off x="7375579" y="1065701"/>
        <a:ext cx="3414187" cy="12500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607BB-1734-4678-AFCD-B6062E5F7107}">
      <dsp:nvSpPr>
        <dsp:cNvPr id="0" name=""/>
        <dsp:cNvSpPr/>
      </dsp:nvSpPr>
      <dsp:spPr>
        <a:xfrm>
          <a:off x="1501179" y="4134"/>
          <a:ext cx="2278062" cy="1139031"/>
        </a:xfrm>
        <a:prstGeom prst="roundRect">
          <a:avLst>
            <a:gd name="adj" fmla="val 10000"/>
          </a:avLst>
        </a:prstGeom>
        <a:solidFill>
          <a:srgbClr val="82E95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err="1" smtClean="0"/>
            <a:t>Accounting</a:t>
          </a:r>
          <a:r>
            <a:rPr lang="es-EC" sz="1500" kern="1200" dirty="0" smtClean="0"/>
            <a:t> </a:t>
          </a:r>
          <a:r>
            <a:rPr lang="es-EC" sz="1500" kern="1200" dirty="0" err="1" smtClean="0"/>
            <a:t>Advisory</a:t>
          </a:r>
          <a:r>
            <a:rPr lang="es-EC" sz="1500" kern="1200" dirty="0" smtClean="0"/>
            <a:t> </a:t>
          </a:r>
          <a:r>
            <a:rPr lang="es-EC" sz="1500" kern="1200" dirty="0" err="1" smtClean="0"/>
            <a:t>Services</a:t>
          </a:r>
          <a:r>
            <a:rPr lang="es-EC" sz="1500" kern="1200" dirty="0" smtClean="0"/>
            <a:t> – NIC 41 – Activos Biológicos y practicas Europeas de aplicación.</a:t>
          </a:r>
          <a:endParaRPr lang="es-ES" sz="1500" kern="1200" dirty="0"/>
        </a:p>
      </dsp:txBody>
      <dsp:txXfrm>
        <a:off x="1534540" y="37495"/>
        <a:ext cx="2211340" cy="1072309"/>
      </dsp:txXfrm>
    </dsp:sp>
    <dsp:sp modelId="{9C2AD6DF-0BFC-4456-AFD9-85B22F72B17D}">
      <dsp:nvSpPr>
        <dsp:cNvPr id="0" name=""/>
        <dsp:cNvSpPr/>
      </dsp:nvSpPr>
      <dsp:spPr>
        <a:xfrm>
          <a:off x="1728985" y="1143165"/>
          <a:ext cx="227806" cy="854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273"/>
              </a:lnTo>
              <a:lnTo>
                <a:pt x="227806" y="854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EA298-0DA6-4FCE-98EA-F5A6F0E8DDAC}">
      <dsp:nvSpPr>
        <dsp:cNvPr id="0" name=""/>
        <dsp:cNvSpPr/>
      </dsp:nvSpPr>
      <dsp:spPr>
        <a:xfrm>
          <a:off x="1956792" y="1427923"/>
          <a:ext cx="1822450" cy="1139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/>
            <a:t>Activos biológicos y productos agrícolas.</a:t>
          </a:r>
          <a:endParaRPr lang="es-ES" sz="1700" kern="1200" dirty="0"/>
        </a:p>
      </dsp:txBody>
      <dsp:txXfrm>
        <a:off x="1990153" y="1461284"/>
        <a:ext cx="1755728" cy="1072309"/>
      </dsp:txXfrm>
    </dsp:sp>
    <dsp:sp modelId="{9DF25E5C-9EA5-415B-940F-265C97413324}">
      <dsp:nvSpPr>
        <dsp:cNvPr id="0" name=""/>
        <dsp:cNvSpPr/>
      </dsp:nvSpPr>
      <dsp:spPr>
        <a:xfrm>
          <a:off x="1728985" y="1143165"/>
          <a:ext cx="227806" cy="2278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062"/>
              </a:lnTo>
              <a:lnTo>
                <a:pt x="227806" y="2278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41CDF-5DA3-4454-9908-3B7A54B08854}">
      <dsp:nvSpPr>
        <dsp:cNvPr id="0" name=""/>
        <dsp:cNvSpPr/>
      </dsp:nvSpPr>
      <dsp:spPr>
        <a:xfrm>
          <a:off x="1956792" y="2851712"/>
          <a:ext cx="1822450" cy="1139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/>
            <a:t>Reconocimiento y medición.</a:t>
          </a:r>
          <a:endParaRPr lang="es-ES" sz="1700" kern="1200" dirty="0"/>
        </a:p>
      </dsp:txBody>
      <dsp:txXfrm>
        <a:off x="1990153" y="2885073"/>
        <a:ext cx="1755728" cy="1072309"/>
      </dsp:txXfrm>
    </dsp:sp>
    <dsp:sp modelId="{D0B74F36-993B-49EE-A3FD-A0A47757CDAB}">
      <dsp:nvSpPr>
        <dsp:cNvPr id="0" name=""/>
        <dsp:cNvSpPr/>
      </dsp:nvSpPr>
      <dsp:spPr>
        <a:xfrm>
          <a:off x="1728985" y="1143165"/>
          <a:ext cx="227806" cy="3701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1851"/>
              </a:lnTo>
              <a:lnTo>
                <a:pt x="227806" y="37018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27AA0-0CC0-455E-B6FE-BEF0CED8476F}">
      <dsp:nvSpPr>
        <dsp:cNvPr id="0" name=""/>
        <dsp:cNvSpPr/>
      </dsp:nvSpPr>
      <dsp:spPr>
        <a:xfrm>
          <a:off x="1956792" y="4275501"/>
          <a:ext cx="1822450" cy="1139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/>
            <a:t>Ganancias y pérdidas.</a:t>
          </a:r>
          <a:endParaRPr lang="es-ES" sz="1700" kern="1200" dirty="0"/>
        </a:p>
      </dsp:txBody>
      <dsp:txXfrm>
        <a:off x="1990153" y="4308862"/>
        <a:ext cx="1755728" cy="1072309"/>
      </dsp:txXfrm>
    </dsp:sp>
    <dsp:sp modelId="{F03A60BD-4014-4912-BECC-5CDF0AB0CD58}">
      <dsp:nvSpPr>
        <dsp:cNvPr id="0" name=""/>
        <dsp:cNvSpPr/>
      </dsp:nvSpPr>
      <dsp:spPr>
        <a:xfrm>
          <a:off x="4348757" y="4134"/>
          <a:ext cx="2278062" cy="1139031"/>
        </a:xfrm>
        <a:prstGeom prst="roundRect">
          <a:avLst>
            <a:gd name="adj" fmla="val 10000"/>
          </a:avLst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NIC 41 Tratamiento contable de los activos biológicos y de los productos agrícolas.</a:t>
          </a:r>
          <a:endParaRPr lang="es-ES" sz="1500" kern="1200" dirty="0"/>
        </a:p>
      </dsp:txBody>
      <dsp:txXfrm>
        <a:off x="4382118" y="37495"/>
        <a:ext cx="2211340" cy="1072309"/>
      </dsp:txXfrm>
    </dsp:sp>
    <dsp:sp modelId="{D485CB6F-B3DA-4B56-A77E-15D59EB145DC}">
      <dsp:nvSpPr>
        <dsp:cNvPr id="0" name=""/>
        <dsp:cNvSpPr/>
      </dsp:nvSpPr>
      <dsp:spPr>
        <a:xfrm>
          <a:off x="4576564" y="1143165"/>
          <a:ext cx="227806" cy="854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273"/>
              </a:lnTo>
              <a:lnTo>
                <a:pt x="227806" y="854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3BCBD-9FCE-4858-949D-595343553A1B}">
      <dsp:nvSpPr>
        <dsp:cNvPr id="0" name=""/>
        <dsp:cNvSpPr/>
      </dsp:nvSpPr>
      <dsp:spPr>
        <a:xfrm>
          <a:off x="4804370" y="1427923"/>
          <a:ext cx="1822450" cy="1139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/>
            <a:t>Activos biológicos y productos agrícolas.</a:t>
          </a:r>
          <a:endParaRPr lang="es-ES" sz="1700" kern="1200" dirty="0"/>
        </a:p>
      </dsp:txBody>
      <dsp:txXfrm>
        <a:off x="4837731" y="1461284"/>
        <a:ext cx="1755728" cy="1072309"/>
      </dsp:txXfrm>
    </dsp:sp>
    <dsp:sp modelId="{F3690196-EDE1-43AB-B4B4-E326437D3B70}">
      <dsp:nvSpPr>
        <dsp:cNvPr id="0" name=""/>
        <dsp:cNvSpPr/>
      </dsp:nvSpPr>
      <dsp:spPr>
        <a:xfrm>
          <a:off x="4576564" y="1143165"/>
          <a:ext cx="227806" cy="2278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062"/>
              </a:lnTo>
              <a:lnTo>
                <a:pt x="227806" y="2278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C4B82-97D0-4BFE-9B8A-2ABB4DC8EA0B}">
      <dsp:nvSpPr>
        <dsp:cNvPr id="0" name=""/>
        <dsp:cNvSpPr/>
      </dsp:nvSpPr>
      <dsp:spPr>
        <a:xfrm>
          <a:off x="4804370" y="2851712"/>
          <a:ext cx="1822450" cy="1139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/>
            <a:t>Reconocimiento y medición.</a:t>
          </a:r>
          <a:endParaRPr lang="es-ES" sz="1700" kern="1200" dirty="0"/>
        </a:p>
      </dsp:txBody>
      <dsp:txXfrm>
        <a:off x="4837731" y="2885073"/>
        <a:ext cx="1755728" cy="1072309"/>
      </dsp:txXfrm>
    </dsp:sp>
    <dsp:sp modelId="{6B4169B7-6F19-4C69-B30B-29024EF1B214}">
      <dsp:nvSpPr>
        <dsp:cNvPr id="0" name=""/>
        <dsp:cNvSpPr/>
      </dsp:nvSpPr>
      <dsp:spPr>
        <a:xfrm>
          <a:off x="4576564" y="1143165"/>
          <a:ext cx="227806" cy="3701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1851"/>
              </a:lnTo>
              <a:lnTo>
                <a:pt x="227806" y="37018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12AB7-47CE-42EA-A78F-309D0303C923}">
      <dsp:nvSpPr>
        <dsp:cNvPr id="0" name=""/>
        <dsp:cNvSpPr/>
      </dsp:nvSpPr>
      <dsp:spPr>
        <a:xfrm>
          <a:off x="4804370" y="4275501"/>
          <a:ext cx="1822450" cy="1139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smtClean="0"/>
            <a:t>Ganancias y pérdidas.</a:t>
          </a:r>
          <a:endParaRPr lang="es-ES" sz="1700" kern="1200" dirty="0"/>
        </a:p>
      </dsp:txBody>
      <dsp:txXfrm>
        <a:off x="4837731" y="4308862"/>
        <a:ext cx="1755728" cy="1072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53E24-BFC2-4A6C-970A-786FE196B80F}">
      <dsp:nvSpPr>
        <dsp:cNvPr id="0" name=""/>
        <dsp:cNvSpPr/>
      </dsp:nvSpPr>
      <dsp:spPr>
        <a:xfrm>
          <a:off x="4577211" y="2422877"/>
          <a:ext cx="1599434" cy="1599434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bg1"/>
              </a:solidFill>
            </a:rPr>
            <a:t>Propuesta del Modelo</a:t>
          </a:r>
          <a:endParaRPr lang="es-MX" sz="1900" kern="1200" dirty="0">
            <a:solidFill>
              <a:schemeClr val="bg1"/>
            </a:solidFill>
          </a:endParaRPr>
        </a:p>
      </dsp:txBody>
      <dsp:txXfrm>
        <a:off x="4811443" y="2657109"/>
        <a:ext cx="1130970" cy="1130970"/>
      </dsp:txXfrm>
    </dsp:sp>
    <dsp:sp modelId="{BC7DC652-3F46-4EA1-A38F-A03CA453BB5F}">
      <dsp:nvSpPr>
        <dsp:cNvPr id="0" name=""/>
        <dsp:cNvSpPr/>
      </dsp:nvSpPr>
      <dsp:spPr>
        <a:xfrm rot="16200000">
          <a:off x="4977163" y="2009725"/>
          <a:ext cx="799531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799531" y="13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356940" y="2003123"/>
        <a:ext cx="39976" cy="39976"/>
      </dsp:txXfrm>
    </dsp:sp>
    <dsp:sp modelId="{FAEB82C8-D22A-42CD-9CAE-B67944A4F2BC}">
      <dsp:nvSpPr>
        <dsp:cNvPr id="0" name=""/>
        <dsp:cNvSpPr/>
      </dsp:nvSpPr>
      <dsp:spPr>
        <a:xfrm>
          <a:off x="4577211" y="23911"/>
          <a:ext cx="1599434" cy="1599434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Introducción	</a:t>
          </a:r>
          <a:endParaRPr lang="es-MX" sz="1200" kern="1200" dirty="0"/>
        </a:p>
      </dsp:txBody>
      <dsp:txXfrm>
        <a:off x="4811443" y="258143"/>
        <a:ext cx="1130970" cy="1130970"/>
      </dsp:txXfrm>
    </dsp:sp>
    <dsp:sp modelId="{50ABF6D2-89F3-4690-BE2C-526321927FFD}">
      <dsp:nvSpPr>
        <dsp:cNvPr id="0" name=""/>
        <dsp:cNvSpPr/>
      </dsp:nvSpPr>
      <dsp:spPr>
        <a:xfrm rot="19264886">
          <a:off x="5912538" y="2461703"/>
          <a:ext cx="780339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780339" y="13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283199" y="2455580"/>
        <a:ext cx="39016" cy="39016"/>
      </dsp:txXfrm>
    </dsp:sp>
    <dsp:sp modelId="{E69A854A-C63E-4AAD-B0CB-2C8CBD8FA973}">
      <dsp:nvSpPr>
        <dsp:cNvPr id="0" name=""/>
        <dsp:cNvSpPr/>
      </dsp:nvSpPr>
      <dsp:spPr>
        <a:xfrm>
          <a:off x="6428770" y="927867"/>
          <a:ext cx="1599434" cy="1599434"/>
        </a:xfrm>
        <a:prstGeom prst="ellipse">
          <a:avLst/>
        </a:prstGeom>
        <a:solidFill>
          <a:srgbClr val="AAF8A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Objetivos</a:t>
          </a:r>
          <a:endParaRPr lang="es-MX" sz="1200" kern="1200" dirty="0"/>
        </a:p>
      </dsp:txBody>
      <dsp:txXfrm>
        <a:off x="6663002" y="1162099"/>
        <a:ext cx="1130970" cy="1130970"/>
      </dsp:txXfrm>
    </dsp:sp>
    <dsp:sp modelId="{EBE9D91D-8113-41A1-BB26-A805B6E9BA86}">
      <dsp:nvSpPr>
        <dsp:cNvPr id="0" name=""/>
        <dsp:cNvSpPr/>
      </dsp:nvSpPr>
      <dsp:spPr>
        <a:xfrm rot="771429">
          <a:off x="6146572" y="3476118"/>
          <a:ext cx="799531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799531" y="13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526350" y="3469516"/>
        <a:ext cx="39976" cy="39976"/>
      </dsp:txXfrm>
    </dsp:sp>
    <dsp:sp modelId="{27DB4365-161E-460A-A060-8E87D24E2B6D}">
      <dsp:nvSpPr>
        <dsp:cNvPr id="0" name=""/>
        <dsp:cNvSpPr/>
      </dsp:nvSpPr>
      <dsp:spPr>
        <a:xfrm>
          <a:off x="6916030" y="2956697"/>
          <a:ext cx="1599434" cy="159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Glosario de Términos</a:t>
          </a:r>
        </a:p>
      </dsp:txBody>
      <dsp:txXfrm>
        <a:off x="7150262" y="3190929"/>
        <a:ext cx="1130970" cy="1130970"/>
      </dsp:txXfrm>
    </dsp:sp>
    <dsp:sp modelId="{22618ACB-9377-46C8-B942-0544EC0C1CB8}">
      <dsp:nvSpPr>
        <dsp:cNvPr id="0" name=""/>
        <dsp:cNvSpPr/>
      </dsp:nvSpPr>
      <dsp:spPr>
        <a:xfrm rot="3857143">
          <a:off x="5497599" y="4289905"/>
          <a:ext cx="799531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799531" y="13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877376" y="4283303"/>
        <a:ext cx="39976" cy="39976"/>
      </dsp:txXfrm>
    </dsp:sp>
    <dsp:sp modelId="{EEFF749F-402F-4D52-B6E3-8F399F397197}">
      <dsp:nvSpPr>
        <dsp:cNvPr id="0" name=""/>
        <dsp:cNvSpPr/>
      </dsp:nvSpPr>
      <dsp:spPr>
        <a:xfrm>
          <a:off x="5618083" y="4584270"/>
          <a:ext cx="1599434" cy="1599434"/>
        </a:xfrm>
        <a:prstGeom prst="ellipse">
          <a:avLst/>
        </a:prstGeom>
        <a:solidFill>
          <a:srgbClr val="82E95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Base Legal</a:t>
          </a:r>
        </a:p>
      </dsp:txBody>
      <dsp:txXfrm>
        <a:off x="5852315" y="4818502"/>
        <a:ext cx="1130970" cy="1130970"/>
      </dsp:txXfrm>
    </dsp:sp>
    <dsp:sp modelId="{B3F25C94-F2A3-422F-8D56-1360F9BAAC35}">
      <dsp:nvSpPr>
        <dsp:cNvPr id="0" name=""/>
        <dsp:cNvSpPr/>
      </dsp:nvSpPr>
      <dsp:spPr>
        <a:xfrm rot="6942857">
          <a:off x="4456727" y="4289905"/>
          <a:ext cx="799531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799531" y="13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800000">
        <a:off x="4836504" y="4283303"/>
        <a:ext cx="39976" cy="39976"/>
      </dsp:txXfrm>
    </dsp:sp>
    <dsp:sp modelId="{1AA1AA27-E035-4B91-B83C-C091E0ED6084}">
      <dsp:nvSpPr>
        <dsp:cNvPr id="0" name=""/>
        <dsp:cNvSpPr/>
      </dsp:nvSpPr>
      <dsp:spPr>
        <a:xfrm>
          <a:off x="3536339" y="4584270"/>
          <a:ext cx="1599434" cy="159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Normas Generales</a:t>
          </a:r>
        </a:p>
      </dsp:txBody>
      <dsp:txXfrm>
        <a:off x="3770571" y="4818502"/>
        <a:ext cx="1130970" cy="1130970"/>
      </dsp:txXfrm>
    </dsp:sp>
    <dsp:sp modelId="{5935634B-E41C-471B-861A-4EA445831957}">
      <dsp:nvSpPr>
        <dsp:cNvPr id="0" name=""/>
        <dsp:cNvSpPr/>
      </dsp:nvSpPr>
      <dsp:spPr>
        <a:xfrm rot="10028571">
          <a:off x="3807754" y="3476118"/>
          <a:ext cx="799531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799531" y="13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800000">
        <a:off x="4187531" y="3469516"/>
        <a:ext cx="39976" cy="39976"/>
      </dsp:txXfrm>
    </dsp:sp>
    <dsp:sp modelId="{20E1FBE6-FE81-4C91-BA48-161102A67901}">
      <dsp:nvSpPr>
        <dsp:cNvPr id="0" name=""/>
        <dsp:cNvSpPr/>
      </dsp:nvSpPr>
      <dsp:spPr>
        <a:xfrm>
          <a:off x="2238393" y="2956697"/>
          <a:ext cx="1599434" cy="159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Desarrollo de procedimientos</a:t>
          </a:r>
        </a:p>
      </dsp:txBody>
      <dsp:txXfrm>
        <a:off x="2472625" y="3190929"/>
        <a:ext cx="1130970" cy="1130970"/>
      </dsp:txXfrm>
    </dsp:sp>
    <dsp:sp modelId="{342386AB-C97C-4218-9721-32877BEF7360}">
      <dsp:nvSpPr>
        <dsp:cNvPr id="0" name=""/>
        <dsp:cNvSpPr/>
      </dsp:nvSpPr>
      <dsp:spPr>
        <a:xfrm rot="13114286">
          <a:off x="4039369" y="2461343"/>
          <a:ext cx="799531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799531" y="13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800000">
        <a:off x="4419147" y="2454741"/>
        <a:ext cx="39976" cy="39976"/>
      </dsp:txXfrm>
    </dsp:sp>
    <dsp:sp modelId="{EBFB514A-6419-4B9E-9AAA-755D33CA92AF}">
      <dsp:nvSpPr>
        <dsp:cNvPr id="0" name=""/>
        <dsp:cNvSpPr/>
      </dsp:nvSpPr>
      <dsp:spPr>
        <a:xfrm>
          <a:off x="2701624" y="927146"/>
          <a:ext cx="1599434" cy="1599434"/>
        </a:xfrm>
        <a:prstGeom prst="ellips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Casos prácticos</a:t>
          </a:r>
        </a:p>
      </dsp:txBody>
      <dsp:txXfrm>
        <a:off x="2935856" y="1161378"/>
        <a:ext cx="1130970" cy="11309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7745C-DD64-445B-98DB-B412B07437D7}">
      <dsp:nvSpPr>
        <dsp:cNvPr id="0" name=""/>
        <dsp:cNvSpPr/>
      </dsp:nvSpPr>
      <dsp:spPr>
        <a:xfrm>
          <a:off x="0" y="0"/>
          <a:ext cx="8637473" cy="7832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Reconocimiento de un activo biológico.</a:t>
          </a:r>
          <a:endParaRPr lang="es-EC" sz="2100" kern="1200" dirty="0"/>
        </a:p>
      </dsp:txBody>
      <dsp:txXfrm>
        <a:off x="22940" y="22940"/>
        <a:ext cx="7700657" cy="737360"/>
      </dsp:txXfrm>
    </dsp:sp>
    <dsp:sp modelId="{6DDCA22A-19FA-4F83-8ED9-757B0B418735}">
      <dsp:nvSpPr>
        <dsp:cNvPr id="0" name=""/>
        <dsp:cNvSpPr/>
      </dsp:nvSpPr>
      <dsp:spPr>
        <a:xfrm>
          <a:off x="626694" y="892024"/>
          <a:ext cx="8637473" cy="783240"/>
        </a:xfrm>
        <a:prstGeom prst="roundRect">
          <a:avLst>
            <a:gd name="adj" fmla="val 10000"/>
          </a:avLst>
        </a:prstGeom>
        <a:solidFill>
          <a:srgbClr val="27E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Medición de los activos biológicos y de los productos agrícolas.</a:t>
          </a:r>
          <a:endParaRPr lang="es-EC" sz="2100" kern="1200" dirty="0"/>
        </a:p>
      </dsp:txBody>
      <dsp:txXfrm>
        <a:off x="649634" y="914964"/>
        <a:ext cx="7437480" cy="737360"/>
      </dsp:txXfrm>
    </dsp:sp>
    <dsp:sp modelId="{A7A423AE-5B7C-4AD6-92FC-02FD3ADD35A0}">
      <dsp:nvSpPr>
        <dsp:cNvPr id="0" name=""/>
        <dsp:cNvSpPr/>
      </dsp:nvSpPr>
      <dsp:spPr>
        <a:xfrm>
          <a:off x="1290012" y="1784048"/>
          <a:ext cx="8637473" cy="783240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Costos en el punto de venta </a:t>
          </a:r>
          <a:endParaRPr lang="es-EC" sz="2100" kern="1200" dirty="0"/>
        </a:p>
      </dsp:txBody>
      <dsp:txXfrm>
        <a:off x="1312952" y="1806988"/>
        <a:ext cx="7437480" cy="737360"/>
      </dsp:txXfrm>
    </dsp:sp>
    <dsp:sp modelId="{B7FB3A72-EC1D-4C30-86DA-FC9DCEA83B76}">
      <dsp:nvSpPr>
        <dsp:cNvPr id="0" name=""/>
        <dsp:cNvSpPr/>
      </dsp:nvSpPr>
      <dsp:spPr>
        <a:xfrm>
          <a:off x="1935018" y="2676072"/>
          <a:ext cx="8637473" cy="783240"/>
        </a:xfrm>
        <a:prstGeom prst="roundRect">
          <a:avLst>
            <a:gd name="adj" fmla="val 10000"/>
          </a:avLst>
        </a:prstGeom>
        <a:solidFill>
          <a:srgbClr val="27E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Determinación del valor razonable de mercado.</a:t>
          </a:r>
          <a:endParaRPr lang="es-EC" sz="2100" kern="1200" dirty="0"/>
        </a:p>
      </dsp:txBody>
      <dsp:txXfrm>
        <a:off x="1957958" y="2699012"/>
        <a:ext cx="7437480" cy="737360"/>
      </dsp:txXfrm>
    </dsp:sp>
    <dsp:sp modelId="{DECC133E-A48B-4B1F-AEE2-9AC99DF10297}">
      <dsp:nvSpPr>
        <dsp:cNvPr id="0" name=""/>
        <dsp:cNvSpPr/>
      </dsp:nvSpPr>
      <dsp:spPr>
        <a:xfrm>
          <a:off x="2580024" y="3568097"/>
          <a:ext cx="8637473" cy="7832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Determinación de ganancia o pérdida por la diferencia entre en Valor real y el valor en libros</a:t>
          </a:r>
          <a:endParaRPr lang="es-EC" sz="2100" kern="1200" dirty="0"/>
        </a:p>
      </dsp:txBody>
      <dsp:txXfrm>
        <a:off x="2602964" y="3591037"/>
        <a:ext cx="7437480" cy="737360"/>
      </dsp:txXfrm>
    </dsp:sp>
    <dsp:sp modelId="{648B7B1A-2607-44DC-B69E-37085275FC0A}">
      <dsp:nvSpPr>
        <dsp:cNvPr id="0" name=""/>
        <dsp:cNvSpPr/>
      </dsp:nvSpPr>
      <dsp:spPr>
        <a:xfrm>
          <a:off x="8128366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8242915" y="572200"/>
        <a:ext cx="280008" cy="383102"/>
      </dsp:txXfrm>
    </dsp:sp>
    <dsp:sp modelId="{6C5547DD-6B0D-4F50-A306-99C23CF4BD7E}">
      <dsp:nvSpPr>
        <dsp:cNvPr id="0" name=""/>
        <dsp:cNvSpPr/>
      </dsp:nvSpPr>
      <dsp:spPr>
        <a:xfrm>
          <a:off x="8773373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3718306"/>
            <a:satOff val="12686"/>
            <a:lumOff val="542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3718306"/>
              <a:satOff val="12686"/>
              <a:lumOff val="54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8887922" y="1464225"/>
        <a:ext cx="280008" cy="383102"/>
      </dsp:txXfrm>
    </dsp:sp>
    <dsp:sp modelId="{E9A73722-E470-4044-A9EB-1AEAB3CA4384}">
      <dsp:nvSpPr>
        <dsp:cNvPr id="0" name=""/>
        <dsp:cNvSpPr/>
      </dsp:nvSpPr>
      <dsp:spPr>
        <a:xfrm>
          <a:off x="9418379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7436612"/>
            <a:satOff val="25373"/>
            <a:lumOff val="10851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7436612"/>
              <a:satOff val="25373"/>
              <a:lumOff val="108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9532928" y="2343195"/>
        <a:ext cx="280008" cy="383102"/>
      </dsp:txXfrm>
    </dsp:sp>
    <dsp:sp modelId="{FF5F9324-CB07-44D3-9A37-E298D6ED5F00}">
      <dsp:nvSpPr>
        <dsp:cNvPr id="0" name=""/>
        <dsp:cNvSpPr/>
      </dsp:nvSpPr>
      <dsp:spPr>
        <a:xfrm>
          <a:off x="10063385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10177934" y="3243922"/>
        <a:ext cx="280008" cy="383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25400" y="749300"/>
          <a:ext cx="1221740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25400" y="749300"/>
                        <a:ext cx="1221740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4095751" y="22860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solidFill>
                <a:srgbClr val="000000"/>
              </a:solidFill>
            </a:endParaRPr>
          </a:p>
        </p:txBody>
      </p:sp>
      <p:pic>
        <p:nvPicPr>
          <p:cNvPr id="7" name="Picture 33" descr="LOGO-OFICIAL-transpare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68" y="153989"/>
            <a:ext cx="407881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2 Imagen" descr="pie de pagina esp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64226"/>
            <a:ext cx="12192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5663898"/>
            <a:ext cx="2844800" cy="233362"/>
          </a:xfrm>
        </p:spPr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0991851" y="5663898"/>
            <a:ext cx="960967" cy="233362"/>
          </a:xfrm>
        </p:spPr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5423925" y="5663898"/>
            <a:ext cx="1822451" cy="214312"/>
          </a:xfrm>
        </p:spPr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5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0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56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74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0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5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0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1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76251" y="1428750"/>
            <a:ext cx="3048000" cy="1981200"/>
          </a:xfrm>
          <a:prstGeom prst="rightArrowCallout">
            <a:avLst>
              <a:gd name="adj1" fmla="val 25000"/>
              <a:gd name="adj2" fmla="val 25000"/>
              <a:gd name="adj3" fmla="val 19231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381751" y="4305306"/>
            <a:ext cx="2286000" cy="571500"/>
          </a:xfrm>
          <a:prstGeom prst="downArrowCallout">
            <a:avLst>
              <a:gd name="adj1" fmla="val 59091"/>
              <a:gd name="adj2" fmla="val 59091"/>
              <a:gd name="adj3" fmla="val 16667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r>
              <a:rPr lang="es-E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PRODUCTOS</a:t>
            </a:r>
          </a:p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619500" y="5000626"/>
            <a:ext cx="7518400" cy="88582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376238">
              <a:defRPr/>
            </a:pPr>
            <a:endParaRPr lang="es-E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809984" y="785794"/>
            <a:ext cx="7429552" cy="3357586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defTabSz="292100" eaLnBrk="0" hangingPunct="0">
              <a:buFont typeface="Wingdings" pitchFamily="2" charset="2"/>
              <a:buNone/>
              <a:defRPr/>
            </a:pPr>
            <a:endParaRPr lang="es-ES" sz="1600" b="1" dirty="0">
              <a:solidFill>
                <a:srgbClr val="000000"/>
              </a:solidFill>
              <a:latin typeface="Albertus" pitchFamily="34" charset="0"/>
            </a:endParaRP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6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"/>
            <a:ext cx="12192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 rot="10800000">
            <a:off x="1" y="6308726"/>
            <a:ext cx="10513484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rot="10800000" flipH="1">
            <a:off x="33868" y="6235700"/>
            <a:ext cx="88794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rot="10800000" flipH="1">
            <a:off x="33868" y="6283325"/>
            <a:ext cx="887941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pic>
        <p:nvPicPr>
          <p:cNvPr id="3078" name="Picture 25" descr="LOGO-OFICIAL-transparen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91552" y="5876926"/>
            <a:ext cx="3600449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667082"/>
            <a:ext cx="28448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25/09/2015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1851" y="6667082"/>
            <a:ext cx="960967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3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19936" y="6667660"/>
            <a:ext cx="1822451" cy="214312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7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iencia.espe.edu.ec/wp-content/uploads/2014/01/espe-peq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7" y="22176"/>
            <a:ext cx="10800523" cy="23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27109" y="2351756"/>
            <a:ext cx="1094521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000000"/>
                </a:solidFill>
              </a:rPr>
              <a:t>DEPARTAMENTO DE CIENCIAS </a:t>
            </a:r>
            <a:r>
              <a:rPr lang="es-ES" sz="2000" b="1" dirty="0" smtClean="0">
                <a:solidFill>
                  <a:srgbClr val="000000"/>
                </a:solidFill>
              </a:rPr>
              <a:t>ECONOMICAS, ADMINISTRATIVAS Y DE COMERCIO</a:t>
            </a:r>
            <a:endParaRPr lang="es-ES" sz="2000" dirty="0">
              <a:solidFill>
                <a:srgbClr val="000000"/>
              </a:solidFill>
            </a:endParaRPr>
          </a:p>
          <a:p>
            <a:pPr algn="ctr"/>
            <a:r>
              <a:rPr lang="es-ES" sz="2000" b="1" dirty="0">
                <a:solidFill>
                  <a:srgbClr val="000000"/>
                </a:solidFill>
              </a:rPr>
              <a:t> </a:t>
            </a:r>
            <a:endParaRPr lang="es-ES" sz="2000" dirty="0">
              <a:solidFill>
                <a:srgbClr val="000000"/>
              </a:solidFill>
            </a:endParaRPr>
          </a:p>
          <a:p>
            <a:pPr algn="ctr"/>
            <a:r>
              <a:rPr lang="es-ES" sz="2000" b="1" dirty="0">
                <a:solidFill>
                  <a:srgbClr val="000000"/>
                </a:solidFill>
              </a:rPr>
              <a:t>CARRERA: </a:t>
            </a:r>
            <a:r>
              <a:rPr lang="es-ES" sz="2000" b="1" dirty="0" smtClean="0">
                <a:solidFill>
                  <a:srgbClr val="000000"/>
                </a:solidFill>
              </a:rPr>
              <a:t>CONTABILIDAD, AUDITORIA Y FINANZAS </a:t>
            </a:r>
            <a:endParaRPr lang="es-ES" sz="2000" dirty="0">
              <a:solidFill>
                <a:srgbClr val="000000"/>
              </a:solidFill>
            </a:endParaRPr>
          </a:p>
          <a:p>
            <a:pPr algn="ctr"/>
            <a:r>
              <a:rPr lang="es-ES" sz="2000" b="1" dirty="0">
                <a:solidFill>
                  <a:srgbClr val="000000"/>
                </a:solidFill>
              </a:rPr>
              <a:t> </a:t>
            </a:r>
            <a:endParaRPr lang="es-ES" sz="2000" dirty="0">
              <a:solidFill>
                <a:srgbClr val="000000"/>
              </a:solidFill>
            </a:endParaRPr>
          </a:p>
          <a:p>
            <a:pPr algn="ctr"/>
            <a:r>
              <a:rPr lang="es-ES" sz="2000" b="1" dirty="0"/>
              <a:t>TRABAJO DE INVESTIGACIÓN PRESENTADO COMO REQUISITO PREVIO A LA OBTENCIÓN DEL TÍTULO DE CONTADOR PÚBLICO AUDITOR.</a:t>
            </a:r>
            <a:endParaRPr lang="es-ES" sz="2000" dirty="0"/>
          </a:p>
          <a:p>
            <a:pPr algn="ctr"/>
            <a:endParaRPr lang="es-ES" sz="2000" b="1" dirty="0" smtClean="0">
              <a:solidFill>
                <a:srgbClr val="000000"/>
              </a:solidFill>
            </a:endParaRPr>
          </a:p>
          <a:p>
            <a:endParaRPr lang="es-ES" b="1" dirty="0">
              <a:solidFill>
                <a:srgbClr val="000000"/>
              </a:solidFill>
            </a:endParaRPr>
          </a:p>
          <a:p>
            <a:endParaRPr lang="es-ES" b="1" dirty="0" smtClean="0">
              <a:solidFill>
                <a:srgbClr val="000000"/>
              </a:solidFill>
            </a:endParaRPr>
          </a:p>
          <a:p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885" y="1752600"/>
            <a:ext cx="10012458" cy="35051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/>
          <p:cNvSpPr txBox="1"/>
          <p:nvPr/>
        </p:nvSpPr>
        <p:spPr>
          <a:xfrm>
            <a:off x="2108200" y="723900"/>
            <a:ext cx="751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Diferencia entre Activo Biológico y Producto Agrícola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84202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64052" y="105719"/>
            <a:ext cx="6209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+mj-lt"/>
              </a:rPr>
              <a:t>ANÁLISIS COMPARATIVO</a:t>
            </a:r>
            <a:endParaRPr lang="es-ES" sz="3200" b="1" dirty="0">
              <a:latin typeface="+mj-lt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47550660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45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26819" y="817724"/>
            <a:ext cx="82407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>
                <a:latin typeface="+mj-lt"/>
              </a:rPr>
              <a:t>Capitulo III Metodología</a:t>
            </a:r>
            <a:endParaRPr lang="es-ES" sz="9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49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redondeado 18"/>
          <p:cNvSpPr/>
          <p:nvPr/>
        </p:nvSpPr>
        <p:spPr>
          <a:xfrm>
            <a:off x="4481848" y="1442434"/>
            <a:ext cx="3232597" cy="1429555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Tipos de Investigación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2627290" y="3142445"/>
            <a:ext cx="2691685" cy="12363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Exploratorios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6703454" y="3142445"/>
            <a:ext cx="2723882" cy="12363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Explicativos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342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4533365" y="1081825"/>
            <a:ext cx="3232597" cy="811369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Población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3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40" y="2601533"/>
            <a:ext cx="10392445" cy="2034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199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0845734"/>
              </p:ext>
            </p:extLst>
          </p:nvPr>
        </p:nvGraphicFramePr>
        <p:xfrm>
          <a:off x="2305317" y="746975"/>
          <a:ext cx="8293995" cy="402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173" y="4976813"/>
            <a:ext cx="5221046" cy="33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2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26819" y="817724"/>
            <a:ext cx="82407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>
                <a:latin typeface="+mj-lt"/>
              </a:rPr>
              <a:t>Capitulo IV Propuesta</a:t>
            </a:r>
            <a:endParaRPr lang="es-ES" sz="9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128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5129000"/>
              </p:ext>
            </p:extLst>
          </p:nvPr>
        </p:nvGraphicFramePr>
        <p:xfrm>
          <a:off x="489398" y="296213"/>
          <a:ext cx="10753858" cy="6207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980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528034" y="321972"/>
            <a:ext cx="3657600" cy="4636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Desarrollo de procedimientos</a:t>
            </a:r>
            <a:endParaRPr lang="es-MX" dirty="0"/>
          </a:p>
        </p:txBody>
      </p:sp>
      <p:graphicFrame>
        <p:nvGraphicFramePr>
          <p:cNvPr id="11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19818"/>
              </p:ext>
            </p:extLst>
          </p:nvPr>
        </p:nvGraphicFramePr>
        <p:xfrm>
          <a:off x="528034" y="1130166"/>
          <a:ext cx="1121749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822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80316" y="1532586"/>
            <a:ext cx="811369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a).- </a:t>
            </a: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empresa compro 100 cabezas de ganado en una subasta por$100.000,00el 30 de junio de 2014. Los costos de transporte fueron de $1.000,00. La entidad tendría que incurrir en el mismo costo si hubiera vendido su ganado en la subasta además del 2%de honorarios del subastador  en el precio de mercado del ganado pagadero por el vendedor.</a:t>
            </a:r>
            <a:endParaRPr lang="es-MX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49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800" dirty="0">
                <a:solidFill>
                  <a:schemeClr val="tx1"/>
                </a:solidFill>
              </a:rPr>
              <a:t>TEMA</a:t>
            </a:r>
            <a:endParaRPr lang="es-ES" sz="4800" dirty="0"/>
          </a:p>
        </p:txBody>
      </p:sp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623392" y="980728"/>
            <a:ext cx="10972800" cy="496855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s-ES" b="1" dirty="0">
                <a:solidFill>
                  <a:schemeClr val="tx1"/>
                </a:solidFill>
              </a:rPr>
              <a:t/>
            </a: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PROPUESTA DE UN MODELO DE APLICACIÓN DE LA NIC 41: AGRICULTURA; PARA PEQUEÑAS Y MEDIANAS EMPRESAS ESTABLECIDAS EN EL SECTOR GANADERO DE LA PROVINCIA DE PICHINCHA.</a:t>
            </a:r>
            <a:endParaRPr lang="es-ES" sz="16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es-ES" sz="16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s-ES" sz="1600" b="1" dirty="0" smtClean="0">
                <a:solidFill>
                  <a:schemeClr val="tx1"/>
                </a:solidFill>
              </a:rPr>
              <a:t>INVESTIGADOR: </a:t>
            </a:r>
            <a:r>
              <a:rPr lang="es-ES" sz="1600" dirty="0" smtClean="0">
                <a:solidFill>
                  <a:schemeClr val="tx1"/>
                </a:solidFill>
              </a:rPr>
              <a:t>David Eduardo Alcocer Reinoso</a:t>
            </a:r>
            <a:endParaRPr lang="es-ES" sz="16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s-ES" sz="1600" dirty="0" smtClean="0">
                <a:solidFill>
                  <a:schemeClr val="tx1"/>
                </a:solidFill>
              </a:rPr>
              <a:t>                                  </a:t>
            </a:r>
            <a:endParaRPr lang="es-ES" sz="16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es-ES" sz="16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s-ES" sz="1600" b="1" dirty="0" smtClean="0">
                <a:solidFill>
                  <a:schemeClr val="tx1"/>
                </a:solidFill>
              </a:rPr>
              <a:t>DIRECTOR: </a:t>
            </a:r>
            <a:r>
              <a:rPr lang="es-ES" sz="1600" dirty="0" smtClean="0">
                <a:solidFill>
                  <a:schemeClr val="tx1"/>
                </a:solidFill>
              </a:rPr>
              <a:t>Ing. Eduardo Sandoval</a:t>
            </a:r>
          </a:p>
          <a:p>
            <a:pPr marL="0" indent="0" algn="r">
              <a:buNone/>
            </a:pPr>
            <a:endParaRPr lang="es-ES" sz="1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1600" b="1" dirty="0">
                <a:solidFill>
                  <a:schemeClr val="tx1"/>
                </a:solidFill>
              </a:rPr>
              <a:t>SANGOLQUÍ  </a:t>
            </a:r>
            <a:r>
              <a:rPr lang="es-ES" sz="1600" b="1" dirty="0" smtClean="0">
                <a:solidFill>
                  <a:schemeClr val="tx1"/>
                </a:solidFill>
              </a:rPr>
              <a:t>- 2015</a:t>
            </a:r>
            <a:endParaRPr lang="es-ES" sz="16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es-E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4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015" y="831631"/>
            <a:ext cx="7881869" cy="473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3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72743" y="2318197"/>
            <a:ext cx="6735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</a:rPr>
              <a:t>b).- </a:t>
            </a: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</a:rPr>
              <a:t>El 31de diciembre de 2014, el valor de mercado del ganado se incrementó a 110.000,00.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1062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376" y="852613"/>
            <a:ext cx="7818082" cy="48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2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871988" y="1738648"/>
            <a:ext cx="71606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c).- </a:t>
            </a: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15 de junio de 2015, el valor razonable de las 100 cabezas de ganado fue de 101.000,00, 42 de ellos fueron sacrificados ese día y el costo total fue de $4.200,00. El valor de mercado de la carne de res en ese día fue de $48.300,00.</a:t>
            </a:r>
            <a:endParaRPr lang="es-MX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24" y="321472"/>
            <a:ext cx="8028437" cy="3807166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623" y="3864792"/>
            <a:ext cx="7770861" cy="21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1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84361" y="1921046"/>
            <a:ext cx="6096000" cy="18825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d).- </a:t>
            </a: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30 de junio de 2015, el valor razonable del ganado restante (58) fue de $64.960,00. El costo estimado de transporte es de $400,00.</a:t>
            </a:r>
            <a:endParaRPr lang="es-MX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2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070" y="868681"/>
            <a:ext cx="7935045" cy="492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185634" y="296214"/>
            <a:ext cx="3657600" cy="4636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7" name="Proceso alternativo 6"/>
          <p:cNvSpPr/>
          <p:nvPr/>
        </p:nvSpPr>
        <p:spPr>
          <a:xfrm>
            <a:off x="2575772" y="965914"/>
            <a:ext cx="5885648" cy="2215167"/>
          </a:xfrm>
          <a:prstGeom prst="flowChartAlternateProcess">
            <a:avLst/>
          </a:prstGeom>
          <a:solidFill>
            <a:srgbClr val="82E9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Una vez concluido el presente trabajo de investigación, se elaboró un manual de aplicación de la NIC 41, el cual puede ser utilizado por los gerentes y contadores de las empresas ganaderas de la provincia de Pichincha para efectuar los registros contables correspondientes de los activos biológicos, y de esta manera poder generar una información más fiable para la toma de decisiones.</a:t>
            </a:r>
          </a:p>
        </p:txBody>
      </p:sp>
      <p:sp>
        <p:nvSpPr>
          <p:cNvPr id="8" name="Proceso alternativo 7"/>
          <p:cNvSpPr/>
          <p:nvPr/>
        </p:nvSpPr>
        <p:spPr>
          <a:xfrm>
            <a:off x="6256984" y="3387142"/>
            <a:ext cx="5061398" cy="2215167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Se identificó el tratamiento contable que los activos biológicos reciben en el área contable, reconociendo los parámetros para el reconocimiento, valoración y revelación de la información contable relacionada a las empresas dedicadas a la ganadería.</a:t>
            </a:r>
            <a:endParaRPr lang="es-MX"/>
          </a:p>
        </p:txBody>
      </p:sp>
      <p:sp>
        <p:nvSpPr>
          <p:cNvPr id="9" name="Proceso alternativo 8"/>
          <p:cNvSpPr/>
          <p:nvPr/>
        </p:nvSpPr>
        <p:spPr>
          <a:xfrm>
            <a:off x="485103" y="3638280"/>
            <a:ext cx="5061398" cy="2215167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Se logró establecer un marco teórico, con dos teorías de soporte sobre la aplicación de la Norma Internacional de Contabilidad N.-41, la misma que es utilizada como fuente base de los parámetros de aplicación de la norma.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86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185634" y="296214"/>
            <a:ext cx="3657600" cy="4636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Recomendaciones</a:t>
            </a:r>
            <a:endParaRPr lang="es-MX" dirty="0"/>
          </a:p>
        </p:txBody>
      </p:sp>
      <p:sp>
        <p:nvSpPr>
          <p:cNvPr id="7" name="Proceso alternativo 6"/>
          <p:cNvSpPr/>
          <p:nvPr/>
        </p:nvSpPr>
        <p:spPr>
          <a:xfrm>
            <a:off x="2575772" y="965915"/>
            <a:ext cx="5885648" cy="1429556"/>
          </a:xfrm>
          <a:prstGeom prst="flowChartAlternateProcess">
            <a:avLst/>
          </a:prstGeom>
          <a:solidFill>
            <a:srgbClr val="517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Para poder establecer un valor razonable, se establecen los procesos en base al conocimiento profundo del mercado en el cual una empresa está efectuando sus operaciones.</a:t>
            </a:r>
            <a:endParaRPr lang="es-MX" dirty="0"/>
          </a:p>
          <a:p>
            <a:pPr algn="ctr"/>
            <a:endParaRPr lang="es-MX" dirty="0"/>
          </a:p>
        </p:txBody>
      </p:sp>
      <p:sp>
        <p:nvSpPr>
          <p:cNvPr id="8" name="Proceso alternativo 7"/>
          <p:cNvSpPr/>
          <p:nvPr/>
        </p:nvSpPr>
        <p:spPr>
          <a:xfrm>
            <a:off x="6272012" y="2833352"/>
            <a:ext cx="5061398" cy="2215167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En la actualidad, la tecnología genera grandes invenciones, lo que ayudaría a la aplicación de la NIC 41, es que a los programas contables se desarrollen complementos que permitan un registro directo del valor razonable de acuerdo al precio de mercado vigente al momento de la valoración.</a:t>
            </a:r>
            <a:endParaRPr lang="es-MX" dirty="0"/>
          </a:p>
        </p:txBody>
      </p:sp>
      <p:sp>
        <p:nvSpPr>
          <p:cNvPr id="9" name="Proceso alternativo 8"/>
          <p:cNvSpPr/>
          <p:nvPr/>
        </p:nvSpPr>
        <p:spPr>
          <a:xfrm>
            <a:off x="463636" y="2962140"/>
            <a:ext cx="5061398" cy="2627290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Con la finalización del presente trabajo de investigación, se recomendaría a las empresas que cuenten con activos biológicos, efectuar un reconocimiento inicial de acorde a los mercados activos que existan o de acuerdo al mercado en el cual se esté operando, para poder efectuar un reconocimiento a valor razonable como lo indica la NIC 41.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077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99774" y="1390929"/>
            <a:ext cx="77494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>
                <a:latin typeface="+mj-lt"/>
              </a:rPr>
              <a:t>Capitulo I - Introducción</a:t>
            </a:r>
            <a:endParaRPr lang="es-E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053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42194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EL PROBLEMA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15155" y="3773510"/>
            <a:ext cx="4082603" cy="16742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¿Existe en el Ecuador un modelo de aplicación de la NIC 41, que ayude a la valoración de los activos biológicos?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Llamada ovalada 4"/>
          <p:cNvSpPr/>
          <p:nvPr/>
        </p:nvSpPr>
        <p:spPr>
          <a:xfrm>
            <a:off x="4859627" y="2542517"/>
            <a:ext cx="2472745" cy="605308"/>
          </a:xfrm>
          <a:prstGeom prst="wedgeEllipse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Planteamiento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Llamada ovalada 6"/>
          <p:cNvSpPr/>
          <p:nvPr/>
        </p:nvSpPr>
        <p:spPr>
          <a:xfrm>
            <a:off x="7924800" y="1892703"/>
            <a:ext cx="2424022" cy="605308"/>
          </a:xfrm>
          <a:prstGeom prst="wedgeEllipseCallou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Delimitación	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958366" y="3698354"/>
            <a:ext cx="2485623" cy="105606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¿Cuál es el tratamiento de los activos </a:t>
            </a:r>
            <a:r>
              <a:rPr lang="es-MX" sz="1600" dirty="0" smtClean="0">
                <a:solidFill>
                  <a:schemeClr val="tx1"/>
                </a:solidFill>
              </a:rPr>
              <a:t>biológicos?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8090080" y="3147825"/>
            <a:ext cx="2485623" cy="553791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PYMES de la provincia de Pichincha</a:t>
            </a:r>
            <a:endParaRPr lang="es-MX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524338" y="486808"/>
            <a:ext cx="2736304" cy="5256585"/>
            <a:chOff x="0" y="0"/>
            <a:chExt cx="2736304" cy="525658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11 Rectángulo redondeado"/>
            <p:cNvSpPr/>
            <p:nvPr/>
          </p:nvSpPr>
          <p:spPr>
            <a:xfrm>
              <a:off x="0" y="0"/>
              <a:ext cx="2736304" cy="5256585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0" y="2102634"/>
              <a:ext cx="2736304" cy="21026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b="1" kern="1200" dirty="0" smtClean="0">
                  <a:solidFill>
                    <a:schemeClr val="tx1"/>
                  </a:solidFill>
                </a:rPr>
                <a:t>OBJETIVO GENERAL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1400" kern="1200" dirty="0" smtClean="0">
                <a:solidFill>
                  <a:schemeClr val="tx1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b="1" kern="1200" dirty="0" smtClean="0">
                  <a:solidFill>
                    <a:schemeClr val="tx1"/>
                  </a:solidFill>
                </a:rPr>
                <a:t>Objetivo General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1600" kern="1200" dirty="0" smtClean="0">
                <a:solidFill>
                  <a:schemeClr val="tx1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>
                  <a:solidFill>
                    <a:schemeClr val="tx1"/>
                  </a:solidFill>
                </a:rPr>
                <a:t>Diseñar un manual de aplicación de la NIC 41 para las medianas y pequeñas empresas ganaderas de la provincia de Pichincha, que ayude a la administración a revelar información financiera viable.</a:t>
              </a:r>
              <a:endParaRPr lang="es-EC" sz="1600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26" y="541400"/>
            <a:ext cx="2143125" cy="1974840"/>
          </a:xfrm>
          <a:prstGeom prst="rect">
            <a:avLst/>
          </a:prstGeom>
        </p:spPr>
      </p:pic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813468130"/>
              </p:ext>
            </p:extLst>
          </p:nvPr>
        </p:nvGraphicFramePr>
        <p:xfrm>
          <a:off x="2864857" y="73143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964052" y="105719"/>
            <a:ext cx="6209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+mj-lt"/>
              </a:rPr>
              <a:t>OBJETIVOS</a:t>
            </a:r>
            <a:endParaRPr lang="es-E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483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81662" y="1131622"/>
            <a:ext cx="68077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>
                <a:latin typeface="+mj-lt"/>
              </a:rPr>
              <a:t>Capitulo II</a:t>
            </a:r>
          </a:p>
          <a:p>
            <a:pPr algn="ctr"/>
            <a:r>
              <a:rPr lang="es-ES" sz="9600" b="1" dirty="0" smtClean="0">
                <a:latin typeface="+mj-lt"/>
              </a:rPr>
              <a:t>Marco Teórico</a:t>
            </a:r>
            <a:endParaRPr lang="es-ES" sz="9600" b="1" dirty="0">
              <a:latin typeface="+mj-lt"/>
            </a:endParaRPr>
          </a:p>
          <a:p>
            <a:pPr algn="ctr"/>
            <a:endParaRPr lang="es-E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90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74277419"/>
              </p:ext>
            </p:extLst>
          </p:nvPr>
        </p:nvGraphicFramePr>
        <p:xfrm>
          <a:off x="709684" y="719667"/>
          <a:ext cx="11041038" cy="1600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48614349"/>
              </p:ext>
            </p:extLst>
          </p:nvPr>
        </p:nvGraphicFramePr>
        <p:xfrm>
          <a:off x="614148" y="2511188"/>
          <a:ext cx="11027391" cy="3463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0932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6100" y="114513"/>
            <a:ext cx="5575300" cy="1644314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Norma Internacional de Contabilidad N°41 Agricultura- NIC 41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5" name="Rectángulo redondeado 4"/>
          <p:cNvSpPr/>
          <p:nvPr/>
        </p:nvSpPr>
        <p:spPr>
          <a:xfrm>
            <a:off x="1249251" y="3555106"/>
            <a:ext cx="1609859" cy="425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DIC-2000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799267" y="3555106"/>
            <a:ext cx="1609859" cy="425002"/>
          </a:xfrm>
          <a:prstGeom prst="roundRect">
            <a:avLst/>
          </a:prstGeom>
          <a:noFill/>
          <a:ln>
            <a:solidFill>
              <a:srgbClr val="27E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01-ENE-2003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362161" y="3555106"/>
            <a:ext cx="4932611" cy="42500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Tratamiento no cubierto por otras NIC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3086100" y="3670300"/>
            <a:ext cx="495300" cy="2032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>
            <a:off x="5637993" y="3670300"/>
            <a:ext cx="495300" cy="2032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redondeado 10"/>
          <p:cNvSpPr/>
          <p:nvPr/>
        </p:nvSpPr>
        <p:spPr>
          <a:xfrm>
            <a:off x="698500" y="4699000"/>
            <a:ext cx="2160610" cy="457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Actividad Agrícola</a:t>
            </a:r>
            <a:endParaRPr lang="es-MX" dirty="0"/>
          </a:p>
        </p:txBody>
      </p:sp>
      <p:sp>
        <p:nvSpPr>
          <p:cNvPr id="12" name="Flecha derecha 11"/>
          <p:cNvSpPr/>
          <p:nvPr/>
        </p:nvSpPr>
        <p:spPr>
          <a:xfrm>
            <a:off x="2984500" y="4826000"/>
            <a:ext cx="495300" cy="203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redondeado 12"/>
          <p:cNvSpPr/>
          <p:nvPr/>
        </p:nvSpPr>
        <p:spPr>
          <a:xfrm>
            <a:off x="3631881" y="4508500"/>
            <a:ext cx="2004634" cy="800100"/>
          </a:xfrm>
          <a:prstGeom prst="roundRect">
            <a:avLst/>
          </a:prstGeom>
          <a:noFill/>
          <a:ln>
            <a:solidFill>
              <a:srgbClr val="A6D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Transformación Biológica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4" name="Flecha derecha 13"/>
          <p:cNvSpPr/>
          <p:nvPr/>
        </p:nvSpPr>
        <p:spPr>
          <a:xfrm>
            <a:off x="5822411" y="4826000"/>
            <a:ext cx="495300" cy="203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redondeado 14"/>
          <p:cNvSpPr/>
          <p:nvPr/>
        </p:nvSpPr>
        <p:spPr>
          <a:xfrm>
            <a:off x="6490052" y="4527550"/>
            <a:ext cx="1663348" cy="8001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Animales y Plantas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8425643" y="4826000"/>
            <a:ext cx="495300" cy="203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redondeado 16"/>
          <p:cNvSpPr/>
          <p:nvPr/>
        </p:nvSpPr>
        <p:spPr>
          <a:xfrm>
            <a:off x="9184067" y="4248150"/>
            <a:ext cx="2110705" cy="425002"/>
          </a:xfrm>
          <a:prstGeom prst="roundRect">
            <a:avLst/>
          </a:prstGeom>
          <a:noFill/>
          <a:ln>
            <a:solidFill>
              <a:srgbClr val="27E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Venta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9184066" y="4772249"/>
            <a:ext cx="2110706" cy="425002"/>
          </a:xfrm>
          <a:prstGeom prst="roundRect">
            <a:avLst/>
          </a:prstGeom>
          <a:noFill/>
          <a:ln>
            <a:solidFill>
              <a:srgbClr val="27E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P. Agrícolas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9184067" y="5315844"/>
            <a:ext cx="2110705" cy="425002"/>
          </a:xfrm>
          <a:prstGeom prst="roundRect">
            <a:avLst/>
          </a:prstGeom>
          <a:noFill/>
          <a:ln>
            <a:solidFill>
              <a:srgbClr val="27E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A.B. Adicionales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4305300" y="1867118"/>
            <a:ext cx="5575300" cy="1358397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MX" sz="1600" kern="0" dirty="0" smtClean="0">
                <a:solidFill>
                  <a:schemeClr val="tx1"/>
                </a:solidFill>
              </a:rPr>
              <a:t>Activos Biológicos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MX" sz="1600" kern="0" dirty="0" smtClean="0">
                <a:solidFill>
                  <a:schemeClr val="tx1"/>
                </a:solidFill>
              </a:rPr>
              <a:t>Productos Agrícolas en el P.R.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MX" sz="1600" kern="0" dirty="0" smtClean="0">
                <a:solidFill>
                  <a:schemeClr val="tx1"/>
                </a:solidFill>
              </a:rPr>
              <a:t>Subvenciones Oficiales</a:t>
            </a:r>
          </a:p>
          <a:p>
            <a:pPr algn="l"/>
            <a:r>
              <a:rPr lang="es-MX" sz="1600" kern="0" dirty="0" smtClean="0">
                <a:solidFill>
                  <a:schemeClr val="tx1"/>
                </a:solidFill>
              </a:rPr>
              <a:t>X      Terrenos</a:t>
            </a:r>
          </a:p>
          <a:p>
            <a:pPr algn="l"/>
            <a:r>
              <a:rPr lang="es-MX" sz="1600" kern="0" dirty="0" smtClean="0">
                <a:solidFill>
                  <a:schemeClr val="tx1"/>
                </a:solidFill>
              </a:rPr>
              <a:t>X       Productos Agrícolas</a:t>
            </a:r>
            <a:r>
              <a:rPr lang="es-MX" sz="1600" kern="0" dirty="0" smtClean="0"/>
              <a:t/>
            </a:r>
            <a:br>
              <a:rPr lang="es-MX" sz="1600" kern="0" dirty="0" smtClean="0"/>
            </a:br>
            <a:r>
              <a:rPr lang="es-MX" sz="1600" kern="0" dirty="0" smtClean="0"/>
              <a:t/>
            </a:r>
            <a:br>
              <a:rPr lang="es-MX" sz="1600" kern="0" dirty="0" smtClean="0"/>
            </a:br>
            <a:endParaRPr lang="es-MX" sz="1600" kern="0" dirty="0"/>
          </a:p>
        </p:txBody>
      </p:sp>
    </p:spTree>
    <p:extLst>
      <p:ext uri="{BB962C8B-B14F-4D97-AF65-F5344CB8AC3E}">
        <p14:creationId xmlns:p14="http://schemas.microsoft.com/office/powerpoint/2010/main" val="48195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508000" y="787400"/>
            <a:ext cx="1993900" cy="584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T. Contable</a:t>
            </a:r>
            <a:endParaRPr lang="es-MX" dirty="0"/>
          </a:p>
        </p:txBody>
      </p:sp>
      <p:sp>
        <p:nvSpPr>
          <p:cNvPr id="6" name="Proceso alternativo 5"/>
          <p:cNvSpPr/>
          <p:nvPr/>
        </p:nvSpPr>
        <p:spPr>
          <a:xfrm>
            <a:off x="635000" y="1600200"/>
            <a:ext cx="1866900" cy="584200"/>
          </a:xfrm>
          <a:prstGeom prst="flowChartAlternateProcess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Crecimiento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Proceso alternativo 9"/>
          <p:cNvSpPr/>
          <p:nvPr/>
        </p:nvSpPr>
        <p:spPr>
          <a:xfrm>
            <a:off x="914400" y="2413000"/>
            <a:ext cx="1866900" cy="546100"/>
          </a:xfrm>
          <a:prstGeom prst="flowChartAlternateProcess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Degradación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Proceso alternativo 10"/>
          <p:cNvSpPr/>
          <p:nvPr/>
        </p:nvSpPr>
        <p:spPr>
          <a:xfrm>
            <a:off x="1238250" y="3187700"/>
            <a:ext cx="1866900" cy="546100"/>
          </a:xfrm>
          <a:prstGeom prst="flowChartAlternateProcess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Producción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Proceso alternativo 11"/>
          <p:cNvSpPr/>
          <p:nvPr/>
        </p:nvSpPr>
        <p:spPr>
          <a:xfrm>
            <a:off x="1504950" y="3962400"/>
            <a:ext cx="1866900" cy="584200"/>
          </a:xfrm>
          <a:prstGeom prst="flowChartAlternateProcess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Procreación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3" name="Flecha abajo 12"/>
          <p:cNvSpPr/>
          <p:nvPr/>
        </p:nvSpPr>
        <p:spPr>
          <a:xfrm>
            <a:off x="6654800" y="787400"/>
            <a:ext cx="2717800" cy="812800"/>
          </a:xfrm>
          <a:prstGeom prst="downArrow">
            <a:avLst/>
          </a:prstGeom>
          <a:solidFill>
            <a:srgbClr val="00B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Valoración Inicial</a:t>
            </a:r>
            <a:endParaRPr lang="es-MX" dirty="0"/>
          </a:p>
        </p:txBody>
      </p:sp>
      <p:sp>
        <p:nvSpPr>
          <p:cNvPr id="14" name="Flecha abajo 13"/>
          <p:cNvSpPr/>
          <p:nvPr/>
        </p:nvSpPr>
        <p:spPr>
          <a:xfrm>
            <a:off x="8013700" y="1778000"/>
            <a:ext cx="2717800" cy="812800"/>
          </a:xfrm>
          <a:prstGeom prst="downArrow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A. Biológicos</a:t>
            </a:r>
          </a:p>
        </p:txBody>
      </p:sp>
      <p:sp>
        <p:nvSpPr>
          <p:cNvPr id="15" name="Flecha abajo 14"/>
          <p:cNvSpPr/>
          <p:nvPr/>
        </p:nvSpPr>
        <p:spPr>
          <a:xfrm>
            <a:off x="5295900" y="1778000"/>
            <a:ext cx="2717800" cy="812800"/>
          </a:xfrm>
          <a:prstGeom prst="downArrow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P. Agrícolas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5689600" y="2781300"/>
            <a:ext cx="1981200" cy="11811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P. De cosecha o recolección</a:t>
            </a:r>
            <a:endParaRPr lang="es-MX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8521700" y="2806700"/>
            <a:ext cx="1981200" cy="11811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VR-CPV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594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TESIS ejempl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8915</TotalTime>
  <Words>836</Words>
  <Application>Microsoft Office PowerPoint</Application>
  <PresentationFormat>Panorámica</PresentationFormat>
  <Paragraphs>109</Paragraphs>
  <Slides>28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Albertus</vt:lpstr>
      <vt:lpstr>Arial</vt:lpstr>
      <vt:lpstr>Calibri</vt:lpstr>
      <vt:lpstr>Tahoma</vt:lpstr>
      <vt:lpstr>Times New Roman</vt:lpstr>
      <vt:lpstr>Wingdings</vt:lpstr>
      <vt:lpstr>PRESENTACIÓN TESIS ejemplo</vt:lpstr>
      <vt:lpstr>CorelDRAW</vt:lpstr>
      <vt:lpstr>Presentación de PowerPoint</vt:lpstr>
      <vt:lpstr>TEMA</vt:lpstr>
      <vt:lpstr>Presentación de PowerPoint</vt:lpstr>
      <vt:lpstr>EL PROBLEMA</vt:lpstr>
      <vt:lpstr>Presentación de PowerPoint</vt:lpstr>
      <vt:lpstr>Presentación de PowerPoint</vt:lpstr>
      <vt:lpstr>Presentación de PowerPoint</vt:lpstr>
      <vt:lpstr>Norma Internacional de Contabilidad N°41 Agricultura- NIC 41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TuSoft.org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TuSoft</dc:creator>
  <cp:lastModifiedBy>crecos</cp:lastModifiedBy>
  <cp:revision>106</cp:revision>
  <dcterms:created xsi:type="dcterms:W3CDTF">2015-06-03T02:05:43Z</dcterms:created>
  <dcterms:modified xsi:type="dcterms:W3CDTF">2015-09-25T18:32:26Z</dcterms:modified>
</cp:coreProperties>
</file>