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8" r:id="rId2"/>
    <p:sldId id="262" r:id="rId3"/>
    <p:sldId id="259" r:id="rId4"/>
    <p:sldId id="260" r:id="rId5"/>
    <p:sldId id="315" r:id="rId6"/>
    <p:sldId id="295" r:id="rId7"/>
    <p:sldId id="296" r:id="rId8"/>
    <p:sldId id="297" r:id="rId9"/>
    <p:sldId id="314" r:id="rId10"/>
    <p:sldId id="298" r:id="rId11"/>
    <p:sldId id="299" r:id="rId12"/>
    <p:sldId id="263" r:id="rId13"/>
    <p:sldId id="304" r:id="rId14"/>
    <p:sldId id="303" r:id="rId15"/>
    <p:sldId id="305" r:id="rId16"/>
    <p:sldId id="306" r:id="rId17"/>
    <p:sldId id="266" r:id="rId18"/>
    <p:sldId id="307" r:id="rId19"/>
    <p:sldId id="268" r:id="rId20"/>
    <p:sldId id="269" r:id="rId21"/>
    <p:sldId id="270" r:id="rId22"/>
    <p:sldId id="308" r:id="rId23"/>
    <p:sldId id="271" r:id="rId24"/>
    <p:sldId id="309" r:id="rId25"/>
    <p:sldId id="272" r:id="rId26"/>
    <p:sldId id="273" r:id="rId27"/>
    <p:sldId id="274" r:id="rId28"/>
    <p:sldId id="275" r:id="rId29"/>
    <p:sldId id="276" r:id="rId30"/>
    <p:sldId id="277" r:id="rId31"/>
    <p:sldId id="278" r:id="rId32"/>
    <p:sldId id="279" r:id="rId33"/>
    <p:sldId id="280" r:id="rId34"/>
    <p:sldId id="310" r:id="rId35"/>
    <p:sldId id="312" r:id="rId36"/>
    <p:sldId id="311" r:id="rId37"/>
    <p:sldId id="282" r:id="rId38"/>
    <p:sldId id="261" r:id="rId39"/>
    <p:sldId id="284" r:id="rId40"/>
    <p:sldId id="285" r:id="rId41"/>
    <p:sldId id="286" r:id="rId42"/>
    <p:sldId id="287" r:id="rId43"/>
    <p:sldId id="288" r:id="rId44"/>
  </p:sldIdLst>
  <p:sldSz cx="11161713"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110" d="100"/>
          <a:sy n="110" d="100"/>
        </p:scale>
        <p:origin x="876" y="90"/>
      </p:cViewPr>
      <p:guideLst>
        <p:guide orient="horz" pos="2160"/>
        <p:guide pos="35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E9105D-50E3-43B4-9F87-26C494A1C8A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1A47EB3C-D8C9-4E76-A559-5B288E0D6543}">
      <dgm:prSet phldrT="[Texto]" custT="1"/>
      <dgm:spPr/>
      <dgm:t>
        <a:bodyPr/>
        <a:lstStyle/>
        <a:p>
          <a:r>
            <a:rPr lang="es-ES" sz="2200" b="1" dirty="0" smtClean="0">
              <a:solidFill>
                <a:srgbClr val="7030A0"/>
              </a:solidFill>
            </a:rPr>
            <a:t>Defensa de la soberanía e integridad territorial</a:t>
          </a:r>
          <a:endParaRPr lang="es-ES" sz="2200" b="1" dirty="0">
            <a:solidFill>
              <a:srgbClr val="7030A0"/>
            </a:solidFill>
          </a:endParaRPr>
        </a:p>
      </dgm:t>
    </dgm:pt>
    <dgm:pt modelId="{10A26BCE-C403-4AA1-9999-19E4385C5C38}" type="parTrans" cxnId="{FA6ADDC6-D1FA-4754-9820-AF1B31D14EDF}">
      <dgm:prSet/>
      <dgm:spPr/>
      <dgm:t>
        <a:bodyPr/>
        <a:lstStyle/>
        <a:p>
          <a:endParaRPr lang="es-ES" sz="2800"/>
        </a:p>
      </dgm:t>
    </dgm:pt>
    <dgm:pt modelId="{0E8535C2-BD4E-423E-BF66-2EDC566FC824}" type="sibTrans" cxnId="{FA6ADDC6-D1FA-4754-9820-AF1B31D14EDF}">
      <dgm:prSet/>
      <dgm:spPr/>
      <dgm:t>
        <a:bodyPr/>
        <a:lstStyle/>
        <a:p>
          <a:endParaRPr lang="es-ES" sz="2800"/>
        </a:p>
      </dgm:t>
    </dgm:pt>
    <dgm:pt modelId="{348DF14F-6F5D-4788-977E-952E1C1A4132}">
      <dgm:prSet phldrT="[Texto]" custT="1"/>
      <dgm:spPr/>
      <dgm:t>
        <a:bodyPr/>
        <a:lstStyle/>
        <a:p>
          <a:r>
            <a:rPr lang="es-EC" sz="1800" b="1" dirty="0" smtClean="0">
              <a:solidFill>
                <a:srgbClr val="002060"/>
              </a:solidFill>
            </a:rPr>
            <a:t>Operaciones militares de apoyo para la defensa de la soberanía y la integridad territorial.</a:t>
          </a:r>
          <a:endParaRPr lang="es-ES" sz="1800" b="1" dirty="0">
            <a:solidFill>
              <a:srgbClr val="002060"/>
            </a:solidFill>
          </a:endParaRPr>
        </a:p>
      </dgm:t>
    </dgm:pt>
    <dgm:pt modelId="{6A1CC45B-912D-4907-9F1E-F280739776A9}" type="parTrans" cxnId="{C4FEACFA-F707-4BCB-9197-47E9112D8FEC}">
      <dgm:prSet/>
      <dgm:spPr/>
      <dgm:t>
        <a:bodyPr/>
        <a:lstStyle/>
        <a:p>
          <a:endParaRPr lang="es-ES" sz="2800"/>
        </a:p>
      </dgm:t>
    </dgm:pt>
    <dgm:pt modelId="{CA90DD50-F59E-4457-98A9-B209DADC2F30}" type="sibTrans" cxnId="{C4FEACFA-F707-4BCB-9197-47E9112D8FEC}">
      <dgm:prSet/>
      <dgm:spPr/>
      <dgm:t>
        <a:bodyPr/>
        <a:lstStyle/>
        <a:p>
          <a:endParaRPr lang="es-ES" sz="2800"/>
        </a:p>
      </dgm:t>
    </dgm:pt>
    <dgm:pt modelId="{689730C7-26A8-4E2A-8210-B6068AB62F4B}">
      <dgm:prSet phldrT="[Texto]" custT="1"/>
      <dgm:spPr/>
      <dgm:t>
        <a:bodyPr/>
        <a:lstStyle/>
        <a:p>
          <a:r>
            <a:rPr lang="es-ES" sz="2200" b="1" dirty="0" smtClean="0">
              <a:solidFill>
                <a:srgbClr val="7030A0"/>
              </a:solidFill>
            </a:rPr>
            <a:t>Seguridad integral</a:t>
          </a:r>
          <a:endParaRPr lang="es-ES" sz="2200" b="1" dirty="0">
            <a:solidFill>
              <a:srgbClr val="7030A0"/>
            </a:solidFill>
          </a:endParaRPr>
        </a:p>
      </dgm:t>
    </dgm:pt>
    <dgm:pt modelId="{D36DEAF4-99F3-47AE-B2BE-651A95C01D37}" type="parTrans" cxnId="{2B8B6D9F-01C9-4939-A388-87D4D4A11ED7}">
      <dgm:prSet/>
      <dgm:spPr/>
      <dgm:t>
        <a:bodyPr/>
        <a:lstStyle/>
        <a:p>
          <a:endParaRPr lang="es-ES" sz="2800"/>
        </a:p>
      </dgm:t>
    </dgm:pt>
    <dgm:pt modelId="{4AB07897-D71A-4658-BB35-6471D629CBB0}" type="sibTrans" cxnId="{2B8B6D9F-01C9-4939-A388-87D4D4A11ED7}">
      <dgm:prSet/>
      <dgm:spPr/>
      <dgm:t>
        <a:bodyPr/>
        <a:lstStyle/>
        <a:p>
          <a:endParaRPr lang="es-ES" sz="2800"/>
        </a:p>
      </dgm:t>
    </dgm:pt>
    <dgm:pt modelId="{B665B931-C8E5-466C-8DB4-5530F0F6F46F}">
      <dgm:prSet phldrT="[Texto]" custT="1"/>
      <dgm:spPr/>
      <dgm:t>
        <a:bodyPr/>
        <a:lstStyle/>
        <a:p>
          <a:r>
            <a:rPr lang="es-EC" sz="1800" b="1" dirty="0" smtClean="0">
              <a:solidFill>
                <a:srgbClr val="002060"/>
              </a:solidFill>
            </a:rPr>
            <a:t>Operaciones militares de apoyo al control de armas y explosivos y control de minería ilegal.</a:t>
          </a:r>
          <a:endParaRPr lang="es-ES" sz="1800" b="1" dirty="0">
            <a:solidFill>
              <a:srgbClr val="002060"/>
            </a:solidFill>
          </a:endParaRPr>
        </a:p>
      </dgm:t>
    </dgm:pt>
    <dgm:pt modelId="{E02555B2-C8B1-4EF3-BBF3-26014BC2D633}" type="parTrans" cxnId="{BF123624-8072-49C3-BC80-3834A53436A5}">
      <dgm:prSet/>
      <dgm:spPr/>
      <dgm:t>
        <a:bodyPr/>
        <a:lstStyle/>
        <a:p>
          <a:endParaRPr lang="es-ES" sz="2800"/>
        </a:p>
      </dgm:t>
    </dgm:pt>
    <dgm:pt modelId="{3231DBF3-9FC0-4048-9042-E020E895C3AE}" type="sibTrans" cxnId="{BF123624-8072-49C3-BC80-3834A53436A5}">
      <dgm:prSet/>
      <dgm:spPr/>
      <dgm:t>
        <a:bodyPr/>
        <a:lstStyle/>
        <a:p>
          <a:endParaRPr lang="es-ES" sz="2800"/>
        </a:p>
      </dgm:t>
    </dgm:pt>
    <dgm:pt modelId="{559FCCBE-335B-4688-8A71-DE85DE24F47A}">
      <dgm:prSet phldrT="[Texto]" custT="1"/>
      <dgm:spPr/>
      <dgm:t>
        <a:bodyPr/>
        <a:lstStyle/>
        <a:p>
          <a:r>
            <a:rPr lang="es-EC" sz="1800" b="1" dirty="0" smtClean="0">
              <a:solidFill>
                <a:srgbClr val="002060"/>
              </a:solidFill>
            </a:rPr>
            <a:t>Operaciones militares de apoyo a la protección de áreas e infraestructura estratégica.</a:t>
          </a:r>
          <a:endParaRPr lang="es-ES" sz="1800" b="1" dirty="0">
            <a:solidFill>
              <a:srgbClr val="002060"/>
            </a:solidFill>
          </a:endParaRPr>
        </a:p>
      </dgm:t>
    </dgm:pt>
    <dgm:pt modelId="{4BFD5270-E484-4796-890A-79A997A838AB}" type="parTrans" cxnId="{19EAFD85-C0E5-4711-BACD-DC1628745D0E}">
      <dgm:prSet/>
      <dgm:spPr/>
      <dgm:t>
        <a:bodyPr/>
        <a:lstStyle/>
        <a:p>
          <a:endParaRPr lang="es-ES" sz="2800"/>
        </a:p>
      </dgm:t>
    </dgm:pt>
    <dgm:pt modelId="{D6B11781-1610-4895-8436-B32072C58CB7}" type="sibTrans" cxnId="{19EAFD85-C0E5-4711-BACD-DC1628745D0E}">
      <dgm:prSet/>
      <dgm:spPr/>
      <dgm:t>
        <a:bodyPr/>
        <a:lstStyle/>
        <a:p>
          <a:endParaRPr lang="es-ES" sz="2800"/>
        </a:p>
      </dgm:t>
    </dgm:pt>
    <dgm:pt modelId="{ABB58A65-F55A-4A5C-B720-4058532F8C1F}">
      <dgm:prSet phldrT="[Texto]" custT="1"/>
      <dgm:spPr/>
      <dgm:t>
        <a:bodyPr/>
        <a:lstStyle/>
        <a:p>
          <a:r>
            <a:rPr lang="es-ES" sz="2200" b="1" dirty="0" smtClean="0">
              <a:solidFill>
                <a:srgbClr val="7030A0"/>
              </a:solidFill>
            </a:rPr>
            <a:t>Apoyo al desarrollo</a:t>
          </a:r>
          <a:endParaRPr lang="es-ES" sz="2200" b="1" dirty="0">
            <a:solidFill>
              <a:srgbClr val="7030A0"/>
            </a:solidFill>
          </a:endParaRPr>
        </a:p>
      </dgm:t>
    </dgm:pt>
    <dgm:pt modelId="{B8964F60-F141-49C1-B8BE-589DE5F9A02F}" type="parTrans" cxnId="{7DF76AE3-81B9-46BA-AEEE-A774E1408C80}">
      <dgm:prSet/>
      <dgm:spPr/>
      <dgm:t>
        <a:bodyPr/>
        <a:lstStyle/>
        <a:p>
          <a:endParaRPr lang="es-ES" sz="2800"/>
        </a:p>
      </dgm:t>
    </dgm:pt>
    <dgm:pt modelId="{3BCE37CE-CF25-4551-8FD6-AECE8ADE337B}" type="sibTrans" cxnId="{7DF76AE3-81B9-46BA-AEEE-A774E1408C80}">
      <dgm:prSet/>
      <dgm:spPr/>
      <dgm:t>
        <a:bodyPr/>
        <a:lstStyle/>
        <a:p>
          <a:endParaRPr lang="es-ES" sz="2800"/>
        </a:p>
      </dgm:t>
    </dgm:pt>
    <dgm:pt modelId="{28CE1093-5161-481F-AC6C-1F4F57A6DDFE}">
      <dgm:prSet phldrT="[Texto]" custT="1"/>
      <dgm:spPr/>
      <dgm:t>
        <a:bodyPr/>
        <a:lstStyle/>
        <a:p>
          <a:r>
            <a:rPr lang="es-EC" sz="1800" b="1" dirty="0" smtClean="0">
              <a:solidFill>
                <a:srgbClr val="002060"/>
              </a:solidFill>
            </a:rPr>
            <a:t>Construcciones viales y puentes</a:t>
          </a:r>
          <a:endParaRPr lang="es-ES" sz="1800" b="1" dirty="0">
            <a:solidFill>
              <a:srgbClr val="002060"/>
            </a:solidFill>
          </a:endParaRPr>
        </a:p>
      </dgm:t>
    </dgm:pt>
    <dgm:pt modelId="{FEED265D-8CA9-4D40-9519-7070C2B69D33}" type="parTrans" cxnId="{150CB461-CA88-4AFB-B0FC-87C92739D0AF}">
      <dgm:prSet/>
      <dgm:spPr/>
      <dgm:t>
        <a:bodyPr/>
        <a:lstStyle/>
        <a:p>
          <a:endParaRPr lang="es-ES" sz="2800"/>
        </a:p>
      </dgm:t>
    </dgm:pt>
    <dgm:pt modelId="{B2D6F2E3-C030-47F8-899E-DDEBB53DF398}" type="sibTrans" cxnId="{150CB461-CA88-4AFB-B0FC-87C92739D0AF}">
      <dgm:prSet/>
      <dgm:spPr/>
      <dgm:t>
        <a:bodyPr/>
        <a:lstStyle/>
        <a:p>
          <a:endParaRPr lang="es-ES" sz="2800"/>
        </a:p>
      </dgm:t>
    </dgm:pt>
    <dgm:pt modelId="{094CB3A4-BD2D-4911-B6C7-846CDBDFC059}">
      <dgm:prSet phldrT="[Texto]" custT="1"/>
      <dgm:spPr/>
      <dgm:t>
        <a:bodyPr/>
        <a:lstStyle/>
        <a:p>
          <a:r>
            <a:rPr lang="es-ES" sz="1800" b="1" dirty="0" smtClean="0">
              <a:solidFill>
                <a:srgbClr val="002060"/>
              </a:solidFill>
            </a:rPr>
            <a:t>Mitigación de desastres naturales.</a:t>
          </a:r>
          <a:endParaRPr lang="es-ES" sz="1800" b="1" dirty="0">
            <a:solidFill>
              <a:srgbClr val="002060"/>
            </a:solidFill>
          </a:endParaRPr>
        </a:p>
      </dgm:t>
    </dgm:pt>
    <dgm:pt modelId="{6B646FB3-89A2-4683-B3C8-EE05DD615D7E}" type="parTrans" cxnId="{19D5ABC9-8557-4A33-8D0F-041942DD28B0}">
      <dgm:prSet/>
      <dgm:spPr/>
      <dgm:t>
        <a:bodyPr/>
        <a:lstStyle/>
        <a:p>
          <a:endParaRPr lang="es-ES" sz="2800"/>
        </a:p>
      </dgm:t>
    </dgm:pt>
    <dgm:pt modelId="{4A7D3D90-004C-485C-8F40-FBE7B08004D8}" type="sibTrans" cxnId="{19D5ABC9-8557-4A33-8D0F-041942DD28B0}">
      <dgm:prSet/>
      <dgm:spPr/>
      <dgm:t>
        <a:bodyPr/>
        <a:lstStyle/>
        <a:p>
          <a:endParaRPr lang="es-ES" sz="2800"/>
        </a:p>
      </dgm:t>
    </dgm:pt>
    <dgm:pt modelId="{B0FB2BAB-3721-4E7E-8219-52047703FC97}">
      <dgm:prSet phldrT="[Texto]" custT="1"/>
      <dgm:spPr/>
      <dgm:t>
        <a:bodyPr/>
        <a:lstStyle/>
        <a:p>
          <a:r>
            <a:rPr lang="es-ES" sz="2200" b="1" dirty="0" smtClean="0">
              <a:solidFill>
                <a:srgbClr val="7030A0"/>
              </a:solidFill>
            </a:rPr>
            <a:t>Contribución a la paz regional y mundial</a:t>
          </a:r>
          <a:endParaRPr lang="es-ES" sz="2200" b="1" dirty="0">
            <a:solidFill>
              <a:srgbClr val="7030A0"/>
            </a:solidFill>
          </a:endParaRPr>
        </a:p>
      </dgm:t>
    </dgm:pt>
    <dgm:pt modelId="{C9ED7B7B-58DA-4707-A9A2-C7DD2692A9DA}" type="parTrans" cxnId="{08E18092-7F26-4DFD-9757-4C85986E377C}">
      <dgm:prSet/>
      <dgm:spPr/>
      <dgm:t>
        <a:bodyPr/>
        <a:lstStyle/>
        <a:p>
          <a:endParaRPr lang="es-ES" sz="2800"/>
        </a:p>
      </dgm:t>
    </dgm:pt>
    <dgm:pt modelId="{82D11B6F-D327-4A3A-B90C-B8DD4825DE42}" type="sibTrans" cxnId="{08E18092-7F26-4DFD-9757-4C85986E377C}">
      <dgm:prSet/>
      <dgm:spPr/>
      <dgm:t>
        <a:bodyPr/>
        <a:lstStyle/>
        <a:p>
          <a:endParaRPr lang="es-ES" sz="2800"/>
        </a:p>
      </dgm:t>
    </dgm:pt>
    <dgm:pt modelId="{20B9E79E-81D1-4CE9-AFD1-3390F2594776}">
      <dgm:prSet phldrT="[Texto]" custT="1"/>
      <dgm:spPr/>
      <dgm:t>
        <a:bodyPr/>
        <a:lstStyle/>
        <a:p>
          <a:r>
            <a:rPr lang="es-EC" sz="1800" b="1" dirty="0" smtClean="0">
              <a:solidFill>
                <a:srgbClr val="002060"/>
              </a:solidFill>
            </a:rPr>
            <a:t>Obras petroleras.</a:t>
          </a:r>
          <a:endParaRPr lang="es-ES" sz="1800" b="1" dirty="0">
            <a:solidFill>
              <a:srgbClr val="002060"/>
            </a:solidFill>
          </a:endParaRPr>
        </a:p>
      </dgm:t>
    </dgm:pt>
    <dgm:pt modelId="{F2AFBA15-1FDB-43AC-99FF-241EA9122A5C}" type="parTrans" cxnId="{C89814E1-706F-461F-A09E-83FF8ED7B0C3}">
      <dgm:prSet/>
      <dgm:spPr/>
      <dgm:t>
        <a:bodyPr/>
        <a:lstStyle/>
        <a:p>
          <a:endParaRPr lang="es-ES" sz="2800"/>
        </a:p>
      </dgm:t>
    </dgm:pt>
    <dgm:pt modelId="{0C3F8492-A975-47D8-9CB8-55524672064A}" type="sibTrans" cxnId="{C89814E1-706F-461F-A09E-83FF8ED7B0C3}">
      <dgm:prSet/>
      <dgm:spPr/>
      <dgm:t>
        <a:bodyPr/>
        <a:lstStyle/>
        <a:p>
          <a:endParaRPr lang="es-ES" sz="2800"/>
        </a:p>
      </dgm:t>
    </dgm:pt>
    <dgm:pt modelId="{AC50B670-3533-4593-84DC-437663A54F1C}">
      <dgm:prSet phldrT="[Texto]" custT="1"/>
      <dgm:spPr/>
      <dgm:t>
        <a:bodyPr/>
        <a:lstStyle/>
        <a:p>
          <a:r>
            <a:rPr lang="es-EC" sz="1800" b="1" dirty="0" smtClean="0">
              <a:solidFill>
                <a:srgbClr val="002060"/>
              </a:solidFill>
            </a:rPr>
            <a:t>Construcciones verticales.</a:t>
          </a:r>
          <a:endParaRPr lang="es-ES" sz="1800" b="1" dirty="0">
            <a:solidFill>
              <a:srgbClr val="002060"/>
            </a:solidFill>
          </a:endParaRPr>
        </a:p>
      </dgm:t>
    </dgm:pt>
    <dgm:pt modelId="{E052C0EF-88E8-444C-8496-FEF17C2D46F6}" type="parTrans" cxnId="{BFA0B702-C3DC-4A51-8217-DFEF2D48E7DD}">
      <dgm:prSet/>
      <dgm:spPr/>
      <dgm:t>
        <a:bodyPr/>
        <a:lstStyle/>
        <a:p>
          <a:endParaRPr lang="es-ES" sz="2800"/>
        </a:p>
      </dgm:t>
    </dgm:pt>
    <dgm:pt modelId="{405C161F-6C10-4E30-A4AE-8DE27967C71A}" type="sibTrans" cxnId="{BFA0B702-C3DC-4A51-8217-DFEF2D48E7DD}">
      <dgm:prSet/>
      <dgm:spPr/>
      <dgm:t>
        <a:bodyPr/>
        <a:lstStyle/>
        <a:p>
          <a:endParaRPr lang="es-ES" sz="2800"/>
        </a:p>
      </dgm:t>
    </dgm:pt>
    <dgm:pt modelId="{83FAF763-2C4B-47F3-82C3-9AFD324A9C5A}">
      <dgm:prSet phldrT="[Texto]" custT="1"/>
      <dgm:spPr/>
      <dgm:t>
        <a:bodyPr/>
        <a:lstStyle/>
        <a:p>
          <a:r>
            <a:rPr lang="es-EC" sz="1800" b="1" dirty="0" smtClean="0">
              <a:solidFill>
                <a:srgbClr val="002060"/>
              </a:solidFill>
            </a:rPr>
            <a:t>Operaciones de ayuda humanitaria  en Haití, Cuba y San Vicente de las Granadinas.</a:t>
          </a:r>
          <a:endParaRPr lang="es-ES" sz="1800" b="1" dirty="0">
            <a:solidFill>
              <a:srgbClr val="002060"/>
            </a:solidFill>
          </a:endParaRPr>
        </a:p>
      </dgm:t>
    </dgm:pt>
    <dgm:pt modelId="{D16E49EA-20EE-4DB5-9790-6EA4CDCF4F49}" type="parTrans" cxnId="{9373B8C9-E5B6-46EE-892B-F961E2499CAA}">
      <dgm:prSet/>
      <dgm:spPr/>
      <dgm:t>
        <a:bodyPr/>
        <a:lstStyle/>
        <a:p>
          <a:endParaRPr lang="es-ES" sz="2800"/>
        </a:p>
      </dgm:t>
    </dgm:pt>
    <dgm:pt modelId="{71B1B331-0193-4E0A-81DC-24A1718A5293}" type="sibTrans" cxnId="{9373B8C9-E5B6-46EE-892B-F961E2499CAA}">
      <dgm:prSet/>
      <dgm:spPr/>
      <dgm:t>
        <a:bodyPr/>
        <a:lstStyle/>
        <a:p>
          <a:endParaRPr lang="es-ES" sz="2800"/>
        </a:p>
      </dgm:t>
    </dgm:pt>
    <dgm:pt modelId="{978457DB-0CED-484F-A2D8-38DBC088AD6F}">
      <dgm:prSet phldrT="[Texto]" custT="1"/>
      <dgm:spPr/>
      <dgm:t>
        <a:bodyPr/>
        <a:lstStyle/>
        <a:p>
          <a:r>
            <a:rPr lang="es-EC" sz="1800" b="1" dirty="0" smtClean="0">
              <a:solidFill>
                <a:srgbClr val="002060"/>
              </a:solidFill>
            </a:rPr>
            <a:t>Desminado Humanitario binacional E - P</a:t>
          </a:r>
          <a:endParaRPr lang="es-ES" sz="1800" b="1" dirty="0">
            <a:solidFill>
              <a:srgbClr val="002060"/>
            </a:solidFill>
          </a:endParaRPr>
        </a:p>
      </dgm:t>
    </dgm:pt>
    <dgm:pt modelId="{0921A4A0-486E-4147-B341-F7523F4A9A54}" type="parTrans" cxnId="{871DD391-8B47-4155-8C69-D299A94DDDA2}">
      <dgm:prSet/>
      <dgm:spPr/>
      <dgm:t>
        <a:bodyPr/>
        <a:lstStyle/>
        <a:p>
          <a:endParaRPr lang="es-ES" sz="2800"/>
        </a:p>
      </dgm:t>
    </dgm:pt>
    <dgm:pt modelId="{9A6BE1BC-94E1-4594-8DC7-49EDB4BDB2CF}" type="sibTrans" cxnId="{871DD391-8B47-4155-8C69-D299A94DDDA2}">
      <dgm:prSet/>
      <dgm:spPr/>
      <dgm:t>
        <a:bodyPr/>
        <a:lstStyle/>
        <a:p>
          <a:endParaRPr lang="es-ES" sz="2800"/>
        </a:p>
      </dgm:t>
    </dgm:pt>
    <dgm:pt modelId="{8C57BDB2-FF96-4D34-A40D-A735A4D076F3}">
      <dgm:prSet phldrT="[Texto]" custT="1"/>
      <dgm:spPr/>
      <dgm:t>
        <a:bodyPr/>
        <a:lstStyle/>
        <a:p>
          <a:r>
            <a:rPr lang="es-EC" sz="1800" b="1" dirty="0" smtClean="0">
              <a:solidFill>
                <a:srgbClr val="002060"/>
              </a:solidFill>
            </a:rPr>
            <a:t>Operaciones de Paz (MINUSTAH) en Haití.</a:t>
          </a:r>
          <a:endParaRPr lang="es-ES" sz="1800" b="1" dirty="0">
            <a:solidFill>
              <a:srgbClr val="002060"/>
            </a:solidFill>
          </a:endParaRPr>
        </a:p>
      </dgm:t>
    </dgm:pt>
    <dgm:pt modelId="{CDEEB12F-DD8C-402A-9A23-DACBD707DFC7}" type="parTrans" cxnId="{EE19B13A-D619-4939-AA6F-3E54CC194E5B}">
      <dgm:prSet/>
      <dgm:spPr/>
      <dgm:t>
        <a:bodyPr/>
        <a:lstStyle/>
        <a:p>
          <a:endParaRPr lang="es-ES" sz="2800"/>
        </a:p>
      </dgm:t>
    </dgm:pt>
    <dgm:pt modelId="{7E71DDDC-FE7B-4872-83A6-9C109C1755B1}" type="sibTrans" cxnId="{EE19B13A-D619-4939-AA6F-3E54CC194E5B}">
      <dgm:prSet/>
      <dgm:spPr/>
      <dgm:t>
        <a:bodyPr/>
        <a:lstStyle/>
        <a:p>
          <a:endParaRPr lang="es-ES" sz="2800"/>
        </a:p>
      </dgm:t>
    </dgm:pt>
    <dgm:pt modelId="{1EFB63DE-4271-4D09-A17D-BF4D265CA460}">
      <dgm:prSet phldrT="[Texto]" custT="1"/>
      <dgm:spPr/>
      <dgm:t>
        <a:bodyPr/>
        <a:lstStyle/>
        <a:p>
          <a:r>
            <a:rPr lang="es-ES" sz="1800" b="1" dirty="0" smtClean="0">
              <a:solidFill>
                <a:srgbClr val="002060"/>
              </a:solidFill>
            </a:rPr>
            <a:t>Operaciones militares de apoyo a la vigilancia y control del territorio.</a:t>
          </a:r>
          <a:endParaRPr lang="es-ES" sz="1800" b="1" dirty="0">
            <a:solidFill>
              <a:srgbClr val="002060"/>
            </a:solidFill>
          </a:endParaRPr>
        </a:p>
      </dgm:t>
    </dgm:pt>
    <dgm:pt modelId="{364C6927-FF26-4608-8D10-54CA75C23E79}" type="parTrans" cxnId="{B17F3129-242A-47D2-B040-32AE3F0B94E0}">
      <dgm:prSet/>
      <dgm:spPr/>
      <dgm:t>
        <a:bodyPr/>
        <a:lstStyle/>
        <a:p>
          <a:endParaRPr lang="es-ES"/>
        </a:p>
      </dgm:t>
    </dgm:pt>
    <dgm:pt modelId="{145CC86B-C6DA-4203-ACBA-A3A3F77336F6}" type="sibTrans" cxnId="{B17F3129-242A-47D2-B040-32AE3F0B94E0}">
      <dgm:prSet/>
      <dgm:spPr/>
      <dgm:t>
        <a:bodyPr/>
        <a:lstStyle/>
        <a:p>
          <a:endParaRPr lang="es-ES"/>
        </a:p>
      </dgm:t>
    </dgm:pt>
    <dgm:pt modelId="{595172C5-BDD7-4C71-A76B-4D7FD2CE5D84}" type="pres">
      <dgm:prSet presAssocID="{44E9105D-50E3-43B4-9F87-26C494A1C8AE}" presName="Name0" presStyleCnt="0">
        <dgm:presLayoutVars>
          <dgm:dir/>
          <dgm:animLvl val="lvl"/>
          <dgm:resizeHandles/>
        </dgm:presLayoutVars>
      </dgm:prSet>
      <dgm:spPr/>
      <dgm:t>
        <a:bodyPr/>
        <a:lstStyle/>
        <a:p>
          <a:endParaRPr lang="es-ES"/>
        </a:p>
      </dgm:t>
    </dgm:pt>
    <dgm:pt modelId="{A10C5729-7A36-4F48-A06A-7F75693380F1}" type="pres">
      <dgm:prSet presAssocID="{1A47EB3C-D8C9-4E76-A559-5B288E0D6543}" presName="linNode" presStyleCnt="0"/>
      <dgm:spPr/>
    </dgm:pt>
    <dgm:pt modelId="{015250A1-C9B2-4B74-ADF4-54432BA39A7D}" type="pres">
      <dgm:prSet presAssocID="{1A47EB3C-D8C9-4E76-A559-5B288E0D6543}" presName="parentShp" presStyleLbl="node1" presStyleIdx="0" presStyleCnt="4">
        <dgm:presLayoutVars>
          <dgm:bulletEnabled val="1"/>
        </dgm:presLayoutVars>
      </dgm:prSet>
      <dgm:spPr/>
      <dgm:t>
        <a:bodyPr/>
        <a:lstStyle/>
        <a:p>
          <a:endParaRPr lang="es-ES"/>
        </a:p>
      </dgm:t>
    </dgm:pt>
    <dgm:pt modelId="{37F137C6-4521-4968-AC04-ECA725D037D0}" type="pres">
      <dgm:prSet presAssocID="{1A47EB3C-D8C9-4E76-A559-5B288E0D6543}" presName="childShp" presStyleLbl="bgAccFollowNode1" presStyleIdx="0" presStyleCnt="4" custScaleY="179316" custLinFactNeighborX="-839" custLinFactNeighborY="-242">
        <dgm:presLayoutVars>
          <dgm:bulletEnabled val="1"/>
        </dgm:presLayoutVars>
      </dgm:prSet>
      <dgm:spPr/>
      <dgm:t>
        <a:bodyPr/>
        <a:lstStyle/>
        <a:p>
          <a:endParaRPr lang="es-ES"/>
        </a:p>
      </dgm:t>
    </dgm:pt>
    <dgm:pt modelId="{A02AB7E9-85C4-4D4E-9EDE-1246754DB00A}" type="pres">
      <dgm:prSet presAssocID="{0E8535C2-BD4E-423E-BF66-2EDC566FC824}" presName="spacing" presStyleCnt="0"/>
      <dgm:spPr/>
    </dgm:pt>
    <dgm:pt modelId="{6EE9741A-890C-4072-8DCC-E1C50CC226AA}" type="pres">
      <dgm:prSet presAssocID="{689730C7-26A8-4E2A-8210-B6068AB62F4B}" presName="linNode" presStyleCnt="0"/>
      <dgm:spPr/>
    </dgm:pt>
    <dgm:pt modelId="{BA05680D-B042-467E-B439-BE5AF2D18F4C}" type="pres">
      <dgm:prSet presAssocID="{689730C7-26A8-4E2A-8210-B6068AB62F4B}" presName="parentShp" presStyleLbl="node1" presStyleIdx="1" presStyleCnt="4" custScaleY="122906" custLinFactNeighborX="272" custLinFactNeighborY="-8560">
        <dgm:presLayoutVars>
          <dgm:bulletEnabled val="1"/>
        </dgm:presLayoutVars>
      </dgm:prSet>
      <dgm:spPr/>
      <dgm:t>
        <a:bodyPr/>
        <a:lstStyle/>
        <a:p>
          <a:endParaRPr lang="es-ES"/>
        </a:p>
      </dgm:t>
    </dgm:pt>
    <dgm:pt modelId="{433E187E-9BD0-4516-8C1D-E8DA7AF376A5}" type="pres">
      <dgm:prSet presAssocID="{689730C7-26A8-4E2A-8210-B6068AB62F4B}" presName="childShp" presStyleLbl="bgAccFollowNode1" presStyleIdx="1" presStyleCnt="4" custScaleY="168875" custLinFactNeighborX="2236" custLinFactNeighborY="-8560">
        <dgm:presLayoutVars>
          <dgm:bulletEnabled val="1"/>
        </dgm:presLayoutVars>
      </dgm:prSet>
      <dgm:spPr/>
      <dgm:t>
        <a:bodyPr/>
        <a:lstStyle/>
        <a:p>
          <a:endParaRPr lang="es-ES"/>
        </a:p>
      </dgm:t>
    </dgm:pt>
    <dgm:pt modelId="{D64FFEDF-4EA0-47DA-AA05-8F24278A7BBD}" type="pres">
      <dgm:prSet presAssocID="{4AB07897-D71A-4658-BB35-6471D629CBB0}" presName="spacing" presStyleCnt="0"/>
      <dgm:spPr/>
    </dgm:pt>
    <dgm:pt modelId="{B744033E-580D-4444-9525-B2EA1042E211}" type="pres">
      <dgm:prSet presAssocID="{ABB58A65-F55A-4A5C-B720-4058532F8C1F}" presName="linNode" presStyleCnt="0"/>
      <dgm:spPr/>
    </dgm:pt>
    <dgm:pt modelId="{FB8739FA-7D3B-47F1-B79E-A43F8161F644}" type="pres">
      <dgm:prSet presAssocID="{ABB58A65-F55A-4A5C-B720-4058532F8C1F}" presName="parentShp" presStyleLbl="node1" presStyleIdx="2" presStyleCnt="4" custScaleX="106747" custScaleY="117835" custLinFactNeighborY="-17131">
        <dgm:presLayoutVars>
          <dgm:bulletEnabled val="1"/>
        </dgm:presLayoutVars>
      </dgm:prSet>
      <dgm:spPr/>
      <dgm:t>
        <a:bodyPr/>
        <a:lstStyle/>
        <a:p>
          <a:endParaRPr lang="es-ES"/>
        </a:p>
      </dgm:t>
    </dgm:pt>
    <dgm:pt modelId="{2580A67D-9502-4D0B-87BD-8955FB0077C2}" type="pres">
      <dgm:prSet presAssocID="{ABB58A65-F55A-4A5C-B720-4058532F8C1F}" presName="childShp" presStyleLbl="bgAccFollowNode1" presStyleIdx="2" presStyleCnt="4" custScaleX="104851" custScaleY="194202" custLinFactNeighborX="368" custLinFactNeighborY="-17131">
        <dgm:presLayoutVars>
          <dgm:bulletEnabled val="1"/>
        </dgm:presLayoutVars>
      </dgm:prSet>
      <dgm:spPr/>
      <dgm:t>
        <a:bodyPr/>
        <a:lstStyle/>
        <a:p>
          <a:endParaRPr lang="es-ES"/>
        </a:p>
      </dgm:t>
    </dgm:pt>
    <dgm:pt modelId="{BA0DD1A7-0ADF-4003-B546-FB8C9703F5D0}" type="pres">
      <dgm:prSet presAssocID="{3BCE37CE-CF25-4551-8FD6-AECE8ADE337B}" presName="spacing" presStyleCnt="0"/>
      <dgm:spPr/>
    </dgm:pt>
    <dgm:pt modelId="{C63FF724-EBC3-4EB9-B300-E6F0D2B09328}" type="pres">
      <dgm:prSet presAssocID="{B0FB2BAB-3721-4E7E-8219-52047703FC97}" presName="linNode" presStyleCnt="0"/>
      <dgm:spPr/>
    </dgm:pt>
    <dgm:pt modelId="{ADAA8EB2-ADEC-4352-92C4-6D3F30203515}" type="pres">
      <dgm:prSet presAssocID="{B0FB2BAB-3721-4E7E-8219-52047703FC97}" presName="parentShp" presStyleLbl="node1" presStyleIdx="3" presStyleCnt="4" custScaleY="117311" custLinFactNeighborY="-30710">
        <dgm:presLayoutVars>
          <dgm:bulletEnabled val="1"/>
        </dgm:presLayoutVars>
      </dgm:prSet>
      <dgm:spPr/>
      <dgm:t>
        <a:bodyPr/>
        <a:lstStyle/>
        <a:p>
          <a:endParaRPr lang="es-ES"/>
        </a:p>
      </dgm:t>
    </dgm:pt>
    <dgm:pt modelId="{58266445-C491-483F-94CF-0812A1033AEC}" type="pres">
      <dgm:prSet presAssocID="{B0FB2BAB-3721-4E7E-8219-52047703FC97}" presName="childShp" presStyleLbl="bgAccFollowNode1" presStyleIdx="3" presStyleCnt="4" custScaleX="100163" custScaleY="185205" custLinFactNeighborY="-30710">
        <dgm:presLayoutVars>
          <dgm:bulletEnabled val="1"/>
        </dgm:presLayoutVars>
      </dgm:prSet>
      <dgm:spPr/>
      <dgm:t>
        <a:bodyPr/>
        <a:lstStyle/>
        <a:p>
          <a:endParaRPr lang="es-ES"/>
        </a:p>
      </dgm:t>
    </dgm:pt>
  </dgm:ptLst>
  <dgm:cxnLst>
    <dgm:cxn modelId="{82C5BF9B-1AA7-4529-97D0-836D2BFB334B}" type="presOf" srcId="{ABB58A65-F55A-4A5C-B720-4058532F8C1F}" destId="{FB8739FA-7D3B-47F1-B79E-A43F8161F644}" srcOrd="0" destOrd="0" presId="urn:microsoft.com/office/officeart/2005/8/layout/vList6"/>
    <dgm:cxn modelId="{871DD391-8B47-4155-8C69-D299A94DDDA2}" srcId="{B0FB2BAB-3721-4E7E-8219-52047703FC97}" destId="{978457DB-0CED-484F-A2D8-38DBC088AD6F}" srcOrd="1" destOrd="0" parTransId="{0921A4A0-486E-4147-B341-F7523F4A9A54}" sibTransId="{9A6BE1BC-94E1-4594-8DC7-49EDB4BDB2CF}"/>
    <dgm:cxn modelId="{1B866256-0205-498D-B976-ECE0ACCDD16A}" type="presOf" srcId="{28CE1093-5161-481F-AC6C-1F4F57A6DDFE}" destId="{2580A67D-9502-4D0B-87BD-8955FB0077C2}" srcOrd="0" destOrd="0" presId="urn:microsoft.com/office/officeart/2005/8/layout/vList6"/>
    <dgm:cxn modelId="{F3FDE3CB-ECF8-4FD1-9E5D-FEA9FE3E7BBF}" type="presOf" srcId="{689730C7-26A8-4E2A-8210-B6068AB62F4B}" destId="{BA05680D-B042-467E-B439-BE5AF2D18F4C}" srcOrd="0" destOrd="0" presId="urn:microsoft.com/office/officeart/2005/8/layout/vList6"/>
    <dgm:cxn modelId="{9373B8C9-E5B6-46EE-892B-F961E2499CAA}" srcId="{B0FB2BAB-3721-4E7E-8219-52047703FC97}" destId="{83FAF763-2C4B-47F3-82C3-9AFD324A9C5A}" srcOrd="0" destOrd="0" parTransId="{D16E49EA-20EE-4DB5-9790-6EA4CDCF4F49}" sibTransId="{71B1B331-0193-4E0A-81DC-24A1718A5293}"/>
    <dgm:cxn modelId="{5409C898-EF05-4078-84E8-CF1DC68BE968}" type="presOf" srcId="{559FCCBE-335B-4688-8A71-DE85DE24F47A}" destId="{433E187E-9BD0-4516-8C1D-E8DA7AF376A5}" srcOrd="0" destOrd="1" presId="urn:microsoft.com/office/officeart/2005/8/layout/vList6"/>
    <dgm:cxn modelId="{B17F3129-242A-47D2-B040-32AE3F0B94E0}" srcId="{1A47EB3C-D8C9-4E76-A559-5B288E0D6543}" destId="{1EFB63DE-4271-4D09-A17D-BF4D265CA460}" srcOrd="1" destOrd="0" parTransId="{364C6927-FF26-4608-8D10-54CA75C23E79}" sibTransId="{145CC86B-C6DA-4203-ACBA-A3A3F77336F6}"/>
    <dgm:cxn modelId="{BFA0B702-C3DC-4A51-8217-DFEF2D48E7DD}" srcId="{ABB58A65-F55A-4A5C-B720-4058532F8C1F}" destId="{AC50B670-3533-4593-84DC-437663A54F1C}" srcOrd="1" destOrd="0" parTransId="{E052C0EF-88E8-444C-8496-FEF17C2D46F6}" sibTransId="{405C161F-6C10-4E30-A4AE-8DE27967C71A}"/>
    <dgm:cxn modelId="{C1CFA639-F6FF-4A0E-9931-0911114241F9}" type="presOf" srcId="{83FAF763-2C4B-47F3-82C3-9AFD324A9C5A}" destId="{58266445-C491-483F-94CF-0812A1033AEC}" srcOrd="0" destOrd="0" presId="urn:microsoft.com/office/officeart/2005/8/layout/vList6"/>
    <dgm:cxn modelId="{EE19B13A-D619-4939-AA6F-3E54CC194E5B}" srcId="{B0FB2BAB-3721-4E7E-8219-52047703FC97}" destId="{8C57BDB2-FF96-4D34-A40D-A735A4D076F3}" srcOrd="2" destOrd="0" parTransId="{CDEEB12F-DD8C-402A-9A23-DACBD707DFC7}" sibTransId="{7E71DDDC-FE7B-4872-83A6-9C109C1755B1}"/>
    <dgm:cxn modelId="{08E18092-7F26-4DFD-9757-4C85986E377C}" srcId="{44E9105D-50E3-43B4-9F87-26C494A1C8AE}" destId="{B0FB2BAB-3721-4E7E-8219-52047703FC97}" srcOrd="3" destOrd="0" parTransId="{C9ED7B7B-58DA-4707-A9A2-C7DD2692A9DA}" sibTransId="{82D11B6F-D327-4A3A-B90C-B8DD4825DE42}"/>
    <dgm:cxn modelId="{19EAFD85-C0E5-4711-BACD-DC1628745D0E}" srcId="{689730C7-26A8-4E2A-8210-B6068AB62F4B}" destId="{559FCCBE-335B-4688-8A71-DE85DE24F47A}" srcOrd="1" destOrd="0" parTransId="{4BFD5270-E484-4796-890A-79A997A838AB}" sibTransId="{D6B11781-1610-4895-8436-B32072C58CB7}"/>
    <dgm:cxn modelId="{21EF754F-58FE-4854-9F0D-262FD3F54263}" type="presOf" srcId="{1EFB63DE-4271-4D09-A17D-BF4D265CA460}" destId="{37F137C6-4521-4968-AC04-ECA725D037D0}" srcOrd="0" destOrd="1" presId="urn:microsoft.com/office/officeart/2005/8/layout/vList6"/>
    <dgm:cxn modelId="{C4FEACFA-F707-4BCB-9197-47E9112D8FEC}" srcId="{1A47EB3C-D8C9-4E76-A559-5B288E0D6543}" destId="{348DF14F-6F5D-4788-977E-952E1C1A4132}" srcOrd="0" destOrd="0" parTransId="{6A1CC45B-912D-4907-9F1E-F280739776A9}" sibTransId="{CA90DD50-F59E-4457-98A9-B209DADC2F30}"/>
    <dgm:cxn modelId="{E1A0B2C5-7C26-4A03-823B-E381DD39C16C}" type="presOf" srcId="{20B9E79E-81D1-4CE9-AFD1-3390F2594776}" destId="{2580A67D-9502-4D0B-87BD-8955FB0077C2}" srcOrd="0" destOrd="2" presId="urn:microsoft.com/office/officeart/2005/8/layout/vList6"/>
    <dgm:cxn modelId="{19D5ABC9-8557-4A33-8D0F-041942DD28B0}" srcId="{ABB58A65-F55A-4A5C-B720-4058532F8C1F}" destId="{094CB3A4-BD2D-4911-B6C7-846CDBDFC059}" srcOrd="3" destOrd="0" parTransId="{6B646FB3-89A2-4683-B3C8-EE05DD615D7E}" sibTransId="{4A7D3D90-004C-485C-8F40-FBE7B08004D8}"/>
    <dgm:cxn modelId="{150CB461-CA88-4AFB-B0FC-87C92739D0AF}" srcId="{ABB58A65-F55A-4A5C-B720-4058532F8C1F}" destId="{28CE1093-5161-481F-AC6C-1F4F57A6DDFE}" srcOrd="0" destOrd="0" parTransId="{FEED265D-8CA9-4D40-9519-7070C2B69D33}" sibTransId="{B2D6F2E3-C030-47F8-899E-DDEBB53DF398}"/>
    <dgm:cxn modelId="{7A908F45-440A-455E-AAA5-5677555C7EAB}" type="presOf" srcId="{B0FB2BAB-3721-4E7E-8219-52047703FC97}" destId="{ADAA8EB2-ADEC-4352-92C4-6D3F30203515}" srcOrd="0" destOrd="0" presId="urn:microsoft.com/office/officeart/2005/8/layout/vList6"/>
    <dgm:cxn modelId="{3CC4607C-FCCC-405D-AA66-108A5491B932}" type="presOf" srcId="{978457DB-0CED-484F-A2D8-38DBC088AD6F}" destId="{58266445-C491-483F-94CF-0812A1033AEC}" srcOrd="0" destOrd="1" presId="urn:microsoft.com/office/officeart/2005/8/layout/vList6"/>
    <dgm:cxn modelId="{FA6ADDC6-D1FA-4754-9820-AF1B31D14EDF}" srcId="{44E9105D-50E3-43B4-9F87-26C494A1C8AE}" destId="{1A47EB3C-D8C9-4E76-A559-5B288E0D6543}" srcOrd="0" destOrd="0" parTransId="{10A26BCE-C403-4AA1-9999-19E4385C5C38}" sibTransId="{0E8535C2-BD4E-423E-BF66-2EDC566FC824}"/>
    <dgm:cxn modelId="{A57DD178-7D82-4A90-A181-3B7441AEB448}" type="presOf" srcId="{8C57BDB2-FF96-4D34-A40D-A735A4D076F3}" destId="{58266445-C491-483F-94CF-0812A1033AEC}" srcOrd="0" destOrd="2" presId="urn:microsoft.com/office/officeart/2005/8/layout/vList6"/>
    <dgm:cxn modelId="{FDA19F83-D116-4CC3-A453-52003AE16190}" type="presOf" srcId="{348DF14F-6F5D-4788-977E-952E1C1A4132}" destId="{37F137C6-4521-4968-AC04-ECA725D037D0}" srcOrd="0" destOrd="0" presId="urn:microsoft.com/office/officeart/2005/8/layout/vList6"/>
    <dgm:cxn modelId="{2B8B6D9F-01C9-4939-A388-87D4D4A11ED7}" srcId="{44E9105D-50E3-43B4-9F87-26C494A1C8AE}" destId="{689730C7-26A8-4E2A-8210-B6068AB62F4B}" srcOrd="1" destOrd="0" parTransId="{D36DEAF4-99F3-47AE-B2BE-651A95C01D37}" sibTransId="{4AB07897-D71A-4658-BB35-6471D629CBB0}"/>
    <dgm:cxn modelId="{C89814E1-706F-461F-A09E-83FF8ED7B0C3}" srcId="{ABB58A65-F55A-4A5C-B720-4058532F8C1F}" destId="{20B9E79E-81D1-4CE9-AFD1-3390F2594776}" srcOrd="2" destOrd="0" parTransId="{F2AFBA15-1FDB-43AC-99FF-241EA9122A5C}" sibTransId="{0C3F8492-A975-47D8-9CB8-55524672064A}"/>
    <dgm:cxn modelId="{03613390-1744-4EB3-880B-CE9E1551A968}" type="presOf" srcId="{1A47EB3C-D8C9-4E76-A559-5B288E0D6543}" destId="{015250A1-C9B2-4B74-ADF4-54432BA39A7D}" srcOrd="0" destOrd="0" presId="urn:microsoft.com/office/officeart/2005/8/layout/vList6"/>
    <dgm:cxn modelId="{04CE8A9F-E303-4C76-A401-93D45F5327B6}" type="presOf" srcId="{B665B931-C8E5-466C-8DB4-5530F0F6F46F}" destId="{433E187E-9BD0-4516-8C1D-E8DA7AF376A5}" srcOrd="0" destOrd="0" presId="urn:microsoft.com/office/officeart/2005/8/layout/vList6"/>
    <dgm:cxn modelId="{BF123624-8072-49C3-BC80-3834A53436A5}" srcId="{689730C7-26A8-4E2A-8210-B6068AB62F4B}" destId="{B665B931-C8E5-466C-8DB4-5530F0F6F46F}" srcOrd="0" destOrd="0" parTransId="{E02555B2-C8B1-4EF3-BBF3-26014BC2D633}" sibTransId="{3231DBF3-9FC0-4048-9042-E020E895C3AE}"/>
    <dgm:cxn modelId="{411DAF8E-C8B8-4F7F-8E47-4C7D7DBEC1B1}" type="presOf" srcId="{AC50B670-3533-4593-84DC-437663A54F1C}" destId="{2580A67D-9502-4D0B-87BD-8955FB0077C2}" srcOrd="0" destOrd="1" presId="urn:microsoft.com/office/officeart/2005/8/layout/vList6"/>
    <dgm:cxn modelId="{7DF76AE3-81B9-46BA-AEEE-A774E1408C80}" srcId="{44E9105D-50E3-43B4-9F87-26C494A1C8AE}" destId="{ABB58A65-F55A-4A5C-B720-4058532F8C1F}" srcOrd="2" destOrd="0" parTransId="{B8964F60-F141-49C1-B8BE-589DE5F9A02F}" sibTransId="{3BCE37CE-CF25-4551-8FD6-AECE8ADE337B}"/>
    <dgm:cxn modelId="{231382F2-D57B-4C9C-BBD2-06CA98FF5DB4}" type="presOf" srcId="{44E9105D-50E3-43B4-9F87-26C494A1C8AE}" destId="{595172C5-BDD7-4C71-A76B-4D7FD2CE5D84}" srcOrd="0" destOrd="0" presId="urn:microsoft.com/office/officeart/2005/8/layout/vList6"/>
    <dgm:cxn modelId="{9F150E42-031D-4F1A-BD8F-49D2141F22E7}" type="presOf" srcId="{094CB3A4-BD2D-4911-B6C7-846CDBDFC059}" destId="{2580A67D-9502-4D0B-87BD-8955FB0077C2}" srcOrd="0" destOrd="3" presId="urn:microsoft.com/office/officeart/2005/8/layout/vList6"/>
    <dgm:cxn modelId="{CAC6D690-A5A7-4419-98D4-33FEF71FC782}" type="presParOf" srcId="{595172C5-BDD7-4C71-A76B-4D7FD2CE5D84}" destId="{A10C5729-7A36-4F48-A06A-7F75693380F1}" srcOrd="0" destOrd="0" presId="urn:microsoft.com/office/officeart/2005/8/layout/vList6"/>
    <dgm:cxn modelId="{F69358AE-EBD8-44C5-8D3F-13A6FF54B4BF}" type="presParOf" srcId="{A10C5729-7A36-4F48-A06A-7F75693380F1}" destId="{015250A1-C9B2-4B74-ADF4-54432BA39A7D}" srcOrd="0" destOrd="0" presId="urn:microsoft.com/office/officeart/2005/8/layout/vList6"/>
    <dgm:cxn modelId="{40521FCB-ABAB-4578-BBB6-39C280C35808}" type="presParOf" srcId="{A10C5729-7A36-4F48-A06A-7F75693380F1}" destId="{37F137C6-4521-4968-AC04-ECA725D037D0}" srcOrd="1" destOrd="0" presId="urn:microsoft.com/office/officeart/2005/8/layout/vList6"/>
    <dgm:cxn modelId="{28E0431A-C014-456E-8686-C66C59196617}" type="presParOf" srcId="{595172C5-BDD7-4C71-A76B-4D7FD2CE5D84}" destId="{A02AB7E9-85C4-4D4E-9EDE-1246754DB00A}" srcOrd="1" destOrd="0" presId="urn:microsoft.com/office/officeart/2005/8/layout/vList6"/>
    <dgm:cxn modelId="{6EE33337-E88F-4D59-83E2-4C2935CCD1BA}" type="presParOf" srcId="{595172C5-BDD7-4C71-A76B-4D7FD2CE5D84}" destId="{6EE9741A-890C-4072-8DCC-E1C50CC226AA}" srcOrd="2" destOrd="0" presId="urn:microsoft.com/office/officeart/2005/8/layout/vList6"/>
    <dgm:cxn modelId="{6706BB25-5E8E-429B-BB08-8D1E925F8E88}" type="presParOf" srcId="{6EE9741A-890C-4072-8DCC-E1C50CC226AA}" destId="{BA05680D-B042-467E-B439-BE5AF2D18F4C}" srcOrd="0" destOrd="0" presId="urn:microsoft.com/office/officeart/2005/8/layout/vList6"/>
    <dgm:cxn modelId="{F2FE40F2-3AC7-4D28-AE7F-A1848D673D60}" type="presParOf" srcId="{6EE9741A-890C-4072-8DCC-E1C50CC226AA}" destId="{433E187E-9BD0-4516-8C1D-E8DA7AF376A5}" srcOrd="1" destOrd="0" presId="urn:microsoft.com/office/officeart/2005/8/layout/vList6"/>
    <dgm:cxn modelId="{81387C34-835A-46BE-8E6F-95443E591CA1}" type="presParOf" srcId="{595172C5-BDD7-4C71-A76B-4D7FD2CE5D84}" destId="{D64FFEDF-4EA0-47DA-AA05-8F24278A7BBD}" srcOrd="3" destOrd="0" presId="urn:microsoft.com/office/officeart/2005/8/layout/vList6"/>
    <dgm:cxn modelId="{FF49E9F6-4883-4473-80A5-BD7DEAA13A59}" type="presParOf" srcId="{595172C5-BDD7-4C71-A76B-4D7FD2CE5D84}" destId="{B744033E-580D-4444-9525-B2EA1042E211}" srcOrd="4" destOrd="0" presId="urn:microsoft.com/office/officeart/2005/8/layout/vList6"/>
    <dgm:cxn modelId="{F8E53DF6-6B61-4C5A-8174-ADB3A34E3A6A}" type="presParOf" srcId="{B744033E-580D-4444-9525-B2EA1042E211}" destId="{FB8739FA-7D3B-47F1-B79E-A43F8161F644}" srcOrd="0" destOrd="0" presId="urn:microsoft.com/office/officeart/2005/8/layout/vList6"/>
    <dgm:cxn modelId="{68FD411C-D65E-42C9-8360-F0332EBD4B41}" type="presParOf" srcId="{B744033E-580D-4444-9525-B2EA1042E211}" destId="{2580A67D-9502-4D0B-87BD-8955FB0077C2}" srcOrd="1" destOrd="0" presId="urn:microsoft.com/office/officeart/2005/8/layout/vList6"/>
    <dgm:cxn modelId="{817EB6B0-80C7-4DDD-9529-AA670542F289}" type="presParOf" srcId="{595172C5-BDD7-4C71-A76B-4D7FD2CE5D84}" destId="{BA0DD1A7-0ADF-4003-B546-FB8C9703F5D0}" srcOrd="5" destOrd="0" presId="urn:microsoft.com/office/officeart/2005/8/layout/vList6"/>
    <dgm:cxn modelId="{F301F4B6-65E6-4AEC-A9D4-4D581B76C895}" type="presParOf" srcId="{595172C5-BDD7-4C71-A76B-4D7FD2CE5D84}" destId="{C63FF724-EBC3-4EB9-B300-E6F0D2B09328}" srcOrd="6" destOrd="0" presId="urn:microsoft.com/office/officeart/2005/8/layout/vList6"/>
    <dgm:cxn modelId="{43FBA650-2345-4617-A0EC-F4B3136AC553}" type="presParOf" srcId="{C63FF724-EBC3-4EB9-B300-E6F0D2B09328}" destId="{ADAA8EB2-ADEC-4352-92C4-6D3F30203515}" srcOrd="0" destOrd="0" presId="urn:microsoft.com/office/officeart/2005/8/layout/vList6"/>
    <dgm:cxn modelId="{8954EA29-CAEC-4B2D-B87D-800267DE64C6}" type="presParOf" srcId="{C63FF724-EBC3-4EB9-B300-E6F0D2B09328}" destId="{58266445-C491-483F-94CF-0812A1033AE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C4A19-617B-42CE-82B5-AD1E9980DE3B}" type="doc">
      <dgm:prSet loTypeId="urn:microsoft.com/office/officeart/2005/8/layout/cycle4#1" loCatId="relationship" qsTypeId="urn:microsoft.com/office/officeart/2005/8/quickstyle/simple1" qsCatId="simple" csTypeId="urn:microsoft.com/office/officeart/2005/8/colors/colorful3" csCatId="colorful" phldr="1"/>
      <dgm:spPr/>
      <dgm:t>
        <a:bodyPr/>
        <a:lstStyle/>
        <a:p>
          <a:endParaRPr lang="es-ES"/>
        </a:p>
      </dgm:t>
    </dgm:pt>
    <dgm:pt modelId="{DD3B44EB-E89E-457F-BD45-FF45D15DC3C9}">
      <dgm:prSet phldrT="[Texto]" custT="1"/>
      <dgm:spPr/>
      <dgm:t>
        <a:bodyPr/>
        <a:lstStyle/>
        <a:p>
          <a:pPr algn="l"/>
          <a:r>
            <a:rPr lang="es-ES" sz="2800" b="1"/>
            <a:t>P</a:t>
          </a:r>
        </a:p>
      </dgm:t>
    </dgm:pt>
    <dgm:pt modelId="{BA52685B-2B83-4615-AB47-12B9A3D13830}" type="parTrans" cxnId="{01503CD2-1EB4-4BFF-A534-E66C7983740E}">
      <dgm:prSet/>
      <dgm:spPr/>
      <dgm:t>
        <a:bodyPr/>
        <a:lstStyle/>
        <a:p>
          <a:pPr algn="l"/>
          <a:endParaRPr lang="es-ES" sz="2000" b="1"/>
        </a:p>
      </dgm:t>
    </dgm:pt>
    <dgm:pt modelId="{B0538203-1F5C-47F4-8531-0B23E06743A8}" type="sibTrans" cxnId="{01503CD2-1EB4-4BFF-A534-E66C7983740E}">
      <dgm:prSet/>
      <dgm:spPr/>
      <dgm:t>
        <a:bodyPr/>
        <a:lstStyle/>
        <a:p>
          <a:pPr algn="l"/>
          <a:endParaRPr lang="es-ES" sz="2000" b="1"/>
        </a:p>
      </dgm:t>
    </dgm:pt>
    <dgm:pt modelId="{6699B903-E8C5-4144-818E-8650ECCB10F7}">
      <dgm:prSet phldrT="[Texto]" custT="1"/>
      <dgm:spPr/>
      <dgm:t>
        <a:bodyPr/>
        <a:lstStyle/>
        <a:p>
          <a:pPr algn="l"/>
          <a:r>
            <a:rPr lang="es-ES" sz="1200" b="1" dirty="0"/>
            <a:t>Planificar</a:t>
          </a:r>
        </a:p>
      </dgm:t>
    </dgm:pt>
    <dgm:pt modelId="{C63B6C82-B215-46CC-9A94-8EECA7366188}" type="parTrans" cxnId="{FC1D76DA-0F08-475F-B97B-2ECA5E39BBF2}">
      <dgm:prSet/>
      <dgm:spPr/>
      <dgm:t>
        <a:bodyPr/>
        <a:lstStyle/>
        <a:p>
          <a:pPr algn="l"/>
          <a:endParaRPr lang="es-ES" sz="2000" b="1"/>
        </a:p>
      </dgm:t>
    </dgm:pt>
    <dgm:pt modelId="{082A6DE6-3976-4053-B124-FB10B79BC7AF}" type="sibTrans" cxnId="{FC1D76DA-0F08-475F-B97B-2ECA5E39BBF2}">
      <dgm:prSet/>
      <dgm:spPr/>
      <dgm:t>
        <a:bodyPr/>
        <a:lstStyle/>
        <a:p>
          <a:pPr algn="l"/>
          <a:endParaRPr lang="es-ES" sz="2000" b="1"/>
        </a:p>
      </dgm:t>
    </dgm:pt>
    <dgm:pt modelId="{09BF92EE-5B1B-416B-995C-B1FC6522AADD}">
      <dgm:prSet phldrT="[Texto]" custT="1"/>
      <dgm:spPr/>
      <dgm:t>
        <a:bodyPr/>
        <a:lstStyle/>
        <a:p>
          <a:pPr algn="l"/>
          <a:r>
            <a:rPr lang="es-ES" sz="2800" b="1"/>
            <a:t>D</a:t>
          </a:r>
        </a:p>
      </dgm:t>
    </dgm:pt>
    <dgm:pt modelId="{1B748A85-5207-4738-92CE-4699219FE119}" type="parTrans" cxnId="{0D0DE7D4-24E0-48F6-A777-D3C6CD7624B4}">
      <dgm:prSet/>
      <dgm:spPr/>
      <dgm:t>
        <a:bodyPr/>
        <a:lstStyle/>
        <a:p>
          <a:pPr algn="l"/>
          <a:endParaRPr lang="es-ES" sz="2000" b="1"/>
        </a:p>
      </dgm:t>
    </dgm:pt>
    <dgm:pt modelId="{C441F892-B05D-48A5-90B4-915A5DB99DFC}" type="sibTrans" cxnId="{0D0DE7D4-24E0-48F6-A777-D3C6CD7624B4}">
      <dgm:prSet/>
      <dgm:spPr/>
      <dgm:t>
        <a:bodyPr/>
        <a:lstStyle/>
        <a:p>
          <a:pPr algn="l"/>
          <a:endParaRPr lang="es-ES" sz="2000" b="1"/>
        </a:p>
      </dgm:t>
    </dgm:pt>
    <dgm:pt modelId="{84845A8C-181C-4D3E-B047-B9907670B467}">
      <dgm:prSet phldrT="[Texto]" custT="1"/>
      <dgm:spPr/>
      <dgm:t>
        <a:bodyPr/>
        <a:lstStyle/>
        <a:p>
          <a:pPr algn="l"/>
          <a:r>
            <a:rPr lang="es-ES" sz="1200" b="1"/>
            <a:t>Hacer</a:t>
          </a:r>
        </a:p>
      </dgm:t>
    </dgm:pt>
    <dgm:pt modelId="{71DBD874-1CA7-435F-B1EA-AD7CBD3F8A49}" type="parTrans" cxnId="{568B225F-57AD-4C98-9381-E3A91A9FE2FF}">
      <dgm:prSet/>
      <dgm:spPr/>
      <dgm:t>
        <a:bodyPr/>
        <a:lstStyle/>
        <a:p>
          <a:pPr algn="l"/>
          <a:endParaRPr lang="es-ES" sz="2000" b="1"/>
        </a:p>
      </dgm:t>
    </dgm:pt>
    <dgm:pt modelId="{C60362BA-0B3D-40F3-9272-5D701BB44AE2}" type="sibTrans" cxnId="{568B225F-57AD-4C98-9381-E3A91A9FE2FF}">
      <dgm:prSet/>
      <dgm:spPr/>
      <dgm:t>
        <a:bodyPr/>
        <a:lstStyle/>
        <a:p>
          <a:pPr algn="l"/>
          <a:endParaRPr lang="es-ES" sz="2000" b="1"/>
        </a:p>
      </dgm:t>
    </dgm:pt>
    <dgm:pt modelId="{09074428-ABC0-4E04-8596-E5121F447608}">
      <dgm:prSet phldrT="[Texto]" custT="1"/>
      <dgm:spPr/>
      <dgm:t>
        <a:bodyPr/>
        <a:lstStyle/>
        <a:p>
          <a:pPr algn="l"/>
          <a:r>
            <a:rPr lang="es-ES" sz="2800" b="1"/>
            <a:t>C</a:t>
          </a:r>
        </a:p>
      </dgm:t>
    </dgm:pt>
    <dgm:pt modelId="{B0016B5B-5BA7-4ACF-861B-62EB2C21F900}" type="parTrans" cxnId="{9160C695-85B7-41B4-9AA4-451F1821A24C}">
      <dgm:prSet/>
      <dgm:spPr/>
      <dgm:t>
        <a:bodyPr/>
        <a:lstStyle/>
        <a:p>
          <a:pPr algn="l"/>
          <a:endParaRPr lang="es-ES" sz="2000" b="1"/>
        </a:p>
      </dgm:t>
    </dgm:pt>
    <dgm:pt modelId="{BA9501CE-D3B2-49DC-A3D5-5426C889FB6C}" type="sibTrans" cxnId="{9160C695-85B7-41B4-9AA4-451F1821A24C}">
      <dgm:prSet/>
      <dgm:spPr/>
      <dgm:t>
        <a:bodyPr/>
        <a:lstStyle/>
        <a:p>
          <a:pPr algn="l"/>
          <a:endParaRPr lang="es-ES" sz="2000" b="1"/>
        </a:p>
      </dgm:t>
    </dgm:pt>
    <dgm:pt modelId="{5C374DE4-2F67-4CF9-BF26-DB055088A9CE}">
      <dgm:prSet phldrT="[Texto]" custT="1"/>
      <dgm:spPr/>
      <dgm:t>
        <a:bodyPr/>
        <a:lstStyle/>
        <a:p>
          <a:pPr algn="l"/>
          <a:r>
            <a:rPr lang="es-ES" sz="1200" b="1" dirty="0"/>
            <a:t>Verificar</a:t>
          </a:r>
        </a:p>
      </dgm:t>
    </dgm:pt>
    <dgm:pt modelId="{F62A4164-CE3B-4D19-927A-E9EDA2E1F9A6}" type="parTrans" cxnId="{71778437-A281-4E7C-AF32-3777CAFFAFE8}">
      <dgm:prSet/>
      <dgm:spPr/>
      <dgm:t>
        <a:bodyPr/>
        <a:lstStyle/>
        <a:p>
          <a:pPr algn="l"/>
          <a:endParaRPr lang="es-ES" sz="2000" b="1"/>
        </a:p>
      </dgm:t>
    </dgm:pt>
    <dgm:pt modelId="{D1719344-0AD0-4A2A-A6A5-95C6643432F0}" type="sibTrans" cxnId="{71778437-A281-4E7C-AF32-3777CAFFAFE8}">
      <dgm:prSet/>
      <dgm:spPr/>
      <dgm:t>
        <a:bodyPr/>
        <a:lstStyle/>
        <a:p>
          <a:pPr algn="l"/>
          <a:endParaRPr lang="es-ES" sz="2000" b="1"/>
        </a:p>
      </dgm:t>
    </dgm:pt>
    <dgm:pt modelId="{5D086801-B9A5-418B-8AAB-67E04AD3EA91}">
      <dgm:prSet phldrT="[Texto]" custT="1"/>
      <dgm:spPr/>
      <dgm:t>
        <a:bodyPr/>
        <a:lstStyle/>
        <a:p>
          <a:pPr algn="l"/>
          <a:r>
            <a:rPr lang="es-ES" sz="2800" b="1"/>
            <a:t>A</a:t>
          </a:r>
        </a:p>
      </dgm:t>
    </dgm:pt>
    <dgm:pt modelId="{888D1CF9-CC37-416A-824F-69FCEF778DD8}" type="parTrans" cxnId="{9EE6F166-9767-4ED0-90EE-979EC605CA54}">
      <dgm:prSet/>
      <dgm:spPr/>
      <dgm:t>
        <a:bodyPr/>
        <a:lstStyle/>
        <a:p>
          <a:pPr algn="l"/>
          <a:endParaRPr lang="es-ES" sz="2000" b="1"/>
        </a:p>
      </dgm:t>
    </dgm:pt>
    <dgm:pt modelId="{64EE3FF2-6A17-4BFA-8451-2A2D1C54CA37}" type="sibTrans" cxnId="{9EE6F166-9767-4ED0-90EE-979EC605CA54}">
      <dgm:prSet/>
      <dgm:spPr/>
      <dgm:t>
        <a:bodyPr/>
        <a:lstStyle/>
        <a:p>
          <a:pPr algn="l"/>
          <a:endParaRPr lang="es-ES" sz="2000" b="1"/>
        </a:p>
      </dgm:t>
    </dgm:pt>
    <dgm:pt modelId="{466EBC2E-74B0-4A86-A674-BED6E64770CA}">
      <dgm:prSet phldrT="[Texto]" custT="1"/>
      <dgm:spPr/>
      <dgm:t>
        <a:bodyPr/>
        <a:lstStyle/>
        <a:p>
          <a:pPr algn="l"/>
          <a:r>
            <a:rPr lang="es-ES" sz="1200" b="1" dirty="0"/>
            <a:t>Actuar</a:t>
          </a:r>
        </a:p>
      </dgm:t>
    </dgm:pt>
    <dgm:pt modelId="{28309AD4-34EC-4A52-BE38-C59E2D84472B}" type="parTrans" cxnId="{2FC0B0C4-7FA2-4374-9153-8DDAF6F0F90F}">
      <dgm:prSet/>
      <dgm:spPr/>
      <dgm:t>
        <a:bodyPr/>
        <a:lstStyle/>
        <a:p>
          <a:pPr algn="l"/>
          <a:endParaRPr lang="es-ES" sz="2000" b="1"/>
        </a:p>
      </dgm:t>
    </dgm:pt>
    <dgm:pt modelId="{DB18BFD1-878B-479B-BCA9-6E1D1EBDBE8F}" type="sibTrans" cxnId="{2FC0B0C4-7FA2-4374-9153-8DDAF6F0F90F}">
      <dgm:prSet/>
      <dgm:spPr/>
      <dgm:t>
        <a:bodyPr/>
        <a:lstStyle/>
        <a:p>
          <a:pPr algn="l"/>
          <a:endParaRPr lang="es-ES" sz="2000" b="1"/>
        </a:p>
      </dgm:t>
    </dgm:pt>
    <dgm:pt modelId="{24AE466B-1713-46FC-8257-59B40B1925E3}" type="pres">
      <dgm:prSet presAssocID="{282C4A19-617B-42CE-82B5-AD1E9980DE3B}" presName="cycleMatrixDiagram" presStyleCnt="0">
        <dgm:presLayoutVars>
          <dgm:chMax val="1"/>
          <dgm:dir/>
          <dgm:animLvl val="lvl"/>
          <dgm:resizeHandles val="exact"/>
        </dgm:presLayoutVars>
      </dgm:prSet>
      <dgm:spPr/>
      <dgm:t>
        <a:bodyPr/>
        <a:lstStyle/>
        <a:p>
          <a:endParaRPr lang="es-ES"/>
        </a:p>
      </dgm:t>
    </dgm:pt>
    <dgm:pt modelId="{BBE5CC10-C4E6-4715-91F0-9DDCE527E645}" type="pres">
      <dgm:prSet presAssocID="{282C4A19-617B-42CE-82B5-AD1E9980DE3B}" presName="children" presStyleCnt="0"/>
      <dgm:spPr/>
    </dgm:pt>
    <dgm:pt modelId="{8B03B136-C2B0-43E4-AD0B-700EFDB1A28E}" type="pres">
      <dgm:prSet presAssocID="{282C4A19-617B-42CE-82B5-AD1E9980DE3B}" presName="child1group" presStyleCnt="0"/>
      <dgm:spPr/>
    </dgm:pt>
    <dgm:pt modelId="{001267FF-AAAA-47A2-8721-B026B3527644}" type="pres">
      <dgm:prSet presAssocID="{282C4A19-617B-42CE-82B5-AD1E9980DE3B}" presName="child1" presStyleLbl="bgAcc1" presStyleIdx="0" presStyleCnt="4" custScaleX="112420"/>
      <dgm:spPr/>
      <dgm:t>
        <a:bodyPr/>
        <a:lstStyle/>
        <a:p>
          <a:endParaRPr lang="es-ES"/>
        </a:p>
      </dgm:t>
    </dgm:pt>
    <dgm:pt modelId="{662B2B17-2640-42C3-95F1-73036608F0E3}" type="pres">
      <dgm:prSet presAssocID="{282C4A19-617B-42CE-82B5-AD1E9980DE3B}" presName="child1Text" presStyleLbl="bgAcc1" presStyleIdx="0" presStyleCnt="4">
        <dgm:presLayoutVars>
          <dgm:bulletEnabled val="1"/>
        </dgm:presLayoutVars>
      </dgm:prSet>
      <dgm:spPr/>
      <dgm:t>
        <a:bodyPr/>
        <a:lstStyle/>
        <a:p>
          <a:endParaRPr lang="es-ES"/>
        </a:p>
      </dgm:t>
    </dgm:pt>
    <dgm:pt modelId="{0FF229CF-986B-4F3D-8561-E4AC49929D9D}" type="pres">
      <dgm:prSet presAssocID="{282C4A19-617B-42CE-82B5-AD1E9980DE3B}" presName="child2group" presStyleCnt="0"/>
      <dgm:spPr/>
    </dgm:pt>
    <dgm:pt modelId="{C51FA709-6B61-4E64-A0A9-6C46F8065ACA}" type="pres">
      <dgm:prSet presAssocID="{282C4A19-617B-42CE-82B5-AD1E9980DE3B}" presName="child2" presStyleLbl="bgAcc1" presStyleIdx="1" presStyleCnt="4" custScaleX="124098"/>
      <dgm:spPr/>
      <dgm:t>
        <a:bodyPr/>
        <a:lstStyle/>
        <a:p>
          <a:endParaRPr lang="es-ES"/>
        </a:p>
      </dgm:t>
    </dgm:pt>
    <dgm:pt modelId="{2418CD9B-41B3-4F43-AC5C-D96BDCD2EBF9}" type="pres">
      <dgm:prSet presAssocID="{282C4A19-617B-42CE-82B5-AD1E9980DE3B}" presName="child2Text" presStyleLbl="bgAcc1" presStyleIdx="1" presStyleCnt="4">
        <dgm:presLayoutVars>
          <dgm:bulletEnabled val="1"/>
        </dgm:presLayoutVars>
      </dgm:prSet>
      <dgm:spPr/>
      <dgm:t>
        <a:bodyPr/>
        <a:lstStyle/>
        <a:p>
          <a:endParaRPr lang="es-ES"/>
        </a:p>
      </dgm:t>
    </dgm:pt>
    <dgm:pt modelId="{00AC6F1A-D310-4C82-8EC2-5AB146E8E1D4}" type="pres">
      <dgm:prSet presAssocID="{282C4A19-617B-42CE-82B5-AD1E9980DE3B}" presName="child3group" presStyleCnt="0"/>
      <dgm:spPr/>
    </dgm:pt>
    <dgm:pt modelId="{B42A822B-CAD1-4217-8100-E35C23711533}" type="pres">
      <dgm:prSet presAssocID="{282C4A19-617B-42CE-82B5-AD1E9980DE3B}" presName="child3" presStyleLbl="bgAcc1" presStyleIdx="2" presStyleCnt="4" custScaleX="116065"/>
      <dgm:spPr/>
      <dgm:t>
        <a:bodyPr/>
        <a:lstStyle/>
        <a:p>
          <a:endParaRPr lang="es-ES"/>
        </a:p>
      </dgm:t>
    </dgm:pt>
    <dgm:pt modelId="{F4E85DDE-B7BE-4A64-8310-E23D797BDE37}" type="pres">
      <dgm:prSet presAssocID="{282C4A19-617B-42CE-82B5-AD1E9980DE3B}" presName="child3Text" presStyleLbl="bgAcc1" presStyleIdx="2" presStyleCnt="4">
        <dgm:presLayoutVars>
          <dgm:bulletEnabled val="1"/>
        </dgm:presLayoutVars>
      </dgm:prSet>
      <dgm:spPr/>
      <dgm:t>
        <a:bodyPr/>
        <a:lstStyle/>
        <a:p>
          <a:endParaRPr lang="es-ES"/>
        </a:p>
      </dgm:t>
    </dgm:pt>
    <dgm:pt modelId="{D32698F4-C52C-402F-A1A9-3A9870C7BC28}" type="pres">
      <dgm:prSet presAssocID="{282C4A19-617B-42CE-82B5-AD1E9980DE3B}" presName="child4group" presStyleCnt="0"/>
      <dgm:spPr/>
    </dgm:pt>
    <dgm:pt modelId="{D249517F-7AC9-40BC-9C2C-E7093ED137A5}" type="pres">
      <dgm:prSet presAssocID="{282C4A19-617B-42CE-82B5-AD1E9980DE3B}" presName="child4" presStyleLbl="bgAcc1" presStyleIdx="3" presStyleCnt="4" custScaleX="118630"/>
      <dgm:spPr/>
      <dgm:t>
        <a:bodyPr/>
        <a:lstStyle/>
        <a:p>
          <a:endParaRPr lang="es-ES"/>
        </a:p>
      </dgm:t>
    </dgm:pt>
    <dgm:pt modelId="{BD7E8957-F7CE-4987-835E-8CC001206412}" type="pres">
      <dgm:prSet presAssocID="{282C4A19-617B-42CE-82B5-AD1E9980DE3B}" presName="child4Text" presStyleLbl="bgAcc1" presStyleIdx="3" presStyleCnt="4">
        <dgm:presLayoutVars>
          <dgm:bulletEnabled val="1"/>
        </dgm:presLayoutVars>
      </dgm:prSet>
      <dgm:spPr/>
      <dgm:t>
        <a:bodyPr/>
        <a:lstStyle/>
        <a:p>
          <a:endParaRPr lang="es-ES"/>
        </a:p>
      </dgm:t>
    </dgm:pt>
    <dgm:pt modelId="{F38FA3B7-6F25-4361-AA28-43998C2C2296}" type="pres">
      <dgm:prSet presAssocID="{282C4A19-617B-42CE-82B5-AD1E9980DE3B}" presName="childPlaceholder" presStyleCnt="0"/>
      <dgm:spPr/>
    </dgm:pt>
    <dgm:pt modelId="{9EE12DEB-4391-492B-A025-B7ABB1F50C55}" type="pres">
      <dgm:prSet presAssocID="{282C4A19-617B-42CE-82B5-AD1E9980DE3B}" presName="circle" presStyleCnt="0"/>
      <dgm:spPr/>
    </dgm:pt>
    <dgm:pt modelId="{BC526886-364B-44E2-B482-7D4CF026A1C6}" type="pres">
      <dgm:prSet presAssocID="{282C4A19-617B-42CE-82B5-AD1E9980DE3B}" presName="quadrant1" presStyleLbl="node1" presStyleIdx="0" presStyleCnt="4">
        <dgm:presLayoutVars>
          <dgm:chMax val="1"/>
          <dgm:bulletEnabled val="1"/>
        </dgm:presLayoutVars>
      </dgm:prSet>
      <dgm:spPr/>
      <dgm:t>
        <a:bodyPr/>
        <a:lstStyle/>
        <a:p>
          <a:endParaRPr lang="es-ES"/>
        </a:p>
      </dgm:t>
    </dgm:pt>
    <dgm:pt modelId="{2DF957E3-A806-447E-B560-BBD34BBDD225}" type="pres">
      <dgm:prSet presAssocID="{282C4A19-617B-42CE-82B5-AD1E9980DE3B}" presName="quadrant2" presStyleLbl="node1" presStyleIdx="1" presStyleCnt="4">
        <dgm:presLayoutVars>
          <dgm:chMax val="1"/>
          <dgm:bulletEnabled val="1"/>
        </dgm:presLayoutVars>
      </dgm:prSet>
      <dgm:spPr/>
      <dgm:t>
        <a:bodyPr/>
        <a:lstStyle/>
        <a:p>
          <a:endParaRPr lang="es-ES"/>
        </a:p>
      </dgm:t>
    </dgm:pt>
    <dgm:pt modelId="{4D443273-5F40-4CA6-975B-47781A0D8773}" type="pres">
      <dgm:prSet presAssocID="{282C4A19-617B-42CE-82B5-AD1E9980DE3B}" presName="quadrant3" presStyleLbl="node1" presStyleIdx="2" presStyleCnt="4">
        <dgm:presLayoutVars>
          <dgm:chMax val="1"/>
          <dgm:bulletEnabled val="1"/>
        </dgm:presLayoutVars>
      </dgm:prSet>
      <dgm:spPr/>
      <dgm:t>
        <a:bodyPr/>
        <a:lstStyle/>
        <a:p>
          <a:endParaRPr lang="es-ES"/>
        </a:p>
      </dgm:t>
    </dgm:pt>
    <dgm:pt modelId="{B638643A-3521-4E62-867A-6FAE7C8CD1B3}" type="pres">
      <dgm:prSet presAssocID="{282C4A19-617B-42CE-82B5-AD1E9980DE3B}" presName="quadrant4" presStyleLbl="node1" presStyleIdx="3" presStyleCnt="4">
        <dgm:presLayoutVars>
          <dgm:chMax val="1"/>
          <dgm:bulletEnabled val="1"/>
        </dgm:presLayoutVars>
      </dgm:prSet>
      <dgm:spPr/>
      <dgm:t>
        <a:bodyPr/>
        <a:lstStyle/>
        <a:p>
          <a:endParaRPr lang="es-ES"/>
        </a:p>
      </dgm:t>
    </dgm:pt>
    <dgm:pt modelId="{372F627F-BEB4-4B1A-9A1E-400498192BCA}" type="pres">
      <dgm:prSet presAssocID="{282C4A19-617B-42CE-82B5-AD1E9980DE3B}" presName="quadrantPlaceholder" presStyleCnt="0"/>
      <dgm:spPr/>
    </dgm:pt>
    <dgm:pt modelId="{5C4FDA5D-A3B9-452D-93F1-0DA834D140FC}" type="pres">
      <dgm:prSet presAssocID="{282C4A19-617B-42CE-82B5-AD1E9980DE3B}" presName="center1" presStyleLbl="fgShp" presStyleIdx="0" presStyleCnt="2" custScaleX="212515" custScaleY="250000"/>
      <dgm:spPr>
        <a:solidFill>
          <a:schemeClr val="accent6">
            <a:lumMod val="75000"/>
          </a:schemeClr>
        </a:solidFill>
        <a:ln>
          <a:solidFill>
            <a:srgbClr val="FFC000"/>
          </a:solidFill>
        </a:ln>
      </dgm:spPr>
      <dgm:t>
        <a:bodyPr/>
        <a:lstStyle/>
        <a:p>
          <a:endParaRPr lang="es-ES"/>
        </a:p>
      </dgm:t>
    </dgm:pt>
    <dgm:pt modelId="{28A1D1D6-42A1-4750-94EB-F10EEECA8D6B}" type="pres">
      <dgm:prSet presAssocID="{282C4A19-617B-42CE-82B5-AD1E9980DE3B}" presName="center2" presStyleLbl="fgShp" presStyleIdx="1" presStyleCnt="2" custScaleX="212514" custScaleY="233974"/>
      <dgm:spPr>
        <a:solidFill>
          <a:srgbClr val="FFC000"/>
        </a:solidFill>
        <a:ln>
          <a:solidFill>
            <a:srgbClr val="FFC000"/>
          </a:solidFill>
        </a:ln>
      </dgm:spPr>
    </dgm:pt>
  </dgm:ptLst>
  <dgm:cxnLst>
    <dgm:cxn modelId="{6A490A12-17B1-4EB1-A3EC-2EDFF05B9BAA}" type="presOf" srcId="{84845A8C-181C-4D3E-B047-B9907670B467}" destId="{C51FA709-6B61-4E64-A0A9-6C46F8065ACA}" srcOrd="0" destOrd="0" presId="urn:microsoft.com/office/officeart/2005/8/layout/cycle4#1"/>
    <dgm:cxn modelId="{ADFEB9E1-CDF4-42F4-8FAA-DA4AC5E3031A}" type="presOf" srcId="{6699B903-E8C5-4144-818E-8650ECCB10F7}" destId="{001267FF-AAAA-47A2-8721-B026B3527644}" srcOrd="0" destOrd="0" presId="urn:microsoft.com/office/officeart/2005/8/layout/cycle4#1"/>
    <dgm:cxn modelId="{9EE6F166-9767-4ED0-90EE-979EC605CA54}" srcId="{282C4A19-617B-42CE-82B5-AD1E9980DE3B}" destId="{5D086801-B9A5-418B-8AAB-67E04AD3EA91}" srcOrd="3" destOrd="0" parTransId="{888D1CF9-CC37-416A-824F-69FCEF778DD8}" sibTransId="{64EE3FF2-6A17-4BFA-8451-2A2D1C54CA37}"/>
    <dgm:cxn modelId="{71778437-A281-4E7C-AF32-3777CAFFAFE8}" srcId="{09074428-ABC0-4E04-8596-E5121F447608}" destId="{5C374DE4-2F67-4CF9-BF26-DB055088A9CE}" srcOrd="0" destOrd="0" parTransId="{F62A4164-CE3B-4D19-927A-E9EDA2E1F9A6}" sibTransId="{D1719344-0AD0-4A2A-A6A5-95C6643432F0}"/>
    <dgm:cxn modelId="{9160C695-85B7-41B4-9AA4-451F1821A24C}" srcId="{282C4A19-617B-42CE-82B5-AD1E9980DE3B}" destId="{09074428-ABC0-4E04-8596-E5121F447608}" srcOrd="2" destOrd="0" parTransId="{B0016B5B-5BA7-4ACF-861B-62EB2C21F900}" sibTransId="{BA9501CE-D3B2-49DC-A3D5-5426C889FB6C}"/>
    <dgm:cxn modelId="{8465A939-7E89-4EDF-A383-2A346EED965F}" type="presOf" srcId="{5D086801-B9A5-418B-8AAB-67E04AD3EA91}" destId="{B638643A-3521-4E62-867A-6FAE7C8CD1B3}" srcOrd="0" destOrd="0" presId="urn:microsoft.com/office/officeart/2005/8/layout/cycle4#1"/>
    <dgm:cxn modelId="{F74445B4-9A9A-46F9-9647-272C52478548}" type="presOf" srcId="{5C374DE4-2F67-4CF9-BF26-DB055088A9CE}" destId="{F4E85DDE-B7BE-4A64-8310-E23D797BDE37}" srcOrd="1" destOrd="0" presId="urn:microsoft.com/office/officeart/2005/8/layout/cycle4#1"/>
    <dgm:cxn modelId="{01503CD2-1EB4-4BFF-A534-E66C7983740E}" srcId="{282C4A19-617B-42CE-82B5-AD1E9980DE3B}" destId="{DD3B44EB-E89E-457F-BD45-FF45D15DC3C9}" srcOrd="0" destOrd="0" parTransId="{BA52685B-2B83-4615-AB47-12B9A3D13830}" sibTransId="{B0538203-1F5C-47F4-8531-0B23E06743A8}"/>
    <dgm:cxn modelId="{FC1D76DA-0F08-475F-B97B-2ECA5E39BBF2}" srcId="{DD3B44EB-E89E-457F-BD45-FF45D15DC3C9}" destId="{6699B903-E8C5-4144-818E-8650ECCB10F7}" srcOrd="0" destOrd="0" parTransId="{C63B6C82-B215-46CC-9A94-8EECA7366188}" sibTransId="{082A6DE6-3976-4053-B124-FB10B79BC7AF}"/>
    <dgm:cxn modelId="{2FC0B0C4-7FA2-4374-9153-8DDAF6F0F90F}" srcId="{5D086801-B9A5-418B-8AAB-67E04AD3EA91}" destId="{466EBC2E-74B0-4A86-A674-BED6E64770CA}" srcOrd="0" destOrd="0" parTransId="{28309AD4-34EC-4A52-BE38-C59E2D84472B}" sibTransId="{DB18BFD1-878B-479B-BCA9-6E1D1EBDBE8F}"/>
    <dgm:cxn modelId="{FC8A4929-1C6D-4D04-9CEE-9EFD825B3058}" type="presOf" srcId="{09074428-ABC0-4E04-8596-E5121F447608}" destId="{4D443273-5F40-4CA6-975B-47781A0D8773}" srcOrd="0" destOrd="0" presId="urn:microsoft.com/office/officeart/2005/8/layout/cycle4#1"/>
    <dgm:cxn modelId="{568B225F-57AD-4C98-9381-E3A91A9FE2FF}" srcId="{09BF92EE-5B1B-416B-995C-B1FC6522AADD}" destId="{84845A8C-181C-4D3E-B047-B9907670B467}" srcOrd="0" destOrd="0" parTransId="{71DBD874-1CA7-435F-B1EA-AD7CBD3F8A49}" sibTransId="{C60362BA-0B3D-40F3-9272-5D701BB44AE2}"/>
    <dgm:cxn modelId="{4FF47831-C9E5-446E-9DB2-21BD71729945}" type="presOf" srcId="{DD3B44EB-E89E-457F-BD45-FF45D15DC3C9}" destId="{BC526886-364B-44E2-B482-7D4CF026A1C6}" srcOrd="0" destOrd="0" presId="urn:microsoft.com/office/officeart/2005/8/layout/cycle4#1"/>
    <dgm:cxn modelId="{61F96E44-065D-403F-83DA-0CFE2C1FD947}" type="presOf" srcId="{282C4A19-617B-42CE-82B5-AD1E9980DE3B}" destId="{24AE466B-1713-46FC-8257-59B40B1925E3}" srcOrd="0" destOrd="0" presId="urn:microsoft.com/office/officeart/2005/8/layout/cycle4#1"/>
    <dgm:cxn modelId="{B070F7E9-544F-4641-8D5A-99BD6519F1D8}" type="presOf" srcId="{84845A8C-181C-4D3E-B047-B9907670B467}" destId="{2418CD9B-41B3-4F43-AC5C-D96BDCD2EBF9}" srcOrd="1" destOrd="0" presId="urn:microsoft.com/office/officeart/2005/8/layout/cycle4#1"/>
    <dgm:cxn modelId="{31FA0C5D-32AB-4B26-8D1C-AFD0402F71B6}" type="presOf" srcId="{5C374DE4-2F67-4CF9-BF26-DB055088A9CE}" destId="{B42A822B-CAD1-4217-8100-E35C23711533}" srcOrd="0" destOrd="0" presId="urn:microsoft.com/office/officeart/2005/8/layout/cycle4#1"/>
    <dgm:cxn modelId="{D7B14F56-2564-414C-95C2-21CD3A9A2B2D}" type="presOf" srcId="{466EBC2E-74B0-4A86-A674-BED6E64770CA}" destId="{D249517F-7AC9-40BC-9C2C-E7093ED137A5}" srcOrd="0" destOrd="0" presId="urn:microsoft.com/office/officeart/2005/8/layout/cycle4#1"/>
    <dgm:cxn modelId="{1E4E7B50-07F3-43CB-A854-4B7C2929E7E1}" type="presOf" srcId="{466EBC2E-74B0-4A86-A674-BED6E64770CA}" destId="{BD7E8957-F7CE-4987-835E-8CC001206412}" srcOrd="1" destOrd="0" presId="urn:microsoft.com/office/officeart/2005/8/layout/cycle4#1"/>
    <dgm:cxn modelId="{E0490C38-8CA1-445B-A3C1-194A6DB0B906}" type="presOf" srcId="{6699B903-E8C5-4144-818E-8650ECCB10F7}" destId="{662B2B17-2640-42C3-95F1-73036608F0E3}" srcOrd="1" destOrd="0" presId="urn:microsoft.com/office/officeart/2005/8/layout/cycle4#1"/>
    <dgm:cxn modelId="{3602F990-85A7-4E91-BC54-C4FAFE98EEB7}" type="presOf" srcId="{09BF92EE-5B1B-416B-995C-B1FC6522AADD}" destId="{2DF957E3-A806-447E-B560-BBD34BBDD225}" srcOrd="0" destOrd="0" presId="urn:microsoft.com/office/officeart/2005/8/layout/cycle4#1"/>
    <dgm:cxn modelId="{0D0DE7D4-24E0-48F6-A777-D3C6CD7624B4}" srcId="{282C4A19-617B-42CE-82B5-AD1E9980DE3B}" destId="{09BF92EE-5B1B-416B-995C-B1FC6522AADD}" srcOrd="1" destOrd="0" parTransId="{1B748A85-5207-4738-92CE-4699219FE119}" sibTransId="{C441F892-B05D-48A5-90B4-915A5DB99DFC}"/>
    <dgm:cxn modelId="{27B56113-CD28-4BE7-A343-5D75B0C56BF8}" type="presParOf" srcId="{24AE466B-1713-46FC-8257-59B40B1925E3}" destId="{BBE5CC10-C4E6-4715-91F0-9DDCE527E645}" srcOrd="0" destOrd="0" presId="urn:microsoft.com/office/officeart/2005/8/layout/cycle4#1"/>
    <dgm:cxn modelId="{8E7DEC48-00BB-42B1-8D30-F16403180A84}" type="presParOf" srcId="{BBE5CC10-C4E6-4715-91F0-9DDCE527E645}" destId="{8B03B136-C2B0-43E4-AD0B-700EFDB1A28E}" srcOrd="0" destOrd="0" presId="urn:microsoft.com/office/officeart/2005/8/layout/cycle4#1"/>
    <dgm:cxn modelId="{6A1E69DD-1A9E-44C4-92CA-8BFB430CEC45}" type="presParOf" srcId="{8B03B136-C2B0-43E4-AD0B-700EFDB1A28E}" destId="{001267FF-AAAA-47A2-8721-B026B3527644}" srcOrd="0" destOrd="0" presId="urn:microsoft.com/office/officeart/2005/8/layout/cycle4#1"/>
    <dgm:cxn modelId="{02478330-4F30-4237-BCEC-EFE910EF9B85}" type="presParOf" srcId="{8B03B136-C2B0-43E4-AD0B-700EFDB1A28E}" destId="{662B2B17-2640-42C3-95F1-73036608F0E3}" srcOrd="1" destOrd="0" presId="urn:microsoft.com/office/officeart/2005/8/layout/cycle4#1"/>
    <dgm:cxn modelId="{9EA85FCB-E04B-41AE-92FE-7BA72CC0117B}" type="presParOf" srcId="{BBE5CC10-C4E6-4715-91F0-9DDCE527E645}" destId="{0FF229CF-986B-4F3D-8561-E4AC49929D9D}" srcOrd="1" destOrd="0" presId="urn:microsoft.com/office/officeart/2005/8/layout/cycle4#1"/>
    <dgm:cxn modelId="{CDC11C50-073E-47F4-8A8C-04094DC2B327}" type="presParOf" srcId="{0FF229CF-986B-4F3D-8561-E4AC49929D9D}" destId="{C51FA709-6B61-4E64-A0A9-6C46F8065ACA}" srcOrd="0" destOrd="0" presId="urn:microsoft.com/office/officeart/2005/8/layout/cycle4#1"/>
    <dgm:cxn modelId="{B70EF998-D279-4C60-9C9F-26C8C9D9BCA7}" type="presParOf" srcId="{0FF229CF-986B-4F3D-8561-E4AC49929D9D}" destId="{2418CD9B-41B3-4F43-AC5C-D96BDCD2EBF9}" srcOrd="1" destOrd="0" presId="urn:microsoft.com/office/officeart/2005/8/layout/cycle4#1"/>
    <dgm:cxn modelId="{99EB54FB-7510-42EC-8700-ACCACFBE37F4}" type="presParOf" srcId="{BBE5CC10-C4E6-4715-91F0-9DDCE527E645}" destId="{00AC6F1A-D310-4C82-8EC2-5AB146E8E1D4}" srcOrd="2" destOrd="0" presId="urn:microsoft.com/office/officeart/2005/8/layout/cycle4#1"/>
    <dgm:cxn modelId="{9F94B854-6994-4DCA-99A2-41CA4D8DDE79}" type="presParOf" srcId="{00AC6F1A-D310-4C82-8EC2-5AB146E8E1D4}" destId="{B42A822B-CAD1-4217-8100-E35C23711533}" srcOrd="0" destOrd="0" presId="urn:microsoft.com/office/officeart/2005/8/layout/cycle4#1"/>
    <dgm:cxn modelId="{F615E5B9-8CAD-4504-89CA-63BD898CA931}" type="presParOf" srcId="{00AC6F1A-D310-4C82-8EC2-5AB146E8E1D4}" destId="{F4E85DDE-B7BE-4A64-8310-E23D797BDE37}" srcOrd="1" destOrd="0" presId="urn:microsoft.com/office/officeart/2005/8/layout/cycle4#1"/>
    <dgm:cxn modelId="{940F7223-C818-453B-AFBB-CC8BD0F6DD41}" type="presParOf" srcId="{BBE5CC10-C4E6-4715-91F0-9DDCE527E645}" destId="{D32698F4-C52C-402F-A1A9-3A9870C7BC28}" srcOrd="3" destOrd="0" presId="urn:microsoft.com/office/officeart/2005/8/layout/cycle4#1"/>
    <dgm:cxn modelId="{1DE26A5F-F67D-4BD3-ABC7-B49942BC711D}" type="presParOf" srcId="{D32698F4-C52C-402F-A1A9-3A9870C7BC28}" destId="{D249517F-7AC9-40BC-9C2C-E7093ED137A5}" srcOrd="0" destOrd="0" presId="urn:microsoft.com/office/officeart/2005/8/layout/cycle4#1"/>
    <dgm:cxn modelId="{12FE41D4-A568-4AF6-8A86-F344474F3843}" type="presParOf" srcId="{D32698F4-C52C-402F-A1A9-3A9870C7BC28}" destId="{BD7E8957-F7CE-4987-835E-8CC001206412}" srcOrd="1" destOrd="0" presId="urn:microsoft.com/office/officeart/2005/8/layout/cycle4#1"/>
    <dgm:cxn modelId="{D34EC503-A881-4FE4-AC87-9928F07C5643}" type="presParOf" srcId="{BBE5CC10-C4E6-4715-91F0-9DDCE527E645}" destId="{F38FA3B7-6F25-4361-AA28-43998C2C2296}" srcOrd="4" destOrd="0" presId="urn:microsoft.com/office/officeart/2005/8/layout/cycle4#1"/>
    <dgm:cxn modelId="{68BF4F43-C9D2-4E4D-B7A4-17587ACA0C6F}" type="presParOf" srcId="{24AE466B-1713-46FC-8257-59B40B1925E3}" destId="{9EE12DEB-4391-492B-A025-B7ABB1F50C55}" srcOrd="1" destOrd="0" presId="urn:microsoft.com/office/officeart/2005/8/layout/cycle4#1"/>
    <dgm:cxn modelId="{E244EC8A-6FFE-42E5-8FEE-5851C1975D99}" type="presParOf" srcId="{9EE12DEB-4391-492B-A025-B7ABB1F50C55}" destId="{BC526886-364B-44E2-B482-7D4CF026A1C6}" srcOrd="0" destOrd="0" presId="urn:microsoft.com/office/officeart/2005/8/layout/cycle4#1"/>
    <dgm:cxn modelId="{128F1D10-FBEA-4A77-B75D-38292EDCBF01}" type="presParOf" srcId="{9EE12DEB-4391-492B-A025-B7ABB1F50C55}" destId="{2DF957E3-A806-447E-B560-BBD34BBDD225}" srcOrd="1" destOrd="0" presId="urn:microsoft.com/office/officeart/2005/8/layout/cycle4#1"/>
    <dgm:cxn modelId="{24866A58-BFB6-4259-B9B2-194BCA28C926}" type="presParOf" srcId="{9EE12DEB-4391-492B-A025-B7ABB1F50C55}" destId="{4D443273-5F40-4CA6-975B-47781A0D8773}" srcOrd="2" destOrd="0" presId="urn:microsoft.com/office/officeart/2005/8/layout/cycle4#1"/>
    <dgm:cxn modelId="{224A14D7-6ABC-4B32-9BD7-5540EB661133}" type="presParOf" srcId="{9EE12DEB-4391-492B-A025-B7ABB1F50C55}" destId="{B638643A-3521-4E62-867A-6FAE7C8CD1B3}" srcOrd="3" destOrd="0" presId="urn:microsoft.com/office/officeart/2005/8/layout/cycle4#1"/>
    <dgm:cxn modelId="{085A0E5E-59F0-450B-B6DF-AE91230DFCDC}" type="presParOf" srcId="{9EE12DEB-4391-492B-A025-B7ABB1F50C55}" destId="{372F627F-BEB4-4B1A-9A1E-400498192BCA}" srcOrd="4" destOrd="0" presId="urn:microsoft.com/office/officeart/2005/8/layout/cycle4#1"/>
    <dgm:cxn modelId="{19EA1C48-E58E-46B6-94AA-AFB09E618354}" type="presParOf" srcId="{24AE466B-1713-46FC-8257-59B40B1925E3}" destId="{5C4FDA5D-A3B9-452D-93F1-0DA834D140FC}" srcOrd="2" destOrd="0" presId="urn:microsoft.com/office/officeart/2005/8/layout/cycle4#1"/>
    <dgm:cxn modelId="{BE36C3DA-AC7F-49CF-B144-BC67CF667384}" type="presParOf" srcId="{24AE466B-1713-46FC-8257-59B40B1925E3}" destId="{28A1D1D6-42A1-4750-94EB-F10EEECA8D6B}" srcOrd="3" destOrd="0" presId="urn:microsoft.com/office/officeart/2005/8/layout/cycle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8043AD-5829-4CB6-80D6-6B7A0D6504EB}"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s-ES"/>
        </a:p>
      </dgm:t>
    </dgm:pt>
    <dgm:pt modelId="{B9FC928E-855F-4868-9CA7-F66C72E41DBA}">
      <dgm:prSet phldrT="[Texto]" custT="1"/>
      <dgm:spPr/>
      <dgm:t>
        <a:bodyPr/>
        <a:lstStyle/>
        <a:p>
          <a:pPr algn="ctr"/>
          <a:r>
            <a:rPr lang="es-ES" sz="1600" b="1" dirty="0" smtClean="0">
              <a:solidFill>
                <a:srgbClr val="002060"/>
              </a:solidFill>
              <a:latin typeface="Arial" pitchFamily="34" charset="0"/>
              <a:cs typeface="Arial" pitchFamily="34" charset="0"/>
            </a:rPr>
            <a:t>SGC</a:t>
          </a:r>
          <a:endParaRPr lang="es-ES" sz="1600" b="1" dirty="0">
            <a:solidFill>
              <a:srgbClr val="002060"/>
            </a:solidFill>
            <a:latin typeface="Arial" pitchFamily="34" charset="0"/>
            <a:cs typeface="Arial" pitchFamily="34" charset="0"/>
          </a:endParaRPr>
        </a:p>
      </dgm:t>
    </dgm:pt>
    <dgm:pt modelId="{4CAA799B-A6E4-4CB2-AA99-F22CE494ADE9}" type="parTrans" cxnId="{BCB34491-18D2-4B85-82B4-3F873F5ECC2E}">
      <dgm:prSet/>
      <dgm:spPr/>
      <dgm:t>
        <a:bodyPr/>
        <a:lstStyle/>
        <a:p>
          <a:pPr algn="ctr"/>
          <a:endParaRPr lang="es-ES" sz="1800">
            <a:solidFill>
              <a:srgbClr val="002060"/>
            </a:solidFill>
          </a:endParaRPr>
        </a:p>
      </dgm:t>
    </dgm:pt>
    <dgm:pt modelId="{68820598-B8D3-4EA9-817E-30A1742B0AF5}" type="sibTrans" cxnId="{BCB34491-18D2-4B85-82B4-3F873F5ECC2E}">
      <dgm:prSet/>
      <dgm:spPr/>
      <dgm:t>
        <a:bodyPr/>
        <a:lstStyle/>
        <a:p>
          <a:pPr algn="ctr"/>
          <a:endParaRPr lang="es-ES" sz="1800">
            <a:solidFill>
              <a:srgbClr val="002060"/>
            </a:solidFill>
          </a:endParaRPr>
        </a:p>
      </dgm:t>
    </dgm:pt>
    <dgm:pt modelId="{8E3245F4-E6D4-4314-A3D6-D67555F35E51}">
      <dgm:prSet phldrT="[Texto]" custT="1"/>
      <dgm:spPr/>
      <dgm:t>
        <a:bodyPr/>
        <a:lstStyle/>
        <a:p>
          <a:pPr algn="ctr"/>
          <a:r>
            <a:rPr lang="es-ES" sz="1400" b="1" dirty="0" smtClean="0">
              <a:solidFill>
                <a:srgbClr val="002060"/>
              </a:solidFill>
              <a:latin typeface="+mn-lt"/>
              <a:cs typeface="Arial" pitchFamily="34" charset="0"/>
            </a:rPr>
            <a:t>Estrategias</a:t>
          </a:r>
          <a:endParaRPr lang="es-ES" sz="1200" b="1" dirty="0">
            <a:solidFill>
              <a:srgbClr val="002060"/>
            </a:solidFill>
            <a:latin typeface="+mn-lt"/>
            <a:cs typeface="Arial" pitchFamily="34" charset="0"/>
          </a:endParaRPr>
        </a:p>
      </dgm:t>
    </dgm:pt>
    <dgm:pt modelId="{689BE7C7-0ED5-4ECB-A8BA-F4A6845FB9D6}" type="parTrans" cxnId="{B5DC529B-AC50-482D-B409-BAF652C2C96B}">
      <dgm:prSet/>
      <dgm:spPr/>
      <dgm:t>
        <a:bodyPr/>
        <a:lstStyle/>
        <a:p>
          <a:pPr algn="ctr"/>
          <a:endParaRPr lang="es-ES" sz="1800">
            <a:solidFill>
              <a:srgbClr val="002060"/>
            </a:solidFill>
          </a:endParaRPr>
        </a:p>
      </dgm:t>
    </dgm:pt>
    <dgm:pt modelId="{E63028A0-9300-41AC-9AAB-3FA9E1059000}" type="sibTrans" cxnId="{B5DC529B-AC50-482D-B409-BAF652C2C96B}">
      <dgm:prSet/>
      <dgm:spPr/>
      <dgm:t>
        <a:bodyPr/>
        <a:lstStyle/>
        <a:p>
          <a:pPr algn="ctr"/>
          <a:endParaRPr lang="es-ES" sz="1800">
            <a:solidFill>
              <a:srgbClr val="002060"/>
            </a:solidFill>
          </a:endParaRPr>
        </a:p>
      </dgm:t>
    </dgm:pt>
    <dgm:pt modelId="{ACAD169B-73F2-442E-B750-E90F0BA5EE58}">
      <dgm:prSet phldrT="[Texto]" custT="1"/>
      <dgm:spPr/>
      <dgm:t>
        <a:bodyPr/>
        <a:lstStyle/>
        <a:p>
          <a:pPr algn="ctr"/>
          <a:r>
            <a:rPr lang="es-ES" sz="1400" b="1" dirty="0" smtClean="0">
              <a:solidFill>
                <a:srgbClr val="002060"/>
              </a:solidFill>
              <a:latin typeface="+mn-lt"/>
              <a:cs typeface="Arial" pitchFamily="34" charset="0"/>
            </a:rPr>
            <a:t>Procesos</a:t>
          </a:r>
          <a:endParaRPr lang="es-ES" sz="1400" b="1" dirty="0">
            <a:solidFill>
              <a:srgbClr val="002060"/>
            </a:solidFill>
            <a:latin typeface="+mn-lt"/>
            <a:cs typeface="Arial" pitchFamily="34" charset="0"/>
          </a:endParaRPr>
        </a:p>
      </dgm:t>
    </dgm:pt>
    <dgm:pt modelId="{E0AD77DF-0F1C-4985-8230-B390FE6BD6C1}" type="parTrans" cxnId="{4356B643-B507-46F4-AC52-4754B306FB3D}">
      <dgm:prSet/>
      <dgm:spPr/>
      <dgm:t>
        <a:bodyPr/>
        <a:lstStyle/>
        <a:p>
          <a:pPr algn="ctr"/>
          <a:endParaRPr lang="es-ES" sz="1800">
            <a:solidFill>
              <a:srgbClr val="002060"/>
            </a:solidFill>
          </a:endParaRPr>
        </a:p>
      </dgm:t>
    </dgm:pt>
    <dgm:pt modelId="{AE45EDB6-0F61-4B2B-90DA-9B6D53959E51}" type="sibTrans" cxnId="{4356B643-B507-46F4-AC52-4754B306FB3D}">
      <dgm:prSet/>
      <dgm:spPr/>
      <dgm:t>
        <a:bodyPr/>
        <a:lstStyle/>
        <a:p>
          <a:pPr algn="ctr"/>
          <a:endParaRPr lang="es-ES" sz="1800">
            <a:solidFill>
              <a:srgbClr val="002060"/>
            </a:solidFill>
          </a:endParaRPr>
        </a:p>
      </dgm:t>
    </dgm:pt>
    <dgm:pt modelId="{E9848009-BEFF-4FD6-8ECB-0C6EAB8F0205}">
      <dgm:prSet phldrT="[Texto]" custT="1"/>
      <dgm:spPr/>
      <dgm:t>
        <a:bodyPr/>
        <a:lstStyle/>
        <a:p>
          <a:pPr algn="ctr"/>
          <a:r>
            <a:rPr lang="es-ES" sz="1400" b="1" dirty="0" smtClean="0">
              <a:solidFill>
                <a:srgbClr val="002060"/>
              </a:solidFill>
              <a:latin typeface="+mn-lt"/>
              <a:cs typeface="Arial" pitchFamily="34" charset="0"/>
            </a:rPr>
            <a:t>Recursos</a:t>
          </a:r>
          <a:endParaRPr lang="es-ES" sz="1400" b="1" dirty="0">
            <a:solidFill>
              <a:srgbClr val="002060"/>
            </a:solidFill>
            <a:latin typeface="+mn-lt"/>
            <a:cs typeface="Arial" pitchFamily="34" charset="0"/>
          </a:endParaRPr>
        </a:p>
      </dgm:t>
    </dgm:pt>
    <dgm:pt modelId="{FE0DFB0D-3D7C-4ABF-BA28-3362A96D1C78}" type="parTrans" cxnId="{27A22605-A36B-4208-B281-F38A5FCCC952}">
      <dgm:prSet/>
      <dgm:spPr/>
      <dgm:t>
        <a:bodyPr/>
        <a:lstStyle/>
        <a:p>
          <a:pPr algn="ctr"/>
          <a:endParaRPr lang="es-ES" sz="1800">
            <a:solidFill>
              <a:srgbClr val="002060"/>
            </a:solidFill>
          </a:endParaRPr>
        </a:p>
      </dgm:t>
    </dgm:pt>
    <dgm:pt modelId="{E96A73A3-48D2-4C9E-B5C6-AC5515E231F4}" type="sibTrans" cxnId="{27A22605-A36B-4208-B281-F38A5FCCC952}">
      <dgm:prSet/>
      <dgm:spPr/>
      <dgm:t>
        <a:bodyPr/>
        <a:lstStyle/>
        <a:p>
          <a:pPr algn="ctr"/>
          <a:endParaRPr lang="es-ES" sz="1800">
            <a:solidFill>
              <a:srgbClr val="002060"/>
            </a:solidFill>
          </a:endParaRPr>
        </a:p>
      </dgm:t>
    </dgm:pt>
    <dgm:pt modelId="{8286BAC9-A3E0-4E02-980C-F7E7747C0663}">
      <dgm:prSet phldrT="[Texto]" custT="1"/>
      <dgm:spPr/>
      <dgm:t>
        <a:bodyPr/>
        <a:lstStyle/>
        <a:p>
          <a:pPr algn="ctr"/>
          <a:r>
            <a:rPr lang="es-ES" sz="1400" b="1" dirty="0" smtClean="0">
              <a:solidFill>
                <a:srgbClr val="002060"/>
              </a:solidFill>
              <a:latin typeface="+mn-lt"/>
              <a:cs typeface="Arial" pitchFamily="34" charset="0"/>
            </a:rPr>
            <a:t>Estructura</a:t>
          </a:r>
          <a:endParaRPr lang="es-ES" sz="1400" b="1" dirty="0">
            <a:solidFill>
              <a:srgbClr val="002060"/>
            </a:solidFill>
            <a:latin typeface="+mn-lt"/>
            <a:cs typeface="Arial" pitchFamily="34" charset="0"/>
          </a:endParaRPr>
        </a:p>
      </dgm:t>
    </dgm:pt>
    <dgm:pt modelId="{84D2172E-351E-43B8-B249-6C796B3B7A3D}" type="parTrans" cxnId="{60C721A0-4FF1-449D-860D-E8FF7B51B620}">
      <dgm:prSet/>
      <dgm:spPr/>
      <dgm:t>
        <a:bodyPr/>
        <a:lstStyle/>
        <a:p>
          <a:pPr algn="ctr"/>
          <a:endParaRPr lang="es-ES" sz="1800">
            <a:solidFill>
              <a:srgbClr val="002060"/>
            </a:solidFill>
          </a:endParaRPr>
        </a:p>
      </dgm:t>
    </dgm:pt>
    <dgm:pt modelId="{200B6692-F272-4D8A-9680-7F494321A9B5}" type="sibTrans" cxnId="{60C721A0-4FF1-449D-860D-E8FF7B51B620}">
      <dgm:prSet/>
      <dgm:spPr/>
      <dgm:t>
        <a:bodyPr/>
        <a:lstStyle/>
        <a:p>
          <a:pPr algn="ctr"/>
          <a:endParaRPr lang="es-ES" sz="1800">
            <a:solidFill>
              <a:srgbClr val="002060"/>
            </a:solidFill>
          </a:endParaRPr>
        </a:p>
      </dgm:t>
    </dgm:pt>
    <dgm:pt modelId="{D3262592-7022-404A-9B3D-1044EA40C3D5}">
      <dgm:prSet phldrT="[Texto]" custT="1"/>
      <dgm:spPr/>
      <dgm:t>
        <a:bodyPr/>
        <a:lstStyle/>
        <a:p>
          <a:pPr algn="ctr"/>
          <a:r>
            <a:rPr lang="es-ES" sz="1300" b="1" dirty="0" smtClean="0">
              <a:solidFill>
                <a:srgbClr val="002060"/>
              </a:solidFill>
              <a:latin typeface="+mn-lt"/>
              <a:cs typeface="Arial" pitchFamily="34" charset="0"/>
            </a:rPr>
            <a:t>Documentos</a:t>
          </a:r>
          <a:endParaRPr lang="es-ES" sz="1300" b="1" dirty="0">
            <a:solidFill>
              <a:srgbClr val="002060"/>
            </a:solidFill>
            <a:latin typeface="+mn-lt"/>
            <a:cs typeface="Arial" pitchFamily="34" charset="0"/>
          </a:endParaRPr>
        </a:p>
      </dgm:t>
    </dgm:pt>
    <dgm:pt modelId="{2190665B-4CEC-4361-9114-BD3A0384B182}" type="parTrans" cxnId="{2921EFE2-21E7-4FA6-8998-A231F3C1C8FA}">
      <dgm:prSet/>
      <dgm:spPr/>
      <dgm:t>
        <a:bodyPr/>
        <a:lstStyle/>
        <a:p>
          <a:pPr algn="ctr"/>
          <a:endParaRPr lang="es-ES" sz="1800">
            <a:solidFill>
              <a:srgbClr val="002060"/>
            </a:solidFill>
          </a:endParaRPr>
        </a:p>
      </dgm:t>
    </dgm:pt>
    <dgm:pt modelId="{A04FD755-C09B-4FEA-AF29-567857D0CBF4}" type="sibTrans" cxnId="{2921EFE2-21E7-4FA6-8998-A231F3C1C8FA}">
      <dgm:prSet/>
      <dgm:spPr/>
      <dgm:t>
        <a:bodyPr/>
        <a:lstStyle/>
        <a:p>
          <a:pPr algn="ctr"/>
          <a:endParaRPr lang="es-ES" sz="1800">
            <a:solidFill>
              <a:srgbClr val="002060"/>
            </a:solidFill>
          </a:endParaRPr>
        </a:p>
      </dgm:t>
    </dgm:pt>
    <dgm:pt modelId="{ACCE4B53-C314-4B30-889B-3F56BD8A9E05}" type="pres">
      <dgm:prSet presAssocID="{C38043AD-5829-4CB6-80D6-6B7A0D6504EB}" presName="Name0" presStyleCnt="0">
        <dgm:presLayoutVars>
          <dgm:chMax val="1"/>
          <dgm:dir/>
          <dgm:animLvl val="ctr"/>
          <dgm:resizeHandles val="exact"/>
        </dgm:presLayoutVars>
      </dgm:prSet>
      <dgm:spPr/>
      <dgm:t>
        <a:bodyPr/>
        <a:lstStyle/>
        <a:p>
          <a:endParaRPr lang="es-ES"/>
        </a:p>
      </dgm:t>
    </dgm:pt>
    <dgm:pt modelId="{7CA5D58A-BA24-4AE8-95BA-D9A3FE198E62}" type="pres">
      <dgm:prSet presAssocID="{B9FC928E-855F-4868-9CA7-F66C72E41DBA}" presName="centerShape" presStyleLbl="node0" presStyleIdx="0" presStyleCnt="1"/>
      <dgm:spPr/>
      <dgm:t>
        <a:bodyPr/>
        <a:lstStyle/>
        <a:p>
          <a:endParaRPr lang="es-ES"/>
        </a:p>
      </dgm:t>
    </dgm:pt>
    <dgm:pt modelId="{5BFB4936-9E19-4F5A-867D-2960D6EA21CE}" type="pres">
      <dgm:prSet presAssocID="{8E3245F4-E6D4-4314-A3D6-D67555F35E51}" presName="node" presStyleLbl="node1" presStyleIdx="0" presStyleCnt="5" custScaleX="153705" custScaleY="143167">
        <dgm:presLayoutVars>
          <dgm:bulletEnabled val="1"/>
        </dgm:presLayoutVars>
      </dgm:prSet>
      <dgm:spPr/>
      <dgm:t>
        <a:bodyPr/>
        <a:lstStyle/>
        <a:p>
          <a:endParaRPr lang="es-ES"/>
        </a:p>
      </dgm:t>
    </dgm:pt>
    <dgm:pt modelId="{5785764C-82E1-474C-A0A7-6EEC152E8A31}" type="pres">
      <dgm:prSet presAssocID="{8E3245F4-E6D4-4314-A3D6-D67555F35E51}" presName="dummy" presStyleCnt="0"/>
      <dgm:spPr/>
      <dgm:t>
        <a:bodyPr/>
        <a:lstStyle/>
        <a:p>
          <a:endParaRPr lang="es-ES"/>
        </a:p>
      </dgm:t>
    </dgm:pt>
    <dgm:pt modelId="{EEB7CD2C-1D99-4CF9-89AC-A769F8C97965}" type="pres">
      <dgm:prSet presAssocID="{E63028A0-9300-41AC-9AAB-3FA9E1059000}" presName="sibTrans" presStyleLbl="sibTrans2D1" presStyleIdx="0" presStyleCnt="5"/>
      <dgm:spPr/>
      <dgm:t>
        <a:bodyPr/>
        <a:lstStyle/>
        <a:p>
          <a:endParaRPr lang="es-ES"/>
        </a:p>
      </dgm:t>
    </dgm:pt>
    <dgm:pt modelId="{E4CFDBD1-BCE2-44ED-8C18-259FD50504FC}" type="pres">
      <dgm:prSet presAssocID="{ACAD169B-73F2-442E-B750-E90F0BA5EE58}" presName="node" presStyleLbl="node1" presStyleIdx="1" presStyleCnt="5" custScaleX="153705" custScaleY="143167">
        <dgm:presLayoutVars>
          <dgm:bulletEnabled val="1"/>
        </dgm:presLayoutVars>
      </dgm:prSet>
      <dgm:spPr/>
      <dgm:t>
        <a:bodyPr/>
        <a:lstStyle/>
        <a:p>
          <a:endParaRPr lang="es-ES"/>
        </a:p>
      </dgm:t>
    </dgm:pt>
    <dgm:pt modelId="{AA847962-8151-4D0B-9A1C-3A3C14C62CAE}" type="pres">
      <dgm:prSet presAssocID="{ACAD169B-73F2-442E-B750-E90F0BA5EE58}" presName="dummy" presStyleCnt="0"/>
      <dgm:spPr/>
      <dgm:t>
        <a:bodyPr/>
        <a:lstStyle/>
        <a:p>
          <a:endParaRPr lang="es-ES"/>
        </a:p>
      </dgm:t>
    </dgm:pt>
    <dgm:pt modelId="{7E86E66C-7E7A-44AC-AA50-B2FC93FF74AE}" type="pres">
      <dgm:prSet presAssocID="{AE45EDB6-0F61-4B2B-90DA-9B6D53959E51}" presName="sibTrans" presStyleLbl="sibTrans2D1" presStyleIdx="1" presStyleCnt="5"/>
      <dgm:spPr/>
      <dgm:t>
        <a:bodyPr/>
        <a:lstStyle/>
        <a:p>
          <a:endParaRPr lang="es-ES"/>
        </a:p>
      </dgm:t>
    </dgm:pt>
    <dgm:pt modelId="{90A8110E-F1ED-4FDB-9AC7-A8B4B8583DE4}" type="pres">
      <dgm:prSet presAssocID="{E9848009-BEFF-4FD6-8ECB-0C6EAB8F0205}" presName="node" presStyleLbl="node1" presStyleIdx="2" presStyleCnt="5" custScaleX="153705" custScaleY="143167">
        <dgm:presLayoutVars>
          <dgm:bulletEnabled val="1"/>
        </dgm:presLayoutVars>
      </dgm:prSet>
      <dgm:spPr/>
      <dgm:t>
        <a:bodyPr/>
        <a:lstStyle/>
        <a:p>
          <a:endParaRPr lang="es-ES"/>
        </a:p>
      </dgm:t>
    </dgm:pt>
    <dgm:pt modelId="{856F4C75-615E-464E-A6FB-0C9B1B28C9A2}" type="pres">
      <dgm:prSet presAssocID="{E9848009-BEFF-4FD6-8ECB-0C6EAB8F0205}" presName="dummy" presStyleCnt="0"/>
      <dgm:spPr/>
      <dgm:t>
        <a:bodyPr/>
        <a:lstStyle/>
        <a:p>
          <a:endParaRPr lang="es-ES"/>
        </a:p>
      </dgm:t>
    </dgm:pt>
    <dgm:pt modelId="{088922FF-D1CE-4700-8B36-D80F6E44389C}" type="pres">
      <dgm:prSet presAssocID="{E96A73A3-48D2-4C9E-B5C6-AC5515E231F4}" presName="sibTrans" presStyleLbl="sibTrans2D1" presStyleIdx="2" presStyleCnt="5"/>
      <dgm:spPr/>
      <dgm:t>
        <a:bodyPr/>
        <a:lstStyle/>
        <a:p>
          <a:endParaRPr lang="es-ES"/>
        </a:p>
      </dgm:t>
    </dgm:pt>
    <dgm:pt modelId="{6F76F0BD-E1D8-4864-8071-FEB1BD98EDB4}" type="pres">
      <dgm:prSet presAssocID="{8286BAC9-A3E0-4E02-980C-F7E7747C0663}" presName="node" presStyleLbl="node1" presStyleIdx="3" presStyleCnt="5" custScaleX="153705" custScaleY="143167">
        <dgm:presLayoutVars>
          <dgm:bulletEnabled val="1"/>
        </dgm:presLayoutVars>
      </dgm:prSet>
      <dgm:spPr/>
      <dgm:t>
        <a:bodyPr/>
        <a:lstStyle/>
        <a:p>
          <a:endParaRPr lang="es-ES"/>
        </a:p>
      </dgm:t>
    </dgm:pt>
    <dgm:pt modelId="{C92FDB44-3728-4430-BBB5-718F258F641D}" type="pres">
      <dgm:prSet presAssocID="{8286BAC9-A3E0-4E02-980C-F7E7747C0663}" presName="dummy" presStyleCnt="0"/>
      <dgm:spPr/>
      <dgm:t>
        <a:bodyPr/>
        <a:lstStyle/>
        <a:p>
          <a:endParaRPr lang="es-ES"/>
        </a:p>
      </dgm:t>
    </dgm:pt>
    <dgm:pt modelId="{0F85D5C3-49E4-40CC-84E0-DDC18B220464}" type="pres">
      <dgm:prSet presAssocID="{200B6692-F272-4D8A-9680-7F494321A9B5}" presName="sibTrans" presStyleLbl="sibTrans2D1" presStyleIdx="3" presStyleCnt="5"/>
      <dgm:spPr/>
      <dgm:t>
        <a:bodyPr/>
        <a:lstStyle/>
        <a:p>
          <a:endParaRPr lang="es-ES"/>
        </a:p>
      </dgm:t>
    </dgm:pt>
    <dgm:pt modelId="{DCE190FB-61B4-4CED-A3F2-015E1A3B9B54}" type="pres">
      <dgm:prSet presAssocID="{D3262592-7022-404A-9B3D-1044EA40C3D5}" presName="node" presStyleLbl="node1" presStyleIdx="4" presStyleCnt="5" custScaleX="153705" custScaleY="143167">
        <dgm:presLayoutVars>
          <dgm:bulletEnabled val="1"/>
        </dgm:presLayoutVars>
      </dgm:prSet>
      <dgm:spPr/>
      <dgm:t>
        <a:bodyPr/>
        <a:lstStyle/>
        <a:p>
          <a:endParaRPr lang="es-ES"/>
        </a:p>
      </dgm:t>
    </dgm:pt>
    <dgm:pt modelId="{37DF9F2D-4D6B-4FBE-90EE-13EE8B38E6AB}" type="pres">
      <dgm:prSet presAssocID="{D3262592-7022-404A-9B3D-1044EA40C3D5}" presName="dummy" presStyleCnt="0"/>
      <dgm:spPr/>
      <dgm:t>
        <a:bodyPr/>
        <a:lstStyle/>
        <a:p>
          <a:endParaRPr lang="es-ES"/>
        </a:p>
      </dgm:t>
    </dgm:pt>
    <dgm:pt modelId="{4659690C-3018-4507-A3B7-2334DDB94DC7}" type="pres">
      <dgm:prSet presAssocID="{A04FD755-C09B-4FEA-AF29-567857D0CBF4}" presName="sibTrans" presStyleLbl="sibTrans2D1" presStyleIdx="4" presStyleCnt="5"/>
      <dgm:spPr/>
      <dgm:t>
        <a:bodyPr/>
        <a:lstStyle/>
        <a:p>
          <a:endParaRPr lang="es-ES"/>
        </a:p>
      </dgm:t>
    </dgm:pt>
  </dgm:ptLst>
  <dgm:cxnLst>
    <dgm:cxn modelId="{EC14F5C1-8B31-43C2-8271-E5566FCCFA37}" type="presOf" srcId="{AE45EDB6-0F61-4B2B-90DA-9B6D53959E51}" destId="{7E86E66C-7E7A-44AC-AA50-B2FC93FF74AE}" srcOrd="0" destOrd="0" presId="urn:microsoft.com/office/officeart/2005/8/layout/radial6"/>
    <dgm:cxn modelId="{B9A42A5D-6A74-440A-A95E-304AE5B62D89}" type="presOf" srcId="{8286BAC9-A3E0-4E02-980C-F7E7747C0663}" destId="{6F76F0BD-E1D8-4864-8071-FEB1BD98EDB4}" srcOrd="0" destOrd="0" presId="urn:microsoft.com/office/officeart/2005/8/layout/radial6"/>
    <dgm:cxn modelId="{0781C99F-7EC1-4795-9A53-EDEF695EB7C1}" type="presOf" srcId="{8E3245F4-E6D4-4314-A3D6-D67555F35E51}" destId="{5BFB4936-9E19-4F5A-867D-2960D6EA21CE}" srcOrd="0" destOrd="0" presId="urn:microsoft.com/office/officeart/2005/8/layout/radial6"/>
    <dgm:cxn modelId="{0FDFAFB9-0BF3-4E85-8490-03C0977EDA3A}" type="presOf" srcId="{B9FC928E-855F-4868-9CA7-F66C72E41DBA}" destId="{7CA5D58A-BA24-4AE8-95BA-D9A3FE198E62}" srcOrd="0" destOrd="0" presId="urn:microsoft.com/office/officeart/2005/8/layout/radial6"/>
    <dgm:cxn modelId="{27A22605-A36B-4208-B281-F38A5FCCC952}" srcId="{B9FC928E-855F-4868-9CA7-F66C72E41DBA}" destId="{E9848009-BEFF-4FD6-8ECB-0C6EAB8F0205}" srcOrd="2" destOrd="0" parTransId="{FE0DFB0D-3D7C-4ABF-BA28-3362A96D1C78}" sibTransId="{E96A73A3-48D2-4C9E-B5C6-AC5515E231F4}"/>
    <dgm:cxn modelId="{D7B87DFF-A367-413D-BEFB-4654AECB5438}" type="presOf" srcId="{D3262592-7022-404A-9B3D-1044EA40C3D5}" destId="{DCE190FB-61B4-4CED-A3F2-015E1A3B9B54}" srcOrd="0" destOrd="0" presId="urn:microsoft.com/office/officeart/2005/8/layout/radial6"/>
    <dgm:cxn modelId="{B9A5C4C0-2211-46C1-9450-2A6E5D0BD880}" type="presOf" srcId="{C38043AD-5829-4CB6-80D6-6B7A0D6504EB}" destId="{ACCE4B53-C314-4B30-889B-3F56BD8A9E05}" srcOrd="0" destOrd="0" presId="urn:microsoft.com/office/officeart/2005/8/layout/radial6"/>
    <dgm:cxn modelId="{EBFC847D-95F7-4D46-9ABF-8E5677EBDC57}" type="presOf" srcId="{200B6692-F272-4D8A-9680-7F494321A9B5}" destId="{0F85D5C3-49E4-40CC-84E0-DDC18B220464}" srcOrd="0" destOrd="0" presId="urn:microsoft.com/office/officeart/2005/8/layout/radial6"/>
    <dgm:cxn modelId="{2921EFE2-21E7-4FA6-8998-A231F3C1C8FA}" srcId="{B9FC928E-855F-4868-9CA7-F66C72E41DBA}" destId="{D3262592-7022-404A-9B3D-1044EA40C3D5}" srcOrd="4" destOrd="0" parTransId="{2190665B-4CEC-4361-9114-BD3A0384B182}" sibTransId="{A04FD755-C09B-4FEA-AF29-567857D0CBF4}"/>
    <dgm:cxn modelId="{B5DC529B-AC50-482D-B409-BAF652C2C96B}" srcId="{B9FC928E-855F-4868-9CA7-F66C72E41DBA}" destId="{8E3245F4-E6D4-4314-A3D6-D67555F35E51}" srcOrd="0" destOrd="0" parTransId="{689BE7C7-0ED5-4ECB-A8BA-F4A6845FB9D6}" sibTransId="{E63028A0-9300-41AC-9AAB-3FA9E1059000}"/>
    <dgm:cxn modelId="{4356B643-B507-46F4-AC52-4754B306FB3D}" srcId="{B9FC928E-855F-4868-9CA7-F66C72E41DBA}" destId="{ACAD169B-73F2-442E-B750-E90F0BA5EE58}" srcOrd="1" destOrd="0" parTransId="{E0AD77DF-0F1C-4985-8230-B390FE6BD6C1}" sibTransId="{AE45EDB6-0F61-4B2B-90DA-9B6D53959E51}"/>
    <dgm:cxn modelId="{E2A51B1A-155E-4062-AC95-5F7E1C69E6BE}" type="presOf" srcId="{ACAD169B-73F2-442E-B750-E90F0BA5EE58}" destId="{E4CFDBD1-BCE2-44ED-8C18-259FD50504FC}" srcOrd="0" destOrd="0" presId="urn:microsoft.com/office/officeart/2005/8/layout/radial6"/>
    <dgm:cxn modelId="{2288C9A1-E961-4BBF-97CD-1BB3D69DAA7C}" type="presOf" srcId="{A04FD755-C09B-4FEA-AF29-567857D0CBF4}" destId="{4659690C-3018-4507-A3B7-2334DDB94DC7}" srcOrd="0" destOrd="0" presId="urn:microsoft.com/office/officeart/2005/8/layout/radial6"/>
    <dgm:cxn modelId="{9C7190AB-E0F7-48E9-857A-E37FC99026BC}" type="presOf" srcId="{E9848009-BEFF-4FD6-8ECB-0C6EAB8F0205}" destId="{90A8110E-F1ED-4FDB-9AC7-A8B4B8583DE4}" srcOrd="0" destOrd="0" presId="urn:microsoft.com/office/officeart/2005/8/layout/radial6"/>
    <dgm:cxn modelId="{60C721A0-4FF1-449D-860D-E8FF7B51B620}" srcId="{B9FC928E-855F-4868-9CA7-F66C72E41DBA}" destId="{8286BAC9-A3E0-4E02-980C-F7E7747C0663}" srcOrd="3" destOrd="0" parTransId="{84D2172E-351E-43B8-B249-6C796B3B7A3D}" sibTransId="{200B6692-F272-4D8A-9680-7F494321A9B5}"/>
    <dgm:cxn modelId="{0F595666-4DA3-4C6F-AD25-C00671AEEA92}" type="presOf" srcId="{E63028A0-9300-41AC-9AAB-3FA9E1059000}" destId="{EEB7CD2C-1D99-4CF9-89AC-A769F8C97965}" srcOrd="0" destOrd="0" presId="urn:microsoft.com/office/officeart/2005/8/layout/radial6"/>
    <dgm:cxn modelId="{BCB34491-18D2-4B85-82B4-3F873F5ECC2E}" srcId="{C38043AD-5829-4CB6-80D6-6B7A0D6504EB}" destId="{B9FC928E-855F-4868-9CA7-F66C72E41DBA}" srcOrd="0" destOrd="0" parTransId="{4CAA799B-A6E4-4CB2-AA99-F22CE494ADE9}" sibTransId="{68820598-B8D3-4EA9-817E-30A1742B0AF5}"/>
    <dgm:cxn modelId="{6982BC32-EDFF-4B67-9A29-C631801179FF}" type="presOf" srcId="{E96A73A3-48D2-4C9E-B5C6-AC5515E231F4}" destId="{088922FF-D1CE-4700-8B36-D80F6E44389C}" srcOrd="0" destOrd="0" presId="urn:microsoft.com/office/officeart/2005/8/layout/radial6"/>
    <dgm:cxn modelId="{CC4CB89A-5C9E-450A-886C-B7FBD63A1589}" type="presParOf" srcId="{ACCE4B53-C314-4B30-889B-3F56BD8A9E05}" destId="{7CA5D58A-BA24-4AE8-95BA-D9A3FE198E62}" srcOrd="0" destOrd="0" presId="urn:microsoft.com/office/officeart/2005/8/layout/radial6"/>
    <dgm:cxn modelId="{9B9EFFF8-F846-40F9-82F9-DCA1022C5FDA}" type="presParOf" srcId="{ACCE4B53-C314-4B30-889B-3F56BD8A9E05}" destId="{5BFB4936-9E19-4F5A-867D-2960D6EA21CE}" srcOrd="1" destOrd="0" presId="urn:microsoft.com/office/officeart/2005/8/layout/radial6"/>
    <dgm:cxn modelId="{D4826BE7-612F-418C-B2CC-86B131423D3C}" type="presParOf" srcId="{ACCE4B53-C314-4B30-889B-3F56BD8A9E05}" destId="{5785764C-82E1-474C-A0A7-6EEC152E8A31}" srcOrd="2" destOrd="0" presId="urn:microsoft.com/office/officeart/2005/8/layout/radial6"/>
    <dgm:cxn modelId="{C2B6903C-47A7-49B6-876A-5F4400E4DA3F}" type="presParOf" srcId="{ACCE4B53-C314-4B30-889B-3F56BD8A9E05}" destId="{EEB7CD2C-1D99-4CF9-89AC-A769F8C97965}" srcOrd="3" destOrd="0" presId="urn:microsoft.com/office/officeart/2005/8/layout/radial6"/>
    <dgm:cxn modelId="{F8537D2B-44D0-4571-8D5C-399756533DF3}" type="presParOf" srcId="{ACCE4B53-C314-4B30-889B-3F56BD8A9E05}" destId="{E4CFDBD1-BCE2-44ED-8C18-259FD50504FC}" srcOrd="4" destOrd="0" presId="urn:microsoft.com/office/officeart/2005/8/layout/radial6"/>
    <dgm:cxn modelId="{FD6CAB08-38F6-4B89-B012-3CBA0865F662}" type="presParOf" srcId="{ACCE4B53-C314-4B30-889B-3F56BD8A9E05}" destId="{AA847962-8151-4D0B-9A1C-3A3C14C62CAE}" srcOrd="5" destOrd="0" presId="urn:microsoft.com/office/officeart/2005/8/layout/radial6"/>
    <dgm:cxn modelId="{95A8B1C6-8804-4863-BB81-59232AD12B82}" type="presParOf" srcId="{ACCE4B53-C314-4B30-889B-3F56BD8A9E05}" destId="{7E86E66C-7E7A-44AC-AA50-B2FC93FF74AE}" srcOrd="6" destOrd="0" presId="urn:microsoft.com/office/officeart/2005/8/layout/radial6"/>
    <dgm:cxn modelId="{AA81DFA2-814D-43BB-84B3-1C32CE2A9A13}" type="presParOf" srcId="{ACCE4B53-C314-4B30-889B-3F56BD8A9E05}" destId="{90A8110E-F1ED-4FDB-9AC7-A8B4B8583DE4}" srcOrd="7" destOrd="0" presId="urn:microsoft.com/office/officeart/2005/8/layout/radial6"/>
    <dgm:cxn modelId="{DDC91D0F-82CF-42E9-83AB-DAD5E802FC07}" type="presParOf" srcId="{ACCE4B53-C314-4B30-889B-3F56BD8A9E05}" destId="{856F4C75-615E-464E-A6FB-0C9B1B28C9A2}" srcOrd="8" destOrd="0" presId="urn:microsoft.com/office/officeart/2005/8/layout/radial6"/>
    <dgm:cxn modelId="{E3F4CB92-DD4E-4DEA-86E2-403429F64DCA}" type="presParOf" srcId="{ACCE4B53-C314-4B30-889B-3F56BD8A9E05}" destId="{088922FF-D1CE-4700-8B36-D80F6E44389C}" srcOrd="9" destOrd="0" presId="urn:microsoft.com/office/officeart/2005/8/layout/radial6"/>
    <dgm:cxn modelId="{CFE4AFA5-0420-4077-8D46-4845FA2F799E}" type="presParOf" srcId="{ACCE4B53-C314-4B30-889B-3F56BD8A9E05}" destId="{6F76F0BD-E1D8-4864-8071-FEB1BD98EDB4}" srcOrd="10" destOrd="0" presId="urn:microsoft.com/office/officeart/2005/8/layout/radial6"/>
    <dgm:cxn modelId="{971CD391-0460-4A8B-B876-891AAB47101D}" type="presParOf" srcId="{ACCE4B53-C314-4B30-889B-3F56BD8A9E05}" destId="{C92FDB44-3728-4430-BBB5-718F258F641D}" srcOrd="11" destOrd="0" presId="urn:microsoft.com/office/officeart/2005/8/layout/radial6"/>
    <dgm:cxn modelId="{B6CCD48D-8248-40FD-B8BE-5DB42563DFC8}" type="presParOf" srcId="{ACCE4B53-C314-4B30-889B-3F56BD8A9E05}" destId="{0F85D5C3-49E4-40CC-84E0-DDC18B220464}" srcOrd="12" destOrd="0" presId="urn:microsoft.com/office/officeart/2005/8/layout/radial6"/>
    <dgm:cxn modelId="{21C47877-C9C3-46BE-9081-D0B5BAF3C5F2}" type="presParOf" srcId="{ACCE4B53-C314-4B30-889B-3F56BD8A9E05}" destId="{DCE190FB-61B4-4CED-A3F2-015E1A3B9B54}" srcOrd="13" destOrd="0" presId="urn:microsoft.com/office/officeart/2005/8/layout/radial6"/>
    <dgm:cxn modelId="{FE3FD4DB-EB2C-4EC5-9933-788E020DF7F8}" type="presParOf" srcId="{ACCE4B53-C314-4B30-889B-3F56BD8A9E05}" destId="{37DF9F2D-4D6B-4FBE-90EE-13EE8B38E6AB}" srcOrd="14" destOrd="0" presId="urn:microsoft.com/office/officeart/2005/8/layout/radial6"/>
    <dgm:cxn modelId="{AB47FC7D-7BBB-4E83-88A1-F1B7ADF54B92}" type="presParOf" srcId="{ACCE4B53-C314-4B30-889B-3F56BD8A9E05}" destId="{4659690C-3018-4507-A3B7-2334DDB94DC7}"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16F39C-BA89-4A47-ADC1-3EAE22F2B5A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S"/>
        </a:p>
      </dgm:t>
    </dgm:pt>
    <dgm:pt modelId="{04FEADCC-C442-4CBE-9FC6-8ADC0C0CAB0C}">
      <dgm:prSet phldrT="[Texto]"/>
      <dgm:spPr/>
      <dgm:t>
        <a:bodyPr/>
        <a:lstStyle/>
        <a:p>
          <a:pPr algn="l"/>
          <a:r>
            <a:rPr lang="es-ES" b="1" dirty="0">
              <a:solidFill>
                <a:srgbClr val="7030A0"/>
              </a:solidFill>
            </a:rPr>
            <a:t>ISO 9001:2008</a:t>
          </a:r>
        </a:p>
      </dgm:t>
    </dgm:pt>
    <dgm:pt modelId="{C606DFDA-66AA-4A53-8C4E-6492E1F7AA6E}" type="parTrans" cxnId="{64653AE0-D486-492A-BFF5-1682396C7D14}">
      <dgm:prSet/>
      <dgm:spPr/>
      <dgm:t>
        <a:bodyPr/>
        <a:lstStyle/>
        <a:p>
          <a:pPr algn="l"/>
          <a:endParaRPr lang="es-ES"/>
        </a:p>
      </dgm:t>
    </dgm:pt>
    <dgm:pt modelId="{573B3E31-7DF0-4601-9F10-94AEE5913EA7}" type="sibTrans" cxnId="{64653AE0-D486-492A-BFF5-1682396C7D14}">
      <dgm:prSet/>
      <dgm:spPr/>
      <dgm:t>
        <a:bodyPr/>
        <a:lstStyle/>
        <a:p>
          <a:pPr algn="l"/>
          <a:endParaRPr lang="es-ES"/>
        </a:p>
      </dgm:t>
    </dgm:pt>
    <dgm:pt modelId="{ECD7B4EA-8CDB-4896-8584-C0A6E3D39542}">
      <dgm:prSet phldrT="[Texto]" custT="1"/>
      <dgm:spPr/>
      <dgm:t>
        <a:bodyPr/>
        <a:lstStyle/>
        <a:p>
          <a:pPr algn="l"/>
          <a:r>
            <a:rPr lang="es-ES" sz="1800" b="1">
              <a:solidFill>
                <a:srgbClr val="002060"/>
              </a:solidFill>
            </a:rPr>
            <a:t>- Requisito para un SGC</a:t>
          </a:r>
        </a:p>
      </dgm:t>
    </dgm:pt>
    <dgm:pt modelId="{E2D877D7-49F8-4D19-8952-B31FF1A04F3D}" type="parTrans" cxnId="{F0CD414C-0E87-4BE1-83DB-B299A8C35096}">
      <dgm:prSet/>
      <dgm:spPr/>
      <dgm:t>
        <a:bodyPr/>
        <a:lstStyle/>
        <a:p>
          <a:pPr algn="l"/>
          <a:endParaRPr lang="es-ES"/>
        </a:p>
      </dgm:t>
    </dgm:pt>
    <dgm:pt modelId="{ECFAA71D-269B-461F-B441-5CD091F0041F}" type="sibTrans" cxnId="{F0CD414C-0E87-4BE1-83DB-B299A8C35096}">
      <dgm:prSet/>
      <dgm:spPr/>
      <dgm:t>
        <a:bodyPr/>
        <a:lstStyle/>
        <a:p>
          <a:pPr algn="l"/>
          <a:endParaRPr lang="es-ES"/>
        </a:p>
      </dgm:t>
    </dgm:pt>
    <dgm:pt modelId="{B250EB3A-81B3-48AF-A326-257BB677509A}">
      <dgm:prSet phldrT="[Texto]"/>
      <dgm:spPr/>
      <dgm:t>
        <a:bodyPr/>
        <a:lstStyle/>
        <a:p>
          <a:pPr algn="l"/>
          <a:r>
            <a:rPr lang="es-ES" b="1">
              <a:solidFill>
                <a:srgbClr val="7030A0"/>
              </a:solidFill>
            </a:rPr>
            <a:t>ISO 9000:2005</a:t>
          </a:r>
        </a:p>
      </dgm:t>
    </dgm:pt>
    <dgm:pt modelId="{F5F0022B-F57E-4373-A0AB-A22448498F14}" type="parTrans" cxnId="{85860CBE-D644-4143-81B1-B7CD0C2F67B7}">
      <dgm:prSet/>
      <dgm:spPr/>
      <dgm:t>
        <a:bodyPr/>
        <a:lstStyle/>
        <a:p>
          <a:pPr algn="l"/>
          <a:endParaRPr lang="es-ES"/>
        </a:p>
      </dgm:t>
    </dgm:pt>
    <dgm:pt modelId="{937A8503-6F2D-4C0C-90C0-750C696F631C}" type="sibTrans" cxnId="{85860CBE-D644-4143-81B1-B7CD0C2F67B7}">
      <dgm:prSet/>
      <dgm:spPr/>
      <dgm:t>
        <a:bodyPr/>
        <a:lstStyle/>
        <a:p>
          <a:pPr algn="l"/>
          <a:endParaRPr lang="es-ES"/>
        </a:p>
      </dgm:t>
    </dgm:pt>
    <dgm:pt modelId="{59EFF622-2D37-40CF-80D8-CA0B2BB9F5CA}">
      <dgm:prSet phldrT="[Texto]" custT="1"/>
      <dgm:spPr/>
      <dgm:t>
        <a:bodyPr/>
        <a:lstStyle/>
        <a:p>
          <a:pPr algn="l"/>
          <a:r>
            <a:rPr lang="es-ES" sz="1800" b="1" dirty="0">
              <a:solidFill>
                <a:srgbClr val="002060"/>
              </a:solidFill>
            </a:rPr>
            <a:t>- </a:t>
          </a:r>
          <a:r>
            <a:rPr lang="es-ES" sz="1800" b="1" dirty="0" smtClean="0">
              <a:solidFill>
                <a:srgbClr val="002060"/>
              </a:solidFill>
            </a:rPr>
            <a:t>Fundamentos </a:t>
          </a:r>
          <a:r>
            <a:rPr lang="es-ES" sz="1800" b="1" dirty="0">
              <a:solidFill>
                <a:srgbClr val="002060"/>
              </a:solidFill>
            </a:rPr>
            <a:t>y vocabulario</a:t>
          </a:r>
        </a:p>
      </dgm:t>
    </dgm:pt>
    <dgm:pt modelId="{F42D1855-2D0C-4717-BA72-8027BE815D55}" type="parTrans" cxnId="{8F3CF269-57AB-4E8C-93A3-03339110BD83}">
      <dgm:prSet/>
      <dgm:spPr/>
      <dgm:t>
        <a:bodyPr/>
        <a:lstStyle/>
        <a:p>
          <a:pPr algn="l"/>
          <a:endParaRPr lang="es-ES"/>
        </a:p>
      </dgm:t>
    </dgm:pt>
    <dgm:pt modelId="{7BCC21A6-BC91-4D36-AC6F-441DE6812488}" type="sibTrans" cxnId="{8F3CF269-57AB-4E8C-93A3-03339110BD83}">
      <dgm:prSet/>
      <dgm:spPr/>
      <dgm:t>
        <a:bodyPr/>
        <a:lstStyle/>
        <a:p>
          <a:pPr algn="l"/>
          <a:endParaRPr lang="es-ES"/>
        </a:p>
      </dgm:t>
    </dgm:pt>
    <dgm:pt modelId="{4189F522-E894-4ADF-ACA3-7C81DAB4EAC7}">
      <dgm:prSet phldrT="[Texto]"/>
      <dgm:spPr/>
      <dgm:t>
        <a:bodyPr/>
        <a:lstStyle/>
        <a:p>
          <a:pPr algn="l"/>
          <a:r>
            <a:rPr lang="es-ES" b="1">
              <a:solidFill>
                <a:srgbClr val="7030A0"/>
              </a:solidFill>
            </a:rPr>
            <a:t>ISO 9004:2009</a:t>
          </a:r>
        </a:p>
      </dgm:t>
    </dgm:pt>
    <dgm:pt modelId="{9EF6739D-7891-4720-8394-2CE3207B1A8F}" type="parTrans" cxnId="{9FDA0885-D47B-4A20-8950-60B9EE855A5B}">
      <dgm:prSet/>
      <dgm:spPr/>
      <dgm:t>
        <a:bodyPr/>
        <a:lstStyle/>
        <a:p>
          <a:pPr algn="l"/>
          <a:endParaRPr lang="es-ES"/>
        </a:p>
      </dgm:t>
    </dgm:pt>
    <dgm:pt modelId="{2BAB41DE-2095-47B8-8871-8B4A688E89F8}" type="sibTrans" cxnId="{9FDA0885-D47B-4A20-8950-60B9EE855A5B}">
      <dgm:prSet/>
      <dgm:spPr/>
      <dgm:t>
        <a:bodyPr/>
        <a:lstStyle/>
        <a:p>
          <a:pPr algn="l"/>
          <a:endParaRPr lang="es-ES"/>
        </a:p>
      </dgm:t>
    </dgm:pt>
    <dgm:pt modelId="{9160DFAB-12B7-4AD1-BB5D-3584DFDBCCCC}">
      <dgm:prSet phldrT="[Texto]" custT="1"/>
      <dgm:spPr/>
      <dgm:t>
        <a:bodyPr/>
        <a:lstStyle/>
        <a:p>
          <a:pPr algn="just"/>
          <a:r>
            <a:rPr lang="es-ES" sz="1800" b="1">
              <a:solidFill>
                <a:srgbClr val="002060"/>
              </a:solidFill>
            </a:rPr>
            <a:t>-Guía para la gestión del éxito sostenido</a:t>
          </a:r>
        </a:p>
      </dgm:t>
    </dgm:pt>
    <dgm:pt modelId="{A145D300-EC5B-4FD1-849A-2C4A505CC8F8}" type="parTrans" cxnId="{E4C1045A-3258-43FA-9893-A3A50711A658}">
      <dgm:prSet/>
      <dgm:spPr/>
      <dgm:t>
        <a:bodyPr/>
        <a:lstStyle/>
        <a:p>
          <a:pPr algn="l"/>
          <a:endParaRPr lang="es-ES"/>
        </a:p>
      </dgm:t>
    </dgm:pt>
    <dgm:pt modelId="{482DC386-1298-4D6D-B61E-AC22A2559329}" type="sibTrans" cxnId="{E4C1045A-3258-43FA-9893-A3A50711A658}">
      <dgm:prSet/>
      <dgm:spPr/>
      <dgm:t>
        <a:bodyPr/>
        <a:lstStyle/>
        <a:p>
          <a:pPr algn="l"/>
          <a:endParaRPr lang="es-ES"/>
        </a:p>
      </dgm:t>
    </dgm:pt>
    <dgm:pt modelId="{A50B5B98-3421-401B-A7F1-BB2DF44EFA97}">
      <dgm:prSet phldrT="[Texto]" custT="1"/>
      <dgm:spPr/>
      <dgm:t>
        <a:bodyPr/>
        <a:lstStyle/>
        <a:p>
          <a:pPr algn="l"/>
          <a:r>
            <a:rPr lang="es-ES" sz="1800" b="1">
              <a:solidFill>
                <a:srgbClr val="002060"/>
              </a:solidFill>
            </a:rPr>
            <a:t>- Norma certificable</a:t>
          </a:r>
        </a:p>
      </dgm:t>
    </dgm:pt>
    <dgm:pt modelId="{F0651702-BF6C-46BB-A1E6-197B2CFFB719}" type="parTrans" cxnId="{0C151CA1-0455-4456-B12B-6579EED90BD7}">
      <dgm:prSet/>
      <dgm:spPr/>
      <dgm:t>
        <a:bodyPr/>
        <a:lstStyle/>
        <a:p>
          <a:pPr algn="l"/>
          <a:endParaRPr lang="es-ES"/>
        </a:p>
      </dgm:t>
    </dgm:pt>
    <dgm:pt modelId="{1E64FE6F-8E8C-4838-97C9-41506DB13322}" type="sibTrans" cxnId="{0C151CA1-0455-4456-B12B-6579EED90BD7}">
      <dgm:prSet/>
      <dgm:spPr/>
      <dgm:t>
        <a:bodyPr/>
        <a:lstStyle/>
        <a:p>
          <a:pPr algn="l"/>
          <a:endParaRPr lang="es-ES"/>
        </a:p>
      </dgm:t>
    </dgm:pt>
    <dgm:pt modelId="{47754B67-0712-49D9-A05F-212EB305C2DB}">
      <dgm:prSet phldrT="[Texto]" custT="1"/>
      <dgm:spPr/>
      <dgm:t>
        <a:bodyPr/>
        <a:lstStyle/>
        <a:p>
          <a:pPr algn="just"/>
          <a:r>
            <a:rPr lang="es-ES" sz="1800" b="1" dirty="0">
              <a:solidFill>
                <a:srgbClr val="002060"/>
              </a:solidFill>
            </a:rPr>
            <a:t>-Sirve como complemento para la ISO 9001</a:t>
          </a:r>
        </a:p>
      </dgm:t>
    </dgm:pt>
    <dgm:pt modelId="{C4CAC370-06C4-48B0-BEF2-5C26D3ABAE42}" type="parTrans" cxnId="{C005082E-DE71-479E-8BE1-F1EAF34902AB}">
      <dgm:prSet/>
      <dgm:spPr/>
      <dgm:t>
        <a:bodyPr/>
        <a:lstStyle/>
        <a:p>
          <a:pPr algn="l"/>
          <a:endParaRPr lang="es-ES"/>
        </a:p>
      </dgm:t>
    </dgm:pt>
    <dgm:pt modelId="{512C517E-F83E-41BF-9EAC-FD471816FB99}" type="sibTrans" cxnId="{C005082E-DE71-479E-8BE1-F1EAF34902AB}">
      <dgm:prSet/>
      <dgm:spPr/>
      <dgm:t>
        <a:bodyPr/>
        <a:lstStyle/>
        <a:p>
          <a:pPr algn="l"/>
          <a:endParaRPr lang="es-ES"/>
        </a:p>
      </dgm:t>
    </dgm:pt>
    <dgm:pt modelId="{A8C7F342-97AC-4819-B0BD-8D3069F9365F}">
      <dgm:prSet phldrT="[Texto]" custT="1"/>
      <dgm:spPr/>
      <dgm:t>
        <a:bodyPr/>
        <a:lstStyle/>
        <a:p>
          <a:pPr algn="just"/>
          <a:r>
            <a:rPr lang="es-ES" sz="1800" b="1">
              <a:solidFill>
                <a:srgbClr val="002060"/>
              </a:solidFill>
            </a:rPr>
            <a:t>-No provee requisitos por tanto no es certificable </a:t>
          </a:r>
        </a:p>
      </dgm:t>
    </dgm:pt>
    <dgm:pt modelId="{6907FA53-5C17-4847-BD90-E99A08C99BE7}" type="parTrans" cxnId="{8D152F06-B693-43C6-A63C-7B60299663AF}">
      <dgm:prSet/>
      <dgm:spPr/>
      <dgm:t>
        <a:bodyPr/>
        <a:lstStyle/>
        <a:p>
          <a:pPr algn="l"/>
          <a:endParaRPr lang="es-ES"/>
        </a:p>
      </dgm:t>
    </dgm:pt>
    <dgm:pt modelId="{901F4241-5DE8-4354-B121-4BCCBA6F7ED9}" type="sibTrans" cxnId="{8D152F06-B693-43C6-A63C-7B60299663AF}">
      <dgm:prSet/>
      <dgm:spPr/>
      <dgm:t>
        <a:bodyPr/>
        <a:lstStyle/>
        <a:p>
          <a:pPr algn="l"/>
          <a:endParaRPr lang="es-ES"/>
        </a:p>
      </dgm:t>
    </dgm:pt>
    <dgm:pt modelId="{027B99C6-14A8-41E1-87DB-7AA4E3664630}">
      <dgm:prSet/>
      <dgm:spPr/>
      <dgm:t>
        <a:bodyPr/>
        <a:lstStyle/>
        <a:p>
          <a:r>
            <a:rPr lang="es-ES" b="1">
              <a:solidFill>
                <a:srgbClr val="7030A0"/>
              </a:solidFill>
            </a:rPr>
            <a:t>ISO 19011:2011</a:t>
          </a:r>
        </a:p>
      </dgm:t>
    </dgm:pt>
    <dgm:pt modelId="{396457C9-1E84-41D4-9911-A29ED63264CE}" type="parTrans" cxnId="{B4E95411-1C4F-4980-971E-22938F5FADF2}">
      <dgm:prSet/>
      <dgm:spPr/>
      <dgm:t>
        <a:bodyPr/>
        <a:lstStyle/>
        <a:p>
          <a:endParaRPr lang="es-ES"/>
        </a:p>
      </dgm:t>
    </dgm:pt>
    <dgm:pt modelId="{FDC0C6F9-0E65-4EE0-B09D-DB05F0C9834F}" type="sibTrans" cxnId="{B4E95411-1C4F-4980-971E-22938F5FADF2}">
      <dgm:prSet/>
      <dgm:spPr/>
      <dgm:t>
        <a:bodyPr/>
        <a:lstStyle/>
        <a:p>
          <a:endParaRPr lang="es-ES"/>
        </a:p>
      </dgm:t>
    </dgm:pt>
    <dgm:pt modelId="{4A42BB32-01DE-4CF7-BAA8-EEE65B7CFEB1}">
      <dgm:prSet custT="1"/>
      <dgm:spPr/>
      <dgm:t>
        <a:bodyPr/>
        <a:lstStyle/>
        <a:p>
          <a:r>
            <a:rPr lang="es-ES" sz="1800" b="1" dirty="0">
              <a:solidFill>
                <a:srgbClr val="002060"/>
              </a:solidFill>
            </a:rPr>
            <a:t>- </a:t>
          </a:r>
          <a:r>
            <a:rPr lang="es-ES" sz="1800" b="1" dirty="0" smtClean="0">
              <a:solidFill>
                <a:srgbClr val="002060"/>
              </a:solidFill>
            </a:rPr>
            <a:t>Orientación </a:t>
          </a:r>
          <a:r>
            <a:rPr lang="es-ES" sz="1800" b="1" dirty="0">
              <a:solidFill>
                <a:srgbClr val="002060"/>
              </a:solidFill>
            </a:rPr>
            <a:t>para auditorias internas y externas del </a:t>
          </a:r>
          <a:r>
            <a:rPr lang="es-ES" sz="1800" b="1" dirty="0" smtClean="0">
              <a:solidFill>
                <a:srgbClr val="002060"/>
              </a:solidFill>
            </a:rPr>
            <a:t>Sistema de Gestión de la Calidad</a:t>
          </a:r>
          <a:endParaRPr lang="es-ES" sz="1800" b="1" dirty="0">
            <a:solidFill>
              <a:srgbClr val="002060"/>
            </a:solidFill>
          </a:endParaRPr>
        </a:p>
        <a:p>
          <a:endParaRPr lang="es-ES" sz="1800" b="1" dirty="0">
            <a:solidFill>
              <a:srgbClr val="002060"/>
            </a:solidFill>
          </a:endParaRPr>
        </a:p>
      </dgm:t>
    </dgm:pt>
    <dgm:pt modelId="{45C860F1-A08C-4F82-9565-C55A8087CDDD}" type="parTrans" cxnId="{0D2C6966-43B8-4F60-93D4-F51779FDB72D}">
      <dgm:prSet/>
      <dgm:spPr/>
      <dgm:t>
        <a:bodyPr/>
        <a:lstStyle/>
        <a:p>
          <a:endParaRPr lang="es-ES"/>
        </a:p>
      </dgm:t>
    </dgm:pt>
    <dgm:pt modelId="{F6E0F6E5-FB04-4AFB-B6F2-768D474BAD28}" type="sibTrans" cxnId="{0D2C6966-43B8-4F60-93D4-F51779FDB72D}">
      <dgm:prSet/>
      <dgm:spPr/>
      <dgm:t>
        <a:bodyPr/>
        <a:lstStyle/>
        <a:p>
          <a:endParaRPr lang="es-ES"/>
        </a:p>
      </dgm:t>
    </dgm:pt>
    <dgm:pt modelId="{8FA9AA16-9F7C-4C96-A2F4-6997E59AEE77}" type="pres">
      <dgm:prSet presAssocID="{7E16F39C-BA89-4A47-ADC1-3EAE22F2B5A9}" presName="Name0" presStyleCnt="0">
        <dgm:presLayoutVars>
          <dgm:chMax val="5"/>
          <dgm:chPref val="5"/>
          <dgm:dir/>
          <dgm:animLvl val="lvl"/>
        </dgm:presLayoutVars>
      </dgm:prSet>
      <dgm:spPr/>
      <dgm:t>
        <a:bodyPr/>
        <a:lstStyle/>
        <a:p>
          <a:endParaRPr lang="es-ES"/>
        </a:p>
      </dgm:t>
    </dgm:pt>
    <dgm:pt modelId="{58AB4A95-80EE-4471-ABE8-DE9A856BB817}" type="pres">
      <dgm:prSet presAssocID="{04FEADCC-C442-4CBE-9FC6-8ADC0C0CAB0C}" presName="parentText1" presStyleLbl="node1" presStyleIdx="0" presStyleCnt="4" custLinFactNeighborX="0">
        <dgm:presLayoutVars>
          <dgm:chMax/>
          <dgm:chPref val="3"/>
          <dgm:bulletEnabled val="1"/>
        </dgm:presLayoutVars>
      </dgm:prSet>
      <dgm:spPr/>
      <dgm:t>
        <a:bodyPr/>
        <a:lstStyle/>
        <a:p>
          <a:endParaRPr lang="es-ES"/>
        </a:p>
      </dgm:t>
    </dgm:pt>
    <dgm:pt modelId="{586EC7C4-4F8F-456A-910B-95ABBBF71734}" type="pres">
      <dgm:prSet presAssocID="{04FEADCC-C442-4CBE-9FC6-8ADC0C0CAB0C}" presName="childText1" presStyleLbl="solidAlignAcc1" presStyleIdx="0" presStyleCnt="4" custScaleY="70495" custLinFactNeighborX="1800" custLinFactNeighborY="-14467">
        <dgm:presLayoutVars>
          <dgm:chMax val="0"/>
          <dgm:chPref val="0"/>
          <dgm:bulletEnabled val="1"/>
        </dgm:presLayoutVars>
      </dgm:prSet>
      <dgm:spPr/>
      <dgm:t>
        <a:bodyPr/>
        <a:lstStyle/>
        <a:p>
          <a:endParaRPr lang="es-ES"/>
        </a:p>
      </dgm:t>
    </dgm:pt>
    <dgm:pt modelId="{1E2E98B2-EE93-4618-9276-A9CBA3D4CBBD}" type="pres">
      <dgm:prSet presAssocID="{B250EB3A-81B3-48AF-A326-257BB677509A}" presName="parentText2" presStyleLbl="node1" presStyleIdx="1" presStyleCnt="4">
        <dgm:presLayoutVars>
          <dgm:chMax/>
          <dgm:chPref val="3"/>
          <dgm:bulletEnabled val="1"/>
        </dgm:presLayoutVars>
      </dgm:prSet>
      <dgm:spPr/>
      <dgm:t>
        <a:bodyPr/>
        <a:lstStyle/>
        <a:p>
          <a:endParaRPr lang="es-ES"/>
        </a:p>
      </dgm:t>
    </dgm:pt>
    <dgm:pt modelId="{979B673C-F08C-49D6-8A63-7102628E7004}" type="pres">
      <dgm:prSet presAssocID="{B250EB3A-81B3-48AF-A326-257BB677509A}" presName="childText2" presStyleLbl="solidAlignAcc1" presStyleIdx="1" presStyleCnt="4" custScaleY="70495" custLinFactNeighborX="1800" custLinFactNeighborY="-15023">
        <dgm:presLayoutVars>
          <dgm:chMax val="0"/>
          <dgm:chPref val="0"/>
          <dgm:bulletEnabled val="1"/>
        </dgm:presLayoutVars>
      </dgm:prSet>
      <dgm:spPr/>
      <dgm:t>
        <a:bodyPr/>
        <a:lstStyle/>
        <a:p>
          <a:endParaRPr lang="es-ES"/>
        </a:p>
      </dgm:t>
    </dgm:pt>
    <dgm:pt modelId="{B93DF41C-06AB-4033-BFF8-DD6F45FB5740}" type="pres">
      <dgm:prSet presAssocID="{4189F522-E894-4ADF-ACA3-7C81DAB4EAC7}" presName="parentText3" presStyleLbl="node1" presStyleIdx="2" presStyleCnt="4">
        <dgm:presLayoutVars>
          <dgm:chMax/>
          <dgm:chPref val="3"/>
          <dgm:bulletEnabled val="1"/>
        </dgm:presLayoutVars>
      </dgm:prSet>
      <dgm:spPr/>
      <dgm:t>
        <a:bodyPr/>
        <a:lstStyle/>
        <a:p>
          <a:endParaRPr lang="es-ES"/>
        </a:p>
      </dgm:t>
    </dgm:pt>
    <dgm:pt modelId="{47408016-24DC-4BF7-BEE6-975EC72824B6}" type="pres">
      <dgm:prSet presAssocID="{4189F522-E894-4ADF-ACA3-7C81DAB4EAC7}" presName="childText3" presStyleLbl="solidAlignAcc1" presStyleIdx="2" presStyleCnt="4" custScaleY="98966" custLinFactNeighborX="1800" custLinFactNeighborY="-400">
        <dgm:presLayoutVars>
          <dgm:chMax val="0"/>
          <dgm:chPref val="0"/>
          <dgm:bulletEnabled val="1"/>
        </dgm:presLayoutVars>
      </dgm:prSet>
      <dgm:spPr/>
      <dgm:t>
        <a:bodyPr/>
        <a:lstStyle/>
        <a:p>
          <a:endParaRPr lang="es-ES"/>
        </a:p>
      </dgm:t>
    </dgm:pt>
    <dgm:pt modelId="{5E82F440-E852-4C94-8C2C-E1855466683A}" type="pres">
      <dgm:prSet presAssocID="{027B99C6-14A8-41E1-87DB-7AA4E3664630}" presName="parentText4" presStyleLbl="node1" presStyleIdx="3" presStyleCnt="4">
        <dgm:presLayoutVars>
          <dgm:chMax/>
          <dgm:chPref val="3"/>
          <dgm:bulletEnabled val="1"/>
        </dgm:presLayoutVars>
      </dgm:prSet>
      <dgm:spPr/>
      <dgm:t>
        <a:bodyPr/>
        <a:lstStyle/>
        <a:p>
          <a:endParaRPr lang="es-ES"/>
        </a:p>
      </dgm:t>
    </dgm:pt>
    <dgm:pt modelId="{9E7417F2-295A-48AE-8157-3F1FFE8C149D}" type="pres">
      <dgm:prSet presAssocID="{027B99C6-14A8-41E1-87DB-7AA4E3664630}" presName="childText4" presStyleLbl="solidAlignAcc1" presStyleIdx="3" presStyleCnt="4">
        <dgm:presLayoutVars>
          <dgm:chMax val="0"/>
          <dgm:chPref val="0"/>
          <dgm:bulletEnabled val="1"/>
        </dgm:presLayoutVars>
      </dgm:prSet>
      <dgm:spPr/>
      <dgm:t>
        <a:bodyPr/>
        <a:lstStyle/>
        <a:p>
          <a:endParaRPr lang="es-ES"/>
        </a:p>
      </dgm:t>
    </dgm:pt>
  </dgm:ptLst>
  <dgm:cxnLst>
    <dgm:cxn modelId="{1D6CCF70-2BE4-45AC-8DAC-52E3F8F7C269}" type="presOf" srcId="{04FEADCC-C442-4CBE-9FC6-8ADC0C0CAB0C}" destId="{58AB4A95-80EE-4471-ABE8-DE9A856BB817}" srcOrd="0" destOrd="0" presId="urn:microsoft.com/office/officeart/2009/3/layout/IncreasingArrowsProcess"/>
    <dgm:cxn modelId="{BCB6CD5D-0981-46F2-90FC-D6D18B3078F4}" type="presOf" srcId="{A50B5B98-3421-401B-A7F1-BB2DF44EFA97}" destId="{586EC7C4-4F8F-456A-910B-95ABBBF71734}" srcOrd="0" destOrd="1" presId="urn:microsoft.com/office/officeart/2009/3/layout/IncreasingArrowsProcess"/>
    <dgm:cxn modelId="{C005082E-DE71-479E-8BE1-F1EAF34902AB}" srcId="{4189F522-E894-4ADF-ACA3-7C81DAB4EAC7}" destId="{47754B67-0712-49D9-A05F-212EB305C2DB}" srcOrd="1" destOrd="0" parTransId="{C4CAC370-06C4-48B0-BEF2-5C26D3ABAE42}" sibTransId="{512C517E-F83E-41BF-9EAC-FD471816FB99}"/>
    <dgm:cxn modelId="{64653AE0-D486-492A-BFF5-1682396C7D14}" srcId="{7E16F39C-BA89-4A47-ADC1-3EAE22F2B5A9}" destId="{04FEADCC-C442-4CBE-9FC6-8ADC0C0CAB0C}" srcOrd="0" destOrd="0" parTransId="{C606DFDA-66AA-4A53-8C4E-6492E1F7AA6E}" sibTransId="{573B3E31-7DF0-4601-9F10-94AEE5913EA7}"/>
    <dgm:cxn modelId="{B4E95411-1C4F-4980-971E-22938F5FADF2}" srcId="{7E16F39C-BA89-4A47-ADC1-3EAE22F2B5A9}" destId="{027B99C6-14A8-41E1-87DB-7AA4E3664630}" srcOrd="3" destOrd="0" parTransId="{396457C9-1E84-41D4-9911-A29ED63264CE}" sibTransId="{FDC0C6F9-0E65-4EE0-B09D-DB05F0C9834F}"/>
    <dgm:cxn modelId="{0C151CA1-0455-4456-B12B-6579EED90BD7}" srcId="{04FEADCC-C442-4CBE-9FC6-8ADC0C0CAB0C}" destId="{A50B5B98-3421-401B-A7F1-BB2DF44EFA97}" srcOrd="1" destOrd="0" parTransId="{F0651702-BF6C-46BB-A1E6-197B2CFFB719}" sibTransId="{1E64FE6F-8E8C-4838-97C9-41506DB13322}"/>
    <dgm:cxn modelId="{9FDA0885-D47B-4A20-8950-60B9EE855A5B}" srcId="{7E16F39C-BA89-4A47-ADC1-3EAE22F2B5A9}" destId="{4189F522-E894-4ADF-ACA3-7C81DAB4EAC7}" srcOrd="2" destOrd="0" parTransId="{9EF6739D-7891-4720-8394-2CE3207B1A8F}" sibTransId="{2BAB41DE-2095-47B8-8871-8B4A688E89F8}"/>
    <dgm:cxn modelId="{369677D6-8291-4ADC-BC81-B655A163AE7F}" type="presOf" srcId="{A8C7F342-97AC-4819-B0BD-8D3069F9365F}" destId="{47408016-24DC-4BF7-BEE6-975EC72824B6}" srcOrd="0" destOrd="2" presId="urn:microsoft.com/office/officeart/2009/3/layout/IncreasingArrowsProcess"/>
    <dgm:cxn modelId="{774FEE31-CDB0-4FD6-BE1D-FE25F684C8B1}" type="presOf" srcId="{4189F522-E894-4ADF-ACA3-7C81DAB4EAC7}" destId="{B93DF41C-06AB-4033-BFF8-DD6F45FB5740}" srcOrd="0" destOrd="0" presId="urn:microsoft.com/office/officeart/2009/3/layout/IncreasingArrowsProcess"/>
    <dgm:cxn modelId="{5E0FAD62-6036-415F-A1F6-74BED2EAA40E}" type="presOf" srcId="{59EFF622-2D37-40CF-80D8-CA0B2BB9F5CA}" destId="{979B673C-F08C-49D6-8A63-7102628E7004}" srcOrd="0" destOrd="0" presId="urn:microsoft.com/office/officeart/2009/3/layout/IncreasingArrowsProcess"/>
    <dgm:cxn modelId="{75A252DA-DCA5-43F1-B4A4-0E2F42F55EE8}" type="presOf" srcId="{B250EB3A-81B3-48AF-A326-257BB677509A}" destId="{1E2E98B2-EE93-4618-9276-A9CBA3D4CBBD}" srcOrd="0" destOrd="0" presId="urn:microsoft.com/office/officeart/2009/3/layout/IncreasingArrowsProcess"/>
    <dgm:cxn modelId="{0D2C6966-43B8-4F60-93D4-F51779FDB72D}" srcId="{027B99C6-14A8-41E1-87DB-7AA4E3664630}" destId="{4A42BB32-01DE-4CF7-BAA8-EEE65B7CFEB1}" srcOrd="0" destOrd="0" parTransId="{45C860F1-A08C-4F82-9565-C55A8087CDDD}" sibTransId="{F6E0F6E5-FB04-4AFB-B6F2-768D474BAD28}"/>
    <dgm:cxn modelId="{9930E7CE-1B64-4F88-B46D-7BAEE19C3EE0}" type="presOf" srcId="{4A42BB32-01DE-4CF7-BAA8-EEE65B7CFEB1}" destId="{9E7417F2-295A-48AE-8157-3F1FFE8C149D}" srcOrd="0" destOrd="0" presId="urn:microsoft.com/office/officeart/2009/3/layout/IncreasingArrowsProcess"/>
    <dgm:cxn modelId="{F0CD414C-0E87-4BE1-83DB-B299A8C35096}" srcId="{04FEADCC-C442-4CBE-9FC6-8ADC0C0CAB0C}" destId="{ECD7B4EA-8CDB-4896-8584-C0A6E3D39542}" srcOrd="0" destOrd="0" parTransId="{E2D877D7-49F8-4D19-8952-B31FF1A04F3D}" sibTransId="{ECFAA71D-269B-461F-B441-5CD091F0041F}"/>
    <dgm:cxn modelId="{3C050A69-2DF0-4D9E-8A2C-4265C363129C}" type="presOf" srcId="{ECD7B4EA-8CDB-4896-8584-C0A6E3D39542}" destId="{586EC7C4-4F8F-456A-910B-95ABBBF71734}" srcOrd="0" destOrd="0" presId="urn:microsoft.com/office/officeart/2009/3/layout/IncreasingArrowsProcess"/>
    <dgm:cxn modelId="{8F3CF269-57AB-4E8C-93A3-03339110BD83}" srcId="{B250EB3A-81B3-48AF-A326-257BB677509A}" destId="{59EFF622-2D37-40CF-80D8-CA0B2BB9F5CA}" srcOrd="0" destOrd="0" parTransId="{F42D1855-2D0C-4717-BA72-8027BE815D55}" sibTransId="{7BCC21A6-BC91-4D36-AC6F-441DE6812488}"/>
    <dgm:cxn modelId="{C802FDF0-958A-4288-BB04-581A8E39B11A}" type="presOf" srcId="{7E16F39C-BA89-4A47-ADC1-3EAE22F2B5A9}" destId="{8FA9AA16-9F7C-4C96-A2F4-6997E59AEE77}" srcOrd="0" destOrd="0" presId="urn:microsoft.com/office/officeart/2009/3/layout/IncreasingArrowsProcess"/>
    <dgm:cxn modelId="{7EC913CD-EAAE-4E8D-AC52-41931F47A336}" type="presOf" srcId="{9160DFAB-12B7-4AD1-BB5D-3584DFDBCCCC}" destId="{47408016-24DC-4BF7-BEE6-975EC72824B6}" srcOrd="0" destOrd="0" presId="urn:microsoft.com/office/officeart/2009/3/layout/IncreasingArrowsProcess"/>
    <dgm:cxn modelId="{8D152F06-B693-43C6-A63C-7B60299663AF}" srcId="{4189F522-E894-4ADF-ACA3-7C81DAB4EAC7}" destId="{A8C7F342-97AC-4819-B0BD-8D3069F9365F}" srcOrd="2" destOrd="0" parTransId="{6907FA53-5C17-4847-BD90-E99A08C99BE7}" sibTransId="{901F4241-5DE8-4354-B121-4BCCBA6F7ED9}"/>
    <dgm:cxn modelId="{7F34618E-985A-4869-B278-2238F0194472}" type="presOf" srcId="{47754B67-0712-49D9-A05F-212EB305C2DB}" destId="{47408016-24DC-4BF7-BEE6-975EC72824B6}" srcOrd="0" destOrd="1" presId="urn:microsoft.com/office/officeart/2009/3/layout/IncreasingArrowsProcess"/>
    <dgm:cxn modelId="{E4C1045A-3258-43FA-9893-A3A50711A658}" srcId="{4189F522-E894-4ADF-ACA3-7C81DAB4EAC7}" destId="{9160DFAB-12B7-4AD1-BB5D-3584DFDBCCCC}" srcOrd="0" destOrd="0" parTransId="{A145D300-EC5B-4FD1-849A-2C4A505CC8F8}" sibTransId="{482DC386-1298-4D6D-B61E-AC22A2559329}"/>
    <dgm:cxn modelId="{24DA151C-7D66-4E10-B38C-B1DB83F3F362}" type="presOf" srcId="{027B99C6-14A8-41E1-87DB-7AA4E3664630}" destId="{5E82F440-E852-4C94-8C2C-E1855466683A}" srcOrd="0" destOrd="0" presId="urn:microsoft.com/office/officeart/2009/3/layout/IncreasingArrowsProcess"/>
    <dgm:cxn modelId="{85860CBE-D644-4143-81B1-B7CD0C2F67B7}" srcId="{7E16F39C-BA89-4A47-ADC1-3EAE22F2B5A9}" destId="{B250EB3A-81B3-48AF-A326-257BB677509A}" srcOrd="1" destOrd="0" parTransId="{F5F0022B-F57E-4373-A0AB-A22448498F14}" sibTransId="{937A8503-6F2D-4C0C-90C0-750C696F631C}"/>
    <dgm:cxn modelId="{24933AB0-957A-44AB-9EBB-C46CCA3D1AA6}" type="presParOf" srcId="{8FA9AA16-9F7C-4C96-A2F4-6997E59AEE77}" destId="{58AB4A95-80EE-4471-ABE8-DE9A856BB817}" srcOrd="0" destOrd="0" presId="urn:microsoft.com/office/officeart/2009/3/layout/IncreasingArrowsProcess"/>
    <dgm:cxn modelId="{B9B313D1-AAB2-4349-B3FA-B69083AACB4C}" type="presParOf" srcId="{8FA9AA16-9F7C-4C96-A2F4-6997E59AEE77}" destId="{586EC7C4-4F8F-456A-910B-95ABBBF71734}" srcOrd="1" destOrd="0" presId="urn:microsoft.com/office/officeart/2009/3/layout/IncreasingArrowsProcess"/>
    <dgm:cxn modelId="{504DA01F-1197-4C96-ACCA-5EDF3725AF27}" type="presParOf" srcId="{8FA9AA16-9F7C-4C96-A2F4-6997E59AEE77}" destId="{1E2E98B2-EE93-4618-9276-A9CBA3D4CBBD}" srcOrd="2" destOrd="0" presId="urn:microsoft.com/office/officeart/2009/3/layout/IncreasingArrowsProcess"/>
    <dgm:cxn modelId="{4D7753B0-66F1-4E50-9BF5-A134F9EE91EA}" type="presParOf" srcId="{8FA9AA16-9F7C-4C96-A2F4-6997E59AEE77}" destId="{979B673C-F08C-49D6-8A63-7102628E7004}" srcOrd="3" destOrd="0" presId="urn:microsoft.com/office/officeart/2009/3/layout/IncreasingArrowsProcess"/>
    <dgm:cxn modelId="{D844D946-A3D9-465C-9E83-36F01A38B084}" type="presParOf" srcId="{8FA9AA16-9F7C-4C96-A2F4-6997E59AEE77}" destId="{B93DF41C-06AB-4033-BFF8-DD6F45FB5740}" srcOrd="4" destOrd="0" presId="urn:microsoft.com/office/officeart/2009/3/layout/IncreasingArrowsProcess"/>
    <dgm:cxn modelId="{A1628FAA-02D6-4C92-9D63-03114CCA8946}" type="presParOf" srcId="{8FA9AA16-9F7C-4C96-A2F4-6997E59AEE77}" destId="{47408016-24DC-4BF7-BEE6-975EC72824B6}" srcOrd="5" destOrd="0" presId="urn:microsoft.com/office/officeart/2009/3/layout/IncreasingArrowsProcess"/>
    <dgm:cxn modelId="{1BD4F219-DFB1-48B7-9ABA-F2E5FC5B262F}" type="presParOf" srcId="{8FA9AA16-9F7C-4C96-A2F4-6997E59AEE77}" destId="{5E82F440-E852-4C94-8C2C-E1855466683A}" srcOrd="6" destOrd="0" presId="urn:microsoft.com/office/officeart/2009/3/layout/IncreasingArrowsProcess"/>
    <dgm:cxn modelId="{2687164F-2B41-43AC-8BC6-6FBBD1BF6561}" type="presParOf" srcId="{8FA9AA16-9F7C-4C96-A2F4-6997E59AEE77}" destId="{9E7417F2-295A-48AE-8157-3F1FFE8C149D}" srcOrd="7"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A7CA0-A3B0-4570-8A56-9220F3AC6CCD}" type="datetimeFigureOut">
              <a:rPr lang="es-ES" smtClean="0"/>
              <a:t>15/10/2015</a:t>
            </a:fld>
            <a:endParaRPr lang="es-ES"/>
          </a:p>
        </p:txBody>
      </p:sp>
      <p:sp>
        <p:nvSpPr>
          <p:cNvPr id="4" name="3 Marcador de imagen de diapositiva"/>
          <p:cNvSpPr>
            <a:spLocks noGrp="1" noRot="1" noChangeAspect="1"/>
          </p:cNvSpPr>
          <p:nvPr>
            <p:ph type="sldImg" idx="2"/>
          </p:nvPr>
        </p:nvSpPr>
        <p:spPr>
          <a:xfrm>
            <a:off x="639763" y="685800"/>
            <a:ext cx="557847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90EC1D-E133-4272-A751-0E51063AB0CE}" type="slidenum">
              <a:rPr lang="es-ES" smtClean="0"/>
              <a:t>‹Nº›</a:t>
            </a:fld>
            <a:endParaRPr lang="es-ES"/>
          </a:p>
        </p:txBody>
      </p:sp>
    </p:spTree>
    <p:extLst>
      <p:ext uri="{BB962C8B-B14F-4D97-AF65-F5344CB8AC3E}">
        <p14:creationId xmlns:p14="http://schemas.microsoft.com/office/powerpoint/2010/main" val="205065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E90EC1D-E133-4272-A751-0E51063AB0CE}" type="slidenum">
              <a:rPr lang="es-ES" smtClean="0"/>
              <a:t>2</a:t>
            </a:fld>
            <a:endParaRPr lang="es-ES"/>
          </a:p>
        </p:txBody>
      </p:sp>
    </p:spTree>
    <p:extLst>
      <p:ext uri="{BB962C8B-B14F-4D97-AF65-F5344CB8AC3E}">
        <p14:creationId xmlns:p14="http://schemas.microsoft.com/office/powerpoint/2010/main" val="70477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Clr>
                <a:srgbClr val="7030A0"/>
              </a:buClr>
              <a:buFont typeface="Arial" pitchFamily="34" charset="0"/>
              <a:buChar char="•"/>
            </a:pPr>
            <a:r>
              <a:rPr lang="es-ES" sz="1200" dirty="0" smtClean="0">
                <a:solidFill>
                  <a:srgbClr val="002060"/>
                </a:solidFill>
                <a:latin typeface="Arial" pitchFamily="34" charset="0"/>
                <a:cs typeface="Arial" pitchFamily="34" charset="0"/>
              </a:rPr>
              <a:t>Las Fuerzas Armadas se encuentran en un procesos de Reestructuración de sus unidades, reducción de FF.AA. y Fortalecimiento de las Armas.</a:t>
            </a:r>
          </a:p>
          <a:p>
            <a:pPr marL="171450" indent="-171450">
              <a:buClr>
                <a:srgbClr val="7030A0"/>
              </a:buClr>
              <a:buFont typeface="Arial" pitchFamily="34" charset="0"/>
              <a:buChar char="•"/>
            </a:pPr>
            <a:r>
              <a:rPr lang="es-ES" sz="1200" dirty="0" smtClean="0">
                <a:solidFill>
                  <a:srgbClr val="002060"/>
                </a:solidFill>
                <a:latin typeface="Arial" pitchFamily="34" charset="0"/>
                <a:cs typeface="Arial" pitchFamily="34" charset="0"/>
              </a:rPr>
              <a:t>Su misión fundamental es la defensa de la soberanía e integridad territorial.</a:t>
            </a:r>
          </a:p>
          <a:p>
            <a:pPr marL="171450" indent="-171450">
              <a:buClr>
                <a:srgbClr val="7030A0"/>
              </a:buClr>
              <a:buFont typeface="Arial" pitchFamily="34" charset="0"/>
              <a:buChar char="•"/>
            </a:pPr>
            <a:r>
              <a:rPr lang="es-ES" sz="1200" dirty="0" smtClean="0">
                <a:solidFill>
                  <a:srgbClr val="002060"/>
                </a:solidFill>
                <a:latin typeface="Arial" pitchFamily="34" charset="0"/>
                <a:cs typeface="Arial" pitchFamily="34" charset="0"/>
              </a:rPr>
              <a:t>La Agenda Política de la Defensa establece nuevos escenarios de empleo en cuatro ámbitos.  </a:t>
            </a:r>
          </a:p>
          <a:p>
            <a:pPr marL="171450" indent="-171450">
              <a:buClr>
                <a:srgbClr val="7030A0"/>
              </a:buClr>
              <a:buFont typeface="Arial" pitchFamily="34" charset="0"/>
              <a:buChar char="•"/>
            </a:pPr>
            <a:r>
              <a:rPr lang="es-ES" sz="1200" dirty="0" smtClean="0">
                <a:solidFill>
                  <a:srgbClr val="002060"/>
                </a:solidFill>
                <a:latin typeface="Arial" pitchFamily="34" charset="0"/>
                <a:cs typeface="Arial" pitchFamily="34" charset="0"/>
              </a:rPr>
              <a:t>El Cuerpo de Ingenieros del Ejército y sus unidades militares plantean nuevas estrategias y políticas para cumplir sus misiones al servicio del Estado y la sociedad.</a:t>
            </a:r>
          </a:p>
          <a:p>
            <a:pPr marL="171450" indent="-171450">
              <a:buClr>
                <a:srgbClr val="7030A0"/>
              </a:buClr>
              <a:buFont typeface="Arial" pitchFamily="34" charset="0"/>
              <a:buChar char="•"/>
            </a:pPr>
            <a:r>
              <a:rPr lang="es-ES" sz="1200" dirty="0" smtClean="0">
                <a:solidFill>
                  <a:srgbClr val="002060"/>
                </a:solidFill>
                <a:latin typeface="Arial" pitchFamily="34" charset="0"/>
                <a:cs typeface="Arial" pitchFamily="34" charset="0"/>
              </a:rPr>
              <a:t>La Compañía Puentes forma parte del Cuerpo de Ingenieros del Ejército. </a:t>
            </a:r>
          </a:p>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5E90EC1D-E133-4272-A751-0E51063AB0CE}" type="slidenum">
              <a:rPr lang="es-ES" smtClean="0"/>
              <a:t>3</a:t>
            </a:fld>
            <a:endParaRPr lang="es-ES"/>
          </a:p>
        </p:txBody>
      </p:sp>
    </p:spTree>
    <p:extLst>
      <p:ext uri="{BB962C8B-B14F-4D97-AF65-F5344CB8AC3E}">
        <p14:creationId xmlns:p14="http://schemas.microsoft.com/office/powerpoint/2010/main" val="3996911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
                <a:srgbClr val="7030A0"/>
              </a:buClr>
              <a:buSzTx/>
              <a:buFont typeface="Arial" pitchFamily="34" charset="0"/>
              <a:buChar char="•"/>
              <a:tabLst/>
              <a:defRPr/>
            </a:pPr>
            <a:r>
              <a:rPr lang="es-ES" dirty="0" smtClean="0"/>
              <a:t>El  CEE  fue  creado  el  4  de  octubre  de 1.968,  mediante  Decreto  Ejecutivo  No. 134  por  José  María  Velazco  Ibarra, Presidente  Constitucional  de  la República</a:t>
            </a:r>
          </a:p>
          <a:p>
            <a:pPr marL="171450" indent="-171450">
              <a:buClr>
                <a:srgbClr val="7030A0"/>
              </a:buClr>
              <a:buFont typeface="Arial" pitchFamily="34" charset="0"/>
              <a:buChar char="•"/>
            </a:pPr>
            <a:r>
              <a:rPr lang="es-ES" dirty="0" smtClean="0"/>
              <a:t>El</a:t>
            </a:r>
            <a:r>
              <a:rPr lang="es-ES" baseline="0" dirty="0" smtClean="0"/>
              <a:t> Arma de Ingeniería fue creada en 1902 por el General Eloy Alfaro, tiene más de 113 años de historia.</a:t>
            </a:r>
            <a:endParaRPr lang="es-ES" dirty="0"/>
          </a:p>
        </p:txBody>
      </p:sp>
      <p:sp>
        <p:nvSpPr>
          <p:cNvPr id="4" name="3 Marcador de número de diapositiva"/>
          <p:cNvSpPr>
            <a:spLocks noGrp="1"/>
          </p:cNvSpPr>
          <p:nvPr>
            <p:ph type="sldNum" sz="quarter" idx="10"/>
          </p:nvPr>
        </p:nvSpPr>
        <p:spPr/>
        <p:txBody>
          <a:bodyPr/>
          <a:lstStyle/>
          <a:p>
            <a:fld id="{5E90EC1D-E133-4272-A751-0E51063AB0CE}" type="slidenum">
              <a:rPr lang="es-ES" smtClean="0"/>
              <a:t>4</a:t>
            </a:fld>
            <a:endParaRPr lang="es-ES"/>
          </a:p>
        </p:txBody>
      </p:sp>
    </p:spTree>
    <p:extLst>
      <p:ext uri="{BB962C8B-B14F-4D97-AF65-F5344CB8AC3E}">
        <p14:creationId xmlns:p14="http://schemas.microsoft.com/office/powerpoint/2010/main" val="1199398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Clr>
                <a:srgbClr val="7030A0"/>
              </a:buClr>
              <a:buFont typeface="Arial" pitchFamily="34" charset="0"/>
              <a:buChar char="•"/>
            </a:pPr>
            <a:r>
              <a:rPr lang="es-EC" sz="1200" dirty="0" smtClean="0">
                <a:solidFill>
                  <a:srgbClr val="002060"/>
                </a:solidFill>
                <a:latin typeface="Arial" pitchFamily="34" charset="0"/>
                <a:cs typeface="Arial" pitchFamily="34" charset="0"/>
              </a:rPr>
              <a:t>El trabajo consistió, básicamente, en reemplazar los antiguos puentes modulares como Bailey, </a:t>
            </a:r>
            <a:r>
              <a:rPr lang="es-EC" sz="1200" dirty="0" err="1" smtClean="0">
                <a:solidFill>
                  <a:srgbClr val="002060"/>
                </a:solidFill>
                <a:latin typeface="Arial" pitchFamily="34" charset="0"/>
                <a:cs typeface="Arial" pitchFamily="34" charset="0"/>
              </a:rPr>
              <a:t>Acrow</a:t>
            </a:r>
            <a:r>
              <a:rPr lang="es-EC" sz="1200" dirty="0" smtClean="0">
                <a:solidFill>
                  <a:srgbClr val="002060"/>
                </a:solidFill>
                <a:latin typeface="Arial" pitchFamily="34" charset="0"/>
                <a:cs typeface="Arial" pitchFamily="34" charset="0"/>
              </a:rPr>
              <a:t> y </a:t>
            </a:r>
            <a:r>
              <a:rPr lang="es-EC" sz="1200" dirty="0" err="1" smtClean="0">
                <a:solidFill>
                  <a:srgbClr val="002060"/>
                </a:solidFill>
                <a:latin typeface="Arial" pitchFamily="34" charset="0"/>
                <a:cs typeface="Arial" pitchFamily="34" charset="0"/>
              </a:rPr>
              <a:t>Mabey</a:t>
            </a:r>
            <a:r>
              <a:rPr lang="es-EC" sz="1200" dirty="0" smtClean="0">
                <a:solidFill>
                  <a:srgbClr val="002060"/>
                </a:solidFill>
                <a:latin typeface="Arial" pitchFamily="34" charset="0"/>
                <a:cs typeface="Arial" pitchFamily="34" charset="0"/>
              </a:rPr>
              <a:t> </a:t>
            </a:r>
            <a:r>
              <a:rPr lang="es-EC" sz="1200" dirty="0" err="1" smtClean="0">
                <a:solidFill>
                  <a:srgbClr val="002060"/>
                </a:solidFill>
                <a:latin typeface="Arial" pitchFamily="34" charset="0"/>
                <a:cs typeface="Arial" pitchFamily="34" charset="0"/>
              </a:rPr>
              <a:t>Jhonson</a:t>
            </a:r>
            <a:r>
              <a:rPr lang="es-EC" sz="1200" dirty="0" smtClean="0">
                <a:solidFill>
                  <a:srgbClr val="002060"/>
                </a:solidFill>
                <a:latin typeface="Arial" pitchFamily="34" charset="0"/>
                <a:cs typeface="Arial" pitchFamily="34" charset="0"/>
              </a:rPr>
              <a:t>, con puentes de estructura metálica, hormigón y mixtos, de mayor capacidad y amplitud; especialmente en la Troncal amazónica, con el propósito de apoyar a la infraestructura petrolera y mejorar la vialidad nacional.</a:t>
            </a:r>
            <a:endParaRPr lang="es-ES" sz="1200" dirty="0">
              <a:solidFill>
                <a:srgbClr val="002060"/>
              </a:solidFill>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5E90EC1D-E133-4272-A751-0E51063AB0CE}" type="slidenum">
              <a:rPr lang="es-ES" smtClean="0"/>
              <a:t>5</a:t>
            </a:fld>
            <a:endParaRPr lang="es-ES"/>
          </a:p>
        </p:txBody>
      </p:sp>
    </p:spTree>
    <p:extLst>
      <p:ext uri="{BB962C8B-B14F-4D97-AF65-F5344CB8AC3E}">
        <p14:creationId xmlns:p14="http://schemas.microsoft.com/office/powerpoint/2010/main" val="1199398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200" dirty="0" smtClean="0">
                <a:solidFill>
                  <a:srgbClr val="002060"/>
                </a:solidFill>
                <a:latin typeface="Arial" pitchFamily="34" charset="0"/>
                <a:cs typeface="Arial" pitchFamily="34" charset="0"/>
              </a:rPr>
              <a:t>Usado por el Ejército de USA, el Ejército de Canadá, las Fuerzas de Defensa de Australia, el Ejército Nacional de Colombia, las Fuerzas Armadas de Ecuador, el Ejército de Chile, las Fuerzas de Defensa de Israel, las Fuerzas Armadas de Indonesia y las Operaciones de Mantenimiento de la Paz de las Naciones Unidas </a:t>
            </a:r>
            <a:endParaRPr lang="es-ES" sz="1200" dirty="0" smtClean="0">
              <a:solidFill>
                <a:srgbClr val="002060"/>
              </a:solidFill>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5E90EC1D-E133-4272-A751-0E51063AB0CE}" type="slidenum">
              <a:rPr lang="es-ES" smtClean="0"/>
              <a:t>12</a:t>
            </a:fld>
            <a:endParaRPr lang="es-ES"/>
          </a:p>
        </p:txBody>
      </p:sp>
    </p:spTree>
    <p:extLst>
      <p:ext uri="{BB962C8B-B14F-4D97-AF65-F5344CB8AC3E}">
        <p14:creationId xmlns:p14="http://schemas.microsoft.com/office/powerpoint/2010/main" val="3393680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itchFamily="34" charset="0"/>
              <a:buChar char="•"/>
            </a:pPr>
            <a:r>
              <a:rPr lang="es-ES" sz="1200" kern="1200" dirty="0" smtClean="0">
                <a:solidFill>
                  <a:schemeClr val="tx1"/>
                </a:solidFill>
                <a:effectLst/>
                <a:latin typeface="+mn-lt"/>
                <a:ea typeface="+mn-ea"/>
                <a:cs typeface="+mn-cs"/>
              </a:rPr>
              <a:t>La Secretaría Nacional de la Administración Pública que además de las competencias señaladas en el Estatuto de Régimen Jurídico  y Administrativo de la función ejecutiva ejercerá la rectoría en materia de: calidad del servicio y excelencia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EC" sz="1200" kern="1200" dirty="0" smtClean="0">
                <a:solidFill>
                  <a:schemeClr val="tx1"/>
                </a:solidFill>
                <a:effectLst/>
                <a:latin typeface="+mn-lt"/>
                <a:ea typeface="+mn-ea"/>
                <a:cs typeface="+mn-cs"/>
              </a:rPr>
              <a:t>ESTATUTO ORGÁNICO DE GESTIÓN ORGANIZACIONAL POR PROCESOS DE LA FUERZA TERRESTRE, el 12 de febrero de 2015.</a:t>
            </a:r>
            <a:endParaRPr lang="es-ES" sz="1200" kern="1200" dirty="0" smtClean="0">
              <a:solidFill>
                <a:schemeClr val="tx1"/>
              </a:solidFill>
              <a:effectLst/>
              <a:latin typeface="+mn-lt"/>
              <a:ea typeface="+mn-ea"/>
              <a:cs typeface="+mn-cs"/>
            </a:endParaRPr>
          </a:p>
          <a:p>
            <a:pPr marL="171450" indent="-171450">
              <a:buFont typeface="Arial" pitchFamily="34" charset="0"/>
              <a:buChar char="•"/>
            </a:pPr>
            <a:r>
              <a:rPr lang="es-ES" sz="1200" kern="1200" dirty="0" smtClean="0">
                <a:solidFill>
                  <a:schemeClr val="tx1"/>
                </a:solidFill>
                <a:effectLst/>
                <a:latin typeface="+mn-lt"/>
                <a:ea typeface="+mn-ea"/>
                <a:cs typeface="+mn-cs"/>
              </a:rPr>
              <a:t>Normativa Técnica de Gestión por Procesos No. 784</a:t>
            </a:r>
            <a:endParaRPr lang="es-ES" dirty="0"/>
          </a:p>
        </p:txBody>
      </p:sp>
      <p:sp>
        <p:nvSpPr>
          <p:cNvPr id="4" name="3 Marcador de número de diapositiva"/>
          <p:cNvSpPr>
            <a:spLocks noGrp="1"/>
          </p:cNvSpPr>
          <p:nvPr>
            <p:ph type="sldNum" sz="quarter" idx="10"/>
          </p:nvPr>
        </p:nvSpPr>
        <p:spPr/>
        <p:txBody>
          <a:bodyPr/>
          <a:lstStyle/>
          <a:p>
            <a:fld id="{5E90EC1D-E133-4272-A751-0E51063AB0CE}" type="slidenum">
              <a:rPr lang="es-ES" smtClean="0"/>
              <a:t>29</a:t>
            </a:fld>
            <a:endParaRPr lang="es-ES"/>
          </a:p>
        </p:txBody>
      </p:sp>
    </p:spTree>
    <p:extLst>
      <p:ext uri="{BB962C8B-B14F-4D97-AF65-F5344CB8AC3E}">
        <p14:creationId xmlns:p14="http://schemas.microsoft.com/office/powerpoint/2010/main" val="74751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79043" y="228600"/>
            <a:ext cx="10614789"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58371" y="5353963"/>
            <a:ext cx="10648274"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837129" y="1600200"/>
            <a:ext cx="9487456"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674257" y="3556001"/>
            <a:ext cx="7813199"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F01530-FF23-42D4-AA95-08FBEE7C4E94}" type="datetimeFigureOut">
              <a:rPr lang="es-ES" smtClean="0"/>
              <a:t>15/10/2015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5C9F25-BECC-46AF-840C-7F87935B9E0A}"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EF01530-FF23-42D4-AA95-08FBEE7C4E94}" type="datetimeFigureOut">
              <a:rPr lang="es-ES" smtClean="0"/>
              <a:t>15/10/2015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5C9F25-BECC-46AF-840C-7F87935B9E0A}"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79043" y="228600"/>
            <a:ext cx="10614789"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F01530-FF23-42D4-AA95-08FBEE7C4E94}" type="datetimeFigureOut">
              <a:rPr lang="es-ES" smtClean="0"/>
              <a:t>15/10/2015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5C9F25-BECC-46AF-840C-7F87935B9E0A}" type="slidenum">
              <a:rPr lang="es-ES" smtClean="0"/>
              <a:t>‹Nº›</a:t>
            </a:fld>
            <a:endParaRPr lang="es-ES"/>
          </a:p>
        </p:txBody>
      </p:sp>
      <p:grpSp>
        <p:nvGrpSpPr>
          <p:cNvPr id="15" name="Group 14"/>
          <p:cNvGrpSpPr>
            <a:grpSpLocks noChangeAspect="1"/>
          </p:cNvGrpSpPr>
          <p:nvPr/>
        </p:nvGrpSpPr>
        <p:grpSpPr bwMode="hidden">
          <a:xfrm>
            <a:off x="258371" y="714191"/>
            <a:ext cx="10648274"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092242" y="1447801"/>
            <a:ext cx="2511385"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58086" y="1447800"/>
            <a:ext cx="7348128"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EF01530-FF23-42D4-AA95-08FBEE7C4E94}" type="datetimeFigureOut">
              <a:rPr lang="es-ES" smtClean="0"/>
              <a:t>15/10/2015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5C9F25-BECC-46AF-840C-7F87935B9E0A}" type="slidenum">
              <a:rPr lang="es-ES" smtClean="0"/>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79043" y="228600"/>
            <a:ext cx="10614789"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7381865" y="4203592"/>
            <a:ext cx="3511141"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197299" y="4075290"/>
            <a:ext cx="6767966"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452915" y="4087562"/>
            <a:ext cx="6674543"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6847277" y="4074174"/>
            <a:ext cx="4037943"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58371" y="4058555"/>
            <a:ext cx="10648274"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842294" y="2463560"/>
            <a:ext cx="9487456"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669087" y="1437449"/>
            <a:ext cx="7833870"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EF01530-FF23-42D4-AA95-08FBEE7C4E94}" type="datetimeFigureOut">
              <a:rPr lang="es-ES" smtClean="0"/>
              <a:t>15/10/2015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5C9F25-BECC-46AF-840C-7F87935B9E0A}"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8EF01530-FF23-42D4-AA95-08FBEE7C4E94}" type="datetimeFigureOut">
              <a:rPr lang="es-ES" smtClean="0"/>
              <a:t>15/10/2015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5C9F25-BECC-46AF-840C-7F87935B9E0A}" type="slidenum">
              <a:rPr lang="es-ES" smtClean="0"/>
              <a:t>‹Nº›</a:t>
            </a:fld>
            <a:endParaRPr lang="es-ES"/>
          </a:p>
        </p:txBody>
      </p:sp>
      <p:sp>
        <p:nvSpPr>
          <p:cNvPr id="9" name="Content Placeholder 8"/>
          <p:cNvSpPr>
            <a:spLocks noGrp="1"/>
          </p:cNvSpPr>
          <p:nvPr>
            <p:ph sz="quarter" idx="13"/>
          </p:nvPr>
        </p:nvSpPr>
        <p:spPr>
          <a:xfrm>
            <a:off x="825966" y="2679192"/>
            <a:ext cx="466559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5670150" y="2679192"/>
            <a:ext cx="4665596"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5967" y="2678114"/>
            <a:ext cx="466559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6793" y="3429001"/>
            <a:ext cx="466298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73871" y="2678113"/>
            <a:ext cx="466559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69995" y="3429001"/>
            <a:ext cx="466559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EF01530-FF23-42D4-AA95-08FBEE7C4E94}" type="datetimeFigureOut">
              <a:rPr lang="es-ES" smtClean="0"/>
              <a:t>15/10/2015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35C9F25-BECC-46AF-840C-7F87935B9E0A}"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EF01530-FF23-42D4-AA95-08FBEE7C4E94}" type="datetimeFigureOut">
              <a:rPr lang="es-ES" smtClean="0"/>
              <a:t>15/10/2015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35C9F25-BECC-46AF-840C-7F87935B9E0A}"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ounded Rectangle 11"/>
          <p:cNvSpPr/>
          <p:nvPr/>
        </p:nvSpPr>
        <p:spPr>
          <a:xfrm>
            <a:off x="279043" y="228600"/>
            <a:ext cx="10614789"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58371" y="714191"/>
            <a:ext cx="10648274"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EF01530-FF23-42D4-AA95-08FBEE7C4E94}" type="datetimeFigureOut">
              <a:rPr lang="es-ES" smtClean="0"/>
              <a:t>15/10/2015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35C9F25-BECC-46AF-840C-7F87935B9E0A}"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79043" y="228600"/>
            <a:ext cx="10614789"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EF01530-FF23-42D4-AA95-08FBEE7C4E94}" type="datetimeFigureOut">
              <a:rPr lang="es-ES" smtClean="0"/>
              <a:t>15/10/2015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5C9F25-BECC-46AF-840C-7F87935B9E0A}" type="slidenum">
              <a:rPr lang="es-ES" smtClean="0"/>
              <a:t>‹Nº›</a:t>
            </a:fld>
            <a:endParaRPr lang="es-ES"/>
          </a:p>
        </p:txBody>
      </p:sp>
      <p:sp>
        <p:nvSpPr>
          <p:cNvPr id="4" name="Text Placeholder 3"/>
          <p:cNvSpPr>
            <a:spLocks noGrp="1"/>
          </p:cNvSpPr>
          <p:nvPr>
            <p:ph type="body" sz="half" idx="2"/>
          </p:nvPr>
        </p:nvSpPr>
        <p:spPr>
          <a:xfrm>
            <a:off x="1116171" y="3581401"/>
            <a:ext cx="4092628"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58371" y="714191"/>
            <a:ext cx="10648274"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116171" y="2286000"/>
            <a:ext cx="4092628"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678463" y="1828800"/>
            <a:ext cx="4765549"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79043" y="228600"/>
            <a:ext cx="10614789"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58371" y="5353963"/>
            <a:ext cx="10648274"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949686" y="338667"/>
            <a:ext cx="4653942"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5942579" y="2785533"/>
            <a:ext cx="466104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F01530-FF23-42D4-AA95-08FBEE7C4E94}" type="datetimeFigureOut">
              <a:rPr lang="es-ES" smtClean="0"/>
              <a:t>15/10/2015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5C9F25-BECC-46AF-840C-7F87935B9E0A}" type="slidenum">
              <a:rPr lang="es-ES" smtClean="0"/>
              <a:t>‹Nº›</a:t>
            </a:fld>
            <a:endParaRPr lang="es-ES"/>
          </a:p>
        </p:txBody>
      </p:sp>
      <p:sp>
        <p:nvSpPr>
          <p:cNvPr id="3" name="Picture Placeholder 2"/>
          <p:cNvSpPr>
            <a:spLocks noGrp="1"/>
          </p:cNvSpPr>
          <p:nvPr>
            <p:ph type="pic" idx="1"/>
          </p:nvPr>
        </p:nvSpPr>
        <p:spPr>
          <a:xfrm>
            <a:off x="1023157" y="1371600"/>
            <a:ext cx="4353068"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alpha val="75000"/>
          </a:srgbClr>
        </a:solidFill>
        <a:effectLst/>
      </p:bgPr>
    </p:bg>
    <p:spTree>
      <p:nvGrpSpPr>
        <p:cNvPr id="1" name=""/>
        <p:cNvGrpSpPr/>
        <p:nvPr/>
      </p:nvGrpSpPr>
      <p:grpSpPr>
        <a:xfrm>
          <a:off x="0" y="0"/>
          <a:ext cx="0" cy="0"/>
          <a:chOff x="0" y="0"/>
          <a:chExt cx="0" cy="0"/>
        </a:xfrm>
      </p:grpSpPr>
      <p:sp>
        <p:nvSpPr>
          <p:cNvPr id="14" name="Rounded Rectangle 13"/>
          <p:cNvSpPr/>
          <p:nvPr/>
        </p:nvSpPr>
        <p:spPr>
          <a:xfrm>
            <a:off x="279043" y="228600"/>
            <a:ext cx="10614789"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58371" y="1679429"/>
            <a:ext cx="10648274"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558086" y="338328"/>
            <a:ext cx="10045542"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6303087" y="6250165"/>
            <a:ext cx="4622260" cy="365125"/>
          </a:xfrm>
          <a:prstGeom prst="rect">
            <a:avLst/>
          </a:prstGeom>
        </p:spPr>
        <p:txBody>
          <a:bodyPr vert="horz" lIns="91440" tIns="45720" rIns="91440" bIns="45720" rtlCol="0" anchor="ctr"/>
          <a:lstStyle>
            <a:lvl1pPr algn="r">
              <a:defRPr sz="1000">
                <a:solidFill>
                  <a:schemeClr val="tx2"/>
                </a:solidFill>
              </a:defRPr>
            </a:lvl1pPr>
          </a:lstStyle>
          <a:p>
            <a:fld id="{8EF01530-FF23-42D4-AA95-08FBEE7C4E94}" type="datetimeFigureOut">
              <a:rPr lang="es-ES" smtClean="0"/>
              <a:t>15/10/2015</a:t>
            </a:fld>
            <a:endParaRPr lang="es-ES"/>
          </a:p>
        </p:txBody>
      </p:sp>
      <p:sp>
        <p:nvSpPr>
          <p:cNvPr id="5" name="Footer Placeholder 4"/>
          <p:cNvSpPr>
            <a:spLocks noGrp="1"/>
          </p:cNvSpPr>
          <p:nvPr>
            <p:ph type="ftr" sz="quarter" idx="3"/>
          </p:nvPr>
        </p:nvSpPr>
        <p:spPr>
          <a:xfrm>
            <a:off x="236367" y="6250165"/>
            <a:ext cx="4622261" cy="365125"/>
          </a:xfrm>
          <a:prstGeom prst="rect">
            <a:avLst/>
          </a:prstGeom>
        </p:spPr>
        <p:txBody>
          <a:bodyPr vert="horz" lIns="91440" tIns="45720" rIns="91440" bIns="45720" rtlCol="0" anchor="ctr"/>
          <a:lstStyle>
            <a:lvl1pPr algn="l">
              <a:defRPr sz="1000">
                <a:solidFill>
                  <a:schemeClr val="tx2"/>
                </a:solidFill>
              </a:defRPr>
            </a:lvl1pPr>
          </a:lstStyle>
          <a:p>
            <a:endParaRPr lang="es-ES"/>
          </a:p>
        </p:txBody>
      </p:sp>
      <p:sp>
        <p:nvSpPr>
          <p:cNvPr id="6" name="Slide Number Placeholder 5"/>
          <p:cNvSpPr>
            <a:spLocks noGrp="1"/>
          </p:cNvSpPr>
          <p:nvPr>
            <p:ph type="sldNum" sz="quarter" idx="4"/>
          </p:nvPr>
        </p:nvSpPr>
        <p:spPr>
          <a:xfrm>
            <a:off x="4871761" y="6250164"/>
            <a:ext cx="1418194" cy="365125"/>
          </a:xfrm>
          <a:prstGeom prst="rect">
            <a:avLst/>
          </a:prstGeom>
        </p:spPr>
        <p:txBody>
          <a:bodyPr vert="horz" lIns="91440" tIns="45720" rIns="91440" bIns="45720" rtlCol="0" anchor="ctr"/>
          <a:lstStyle>
            <a:lvl1pPr algn="ctr">
              <a:defRPr sz="1000">
                <a:solidFill>
                  <a:schemeClr val="tx2"/>
                </a:solidFill>
              </a:defRPr>
            </a:lvl1pPr>
          </a:lstStyle>
          <a:p>
            <a:fld id="{A35C9F25-BECC-46AF-840C-7F87935B9E0A}" type="slidenum">
              <a:rPr lang="es-ES" smtClean="0"/>
              <a:t>‹Nº›</a:t>
            </a:fld>
            <a:endParaRPr lang="es-ES"/>
          </a:p>
        </p:txBody>
      </p:sp>
      <p:sp>
        <p:nvSpPr>
          <p:cNvPr id="3" name="Text Placeholder 2"/>
          <p:cNvSpPr>
            <a:spLocks noGrp="1"/>
          </p:cNvSpPr>
          <p:nvPr>
            <p:ph type="body" idx="1"/>
          </p:nvPr>
        </p:nvSpPr>
        <p:spPr>
          <a:xfrm>
            <a:off x="1064498" y="2675467"/>
            <a:ext cx="9043054"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slide" Target="slide40.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slide" Target="slide30.xml"/><Relationship Id="rId5" Type="http://schemas.openxmlformats.org/officeDocument/2006/relationships/slide" Target="slide19.xml"/><Relationship Id="rId10" Type="http://schemas.openxmlformats.org/officeDocument/2006/relationships/image" Target="../media/image4.png"/><Relationship Id="rId4" Type="http://schemas.openxmlformats.org/officeDocument/2006/relationships/slide" Target="slide37.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jpeg"/><Relationship Id="rId4" Type="http://schemas.openxmlformats.org/officeDocument/2006/relationships/image" Target="../media/image32.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Hoja_de_c_lculo_de_Microsoft_Excel1.xlsx"/><Relationship Id="rId5" Type="http://schemas.openxmlformats.org/officeDocument/2006/relationships/oleObject" Target="../embeddings/oleObject1.bin"/><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png"/><Relationship Id="rId9"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5.jpe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ESPE-fotos-TESIS/MOV03875.AVI"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199" name="AutoShape 13" descr="data:image/jpeg;base64,/9j/4AAQSkZJRgABAQAAAQABAAD/2wCEAAkGBxQSEhUUExQVFRUXGR0bGBgYGBoaHBscGhwbFhoYGBccHSggHBwlHBcXITEiJSksLi4uGB8zODMsNygtLisBCgoKDg0OGxAQGywkHyQsLCwsLCwsLCwsLCwsLCwsLCwsLCwsLCwsLCwsLCwsLCwsLCwsLCwsLCwsLCwsLCwsLP/AABEIALABHgMBIgACEQEDEQH/xAAcAAABBAMBAAAAAAAAAAAAAAAFAwQGBwACCAH/xABOEAABAwIDBAcCCQgHBwUBAAABAgMRAAQSITEFBkFRBxMUImFxkTKBI0JScqGxstHSFSQzNZKTwfAlU1Ric7PhFzREY4KioxZDg9Pxwv/EABkBAAMBAQEAAAAAAAAAAAAAAAACAwEEBf/EACgRAAICAQQBBAMAAwEAAAAAAAABAhEDBBIhMUETIjJhUXGBM1LRFP/aAAwDAQACEQMRAD8AvGtVqgTW1JXHsnyoA07WnxrO1p8fSqw6W71xpu36pxxuVrnAtSZhIicJE1VFxvBdA/71c/vnPxUlsdROpu1p8fSs7WnxrmVG3Lop/wB5uP3zn4qZt7fupjtVz+/c/FW2zdqOpu1p8aztafH0rlq429df2q5/fufipG629dxld3P7938VHJm06r7Wnx9KztafGuWLHb13hM3VyfN9w/8A9VuzvBdT/vVz++c/FRyG06k7Ynx9KztafH0rmF3b91/arj985+Kkv/UF1/arn985+KjkNp1H2tPj6Vna0+PpXL+++37tF3hRdXCR1LBhLzgEllBJgK4mTQZO8F7/AGy6/fufiosyjrntafH0rO1p8fSuSk7fvP7Zdfv3fxUs3ty8kfnd1+/d/FSuVDKB1f2tPj6Vna0+PpXOOwO33Bhu4uVcyX3IHmcVSlO796hJK7x6eQedP0zU3ma8DLDZcva0+PpWdrT4+lUM9fXKcu0P5ZH4VfD/AKqTG0bj+0P/AL1f31Naq/APFXZfva0+PpWdrT4+lUC/tW4T/wAQ+P8A5V/fQ6521dDS4f8A3q/xU3/o+jPTR0f2tPjWdrT4+lc1L2zdH/ibkf8AzOfiqwt3Q49b26lvXBIbJJSskq+FWMyo55ACnx5d7oyUKVlp9rT4+lZ2tPj6VCvyWENrlbxyKgvrnJEHEE4ZyAiNNKe7vsJW2CrErvHMrXpPzvGrUxOCUdrT4+lZ2tPj6Uj+Smvkn9pX31g2U18k/tK++jkOBbtafH0rO1p8fSkvyU18k/tK++s/JTXyT+0r76OQ4Fe1p8fSs7Wnx9KS/JTXyT+0r76z8lNfJP7Svvo5DgV7Wnx9KztafH0pL8lNfJP7Svvpq4gJJAyA0rHaBJD/ALWnx9KztafGh1e1m4baGKSuPZPlStJXHsnypxCp+mX9FbfPX9kVTl37VXJ0yD4O2+ev7Iqm75PepEWXQR2cMZw8Br91TrdzZbGNMpTGVQbZJCScxnrU03b2rbtqHWOAGdJ/jQaTfa24VtcNH4MJVwUkQRVI7zbJXauqaWNNDwI4EV0zYXbS2gtDiSgjXEI9Zqqemlptxtt1CkLIUUkpIORE5x4itETKx2ee6a8bHerXZ51rdBzNAx4+rOkya3uRNNyKACe/Lc3c/wDIt/8AIboM0mpDvm3NyPFlj/IboO0kTUpM1RPENZinXU+GVbFvlTttvKoSmUXBb25aEo2ewUgDuknxUFKBJrfa98lCMS1hIOQ8TyoHuptAi2SgGUgQByOIlUfQffTnaWymX1IUoFUEaknPkkaZya5cmVSdHfiwuKt+QFcOJU9hCgZkKGUjKR51q5bxTjbdikXLS0NLBTGMlBA4gEmOU0tdNycqbHFJHPq+wHcpyg+6hzjdGLlnxpsWgapKLZxxdAxxuNKtDcxITZNPKVCEtrBHk6pU/wAKrt2B51YG7rYXYobUnGktLJHyvhFykDxgVXTr3BN8BJnee2dxp61KSpPcCwUGSD3cRyJOsTRXYCcLZ5YpHkQk5HQ+6qKuLZRU4ppp1pkrKSl0ye/ihGAHMZRM8Ip9s3eZy0bUlLi2ykDCAqUEHWEEFPdnlwrtInSDLyVjEkhQOhBkeorVx7l3o1AOfpVT7ub23jVgHgw0We8pOEHHhkyvAkQSTJyzzmpFu7t9F431yciTmBwOvPxBoAmSFnUGeOE6ilE3ImDkeR++gYdUdFTx9PprVx2dSfroAkk1oFnPI5eWfiKCWN8pJAMlJjXhwmjoNACeMkApAzjUxl6UwuPaPnQfae9RZKkoQHMOU4wMxqPMAaUQt7sPJDidFiR76WQ0RQV7Xgr2kGDFJXHsnypWkrj2T5VUmVT0x/o7b56/siqcu/aFXD0x/o7b56/siqevT3qRFkF9jtJVJ0gwZp/ZbKBcnHgSeQERxGdD9lvc+UelEhfhuTMeNBqC26uwzdN3aeuWlKVoIKSQnCCQolvQ8M/Ch+/1q6020hfVFMEYm0YQSNJHyo4+NOtx7pDL4Uq8CUKgKAAAPHCokcedN+lfaYdug2gyhtE5aSsA5R4Ya0whNmuJrds5mkLcUskUAeuqpEu6164abuHI0GEn3uTNyP8AAY/yG6CFBBFGt7h+cD/Bt/8AIboWlMiK55PkrEcMmU1uFnhSTICRJIjjNIuX0mGs/wC99w41NQbfBk5xiuSSbrOPKfaZaMF1Xsk64UlXLkk1OWtpL7qEABwmBI0OmU8agu4rZZvrV5ZlQdSPILls/aq5tv7sY3m3mYSpKwpSdJgzIPOky6R2px78ltLrU04y68EFubK5be61alGZ6ySYPLUnjSRdFF+lLarltaKcSO8pQQCeEzw46VVlhvloHUEf3kmR+zrVFha6J5c+98k0fjWgrrsKy0rZrarbqe4sH+eIpO4E++lbJJHlxnmDVh7rGbRmSY6p2cIGL21ThPOBppVbMrjumpQ4227a2rKnyyVoXGHEFGHTGFWIAZga61TD8rMn0Ad5rhT10kttXXZu6pxtzFhUpBPEKMEggajIGhl9ZBbkDEolQAZSFENoIASVGMiTOZ5CSc6kFsmH1261kFMALCypJTH9WMpVmCCQRMgnSnWyN2Li3ubftTgUi4UsuFK/YwJ61LRMDWDnpE11khbYa0MoaadbSVNpSHCVnuqblPcz0iT4yIma9ttposr+4CAssOJS8qAMKSolPwYGpJ4c5pxvba2124lbdvgKBGIZBQTocIPDLMidK0tWXVqCSkBJgSCZSBx5GJJy50AThi5BSFJMg6ffSouOc/z/AAqONX6Wj8G3KEDAhJgBSR8mRkomfThNN917+7vFkraDKUqTjSPipzyCyTiUohPKBNAEhvdqhkBcSQRA8ePjwNB9t7ydaFqdWtgpQoQkuYUxPfUnIQcsiZIy40Y2G1hXdrkFJcKcJSmITCtYk5qPkABQXaex29oKuypWBLbqEyU4sm25AjEnLG4VT4CgCC36FJWj9KeumAgEyUxiOvGRryq6N3mii2ZSYJCAMiSPU5n31UO6O0A2kouCShm5LXWghIUk9w4T4KQlWRnMxrV02iUBCQ3miO7nOXnSyGiLVlZWUgwYpK49k+VDd6dtCytlvlOMIjKY1IGvvqDMdKyXUEpYGWRlZ+rB4iqN0ZGDl0Memb9HbfPX9kVTt9rVlb0bfb2iEIOFHVEq7q1ZyIMy3lAFAxue27CutyOnfH/11J5YR7aLrFIQ3S2GL1hzqlhNw2r2VaKSRkRyzBFM7u2cZV1b6FIUPlDI+R0PuqR7J2ALNxLrTsr0wyVSOOIZSPuqQi8Vdt4pYWg/8sx9Kqz1sf8Asg9NoA7o3LbaVFbowBJJThSfWRMe+oHtS8659xyICiYHIaAegqzrS3UltxpsNIbc7qobOmuRmQMqEX+6bLOErWhOMgJ7isyeHt5Vvqw/Iu1ldtKzr0Lqx0blNRJUlJ5YMx/3HnSe0tzLdKRidUk/3UJSfH4udI9TiurN9NlcuqpurSpvtDdJhDbi0rfVhQogkJ1TMYhhkCBzqDE6+VVhOM+hGmiVb3ri4H+Db/5DdCEGfWim+P8AvIPDqLf/ACG6HW/0VOSNvixjemVATlWuz1wqPGa92iIWPMV60kBcHjIqtUjhcrXJI37otjGmJQQof9JCh9VdNIVjQFaSAfUVzK0AtrMaiPT/AErordS662yYVqerTP7IzojY2Mr/AKc25tGkgauT6An+NUOWYNX70yOZW6TocZ9/dA+s1Sl+1hURqDTBObUqGto8W1pI4H6OVTxsygEZjUe+q/WkjhNS/YN4SyABMZGallj5KYpC77BOlPd4Uuqs7JlporW426AR4OHIHhliMnLKkg5y1pj0hJUGLBYJENOZgx/7xGvkqkxfIrLon26mwBbWvVXLZShaApZJAUFmQoEjMZR6mnW0tqtLsO026iEL6tMHhJSVJVn7QT3Tnxqvd8bCLFi4Q46QvDjlxSslJOsnmKQt97uq2cmyeaWhKklTbiPa1yUUnhkIjWukmWxsGxSpPXGOrToIzPhzJJ9ZpHalmpoAggBep+SDmUk+gxeBpPcpLhtWCrOWwsmdVK9mPIZ+ccqB7+7act2lJXKgtWELEiIGLPPjBHvoAfOt8FFI5fwING9mbZCYQ4ckjNQ0KRnryy051UO5++TiXUsO/CsrMJxZqROeROZE8Klm0t4mme8UjACAYAEg65UAHtg37j1rdOMlOJb7i4IIUG1yUKwKjNSBI4HxiKrzbu8y1ghtTKwnA7AaxBSlApUlak5EjLXI+ECm2wttPObQccZUoNEKTHDq0ytCeQIjL3+NNtqJKLkKAACEoSoDQiSmVDnEelAAe82u4/h6xSQEZJQlIQB44QInhJ1rpPcFzFs60J4so+que9uMoUAYjvZkfNJ+sfTXQPR5+rLP/BRSyGiSKsrKykGBPSsJ2XcAf3ftCqj6ObRCmnSpMqS6InhCQdPX1q3OlZRGy7gj+79tNVZ0XjE28ePWDkNEjwqWr/xspg6Yf2hs1DqIwHGJghI1nieI4Uxf2UtCkrT3YGQUYH0Z8ueU5UXcuHkwQBgkxzOfHl501WkqWSriMgZy8OUV5aTsvuBvZ7gtqlRXkQQFHOZBAgRz9KcbFYcYbhLasKlHGnLIRmUjXF4DLzp8tkggCfdlpPKlLRJSUmNM+fic6dLijGwQzt9PWFCW3SAcoEk66jIgDzrbatgq5IK9UjuiYGY11malTfVyVGAVATPhy5a8KdwkZ5Dlwpkq5QrZFNkbuKYaGNeQHFUZTijj/wDlErHZiTC4S5IGEzwzmPOfoplfErcc610GQDbpTI4kAgTKidCQdDyoylCks4SvEsd3LgRnEgzMamtnHyKpMGbynDZ3JgDC0vLX4hAqhMX1Vem+7n5hcEcWzPLOB/GqL0rs0iqL/ZOb5JxvNb4nhyLDP+Q3Udt2iCQedSLeBz85A0hi3j9wimBaAAzmMz91Mm99E8zrGB7q3lSTORUB4nP+FL39rmoj4p1rW4US4hWQ7wge/lRIwpKiRxNdBwO6Q+2Q1KYGYiR9Rq7ujm5x2DQOqQUeYSSAfOqO2A4AQn5J/wC1Wf3ire6OLxJtyjilxeE++alllKFSXXn9HTp6dpgPpazdbTwSgn1I+6qm2kghX8+lWf0qXWK5SnMQ33uWpzqpXbjEokz4VSMlJJroXKvcxO5BKYii+6j042zxAUB9f1ihjlyYAVPhWbHuML6TMAmD4A5VSatCYm0yXAn5NF9v31mmwtWbpt9RUhakKawSmHCPjETnwzFD0vgCPd/rTLfz9FY/4Tn+aahBVI6pS4NG9vWKQ2lS9orbb0bULbCRmIUBrlzpHbW19mXSgpY2gIEAAMZDkJNRRSZNEt2GUKvGUuIxoK0hSeYJiPpqsmkrEg3J0WHsjpOsba3bYSzdFKE4QT1UkDn368uuk7Z7ghTF0R5Nfiqwdobm2brYSq3bgaYRhj3jOqR6RNjNW12ptpISkgEJ5a/RlpXPj1MZy20zonhcYuV9BK93m2U4tK+ou0qT8kM+I+V4mk7reHZjmHE1ekBQVEMwSNAe9pUGWmvAK6qOXeT603k2a0pZabvWysz3QzkeY71WDsrdm22jbIfCnUpeBMKCJyJTmBI1TOVUENa6R6LP1VafNV9tdLLhcDQdvkEI6J7cT+cPmSDmEagRl3ammxNmptWGmEElLSQkFUSQOJin1ZSWyqRlZWVlYaCelX9V3E8k/aFVd0VMhTFxOnWCf2Rxq0ulQ/0Xc+Q+0Kq/oljqX5IHwg1MfFFT1PMWPi6JhclKWsBVEghM+BJqKrvyO1HEvEjF1ZSiQIQFjOI1J1oxtJaMYGJOpPtDIDhSbVu2G3klxJ68qJwiYxJCISfJI1GtedD7LHqVLLzYCjmwT4EykBRHHMmhah+aulXWJdaSrGCtWS8EhSSDmDqOHhRtTKCoGHSQ2W/YKQQYkzhGeQzHKmd/bwjCVLHWqwuFWHEoFCspOQnCBlH0mqp/gw1YDfXoaMFBax4VHEFKySZB1gRl/fpvjGLqwlLiU3Cg2hRyjqFFSZzgBeL0ptCnIS4cQS2so70HLrEpWmBJlKRoRzo3a2gLaOrSlQQkYZ0SfjFOWs8aflGcAnZxZS7burX3UNLOZgjqsCYUnwJgjmI4U/2TcLDq0qMFQ64QSe8rJYz00T+1RFgqAV8K1IzUQEkjniMg88zypMPB1Cgh0KzBJSArPu8ZPAg++iTtCjfe1tBs3Q6stNkBKlhJWRmB7AMnOBVctbsWS5w7QUciTFqvIDUnvcKne+6PzJSStSgopEd0Zk5aJnUVAdhKSH2caJzKc8wlRjCoDhBg58+FdGnXtJZHTJJe7It7hRfbu4ShLbagWVz8G0ETrocM0yurS0QE4rs94SPgFmYOGcjzFH7xham31hOFChJgAlCwe8CdTorM8wKAraaK2EuBRJDaoV4KCVgfOIOQ5jKqe1O0I1vVMEr2NalQdN/3QrTsznAY4GfKaeJtbJcJRelJklU27gB4550S2o4lkFoIAC1u5wBIUSUlU5piYjl4UK2VsxttbS3EEEu4NFBCkYRKkk/Gk+s1rYRwqQX2dum11yQi9QTEEFpeeWLWdanWxNnizTBeCiolWSFeeXjVeO3fU91MGFQh35ZKu6oyO73YOeXrR/aW33sLSVpQHDkhaHEkKEHCZBiDhVJy00otujYQ2XRtvtZN3ThUbnq5bCSSys5BRmDIzJMVFlbmMmCL0QTA+AXrBMTOvhROwddvCpotlK8GGcaYCkySBIJzwiNJPHSme0dm3Cbl0MoLqW1BPwSTJykL+NBIBOsSoxSrjiPgpHHCTTn15Bb2xbRQKe3iUDP83dz+bnn5Umzu9a4p7bJBTl2Z2M+8OPKPWiSNpF4uFOBAZ9lKhK8Ce8TyJJBzOYkRrQu2eU5KytCZUJQkRMxnGlOpOuRfQjdIkVybEFSTdGUwDDDmR8+NMekNhKG7JCVYwG3Rigpn4UzkeRkVm69mHLhxKglKQFFCjJSlQ9gmOSQVZ5ZZ0jvmgdRYwoKTgehSfZI65UEeEVqVSEklREFJqadGZtuvAdSOsCgppR5jLD58YqIBM6Uc3NcDd424QFFo4sB48I8NfdlSahbsb5obTe3IqLt7AlLqny66JTEFZwjxj76pHfhpCXxgKjKApRUZMqJJz41exWm7aDjCVFCgR7WEpIMFJxaedURvoCLxxChBQcGs+zXnaOEll56PQ1M4vC15tfwjKq1FOVJpIpr2EeK+DQV0j0V/qq0+ar7a65trpLoq/VVp8xX210s+iuIllZWVlTLGVlZWUACulU/0Xc/NT9pNVl0PpBZfkA/CDX5gqzelX9VXPDujx+Mmqw6H/wBC/wD4ifs0mf4jY/iyTbQtwlQMaycvPShdttlQ64qLR6vHCEpKVHCpKUkkqOXPLiKkd8yFtxMHgfGai7VspKXEOKSULK5SEkGVkH25OngNfKuGNclV0Edol1tta+uUVBCipISnCCEkgp7siDBzJ99KuKGNguZpDa1qBiDhQk4iNOJz8aaWKSpMOOLWnQgpAyIw94gZ5eWppZu1QAUrK1jBgBK8wjigRBgwJOpyzp0qMsYKuVLtrpLgIWnvJkEEJchSQPBKsSR4JFZthstLX1AKQWlF1KNICkgKA4KguZ65Gi1y2yuVLQFEpwmeKR3gCNDmZzrxvq0yAAkcYI+n6KazAZtW5QcKmQIQ05OGIwKRCU5f3gkgeBpvshwlRS4k41oQUlIOEoAQM88lZaHn7qNAtlYT3dQYyjnnSFzqIVmFEzwyKZGvl6UWugGW+dz1du2ZA76QJAVmQdArInWofbvWzWN5l8LJ7gaeT3wo59ZIEZc8sjFSDpCeSGW9DhViOh0BA8szULsLFLqkuBpS8SgpSAoJ7kwYVpGcyavp/hYuSk1wS/ZO8r3WNq6hv4RPeUSpM4UjFInCQTBnLM51GNtbbcuVpKAApBUogaCFGOMaAeeKpLvPcthTKUIQhtSSlsJHsgQCFLnvGfqoKxs4IQ6UJcC1EYMjAiMlEjPPFlPKlhOL99dnRjwbqr7G1q84/dtvJguqWJSeKjqI5Ek1P2UvruizeJbKGEYkdYB8IQQE4TOHFEkQM89KgP5RFuvrAgJcB0lKilUEg5ZBUwfor0bfuENpMrUiQQVmYIOLEiTkddOdXu0SyY3CT8/okO1lbMgtlm5BBOEoIUqVRwUTIBEQBp5ChG81u2gNtoUtQ6pABIxEGSVHwEk+WdHNzdqJ6t5am0qeS4JUfaJcCljOO7mk+lLbNRar7U86V4sIaCGjPdIlWHh3jKZ9NaSTUPdf8COJziqIVZXbluSplcKKgIGuWUzoRlz4CpS1tS4Ww0gOLbXOAltWEwgAF1cDOYOnh5VGNrWZQtzMoAVkn4wzACTOZUCY01FGtkuNq2c4vM3HWhC3FEjC0uBzjOOEmaZ+7oSNJ8gRJcV1jhQodwgLAGRySnFlGYHhnSOzMMYlDNMGTIkg8YPHwqRbKJXs+4CClAbUFOKBMvjIpRnoQM4EyeVb7q7lv3qkupU2EkypRKSUxP8A7UycxlMAzQmzJRT46G15u7eXJklSSkYVNqGBSoSZ7ozIwgIz1yzitN8rUs29ghaCghpfdORALhOfuM++pANuO217NwsrU24pK3AmEqhaQk5ZAkZRECNaH9K21U3XZHkGULbXhyIyS4U6KzGlNH7Jz6BW6e3LdleFxpCSTAczP7UzHmMudTO/2Azcd/JK8ilaYmPPRQ8DlVMXSs6kW6e+DlrCFkrZ5cUeKfDwrou1R588LvfF8l6bg/Bl1kzE40E8RxE88x9NVV03bH6q9Lon4RIVlpxSfqn31O9mbWxYXWVSIlJGivAj1HrQXpfukXVsy4mcYKkLA4d2c+YlJ9a5HheOmuv+nbg1SzNxl3/wp22ekwfdSixTJCoINEVqyroEkkNjXSHRV+qbT5ivtrrnFQyro7or/VVp81X210s+jcJLKyvK9qZc8r2vBXtAArpWP9FXXzB9pNVX0QrAafn+sT9mrU6V/wBU3XzB9pNVX0Qn4J//ABE/ZpNR8RsXRNZSUgTx/jSNzbpUI1jSNePr76VTIR6/WabIcVJyrytziy6XAEQ8oEe0QJ4a6jPKnBcVBxHXmdPdSbb5kyBBzpwhUpIOkV0d9i3Rs1bEwJyzgROX8/XWP2LaQJOp9/kK1sSTEknLhlr7/IU8xDFJEgaE5weMUsoxQJsY3DIQAoAphQ1gEiQVa+GWdP7phGCQBqVecggfWPShm131K9nQiD9NNtnXUoCSvRICh4gRH10vDVo1DLfO3cW2AzgKs5T8oRoOZ8Kr5d44mcAIUnLlHMR/DhU33qddS6gspWtKUkuQklIEgDFGmhzpilhF22VpSUKnCVRqRwJ412YJyhjVrgx44zlw+SN7v7SUhxuVqSArNYzInSZyiam21Uu3La0MrQpxCZ+DyUpOpBSMwSJMjWmX/oZTdu0+leJBcAdSIJTrnIzOYjSk77YymCLq3debcQAUqOFIgiIA10nWqyeO0EFl2uiL2bTfWQsSj2ikfQDyBy91TK622gO9c2hlxzCJKkK6sSIOFIKQTwMz5Z1Fm21Ed5o97MOd7WMxpHCpqm+t7thNs2px11Se40hBQcWqlkRAPdzOWR8RVnVHHT3dkSF4pthxKSEIWtKyn5RAkeQjhyUaltlvMhrZ+MoUvrXSVYQAUEGIJPAGK12xu0wptKlqwwIhtJBSoZQQctImRwoKLOLJTOF0gufBQD3lGOE5yZy8q51KM+Dt25MVSX8Eds32Ta0KOAkrSRAIUSCSVa4p9OFK7ftSiwYuDP5ygpWpOhUl1S++kiNMMRHs+Fe7Q2EtOzmlwoqDkKRgIUASRBBznEQNBrRDauM7Lt7MowrQrF3jJBlSsoyiVERnVIVVGah+/cvKTAG7uzHrtRhSEJB9pUwVQBkmdYAz8KfMbTe2fdZEBxHIkJcSRoY4Z+oFSDYdibNKWXEJWoQqYGWIZ4SYyz+io3vupLxBYRk0YUUkq101J5HTLMVOORudeDZ4YrEpXyEd7r4PWaXSky4VqUQQoBRX3UmNDHDwmhG8qvzLZvD4F3/NP3UHsrlx4pZQlbiSoEMpkyQMOIRoYJz8akG/OznLa32e06jAsNOSiZKcTpUATzAIq8E75OLI+CFPDOk5pZ4ZU3JqzJx5ROtyL9SWlJBWYXpBIAOmHlniJ8qP7atw60pKyUr1GcTx/nzqFbnue0C6UDEk4ZEaKJUQdQAkZePlVm78sI7IxcBRS4UISUxOLCIK5GkQPo41GGoUZvHPp9fQup0TlGObF8l39/f7KPdRhJB4GKeNmUg1ptIyoqpO1XqOdUfY97oi5GVdF9FX6qtPmq+2uudJyrovoq/VVp8xX210szcSJXXtZWAVMueCsKgNSB504SwACpZgDM+XjUB23tjtLsIyaROEc9O8fE/VTbRbJF0rfqq6+YPtJqpuiRwBp+flp+zVsdK/6pu/mD7Sap3otUOqfn5afs1DVOoNlcROE3nd0502eulAKMRA86QbiAAef1mlLxUNq490xGuleMpOUjpaSQxZcBjMBQjy9PWnD8xM4Z1y4eNDLNInPL368YMZU+YugZAzE5icvp14aV0uVMSrFWUeyAozqc48Sac3TsDIgDz+mtLIJIGY93851upIIgJJz5cqlLJbNURneRhIJOn8/wA+NRyyJQ8UT3VEqGc+zkRA4n+FSa5Yk55SOJA40Fv9m4HWiHFSpRBEA6j4uXn6Cmxz7NaJnsHaiWmXFHXHAHPLj4D+NVntHehIdUhSVhAViGGBM94SIEBQIM+NFHySpTIdCcsSkn2ik5SnhGWZ4Zc6iu+tsMSHAoEKATEjROhHhGXuFehp4twW7olkmo2okn6PXnrxL+YV1CUrwkkdZOKEmCJIwEieMUav2ApB6zrEkmcJUhQIGpOUnQ6016BmkjtS9VjqwPAQsz7zI91WiNn23WB0toC5mSMgc8xwnM5iqzwpu0bjztLlWRfd/bNu1bC3lCm+KSeevlnJ99G9l2FlaNB62aRBk9Z7SxPtAqImMgInlTbeDalqp1CF4esPsYgM/KeeVCekG5DNgUtrwuORCQQDkdY4JAGvlWw/dk5u/FA202Fc3vW3QGFD7q1JQRogQmZ1g4SfH31Ito7E/M1ISIITKVkZBSO8CB7o9aMbn7UR2G2USkSy3kDn7I04n/WiN6A8ysEEApISDkSYMTx5ZVvpR3bjfVlt2lUK2o48+4FkSqMgAJKQBMwdcM58zQlHwj8gkoQI4+1yzzy+6vNo3SmkKlC1OpSQlScxGmIjmJ1jSmeyrpTaileJQMHFHEiSfU0JUJOW4nF6wLsNFUGEhHdkKkZRoZ8vKgW1VC1auWTbBC1YMLvWThlSDCkEd3KYIPEzFe2m0UtutqMkJUknnAM6Hyrfea+buC6W1KJKAEzriyAxeAy4cKFFXYObqh1uDsZDS3LlIQVLVAORwgxiw+ZM+8UI6bHusctFDL4Jf0Lg/SKOdGe0mlMqYeJbdCyoZwCCkJ7sn6KE9KVhKrZM+y2vTQ/CEini+Sc/iVeUUta7JW6U4SACY45cdOPurZNkVHuhSiOCQT6xVl9E279tdJdTcN4lpOXeIgEAj2Tkda3Lk2x4FwwTfuIhsXZHUYi4EOYzhAgmMKjIzTAxZa5iKsfedwnZTJlKZRBBEzmDhGne8fPnUsG4FkIhtQAMxiOvOkNp7sMYA3DmBIhILjhAHgCqK8zNJ/Jnp4pR4ijmu+EEjWDwpbZ2zi6CQrCB4Ek+4cPGpp0jbDZYUjq04ZOf1GfWhG6rBW+GUlKOsyU4rMIQkY1KjQkJCiBzrvjl349yOKWNQy7ZEfU0ZINdG9FhA2Ta5/FV9tdRa76MrV3AGHHifjrKgsLB4ydD5ZVZG7W7aLZhtpM4GxCQTMSST9JNPGW+Nk9ux0PmUFemnOnqGwjxNYtwJECodvnvIWh1TZ+FVqR8Qc/M8PWmqgsab6bx9Yo27RlI9sjiR8XyHGg9i19VMtn2sZmizGvuphST9LB/om7+YPtJqlOjUnA985P1VdXSyP6Iu/mD7SapPo5UQ29Hyk/VXHrP8TOjCSXAqJHAn6zWj7qikjw4GlAo4def1mkQTwmvC8ncuQFs3ESpKtQYAJmY0OfnRhhmYzOX0jgDFM2rfA6oAQSQqeciD9VELdWDvLKUg5CT/OZq+WX4MSCdvCY0y8KeoWTkI8qCv7WAhIRiGWJQnu5E5+g48aCbO3maBxY4Ak4FSVSBEY+WhHnRjwzqycpIkb5UVmdBzobd3ae0tIMgheWYkyknTgI8aa7S3jtFAhSgfBJJI96ajre9KUPqWEYkk5ZAZDQSc8s/WMqtiwTdumK5JUI7/PYrqNIbA9Son66CMDGpCFEkZJHEgE6Cttv35uHi4U4ZAgTOQymcq9YWGlJU2qVpzxfFnhAIz869bFFxxpP8HJN3Jj6+s37N3qypTZIBlBKQtOqVR8bTQ8ZFS7ZO+zibVSeuwvFQAke0DEGBlOsmh17tFO0LdScOF5oEoEziTqsDLzyqKpPeI4EUzjuQ2Oex/lFg7fKr8fB/B3KUgqTHtBOoSrhzHOojsfabxfLLjilY/gz1hJKYkQJ/uyI8RWW+0urQFFag+2e4oZ4hyVwimG3NtquXQ6W0NrEZomTGYJJOZqGHHKHs8FM+xNSg+0F39qPW10tTbq0YVHCNUgcBhOUeEUntTeu8fIKrp3LTCooAnWAkgCht/f8AXqKykBRAxRzAgkcp5U1AroSOeyRWW31rbhYzKOqQU8SSkDF4/dUkd2M8nvFBIKREZxny14Rpwqu314mgkaJJnKNdM+OtWNup0jthIRdBSFwAXRKguMgpSAO6qIkjI+FK0xrTG62sacJ7q0+vvFY3ahCS5h76hmJ1KRHd8MgffUlud79nqOdwJ+UhtauHIpyJ5VXW+e8ibq4QWgvqmhhQVHvrzxKWrlJAAA0geQOWFJBJvaSmtoBCmW3EEJSttWkKlRUFEZHvE6agUb35SQm0gkjq1wTrHWKgH3RQzYiFXDvWupghIBJM5JyAmBJzp/0kv9Wi0TxLa48sZ/0p/TqKb7Mn+F0BFKSsBttC3FLBwtNpkeKoAAGYgqOLjpUo3EW5YXSl3SC0243pkqMA5JH+tD+jDajds4C6Y67EkZ5EggiR4EH1qU79PF5y1LZBClFBSOOaSQY4YcVedkyVLYjuhBuO59V4LNQsQCNCJqMbf2skLwAiQJI8zH8Kknxc+VVFt28KtqOfFCYSQfDvT9NLlVqjMCW4jvSg/K2s88z9VQ6SlRjKJH8Kke875urxCREDLPz8PKgTwhxXzj9ddmnpY1Hyc2pTeVy8dFldBm1gi4ct1qV8KmUA5iUSTHIlM+lXM/dVzduC8UbQtlD5ce4pKT9dXhtLaSW0lSjAH8wPGrpUSbs13i26GGyrVRySOZ+4VAbZpTiy4sypRkk16++q5dLitPijkOAomy3ApjDdCYpVnWtK3Z1oMJR0qD+iruBPcGX/AFJqh9w7koS7EZqB18K6H342c7cWFw0xHWqR3JMZghQE+MVzE3uzdham1IU0tJgpXiSfcAO8MtRlXNqIKcGm6L4pUS+42uEjNaE68uZFC3N6EDLrCfmiaX2d0V3TvBXuQR/3KIFSzZPQtoXTA5KXJ9ECPprkWmxfb/h0PM1+CvL7ai1nGiQQCCVkAHQxAnPl5UpbbTuimESs5xhbK9MhnnH/AOVeGz+jC0bIUUgqHEJE/tKk1JLLdy3b9lsH52f0aVdYuK2L+knm+znS33fvn1ElDkqiQpWEaCe6nl3hpxFHdj9FV0qMSUN6ZhKjMZzKo+rgK6BbZSn2UgeQit6sscvzX6RJz+inbXoYCiC6smABmYyGmSR/GpFadFtkymSgKPikfxmrAFeLSCINb6S82zPUZALvo92e6QVsAkaHEoe7I6eFIp6MtmD/AIf/AMi/xVYXZ08hWdnTyFMo0ZZB7DcSwZUVNsQSIJxrOR8zTf8A2bbNmez56/pF/iqwOzp5Cs7OnkK2gtFeq6M9mmSbfX/mOfirT/Zdsv8As3/kc/FVi9nTyFZ2dPIUUwtFfDo12aBAt/8AvX+Ks/2bbN/s/wD5HPxVYPZ08hWdnTyFFMLRAP8AZxs7Dh7PlM+2vXT5XgK0T0Z7NH/D/wDkc/FVhdnTyFZ2dPIUbQtFfjo22b/Z/wDyOfirxPRps0Gez5zPtr/FVg9nTyFZ2dPIUUwtEPb3RtEiA1A0jEr76b7d3HtLvq+tSv4NJSnCspgEznzzqcdnTyFZ2dPIVvIWiu7Xo1sW1NKSl0FpeNPwqjmCDnzGX10Za3bYS6HRjxAzGI4Zz+L7z61K+zp5Cs7OnkKm8UW7aHWWSVJg3FUauNyLVbq3VBzGskqPWHU8hwqb9nTyFZ2dPIUekjFkaK9T0b2Ic6wB3Fr+kP1Ug70X2BJJS7Jz/SnjVk9nTyFeKt08hTKFGOTaoqprcu0tXkOthYKDIxLJGnKh+1b83K4Sfg06eJ51Ye09npcUUlMpOop3Zbr2yR+hTPv++nQhXlqwEinFWN+Qbf8Aqk/T99Z+Qbf+qT9P30AV1W7OtWF+Qbf+qT9P316NhW/9Un6fvoA//9k="/>
          <p:cNvSpPr>
            <a:spLocks noChangeAspect="1" noChangeArrowheads="1"/>
          </p:cNvSpPr>
          <p:nvPr/>
        </p:nvSpPr>
        <p:spPr bwMode="auto">
          <a:xfrm>
            <a:off x="211221" y="-144463"/>
            <a:ext cx="372057"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8200" name="AutoShape 15" descr="data:image/jpeg;base64,/9j/4AAQSkZJRgABAQAAAQABAAD/2wCEAAkGBxQSEhUUExQVFRUXGR0bGBgYGBoaHBscGhwbFhoYGBccHSggHBwlHBcXITEiJSksLi4uGB8zODMsNygtLisBCgoKDg0OGxAQGywkHyQsLCwsLCwsLCwsLCwsLCwsLCwsLCwsLCwsLCwsLCwsLCwsLCwsLCwsLCwsLCwsLCwsLP/AABEIALABHgMBIgACEQEDEQH/xAAcAAABBAMBAAAAAAAAAAAAAAAFAwQGBwACCAH/xABOEAABAwIDBAcCCQgHBwUBAAABAgMRAAQSITEFBkFRBxMUImFxkTKBI0JScqGxstHSFSQzNZKTwfAlU1Ric7PhFzREY4KioxZDg9Pxwv/EABkBAAMBAQEAAAAAAAAAAAAAAAACAwEEBf/EACgRAAICAQQBBAMAAwEAAAAAAAABAhEDBBIhMUETIjJhUXGBM1LRFP/aAAwDAQACEQMRAD8AvGtVqgTW1JXHsnyoA07WnxrO1p8fSqw6W71xpu36pxxuVrnAtSZhIicJE1VFxvBdA/71c/vnPxUlsdROpu1p8fSs7WnxrmVG3Lop/wB5uP3zn4qZt7fupjtVz+/c/FW2zdqOpu1p8aztafH0rlq429df2q5/fufipG629dxld3P7938VHJm06r7Wnx9KztafGuWLHb13hM3VyfN9w/8A9VuzvBdT/vVz++c/FRyG06k7Ynx9KztafH0rmF3b91/arj985+Kkv/UF1/arn985+KjkNp1H2tPj6Vna0+PpXL+++37tF3hRdXCR1LBhLzgEllBJgK4mTQZO8F7/AGy6/fufiosyjrntafH0rO1p8fSuSk7fvP7Zdfv3fxUs3ty8kfnd1+/d/FSuVDKB1f2tPj6Vna0+PpXOOwO33Bhu4uVcyX3IHmcVSlO796hJK7x6eQedP0zU3ma8DLDZcva0+PpWdrT4+lUM9fXKcu0P5ZH4VfD/AKqTG0bj+0P/AL1f31Naq/APFXZfva0+PpWdrT4+lUC/tW4T/wAQ+P8A5V/fQ6521dDS4f8A3q/xU3/o+jPTR0f2tPjWdrT4+lc1L2zdH/ibkf8AzOfiqwt3Q49b26lvXBIbJJSskq+FWMyo55ACnx5d7oyUKVlp9rT4+lZ2tPj6VCvyWENrlbxyKgvrnJEHEE4ZyAiNNKe7vsJW2CrErvHMrXpPzvGrUxOCUdrT4+lZ2tPj6Uj+Smvkn9pX31g2U18k/tK++jkOBbtafH0rO1p8fSkvyU18k/tK++s/JTXyT+0r76OQ4Fe1p8fSs7Wnx9KS/JTXyT+0r76z8lNfJP7Svvo5DgV7Wnx9KztafH0pL8lNfJP7Svvpq4gJJAyA0rHaBJD/ALWnx9KztafGh1e1m4baGKSuPZPlStJXHsnypxCp+mX9FbfPX9kVTl37VXJ0yD4O2+ev7Iqm75PepEWXQR2cMZw8Br91TrdzZbGNMpTGVQbZJCScxnrU03b2rbtqHWOAGdJ/jQaTfa24VtcNH4MJVwUkQRVI7zbJXauqaWNNDwI4EV0zYXbS2gtDiSgjXEI9Zqqemlptxtt1CkLIUUkpIORE5x4itETKx2ee6a8bHerXZ51rdBzNAx4+rOkya3uRNNyKACe/Lc3c/wDIt/8AIboM0mpDvm3NyPFlj/IboO0kTUpM1RPENZinXU+GVbFvlTttvKoSmUXBb25aEo2ewUgDuknxUFKBJrfa98lCMS1hIOQ8TyoHuptAi2SgGUgQByOIlUfQffTnaWymX1IUoFUEaknPkkaZya5cmVSdHfiwuKt+QFcOJU9hCgZkKGUjKR51q5bxTjbdikXLS0NLBTGMlBA4gEmOU0tdNycqbHFJHPq+wHcpyg+6hzjdGLlnxpsWgapKLZxxdAxxuNKtDcxITZNPKVCEtrBHk6pU/wAKrt2B51YG7rYXYobUnGktLJHyvhFykDxgVXTr3BN8BJnee2dxp61KSpPcCwUGSD3cRyJOsTRXYCcLZ5YpHkQk5HQ+6qKuLZRU4ppp1pkrKSl0ye/ihGAHMZRM8Ip9s3eZy0bUlLi2ykDCAqUEHWEEFPdnlwrtInSDLyVjEkhQOhBkeorVx7l3o1AOfpVT7ub23jVgHgw0We8pOEHHhkyvAkQSTJyzzmpFu7t9F431yciTmBwOvPxBoAmSFnUGeOE6ilE3ImDkeR++gYdUdFTx9PprVx2dSfroAkk1oFnPI5eWfiKCWN8pJAMlJjXhwmjoNACeMkApAzjUxl6UwuPaPnQfae9RZKkoQHMOU4wMxqPMAaUQt7sPJDidFiR76WQ0RQV7Xgr2kGDFJXHsnypWkrj2T5VUmVT0x/o7b56/siqcu/aFXD0x/o7b56/siqevT3qRFkF9jtJVJ0gwZp/ZbKBcnHgSeQERxGdD9lvc+UelEhfhuTMeNBqC26uwzdN3aeuWlKVoIKSQnCCQolvQ8M/Ch+/1q6020hfVFMEYm0YQSNJHyo4+NOtx7pDL4Uq8CUKgKAAAPHCokcedN+lfaYdug2gyhtE5aSsA5R4Ya0whNmuJrds5mkLcUskUAeuqpEu6164abuHI0GEn3uTNyP8AAY/yG6CFBBFGt7h+cD/Bt/8AIboWlMiK55PkrEcMmU1uFnhSTICRJIjjNIuX0mGs/wC99w41NQbfBk5xiuSSbrOPKfaZaMF1Xsk64UlXLkk1OWtpL7qEABwmBI0OmU8agu4rZZvrV5ZlQdSPILls/aq5tv7sY3m3mYSpKwpSdJgzIPOky6R2px78ltLrU04y68EFubK5be61alGZ6ySYPLUnjSRdFF+lLarltaKcSO8pQQCeEzw46VVlhvloHUEf3kmR+zrVFha6J5c+98k0fjWgrrsKy0rZrarbqe4sH+eIpO4E++lbJJHlxnmDVh7rGbRmSY6p2cIGL21ThPOBppVbMrjumpQ4227a2rKnyyVoXGHEFGHTGFWIAZga61TD8rMn0Ad5rhT10kttXXZu6pxtzFhUpBPEKMEggajIGhl9ZBbkDEolQAZSFENoIASVGMiTOZ5CSc6kFsmH1261kFMALCypJTH9WMpVmCCQRMgnSnWyN2Li3ubftTgUi4UsuFK/YwJ61LRMDWDnpE11khbYa0MoaadbSVNpSHCVnuqblPcz0iT4yIma9ttposr+4CAssOJS8qAMKSolPwYGpJ4c5pxvba2124lbdvgKBGIZBQTocIPDLMidK0tWXVqCSkBJgSCZSBx5GJJy50AThi5BSFJMg6ffSouOc/z/AAqONX6Wj8G3KEDAhJgBSR8mRkomfThNN917+7vFkraDKUqTjSPipzyCyTiUohPKBNAEhvdqhkBcSQRA8ePjwNB9t7ydaFqdWtgpQoQkuYUxPfUnIQcsiZIy40Y2G1hXdrkFJcKcJSmITCtYk5qPkABQXaex29oKuypWBLbqEyU4sm25AjEnLG4VT4CgCC36FJWj9KeumAgEyUxiOvGRryq6N3mii2ZSYJCAMiSPU5n31UO6O0A2kouCShm5LXWghIUk9w4T4KQlWRnMxrV02iUBCQ3miO7nOXnSyGiLVlZWUgwYpK49k+VDd6dtCytlvlOMIjKY1IGvvqDMdKyXUEpYGWRlZ+rB4iqN0ZGDl0Memb9HbfPX9kVTt9rVlb0bfb2iEIOFHVEq7q1ZyIMy3lAFAxue27CutyOnfH/11J5YR7aLrFIQ3S2GL1hzqlhNw2r2VaKSRkRyzBFM7u2cZV1b6FIUPlDI+R0PuqR7J2ALNxLrTsr0wyVSOOIZSPuqQi8Vdt4pYWg/8sx9Kqz1sf8Asg9NoA7o3LbaVFbowBJJThSfWRMe+oHtS8659xyICiYHIaAegqzrS3UltxpsNIbc7qobOmuRmQMqEX+6bLOErWhOMgJ7isyeHt5Vvqw/Iu1ldtKzr0Lqx0blNRJUlJ5YMx/3HnSe0tzLdKRidUk/3UJSfH4udI9TiurN9NlcuqpurSpvtDdJhDbi0rfVhQogkJ1TMYhhkCBzqDE6+VVhOM+hGmiVb3ri4H+Db/5DdCEGfWim+P8AvIPDqLf/ACG6HW/0VOSNvixjemVATlWuz1wqPGa92iIWPMV60kBcHjIqtUjhcrXJI37otjGmJQQof9JCh9VdNIVjQFaSAfUVzK0AtrMaiPT/AErordS662yYVqerTP7IzojY2Mr/AKc25tGkgauT6An+NUOWYNX70yOZW6TocZ9/dA+s1Sl+1hURqDTBObUqGto8W1pI4H6OVTxsygEZjUe+q/WkjhNS/YN4SyABMZGallj5KYpC77BOlPd4Uuqs7JlporW426AR4OHIHhliMnLKkg5y1pj0hJUGLBYJENOZgx/7xGvkqkxfIrLon26mwBbWvVXLZShaApZJAUFmQoEjMZR6mnW0tqtLsO026iEL6tMHhJSVJVn7QT3Tnxqvd8bCLFi4Q46QvDjlxSslJOsnmKQt97uq2cmyeaWhKklTbiPa1yUUnhkIjWukmWxsGxSpPXGOrToIzPhzJJ9ZpHalmpoAggBep+SDmUk+gxeBpPcpLhtWCrOWwsmdVK9mPIZ+ccqB7+7act2lJXKgtWELEiIGLPPjBHvoAfOt8FFI5fwING9mbZCYQ4ckjNQ0KRnryy051UO5++TiXUsO/CsrMJxZqROeROZE8Klm0t4mme8UjACAYAEg65UAHtg37j1rdOMlOJb7i4IIUG1yUKwKjNSBI4HxiKrzbu8y1ghtTKwnA7AaxBSlApUlak5EjLXI+ECm2wttPObQccZUoNEKTHDq0ytCeQIjL3+NNtqJKLkKAACEoSoDQiSmVDnEelAAe82u4/h6xSQEZJQlIQB44QInhJ1rpPcFzFs60J4so+que9uMoUAYjvZkfNJ+sfTXQPR5+rLP/BRSyGiSKsrKykGBPSsJ2XcAf3ftCqj6ObRCmnSpMqS6InhCQdPX1q3OlZRGy7gj+79tNVZ0XjE28ePWDkNEjwqWr/xspg6Yf2hs1DqIwHGJghI1nieI4Uxf2UtCkrT3YGQUYH0Z8ueU5UXcuHkwQBgkxzOfHl501WkqWSriMgZy8OUV5aTsvuBvZ7gtqlRXkQQFHOZBAgRz9KcbFYcYbhLasKlHGnLIRmUjXF4DLzp8tkggCfdlpPKlLRJSUmNM+fic6dLijGwQzt9PWFCW3SAcoEk66jIgDzrbatgq5IK9UjuiYGY11malTfVyVGAVATPhy5a8KdwkZ5Dlwpkq5QrZFNkbuKYaGNeQHFUZTijj/wDlErHZiTC4S5IGEzwzmPOfoplfErcc610GQDbpTI4kAgTKidCQdDyoylCks4SvEsd3LgRnEgzMamtnHyKpMGbynDZ3JgDC0vLX4hAqhMX1Vem+7n5hcEcWzPLOB/GqL0rs0iqL/ZOb5JxvNb4nhyLDP+Q3Udt2iCQedSLeBz85A0hi3j9wimBaAAzmMz91Mm99E8zrGB7q3lSTORUB4nP+FL39rmoj4p1rW4US4hWQ7wge/lRIwpKiRxNdBwO6Q+2Q1KYGYiR9Rq7ujm5x2DQOqQUeYSSAfOqO2A4AQn5J/wC1Wf3ire6OLxJtyjilxeE++alllKFSXXn9HTp6dpgPpazdbTwSgn1I+6qm2kghX8+lWf0qXWK5SnMQ33uWpzqpXbjEokz4VSMlJJroXKvcxO5BKYii+6j042zxAUB9f1ihjlyYAVPhWbHuML6TMAmD4A5VSatCYm0yXAn5NF9v31mmwtWbpt9RUhakKawSmHCPjETnwzFD0vgCPd/rTLfz9FY/4Tn+aahBVI6pS4NG9vWKQ2lS9orbb0bULbCRmIUBrlzpHbW19mXSgpY2gIEAAMZDkJNRRSZNEt2GUKvGUuIxoK0hSeYJiPpqsmkrEg3J0WHsjpOsba3bYSzdFKE4QT1UkDn368uuk7Z7ghTF0R5Nfiqwdobm2brYSq3bgaYRhj3jOqR6RNjNW12ptpISkgEJ5a/RlpXPj1MZy20zonhcYuV9BK93m2U4tK+ou0qT8kM+I+V4mk7reHZjmHE1ekBQVEMwSNAe9pUGWmvAK6qOXeT603k2a0pZabvWysz3QzkeY71WDsrdm22jbIfCnUpeBMKCJyJTmBI1TOVUENa6R6LP1VafNV9tdLLhcDQdvkEI6J7cT+cPmSDmEagRl3ammxNmptWGmEElLSQkFUSQOJin1ZSWyqRlZWVlYaCelX9V3E8k/aFVd0VMhTFxOnWCf2Rxq0ulQ/0Xc+Q+0Kq/oljqX5IHwg1MfFFT1PMWPi6JhclKWsBVEghM+BJqKrvyO1HEvEjF1ZSiQIQFjOI1J1oxtJaMYGJOpPtDIDhSbVu2G3klxJ68qJwiYxJCISfJI1GtedD7LHqVLLzYCjmwT4EykBRHHMmhah+aulXWJdaSrGCtWS8EhSSDmDqOHhRtTKCoGHSQ2W/YKQQYkzhGeQzHKmd/bwjCVLHWqwuFWHEoFCspOQnCBlH0mqp/gw1YDfXoaMFBax4VHEFKySZB1gRl/fpvjGLqwlLiU3Cg2hRyjqFFSZzgBeL0ptCnIS4cQS2so70HLrEpWmBJlKRoRzo3a2gLaOrSlQQkYZ0SfjFOWs8aflGcAnZxZS7burX3UNLOZgjqsCYUnwJgjmI4U/2TcLDq0qMFQ64QSe8rJYz00T+1RFgqAV8K1IzUQEkjniMg88zypMPB1Cgh0KzBJSArPu8ZPAg++iTtCjfe1tBs3Q6stNkBKlhJWRmB7AMnOBVctbsWS5w7QUciTFqvIDUnvcKne+6PzJSStSgopEd0Zk5aJnUVAdhKSH2caJzKc8wlRjCoDhBg58+FdGnXtJZHTJJe7It7hRfbu4ShLbagWVz8G0ETrocM0yurS0QE4rs94SPgFmYOGcjzFH7xham31hOFChJgAlCwe8CdTorM8wKAraaK2EuBRJDaoV4KCVgfOIOQ5jKqe1O0I1vVMEr2NalQdN/3QrTsznAY4GfKaeJtbJcJRelJklU27gB4550S2o4lkFoIAC1u5wBIUSUlU5piYjl4UK2VsxttbS3EEEu4NFBCkYRKkk/Gk+s1rYRwqQX2dum11yQi9QTEEFpeeWLWdanWxNnizTBeCiolWSFeeXjVeO3fU91MGFQh35ZKu6oyO73YOeXrR/aW33sLSVpQHDkhaHEkKEHCZBiDhVJy00otujYQ2XRtvtZN3ThUbnq5bCSSys5BRmDIzJMVFlbmMmCL0QTA+AXrBMTOvhROwddvCpotlK8GGcaYCkySBIJzwiNJPHSme0dm3Cbl0MoLqW1BPwSTJykL+NBIBOsSoxSrjiPgpHHCTTn15Bb2xbRQKe3iUDP83dz+bnn5Umzu9a4p7bJBTl2Z2M+8OPKPWiSNpF4uFOBAZ9lKhK8Ce8TyJJBzOYkRrQu2eU5KytCZUJQkRMxnGlOpOuRfQjdIkVybEFSTdGUwDDDmR8+NMekNhKG7JCVYwG3Rigpn4UzkeRkVm69mHLhxKglKQFFCjJSlQ9gmOSQVZ5ZZ0jvmgdRYwoKTgehSfZI65UEeEVqVSEklREFJqadGZtuvAdSOsCgppR5jLD58YqIBM6Uc3NcDd424QFFo4sB48I8NfdlSahbsb5obTe3IqLt7AlLqny66JTEFZwjxj76pHfhpCXxgKjKApRUZMqJJz41exWm7aDjCVFCgR7WEpIMFJxaedURvoCLxxChBQcGs+zXnaOEll56PQ1M4vC15tfwjKq1FOVJpIpr2EeK+DQV0j0V/qq0+ar7a65trpLoq/VVp8xX210s+iuIllZWVlTLGVlZWUACulU/0Xc/NT9pNVl0PpBZfkA/CDX5gqzelX9VXPDujx+Mmqw6H/wBC/wD4ifs0mf4jY/iyTbQtwlQMaycvPShdttlQ64qLR6vHCEpKVHCpKUkkqOXPLiKkd8yFtxMHgfGai7VspKXEOKSULK5SEkGVkH25OngNfKuGNclV0Edol1tta+uUVBCipISnCCEkgp7siDBzJ99KuKGNguZpDa1qBiDhQk4iNOJz8aaWKSpMOOLWnQgpAyIw94gZ5eWppZu1QAUrK1jBgBK8wjigRBgwJOpyzp0qMsYKuVLtrpLgIWnvJkEEJchSQPBKsSR4JFZthstLX1AKQWlF1KNICkgKA4KguZ65Gi1y2yuVLQFEpwmeKR3gCNDmZzrxvq0yAAkcYI+n6KazAZtW5QcKmQIQ05OGIwKRCU5f3gkgeBpvshwlRS4k41oQUlIOEoAQM88lZaHn7qNAtlYT3dQYyjnnSFzqIVmFEzwyKZGvl6UWugGW+dz1du2ZA76QJAVmQdArInWofbvWzWN5l8LJ7gaeT3wo59ZIEZc8sjFSDpCeSGW9DhViOh0BA8szULsLFLqkuBpS8SgpSAoJ7kwYVpGcyavp/hYuSk1wS/ZO8r3WNq6hv4RPeUSpM4UjFInCQTBnLM51GNtbbcuVpKAApBUogaCFGOMaAeeKpLvPcthTKUIQhtSSlsJHsgQCFLnvGfqoKxs4IQ6UJcC1EYMjAiMlEjPPFlPKlhOL99dnRjwbqr7G1q84/dtvJguqWJSeKjqI5Ek1P2UvruizeJbKGEYkdYB8IQQE4TOHFEkQM89KgP5RFuvrAgJcB0lKilUEg5ZBUwfor0bfuENpMrUiQQVmYIOLEiTkddOdXu0SyY3CT8/okO1lbMgtlm5BBOEoIUqVRwUTIBEQBp5ChG81u2gNtoUtQ6pABIxEGSVHwEk+WdHNzdqJ6t5am0qeS4JUfaJcCljOO7mk+lLbNRar7U86V4sIaCGjPdIlWHh3jKZ9NaSTUPdf8COJziqIVZXbluSplcKKgIGuWUzoRlz4CpS1tS4Ww0gOLbXOAltWEwgAF1cDOYOnh5VGNrWZQtzMoAVkn4wzACTOZUCY01FGtkuNq2c4vM3HWhC3FEjC0uBzjOOEmaZ+7oSNJ8gRJcV1jhQodwgLAGRySnFlGYHhnSOzMMYlDNMGTIkg8YPHwqRbKJXs+4CClAbUFOKBMvjIpRnoQM4EyeVb7q7lv3qkupU2EkypRKSUxP8A7UycxlMAzQmzJRT46G15u7eXJklSSkYVNqGBSoSZ7ozIwgIz1yzitN8rUs29ghaCghpfdORALhOfuM++pANuO217NwsrU24pK3AmEqhaQk5ZAkZRECNaH9K21U3XZHkGULbXhyIyS4U6KzGlNH7Jz6BW6e3LdleFxpCSTAczP7UzHmMudTO/2Azcd/JK8ilaYmPPRQ8DlVMXSs6kW6e+DlrCFkrZ5cUeKfDwrou1R588LvfF8l6bg/Bl1kzE40E8RxE88x9NVV03bH6q9Lon4RIVlpxSfqn31O9mbWxYXWVSIlJGivAj1HrQXpfukXVsy4mcYKkLA4d2c+YlJ9a5HheOmuv+nbg1SzNxl3/wp22ekwfdSixTJCoINEVqyroEkkNjXSHRV+qbT5ivtrrnFQyro7or/VVp81X210s+jcJLKyvK9qZc8r2vBXtAArpWP9FXXzB9pNVX0QrAafn+sT9mrU6V/wBU3XzB9pNVX0Qn4J//ABE/ZpNR8RsXRNZSUgTx/jSNzbpUI1jSNePr76VTIR6/WabIcVJyrytziy6XAEQ8oEe0QJ4a6jPKnBcVBxHXmdPdSbb5kyBBzpwhUpIOkV0d9i3Rs1bEwJyzgROX8/XWP2LaQJOp9/kK1sSTEknLhlr7/IU8xDFJEgaE5weMUsoxQJsY3DIQAoAphQ1gEiQVa+GWdP7phGCQBqVecggfWPShm131K9nQiD9NNtnXUoCSvRICh4gRH10vDVo1DLfO3cW2AzgKs5T8oRoOZ8Kr5d44mcAIUnLlHMR/DhU33qddS6gspWtKUkuQklIEgDFGmhzpilhF22VpSUKnCVRqRwJ412YJyhjVrgx44zlw+SN7v7SUhxuVqSArNYzInSZyiam21Uu3La0MrQpxCZ+DyUpOpBSMwSJMjWmX/oZTdu0+leJBcAdSIJTrnIzOYjSk77YymCLq3debcQAUqOFIgiIA10nWqyeO0EFl2uiL2bTfWQsSj2ikfQDyBy91TK622gO9c2hlxzCJKkK6sSIOFIKQTwMz5Z1Fm21Ed5o97MOd7WMxpHCpqm+t7thNs2px11Se40hBQcWqlkRAPdzOWR8RVnVHHT3dkSF4pthxKSEIWtKyn5RAkeQjhyUaltlvMhrZ+MoUvrXSVYQAUEGIJPAGK12xu0wptKlqwwIhtJBSoZQQctImRwoKLOLJTOF0gufBQD3lGOE5yZy8q51KM+Dt25MVSX8Eds32Ta0KOAkrSRAIUSCSVa4p9OFK7ftSiwYuDP5ygpWpOhUl1S++kiNMMRHs+Fe7Q2EtOzmlwoqDkKRgIUASRBBznEQNBrRDauM7Lt7MowrQrF3jJBlSsoyiVERnVIVVGah+/cvKTAG7uzHrtRhSEJB9pUwVQBkmdYAz8KfMbTe2fdZEBxHIkJcSRoY4Z+oFSDYdibNKWXEJWoQqYGWIZ4SYyz+io3vupLxBYRk0YUUkq101J5HTLMVOORudeDZ4YrEpXyEd7r4PWaXSky4VqUQQoBRX3UmNDHDwmhG8qvzLZvD4F3/NP3UHsrlx4pZQlbiSoEMpkyQMOIRoYJz8akG/OznLa32e06jAsNOSiZKcTpUATzAIq8E75OLI+CFPDOk5pZ4ZU3JqzJx5ROtyL9SWlJBWYXpBIAOmHlniJ8qP7atw60pKyUr1GcTx/nzqFbnue0C6UDEk4ZEaKJUQdQAkZePlVm78sI7IxcBRS4UISUxOLCIK5GkQPo41GGoUZvHPp9fQup0TlGObF8l39/f7KPdRhJB4GKeNmUg1ptIyoqpO1XqOdUfY97oi5GVdF9FX6qtPmq+2uudJyrovoq/VVp8xX210szcSJXXtZWAVMueCsKgNSB504SwACpZgDM+XjUB23tjtLsIyaROEc9O8fE/VTbRbJF0rfqq6+YPtJqpuiRwBp+flp+zVsdK/6pu/mD7Sap3otUOqfn5afs1DVOoNlcROE3nd0502eulAKMRA86QbiAAef1mlLxUNq490xGuleMpOUjpaSQxZcBjMBQjy9PWnD8xM4Z1y4eNDLNInPL368YMZU+YugZAzE5icvp14aV0uVMSrFWUeyAozqc48Sac3TsDIgDz+mtLIJIGY93851upIIgJJz5cqlLJbNURneRhIJOn8/wA+NRyyJQ8UT3VEqGc+zkRA4n+FSa5Yk55SOJA40Fv9m4HWiHFSpRBEA6j4uXn6Cmxz7NaJnsHaiWmXFHXHAHPLj4D+NVntHehIdUhSVhAViGGBM94SIEBQIM+NFHySpTIdCcsSkn2ik5SnhGWZ4Zc6iu+tsMSHAoEKATEjROhHhGXuFehp4twW7olkmo2okn6PXnrxL+YV1CUrwkkdZOKEmCJIwEieMUav2ApB6zrEkmcJUhQIGpOUnQ6016BmkjtS9VjqwPAQsz7zI91WiNn23WB0toC5mSMgc8xwnM5iqzwpu0bjztLlWRfd/bNu1bC3lCm+KSeevlnJ99G9l2FlaNB62aRBk9Z7SxPtAqImMgInlTbeDalqp1CF4esPsYgM/KeeVCekG5DNgUtrwuORCQQDkdY4JAGvlWw/dk5u/FA202Fc3vW3QGFD7q1JQRogQmZ1g4SfH31Ito7E/M1ISIITKVkZBSO8CB7o9aMbn7UR2G2USkSy3kDn7I04n/WiN6A8ysEEApISDkSYMTx5ZVvpR3bjfVlt2lUK2o48+4FkSqMgAJKQBMwdcM58zQlHwj8gkoQI4+1yzzy+6vNo3SmkKlC1OpSQlScxGmIjmJ1jSmeyrpTaileJQMHFHEiSfU0JUJOW4nF6wLsNFUGEhHdkKkZRoZ8vKgW1VC1auWTbBC1YMLvWThlSDCkEd3KYIPEzFe2m0UtutqMkJUknnAM6Hyrfea+buC6W1KJKAEzriyAxeAy4cKFFXYObqh1uDsZDS3LlIQVLVAORwgxiw+ZM+8UI6bHusctFDL4Jf0Lg/SKOdGe0mlMqYeJbdCyoZwCCkJ7sn6KE9KVhKrZM+y2vTQ/CEini+Sc/iVeUUta7JW6U4SACY45cdOPurZNkVHuhSiOCQT6xVl9E279tdJdTcN4lpOXeIgEAj2Tkda3Lk2x4FwwTfuIhsXZHUYi4EOYzhAgmMKjIzTAxZa5iKsfedwnZTJlKZRBBEzmDhGne8fPnUsG4FkIhtQAMxiOvOkNp7sMYA3DmBIhILjhAHgCqK8zNJ/Jnp4pR4ijmu+EEjWDwpbZ2zi6CQrCB4Ek+4cPGpp0jbDZYUjq04ZOf1GfWhG6rBW+GUlKOsyU4rMIQkY1KjQkJCiBzrvjl349yOKWNQy7ZEfU0ZINdG9FhA2Ta5/FV9tdRa76MrV3AGHHifjrKgsLB4ydD5ZVZG7W7aLZhtpM4GxCQTMSST9JNPGW+Nk9ux0PmUFemnOnqGwjxNYtwJECodvnvIWh1TZ+FVqR8Qc/M8PWmqgsab6bx9Yo27RlI9sjiR8XyHGg9i19VMtn2sZmizGvuphST9LB/om7+YPtJqlOjUnA985P1VdXSyP6Iu/mD7SapPo5UQ29Hyk/VXHrP8TOjCSXAqJHAn6zWj7qikjw4GlAo4def1mkQTwmvC8ncuQFs3ESpKtQYAJmY0OfnRhhmYzOX0jgDFM2rfA6oAQSQqeciD9VELdWDvLKUg5CT/OZq+WX4MSCdvCY0y8KeoWTkI8qCv7WAhIRiGWJQnu5E5+g48aCbO3maBxY4Ak4FSVSBEY+WhHnRjwzqycpIkb5UVmdBzobd3ae0tIMgheWYkyknTgI8aa7S3jtFAhSgfBJJI96ajre9KUPqWEYkk5ZAZDQSc8s/WMqtiwTdumK5JUI7/PYrqNIbA9Son66CMDGpCFEkZJHEgE6Cttv35uHi4U4ZAgTOQymcq9YWGlJU2qVpzxfFnhAIz869bFFxxpP8HJN3Jj6+s37N3qypTZIBlBKQtOqVR8bTQ8ZFS7ZO+zibVSeuwvFQAke0DEGBlOsmh17tFO0LdScOF5oEoEziTqsDLzyqKpPeI4EUzjuQ2Oex/lFg7fKr8fB/B3KUgqTHtBOoSrhzHOojsfabxfLLjilY/gz1hJKYkQJ/uyI8RWW+0urQFFag+2e4oZ4hyVwimG3NtquXQ6W0NrEZomTGYJJOZqGHHKHs8FM+xNSg+0F39qPW10tTbq0YVHCNUgcBhOUeEUntTeu8fIKrp3LTCooAnWAkgCht/f8AXqKykBRAxRzAgkcp5U1AroSOeyRWW31rbhYzKOqQU8SSkDF4/dUkd2M8nvFBIKREZxny14Rpwqu314mgkaJJnKNdM+OtWNup0jthIRdBSFwAXRKguMgpSAO6qIkjI+FK0xrTG62sacJ7q0+vvFY3ahCS5h76hmJ1KRHd8MgffUlud79nqOdwJ+UhtauHIpyJ5VXW+e8ibq4QWgvqmhhQVHvrzxKWrlJAAA0geQOWFJBJvaSmtoBCmW3EEJSttWkKlRUFEZHvE6agUb35SQm0gkjq1wTrHWKgH3RQzYiFXDvWupghIBJM5JyAmBJzp/0kv9Wi0TxLa48sZ/0p/TqKb7Mn+F0BFKSsBttC3FLBwtNpkeKoAAGYgqOLjpUo3EW5YXSl3SC0243pkqMA5JH+tD+jDajds4C6Y67EkZ5EggiR4EH1qU79PF5y1LZBClFBSOOaSQY4YcVedkyVLYjuhBuO59V4LNQsQCNCJqMbf2skLwAiQJI8zH8Kknxc+VVFt28KtqOfFCYSQfDvT9NLlVqjMCW4jvSg/K2s88z9VQ6SlRjKJH8Kke875urxCREDLPz8PKgTwhxXzj9ddmnpY1Hyc2pTeVy8dFldBm1gi4ct1qV8KmUA5iUSTHIlM+lXM/dVzduC8UbQtlD5ce4pKT9dXhtLaSW0lSjAH8wPGrpUSbs13i26GGyrVRySOZ+4VAbZpTiy4sypRkk16++q5dLitPijkOAomy3ApjDdCYpVnWtK3Z1oMJR0qD+iruBPcGX/AFJqh9w7koS7EZqB18K6H342c7cWFw0xHWqR3JMZghQE+MVzE3uzdham1IU0tJgpXiSfcAO8MtRlXNqIKcGm6L4pUS+42uEjNaE68uZFC3N6EDLrCfmiaX2d0V3TvBXuQR/3KIFSzZPQtoXTA5KXJ9ECPprkWmxfb/h0PM1+CvL7ai1nGiQQCCVkAHQxAnPl5UpbbTuimESs5xhbK9MhnnH/AOVeGz+jC0bIUUgqHEJE/tKk1JLLdy3b9lsH52f0aVdYuK2L+knm+znS33fvn1ElDkqiQpWEaCe6nl3hpxFHdj9FV0qMSUN6ZhKjMZzKo+rgK6BbZSn2UgeQit6sscvzX6RJz+inbXoYCiC6smABmYyGmSR/GpFadFtkymSgKPikfxmrAFeLSCINb6S82zPUZALvo92e6QVsAkaHEoe7I6eFIp6MtmD/AIf/AMi/xVYXZ08hWdnTyFMo0ZZB7DcSwZUVNsQSIJxrOR8zTf8A2bbNmez56/pF/iqwOzp5Cs7OnkK2gtFeq6M9mmSbfX/mOfirT/Zdsv8As3/kc/FVi9nTyFZ2dPIUUwtFfDo12aBAt/8AvX+Ks/2bbN/s/wD5HPxVYPZ08hWdnTyFFMLRAP8AZxs7Dh7PlM+2vXT5XgK0T0Z7NH/D/wDkc/FVhdnTyFZ2dPIUbQtFfjo22b/Z/wDyOfirxPRps0Gez5zPtr/FVg9nTyFZ2dPIUUwtEPb3RtEiA1A0jEr76b7d3HtLvq+tSv4NJSnCspgEznzzqcdnTyFZ2dPIVvIWiu7Xo1sW1NKSl0FpeNPwqjmCDnzGX10Za3bYS6HRjxAzGI4Zz+L7z61K+zp5Cs7OnkKm8UW7aHWWSVJg3FUauNyLVbq3VBzGskqPWHU8hwqb9nTyFZ2dPIUekjFkaK9T0b2Ic6wB3Fr+kP1Ug70X2BJJS7Jz/SnjVk9nTyFeKt08hTKFGOTaoqprcu0tXkOthYKDIxLJGnKh+1b83K4Sfg06eJ51Ye09npcUUlMpOop3Zbr2yR+hTPv++nQhXlqwEinFWN+Qbf8Aqk/T99Z+Qbf+qT9P30AV1W7OtWF+Qbf+qT9P316NhW/9Un6fvoA//9k="/>
          <p:cNvSpPr>
            <a:spLocks noChangeAspect="1" noChangeArrowheads="1"/>
          </p:cNvSpPr>
          <p:nvPr/>
        </p:nvSpPr>
        <p:spPr bwMode="auto">
          <a:xfrm>
            <a:off x="211221" y="-144463"/>
            <a:ext cx="372057"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8201" name="AutoShape 17" descr="data:image/jpeg;base64,/9j/4AAQSkZJRgABAQAAAQABAAD/2wCEAAkGBxQSEhUUExQVFRUXGR0bGBgYGBoaHBscGhwbFhoYGBccHSggHBwlHBcXITEiJSksLi4uGB8zODMsNygtLisBCgoKDg0OGxAQGywkHyQsLCwsLCwsLCwsLCwsLCwsLCwsLCwsLCwsLCwsLCwsLCwsLCwsLCwsLCwsLCwsLCwsLP/AABEIALABHgMBIgACEQEDEQH/xAAcAAABBAMBAAAAAAAAAAAAAAAFAwQGBwACCAH/xABOEAABAwIDBAcCCQgHBwUBAAABAgMRAAQSITEFBkFRBxMUImFxkTKBI0JScqGxstHSFSQzNZKTwfAlU1Ric7PhFzREY4KioxZDg9Pxwv/EABkBAAMBAQEAAAAAAAAAAAAAAAACAwEEBf/EACgRAAICAQQBBAMAAwEAAAAAAAABAhEDBBIhMUETIjJhUXGBM1LRFP/aAAwDAQACEQMRAD8AvGtVqgTW1JXHsnyoA07WnxrO1p8fSqw6W71xpu36pxxuVrnAtSZhIicJE1VFxvBdA/71c/vnPxUlsdROpu1p8fSs7WnxrmVG3Lop/wB5uP3zn4qZt7fupjtVz+/c/FW2zdqOpu1p8aztafH0rlq429df2q5/fufipG629dxld3P7938VHJm06r7Wnx9KztafGuWLHb13hM3VyfN9w/8A9VuzvBdT/vVz++c/FRyG06k7Ynx9KztafH0rmF3b91/arj985+Kkv/UF1/arn985+KjkNp1H2tPj6Vna0+PpXL+++37tF3hRdXCR1LBhLzgEllBJgK4mTQZO8F7/AGy6/fufiosyjrntafH0rO1p8fSuSk7fvP7Zdfv3fxUs3ty8kfnd1+/d/FSuVDKB1f2tPj6Vna0+PpXOOwO33Bhu4uVcyX3IHmcVSlO796hJK7x6eQedP0zU3ma8DLDZcva0+PpWdrT4+lUM9fXKcu0P5ZH4VfD/AKqTG0bj+0P/AL1f31Naq/APFXZfva0+PpWdrT4+lUC/tW4T/wAQ+P8A5V/fQ6521dDS4f8A3q/xU3/o+jPTR0f2tPjWdrT4+lc1L2zdH/ibkf8AzOfiqwt3Q49b26lvXBIbJJSskq+FWMyo55ACnx5d7oyUKVlp9rT4+lZ2tPj6VCvyWENrlbxyKgvrnJEHEE4ZyAiNNKe7vsJW2CrErvHMrXpPzvGrUxOCUdrT4+lZ2tPj6Uj+Smvkn9pX31g2U18k/tK++jkOBbtafH0rO1p8fSkvyU18k/tK++s/JTXyT+0r76OQ4Fe1p8fSs7Wnx9KS/JTXyT+0r76z8lNfJP7Svvo5DgV7Wnx9KztafH0pL8lNfJP7Svvpq4gJJAyA0rHaBJD/ALWnx9KztafGh1e1m4baGKSuPZPlStJXHsnypxCp+mX9FbfPX9kVTl37VXJ0yD4O2+ev7Iqm75PepEWXQR2cMZw8Br91TrdzZbGNMpTGVQbZJCScxnrU03b2rbtqHWOAGdJ/jQaTfa24VtcNH4MJVwUkQRVI7zbJXauqaWNNDwI4EV0zYXbS2gtDiSgjXEI9Zqqemlptxtt1CkLIUUkpIORE5x4itETKx2ee6a8bHerXZ51rdBzNAx4+rOkya3uRNNyKACe/Lc3c/wDIt/8AIboM0mpDvm3NyPFlj/IboO0kTUpM1RPENZinXU+GVbFvlTttvKoSmUXBb25aEo2ewUgDuknxUFKBJrfa98lCMS1hIOQ8TyoHuptAi2SgGUgQByOIlUfQffTnaWymX1IUoFUEaknPkkaZya5cmVSdHfiwuKt+QFcOJU9hCgZkKGUjKR51q5bxTjbdikXLS0NLBTGMlBA4gEmOU0tdNycqbHFJHPq+wHcpyg+6hzjdGLlnxpsWgapKLZxxdAxxuNKtDcxITZNPKVCEtrBHk6pU/wAKrt2B51YG7rYXYobUnGktLJHyvhFykDxgVXTr3BN8BJnee2dxp61KSpPcCwUGSD3cRyJOsTRXYCcLZ5YpHkQk5HQ+6qKuLZRU4ppp1pkrKSl0ye/ihGAHMZRM8Ip9s3eZy0bUlLi2ykDCAqUEHWEEFPdnlwrtInSDLyVjEkhQOhBkeorVx7l3o1AOfpVT7ub23jVgHgw0We8pOEHHhkyvAkQSTJyzzmpFu7t9F431yciTmBwOvPxBoAmSFnUGeOE6ilE3ImDkeR++gYdUdFTx9PprVx2dSfroAkk1oFnPI5eWfiKCWN8pJAMlJjXhwmjoNACeMkApAzjUxl6UwuPaPnQfae9RZKkoQHMOU4wMxqPMAaUQt7sPJDidFiR76WQ0RQV7Xgr2kGDFJXHsnypWkrj2T5VUmVT0x/o7b56/siqcu/aFXD0x/o7b56/siqevT3qRFkF9jtJVJ0gwZp/ZbKBcnHgSeQERxGdD9lvc+UelEhfhuTMeNBqC26uwzdN3aeuWlKVoIKSQnCCQolvQ8M/Ch+/1q6020hfVFMEYm0YQSNJHyo4+NOtx7pDL4Uq8CUKgKAAAPHCokcedN+lfaYdug2gyhtE5aSsA5R4Ya0whNmuJrds5mkLcUskUAeuqpEu6164abuHI0GEn3uTNyP8AAY/yG6CFBBFGt7h+cD/Bt/8AIboWlMiK55PkrEcMmU1uFnhSTICRJIjjNIuX0mGs/wC99w41NQbfBk5xiuSSbrOPKfaZaMF1Xsk64UlXLkk1OWtpL7qEABwmBI0OmU8agu4rZZvrV5ZlQdSPILls/aq5tv7sY3m3mYSpKwpSdJgzIPOky6R2px78ltLrU04y68EFubK5be61alGZ6ySYPLUnjSRdFF+lLarltaKcSO8pQQCeEzw46VVlhvloHUEf3kmR+zrVFha6J5c+98k0fjWgrrsKy0rZrarbqe4sH+eIpO4E++lbJJHlxnmDVh7rGbRmSY6p2cIGL21ThPOBppVbMrjumpQ4227a2rKnyyVoXGHEFGHTGFWIAZga61TD8rMn0Ad5rhT10kttXXZu6pxtzFhUpBPEKMEggajIGhl9ZBbkDEolQAZSFENoIASVGMiTOZ5CSc6kFsmH1261kFMALCypJTH9WMpVmCCQRMgnSnWyN2Li3ubftTgUi4UsuFK/YwJ61LRMDWDnpE11khbYa0MoaadbSVNpSHCVnuqblPcz0iT4yIma9ttposr+4CAssOJS8qAMKSolPwYGpJ4c5pxvba2124lbdvgKBGIZBQTocIPDLMidK0tWXVqCSkBJgSCZSBx5GJJy50AThi5BSFJMg6ffSouOc/z/AAqONX6Wj8G3KEDAhJgBSR8mRkomfThNN917+7vFkraDKUqTjSPipzyCyTiUohPKBNAEhvdqhkBcSQRA8ePjwNB9t7ydaFqdWtgpQoQkuYUxPfUnIQcsiZIy40Y2G1hXdrkFJcKcJSmITCtYk5qPkABQXaex29oKuypWBLbqEyU4sm25AjEnLG4VT4CgCC36FJWj9KeumAgEyUxiOvGRryq6N3mii2ZSYJCAMiSPU5n31UO6O0A2kouCShm5LXWghIUk9w4T4KQlWRnMxrV02iUBCQ3miO7nOXnSyGiLVlZWUgwYpK49k+VDd6dtCytlvlOMIjKY1IGvvqDMdKyXUEpYGWRlZ+rB4iqN0ZGDl0Memb9HbfPX9kVTt9rVlb0bfb2iEIOFHVEq7q1ZyIMy3lAFAxue27CutyOnfH/11J5YR7aLrFIQ3S2GL1hzqlhNw2r2VaKSRkRyzBFM7u2cZV1b6FIUPlDI+R0PuqR7J2ALNxLrTsr0wyVSOOIZSPuqQi8Vdt4pYWg/8sx9Kqz1sf8Asg9NoA7o3LbaVFbowBJJThSfWRMe+oHtS8659xyICiYHIaAegqzrS3UltxpsNIbc7qobOmuRmQMqEX+6bLOErWhOMgJ7isyeHt5Vvqw/Iu1ldtKzr0Lqx0blNRJUlJ5YMx/3HnSe0tzLdKRidUk/3UJSfH4udI9TiurN9NlcuqpurSpvtDdJhDbi0rfVhQogkJ1TMYhhkCBzqDE6+VVhOM+hGmiVb3ri4H+Db/5DdCEGfWim+P8AvIPDqLf/ACG6HW/0VOSNvixjemVATlWuz1wqPGa92iIWPMV60kBcHjIqtUjhcrXJI37otjGmJQQof9JCh9VdNIVjQFaSAfUVzK0AtrMaiPT/AErordS662yYVqerTP7IzojY2Mr/AKc25tGkgauT6An+NUOWYNX70yOZW6TocZ9/dA+s1Sl+1hURqDTBObUqGto8W1pI4H6OVTxsygEZjUe+q/WkjhNS/YN4SyABMZGallj5KYpC77BOlPd4Uuqs7JlporW426AR4OHIHhliMnLKkg5y1pj0hJUGLBYJENOZgx/7xGvkqkxfIrLon26mwBbWvVXLZShaApZJAUFmQoEjMZR6mnW0tqtLsO026iEL6tMHhJSVJVn7QT3Tnxqvd8bCLFi4Q46QvDjlxSslJOsnmKQt97uq2cmyeaWhKklTbiPa1yUUnhkIjWukmWxsGxSpPXGOrToIzPhzJJ9ZpHalmpoAggBep+SDmUk+gxeBpPcpLhtWCrOWwsmdVK9mPIZ+ccqB7+7act2lJXKgtWELEiIGLPPjBHvoAfOt8FFI5fwING9mbZCYQ4ckjNQ0KRnryy051UO5++TiXUsO/CsrMJxZqROeROZE8Klm0t4mme8UjACAYAEg65UAHtg37j1rdOMlOJb7i4IIUG1yUKwKjNSBI4HxiKrzbu8y1ghtTKwnA7AaxBSlApUlak5EjLXI+ECm2wttPObQccZUoNEKTHDq0ytCeQIjL3+NNtqJKLkKAACEoSoDQiSmVDnEelAAe82u4/h6xSQEZJQlIQB44QInhJ1rpPcFzFs60J4so+que9uMoUAYjvZkfNJ+sfTXQPR5+rLP/BRSyGiSKsrKykGBPSsJ2XcAf3ftCqj6ObRCmnSpMqS6InhCQdPX1q3OlZRGy7gj+79tNVZ0XjE28ePWDkNEjwqWr/xspg6Yf2hs1DqIwHGJghI1nieI4Uxf2UtCkrT3YGQUYH0Z8ueU5UXcuHkwQBgkxzOfHl501WkqWSriMgZy8OUV5aTsvuBvZ7gtqlRXkQQFHOZBAgRz9KcbFYcYbhLasKlHGnLIRmUjXF4DLzp8tkggCfdlpPKlLRJSUmNM+fic6dLijGwQzt9PWFCW3SAcoEk66jIgDzrbatgq5IK9UjuiYGY11malTfVyVGAVATPhy5a8KdwkZ5Dlwpkq5QrZFNkbuKYaGNeQHFUZTijj/wDlErHZiTC4S5IGEzwzmPOfoplfErcc610GQDbpTI4kAgTKidCQdDyoylCks4SvEsd3LgRnEgzMamtnHyKpMGbynDZ3JgDC0vLX4hAqhMX1Vem+7n5hcEcWzPLOB/GqL0rs0iqL/ZOb5JxvNb4nhyLDP+Q3Udt2iCQedSLeBz85A0hi3j9wimBaAAzmMz91Mm99E8zrGB7q3lSTORUB4nP+FL39rmoj4p1rW4US4hWQ7wge/lRIwpKiRxNdBwO6Q+2Q1KYGYiR9Rq7ujm5x2DQOqQUeYSSAfOqO2A4AQn5J/wC1Wf3ire6OLxJtyjilxeE++alllKFSXXn9HTp6dpgPpazdbTwSgn1I+6qm2kghX8+lWf0qXWK5SnMQ33uWpzqpXbjEokz4VSMlJJroXKvcxO5BKYii+6j042zxAUB9f1ihjlyYAVPhWbHuML6TMAmD4A5VSatCYm0yXAn5NF9v31mmwtWbpt9RUhakKawSmHCPjETnwzFD0vgCPd/rTLfz9FY/4Tn+aahBVI6pS4NG9vWKQ2lS9orbb0bULbCRmIUBrlzpHbW19mXSgpY2gIEAAMZDkJNRRSZNEt2GUKvGUuIxoK0hSeYJiPpqsmkrEg3J0WHsjpOsba3bYSzdFKE4QT1UkDn368uuk7Z7ghTF0R5Nfiqwdobm2brYSq3bgaYRhj3jOqR6RNjNW12ptpISkgEJ5a/RlpXPj1MZy20zonhcYuV9BK93m2U4tK+ou0qT8kM+I+V4mk7reHZjmHE1ekBQVEMwSNAe9pUGWmvAK6qOXeT603k2a0pZabvWysz3QzkeY71WDsrdm22jbIfCnUpeBMKCJyJTmBI1TOVUENa6R6LP1VafNV9tdLLhcDQdvkEI6J7cT+cPmSDmEagRl3ammxNmptWGmEElLSQkFUSQOJin1ZSWyqRlZWVlYaCelX9V3E8k/aFVd0VMhTFxOnWCf2Rxq0ulQ/0Xc+Q+0Kq/oljqX5IHwg1MfFFT1PMWPi6JhclKWsBVEghM+BJqKrvyO1HEvEjF1ZSiQIQFjOI1J1oxtJaMYGJOpPtDIDhSbVu2G3klxJ68qJwiYxJCISfJI1GtedD7LHqVLLzYCjmwT4EykBRHHMmhah+aulXWJdaSrGCtWS8EhSSDmDqOHhRtTKCoGHSQ2W/YKQQYkzhGeQzHKmd/bwjCVLHWqwuFWHEoFCspOQnCBlH0mqp/gw1YDfXoaMFBax4VHEFKySZB1gRl/fpvjGLqwlLiU3Cg2hRyjqFFSZzgBeL0ptCnIS4cQS2so70HLrEpWmBJlKRoRzo3a2gLaOrSlQQkYZ0SfjFOWs8aflGcAnZxZS7burX3UNLOZgjqsCYUnwJgjmI4U/2TcLDq0qMFQ64QSe8rJYz00T+1RFgqAV8K1IzUQEkjniMg88zypMPB1Cgh0KzBJSArPu8ZPAg++iTtCjfe1tBs3Q6stNkBKlhJWRmB7AMnOBVctbsWS5w7QUciTFqvIDUnvcKne+6PzJSStSgopEd0Zk5aJnUVAdhKSH2caJzKc8wlRjCoDhBg58+FdGnXtJZHTJJe7It7hRfbu4ShLbagWVz8G0ETrocM0yurS0QE4rs94SPgFmYOGcjzFH7xham31hOFChJgAlCwe8CdTorM8wKAraaK2EuBRJDaoV4KCVgfOIOQ5jKqe1O0I1vVMEr2NalQdN/3QrTsznAY4GfKaeJtbJcJRelJklU27gB4550S2o4lkFoIAC1u5wBIUSUlU5piYjl4UK2VsxttbS3EEEu4NFBCkYRKkk/Gk+s1rYRwqQX2dum11yQi9QTEEFpeeWLWdanWxNnizTBeCiolWSFeeXjVeO3fU91MGFQh35ZKu6oyO73YOeXrR/aW33sLSVpQHDkhaHEkKEHCZBiDhVJy00otujYQ2XRtvtZN3ThUbnq5bCSSys5BRmDIzJMVFlbmMmCL0QTA+AXrBMTOvhROwddvCpotlK8GGcaYCkySBIJzwiNJPHSme0dm3Cbl0MoLqW1BPwSTJykL+NBIBOsSoxSrjiPgpHHCTTn15Bb2xbRQKe3iUDP83dz+bnn5Umzu9a4p7bJBTl2Z2M+8OPKPWiSNpF4uFOBAZ9lKhK8Ce8TyJJBzOYkRrQu2eU5KytCZUJQkRMxnGlOpOuRfQjdIkVybEFSTdGUwDDDmR8+NMekNhKG7JCVYwG3Rigpn4UzkeRkVm69mHLhxKglKQFFCjJSlQ9gmOSQVZ5ZZ0jvmgdRYwoKTgehSfZI65UEeEVqVSEklREFJqadGZtuvAdSOsCgppR5jLD58YqIBM6Uc3NcDd424QFFo4sB48I8NfdlSahbsb5obTe3IqLt7AlLqny66JTEFZwjxj76pHfhpCXxgKjKApRUZMqJJz41exWm7aDjCVFCgR7WEpIMFJxaedURvoCLxxChBQcGs+zXnaOEll56PQ1M4vC15tfwjKq1FOVJpIpr2EeK+DQV0j0V/qq0+ar7a65trpLoq/VVp8xX210s+iuIllZWVlTLGVlZWUACulU/0Xc/NT9pNVl0PpBZfkA/CDX5gqzelX9VXPDujx+Mmqw6H/wBC/wD4ifs0mf4jY/iyTbQtwlQMaycvPShdttlQ64qLR6vHCEpKVHCpKUkkqOXPLiKkd8yFtxMHgfGai7VspKXEOKSULK5SEkGVkH25OngNfKuGNclV0Edol1tta+uUVBCipISnCCEkgp7siDBzJ99KuKGNguZpDa1qBiDhQk4iNOJz8aaWKSpMOOLWnQgpAyIw94gZ5eWppZu1QAUrK1jBgBK8wjigRBgwJOpyzp0qMsYKuVLtrpLgIWnvJkEEJchSQPBKsSR4JFZthstLX1AKQWlF1KNICkgKA4KguZ65Gi1y2yuVLQFEpwmeKR3gCNDmZzrxvq0yAAkcYI+n6KazAZtW5QcKmQIQ05OGIwKRCU5f3gkgeBpvshwlRS4k41oQUlIOEoAQM88lZaHn7qNAtlYT3dQYyjnnSFzqIVmFEzwyKZGvl6UWugGW+dz1du2ZA76QJAVmQdArInWofbvWzWN5l8LJ7gaeT3wo59ZIEZc8sjFSDpCeSGW9DhViOh0BA8szULsLFLqkuBpS8SgpSAoJ7kwYVpGcyavp/hYuSk1wS/ZO8r3WNq6hv4RPeUSpM4UjFInCQTBnLM51GNtbbcuVpKAApBUogaCFGOMaAeeKpLvPcthTKUIQhtSSlsJHsgQCFLnvGfqoKxs4IQ6UJcC1EYMjAiMlEjPPFlPKlhOL99dnRjwbqr7G1q84/dtvJguqWJSeKjqI5Ek1P2UvruizeJbKGEYkdYB8IQQE4TOHFEkQM89KgP5RFuvrAgJcB0lKilUEg5ZBUwfor0bfuENpMrUiQQVmYIOLEiTkddOdXu0SyY3CT8/okO1lbMgtlm5BBOEoIUqVRwUTIBEQBp5ChG81u2gNtoUtQ6pABIxEGSVHwEk+WdHNzdqJ6t5am0qeS4JUfaJcCljOO7mk+lLbNRar7U86V4sIaCGjPdIlWHh3jKZ9NaSTUPdf8COJziqIVZXbluSplcKKgIGuWUzoRlz4CpS1tS4Ww0gOLbXOAltWEwgAF1cDOYOnh5VGNrWZQtzMoAVkn4wzACTOZUCY01FGtkuNq2c4vM3HWhC3FEjC0uBzjOOEmaZ+7oSNJ8gRJcV1jhQodwgLAGRySnFlGYHhnSOzMMYlDNMGTIkg8YPHwqRbKJXs+4CClAbUFOKBMvjIpRnoQM4EyeVb7q7lv3qkupU2EkypRKSUxP8A7UycxlMAzQmzJRT46G15u7eXJklSSkYVNqGBSoSZ7ozIwgIz1yzitN8rUs29ghaCghpfdORALhOfuM++pANuO217NwsrU24pK3AmEqhaQk5ZAkZRECNaH9K21U3XZHkGULbXhyIyS4U6KzGlNH7Jz6BW6e3LdleFxpCSTAczP7UzHmMudTO/2Azcd/JK8ilaYmPPRQ8DlVMXSs6kW6e+DlrCFkrZ5cUeKfDwrou1R588LvfF8l6bg/Bl1kzE40E8RxE88x9NVV03bH6q9Lon4RIVlpxSfqn31O9mbWxYXWVSIlJGivAj1HrQXpfukXVsy4mcYKkLA4d2c+YlJ9a5HheOmuv+nbg1SzNxl3/wp22ekwfdSixTJCoINEVqyroEkkNjXSHRV+qbT5ivtrrnFQyro7or/VVp81X210s+jcJLKyvK9qZc8r2vBXtAArpWP9FXXzB9pNVX0QrAafn+sT9mrU6V/wBU3XzB9pNVX0Qn4J//ABE/ZpNR8RsXRNZSUgTx/jSNzbpUI1jSNePr76VTIR6/WabIcVJyrytziy6XAEQ8oEe0QJ4a6jPKnBcVBxHXmdPdSbb5kyBBzpwhUpIOkV0d9i3Rs1bEwJyzgROX8/XWP2LaQJOp9/kK1sSTEknLhlr7/IU8xDFJEgaE5weMUsoxQJsY3DIQAoAphQ1gEiQVa+GWdP7phGCQBqVecggfWPShm131K9nQiD9NNtnXUoCSvRICh4gRH10vDVo1DLfO3cW2AzgKs5T8oRoOZ8Kr5d44mcAIUnLlHMR/DhU33qddS6gspWtKUkuQklIEgDFGmhzpilhF22VpSUKnCVRqRwJ412YJyhjVrgx44zlw+SN7v7SUhxuVqSArNYzInSZyiam21Uu3La0MrQpxCZ+DyUpOpBSMwSJMjWmX/oZTdu0+leJBcAdSIJTrnIzOYjSk77YymCLq3debcQAUqOFIgiIA10nWqyeO0EFl2uiL2bTfWQsSj2ikfQDyBy91TK622gO9c2hlxzCJKkK6sSIOFIKQTwMz5Z1Fm21Ed5o97MOd7WMxpHCpqm+t7thNs2px11Se40hBQcWqlkRAPdzOWR8RVnVHHT3dkSF4pthxKSEIWtKyn5RAkeQjhyUaltlvMhrZ+MoUvrXSVYQAUEGIJPAGK12xu0wptKlqwwIhtJBSoZQQctImRwoKLOLJTOF0gufBQD3lGOE5yZy8q51KM+Dt25MVSX8Eds32Ta0KOAkrSRAIUSCSVa4p9OFK7ftSiwYuDP5ygpWpOhUl1S++kiNMMRHs+Fe7Q2EtOzmlwoqDkKRgIUASRBBznEQNBrRDauM7Lt7MowrQrF3jJBlSsoyiVERnVIVVGah+/cvKTAG7uzHrtRhSEJB9pUwVQBkmdYAz8KfMbTe2fdZEBxHIkJcSRoY4Z+oFSDYdibNKWXEJWoQqYGWIZ4SYyz+io3vupLxBYRk0YUUkq101J5HTLMVOORudeDZ4YrEpXyEd7r4PWaXSky4VqUQQoBRX3UmNDHDwmhG8qvzLZvD4F3/NP3UHsrlx4pZQlbiSoEMpkyQMOIRoYJz8akG/OznLa32e06jAsNOSiZKcTpUATzAIq8E75OLI+CFPDOk5pZ4ZU3JqzJx5ROtyL9SWlJBWYXpBIAOmHlniJ8qP7atw60pKyUr1GcTx/nzqFbnue0C6UDEk4ZEaKJUQdQAkZePlVm78sI7IxcBRS4UISUxOLCIK5GkQPo41GGoUZvHPp9fQup0TlGObF8l39/f7KPdRhJB4GKeNmUg1ptIyoqpO1XqOdUfY97oi5GVdF9FX6qtPmq+2uudJyrovoq/VVp8xX210szcSJXXtZWAVMueCsKgNSB504SwACpZgDM+XjUB23tjtLsIyaROEc9O8fE/VTbRbJF0rfqq6+YPtJqpuiRwBp+flp+zVsdK/6pu/mD7Sap3otUOqfn5afs1DVOoNlcROE3nd0502eulAKMRA86QbiAAef1mlLxUNq490xGuleMpOUjpaSQxZcBjMBQjy9PWnD8xM4Z1y4eNDLNInPL368YMZU+YugZAzE5icvp14aV0uVMSrFWUeyAozqc48Sac3TsDIgDz+mtLIJIGY93851upIIgJJz5cqlLJbNURneRhIJOn8/wA+NRyyJQ8UT3VEqGc+zkRA4n+FSa5Yk55SOJA40Fv9m4HWiHFSpRBEA6j4uXn6Cmxz7NaJnsHaiWmXFHXHAHPLj4D+NVntHehIdUhSVhAViGGBM94SIEBQIM+NFHySpTIdCcsSkn2ik5SnhGWZ4Zc6iu+tsMSHAoEKATEjROhHhGXuFehp4twW7olkmo2okn6PXnrxL+YV1CUrwkkdZOKEmCJIwEieMUav2ApB6zrEkmcJUhQIGpOUnQ6016BmkjtS9VjqwPAQsz7zI91WiNn23WB0toC5mSMgc8xwnM5iqzwpu0bjztLlWRfd/bNu1bC3lCm+KSeevlnJ99G9l2FlaNB62aRBk9Z7SxPtAqImMgInlTbeDalqp1CF4esPsYgM/KeeVCekG5DNgUtrwuORCQQDkdY4JAGvlWw/dk5u/FA202Fc3vW3QGFD7q1JQRogQmZ1g4SfH31Ito7E/M1ISIITKVkZBSO8CB7o9aMbn7UR2G2USkSy3kDn7I04n/WiN6A8ysEEApISDkSYMTx5ZVvpR3bjfVlt2lUK2o48+4FkSqMgAJKQBMwdcM58zQlHwj8gkoQI4+1yzzy+6vNo3SmkKlC1OpSQlScxGmIjmJ1jSmeyrpTaileJQMHFHEiSfU0JUJOW4nF6wLsNFUGEhHdkKkZRoZ8vKgW1VC1auWTbBC1YMLvWThlSDCkEd3KYIPEzFe2m0UtutqMkJUknnAM6Hyrfea+buC6W1KJKAEzriyAxeAy4cKFFXYObqh1uDsZDS3LlIQVLVAORwgxiw+ZM+8UI6bHusctFDL4Jf0Lg/SKOdGe0mlMqYeJbdCyoZwCCkJ7sn6KE9KVhKrZM+y2vTQ/CEini+Sc/iVeUUta7JW6U4SACY45cdOPurZNkVHuhSiOCQT6xVl9E279tdJdTcN4lpOXeIgEAj2Tkda3Lk2x4FwwTfuIhsXZHUYi4EOYzhAgmMKjIzTAxZa5iKsfedwnZTJlKZRBBEzmDhGne8fPnUsG4FkIhtQAMxiOvOkNp7sMYA3DmBIhILjhAHgCqK8zNJ/Jnp4pR4ijmu+EEjWDwpbZ2zi6CQrCB4Ek+4cPGpp0jbDZYUjq04ZOf1GfWhG6rBW+GUlKOsyU4rMIQkY1KjQkJCiBzrvjl349yOKWNQy7ZEfU0ZINdG9FhA2Ta5/FV9tdRa76MrV3AGHHifjrKgsLB4ydD5ZVZG7W7aLZhtpM4GxCQTMSST9JNPGW+Nk9ux0PmUFemnOnqGwjxNYtwJECodvnvIWh1TZ+FVqR8Qc/M8PWmqgsab6bx9Yo27RlI9sjiR8XyHGg9i19VMtn2sZmizGvuphST9LB/om7+YPtJqlOjUnA985P1VdXSyP6Iu/mD7SapPo5UQ29Hyk/VXHrP8TOjCSXAqJHAn6zWj7qikjw4GlAo4def1mkQTwmvC8ncuQFs3ESpKtQYAJmY0OfnRhhmYzOX0jgDFM2rfA6oAQSQqeciD9VELdWDvLKUg5CT/OZq+WX4MSCdvCY0y8KeoWTkI8qCv7WAhIRiGWJQnu5E5+g48aCbO3maBxY4Ak4FSVSBEY+WhHnRjwzqycpIkb5UVmdBzobd3ae0tIMgheWYkyknTgI8aa7S3jtFAhSgfBJJI96ajre9KUPqWEYkk5ZAZDQSc8s/WMqtiwTdumK5JUI7/PYrqNIbA9Son66CMDGpCFEkZJHEgE6Cttv35uHi4U4ZAgTOQymcq9YWGlJU2qVpzxfFnhAIz869bFFxxpP8HJN3Jj6+s37N3qypTZIBlBKQtOqVR8bTQ8ZFS7ZO+zibVSeuwvFQAke0DEGBlOsmh17tFO0LdScOF5oEoEziTqsDLzyqKpPeI4EUzjuQ2Oex/lFg7fKr8fB/B3KUgqTHtBOoSrhzHOojsfabxfLLjilY/gz1hJKYkQJ/uyI8RWW+0urQFFag+2e4oZ4hyVwimG3NtquXQ6W0NrEZomTGYJJOZqGHHKHs8FM+xNSg+0F39qPW10tTbq0YVHCNUgcBhOUeEUntTeu8fIKrp3LTCooAnWAkgCht/f8AXqKykBRAxRzAgkcp5U1AroSOeyRWW31rbhYzKOqQU8SSkDF4/dUkd2M8nvFBIKREZxny14Rpwqu314mgkaJJnKNdM+OtWNup0jthIRdBSFwAXRKguMgpSAO6qIkjI+FK0xrTG62sacJ7q0+vvFY3ahCS5h76hmJ1KRHd8MgffUlud79nqOdwJ+UhtauHIpyJ5VXW+e8ibq4QWgvqmhhQVHvrzxKWrlJAAA0geQOWFJBJvaSmtoBCmW3EEJSttWkKlRUFEZHvE6agUb35SQm0gkjq1wTrHWKgH3RQzYiFXDvWupghIBJM5JyAmBJzp/0kv9Wi0TxLa48sZ/0p/TqKb7Mn+F0BFKSsBttC3FLBwtNpkeKoAAGYgqOLjpUo3EW5YXSl3SC0243pkqMA5JH+tD+jDajds4C6Y67EkZ5EggiR4EH1qU79PF5y1LZBClFBSOOaSQY4YcVedkyVLYjuhBuO59V4LNQsQCNCJqMbf2skLwAiQJI8zH8Kknxc+VVFt28KtqOfFCYSQfDvT9NLlVqjMCW4jvSg/K2s88z9VQ6SlRjKJH8Kke875urxCREDLPz8PKgTwhxXzj9ddmnpY1Hyc2pTeVy8dFldBm1gi4ct1qV8KmUA5iUSTHIlM+lXM/dVzduC8UbQtlD5ce4pKT9dXhtLaSW0lSjAH8wPGrpUSbs13i26GGyrVRySOZ+4VAbZpTiy4sypRkk16++q5dLitPijkOAomy3ApjDdCYpVnWtK3Z1oMJR0qD+iruBPcGX/AFJqh9w7koS7EZqB18K6H342c7cWFw0xHWqR3JMZghQE+MVzE3uzdham1IU0tJgpXiSfcAO8MtRlXNqIKcGm6L4pUS+42uEjNaE68uZFC3N6EDLrCfmiaX2d0V3TvBXuQR/3KIFSzZPQtoXTA5KXJ9ECPprkWmxfb/h0PM1+CvL7ai1nGiQQCCVkAHQxAnPl5UpbbTuimESs5xhbK9MhnnH/AOVeGz+jC0bIUUgqHEJE/tKk1JLLdy3b9lsH52f0aVdYuK2L+knm+znS33fvn1ElDkqiQpWEaCe6nl3hpxFHdj9FV0qMSUN6ZhKjMZzKo+rgK6BbZSn2UgeQit6sscvzX6RJz+inbXoYCiC6smABmYyGmSR/GpFadFtkymSgKPikfxmrAFeLSCINb6S82zPUZALvo92e6QVsAkaHEoe7I6eFIp6MtmD/AIf/AMi/xVYXZ08hWdnTyFMo0ZZB7DcSwZUVNsQSIJxrOR8zTf8A2bbNmez56/pF/iqwOzp5Cs7OnkK2gtFeq6M9mmSbfX/mOfirT/Zdsv8As3/kc/FVi9nTyFZ2dPIUUwtFfDo12aBAt/8AvX+Ks/2bbN/s/wD5HPxVYPZ08hWdnTyFFMLRAP8AZxs7Dh7PlM+2vXT5XgK0T0Z7NH/D/wDkc/FVhdnTyFZ2dPIUbQtFfjo22b/Z/wDyOfirxPRps0Gez5zPtr/FVg9nTyFZ2dPIUUwtEPb3RtEiA1A0jEr76b7d3HtLvq+tSv4NJSnCspgEznzzqcdnTyFZ2dPIVvIWiu7Xo1sW1NKSl0FpeNPwqjmCDnzGX10Za3bYS6HRjxAzGI4Zz+L7z61K+zp5Cs7OnkKm8UW7aHWWSVJg3FUauNyLVbq3VBzGskqPWHU8hwqb9nTyFZ2dPIUekjFkaK9T0b2Ic6wB3Fr+kP1Ug70X2BJJS7Jz/SnjVk9nTyFeKt08hTKFGOTaoqprcu0tXkOthYKDIxLJGnKh+1b83K4Sfg06eJ51Ye09npcUUlMpOop3Zbr2yR+hTPv++nQhXlqwEinFWN+Qbf8Aqk/T99Z+Qbf+qT9P30AV1W7OtWF+Qbf+qT9P316NhW/9Un6fvoA//9k="/>
          <p:cNvSpPr>
            <a:spLocks noChangeAspect="1" noChangeArrowheads="1"/>
          </p:cNvSpPr>
          <p:nvPr/>
        </p:nvSpPr>
        <p:spPr bwMode="auto">
          <a:xfrm>
            <a:off x="211221" y="-144463"/>
            <a:ext cx="372057"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8204" name="AutoShape 15" descr="data:image/jpeg;base64,/9j/4AAQSkZJRgABAQAAAQABAAD/2wCEAAkGBxQTEhUUExQWFhUXGBkaGBcYGBoaHRwcGBcYGhoYHBgcHCggHxwlHBwXIjEiJSkrLi4uFx8zODMsNygtLisBCgoKDg0OGxAQGywkICQsLCwsLCwsLCwsLCwsLCwsLCwsLCwsLCwsLCwsLCwsLCwsLCwsLCwsLCw0LCwsLCwsLP/AABEIALwBDAMBIgACEQEDEQH/xAAcAAACAwEBAQEAAAAAAAAAAAAEBQMGBwIBAAj/xAA8EAABAgQEAwYFAgQGAwEAAAABAhEAAwQhBRIxQVFhcQYTIoGRoTKxwdHwQuEUI1JiBxUzcpLxQ4KiFv/EABoBAAMBAQEBAAAAAAAAAAAAAAIDBAEABQb/xAAsEQACAgICAQQBAwMFAAAAAAABAgARAyESMUEEEyJRYXGh0QWRsSMyQoHh/9oADAMBAAIRAxEAPwCiLoF5StHiSLqbVL8Rq3OBJsktmGh+cFU9SuUoLQbi3Gx2PKGONykplJmABImscodgRqzjQwwkgwwBUrmWPZckqLDX09zEkqWk3KvIaw1winlTJiEJCySdXYDiXfRo53qamO4nnSFIVlUGUNjz0jlIMWDttJTLnIQm4TLHid3clr8AB7wiEarclBgsvFqnplEjpHstHEQTShRIYP7QbOkWuw3H7QDPXcIIexF6Ux2ktrBsvDnZsz+QHvHa6eWhRCnzDYBz6lhCjkEMYzBJct9NIOppbF8pXyDt+/lHsmuQ/wDp/wDJT+wAgyZjBHwJQnokH5wp2bwIxUWdYdNUanIoZUzEKSAzfElwG6gCI5CtI9TiynSVhKmUDoAQx2IaJKKYCotpch+ELBYbrwIRAqEUXgWFEFocy6pz4j4TyMCJnpVYiJ1VTpI9IBmmKLMiXJzqtpDCnwocPSAMPCne7OHiwqqMqQ0EXrU0ruA/wmVQbWGEuSCGgBc0m51MO8MkgAHVRtBYySRBfqcSKFOmggPEKaWkE5fXeLCKa1vWEmJyCF5NhfmYsDVEohc1EqMMzKsCx47fWLNR9m0ZQVLPQBvvHmGpQkpQous/pB+Ec447QVk1K2QRlDDR77wZZm1DZMeMWdxpT4XJ5nzMczz/AA6s6S6d0wpplTyMwL+n2hVitZPDhWnFvzlC2UDucmdDoCO+0dSzFJdCsqmHMXIPWCsGxf8AlgElYLgA3Lgs14qdLOMxIQXUQ4HTX0uYMwMFEwAkAFRJPBhbyePPK0xNx12stUmYoEvtcJ2H3PP0g2tmkIBGpNvOK5W4gqXUDmH5F94ez5wUZLF3UD5M/wBoo5CL4wxVLKlIYIcgXIZyYpM6WmpWt5QJOp3GrC8XGbUfy3OrRn2M4mpE1fcOJn6iNnbbjeHcNAiNx4ydCK8aw1Uyb/DyZf8AOSl1FwABazbm/k8DU3YcEfzVLCxqAHEF4NLUlZmG81T+MkuH1PA2ixUmHqUHJUL2uYYqtWjDZADQmTol5yEgM7P5D5R3j9cF5JSfglAjqo/EemgiSUSlzoRob6EbQOmSGe8aO7kYWxI8GZK/ECUkEFteLtuOUWTsthqFKJuEi4vx5wv7Pgd6gksx0bXlBuITp1LNJlyT3StNwd9tByMLcljQlGMKi2ZB2qogmalIKGCfiKmJBLgNyG41flC4yEtqVf7Rb3gevnLnTFzVJLqL2BYABgBBGGqUqybDcxhDADcSfm5IHcOwKQFTEJdgSn1eGPaGtSahYQBlSEoBAH6UhwD1cR3hshctCqggBKQyCdybJI894Sop85ZJLu3rAOwrce1gBRCkTBrxsePWIKhHeMx8WmmseYph82mWELbxJzAjRjb1DR1g6s0wcfF7JMLsceam/MWNtxMdYN2R7z45hH+0fUxLiPYzKCZc3R/j3bmkfSLbgiWlpYXO3GB+2M7JIKARnmeHyF1Acmt/7R4uP1md81A+fxK3xoo6mYStng+VOy7R8qiUm5QRzILesRlF49kkNJGUjcLkTTzYQbTOrdojmgA5Rom3U7kwVQJvHq4fQYyLeec/q3U/CN6CSpAZwWL77wQq+8SSwwvAtRU5bIFzuznyBjH/AKfiPViCvrcnmjJxl1JAibDKkmaFlwgOEJ+a1czdhsOsVTEsTdXdBWZRIzqd8oGoB48WhzhGJJIOY2H2iY4Vx6U3Ll91xZWX+jqUkc4DqqYOpQU6ldC3SKHjGNEJ8BLKsobgau4PlH3Zau8ay/6HbcsducYGF1Kh6R1xlro/UsyqfunUkeI6q4RGua2ofjCenx5U0KszH4eX3gHFO0qJSQ/iXsga33J2EUoL3IMvJTxPiW2iqVo3GQXL7Di8fHE0VIWlKWym5Iez6gDc82il4DU1FYo5zkR/SAQkj6nzi+4fRiVLypuTclrwp7ZqrQ7moFC2Ts9RfJw9KASlz8z1MLqjEcmibX4Q/mUxmJ1Kd9W0iqT5LKPIxEwF2JUn0ZMutmTloUoABIZPTrvpFjwyp7tUsHioj/j8nAhPRUSlpKksySLCG+GyTcnUux3CbhhzMLJNRpAllRLzWOoAeK/juBJSVTEuSp3fboOEWDD8zaEf7rv5wROvbWK8L2KMAMQdTNEylAp8JYEPY3G8Wqao27uakJYWzJHqCIeqpQRf0hfK7LSVOVS7kk+Ikn2MPBAm8x5mBy5uZQSOLGC6mhUjXQ6GFwQyje4MMl55gSFaGFsagILG5AiUofAQ/WPVZiXUok84ZYoqXKkCWgDOSCVbgatyf6QooJwzMpOYb+O/lAWSLmnR4iESlkHUgcoLoSqYokjwguXOw4mA8Wq5aQJcuWtKzcqJe2wABOp+QjinpJqklkLPH/owJOrbUz3CDQjjtFjonhMtHwI4aE6BuQ+sMOzNB4k2fLcn+4/aKzSpCXUq2S9+L2HrF37NYhI7vwLSqYzkPfyBiD17PwpQTG4mBNnuL+3MqZMmoEoBSUJY3u5N9dmaFWFUa5cwKmMkBKjr/arhFhqJzAzDqXin4viCvFe5BHkQxhfpS7p7Q66hZVVDzPcf/wD7ZaW7hCW0CluSeYAIZ/M9IKxHGETZyVLZJlSwnKHPiLqWel0hzzin4HLzLS+iQ/poIKNFOWpRCWzElS9o9f1HofR4ca6o/d7P3PPwZc2XIbOv0/tLKrtXKujxJGhUQCPYmBJ05BfIEpSNVDfl0gM9nJoQJhWktoFWccIRVctZJOUsNX284iw+m9PkP+kSP3/iV5GZBsg/rr+Zd8HwYLGeZopiADsdDF0wjspTqS+VQPEKP1tCTB1fyZDlv5Mp7/2CL9hbCW4bTjHtM7AaM8lVUncrWI4EQcspWbrqPPSKnj0tdOllJUJq/CkaE9PvGkqrESZa58w+FIc8TwSOZLARifaXtLNrJ3fLGQMQhIJLJ5H81PGAbOwBBjcPpQ7ip8vAgmWVZzmAc2DW8naFtNUrSXCvaCaKsKBZ1g2KT84jmP8A0AcheImYHqfQenxOlhjf1Dv4oKS7HS9rPwfeBpyxbKb/AJrC2bUEak9P2gedVFo5cZJ1CzerVRuMJmNLllWRiTYuPfrHXZ/CplSsMQ6laqNzxLb7DqeUKKOVnUBGn9lKbu5aCwJAIDAbjX1JikllpE2f8TxyfdJy5NCHYZg6ZCyuWo92pIeWQfCsFifFfYfjQ5mTizP6QLntfWO5KhMIHCOy4wqWe4lcnJ6HUhrUMBc3P4YUTpbw5xCnYW9IAFO+h8jHmcgdy9VqS4RUiXYu54GzcxDyVNu4Tb8+sI6VYlqGcOIPpqsFTJKgLv8AQRx+5xlnk1pQgqUkhI4/ICPKWqMwuCz8/aFlUtkMpTS9yo6QspsaQhwkZgPhuz84FbbQi2Kr3Lbic9MmSZinVl0A1JJYDzirz+0c9RdKEtzBPvAtfiqp5GdkoTcJF3PEvrDCkKSkMoDrr5xUimrk7PMZpKcKUX03944n4pbLLsBudf2jqtmDJlFidTy4ecJ5sk6CHKoY7hvkKilhZRmBWVEqe4183iRMuWCklQNr2sHG5+0BVVOuUUhQIJS7ddIkkuzqtZwW5WtDGUQFoxxTYjKTaWnxbqZvR4Y/5+iXLWwOYDw7gqO5PLWK0qaS2RR08TbR1U06siVFySWSGNzvE7emxMNg/wB43m3/ABP7D+YBUz1LNy93PXjBtOsykZ02WVBvmY6oKU5mIY7ghjBeNsZgQP0JA8zrFePMi2pGuoTf052xjIG3fX/sMHaQLlstJBHC4hBPqe8WABbnHKwz7xDSp/mJ5kD1tCVwYcdnHAvMXC5f+5bZc1MqUkkfEbNwA/6gyVjckISkKck3ABe0KJ8lU8pTLGZkgBJIGlyblojl0fdoLgZ7PcWB0394Q+HDlr3L1L815MhbEVA/P4/zGmJ9okzSUpBSEgsOLCBMRmNTJ53iBWBTSBNGQpdrKv8AJtOcP8VwMhEp1ElkkJSNeV4v9GuLEhGMVPE9YH5gMbn1dg6wJSlrSQUICUknMcqQCyWsBBdJii5UwJkqKRvuDyI0g+XgdZUJSsy0hSEFIGZIJuSLaBnbWEOItSP3gJnbJNmPE8BFvuIF+RknBi3xjPtv2i78Iph4Ep8U2/6iGCR5W6k8BCs4cJskhCFFSWIGmmoB6QrqggqSSCczksoFlFiCVOwe2uxs0F4fiS5CmBDkIJSLi44A21B5x5j2TU9PH8aYQafKmSvCZZRyCS//ACMT4DRmpUrOWQkOQNydA/qYtFNi4WQlyFn9Js7cH1B24+rAY7if8MlKkJQXJdDhJe3iHEcbQCY7Mszeucpx6lP7QU6JU5UuW9rkHQOAQAdSOcK5gJuxbi1vWC8Uxlc+60Sx/cElwOGbNDbBOzU+YxKihOwOrH+3aKOFbkJy8hRgGBSdV8LDqdYv9BOMmWlKnvf1EdVPZYS5AmBSSxToCnUMXGh6wl7T4iU92Bp4SBsLEH3d+ohKM3MuRKXKe0MSn8mHYljxyqy2I05NHNDjKUGUt3LEKHG2g894rFdW3J1ttASJtgQQL348o7IefcFAqzQKTHyrvZiyLpAHAcvcxJQ48jKlw5zJSOYOpflaKH/EgsH8Lg+QO/NoINdnLAjb2P2if2hGczNXEsKZwOemog2gwhJScygHNozDD8ZU7vcpY666X8vpGj9l5qllKndABud+nOJnQqRCu4D2ymKSUywt0kBVgNQSLxTpkxQ5RsVTQS5o8aArgG084r9V2XRKBW+YC7bgRdgZAtMNyLIGuxKPhdBOmkXXl3MW6kwkBLEX5sY6ppr7hKeAg5MkHj7Q5muLAqYiuUFPx4/ePpCDLVnVcAFm4/SB0VDExPLqhC9iUUDIqvFNTlCppABUrRI1ZPPntAdRVqmEFTBgyR048TEtVh+bxy/NPDmOULUqu/4IelNEva6jzA5Mm6pl/iFncG2U6swvfnH2MSUzFy5csgJAUbl2I1e+5HvCMzTcbHX84R7LUXcWbhGe0S3K5pyiqIjedSrlzEoBdZSkgJGriwI46RzWUU4KBmpyKUWbTRhE4mGXPRNAfIpJAP8AaAfSOavEZk/wMFKMxSwS7+LVz/T9oSfNxq5WAHEmvAi6RIUteRNy7fv0hhhkiWFpExrqDkkhkg3LdHMe0FWmVLWyXm5lAqBtlIYKA/3MYUlKrqUXUePK/wBo3hf4mtlK+b8xtJKJhWEqYqJShRe2YkDzazwzSRTKCFLSZYutQu7sAAeXpaK3JmEJsHAv57Q2rFd7LSAlQDODo7C45h/lGOADx8TFviG8wuTXhRKULISVONQGD3bQE39YtlJPXNVJCkJAyZgxcsCwfb0ik9msNXMlzJjDIjLmfiX06b9RFnwpapakISokqCSoquwZ2A2GnoIowIAzKJL6h7UMfzNIrsQ/haNc1sykpcDb/cf7Q7mMiRQGsK5s5agVHwq1L6lShu524dIuE6tOITJVMFHuk+KoLM4B8Etx/UbnkBB2HdlZfeFAmKSHsGB8gYYirsNFuzUCvcyfGUzpKu4mjLlAsn4VBrLB3BY+9heJOzskLzJKsosXyvxtbbWNA/xa7OZJEmal15FFJJ1yqHLUOB6mMwppy0PlOUHXy6xNk7+MqxbUco8r8siYQWUXZ8xPh2Gnn9I4/wA0RNATOGcJcpFwX4BXPfoIUqW3UxNIQRLKt1WHQfntGDUMjkYRKppSVidlPdhQJQVOwDfjGNFpahE3LMQXSeGnP/qMslFnBe/zcfnlBuCY2ulWbZkH4k8/6hz+cEGJNGYU49TZpshM2QpCDaxUl7sDqDGRYigzJsxAOdiSlrhrbvr5RoOB43LVlmSljZx8wRFV7X0QkVEyZLsicnMltiqyx5Kc+YjG6nKZVMpPhHnE6EIT/cfaJatPhRNH63zclhn9fi/9jEUmWTfVoAxq6nT5iwA/N47RhU1V5aFGz2SrTj8LNBVDNEsuLK46ttZ9+e0M59WBTLMwqUpawlKlKJZKQCbcH+caBOaLKNZlgpUh1b8fXUGLl2dxNUliUqyh2BIJdXTaKBKUtRDBRO17+vBotODqXmSJuieYJ+WkJypqEjXNFw/G50wPlSnmp/YbxZaSS4BUXLX4xS8EJUe8V8I+EdIsVFXBMozJq23bQAbDiT94nxDe5uQfUKrcEQoEoSM2rEC/m1oSGkIsZah/6n7QxocdVMPhSEp2zOSftDP+JVy94qV4g4Wn5d3MepIMRLXcx5nhxExTGFJNyx3VYahAmTzlysAlBu61bNwABMLZdQxD8YKrEmbkSPEXJLEb+2kci7sznccaEWU8hcxYShJUo6JSCT6CJzTqCdP1AF+vteLN2ZrUyltLypY+Ii58zuOYtE/aLDQEKWj/AElEPd8induh2Plrrr5SvUUEB7gU2lSQ5OVYFztb81EIJVUpM3wmz8tNPcP6wyVmmHInRVjDSq7My005ADTbFK1K1I1R0PFuEBi7LP5hv1S+JWkhhf25RYcAwhCkqmTroCDf+kBwbNqdvKFiKYmSTldaQSoMzZf1DiGBcbZSdwx9PVqXJEtRQgWKj4r5RYFgwbVhAs1XGbsR4MMpp0tPcICFpT1zgbnfPrCuejKjxEZQ4uTZ+EAYP3xWZqVKCDYBO4FnKRtzaJqufmUCpBIGiSLPe5HpCGFtOUmo6wXGZFLTBykiYoAoF1MEkKUUs7EsNvaAaHE80uYoDNMUEpS2iSbBydEga/vFaxGa81RNnbyDCLD2IkDvSpSM5IYSnCc1rO9rvqbRYmX2wSfMD2DmIA8S89mcH/h6aeVEInoU+Yq1LDxFtU7Da8SSsb7wpLFEwEAtoTxBhutCKhJKSwWgMR7pI5EQnkYGZa0qKwQ4LAGLEKEWZ5+QOGqMO3WI5qdUsi7BVtmUmMlxtQzJbQJHuTG1dp+zudClIUSoy1BiAxs4bgbRiGJpJSFDZ/2iHKF9wMPqehgZvaKn7gM5Tl4PkzwEJHI/OFqHPlE+QKQnKbh3B+kYRqNTuFzpIyPq5eIpzHOCA4HhPQ7nex9o8kqLNtEVRqTxf3jBHZOrnNHXrlKC0MCS2nDlDlOOzFrCahZXLZQKWDAqDOOhynyhFL1D/pEdJW55/eGmqka2TGJJlqMtYJSduP8AStJ48OpgycyZRa6T+ptOAPA6W5xHLkqmpCVf6iR4H/Un+l9H4P0iRIUooRKzCYph4XCrbWvrCblIuotopy/EQnMk+F2cOQT8gT5Q6QnvUolkMUoLDYH4i/Uw3RXzpJ/h5qe8SkZpmXLmIfKziyklyC+x1EQ4LLlzpyphCpct1FQIKklDhwlTDpp5mC5WLgUQaM7pqWRKpkTJiCaiY2W5skFTqZ9wR5gc4IpZRWv4WBDgb/8AUCVq1zJil5SkE2AHwpHwp8hDHC6vuhppsGcnmo7dIlyMWMeigCOpEspS81RTKTqNHbYDck7QJOqlz7pLIB8KfqecDLrFTlAzGyjRI0HmdTEglp1SCDy+0cq0IQAMdYRWFAIXYpZoslLiaFJd4oVTUsG4xGhUxtfeGKrN0JjFR2Zk6tTHwVHqyxMRqMVTzpHNU5aDJNapKCizHlduD8IHkAPeJu7SY4nxO/M8kT2US7GH+F9oD3EyUpDhQYXtser7xWp7AhI8zB9UQiWEp1Nh9TAN9fcJfuOuzq5ZUVKISlFybbbAbngIhxvElTpme6QLID6D7neAqOhShLn4z7RzNSzwosLpYfE1uNMF7TmmXmUjOoAJSLAXd3PNxtpCmpcPsL7WY/SBly/HLfdQf1D/ADMXZMqlnhLLUUy0lIKMos5U63Gt1GCc1RnAEys0NeZYbOwHG9uEGCvQb5ip+Ta9dYUYpSGTOKFeJrg8Rt+cjH0useYA4Yt6kD94M4EKl7mJkbmFIhddTZpr5SJYAObY3AZxaxLeYi5YJMQhKVqszgTDwIYgniIkkz5Rpe6fIFBnLWU4ZXrrFYnSpkp0rBYaAuU9Rxia+VCeqmMYwxEuRrShAmU8wLyMlVrKDD4kwdTdqJa0+JCkq4BiH6uPeM6k16kALllgQxbTkDt6xPS4y36XPLSPSGVVHFxsfU8NsLOS6HuavQY6tYILDXKn5Od4zPFKEhcyXoCejA3T6aR7L7QKUbLy+0Tz8QMzKVsVANm4jm2sSZ86NpQRUpwYHTbEVKiqXkN7RKtLeJNuMG40Eu1na/0EAU6lnwpGZ7WEcGsXDqjULkVSVAAhubwPWIFiHct+PDDE8FMpOZBzD9Q3HnuIAUlaktlJFjblAqQdiNYmiDI5dKtWbKCphduAb8aOKdN77wVRYiqSoMkeHZfzbjEtRVCcpUxSEoJP/jTlHVn14wwmIQR5QqSoXsRYNZukOisy6cTcqETFllLRZS08XG5cO3DrFToqgZFAkOHvxtEtbWqEuXLKrISS390w5iPIMPaEkblNjRlxoMME2SlQPiyZRt4SoKZ/KJkYKmn75QWtfeBIylmTkO0D9l67MhPIM3TQw5mzs3hNvzWALsFMLhyNyuzNIFyXhsqmzNl42H50gFgcrHxlWVjY7jTygcWQP3MKHwITTSbQQoHQQDihUmYlEtRuC4AdyC1mvy6w4NOUoS7ZyB4dCSdAB1itWxauSuuYCxBUUROsMpVIAIEqq5MlSZa3zqGwDfODEzHAIuDFqlAKEiYOdmZPIrUHVIJ5gHb9ofYJhaalTrlJyDcJCSfTaFKK2UAQkBL20EEyce7seHgzfcRHKJB2vXRyz3cmV/MTqpK/C/Ai7no0VjvXsx+/tHE4kkk6kl+pMM5gy5JqT4uBY7AAtB6E4DlFneOdPKJZfxBRBA/S/KLlT4MmplBScqZqGJBYZ9yBfrCPEUpWClMtlhgzXBBLg+0L5gxpw0LuQJq33ESC4vAMulKVpzCwIzAg6Pe2ukWROG080kyVlA3Spi3RyD84W4VepyKXiGqlAqA24+xi1rw2XIk/xEpx4csxOr5nAP8AyA9YRYjhy5ZFwRqlWx/OHOLFT1CJlLNQ/wASQwt4VXUnycEekCTqUYlHEjzKhitYZmW3whn5awDJFxaDp6HVkuG+J/lAqw0yKMVHUiyX3GSahRQAdPRiOEGU2PKSkoWQtJDX2tCKYrxHa3DcCPpEhzrAMgUytM7OBQjinmpUUosAXcje2kerkJD30JB2vteAZEjx+F2G59i30hiUHM+ZJ4jieh203gs+TkovuIw4+DGhqDLp3GrtwIEEUE0hYSRqWZ7iPVIAuRlGuv1iBCmWVpYtbNe3EM2sTjYlB0bkdTSFM0hb5Qr4h94smGSkhgkMOP7wFQTAUkPqDc831gfD565ashLp1Z7cNONow24r6hLSb+5ZcQkZkEIIuNTCbC5vcqKVjX0tBCKxh4r3eAq6eFjobfWMxpVj7hufInWM4b3hzoN9G2MIgFSl5VC/z6cosuGzwU3Nxz+UeV2HJnJFwlQe+vlBg8dGJK3sTjDUSpigTqbDgFH4SpO4fbpCfEKOdKmEznLknPsSS5PXlHAQuSvKr148CIu1OtNTJKVjYPbfj9Y4sUP4mkB/1ibsriOScA9jY+eh/OMX2cpgrid/pGWT6RVNND3TdlcR94vMjFBMQCbKa/PmOMDlQMuoWNvBj6mpguUyT4wxYkC7wFW00ucSVDLMayha4484WUmJ5VG/lBcmoSVC9ik31uP2iWih1KBAqOUtEzOPEQRffw7N9IgxbEDOq+9QFJBbSxSE2udn19oOCwJiiCPzXpElRh+ZyDlKhf8APzWKVYXuDz3uK8Um99O7xQGUMA17dTvBScTmKuDkGyWEAz6Yyksogp1caRGirAG0PFVAbidSiBDkwZh+FrmrCAwfc6QIlbEwwwuvyTR5fOGbuebDMY7JTqcgkpWgiywNzqCDoYVfwZYuRZo1XC6tFRKMtYcEMQYovaTDJtMo5kFUofCvYg8TsYFuVzRQgWF4mqQRmTmHUj3EWzs+pE+eqoCAhNh1IDA33P2iiLxAKGUIYkNrxi+dkZYSEhRJZmA4mNC+TNLkio2/xAoKciTNmuFkFAaztcP0f3jO51OgKIQrMCGvz2/eNF/xMlZqeQbWmHfin9ozVagOEKI3GK3x6hBSQkAkkHzZ/wDoQTg0h1ZeJHuYCl1iWvENJWkTO8SopAcAauCLuN3geJmo/FrMsvaLD6eUUgf6hcrULPwzJPwq+bxUK9s4AD7MN4Ir8QKzck8/LjAVMplZzroH4mHYEPKzFZ8l9RjQ4dnWEltQ7XPrxjTMD7OUwAzSg/N3+cUTCJLZWPOx1LxreGSCAlKj4iH005aQ3KB2BNwuw1cqna7sF3i0LokpQSDnSpRSDwUl3vqCOkU+s7K10rWQtQG8shfskk+0ahi1asKKXZQT7PqIgTiBcJTY+8Aq3CY1Mkk4gR4VhiNXBBHUGGAMqa36TxFtNzGp19DIqUATpSZhI13B5LHiHkYpvaL/AA7VLBmUqwUkf6cxQCrbJUbHoWPWAbEPE1cng7lfmUOX4FhQHAsf3YvpC+omkkXcjf8AaOa2VPkKCZiSglIIB4F2PtHoxBK/jTf+oRlEbhEg9Rzgk937xPhax4c46WtIcFL3IeFaFkXBcfJ9jH3elRAD8fMWEARu4YyaqNJOW7C0eVlUZYdOpiKQkp5/nzgqoo84FwD9I0EeYW61E1SmZOU2pew8vlFhwhC5QVnYqOw0DPvuYJw2lTLSXLlWp+kGinQwcwvI/jxCRQNmKMYQZqNgoEFNuUJ6WpWlWVQuIsWVItqx+rRDW0KZksqR8QvbVxBIdUZjd2J3T05WxSdbtt+fvHy56g4ZmL+cDYPioSgpXrduI/Lx9UVoUdOVowrC5gCToqC4La7/ADhrKrMyWLgiFFOlOuY/nCJVrOZiX5xlCF2IynKDAgG2vDrH0zDZavFnCXGgZuusCKBCSNQdCIhTOAFg8EF8gwGaZ8pcRiYxBicpHGBXeKhPOMtGC4qUkHMxGkXOT2k8OXKFKP4HEZTKUQH2+sMKTElJII2L+fGNhA3LfIwmUuaJq5aAklRIAYWLaDS7m0PKrEqSlABcqIdKEB1dWdh5xRKfHTlCFaB/m8cUGIldWqaQ7BkjfRh+c4BuoaAFqMsPanGf42XLlypUxJSoq8QAdww36xS8Qo5ks+NCgNjt66ReJNYtS0uUjg+r8LwzRTkkicAsHY6fKEjIQdiVNgFa1MulUxWLbQUaFSReGmP0wpKj+WP5UxAU3C6gQ44EehgnDK6VMspOXQXblzjXL1yUWJOeINN3KxMpzu5j5MttR5Ra6mWASGDfnCOk0bAnKkuLA6+m4hYz63O9sRR2dqQJqcxYAl35CLXiFSr+IWgLUAgpUCFk+IpBcEFt2blFNraRWrDfS2usd4JOfTd/VoddrqN9PXOjNF7VV5FKJqiVLQUsbAkGxB43Y+RipU2NJJcKIfXbbR4aCsTOpFoe5ST0Kb/OKgaBtFAOOkEuQqKM3OnFteZbKntFMTIX3RyqSQl3uxUzp529HgvBcbSmUFLd9SpbkknUuYpCiSnKVBkuocCSNOrCO6WtLFJ8SSNIFiTubgcKaqXrtXMlVVCZqTeWQocNWIbQliYzUyoZ0uJJQiZLYnOCH2DvduOkLWI/eCXQgZ2UnU5SopMG01fo9+v3iKRLUdQ9n9I+mUXDiR6f9iO+J0YkEjYlgoZecAg2HG3W/CGqZC0gKUnw8or2Ay1GYkE+EXI2IAdoa4bWTVzllSyUKSRl2A2YacISybqPViRcbzlIA0bfnAFXPOUcD9AC/q3rDL+Bdgu7v6C7+seqwVKkoUFdByZ7/PlCgN7jeJqVuXUeI/T5j83j6XUEAgE/m8MJuEkLJTx02Y6+cE0uHJR8YDHQDbY34Q2xFFWHcrU0qzZiHPH7xNSZlLYi3yhxjqkSUZwAx+FL6mKzLxqYFOAl24H7wahnFiA5CaMvGFyAzEAtEk6SErJZuERdnKkzAVKDEM6XNn01H1iwdwmYDyjGxkaPcJMo7ETv+0DTSHub9IZTqMhxrAf8KYHjD5Bpk6xHATHbxIhuMVXUhq5JJUnIoEEqLMdhHiKcxPKljc9Im75vzlC2c+ISqBFswKaOKeqKC49YIqC+8BFMMXYqYTx2I+wusBmJWo3SbJ+sWeTjqlqLj+WLqax8jGfS3SQRFo7NVyUqyqu4JPMNdMJy46luHOWFGWqZTSJyROSg92PilkG40MwAlxt84oOOSEyp6hL+AsRyfZ40rBpZvlTlQma4z6ZFpGYasWb/AOoz7GJHez5iZQK0IUoApBPhCiyjya3lA4X4tfiD6hQwrzPKaoUSyT+feD6dai2Yu244QsppbWBYQYkDRJJbc/KPQzLgyYuf7yADLiycDBsbmNLAe5LMDwd35aQvpiUpBdi7j0jzF5uaY3AN56mIqaQqaoJT+wERKtJKA9NYjbCq0JWUgapUTf0+sSTagF/Dsw68YJ/y1CAAlIfR2vzvHxwleu1/KJy63HWT3FIBJ8vlaIqmSQAR69YP7hSNvP3gqnKWIUNWDQznW4BW9StqJixrpgUhQsCEt5gQjrpORZbTaGmZ5CcpJykpI4XcQ1xYsRSmjudzEZH4D3gdUyxGxiKfmiKUm/m8AF8mGTuN8PzImJUNrkeUWvB5CCXSgpGpJbjoBw+0V2gqg4LfE4L8tPLbyhvIxcJS1howG/hct5tCXJBjEYCHz6xlTbXKcqfJQZuVjBNasoTYu7JR/tSBmUOpgTDyFKdQt0dtTrDLEKqSGzjNl8KEAs4G5aOoy0EARPTrL8eMFTgD+e/5xgKZNCPEoFIJskElt2vAi8TzFgk+ZhgQnqLd0HcX9sknNLSdAkseNw/yHpCjDqMzVhAFzu7MBqdDaH+IS+9R4xpod+NuVoYdl8LkJT3inJIIN7NvaKV+K1IHovZ6kXZ7PLTf4JgGVRIcN8LgEsNniw089SCxtf1hZ2jr0SJSEhBKQSlJf4RYgc9DC6m7RyUByC/9O/rpGsrPup3JE0DLgqeC/H80jgqP6Rbyik1fbKYo/wAtKUhmYjMer/SFascqD/5V+v0Ed7BPZge6B0JXzHyQREyUCJggNAmcJElZ6x4V8YkyQzrsNQhQAcuAbtuOkBYjUQv1EQVffnEv8sBwFH2j5coAhonpZQNyHMVWMY6k1FjBe6JveJaCUszECXdRIAe34IamUGPSBainAAPEROXLdxwXjLnR001LpnhMw7HMvK2mXJYEODfmIZTqtEqWVqCU2BAQAM2zERUZGMTjKAMw2VlB3bJy6wJMWZhGYk8BsN7RMRRlfuitCRz1lS81khSiwHWOKmfkFiz6DpHuJ+HKBbWA69Fkkkk8y8ORSw31Jnyb33Agkq5kxZMPpwhGUM+p6wowxAK2PAnbhxhxVjIWG3HpGZb6hYaFmHy5zC9zpHMyvseGkKgohwCWcDyuY7Js3OE8BN5G57UVQJa5jiStjmVEbsSbRHVKI94Lj4mFvMKxWZLWg7KTcdeEKsPWQSNiL3bTQ33+8fK+v1iGZY2MPRaFRLtZuWSlw4zk5kXB5i31guV2bUxJAbjCrs1iK5UxIQbLISoG7316xaf8wWoLc65vYNCXBU1KEIYXFowgy7s/WI6OnSFeJQcmwJgTH62YDLIWoFlAsWdlWeEsq5JNzreDTFyFkwTkCt1NUqSKeSpdipQCE9Tv5D5RTU4hLBcquLE3cseMAzZipqgJi1qGwKiw2sNINOAyi3xev7RpCIfluE2R8m11IRjBmrYJsHI/cnlBiKCYohYZLDrbnAdHQpRNYPq1+nSHcqYb3gmcD/bMx47HynVRh5QJTrLrQFmwDZiQw9DA0ukSiyZinJuHsH3hnjV5cgnXIoeSVOPmYhxuhTKKQl2MpCrndSbxhYwxjWoBi0ldRI8BBEt1AH4lBNi9mdnPnFP+In3jQsIQyLbEf/QAI6NFImoZZbiYfgJYESbOoUgiQyk36RIByieWgEXgpVMkWaKNKNycAt1P/9k="/>
          <p:cNvSpPr>
            <a:spLocks noChangeAspect="1" noChangeArrowheads="1"/>
          </p:cNvSpPr>
          <p:nvPr/>
        </p:nvSpPr>
        <p:spPr bwMode="auto">
          <a:xfrm>
            <a:off x="211221" y="-144463"/>
            <a:ext cx="372057"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17" name="16 Título"/>
          <p:cNvSpPr>
            <a:spLocks noGrp="1"/>
          </p:cNvSpPr>
          <p:nvPr>
            <p:ph type="ctrTitle"/>
          </p:nvPr>
        </p:nvSpPr>
        <p:spPr>
          <a:xfrm>
            <a:off x="252264" y="1052736"/>
            <a:ext cx="10647915" cy="2448272"/>
          </a:xfrm>
          <a:noFill/>
        </p:spPr>
        <p:txBody>
          <a:bodyPr>
            <a:noAutofit/>
          </a:bodyPr>
          <a:lstStyle/>
          <a:p>
            <a:r>
              <a:rPr lang="es-ES" sz="3000" b="1" dirty="0">
                <a:solidFill>
                  <a:srgbClr val="7030A0"/>
                </a:solidFill>
                <a:latin typeface="Arial" pitchFamily="34" charset="0"/>
                <a:cs typeface="Arial" pitchFamily="34" charset="0"/>
              </a:rPr>
              <a:t>CUERPO DE INGENIEROS DEL </a:t>
            </a:r>
            <a:r>
              <a:rPr lang="es-ES" sz="3000" b="1" dirty="0" smtClean="0">
                <a:solidFill>
                  <a:srgbClr val="7030A0"/>
                </a:solidFill>
                <a:latin typeface="Arial" pitchFamily="34" charset="0"/>
                <a:cs typeface="Arial" pitchFamily="34" charset="0"/>
              </a:rPr>
              <a:t>EJÉRCITO</a:t>
            </a:r>
            <a:br>
              <a:rPr lang="es-ES" sz="3000" b="1" dirty="0" smtClean="0">
                <a:solidFill>
                  <a:srgbClr val="7030A0"/>
                </a:solidFill>
                <a:latin typeface="Arial" pitchFamily="34" charset="0"/>
                <a:cs typeface="Arial" pitchFamily="34" charset="0"/>
              </a:rPr>
            </a:br>
            <a:r>
              <a:rPr lang="es-ES" sz="3000" b="1" dirty="0">
                <a:solidFill>
                  <a:srgbClr val="7030A0"/>
                </a:solidFill>
                <a:latin typeface="Arial Black" pitchFamily="34" charset="0"/>
                <a:cs typeface="Arial" pitchFamily="34" charset="0"/>
              </a:rPr>
              <a:t>COMPAÑÍA PUENTES</a:t>
            </a:r>
            <a:br>
              <a:rPr lang="es-ES" sz="3000" b="1" dirty="0">
                <a:solidFill>
                  <a:srgbClr val="7030A0"/>
                </a:solidFill>
                <a:latin typeface="Arial Black" pitchFamily="34" charset="0"/>
                <a:cs typeface="Arial" pitchFamily="34" charset="0"/>
              </a:rPr>
            </a:br>
            <a:r>
              <a:rPr lang="es-ES" sz="3000" b="1" dirty="0" smtClean="0">
                <a:solidFill>
                  <a:srgbClr val="7030A0"/>
                </a:solidFill>
                <a:latin typeface="Arial Black" pitchFamily="34" charset="0"/>
                <a:cs typeface="Arial" pitchFamily="34" charset="0"/>
              </a:rPr>
              <a:t/>
            </a:r>
            <a:br>
              <a:rPr lang="es-ES" sz="3000" b="1" dirty="0" smtClean="0">
                <a:solidFill>
                  <a:srgbClr val="7030A0"/>
                </a:solidFill>
                <a:latin typeface="Arial Black" pitchFamily="34" charset="0"/>
                <a:cs typeface="Arial" pitchFamily="34" charset="0"/>
              </a:rPr>
            </a:br>
            <a:r>
              <a:rPr lang="es-ES" sz="3000" b="1" i="1" u="sng" dirty="0" smtClean="0">
                <a:solidFill>
                  <a:srgbClr val="7030A0"/>
                </a:solidFill>
                <a:latin typeface="Arial" pitchFamily="34" charset="0"/>
                <a:cs typeface="Arial" pitchFamily="34" charset="0"/>
              </a:rPr>
              <a:t>DISEÑO </a:t>
            </a:r>
            <a:r>
              <a:rPr lang="es-ES" sz="3000" b="1" i="1" u="sng" dirty="0">
                <a:solidFill>
                  <a:srgbClr val="7030A0"/>
                </a:solidFill>
                <a:latin typeface="Arial" pitchFamily="34" charset="0"/>
                <a:cs typeface="Arial" pitchFamily="34" charset="0"/>
              </a:rPr>
              <a:t>DE UN SISTEMA DE GESTIÓN DE LA </a:t>
            </a:r>
            <a:r>
              <a:rPr lang="es-ES" sz="3000" b="1" i="1" u="sng" dirty="0" smtClean="0">
                <a:solidFill>
                  <a:srgbClr val="7030A0"/>
                </a:solidFill>
                <a:latin typeface="Arial" pitchFamily="34" charset="0"/>
                <a:cs typeface="Arial" pitchFamily="34" charset="0"/>
              </a:rPr>
              <a:t>CALIDAD</a:t>
            </a:r>
            <a:r>
              <a:rPr lang="es-ES" sz="3000" b="1" i="1" dirty="0" smtClean="0">
                <a:solidFill>
                  <a:srgbClr val="7030A0"/>
                </a:solidFill>
                <a:latin typeface="Arial" pitchFamily="34" charset="0"/>
                <a:cs typeface="Arial" pitchFamily="34" charset="0"/>
              </a:rPr>
              <a:t/>
            </a:r>
            <a:br>
              <a:rPr lang="es-ES" sz="3000" b="1" i="1" dirty="0" smtClean="0">
                <a:solidFill>
                  <a:srgbClr val="7030A0"/>
                </a:solidFill>
                <a:latin typeface="Arial" pitchFamily="34" charset="0"/>
                <a:cs typeface="Arial" pitchFamily="34" charset="0"/>
              </a:rPr>
            </a:br>
            <a:r>
              <a:rPr lang="es-ES" sz="3000" b="1" dirty="0" smtClean="0">
                <a:solidFill>
                  <a:srgbClr val="7030A0"/>
                </a:solidFill>
                <a:latin typeface="Arial" pitchFamily="34" charset="0"/>
                <a:cs typeface="Arial" pitchFamily="34" charset="0"/>
              </a:rPr>
              <a:t>BASADO </a:t>
            </a:r>
            <a:r>
              <a:rPr lang="es-ES" sz="3000" b="1" dirty="0">
                <a:solidFill>
                  <a:srgbClr val="7030A0"/>
                </a:solidFill>
                <a:latin typeface="Arial" pitchFamily="34" charset="0"/>
                <a:cs typeface="Arial" pitchFamily="34" charset="0"/>
              </a:rPr>
              <a:t>EN LA NORMA ISO </a:t>
            </a:r>
            <a:r>
              <a:rPr lang="es-ES" sz="3000" b="1" dirty="0" smtClean="0">
                <a:solidFill>
                  <a:srgbClr val="7030A0"/>
                </a:solidFill>
                <a:latin typeface="Arial" pitchFamily="34" charset="0"/>
                <a:cs typeface="Arial" pitchFamily="34" charset="0"/>
              </a:rPr>
              <a:t>9001:2008</a:t>
            </a:r>
            <a:endParaRPr lang="es-ES" sz="3000" b="1" dirty="0">
              <a:solidFill>
                <a:srgbClr val="7030A0"/>
              </a:solidFill>
              <a:latin typeface="Arial" pitchFamily="34" charset="0"/>
              <a:cs typeface="Arial" pitchFamily="34" charset="0"/>
            </a:endParaRPr>
          </a:p>
        </p:txBody>
      </p:sp>
      <p:sp>
        <p:nvSpPr>
          <p:cNvPr id="18" name="17 Subtítulo"/>
          <p:cNvSpPr>
            <a:spLocks noGrp="1"/>
          </p:cNvSpPr>
          <p:nvPr>
            <p:ph type="subTitle" idx="1"/>
          </p:nvPr>
        </p:nvSpPr>
        <p:spPr>
          <a:xfrm>
            <a:off x="1044352" y="3573016"/>
            <a:ext cx="9072038" cy="1473200"/>
          </a:xfrm>
          <a:noFill/>
        </p:spPr>
        <p:txBody>
          <a:bodyPr>
            <a:normAutofit/>
          </a:bodyPr>
          <a:lstStyle/>
          <a:p>
            <a:r>
              <a:rPr lang="es-ES" sz="1800" b="1" dirty="0" smtClean="0">
                <a:solidFill>
                  <a:srgbClr val="002060"/>
                </a:solidFill>
                <a:latin typeface="Arial" pitchFamily="34" charset="0"/>
                <a:cs typeface="Arial" pitchFamily="34" charset="0"/>
              </a:rPr>
              <a:t>WILLIAN BOLÍVAR OBANDO TUPIZA</a:t>
            </a:r>
          </a:p>
          <a:p>
            <a:endParaRPr lang="es-ES" sz="1800" b="1" dirty="0" smtClean="0">
              <a:solidFill>
                <a:srgbClr val="002060"/>
              </a:solidFill>
              <a:latin typeface="Arial" pitchFamily="34" charset="0"/>
              <a:cs typeface="Arial" pitchFamily="34" charset="0"/>
            </a:endParaRPr>
          </a:p>
          <a:p>
            <a:r>
              <a:rPr lang="es-ES" sz="1800" b="1" dirty="0" smtClean="0">
                <a:solidFill>
                  <a:srgbClr val="002060"/>
                </a:solidFill>
                <a:latin typeface="Arial" pitchFamily="34" charset="0"/>
                <a:cs typeface="Arial" pitchFamily="34" charset="0"/>
              </a:rPr>
              <a:t>DIRECTORA: ECO. GIOVANNA GALLEGOS</a:t>
            </a:r>
            <a:endParaRPr lang="es-ES" sz="1800" b="1" dirty="0">
              <a:solidFill>
                <a:srgbClr val="002060"/>
              </a:solidFill>
              <a:latin typeface="Arial" pitchFamily="34" charset="0"/>
              <a:cs typeface="Arial" pitchFamily="34" charset="0"/>
            </a:endParaRPr>
          </a:p>
        </p:txBody>
      </p:sp>
      <p:pic>
        <p:nvPicPr>
          <p:cNvPr id="25"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7" y="260648"/>
            <a:ext cx="1817676" cy="468000"/>
          </a:xfrm>
          <a:prstGeom prst="rect">
            <a:avLst/>
          </a:prstGeom>
        </p:spPr>
      </p:pic>
      <p:pic>
        <p:nvPicPr>
          <p:cNvPr id="27" name="26 Imagen"/>
          <p:cNvPicPr/>
          <p:nvPr/>
        </p:nvPicPr>
        <p:blipFill>
          <a:blip r:embed="rId3"/>
          <a:stretch>
            <a:fillRect/>
          </a:stretch>
        </p:blipFill>
        <p:spPr>
          <a:xfrm>
            <a:off x="10405392" y="229054"/>
            <a:ext cx="486070" cy="49959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696" y="4822910"/>
            <a:ext cx="6750766" cy="92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8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556520" y="266320"/>
            <a:ext cx="7560839" cy="714408"/>
          </a:xfrm>
        </p:spPr>
        <p:txBody>
          <a:bodyPr>
            <a:noAutofit/>
          </a:bodyPr>
          <a:lstStyle/>
          <a:p>
            <a:r>
              <a:rPr lang="es-ES" sz="2400" b="1" dirty="0" smtClean="0">
                <a:solidFill>
                  <a:srgbClr val="7030A0"/>
                </a:solidFill>
                <a:latin typeface="Arial Black" pitchFamily="34" charset="0"/>
                <a:cs typeface="Arial" pitchFamily="34" charset="0"/>
              </a:rPr>
              <a:t>ORGANIGRAMA COMPAÑÍA PUENTES</a:t>
            </a:r>
            <a:endParaRPr lang="es-ES" sz="2400" b="1" dirty="0">
              <a:solidFill>
                <a:srgbClr val="7030A0"/>
              </a:solidFill>
              <a:latin typeface="Arial Black" pitchFamily="34" charset="0"/>
              <a:cs typeface="Arial" pitchFamily="34" charset="0"/>
            </a:endParaRPr>
          </a:p>
        </p:txBody>
      </p:sp>
      <p:pic>
        <p:nvPicPr>
          <p:cNvPr id="5122"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45" y="929212"/>
            <a:ext cx="10629317"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4"/>
          <a:stretch>
            <a:fillRect/>
          </a:stretch>
        </p:blipFill>
        <p:spPr>
          <a:xfrm>
            <a:off x="10261376" y="229054"/>
            <a:ext cx="630086" cy="677952"/>
          </a:xfrm>
          <a:prstGeom prst="rect">
            <a:avLst/>
          </a:prstGeom>
        </p:spPr>
      </p:pic>
    </p:spTree>
    <p:extLst>
      <p:ext uri="{BB962C8B-B14F-4D97-AF65-F5344CB8AC3E}">
        <p14:creationId xmlns:p14="http://schemas.microsoft.com/office/powerpoint/2010/main" val="296190019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sp>
        <p:nvSpPr>
          <p:cNvPr id="2" name="1 Título"/>
          <p:cNvSpPr>
            <a:spLocks noGrp="1"/>
          </p:cNvSpPr>
          <p:nvPr>
            <p:ph type="title"/>
          </p:nvPr>
        </p:nvSpPr>
        <p:spPr>
          <a:xfrm>
            <a:off x="2844552" y="215936"/>
            <a:ext cx="7272807" cy="714408"/>
          </a:xfrm>
        </p:spPr>
        <p:txBody>
          <a:bodyPr>
            <a:noAutofit/>
          </a:bodyPr>
          <a:lstStyle/>
          <a:p>
            <a:r>
              <a:rPr lang="es-ES" sz="2400" b="1" dirty="0" smtClean="0">
                <a:solidFill>
                  <a:srgbClr val="7030A0"/>
                </a:solidFill>
                <a:latin typeface="Arial Black" pitchFamily="34" charset="0"/>
                <a:cs typeface="Arial" pitchFamily="34" charset="0"/>
              </a:rPr>
              <a:t>CULTURA ORGANIZACIONAL</a:t>
            </a:r>
            <a:endParaRPr lang="es-ES" sz="2400" b="1" dirty="0">
              <a:solidFill>
                <a:srgbClr val="7030A0"/>
              </a:solidFill>
              <a:latin typeface="Arial Black" pitchFamily="34" charset="0"/>
              <a:cs typeface="Arial" pitchFamily="34" charset="0"/>
            </a:endParaRPr>
          </a:p>
        </p:txBody>
      </p:sp>
      <p:pic>
        <p:nvPicPr>
          <p:cNvPr id="8" name="7 Imagen"/>
          <p:cNvPicPr/>
          <p:nvPr/>
        </p:nvPicPr>
        <p:blipFill>
          <a:blip r:embed="rId3"/>
          <a:stretch>
            <a:fillRect/>
          </a:stretch>
        </p:blipFill>
        <p:spPr>
          <a:xfrm>
            <a:off x="10261376" y="229054"/>
            <a:ext cx="630086" cy="677952"/>
          </a:xfrm>
          <a:prstGeom prst="rect">
            <a:avLst/>
          </a:prstGeom>
        </p:spPr>
      </p:pic>
      <p:sp>
        <p:nvSpPr>
          <p:cNvPr id="9" name="2 Marcador de contenido"/>
          <p:cNvSpPr txBox="1">
            <a:spLocks/>
          </p:cNvSpPr>
          <p:nvPr/>
        </p:nvSpPr>
        <p:spPr>
          <a:xfrm>
            <a:off x="10480" y="3597930"/>
            <a:ext cx="11017225" cy="127123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7030A0"/>
              </a:buClr>
            </a:pPr>
            <a:r>
              <a:rPr lang="es-EC" sz="2200" i="1" dirty="0">
                <a:solidFill>
                  <a:srgbClr val="002060"/>
                </a:solidFill>
                <a:latin typeface="Arial" pitchFamily="34" charset="0"/>
                <a:cs typeface="Arial" pitchFamily="34" charset="0"/>
              </a:rPr>
              <a:t>La Compañía Puentes, </a:t>
            </a:r>
            <a:r>
              <a:rPr lang="es-EC" sz="2200" i="1" dirty="0" smtClean="0">
                <a:solidFill>
                  <a:srgbClr val="002060"/>
                </a:solidFill>
                <a:latin typeface="Arial" pitchFamily="34" charset="0"/>
                <a:cs typeface="Arial" pitchFamily="34" charset="0"/>
              </a:rPr>
              <a:t>proporciona </a:t>
            </a:r>
            <a:r>
              <a:rPr lang="es-EC" sz="2200" i="1" dirty="0">
                <a:solidFill>
                  <a:srgbClr val="002060"/>
                </a:solidFill>
                <a:latin typeface="Arial" pitchFamily="34" charset="0"/>
                <a:cs typeface="Arial" pitchFamily="34" charset="0"/>
              </a:rPr>
              <a:t>apoyo de ingeniería, mediante el lanzamiento y </a:t>
            </a:r>
            <a:r>
              <a:rPr lang="es-ES" sz="2200" i="1" dirty="0">
                <a:solidFill>
                  <a:srgbClr val="002060"/>
                </a:solidFill>
                <a:latin typeface="Arial" pitchFamily="34" charset="0"/>
                <a:cs typeface="Arial" pitchFamily="34" charset="0"/>
              </a:rPr>
              <a:t>recuperación</a:t>
            </a:r>
            <a:r>
              <a:rPr lang="es-EC" sz="2200" i="1" dirty="0">
                <a:solidFill>
                  <a:srgbClr val="002060"/>
                </a:solidFill>
                <a:latin typeface="Arial" pitchFamily="34" charset="0"/>
                <a:cs typeface="Arial" pitchFamily="34" charset="0"/>
              </a:rPr>
              <a:t> de puentes, con orden, en forma permanente en </a:t>
            </a:r>
            <a:r>
              <a:rPr lang="es-EC" sz="2200" i="1" dirty="0" smtClean="0">
                <a:solidFill>
                  <a:srgbClr val="002060"/>
                </a:solidFill>
                <a:latin typeface="Arial" pitchFamily="34" charset="0"/>
                <a:cs typeface="Arial" pitchFamily="34" charset="0"/>
              </a:rPr>
              <a:t>todo el </a:t>
            </a:r>
            <a:r>
              <a:rPr lang="es-EC" sz="2200" i="1" dirty="0">
                <a:solidFill>
                  <a:srgbClr val="002060"/>
                </a:solidFill>
                <a:latin typeface="Arial" pitchFamily="34" charset="0"/>
                <a:cs typeface="Arial" pitchFamily="34" charset="0"/>
              </a:rPr>
              <a:t>territorio nacional, para aumentar el poder combativo de nuestras tropas, a fin de colaborar con el cumplimiento de la misión del Cuerpo de Ingenieros del Ejército.   </a:t>
            </a:r>
            <a:endParaRPr lang="es-ES" sz="2200" i="1" dirty="0">
              <a:solidFill>
                <a:srgbClr val="002060"/>
              </a:solidFill>
              <a:latin typeface="Arial" pitchFamily="34" charset="0"/>
              <a:cs typeface="Arial" pitchFamily="34" charset="0"/>
            </a:endParaRPr>
          </a:p>
        </p:txBody>
      </p:sp>
      <p:sp>
        <p:nvSpPr>
          <p:cNvPr id="10" name="2 Marcador de contenido"/>
          <p:cNvSpPr txBox="1">
            <a:spLocks/>
          </p:cNvSpPr>
          <p:nvPr/>
        </p:nvSpPr>
        <p:spPr>
          <a:xfrm>
            <a:off x="10481" y="1586409"/>
            <a:ext cx="11017225" cy="129614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7030A0"/>
              </a:buClr>
            </a:pPr>
            <a:r>
              <a:rPr lang="es-EC" sz="2200" i="1" dirty="0">
                <a:solidFill>
                  <a:srgbClr val="002060"/>
                </a:solidFill>
                <a:latin typeface="Arial" pitchFamily="34" charset="0"/>
                <a:cs typeface="Arial" pitchFamily="34" charset="0"/>
              </a:rPr>
              <a:t>Al 2021, unidad militar del sistema de ingeniería, destacada a nivel regional en construcción de puentes, en apoyo a las operaciones </a:t>
            </a:r>
            <a:r>
              <a:rPr lang="es-EC" sz="2200" i="1" dirty="0" smtClean="0">
                <a:solidFill>
                  <a:srgbClr val="002060"/>
                </a:solidFill>
                <a:latin typeface="Arial" pitchFamily="34" charset="0"/>
                <a:cs typeface="Arial" pitchFamily="34" charset="0"/>
              </a:rPr>
              <a:t>militares de ingeniería;</a:t>
            </a:r>
            <a:r>
              <a:rPr lang="es-EC" sz="2200" i="1" dirty="0">
                <a:solidFill>
                  <a:srgbClr val="002060"/>
                </a:solidFill>
                <a:latin typeface="Arial" pitchFamily="34" charset="0"/>
                <a:cs typeface="Arial" pitchFamily="34" charset="0"/>
              </a:rPr>
              <a:t>  con personal altamente entrenado con alto sentido de pertenencia, tecnologí­a de última generación y flexibilidad para enfrentar nuevos escenarios.</a:t>
            </a:r>
            <a:endParaRPr lang="es-ES" sz="2200" i="1" dirty="0">
              <a:solidFill>
                <a:srgbClr val="002060"/>
              </a:solidFill>
              <a:latin typeface="Arial" pitchFamily="34" charset="0"/>
              <a:cs typeface="Arial" pitchFamily="34" charset="0"/>
            </a:endParaRPr>
          </a:p>
        </p:txBody>
      </p:sp>
      <p:sp>
        <p:nvSpPr>
          <p:cNvPr id="11" name="2 Marcador de contenido"/>
          <p:cNvSpPr txBox="1">
            <a:spLocks/>
          </p:cNvSpPr>
          <p:nvPr/>
        </p:nvSpPr>
        <p:spPr>
          <a:xfrm>
            <a:off x="10480" y="5349669"/>
            <a:ext cx="11017225" cy="959651"/>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7030A0"/>
              </a:buClr>
            </a:pPr>
            <a:r>
              <a:rPr lang="es-ES" sz="2200" i="1" dirty="0">
                <a:solidFill>
                  <a:srgbClr val="002060"/>
                </a:solidFill>
                <a:latin typeface="Arial" pitchFamily="34" charset="0"/>
                <a:cs typeface="Arial" pitchFamily="34" charset="0"/>
              </a:rPr>
              <a:t>La CP.</a:t>
            </a:r>
            <a:r>
              <a:rPr lang="es-EC" sz="2200" i="1" dirty="0">
                <a:solidFill>
                  <a:srgbClr val="002060"/>
                </a:solidFill>
                <a:latin typeface="Arial" pitchFamily="34" charset="0"/>
                <a:cs typeface="Arial" pitchFamily="34" charset="0"/>
              </a:rPr>
              <a:t>CEE, para cumplir su misión en los cuatro ámbitos del empleo, se compromete a cumplir las siguientes políticas de calidad:  Cumplir con los requisitos legales aplicables, proporcionar los recursos necesarios para la gestión, orientar las actividades a la mejora continua. </a:t>
            </a:r>
            <a:endParaRPr lang="es-ES" sz="2200" i="1" dirty="0">
              <a:solidFill>
                <a:srgbClr val="002060"/>
              </a:solidFill>
              <a:latin typeface="Arial" pitchFamily="34" charset="0"/>
              <a:cs typeface="Arial" pitchFamily="34" charset="0"/>
            </a:endParaRPr>
          </a:p>
        </p:txBody>
      </p:sp>
      <p:sp>
        <p:nvSpPr>
          <p:cNvPr id="5" name="4 CuadroTexto"/>
          <p:cNvSpPr txBox="1"/>
          <p:nvPr/>
        </p:nvSpPr>
        <p:spPr>
          <a:xfrm>
            <a:off x="8964335" y="1124744"/>
            <a:ext cx="1296144" cy="461665"/>
          </a:xfrm>
          <a:prstGeom prst="rect">
            <a:avLst/>
          </a:prstGeom>
          <a:noFill/>
        </p:spPr>
        <p:txBody>
          <a:bodyPr wrap="square" rtlCol="0">
            <a:spAutoFit/>
          </a:bodyPr>
          <a:lstStyle/>
          <a:p>
            <a:pPr algn="ctr"/>
            <a:r>
              <a:rPr lang="es-ES" sz="2400" b="1" dirty="0" smtClean="0">
                <a:solidFill>
                  <a:srgbClr val="7030A0"/>
                </a:solidFill>
              </a:rPr>
              <a:t>Visión</a:t>
            </a:r>
            <a:endParaRPr lang="es-ES" sz="2400" b="1" dirty="0">
              <a:solidFill>
                <a:srgbClr val="7030A0"/>
              </a:solidFill>
            </a:endParaRPr>
          </a:p>
        </p:txBody>
      </p:sp>
      <p:sp>
        <p:nvSpPr>
          <p:cNvPr id="12" name="11 CuadroTexto"/>
          <p:cNvSpPr txBox="1"/>
          <p:nvPr/>
        </p:nvSpPr>
        <p:spPr>
          <a:xfrm>
            <a:off x="8965232" y="3158901"/>
            <a:ext cx="1296144" cy="461665"/>
          </a:xfrm>
          <a:prstGeom prst="rect">
            <a:avLst/>
          </a:prstGeom>
          <a:noFill/>
        </p:spPr>
        <p:txBody>
          <a:bodyPr wrap="square" rtlCol="0">
            <a:spAutoFit/>
          </a:bodyPr>
          <a:lstStyle/>
          <a:p>
            <a:pPr algn="ctr"/>
            <a:r>
              <a:rPr lang="es-ES" sz="2400" b="1" dirty="0" smtClean="0">
                <a:solidFill>
                  <a:srgbClr val="7030A0"/>
                </a:solidFill>
              </a:rPr>
              <a:t>Misión</a:t>
            </a:r>
            <a:endParaRPr lang="es-ES" sz="2400" b="1" dirty="0">
              <a:solidFill>
                <a:srgbClr val="7030A0"/>
              </a:solidFill>
            </a:endParaRPr>
          </a:p>
        </p:txBody>
      </p:sp>
      <p:sp>
        <p:nvSpPr>
          <p:cNvPr id="13" name="12 CuadroTexto"/>
          <p:cNvSpPr txBox="1"/>
          <p:nvPr/>
        </p:nvSpPr>
        <p:spPr>
          <a:xfrm>
            <a:off x="8964335" y="4941168"/>
            <a:ext cx="1296144" cy="461665"/>
          </a:xfrm>
          <a:prstGeom prst="rect">
            <a:avLst/>
          </a:prstGeom>
          <a:noFill/>
        </p:spPr>
        <p:txBody>
          <a:bodyPr wrap="square" rtlCol="0">
            <a:spAutoFit/>
          </a:bodyPr>
          <a:lstStyle/>
          <a:p>
            <a:pPr algn="ctr"/>
            <a:r>
              <a:rPr lang="es-ES" sz="2400" b="1" dirty="0" smtClean="0">
                <a:solidFill>
                  <a:srgbClr val="7030A0"/>
                </a:solidFill>
              </a:rPr>
              <a:t>Políticas</a:t>
            </a:r>
            <a:endParaRPr lang="es-ES" sz="2400" b="1" dirty="0">
              <a:solidFill>
                <a:srgbClr val="7030A0"/>
              </a:solidFill>
            </a:endParaRPr>
          </a:p>
        </p:txBody>
      </p:sp>
    </p:spTree>
    <p:extLst>
      <p:ext uri="{BB962C8B-B14F-4D97-AF65-F5344CB8AC3E}">
        <p14:creationId xmlns:p14="http://schemas.microsoft.com/office/powerpoint/2010/main" val="40705308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18" name="17 Imagen" descr="banner-0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560" y="4408879"/>
            <a:ext cx="5347294" cy="2239372"/>
          </a:xfrm>
          <a:prstGeom prst="rect">
            <a:avLst/>
          </a:prstGeom>
          <a:noFill/>
          <a:ln>
            <a:noFill/>
          </a:ln>
        </p:spPr>
      </p:pic>
      <p:pic>
        <p:nvPicPr>
          <p:cNvPr id="7"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5"/>
          <a:stretch>
            <a:fillRect/>
          </a:stretch>
        </p:blipFill>
        <p:spPr>
          <a:xfrm>
            <a:off x="10261376" y="229054"/>
            <a:ext cx="630086" cy="677952"/>
          </a:xfrm>
          <a:prstGeom prst="rect">
            <a:avLst/>
          </a:prstGeom>
        </p:spPr>
      </p:pic>
      <p:sp>
        <p:nvSpPr>
          <p:cNvPr id="2" name="1 Título"/>
          <p:cNvSpPr>
            <a:spLocks noGrp="1"/>
          </p:cNvSpPr>
          <p:nvPr>
            <p:ph type="title"/>
          </p:nvPr>
        </p:nvSpPr>
        <p:spPr>
          <a:xfrm>
            <a:off x="3204592" y="252465"/>
            <a:ext cx="6480720" cy="714408"/>
          </a:xfrm>
        </p:spPr>
        <p:txBody>
          <a:bodyPr>
            <a:noAutofit/>
          </a:bodyPr>
          <a:lstStyle/>
          <a:p>
            <a:r>
              <a:rPr lang="es-ES" sz="2400" b="1" dirty="0" smtClean="0">
                <a:solidFill>
                  <a:srgbClr val="7030A0"/>
                </a:solidFill>
                <a:latin typeface="Arial Black" pitchFamily="34" charset="0"/>
                <a:cs typeface="Arial" pitchFamily="34" charset="0"/>
              </a:rPr>
              <a:t>PUENTES MODULARES DE PANELES</a:t>
            </a:r>
            <a:endParaRPr lang="es-ES" sz="2400" b="1" dirty="0">
              <a:solidFill>
                <a:srgbClr val="7030A0"/>
              </a:solidFill>
              <a:latin typeface="Arial Black" pitchFamily="34" charset="0"/>
              <a:cs typeface="Arial" pitchFamily="34" charset="0"/>
            </a:endParaRPr>
          </a:p>
        </p:txBody>
      </p:sp>
      <p:sp>
        <p:nvSpPr>
          <p:cNvPr id="3" name="2 Marcador de contenido"/>
          <p:cNvSpPr>
            <a:spLocks noGrp="1"/>
          </p:cNvSpPr>
          <p:nvPr>
            <p:ph idx="1"/>
          </p:nvPr>
        </p:nvSpPr>
        <p:spPr>
          <a:xfrm>
            <a:off x="3348610" y="1844062"/>
            <a:ext cx="4464496" cy="2593050"/>
          </a:xfrm>
        </p:spPr>
        <p:txBody>
          <a:bodyPr>
            <a:noAutofit/>
          </a:bodyPr>
          <a:lstStyle/>
          <a:p>
            <a:pPr>
              <a:buClr>
                <a:srgbClr val="7030A0"/>
              </a:buClr>
            </a:pPr>
            <a:r>
              <a:rPr lang="es-EC" sz="2200" dirty="0" smtClean="0">
                <a:solidFill>
                  <a:srgbClr val="002060"/>
                </a:solidFill>
                <a:latin typeface="Arial" pitchFamily="34" charset="0"/>
                <a:cs typeface="Arial" pitchFamily="34" charset="0"/>
              </a:rPr>
              <a:t>Son puentes portátiles prefabricados de paneles de acero modulares, con estructura de sistemas de celosía, originalmente creado por Sir Donald Bailey. Utilizados desde la II Guerra Mundial.</a:t>
            </a:r>
            <a:endParaRPr lang="es-ES" sz="2200" dirty="0" smtClean="0">
              <a:solidFill>
                <a:srgbClr val="002060"/>
              </a:solidFill>
              <a:latin typeface="Arial" pitchFamily="34" charset="0"/>
              <a:cs typeface="Arial" pitchFamily="34" charset="0"/>
            </a:endParaRPr>
          </a:p>
        </p:txBody>
      </p:sp>
      <p:pic>
        <p:nvPicPr>
          <p:cNvPr id="14" name="Picture 8" descr="C:\Documents and Settings\user\Mis documentos\fase de puentes\DSC0727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145" y="2708920"/>
            <a:ext cx="3071812" cy="393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3105" y="2708920"/>
            <a:ext cx="3078357" cy="393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6 Imagen" descr="Sir Donald Bailey, KT, OBE (1901 – 1985) designer of the Bailey bridge"/>
          <p:cNvPicPr/>
          <p:nvPr/>
        </p:nvPicPr>
        <p:blipFill>
          <a:blip r:embed="rId8">
            <a:extLst>
              <a:ext uri="{28A0092B-C50C-407E-A947-70E740481C1C}">
                <a14:useLocalDpi xmlns:a14="http://schemas.microsoft.com/office/drawing/2010/main" val="0"/>
              </a:ext>
            </a:extLst>
          </a:blip>
          <a:srcRect/>
          <a:stretch>
            <a:fillRect/>
          </a:stretch>
        </p:blipFill>
        <p:spPr bwMode="auto">
          <a:xfrm>
            <a:off x="1222139" y="1052736"/>
            <a:ext cx="1177486" cy="1540768"/>
          </a:xfrm>
          <a:prstGeom prst="rect">
            <a:avLst/>
          </a:prstGeom>
          <a:noFill/>
          <a:ln>
            <a:noFill/>
          </a:ln>
        </p:spPr>
      </p:pic>
      <p:sp>
        <p:nvSpPr>
          <p:cNvPr id="19" name="18 CuadroTexto"/>
          <p:cNvSpPr txBox="1"/>
          <p:nvPr/>
        </p:nvSpPr>
        <p:spPr>
          <a:xfrm>
            <a:off x="6949008" y="1497558"/>
            <a:ext cx="3312368" cy="461665"/>
          </a:xfrm>
          <a:prstGeom prst="rect">
            <a:avLst/>
          </a:prstGeom>
          <a:noFill/>
        </p:spPr>
        <p:txBody>
          <a:bodyPr wrap="square" rtlCol="0">
            <a:spAutoFit/>
          </a:bodyPr>
          <a:lstStyle/>
          <a:p>
            <a:pPr algn="ctr"/>
            <a:r>
              <a:rPr lang="es-ES" sz="2400" b="1" dirty="0" smtClean="0">
                <a:solidFill>
                  <a:srgbClr val="7030A0"/>
                </a:solidFill>
              </a:rPr>
              <a:t>Puente</a:t>
            </a:r>
            <a:r>
              <a:rPr lang="es-ES" sz="2200" b="1" dirty="0" smtClean="0">
                <a:solidFill>
                  <a:srgbClr val="7030A0"/>
                </a:solidFill>
              </a:rPr>
              <a:t> </a:t>
            </a:r>
            <a:r>
              <a:rPr lang="es-ES" sz="2200" b="1" dirty="0" err="1" smtClean="0">
                <a:solidFill>
                  <a:srgbClr val="7030A0"/>
                </a:solidFill>
              </a:rPr>
              <a:t>Mabey</a:t>
            </a:r>
            <a:r>
              <a:rPr lang="es-ES" sz="2200" b="1" dirty="0" smtClean="0">
                <a:solidFill>
                  <a:srgbClr val="7030A0"/>
                </a:solidFill>
              </a:rPr>
              <a:t> </a:t>
            </a:r>
            <a:r>
              <a:rPr lang="es-ES" sz="2200" b="1" dirty="0" err="1" smtClean="0">
                <a:solidFill>
                  <a:srgbClr val="7030A0"/>
                </a:solidFill>
              </a:rPr>
              <a:t>Jhonson</a:t>
            </a:r>
            <a:endParaRPr lang="es-ES" sz="2200" b="1" dirty="0">
              <a:solidFill>
                <a:srgbClr val="7030A0"/>
              </a:solidFill>
            </a:endParaRPr>
          </a:p>
        </p:txBody>
      </p:sp>
      <p:sp>
        <p:nvSpPr>
          <p:cNvPr id="20" name="19 CuadroTexto"/>
          <p:cNvSpPr txBox="1"/>
          <p:nvPr/>
        </p:nvSpPr>
        <p:spPr>
          <a:xfrm>
            <a:off x="8029128" y="1065510"/>
            <a:ext cx="2304256" cy="461665"/>
          </a:xfrm>
          <a:prstGeom prst="rect">
            <a:avLst/>
          </a:prstGeom>
          <a:noFill/>
        </p:spPr>
        <p:txBody>
          <a:bodyPr wrap="square" rtlCol="0">
            <a:spAutoFit/>
          </a:bodyPr>
          <a:lstStyle/>
          <a:p>
            <a:pPr algn="ctr"/>
            <a:r>
              <a:rPr lang="es-ES" sz="2400" b="1" dirty="0" smtClean="0">
                <a:solidFill>
                  <a:srgbClr val="7030A0"/>
                </a:solidFill>
              </a:rPr>
              <a:t>Puente Bailey</a:t>
            </a:r>
            <a:endParaRPr lang="es-ES" sz="2400" b="1" dirty="0">
              <a:solidFill>
                <a:srgbClr val="7030A0"/>
              </a:solidFill>
            </a:endParaRPr>
          </a:p>
        </p:txBody>
      </p:sp>
      <p:sp>
        <p:nvSpPr>
          <p:cNvPr id="21" name="20 CuadroTexto"/>
          <p:cNvSpPr txBox="1"/>
          <p:nvPr/>
        </p:nvSpPr>
        <p:spPr>
          <a:xfrm>
            <a:off x="7453064" y="1959223"/>
            <a:ext cx="3312368" cy="461665"/>
          </a:xfrm>
          <a:prstGeom prst="rect">
            <a:avLst/>
          </a:prstGeom>
          <a:noFill/>
        </p:spPr>
        <p:txBody>
          <a:bodyPr wrap="square" rtlCol="0">
            <a:spAutoFit/>
          </a:bodyPr>
          <a:lstStyle/>
          <a:p>
            <a:pPr algn="ctr"/>
            <a:r>
              <a:rPr lang="es-ES" sz="2400" b="1" dirty="0" smtClean="0">
                <a:solidFill>
                  <a:srgbClr val="7030A0"/>
                </a:solidFill>
              </a:rPr>
              <a:t>Puente </a:t>
            </a:r>
            <a:r>
              <a:rPr lang="es-ES" sz="2400" b="1" dirty="0" err="1" smtClean="0">
                <a:solidFill>
                  <a:srgbClr val="7030A0"/>
                </a:solidFill>
              </a:rPr>
              <a:t>Acrow</a:t>
            </a:r>
            <a:endParaRPr lang="es-ES" sz="2400" b="1" dirty="0">
              <a:solidFill>
                <a:srgbClr val="7030A0"/>
              </a:solidFill>
            </a:endParaRPr>
          </a:p>
        </p:txBody>
      </p:sp>
      <p:sp>
        <p:nvSpPr>
          <p:cNvPr id="22" name="21 CuadroTexto"/>
          <p:cNvSpPr txBox="1"/>
          <p:nvPr/>
        </p:nvSpPr>
        <p:spPr>
          <a:xfrm>
            <a:off x="252264" y="6165303"/>
            <a:ext cx="1008112" cy="461665"/>
          </a:xfrm>
          <a:prstGeom prst="rect">
            <a:avLst/>
          </a:prstGeom>
          <a:noFill/>
        </p:spPr>
        <p:txBody>
          <a:bodyPr wrap="square" rtlCol="0">
            <a:spAutoFit/>
          </a:bodyPr>
          <a:lstStyle/>
          <a:p>
            <a:pPr algn="ctr"/>
            <a:r>
              <a:rPr lang="es-ES" sz="2400" b="1" dirty="0" smtClean="0">
                <a:solidFill>
                  <a:srgbClr val="002060"/>
                </a:solidFill>
              </a:rPr>
              <a:t>Panel</a:t>
            </a:r>
            <a:endParaRPr lang="es-ES" sz="2400" b="1" dirty="0">
              <a:solidFill>
                <a:srgbClr val="002060"/>
              </a:solidFill>
            </a:endParaRPr>
          </a:p>
        </p:txBody>
      </p:sp>
      <p:sp>
        <p:nvSpPr>
          <p:cNvPr id="23" name="22 CuadroTexto"/>
          <p:cNvSpPr txBox="1"/>
          <p:nvPr/>
        </p:nvSpPr>
        <p:spPr>
          <a:xfrm>
            <a:off x="7813104" y="6165304"/>
            <a:ext cx="1584176" cy="461665"/>
          </a:xfrm>
          <a:prstGeom prst="rect">
            <a:avLst/>
          </a:prstGeom>
          <a:noFill/>
        </p:spPr>
        <p:txBody>
          <a:bodyPr wrap="square" rtlCol="0">
            <a:spAutoFit/>
          </a:bodyPr>
          <a:lstStyle/>
          <a:p>
            <a:pPr algn="ctr"/>
            <a:r>
              <a:rPr lang="es-ES" sz="2400" b="1" dirty="0" smtClean="0">
                <a:solidFill>
                  <a:srgbClr val="002060"/>
                </a:solidFill>
              </a:rPr>
              <a:t>Travesaño</a:t>
            </a:r>
            <a:endParaRPr lang="es-ES" sz="2400" b="1" dirty="0">
              <a:solidFill>
                <a:srgbClr val="002060"/>
              </a:solidFill>
            </a:endParaRPr>
          </a:p>
        </p:txBody>
      </p:sp>
    </p:spTree>
    <p:extLst>
      <p:ext uri="{BB962C8B-B14F-4D97-AF65-F5344CB8AC3E}">
        <p14:creationId xmlns:p14="http://schemas.microsoft.com/office/powerpoint/2010/main" val="16282140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2286276" y="332656"/>
            <a:ext cx="6606948" cy="714408"/>
          </a:xfrm>
        </p:spPr>
        <p:txBody>
          <a:bodyPr>
            <a:noAutofit/>
          </a:bodyPr>
          <a:lstStyle/>
          <a:p>
            <a:r>
              <a:rPr lang="es-ES" sz="2400" b="1" dirty="0" smtClean="0">
                <a:solidFill>
                  <a:srgbClr val="7030A0"/>
                </a:solidFill>
                <a:latin typeface="Arial Black" pitchFamily="34" charset="0"/>
                <a:cs typeface="Arial" pitchFamily="34" charset="0"/>
              </a:rPr>
              <a:t>ANÁLISIS FODA</a:t>
            </a:r>
            <a:endParaRPr lang="es-ES" sz="2400" b="1" dirty="0">
              <a:solidFill>
                <a:srgbClr val="7030A0"/>
              </a:solidFill>
              <a:latin typeface="Arial Black" pitchFamily="34" charset="0"/>
              <a:cs typeface="Arial" pitchFamily="34" charset="0"/>
            </a:endParaRPr>
          </a:p>
        </p:txBody>
      </p:sp>
      <p:sp>
        <p:nvSpPr>
          <p:cNvPr id="5" name="4 CuadroTexto"/>
          <p:cNvSpPr txBox="1"/>
          <p:nvPr/>
        </p:nvSpPr>
        <p:spPr>
          <a:xfrm>
            <a:off x="279560" y="1174694"/>
            <a:ext cx="5163896" cy="2585323"/>
          </a:xfrm>
          <a:prstGeom prst="rect">
            <a:avLst/>
          </a:prstGeom>
          <a:solidFill>
            <a:schemeClr val="accent5">
              <a:lumMod val="75000"/>
            </a:schemeClr>
          </a:solidFill>
          <a:ln>
            <a:noFill/>
          </a:ln>
          <a:effectLst>
            <a:glow rad="228600">
              <a:schemeClr val="accent6">
                <a:satMod val="175000"/>
                <a:alpha val="40000"/>
              </a:schemeClr>
            </a:glow>
            <a:outerShdw blurRad="225425" dist="50800" dir="5220000" algn="ctr">
              <a:srgbClr val="000000">
                <a:alpha val="33000"/>
              </a:srgbClr>
            </a:outerShdw>
          </a:effectLst>
        </p:spPr>
        <p:txBody>
          <a:bodyPr wrap="square" rtlCol="0">
            <a:spAutoFit/>
          </a:bodyPr>
          <a:lstStyle/>
          <a:p>
            <a:pPr marL="285750" lvl="0" indent="-285750">
              <a:buFont typeface="Wingdings" pitchFamily="2" charset="2"/>
              <a:buChar char="ü"/>
            </a:pPr>
            <a:r>
              <a:rPr lang="es-EC" b="1" dirty="0">
                <a:solidFill>
                  <a:srgbClr val="002060"/>
                </a:solidFill>
              </a:rPr>
              <a:t>La Compañía Puentes forma parte activa de las Fuerzas Armadas, dispone de una estructura organizacional sólida.</a:t>
            </a:r>
            <a:endParaRPr lang="es-ES" b="1" dirty="0">
              <a:solidFill>
                <a:srgbClr val="002060"/>
              </a:solidFill>
            </a:endParaRPr>
          </a:p>
          <a:p>
            <a:pPr marL="285750" lvl="0" indent="-285750">
              <a:buFont typeface="Wingdings" pitchFamily="2" charset="2"/>
              <a:buChar char="ü"/>
            </a:pPr>
            <a:r>
              <a:rPr lang="es-EC" b="1" dirty="0">
                <a:solidFill>
                  <a:srgbClr val="002060"/>
                </a:solidFill>
              </a:rPr>
              <a:t>La misión que cumple tiene sustento legal en la Constitución de la República.</a:t>
            </a:r>
            <a:endParaRPr lang="es-ES" b="1" dirty="0">
              <a:solidFill>
                <a:srgbClr val="002060"/>
              </a:solidFill>
            </a:endParaRPr>
          </a:p>
          <a:p>
            <a:pPr marL="285750" lvl="0" indent="-285750">
              <a:buFont typeface="Wingdings" pitchFamily="2" charset="2"/>
              <a:buChar char="ü"/>
            </a:pPr>
            <a:r>
              <a:rPr lang="es-EC" b="1" dirty="0">
                <a:solidFill>
                  <a:srgbClr val="002060"/>
                </a:solidFill>
              </a:rPr>
              <a:t>La administración de los recursos la realiza en base a la planificación anual. </a:t>
            </a:r>
            <a:endParaRPr lang="es-ES" b="1" dirty="0">
              <a:solidFill>
                <a:srgbClr val="002060"/>
              </a:solidFill>
            </a:endParaRPr>
          </a:p>
          <a:p>
            <a:pPr marL="285750" lvl="0" indent="-285750">
              <a:buFont typeface="Wingdings" pitchFamily="2" charset="2"/>
              <a:buChar char="ü"/>
            </a:pPr>
            <a:r>
              <a:rPr lang="es-EC" b="1" dirty="0">
                <a:solidFill>
                  <a:srgbClr val="002060"/>
                </a:solidFill>
              </a:rPr>
              <a:t>Mantiene personal altamente capacitado y entrenado.</a:t>
            </a:r>
            <a:endParaRPr lang="es-ES" b="1" dirty="0">
              <a:solidFill>
                <a:srgbClr val="002060"/>
              </a:solidFill>
            </a:endParaRPr>
          </a:p>
        </p:txBody>
      </p:sp>
      <p:sp>
        <p:nvSpPr>
          <p:cNvPr id="10" name="9 CuadroTexto"/>
          <p:cNvSpPr txBox="1"/>
          <p:nvPr/>
        </p:nvSpPr>
        <p:spPr>
          <a:xfrm>
            <a:off x="5745552" y="1165969"/>
            <a:ext cx="5163896" cy="2585323"/>
          </a:xfrm>
          <a:prstGeom prst="rect">
            <a:avLst/>
          </a:prstGeom>
          <a:solidFill>
            <a:schemeClr val="accent5"/>
          </a:solidFill>
          <a:ln>
            <a:noFill/>
          </a:ln>
          <a:effectLst>
            <a:glow rad="228600">
              <a:schemeClr val="accent6">
                <a:satMod val="175000"/>
                <a:alpha val="40000"/>
              </a:schemeClr>
            </a:glow>
            <a:outerShdw blurRad="225425" dist="50800" dir="5220000" algn="ctr">
              <a:srgbClr val="000000">
                <a:alpha val="33000"/>
              </a:srgbClr>
            </a:outerShdw>
          </a:effectLst>
        </p:spPr>
        <p:txBody>
          <a:bodyPr wrap="square" rtlCol="0">
            <a:spAutoFit/>
          </a:bodyPr>
          <a:lstStyle/>
          <a:p>
            <a:pPr marL="273050" lvl="0" indent="-273050">
              <a:buFont typeface="Wingdings" pitchFamily="2" charset="2"/>
              <a:buChar char="ü"/>
            </a:pPr>
            <a:r>
              <a:rPr lang="es-EC" b="1" dirty="0" smtClean="0">
                <a:solidFill>
                  <a:srgbClr val="002060"/>
                </a:solidFill>
              </a:rPr>
              <a:t>La Recesión </a:t>
            </a:r>
            <a:r>
              <a:rPr lang="es-EC" b="1" dirty="0">
                <a:solidFill>
                  <a:srgbClr val="002060"/>
                </a:solidFill>
              </a:rPr>
              <a:t>económica </a:t>
            </a:r>
            <a:r>
              <a:rPr lang="es-EC" b="1" dirty="0" smtClean="0">
                <a:solidFill>
                  <a:srgbClr val="002060"/>
                </a:solidFill>
              </a:rPr>
              <a:t>permite la innovación</a:t>
            </a:r>
            <a:r>
              <a:rPr lang="es-EC" b="1" dirty="0">
                <a:solidFill>
                  <a:srgbClr val="002060"/>
                </a:solidFill>
              </a:rPr>
              <a:t>, reducción de costos y mejora continua.</a:t>
            </a:r>
            <a:endParaRPr lang="es-ES" b="1" dirty="0">
              <a:solidFill>
                <a:srgbClr val="002060"/>
              </a:solidFill>
            </a:endParaRPr>
          </a:p>
          <a:p>
            <a:pPr marL="285750" lvl="0" indent="-285750">
              <a:buFont typeface="Wingdings" pitchFamily="2" charset="2"/>
              <a:buChar char="ü"/>
            </a:pPr>
            <a:r>
              <a:rPr lang="es-EC" b="1" dirty="0" smtClean="0">
                <a:solidFill>
                  <a:srgbClr val="002060"/>
                </a:solidFill>
              </a:rPr>
              <a:t>El apoyo del Gobierno y sociedad hace necesario </a:t>
            </a:r>
            <a:r>
              <a:rPr lang="es-EC" b="1" dirty="0">
                <a:solidFill>
                  <a:srgbClr val="002060"/>
                </a:solidFill>
              </a:rPr>
              <a:t>mantener la </a:t>
            </a:r>
            <a:r>
              <a:rPr lang="es-EC" b="1" dirty="0" smtClean="0">
                <a:solidFill>
                  <a:srgbClr val="002060"/>
                </a:solidFill>
              </a:rPr>
              <a:t>operatividad de </a:t>
            </a:r>
            <a:r>
              <a:rPr lang="es-EC" b="1" dirty="0">
                <a:solidFill>
                  <a:srgbClr val="002060"/>
                </a:solidFill>
              </a:rPr>
              <a:t>la </a:t>
            </a:r>
            <a:r>
              <a:rPr lang="es-EC" b="1" dirty="0" smtClean="0">
                <a:solidFill>
                  <a:srgbClr val="002060"/>
                </a:solidFill>
              </a:rPr>
              <a:t>Cía.</a:t>
            </a:r>
            <a:endParaRPr lang="es-ES" b="1" dirty="0">
              <a:solidFill>
                <a:srgbClr val="002060"/>
              </a:solidFill>
            </a:endParaRPr>
          </a:p>
          <a:p>
            <a:pPr marL="285750" lvl="0" indent="-285750">
              <a:buFont typeface="Wingdings" pitchFamily="2" charset="2"/>
              <a:buChar char="ü"/>
            </a:pPr>
            <a:r>
              <a:rPr lang="es-EC" b="1" dirty="0" smtClean="0">
                <a:solidFill>
                  <a:srgbClr val="002060"/>
                </a:solidFill>
              </a:rPr>
              <a:t>La gestión </a:t>
            </a:r>
            <a:r>
              <a:rPr lang="es-EC" b="1" dirty="0">
                <a:solidFill>
                  <a:srgbClr val="002060"/>
                </a:solidFill>
              </a:rPr>
              <a:t>de </a:t>
            </a:r>
            <a:r>
              <a:rPr lang="es-EC" b="1" dirty="0" smtClean="0">
                <a:solidFill>
                  <a:srgbClr val="002060"/>
                </a:solidFill>
              </a:rPr>
              <a:t>riesgos </a:t>
            </a:r>
            <a:r>
              <a:rPr lang="es-EC" b="1" dirty="0">
                <a:solidFill>
                  <a:srgbClr val="002060"/>
                </a:solidFill>
              </a:rPr>
              <a:t>hace necesaria el empleo </a:t>
            </a:r>
            <a:r>
              <a:rPr lang="es-EC" b="1" dirty="0" smtClean="0">
                <a:solidFill>
                  <a:srgbClr val="002060"/>
                </a:solidFill>
              </a:rPr>
              <a:t>en la mitigación de desastres naturales.</a:t>
            </a:r>
            <a:endParaRPr lang="es-ES" b="1" dirty="0">
              <a:solidFill>
                <a:srgbClr val="002060"/>
              </a:solidFill>
            </a:endParaRPr>
          </a:p>
          <a:p>
            <a:pPr marL="285750" lvl="0" indent="-285750">
              <a:buFont typeface="Wingdings" pitchFamily="2" charset="2"/>
              <a:buChar char="ü"/>
            </a:pPr>
            <a:r>
              <a:rPr lang="es-EC" b="1" dirty="0" smtClean="0">
                <a:solidFill>
                  <a:srgbClr val="002060"/>
                </a:solidFill>
              </a:rPr>
              <a:t>Las nuevas tecnologías </a:t>
            </a:r>
            <a:r>
              <a:rPr lang="es-EC" b="1" dirty="0">
                <a:solidFill>
                  <a:srgbClr val="002060"/>
                </a:solidFill>
              </a:rPr>
              <a:t>favorece a la mejora continua de la gestión de calidad de la Compañía </a:t>
            </a:r>
            <a:r>
              <a:rPr lang="es-EC" b="1" dirty="0" smtClean="0">
                <a:solidFill>
                  <a:srgbClr val="002060"/>
                </a:solidFill>
              </a:rPr>
              <a:t>Puentes.</a:t>
            </a:r>
            <a:endParaRPr lang="es-ES" b="1" dirty="0">
              <a:solidFill>
                <a:srgbClr val="002060"/>
              </a:solidFill>
            </a:endParaRPr>
          </a:p>
        </p:txBody>
      </p:sp>
      <p:sp>
        <p:nvSpPr>
          <p:cNvPr id="6" name="5 CuadroTexto"/>
          <p:cNvSpPr txBox="1"/>
          <p:nvPr/>
        </p:nvSpPr>
        <p:spPr>
          <a:xfrm>
            <a:off x="2207302" y="850752"/>
            <a:ext cx="1423788" cy="430887"/>
          </a:xfrm>
          <a:prstGeom prst="rect">
            <a:avLst/>
          </a:prstGeom>
          <a:noFill/>
        </p:spPr>
        <p:txBody>
          <a:bodyPr wrap="none" rtlCol="0">
            <a:spAutoFit/>
          </a:bodyPr>
          <a:lstStyle/>
          <a:p>
            <a:r>
              <a:rPr lang="es-ES" sz="2200" b="1" dirty="0" smtClean="0">
                <a:solidFill>
                  <a:srgbClr val="7030A0"/>
                </a:solidFill>
              </a:rPr>
              <a:t>Fortalezas</a:t>
            </a:r>
            <a:endParaRPr lang="es-ES" sz="2200" b="1" dirty="0">
              <a:solidFill>
                <a:srgbClr val="7030A0"/>
              </a:solidFill>
            </a:endParaRPr>
          </a:p>
        </p:txBody>
      </p:sp>
      <p:sp>
        <p:nvSpPr>
          <p:cNvPr id="11" name="10 CuadroTexto"/>
          <p:cNvSpPr txBox="1"/>
          <p:nvPr/>
        </p:nvSpPr>
        <p:spPr>
          <a:xfrm>
            <a:off x="7425768" y="841978"/>
            <a:ext cx="1997663" cy="430887"/>
          </a:xfrm>
          <a:prstGeom prst="rect">
            <a:avLst/>
          </a:prstGeom>
          <a:noFill/>
        </p:spPr>
        <p:txBody>
          <a:bodyPr wrap="none" rtlCol="0">
            <a:spAutoFit/>
          </a:bodyPr>
          <a:lstStyle/>
          <a:p>
            <a:r>
              <a:rPr lang="es-ES" sz="2200" b="1" dirty="0" smtClean="0">
                <a:solidFill>
                  <a:srgbClr val="7030A0"/>
                </a:solidFill>
              </a:rPr>
              <a:t>Oportunidades</a:t>
            </a:r>
            <a:endParaRPr lang="es-ES" sz="2200" b="1" dirty="0">
              <a:solidFill>
                <a:srgbClr val="7030A0"/>
              </a:solidFill>
            </a:endParaRPr>
          </a:p>
        </p:txBody>
      </p:sp>
      <p:sp>
        <p:nvSpPr>
          <p:cNvPr id="12" name="11 CuadroTexto"/>
          <p:cNvSpPr txBox="1"/>
          <p:nvPr/>
        </p:nvSpPr>
        <p:spPr>
          <a:xfrm>
            <a:off x="262145" y="4120624"/>
            <a:ext cx="5163896" cy="2585323"/>
          </a:xfrm>
          <a:prstGeom prst="rect">
            <a:avLst/>
          </a:prstGeom>
          <a:solidFill>
            <a:schemeClr val="accent5">
              <a:lumMod val="60000"/>
              <a:lumOff val="40000"/>
            </a:schemeClr>
          </a:solidFill>
          <a:ln>
            <a:noFill/>
          </a:ln>
          <a:effectLst>
            <a:glow rad="228600">
              <a:schemeClr val="accent6">
                <a:satMod val="175000"/>
                <a:alpha val="40000"/>
              </a:schemeClr>
            </a:glow>
            <a:outerShdw blurRad="225425" dist="50800" dir="5220000" algn="ctr">
              <a:srgbClr val="000000">
                <a:alpha val="33000"/>
              </a:srgbClr>
            </a:outerShdw>
          </a:effectLst>
        </p:spPr>
        <p:txBody>
          <a:bodyPr wrap="square" rtlCol="0">
            <a:spAutoFit/>
          </a:bodyPr>
          <a:lstStyle/>
          <a:p>
            <a:pPr marL="285750" lvl="0" indent="-285750">
              <a:buFont typeface="Wingdings" pitchFamily="2" charset="2"/>
              <a:buChar char="§"/>
            </a:pPr>
            <a:r>
              <a:rPr lang="es-EC" b="1" dirty="0">
                <a:solidFill>
                  <a:srgbClr val="002060"/>
                </a:solidFill>
              </a:rPr>
              <a:t>La Compañía </a:t>
            </a:r>
            <a:r>
              <a:rPr lang="es-EC" b="1" dirty="0" smtClean="0">
                <a:solidFill>
                  <a:srgbClr val="002060"/>
                </a:solidFill>
              </a:rPr>
              <a:t>Puentes no </a:t>
            </a:r>
            <a:r>
              <a:rPr lang="es-EC" b="1" dirty="0">
                <a:solidFill>
                  <a:srgbClr val="002060"/>
                </a:solidFill>
              </a:rPr>
              <a:t>dispone del Manual de Procesos.</a:t>
            </a:r>
            <a:endParaRPr lang="es-ES" b="1" dirty="0">
              <a:solidFill>
                <a:srgbClr val="002060"/>
              </a:solidFill>
            </a:endParaRPr>
          </a:p>
          <a:p>
            <a:pPr marL="285750" lvl="0" indent="-285750">
              <a:buFont typeface="Wingdings" pitchFamily="2" charset="2"/>
              <a:buChar char="§"/>
            </a:pPr>
            <a:r>
              <a:rPr lang="es-EC" b="1" dirty="0">
                <a:solidFill>
                  <a:srgbClr val="002060"/>
                </a:solidFill>
              </a:rPr>
              <a:t>La implementación de procesos es compleja por la alta rotación del personal por los </a:t>
            </a:r>
            <a:r>
              <a:rPr lang="es-EC" b="1" dirty="0" smtClean="0">
                <a:solidFill>
                  <a:srgbClr val="002060"/>
                </a:solidFill>
              </a:rPr>
              <a:t>pases.</a:t>
            </a:r>
            <a:endParaRPr lang="es-ES" b="1" dirty="0">
              <a:solidFill>
                <a:srgbClr val="002060"/>
              </a:solidFill>
            </a:endParaRPr>
          </a:p>
          <a:p>
            <a:pPr marL="285750" lvl="0" indent="-285750">
              <a:buFont typeface="Wingdings" pitchFamily="2" charset="2"/>
              <a:buChar char="§"/>
            </a:pPr>
            <a:r>
              <a:rPr lang="es-EC" b="1" dirty="0" smtClean="0">
                <a:solidFill>
                  <a:srgbClr val="002060"/>
                </a:solidFill>
              </a:rPr>
              <a:t>Falta </a:t>
            </a:r>
            <a:r>
              <a:rPr lang="es-EC" b="1" dirty="0">
                <a:solidFill>
                  <a:srgbClr val="002060"/>
                </a:solidFill>
              </a:rPr>
              <a:t>de compromiso </a:t>
            </a:r>
            <a:r>
              <a:rPr lang="es-EC" b="1" dirty="0" smtClean="0">
                <a:solidFill>
                  <a:srgbClr val="002060"/>
                </a:solidFill>
              </a:rPr>
              <a:t>del </a:t>
            </a:r>
            <a:r>
              <a:rPr lang="es-EC" b="1" dirty="0">
                <a:solidFill>
                  <a:srgbClr val="002060"/>
                </a:solidFill>
              </a:rPr>
              <a:t>personal con </a:t>
            </a:r>
            <a:r>
              <a:rPr lang="es-EC" b="1" dirty="0" smtClean="0">
                <a:solidFill>
                  <a:srgbClr val="002060"/>
                </a:solidFill>
              </a:rPr>
              <a:t>la institución, </a:t>
            </a:r>
            <a:r>
              <a:rPr lang="es-EC" b="1" dirty="0">
                <a:solidFill>
                  <a:srgbClr val="002060"/>
                </a:solidFill>
              </a:rPr>
              <a:t>restan esfuerzos </a:t>
            </a:r>
            <a:r>
              <a:rPr lang="es-EC" b="1" dirty="0" smtClean="0">
                <a:solidFill>
                  <a:srgbClr val="002060"/>
                </a:solidFill>
              </a:rPr>
              <a:t>a los objetivos.</a:t>
            </a:r>
            <a:endParaRPr lang="es-ES" b="1" dirty="0">
              <a:solidFill>
                <a:srgbClr val="002060"/>
              </a:solidFill>
            </a:endParaRPr>
          </a:p>
          <a:p>
            <a:pPr marL="285750" lvl="0" indent="-285750">
              <a:buFont typeface="Wingdings" pitchFamily="2" charset="2"/>
              <a:buChar char="§"/>
            </a:pPr>
            <a:r>
              <a:rPr lang="es-EC" b="1" dirty="0">
                <a:solidFill>
                  <a:srgbClr val="002060"/>
                </a:solidFill>
              </a:rPr>
              <a:t>Reducción presupuesto y demora en trámites legales para pagos </a:t>
            </a:r>
            <a:r>
              <a:rPr lang="es-EC" b="1" dirty="0" smtClean="0">
                <a:solidFill>
                  <a:srgbClr val="002060"/>
                </a:solidFill>
              </a:rPr>
              <a:t>a clientes internos y externos.  </a:t>
            </a:r>
            <a:endParaRPr lang="es-ES" b="1" dirty="0">
              <a:solidFill>
                <a:srgbClr val="002060"/>
              </a:solidFill>
            </a:endParaRPr>
          </a:p>
        </p:txBody>
      </p:sp>
      <p:sp>
        <p:nvSpPr>
          <p:cNvPr id="13" name="12 CuadroTexto"/>
          <p:cNvSpPr txBox="1"/>
          <p:nvPr/>
        </p:nvSpPr>
        <p:spPr>
          <a:xfrm>
            <a:off x="2189887" y="3790201"/>
            <a:ext cx="1593706" cy="430887"/>
          </a:xfrm>
          <a:prstGeom prst="rect">
            <a:avLst/>
          </a:prstGeom>
          <a:noFill/>
        </p:spPr>
        <p:txBody>
          <a:bodyPr wrap="none" rtlCol="0">
            <a:spAutoFit/>
          </a:bodyPr>
          <a:lstStyle/>
          <a:p>
            <a:r>
              <a:rPr lang="es-ES" sz="2200" b="1" dirty="0" smtClean="0">
                <a:solidFill>
                  <a:srgbClr val="7030A0"/>
                </a:solidFill>
              </a:rPr>
              <a:t>Debilidades</a:t>
            </a:r>
            <a:endParaRPr lang="es-ES" sz="2200" b="1" dirty="0">
              <a:solidFill>
                <a:srgbClr val="7030A0"/>
              </a:solidFill>
            </a:endParaRPr>
          </a:p>
        </p:txBody>
      </p:sp>
      <p:sp>
        <p:nvSpPr>
          <p:cNvPr id="14" name="13 CuadroTexto"/>
          <p:cNvSpPr txBox="1"/>
          <p:nvPr/>
        </p:nvSpPr>
        <p:spPr>
          <a:xfrm>
            <a:off x="5727566" y="4116689"/>
            <a:ext cx="5163896" cy="2585323"/>
          </a:xfrm>
          <a:prstGeom prst="rect">
            <a:avLst/>
          </a:prstGeom>
          <a:solidFill>
            <a:schemeClr val="accent5">
              <a:lumMod val="40000"/>
              <a:lumOff val="60000"/>
            </a:schemeClr>
          </a:solidFill>
          <a:ln>
            <a:noFill/>
          </a:ln>
          <a:effectLst>
            <a:glow rad="228600">
              <a:schemeClr val="accent6">
                <a:satMod val="175000"/>
                <a:alpha val="40000"/>
              </a:schemeClr>
            </a:glow>
            <a:outerShdw blurRad="225425" dist="50800" dir="5220000" algn="ctr">
              <a:srgbClr val="000000">
                <a:alpha val="33000"/>
              </a:srgbClr>
            </a:outerShdw>
          </a:effectLst>
        </p:spPr>
        <p:txBody>
          <a:bodyPr wrap="square" rtlCol="0">
            <a:spAutoFit/>
          </a:bodyPr>
          <a:lstStyle/>
          <a:p>
            <a:pPr marL="285750" lvl="0" indent="-285750">
              <a:buFont typeface="Wingdings" pitchFamily="2" charset="2"/>
              <a:buChar char="§"/>
            </a:pPr>
            <a:r>
              <a:rPr lang="es-EC" b="1" dirty="0">
                <a:solidFill>
                  <a:srgbClr val="002060"/>
                </a:solidFill>
              </a:rPr>
              <a:t>El crecimiento de los súper poderes políticos y la disconformidad de la sociedad podrían </a:t>
            </a:r>
            <a:r>
              <a:rPr lang="es-EC" b="1" dirty="0" smtClean="0">
                <a:solidFill>
                  <a:srgbClr val="002060"/>
                </a:solidFill>
              </a:rPr>
              <a:t>provocar </a:t>
            </a:r>
            <a:r>
              <a:rPr lang="es-EC" b="1" dirty="0">
                <a:solidFill>
                  <a:srgbClr val="002060"/>
                </a:solidFill>
              </a:rPr>
              <a:t>rechazo </a:t>
            </a:r>
            <a:r>
              <a:rPr lang="es-EC" b="1" dirty="0" smtClean="0">
                <a:solidFill>
                  <a:srgbClr val="002060"/>
                </a:solidFill>
              </a:rPr>
              <a:t>a </a:t>
            </a:r>
            <a:r>
              <a:rPr lang="es-EC" b="1" dirty="0">
                <a:solidFill>
                  <a:srgbClr val="002060"/>
                </a:solidFill>
              </a:rPr>
              <a:t>instituciones del Estado.</a:t>
            </a:r>
            <a:endParaRPr lang="es-ES" b="1" dirty="0">
              <a:solidFill>
                <a:srgbClr val="002060"/>
              </a:solidFill>
            </a:endParaRPr>
          </a:p>
          <a:p>
            <a:pPr marL="285750" lvl="0" indent="-285750">
              <a:buFont typeface="Wingdings" pitchFamily="2" charset="2"/>
              <a:buChar char="§"/>
            </a:pPr>
            <a:r>
              <a:rPr lang="es-EC" b="1" dirty="0" smtClean="0">
                <a:solidFill>
                  <a:srgbClr val="002060"/>
                </a:solidFill>
              </a:rPr>
              <a:t>Indicadores </a:t>
            </a:r>
            <a:r>
              <a:rPr lang="es-EC" b="1" dirty="0">
                <a:solidFill>
                  <a:srgbClr val="002060"/>
                </a:solidFill>
              </a:rPr>
              <a:t>económicos </a:t>
            </a:r>
            <a:r>
              <a:rPr lang="es-EC" b="1" dirty="0" smtClean="0">
                <a:solidFill>
                  <a:srgbClr val="002060"/>
                </a:solidFill>
              </a:rPr>
              <a:t>pesimistas </a:t>
            </a:r>
            <a:r>
              <a:rPr lang="es-EC" b="1" dirty="0">
                <a:solidFill>
                  <a:srgbClr val="002060"/>
                </a:solidFill>
              </a:rPr>
              <a:t>podría afectar </a:t>
            </a:r>
            <a:r>
              <a:rPr lang="es-EC" b="1" dirty="0" smtClean="0">
                <a:solidFill>
                  <a:srgbClr val="002060"/>
                </a:solidFill>
              </a:rPr>
              <a:t>al fortalecimiento </a:t>
            </a:r>
            <a:r>
              <a:rPr lang="es-EC" b="1" dirty="0">
                <a:solidFill>
                  <a:srgbClr val="002060"/>
                </a:solidFill>
              </a:rPr>
              <a:t>de las </a:t>
            </a:r>
            <a:r>
              <a:rPr lang="es-EC" b="1" dirty="0" smtClean="0">
                <a:solidFill>
                  <a:srgbClr val="002060"/>
                </a:solidFill>
              </a:rPr>
              <a:t>Armas.</a:t>
            </a:r>
            <a:endParaRPr lang="es-ES" b="1" dirty="0">
              <a:solidFill>
                <a:srgbClr val="002060"/>
              </a:solidFill>
            </a:endParaRPr>
          </a:p>
          <a:p>
            <a:pPr marL="285750" lvl="0" indent="-285750">
              <a:buFont typeface="Wingdings" pitchFamily="2" charset="2"/>
              <a:buChar char="§"/>
            </a:pPr>
            <a:r>
              <a:rPr lang="es-EC" b="1" dirty="0" smtClean="0">
                <a:solidFill>
                  <a:srgbClr val="002060"/>
                </a:solidFill>
              </a:rPr>
              <a:t>Los </a:t>
            </a:r>
            <a:r>
              <a:rPr lang="es-EC" b="1" dirty="0">
                <a:solidFill>
                  <a:srgbClr val="002060"/>
                </a:solidFill>
              </a:rPr>
              <a:t>desastres </a:t>
            </a:r>
            <a:r>
              <a:rPr lang="es-EC" b="1" dirty="0" smtClean="0">
                <a:solidFill>
                  <a:srgbClr val="002060"/>
                </a:solidFill>
              </a:rPr>
              <a:t>naturales sobrepase </a:t>
            </a:r>
            <a:r>
              <a:rPr lang="es-EC" b="1" dirty="0">
                <a:solidFill>
                  <a:srgbClr val="002060"/>
                </a:solidFill>
              </a:rPr>
              <a:t>la capacidad de la Compañía Puentes para </a:t>
            </a:r>
            <a:r>
              <a:rPr lang="es-EC" b="1" dirty="0" smtClean="0">
                <a:solidFill>
                  <a:srgbClr val="002060"/>
                </a:solidFill>
              </a:rPr>
              <a:t>el apoyo.   </a:t>
            </a:r>
            <a:endParaRPr lang="es-ES" b="1" dirty="0">
              <a:solidFill>
                <a:srgbClr val="002060"/>
              </a:solidFill>
            </a:endParaRPr>
          </a:p>
          <a:p>
            <a:pPr marL="285750" lvl="0" indent="-285750">
              <a:buFont typeface="Wingdings" pitchFamily="2" charset="2"/>
              <a:buChar char="§"/>
            </a:pPr>
            <a:r>
              <a:rPr lang="es-EC" b="1" dirty="0" smtClean="0">
                <a:solidFill>
                  <a:srgbClr val="002060"/>
                </a:solidFill>
              </a:rPr>
              <a:t>El </a:t>
            </a:r>
            <a:r>
              <a:rPr lang="es-EC" b="1" dirty="0">
                <a:solidFill>
                  <a:srgbClr val="002060"/>
                </a:solidFill>
              </a:rPr>
              <a:t>entorno cultural </a:t>
            </a:r>
            <a:r>
              <a:rPr lang="es-EC" b="1" dirty="0" smtClean="0">
                <a:solidFill>
                  <a:srgbClr val="002060"/>
                </a:solidFill>
              </a:rPr>
              <a:t>adverso genere rechazo a los cambios </a:t>
            </a:r>
            <a:r>
              <a:rPr lang="es-EC" b="1" dirty="0">
                <a:solidFill>
                  <a:srgbClr val="002060"/>
                </a:solidFill>
              </a:rPr>
              <a:t>en la Compañía.           </a:t>
            </a:r>
            <a:endParaRPr lang="es-ES" b="1" dirty="0">
              <a:solidFill>
                <a:srgbClr val="002060"/>
              </a:solidFill>
            </a:endParaRPr>
          </a:p>
        </p:txBody>
      </p:sp>
      <p:sp>
        <p:nvSpPr>
          <p:cNvPr id="15" name="14 CuadroTexto"/>
          <p:cNvSpPr txBox="1"/>
          <p:nvPr/>
        </p:nvSpPr>
        <p:spPr>
          <a:xfrm>
            <a:off x="7407782" y="3787432"/>
            <a:ext cx="1412566" cy="430887"/>
          </a:xfrm>
          <a:prstGeom prst="rect">
            <a:avLst/>
          </a:prstGeom>
          <a:noFill/>
        </p:spPr>
        <p:txBody>
          <a:bodyPr wrap="none" rtlCol="0">
            <a:spAutoFit/>
          </a:bodyPr>
          <a:lstStyle/>
          <a:p>
            <a:r>
              <a:rPr lang="es-ES" sz="2200" b="1" dirty="0" smtClean="0">
                <a:solidFill>
                  <a:srgbClr val="7030A0"/>
                </a:solidFill>
              </a:rPr>
              <a:t>Amenazas</a:t>
            </a:r>
            <a:endParaRPr lang="es-ES" sz="2200" b="1" dirty="0">
              <a:solidFill>
                <a:srgbClr val="7030A0"/>
              </a:solidFill>
            </a:endParaRPr>
          </a:p>
        </p:txBody>
      </p:sp>
    </p:spTree>
    <p:extLst>
      <p:ext uri="{BB962C8B-B14F-4D97-AF65-F5344CB8AC3E}">
        <p14:creationId xmlns:p14="http://schemas.microsoft.com/office/powerpoint/2010/main" val="9262053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150372" y="410336"/>
            <a:ext cx="6606948" cy="714408"/>
          </a:xfrm>
        </p:spPr>
        <p:txBody>
          <a:bodyPr>
            <a:noAutofit/>
          </a:bodyPr>
          <a:lstStyle/>
          <a:p>
            <a:r>
              <a:rPr lang="es-ES" sz="2400" b="1" dirty="0" smtClean="0">
                <a:solidFill>
                  <a:srgbClr val="7030A0"/>
                </a:solidFill>
                <a:latin typeface="Arial Black" pitchFamily="34" charset="0"/>
                <a:cs typeface="Arial" pitchFamily="34" charset="0"/>
              </a:rPr>
              <a:t>DIAGNÓSTICO GENERAL</a:t>
            </a:r>
            <a:endParaRPr lang="es-ES" sz="2400" b="1" dirty="0">
              <a:solidFill>
                <a:srgbClr val="7030A0"/>
              </a:solidFill>
              <a:latin typeface="Arial Black" pitchFamily="34" charset="0"/>
              <a:cs typeface="Arial"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696" y="1196752"/>
            <a:ext cx="6750766"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a:xfrm>
            <a:off x="1" y="2708920"/>
            <a:ext cx="10981455" cy="39604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ts val="2800"/>
              </a:lnSpc>
              <a:buClr>
                <a:srgbClr val="7030A0"/>
              </a:buClr>
            </a:pPr>
            <a:r>
              <a:rPr lang="es-ES" sz="2200" dirty="0" smtClean="0">
                <a:solidFill>
                  <a:srgbClr val="002060"/>
                </a:solidFill>
                <a:latin typeface="Arial" pitchFamily="34" charset="0"/>
                <a:cs typeface="Arial" pitchFamily="34" charset="0"/>
              </a:rPr>
              <a:t>La </a:t>
            </a:r>
            <a:r>
              <a:rPr lang="es-ES" sz="2200" dirty="0">
                <a:solidFill>
                  <a:srgbClr val="002060"/>
                </a:solidFill>
                <a:latin typeface="Arial" pitchFamily="34" charset="0"/>
                <a:cs typeface="Arial" pitchFamily="34" charset="0"/>
              </a:rPr>
              <a:t>Compañía Puentes se encuentra laborando normalmente cumpliendo su </a:t>
            </a:r>
            <a:r>
              <a:rPr lang="es-ES" sz="2200" dirty="0" smtClean="0">
                <a:solidFill>
                  <a:srgbClr val="002060"/>
                </a:solidFill>
                <a:latin typeface="Arial" pitchFamily="34" charset="0"/>
                <a:cs typeface="Arial" pitchFamily="34" charset="0"/>
              </a:rPr>
              <a:t>misión.</a:t>
            </a:r>
          </a:p>
          <a:p>
            <a:pPr>
              <a:lnSpc>
                <a:spcPts val="2800"/>
              </a:lnSpc>
              <a:buClr>
                <a:srgbClr val="7030A0"/>
              </a:buClr>
            </a:pPr>
            <a:r>
              <a:rPr lang="es-ES" sz="2200" dirty="0" smtClean="0">
                <a:solidFill>
                  <a:srgbClr val="002060"/>
                </a:solidFill>
                <a:latin typeface="Arial" pitchFamily="34" charset="0"/>
                <a:cs typeface="Arial" pitchFamily="34" charset="0"/>
              </a:rPr>
              <a:t>Está en una </a:t>
            </a:r>
            <a:r>
              <a:rPr lang="es-ES" sz="2200" dirty="0">
                <a:solidFill>
                  <a:srgbClr val="002060"/>
                </a:solidFill>
                <a:latin typeface="Arial" pitchFamily="34" charset="0"/>
                <a:cs typeface="Arial" pitchFamily="34" charset="0"/>
              </a:rPr>
              <a:t>situación relativamente estable, debido a la situación económica actual que vive el país y reflejado en la reducción del presupuesto </a:t>
            </a:r>
            <a:r>
              <a:rPr lang="es-ES" sz="2200" dirty="0" smtClean="0">
                <a:solidFill>
                  <a:srgbClr val="002060"/>
                </a:solidFill>
                <a:latin typeface="Arial" pitchFamily="34" charset="0"/>
                <a:cs typeface="Arial" pitchFamily="34" charset="0"/>
              </a:rPr>
              <a:t>anual.</a:t>
            </a:r>
          </a:p>
          <a:p>
            <a:pPr>
              <a:lnSpc>
                <a:spcPts val="2800"/>
              </a:lnSpc>
              <a:buClr>
                <a:srgbClr val="7030A0"/>
              </a:buClr>
            </a:pPr>
            <a:r>
              <a:rPr lang="es-ES" sz="2200" dirty="0" smtClean="0">
                <a:solidFill>
                  <a:srgbClr val="002060"/>
                </a:solidFill>
                <a:latin typeface="Arial" pitchFamily="34" charset="0"/>
                <a:cs typeface="Arial" pitchFamily="34" charset="0"/>
              </a:rPr>
              <a:t>Está recibiendo un </a:t>
            </a:r>
            <a:r>
              <a:rPr lang="es-ES" sz="2200" dirty="0">
                <a:solidFill>
                  <a:srgbClr val="002060"/>
                </a:solidFill>
                <a:latin typeface="Arial" pitchFamily="34" charset="0"/>
                <a:cs typeface="Arial" pitchFamily="34" charset="0"/>
              </a:rPr>
              <a:t>importante aporte al Fortalecimiento de las Armas por parte del Estado, </a:t>
            </a:r>
            <a:r>
              <a:rPr lang="es-ES" sz="2200" dirty="0" smtClean="0">
                <a:solidFill>
                  <a:srgbClr val="002060"/>
                </a:solidFill>
                <a:latin typeface="Arial" pitchFamily="34" charset="0"/>
                <a:cs typeface="Arial" pitchFamily="34" charset="0"/>
              </a:rPr>
              <a:t>con </a:t>
            </a:r>
            <a:r>
              <a:rPr lang="es-ES" sz="2200" dirty="0">
                <a:solidFill>
                  <a:srgbClr val="002060"/>
                </a:solidFill>
                <a:latin typeface="Arial" pitchFamily="34" charset="0"/>
                <a:cs typeface="Arial" pitchFamily="34" charset="0"/>
              </a:rPr>
              <a:t>recursos de crédito </a:t>
            </a:r>
            <a:r>
              <a:rPr lang="es-ES" sz="2200" dirty="0" smtClean="0">
                <a:solidFill>
                  <a:srgbClr val="002060"/>
                </a:solidFill>
                <a:latin typeface="Arial" pitchFamily="34" charset="0"/>
                <a:cs typeface="Arial" pitchFamily="34" charset="0"/>
              </a:rPr>
              <a:t>público.</a:t>
            </a:r>
          </a:p>
          <a:p>
            <a:pPr>
              <a:lnSpc>
                <a:spcPts val="2800"/>
              </a:lnSpc>
              <a:buClr>
                <a:srgbClr val="7030A0"/>
              </a:buClr>
            </a:pPr>
            <a:r>
              <a:rPr lang="es-ES" sz="2200" dirty="0" smtClean="0">
                <a:solidFill>
                  <a:srgbClr val="002060"/>
                </a:solidFill>
                <a:latin typeface="Arial" pitchFamily="34" charset="0"/>
                <a:cs typeface="Arial" pitchFamily="34" charset="0"/>
              </a:rPr>
              <a:t>Debido </a:t>
            </a:r>
            <a:r>
              <a:rPr lang="es-ES" sz="2200" dirty="0">
                <a:solidFill>
                  <a:srgbClr val="002060"/>
                </a:solidFill>
                <a:latin typeface="Arial" pitchFamily="34" charset="0"/>
                <a:cs typeface="Arial" pitchFamily="34" charset="0"/>
              </a:rPr>
              <a:t>a la reestructuración y reducción de las Fuerzas Armadas, dispuesto por el Gobierno de turno, podría perder su autonomía operativa. </a:t>
            </a:r>
            <a:endParaRPr lang="es-ES" sz="2200" dirty="0" smtClean="0">
              <a:solidFill>
                <a:srgbClr val="002060"/>
              </a:solidFill>
              <a:latin typeface="Arial" pitchFamily="34" charset="0"/>
              <a:cs typeface="Arial" pitchFamily="34" charset="0"/>
            </a:endParaRPr>
          </a:p>
          <a:p>
            <a:pPr>
              <a:lnSpc>
                <a:spcPts val="2800"/>
              </a:lnSpc>
              <a:buClr>
                <a:srgbClr val="7030A0"/>
              </a:buClr>
            </a:pPr>
            <a:r>
              <a:rPr lang="es-ES" sz="2200" dirty="0" smtClean="0">
                <a:solidFill>
                  <a:srgbClr val="002060"/>
                </a:solidFill>
                <a:latin typeface="Arial" pitchFamily="34" charset="0"/>
                <a:cs typeface="Arial" pitchFamily="34" charset="0"/>
              </a:rPr>
              <a:t>Sin </a:t>
            </a:r>
            <a:r>
              <a:rPr lang="es-ES" sz="2200" dirty="0">
                <a:solidFill>
                  <a:srgbClr val="002060"/>
                </a:solidFill>
                <a:latin typeface="Arial" pitchFamily="34" charset="0"/>
                <a:cs typeface="Arial" pitchFamily="34" charset="0"/>
              </a:rPr>
              <a:t>embargo el crecimiento de los problemas sociales, económicos, ambientales, mitigación de desastres naturales, etc. dan lugar a los nuevos escenarios de empleo de la Compañía, para lo cual se prepara con nuevas políticas y </a:t>
            </a:r>
            <a:r>
              <a:rPr lang="es-ES" sz="2200" dirty="0" smtClean="0">
                <a:solidFill>
                  <a:srgbClr val="002060"/>
                </a:solidFill>
                <a:latin typeface="Arial" pitchFamily="34" charset="0"/>
                <a:cs typeface="Arial" pitchFamily="34" charset="0"/>
              </a:rPr>
              <a:t>estrategias.</a:t>
            </a:r>
          </a:p>
          <a:p>
            <a:pPr>
              <a:lnSpc>
                <a:spcPts val="2800"/>
              </a:lnSpc>
              <a:buClr>
                <a:srgbClr val="7030A0"/>
              </a:buClr>
            </a:pPr>
            <a:endParaRPr lang="es-EC" sz="2200" dirty="0" smtClean="0">
              <a:solidFill>
                <a:srgbClr val="002060"/>
              </a:solidFill>
              <a:latin typeface="Arial" pitchFamily="34" charset="0"/>
              <a:cs typeface="Arial" pitchFamily="34" charset="0"/>
            </a:endParaRPr>
          </a:p>
          <a:p>
            <a:pPr>
              <a:lnSpc>
                <a:spcPts val="2800"/>
              </a:lnSpc>
              <a:buClr>
                <a:srgbClr val="7030A0"/>
              </a:buClr>
            </a:pPr>
            <a:endParaRPr lang="es-ES" sz="2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4371447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 calcmode="lin" valueType="num">
                                      <p:cBhvr additive="base">
                                        <p:cTn id="2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150372" y="260648"/>
            <a:ext cx="6606948" cy="714408"/>
          </a:xfrm>
        </p:spPr>
        <p:txBody>
          <a:bodyPr>
            <a:noAutofit/>
          </a:bodyPr>
          <a:lstStyle/>
          <a:p>
            <a:r>
              <a:rPr lang="es-ES" sz="2400" b="1" dirty="0" smtClean="0">
                <a:solidFill>
                  <a:srgbClr val="7030A0"/>
                </a:solidFill>
                <a:latin typeface="Arial Black" pitchFamily="34" charset="0"/>
                <a:cs typeface="Arial" pitchFamily="34" charset="0"/>
              </a:rPr>
              <a:t>PLANTEAMIENTO DEL PROBLEMA</a:t>
            </a:r>
            <a:endParaRPr lang="es-ES" sz="2400" b="1" dirty="0">
              <a:solidFill>
                <a:srgbClr val="7030A0"/>
              </a:solidFill>
              <a:latin typeface="Arial Black" pitchFamily="34" charset="0"/>
              <a:cs typeface="Arial" pitchFamily="34" charset="0"/>
            </a:endParaRPr>
          </a:p>
        </p:txBody>
      </p:sp>
      <p:sp>
        <p:nvSpPr>
          <p:cNvPr id="9" name="2 Marcador de contenido"/>
          <p:cNvSpPr>
            <a:spLocks noGrp="1"/>
          </p:cNvSpPr>
          <p:nvPr>
            <p:ph idx="1"/>
          </p:nvPr>
        </p:nvSpPr>
        <p:spPr>
          <a:xfrm>
            <a:off x="1" y="1196752"/>
            <a:ext cx="10981455" cy="864096"/>
          </a:xfrm>
        </p:spPr>
        <p:txBody>
          <a:bodyPr>
            <a:noAutofit/>
          </a:bodyPr>
          <a:lstStyle/>
          <a:p>
            <a:pPr>
              <a:lnSpc>
                <a:spcPts val="2800"/>
              </a:lnSpc>
              <a:buClr>
                <a:srgbClr val="7030A0"/>
              </a:buClr>
            </a:pPr>
            <a:r>
              <a:rPr lang="es-EC" sz="2000" dirty="0">
                <a:solidFill>
                  <a:srgbClr val="002060"/>
                </a:solidFill>
                <a:latin typeface="Arial" pitchFamily="34" charset="0"/>
                <a:cs typeface="Arial" pitchFamily="34" charset="0"/>
              </a:rPr>
              <a:t>Diseñar un Sistema de Gestión de Calidad de la Compañía Puentes del CEE, basado en la Norma ISO 9001:2008.</a:t>
            </a:r>
            <a:endParaRPr lang="es-ES" sz="2000" dirty="0">
              <a:solidFill>
                <a:srgbClr val="002060"/>
              </a:solidFill>
              <a:latin typeface="Arial" pitchFamily="34" charset="0"/>
              <a:cs typeface="Arial" pitchFamily="34" charset="0"/>
            </a:endParaRPr>
          </a:p>
          <a:p>
            <a:pPr>
              <a:lnSpc>
                <a:spcPts val="2800"/>
              </a:lnSpc>
              <a:buClr>
                <a:srgbClr val="7030A0"/>
              </a:buClr>
            </a:pPr>
            <a:endParaRPr lang="es-EC" sz="2000" dirty="0" smtClean="0">
              <a:solidFill>
                <a:srgbClr val="002060"/>
              </a:solidFill>
              <a:latin typeface="Arial" pitchFamily="34" charset="0"/>
              <a:cs typeface="Arial" pitchFamily="34" charset="0"/>
            </a:endParaRPr>
          </a:p>
          <a:p>
            <a:pPr>
              <a:lnSpc>
                <a:spcPts val="2800"/>
              </a:lnSpc>
              <a:buClr>
                <a:srgbClr val="7030A0"/>
              </a:buClr>
            </a:pPr>
            <a:endParaRPr lang="es-ES" sz="2000" dirty="0">
              <a:solidFill>
                <a:srgbClr val="002060"/>
              </a:solidFill>
              <a:latin typeface="Arial" pitchFamily="34" charset="0"/>
              <a:cs typeface="Arial" pitchFamily="34" charset="0"/>
            </a:endParaRPr>
          </a:p>
        </p:txBody>
      </p:sp>
      <p:sp>
        <p:nvSpPr>
          <p:cNvPr id="3" name="2 CuadroTexto"/>
          <p:cNvSpPr txBox="1"/>
          <p:nvPr/>
        </p:nvSpPr>
        <p:spPr>
          <a:xfrm>
            <a:off x="7813104" y="940658"/>
            <a:ext cx="2497800" cy="430887"/>
          </a:xfrm>
          <a:prstGeom prst="rect">
            <a:avLst/>
          </a:prstGeom>
          <a:noFill/>
        </p:spPr>
        <p:txBody>
          <a:bodyPr wrap="none" rtlCol="0">
            <a:spAutoFit/>
          </a:bodyPr>
          <a:lstStyle/>
          <a:p>
            <a:r>
              <a:rPr lang="es-ES" sz="2200" b="1" dirty="0" smtClean="0">
                <a:solidFill>
                  <a:srgbClr val="7030A0"/>
                </a:solidFill>
              </a:rPr>
              <a:t>Objetivo específico</a:t>
            </a:r>
            <a:endParaRPr lang="es-ES" sz="2200" b="1" dirty="0">
              <a:solidFill>
                <a:srgbClr val="7030A0"/>
              </a:solidFill>
            </a:endParaRPr>
          </a:p>
        </p:txBody>
      </p:sp>
      <p:sp>
        <p:nvSpPr>
          <p:cNvPr id="10" name="2 Marcador de contenido"/>
          <p:cNvSpPr txBox="1">
            <a:spLocks/>
          </p:cNvSpPr>
          <p:nvPr/>
        </p:nvSpPr>
        <p:spPr>
          <a:xfrm>
            <a:off x="28207" y="2132856"/>
            <a:ext cx="10981455" cy="453650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lnSpc>
                <a:spcPts val="2800"/>
              </a:lnSpc>
              <a:buClr>
                <a:srgbClr val="7030A0"/>
              </a:buClr>
            </a:pPr>
            <a:r>
              <a:rPr lang="es-EC" sz="2000" dirty="0">
                <a:solidFill>
                  <a:srgbClr val="002060"/>
                </a:solidFill>
                <a:latin typeface="Arial" pitchFamily="34" charset="0"/>
                <a:cs typeface="Arial" pitchFamily="34" charset="0"/>
              </a:rPr>
              <a:t>Analizar la situación actual para conocer el ámbito en que se desenvuelve la Compañía Puentes en cuanto a la gestión de la calidad a través de su historia hasta la presente fecha.</a:t>
            </a:r>
            <a:endParaRPr lang="es-ES" sz="2000" dirty="0">
              <a:solidFill>
                <a:srgbClr val="002060"/>
              </a:solidFill>
              <a:latin typeface="Arial" pitchFamily="34" charset="0"/>
              <a:cs typeface="Arial" pitchFamily="34" charset="0"/>
            </a:endParaRPr>
          </a:p>
          <a:p>
            <a:pPr lvl="0">
              <a:lnSpc>
                <a:spcPts val="2800"/>
              </a:lnSpc>
              <a:buClr>
                <a:srgbClr val="7030A0"/>
              </a:buClr>
            </a:pPr>
            <a:r>
              <a:rPr lang="es-EC" sz="2000" dirty="0">
                <a:solidFill>
                  <a:srgbClr val="002060"/>
                </a:solidFill>
                <a:latin typeface="Arial" pitchFamily="34" charset="0"/>
                <a:cs typeface="Arial" pitchFamily="34" charset="0"/>
              </a:rPr>
              <a:t>Establecer el marco teórico en cuanto al Sistema de Gestión de Calidad y las Normas ISO, que serán de utilidad para el desarrollo del presente trabajo.</a:t>
            </a:r>
            <a:endParaRPr lang="es-ES" sz="2000" dirty="0">
              <a:solidFill>
                <a:srgbClr val="002060"/>
              </a:solidFill>
              <a:latin typeface="Arial" pitchFamily="34" charset="0"/>
              <a:cs typeface="Arial" pitchFamily="34" charset="0"/>
            </a:endParaRPr>
          </a:p>
          <a:p>
            <a:pPr lvl="0">
              <a:lnSpc>
                <a:spcPts val="2800"/>
              </a:lnSpc>
              <a:buClr>
                <a:srgbClr val="7030A0"/>
              </a:buClr>
            </a:pPr>
            <a:r>
              <a:rPr lang="es-EC" sz="2000" dirty="0">
                <a:solidFill>
                  <a:srgbClr val="002060"/>
                </a:solidFill>
                <a:latin typeface="Arial" pitchFamily="34" charset="0"/>
                <a:cs typeface="Arial" pitchFamily="34" charset="0"/>
              </a:rPr>
              <a:t>Elaborar el Manual de Calidad de la Compañía, en base a los requisitos que exige la Norma ISO 9001:2008, para establecer los procedimientos, instructivos, formatos y registros,  que permita asegurar la calidad y mejora continua.     </a:t>
            </a:r>
            <a:endParaRPr lang="es-ES" sz="2000" dirty="0">
              <a:solidFill>
                <a:srgbClr val="002060"/>
              </a:solidFill>
              <a:latin typeface="Arial" pitchFamily="34" charset="0"/>
              <a:cs typeface="Arial" pitchFamily="34" charset="0"/>
            </a:endParaRPr>
          </a:p>
          <a:p>
            <a:pPr lvl="0">
              <a:lnSpc>
                <a:spcPts val="2800"/>
              </a:lnSpc>
              <a:buClr>
                <a:srgbClr val="7030A0"/>
              </a:buClr>
            </a:pPr>
            <a:r>
              <a:rPr lang="es-EC" sz="2000" dirty="0">
                <a:solidFill>
                  <a:srgbClr val="002060"/>
                </a:solidFill>
                <a:latin typeface="Arial" pitchFamily="34" charset="0"/>
                <a:cs typeface="Arial" pitchFamily="34" charset="0"/>
              </a:rPr>
              <a:t>Elaborar los procedimientos que la Compañía requiere para las operaciones militares de construcción de puentes modulares: planificación, bodegaje, transporte, montaje, mantenimiento y desmontaje; que permitirán cumplir la misión en forma permanente. </a:t>
            </a:r>
            <a:endParaRPr lang="es-ES" sz="2000" dirty="0">
              <a:solidFill>
                <a:srgbClr val="002060"/>
              </a:solidFill>
              <a:latin typeface="Arial" pitchFamily="34" charset="0"/>
              <a:cs typeface="Arial" pitchFamily="34" charset="0"/>
            </a:endParaRPr>
          </a:p>
          <a:p>
            <a:pPr lvl="0">
              <a:lnSpc>
                <a:spcPts val="2800"/>
              </a:lnSpc>
              <a:buClr>
                <a:srgbClr val="7030A0"/>
              </a:buClr>
            </a:pPr>
            <a:r>
              <a:rPr lang="es-EC" sz="2000" dirty="0">
                <a:solidFill>
                  <a:srgbClr val="002060"/>
                </a:solidFill>
                <a:latin typeface="Arial" pitchFamily="34" charset="0"/>
                <a:cs typeface="Arial" pitchFamily="34" charset="0"/>
              </a:rPr>
              <a:t>Establecer los aspectos positivos y negativos como resultado de la investigación y proponer las conclusiones y recomendaciones que podrían ser aplicada a futuro.</a:t>
            </a:r>
            <a:endParaRPr lang="es-ES" sz="2000" dirty="0">
              <a:solidFill>
                <a:srgbClr val="002060"/>
              </a:solidFill>
              <a:latin typeface="Arial" pitchFamily="34" charset="0"/>
              <a:cs typeface="Arial" pitchFamily="34" charset="0"/>
            </a:endParaRPr>
          </a:p>
          <a:p>
            <a:pPr>
              <a:lnSpc>
                <a:spcPts val="2800"/>
              </a:lnSpc>
              <a:buClr>
                <a:srgbClr val="7030A0"/>
              </a:buClr>
            </a:pPr>
            <a:endParaRPr lang="es-EC" sz="2000" dirty="0" smtClean="0">
              <a:solidFill>
                <a:srgbClr val="002060"/>
              </a:solidFill>
              <a:latin typeface="Arial" pitchFamily="34" charset="0"/>
              <a:cs typeface="Arial" pitchFamily="34" charset="0"/>
            </a:endParaRPr>
          </a:p>
          <a:p>
            <a:pPr>
              <a:lnSpc>
                <a:spcPts val="2800"/>
              </a:lnSpc>
              <a:buClr>
                <a:srgbClr val="7030A0"/>
              </a:buClr>
            </a:pPr>
            <a:endParaRPr lang="es-ES" sz="2000" dirty="0">
              <a:solidFill>
                <a:srgbClr val="002060"/>
              </a:solidFill>
              <a:latin typeface="Arial" pitchFamily="34" charset="0"/>
              <a:cs typeface="Arial" pitchFamily="34" charset="0"/>
            </a:endParaRPr>
          </a:p>
        </p:txBody>
      </p:sp>
      <p:sp>
        <p:nvSpPr>
          <p:cNvPr id="11" name="10 CuadroTexto"/>
          <p:cNvSpPr txBox="1"/>
          <p:nvPr/>
        </p:nvSpPr>
        <p:spPr>
          <a:xfrm>
            <a:off x="7752610" y="1844824"/>
            <a:ext cx="2582758" cy="436145"/>
          </a:xfrm>
          <a:prstGeom prst="rect">
            <a:avLst/>
          </a:prstGeom>
          <a:noFill/>
        </p:spPr>
        <p:txBody>
          <a:bodyPr wrap="none" rtlCol="0">
            <a:spAutoFit/>
          </a:bodyPr>
          <a:lstStyle/>
          <a:p>
            <a:pPr>
              <a:lnSpc>
                <a:spcPts val="2800"/>
              </a:lnSpc>
            </a:pPr>
            <a:r>
              <a:rPr lang="es-ES" sz="2200" b="1" dirty="0" smtClean="0">
                <a:solidFill>
                  <a:srgbClr val="7030A0"/>
                </a:solidFill>
              </a:rPr>
              <a:t>Objetivos generales</a:t>
            </a:r>
            <a:endParaRPr lang="es-ES" sz="2200" b="1" dirty="0">
              <a:solidFill>
                <a:srgbClr val="7030A0"/>
              </a:solidFill>
            </a:endParaRPr>
          </a:p>
        </p:txBody>
      </p:sp>
    </p:spTree>
    <p:extLst>
      <p:ext uri="{BB962C8B-B14F-4D97-AF65-F5344CB8AC3E}">
        <p14:creationId xmlns:p14="http://schemas.microsoft.com/office/powerpoint/2010/main" val="17627269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 calcmode="lin" valueType="num">
                                      <p:cBhvr additive="base">
                                        <p:cTn id="2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150372" y="260648"/>
            <a:ext cx="6606948" cy="714408"/>
          </a:xfrm>
        </p:spPr>
        <p:txBody>
          <a:bodyPr>
            <a:noAutofit/>
          </a:bodyPr>
          <a:lstStyle/>
          <a:p>
            <a:r>
              <a:rPr lang="es-ES" sz="2400" b="1" dirty="0" smtClean="0">
                <a:solidFill>
                  <a:srgbClr val="7030A0"/>
                </a:solidFill>
                <a:latin typeface="Arial Black" pitchFamily="34" charset="0"/>
                <a:cs typeface="Arial" pitchFamily="34" charset="0"/>
              </a:rPr>
              <a:t>PLANTEAMIENTO DEL PROBLEMA</a:t>
            </a:r>
            <a:endParaRPr lang="es-ES" sz="2400" b="1" dirty="0">
              <a:solidFill>
                <a:srgbClr val="7030A0"/>
              </a:solidFill>
              <a:latin typeface="Arial Black" pitchFamily="34" charset="0"/>
              <a:cs typeface="Arial" pitchFamily="34" charset="0"/>
            </a:endParaRPr>
          </a:p>
        </p:txBody>
      </p:sp>
      <p:sp>
        <p:nvSpPr>
          <p:cNvPr id="9" name="2 Marcador de contenido"/>
          <p:cNvSpPr>
            <a:spLocks noGrp="1"/>
          </p:cNvSpPr>
          <p:nvPr>
            <p:ph idx="1"/>
          </p:nvPr>
        </p:nvSpPr>
        <p:spPr>
          <a:xfrm>
            <a:off x="1" y="1340768"/>
            <a:ext cx="10981455" cy="864096"/>
          </a:xfrm>
        </p:spPr>
        <p:txBody>
          <a:bodyPr>
            <a:noAutofit/>
          </a:bodyPr>
          <a:lstStyle/>
          <a:p>
            <a:pPr>
              <a:lnSpc>
                <a:spcPts val="2800"/>
              </a:lnSpc>
              <a:buClr>
                <a:srgbClr val="7030A0"/>
              </a:buClr>
            </a:pPr>
            <a:r>
              <a:rPr lang="es-EC" sz="2200" dirty="0">
                <a:solidFill>
                  <a:srgbClr val="002060"/>
                </a:solidFill>
                <a:latin typeface="Arial" pitchFamily="34" charset="0"/>
                <a:cs typeface="Arial" pitchFamily="34" charset="0"/>
              </a:rPr>
              <a:t>El diseño de un Sistema de Gestión de la Calidad, basado en la Norma  ISO 9001:2008, en la Compañía Puentes, permite a la institución disponer de procesos estandarizados y aumentar su capacidad operativa para la construcción de puentes </a:t>
            </a:r>
            <a:r>
              <a:rPr lang="es-EC" sz="2200" dirty="0" smtClean="0">
                <a:solidFill>
                  <a:srgbClr val="002060"/>
                </a:solidFill>
                <a:latin typeface="Arial" pitchFamily="34" charset="0"/>
                <a:cs typeface="Arial" pitchFamily="34" charset="0"/>
              </a:rPr>
              <a:t>modulares en </a:t>
            </a:r>
            <a:r>
              <a:rPr lang="es-EC" sz="2200" dirty="0">
                <a:solidFill>
                  <a:srgbClr val="002060"/>
                </a:solidFill>
                <a:latin typeface="Arial" pitchFamily="34" charset="0"/>
                <a:cs typeface="Arial" pitchFamily="34" charset="0"/>
              </a:rPr>
              <a:t>el cumplimiento de su misión.  </a:t>
            </a:r>
            <a:endParaRPr lang="es-ES" sz="2200" dirty="0">
              <a:solidFill>
                <a:srgbClr val="002060"/>
              </a:solidFill>
              <a:latin typeface="Arial" pitchFamily="34" charset="0"/>
              <a:cs typeface="Arial" pitchFamily="34" charset="0"/>
            </a:endParaRPr>
          </a:p>
          <a:p>
            <a:pPr>
              <a:lnSpc>
                <a:spcPts val="2800"/>
              </a:lnSpc>
              <a:buClr>
                <a:srgbClr val="7030A0"/>
              </a:buClr>
            </a:pPr>
            <a:endParaRPr lang="es-EC" sz="2200" dirty="0" smtClean="0">
              <a:solidFill>
                <a:srgbClr val="002060"/>
              </a:solidFill>
              <a:latin typeface="Arial" pitchFamily="34" charset="0"/>
              <a:cs typeface="Arial" pitchFamily="34" charset="0"/>
            </a:endParaRPr>
          </a:p>
          <a:p>
            <a:pPr>
              <a:lnSpc>
                <a:spcPts val="2800"/>
              </a:lnSpc>
              <a:buClr>
                <a:srgbClr val="7030A0"/>
              </a:buClr>
            </a:pPr>
            <a:endParaRPr lang="es-ES" sz="2200" dirty="0">
              <a:solidFill>
                <a:srgbClr val="002060"/>
              </a:solidFill>
              <a:latin typeface="Arial" pitchFamily="34" charset="0"/>
              <a:cs typeface="Arial" pitchFamily="34" charset="0"/>
            </a:endParaRPr>
          </a:p>
        </p:txBody>
      </p:sp>
      <p:sp>
        <p:nvSpPr>
          <p:cNvPr id="3" name="2 CuadroTexto"/>
          <p:cNvSpPr txBox="1"/>
          <p:nvPr/>
        </p:nvSpPr>
        <p:spPr>
          <a:xfrm>
            <a:off x="8765962" y="980728"/>
            <a:ext cx="1410964" cy="461665"/>
          </a:xfrm>
          <a:prstGeom prst="rect">
            <a:avLst/>
          </a:prstGeom>
          <a:noFill/>
        </p:spPr>
        <p:txBody>
          <a:bodyPr wrap="none" rtlCol="0">
            <a:spAutoFit/>
          </a:bodyPr>
          <a:lstStyle/>
          <a:p>
            <a:r>
              <a:rPr lang="es-ES" sz="2400" b="1" dirty="0" smtClean="0">
                <a:solidFill>
                  <a:srgbClr val="7030A0"/>
                </a:solidFill>
              </a:rPr>
              <a:t>Hipótesis</a:t>
            </a:r>
            <a:endParaRPr lang="es-ES" sz="2000" b="1" dirty="0">
              <a:solidFill>
                <a:srgbClr val="7030A0"/>
              </a:solidFill>
            </a:endParaRPr>
          </a:p>
        </p:txBody>
      </p:sp>
      <p:sp>
        <p:nvSpPr>
          <p:cNvPr id="10" name="2 Marcador de contenido"/>
          <p:cNvSpPr txBox="1">
            <a:spLocks/>
          </p:cNvSpPr>
          <p:nvPr/>
        </p:nvSpPr>
        <p:spPr>
          <a:xfrm>
            <a:off x="-17969" y="3140968"/>
            <a:ext cx="10981455" cy="302433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lnSpc>
                <a:spcPts val="2800"/>
              </a:lnSpc>
              <a:buClr>
                <a:srgbClr val="7030A0"/>
              </a:buClr>
            </a:pPr>
            <a:r>
              <a:rPr lang="es-EC" sz="2200" dirty="0" smtClean="0">
                <a:solidFill>
                  <a:srgbClr val="002060"/>
                </a:solidFill>
                <a:latin typeface="Arial" pitchFamily="34" charset="0"/>
                <a:cs typeface="Arial" pitchFamily="34" charset="0"/>
              </a:rPr>
              <a:t>Las operaciones </a:t>
            </a:r>
            <a:r>
              <a:rPr lang="es-EC" sz="2200" dirty="0">
                <a:solidFill>
                  <a:srgbClr val="002060"/>
                </a:solidFill>
                <a:latin typeface="Arial" pitchFamily="34" charset="0"/>
                <a:cs typeface="Arial" pitchFamily="34" charset="0"/>
              </a:rPr>
              <a:t>que realiza la CP.CEE son trabajos técnicos especializados de alta </a:t>
            </a:r>
            <a:r>
              <a:rPr lang="es-EC" sz="2200" dirty="0" smtClean="0">
                <a:solidFill>
                  <a:srgbClr val="002060"/>
                </a:solidFill>
                <a:latin typeface="Arial" pitchFamily="34" charset="0"/>
                <a:cs typeface="Arial" pitchFamily="34" charset="0"/>
              </a:rPr>
              <a:t>complejidad, orientados al cumplimiento </a:t>
            </a:r>
            <a:r>
              <a:rPr lang="es-EC" sz="2200" dirty="0">
                <a:solidFill>
                  <a:srgbClr val="002060"/>
                </a:solidFill>
                <a:latin typeface="Arial" pitchFamily="34" charset="0"/>
                <a:cs typeface="Arial" pitchFamily="34" charset="0"/>
              </a:rPr>
              <a:t>de </a:t>
            </a:r>
            <a:r>
              <a:rPr lang="es-EC" sz="2200" dirty="0" smtClean="0">
                <a:solidFill>
                  <a:srgbClr val="002060"/>
                </a:solidFill>
                <a:latin typeface="Arial" pitchFamily="34" charset="0"/>
                <a:cs typeface="Arial" pitchFamily="34" charset="0"/>
              </a:rPr>
              <a:t>su misión. </a:t>
            </a:r>
          </a:p>
          <a:p>
            <a:pPr>
              <a:lnSpc>
                <a:spcPts val="2800"/>
              </a:lnSpc>
              <a:buClr>
                <a:srgbClr val="7030A0"/>
              </a:buClr>
            </a:pPr>
            <a:r>
              <a:rPr lang="es-EC" sz="2200" dirty="0">
                <a:solidFill>
                  <a:srgbClr val="002060"/>
                </a:solidFill>
                <a:latin typeface="Arial" pitchFamily="34" charset="0"/>
                <a:cs typeface="Arial" pitchFamily="34" charset="0"/>
              </a:rPr>
              <a:t>La Compañía realiza la construcción de puentes modulares en apoyo al Cuerpo de Ingenieros del Ejército para el cumplimiento de contratos con el Ministerio de Transportes y Obras Públicas, Petroecuador y otras entidades del Estado.</a:t>
            </a:r>
          </a:p>
          <a:p>
            <a:pPr lvl="0">
              <a:lnSpc>
                <a:spcPts val="2800"/>
              </a:lnSpc>
              <a:buClr>
                <a:srgbClr val="7030A0"/>
              </a:buClr>
            </a:pPr>
            <a:r>
              <a:rPr lang="es-ES" sz="2200" dirty="0" smtClean="0">
                <a:solidFill>
                  <a:srgbClr val="002060"/>
                </a:solidFill>
                <a:latin typeface="Arial" pitchFamily="34" charset="0"/>
                <a:cs typeface="Arial" pitchFamily="34" charset="0"/>
              </a:rPr>
              <a:t>Utilización eficiente de recursos: personal militar, materiales </a:t>
            </a:r>
            <a:r>
              <a:rPr lang="es-ES" sz="2200" dirty="0">
                <a:solidFill>
                  <a:srgbClr val="002060"/>
                </a:solidFill>
                <a:latin typeface="Arial" pitchFamily="34" charset="0"/>
                <a:cs typeface="Arial" pitchFamily="34" charset="0"/>
              </a:rPr>
              <a:t>y equipo </a:t>
            </a:r>
            <a:r>
              <a:rPr lang="es-ES" sz="2200" dirty="0" smtClean="0">
                <a:solidFill>
                  <a:srgbClr val="002060"/>
                </a:solidFill>
                <a:latin typeface="Arial" pitchFamily="34" charset="0"/>
                <a:cs typeface="Arial" pitchFamily="34" charset="0"/>
              </a:rPr>
              <a:t>especial. </a:t>
            </a:r>
            <a:endParaRPr lang="es-ES" sz="2200" dirty="0">
              <a:solidFill>
                <a:srgbClr val="002060"/>
              </a:solidFill>
              <a:latin typeface="Arial" pitchFamily="34" charset="0"/>
              <a:cs typeface="Arial" pitchFamily="34" charset="0"/>
            </a:endParaRPr>
          </a:p>
          <a:p>
            <a:pPr lvl="0">
              <a:lnSpc>
                <a:spcPts val="2800"/>
              </a:lnSpc>
              <a:buClr>
                <a:srgbClr val="7030A0"/>
              </a:buClr>
            </a:pPr>
            <a:r>
              <a:rPr lang="es-ES" sz="2200" dirty="0" smtClean="0">
                <a:solidFill>
                  <a:srgbClr val="002060"/>
                </a:solidFill>
                <a:latin typeface="Arial" pitchFamily="34" charset="0"/>
                <a:cs typeface="Arial" pitchFamily="34" charset="0"/>
              </a:rPr>
              <a:t>Mejora </a:t>
            </a:r>
            <a:r>
              <a:rPr lang="es-ES" sz="2200" dirty="0">
                <a:solidFill>
                  <a:srgbClr val="002060"/>
                </a:solidFill>
                <a:latin typeface="Arial" pitchFamily="34" charset="0"/>
                <a:cs typeface="Arial" pitchFamily="34" charset="0"/>
              </a:rPr>
              <a:t>la imagen de la Institución </a:t>
            </a:r>
            <a:r>
              <a:rPr lang="es-ES" sz="2200" dirty="0" smtClean="0">
                <a:solidFill>
                  <a:srgbClr val="002060"/>
                </a:solidFill>
                <a:latin typeface="Arial" pitchFamily="34" charset="0"/>
                <a:cs typeface="Arial" pitchFamily="34" charset="0"/>
              </a:rPr>
              <a:t>militar, creando una cultura de calidad; mediante la satisfacción de los usuarios, cumplimiento efectivo de la misión y respetando el marco legal vigente.</a:t>
            </a:r>
            <a:endParaRPr lang="es-ES" sz="2200" dirty="0">
              <a:solidFill>
                <a:srgbClr val="002060"/>
              </a:solidFill>
              <a:latin typeface="Arial" pitchFamily="34" charset="0"/>
              <a:cs typeface="Arial" pitchFamily="34" charset="0"/>
            </a:endParaRPr>
          </a:p>
          <a:p>
            <a:pPr>
              <a:lnSpc>
                <a:spcPts val="2800"/>
              </a:lnSpc>
              <a:buClr>
                <a:srgbClr val="7030A0"/>
              </a:buClr>
            </a:pPr>
            <a:endParaRPr lang="es-ES" sz="2200" dirty="0">
              <a:solidFill>
                <a:srgbClr val="002060"/>
              </a:solidFill>
              <a:latin typeface="Arial" pitchFamily="34" charset="0"/>
              <a:cs typeface="Arial" pitchFamily="34" charset="0"/>
            </a:endParaRPr>
          </a:p>
          <a:p>
            <a:pPr lvl="0">
              <a:lnSpc>
                <a:spcPts val="2800"/>
              </a:lnSpc>
              <a:buClr>
                <a:srgbClr val="7030A0"/>
              </a:buClr>
            </a:pPr>
            <a:endParaRPr lang="es-EC" sz="2200" dirty="0">
              <a:solidFill>
                <a:srgbClr val="002060"/>
              </a:solidFill>
              <a:latin typeface="Arial" pitchFamily="34" charset="0"/>
              <a:cs typeface="Arial" pitchFamily="34" charset="0"/>
            </a:endParaRPr>
          </a:p>
          <a:p>
            <a:pPr>
              <a:lnSpc>
                <a:spcPts val="2800"/>
              </a:lnSpc>
              <a:buClr>
                <a:srgbClr val="7030A0"/>
              </a:buClr>
            </a:pPr>
            <a:endParaRPr lang="es-ES" sz="2200" dirty="0">
              <a:solidFill>
                <a:srgbClr val="002060"/>
              </a:solidFill>
              <a:latin typeface="Arial" pitchFamily="34" charset="0"/>
              <a:cs typeface="Arial" pitchFamily="34" charset="0"/>
            </a:endParaRPr>
          </a:p>
        </p:txBody>
      </p:sp>
      <p:sp>
        <p:nvSpPr>
          <p:cNvPr id="11" name="10 CuadroTexto"/>
          <p:cNvSpPr txBox="1"/>
          <p:nvPr/>
        </p:nvSpPr>
        <p:spPr>
          <a:xfrm>
            <a:off x="8568538" y="2761570"/>
            <a:ext cx="1826141" cy="451406"/>
          </a:xfrm>
          <a:prstGeom prst="rect">
            <a:avLst/>
          </a:prstGeom>
          <a:noFill/>
        </p:spPr>
        <p:txBody>
          <a:bodyPr wrap="none" rtlCol="0">
            <a:spAutoFit/>
          </a:bodyPr>
          <a:lstStyle/>
          <a:p>
            <a:pPr>
              <a:lnSpc>
                <a:spcPts val="2800"/>
              </a:lnSpc>
            </a:pPr>
            <a:r>
              <a:rPr lang="es-ES" sz="2400" b="1" dirty="0" smtClean="0">
                <a:solidFill>
                  <a:srgbClr val="7030A0"/>
                </a:solidFill>
              </a:rPr>
              <a:t>Justificación</a:t>
            </a:r>
            <a:endParaRPr lang="es-ES" sz="2000" b="1" dirty="0">
              <a:solidFill>
                <a:srgbClr val="7030A0"/>
              </a:solidFill>
            </a:endParaRPr>
          </a:p>
        </p:txBody>
      </p:sp>
    </p:spTree>
    <p:extLst>
      <p:ext uri="{BB962C8B-B14F-4D97-AF65-F5344CB8AC3E}">
        <p14:creationId xmlns:p14="http://schemas.microsoft.com/office/powerpoint/2010/main" val="15800095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fade">
                                      <p:cBhvr>
                                        <p:cTn id="16" dur="500"/>
                                        <p:tgtEl>
                                          <p:spTgt spid="1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060576" y="266320"/>
            <a:ext cx="6840760" cy="714408"/>
          </a:xfrm>
        </p:spPr>
        <p:txBody>
          <a:bodyPr>
            <a:noAutofit/>
          </a:bodyPr>
          <a:lstStyle/>
          <a:p>
            <a:r>
              <a:rPr lang="es-ES" sz="2400" b="1" dirty="0" smtClean="0">
                <a:solidFill>
                  <a:srgbClr val="7030A0"/>
                </a:solidFill>
                <a:latin typeface="Arial Black" pitchFamily="34" charset="0"/>
                <a:cs typeface="Arial" pitchFamily="34" charset="0"/>
              </a:rPr>
              <a:t>VIABILIDAD Y FACTIBILIDAD DE LA INVESTIGACIÓN</a:t>
            </a:r>
            <a:endParaRPr lang="es-ES" sz="2400" b="1" dirty="0">
              <a:solidFill>
                <a:srgbClr val="7030A0"/>
              </a:solidFill>
              <a:latin typeface="Arial Black" pitchFamily="34" charset="0"/>
              <a:cs typeface="Arial" pitchFamily="34" charset="0"/>
            </a:endParaRPr>
          </a:p>
        </p:txBody>
      </p:sp>
      <p:sp>
        <p:nvSpPr>
          <p:cNvPr id="3" name="2 Marcador de contenido"/>
          <p:cNvSpPr>
            <a:spLocks noGrp="1"/>
          </p:cNvSpPr>
          <p:nvPr>
            <p:ph idx="1"/>
          </p:nvPr>
        </p:nvSpPr>
        <p:spPr>
          <a:xfrm>
            <a:off x="0" y="2675467"/>
            <a:ext cx="11053464" cy="1617629"/>
          </a:xfrm>
        </p:spPr>
        <p:txBody>
          <a:bodyPr>
            <a:noAutofit/>
          </a:bodyPr>
          <a:lstStyle/>
          <a:p>
            <a:pPr>
              <a:buClr>
                <a:srgbClr val="7030A0"/>
              </a:buClr>
            </a:pPr>
            <a:r>
              <a:rPr lang="es-ES" sz="2200" dirty="0" smtClean="0">
                <a:solidFill>
                  <a:srgbClr val="002060"/>
                </a:solidFill>
                <a:latin typeface="Arial" pitchFamily="34" charset="0"/>
                <a:cs typeface="Arial" pitchFamily="34" charset="0"/>
              </a:rPr>
              <a:t>El proyecto de investigación es viable en el plazo establecido, con recursos propios y </a:t>
            </a:r>
            <a:r>
              <a:rPr lang="es-ES" sz="2200" dirty="0">
                <a:solidFill>
                  <a:srgbClr val="002060"/>
                </a:solidFill>
                <a:latin typeface="Arial" pitchFamily="34" charset="0"/>
                <a:cs typeface="Arial" pitchFamily="34" charset="0"/>
              </a:rPr>
              <a:t>en general los </a:t>
            </a:r>
            <a:r>
              <a:rPr lang="es-ES" sz="2200" dirty="0" smtClean="0">
                <a:solidFill>
                  <a:srgbClr val="002060"/>
                </a:solidFill>
                <a:latin typeface="Arial" pitchFamily="34" charset="0"/>
                <a:cs typeface="Arial" pitchFamily="34" charset="0"/>
              </a:rPr>
              <a:t>medios </a:t>
            </a:r>
            <a:r>
              <a:rPr lang="es-ES" sz="2200" dirty="0">
                <a:solidFill>
                  <a:srgbClr val="002060"/>
                </a:solidFill>
                <a:latin typeface="Arial" pitchFamily="34" charset="0"/>
                <a:cs typeface="Arial" pitchFamily="34" charset="0"/>
              </a:rPr>
              <a:t>que </a:t>
            </a:r>
            <a:r>
              <a:rPr lang="es-ES" sz="2200" dirty="0" smtClean="0">
                <a:solidFill>
                  <a:srgbClr val="002060"/>
                </a:solidFill>
                <a:latin typeface="Arial" pitchFamily="34" charset="0"/>
                <a:cs typeface="Arial" pitchFamily="34" charset="0"/>
              </a:rPr>
              <a:t>facilite </a:t>
            </a:r>
            <a:r>
              <a:rPr lang="es-ES" sz="2200" dirty="0">
                <a:solidFill>
                  <a:srgbClr val="002060"/>
                </a:solidFill>
                <a:latin typeface="Arial" pitchFamily="34" charset="0"/>
                <a:cs typeface="Arial" pitchFamily="34" charset="0"/>
              </a:rPr>
              <a:t>la Compañía Puentes al </a:t>
            </a:r>
            <a:r>
              <a:rPr lang="es-ES" sz="2200" dirty="0" smtClean="0">
                <a:solidFill>
                  <a:srgbClr val="002060"/>
                </a:solidFill>
                <a:latin typeface="Arial" pitchFamily="34" charset="0"/>
                <a:cs typeface="Arial" pitchFamily="34" charset="0"/>
              </a:rPr>
              <a:t>estudiante. Además, se cuenta con el apoyo de las autoridades militares y colaboración de los miembros </a:t>
            </a:r>
            <a:r>
              <a:rPr lang="es-ES" sz="2200" dirty="0">
                <a:solidFill>
                  <a:srgbClr val="002060"/>
                </a:solidFill>
                <a:latin typeface="Arial" pitchFamily="34" charset="0"/>
                <a:cs typeface="Arial" pitchFamily="34" charset="0"/>
              </a:rPr>
              <a:t>de la </a:t>
            </a:r>
            <a:r>
              <a:rPr lang="es-ES" sz="2200" dirty="0" smtClean="0">
                <a:solidFill>
                  <a:srgbClr val="002060"/>
                </a:solidFill>
                <a:latin typeface="Arial" pitchFamily="34" charset="0"/>
                <a:cs typeface="Arial" pitchFamily="34" charset="0"/>
              </a:rPr>
              <a:t>Unidad, para cumplir con la investigación.</a:t>
            </a:r>
            <a:endParaRPr lang="es-ES" sz="2200" dirty="0">
              <a:solidFill>
                <a:srgbClr val="002060"/>
              </a:solidFill>
              <a:latin typeface="Arial" pitchFamily="34" charset="0"/>
              <a:cs typeface="Arial" pitchFamily="34" charset="0"/>
            </a:endParaRPr>
          </a:p>
          <a:p>
            <a:endParaRPr lang="es-ES" sz="22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6680" y="1340768"/>
            <a:ext cx="689478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2 Marcador de contenido"/>
          <p:cNvSpPr txBox="1">
            <a:spLocks/>
          </p:cNvSpPr>
          <p:nvPr/>
        </p:nvSpPr>
        <p:spPr>
          <a:xfrm>
            <a:off x="0" y="4865324"/>
            <a:ext cx="11053464" cy="161762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7030A0"/>
              </a:buClr>
            </a:pPr>
            <a:r>
              <a:rPr lang="es-ES" sz="2200" dirty="0" smtClean="0">
                <a:solidFill>
                  <a:srgbClr val="002060"/>
                </a:solidFill>
                <a:latin typeface="Arial" pitchFamily="34" charset="0"/>
                <a:cs typeface="Arial" pitchFamily="34" charset="0"/>
              </a:rPr>
              <a:t>Las consecuencias </a:t>
            </a:r>
            <a:r>
              <a:rPr lang="es-ES" sz="2200" dirty="0">
                <a:solidFill>
                  <a:srgbClr val="002060"/>
                </a:solidFill>
                <a:latin typeface="Arial" pitchFamily="34" charset="0"/>
                <a:cs typeface="Arial" pitchFamily="34" charset="0"/>
              </a:rPr>
              <a:t>sobre el estudio realizado del </a:t>
            </a:r>
            <a:r>
              <a:rPr lang="es-ES" sz="2200" dirty="0" smtClean="0">
                <a:solidFill>
                  <a:srgbClr val="002060"/>
                </a:solidFill>
                <a:latin typeface="Arial" pitchFamily="34" charset="0"/>
                <a:cs typeface="Arial" pitchFamily="34" charset="0"/>
              </a:rPr>
              <a:t>diseñó, </a:t>
            </a:r>
            <a:r>
              <a:rPr lang="es-ES" sz="2200" dirty="0">
                <a:solidFill>
                  <a:srgbClr val="002060"/>
                </a:solidFill>
                <a:latin typeface="Arial" pitchFamily="34" charset="0"/>
                <a:cs typeface="Arial" pitchFamily="34" charset="0"/>
              </a:rPr>
              <a:t>tendrá repercusiones positivas en la Compañía Puentes, porque implica en el ámbito ético ofrecer calidad a los clientes internos y externos como beneficio social y en la parte estética el diseño mostrará buena imagen y acoplamiento a los nuevos escenarios de empleo.</a:t>
            </a:r>
          </a:p>
          <a:p>
            <a:endParaRPr lang="es-ES" dirty="0">
              <a:solidFill>
                <a:srgbClr val="002060"/>
              </a:solidFill>
              <a:latin typeface="Arial" pitchFamily="34" charset="0"/>
              <a:cs typeface="Arial" pitchFamily="34" charset="0"/>
            </a:endParaRPr>
          </a:p>
        </p:txBody>
      </p:sp>
      <p:sp>
        <p:nvSpPr>
          <p:cNvPr id="4" name="3 CuadroTexto"/>
          <p:cNvSpPr txBox="1"/>
          <p:nvPr/>
        </p:nvSpPr>
        <p:spPr>
          <a:xfrm>
            <a:off x="8632658" y="2208618"/>
            <a:ext cx="1484702" cy="461665"/>
          </a:xfrm>
          <a:prstGeom prst="rect">
            <a:avLst/>
          </a:prstGeom>
          <a:noFill/>
        </p:spPr>
        <p:txBody>
          <a:bodyPr wrap="none" rtlCol="0">
            <a:spAutoFit/>
          </a:bodyPr>
          <a:lstStyle/>
          <a:p>
            <a:r>
              <a:rPr lang="es-ES" sz="2400" b="1" dirty="0" smtClean="0">
                <a:solidFill>
                  <a:srgbClr val="7030A0"/>
                </a:solidFill>
              </a:rPr>
              <a:t>Viabilidad</a:t>
            </a:r>
            <a:endParaRPr lang="es-ES" sz="2000" b="1" dirty="0">
              <a:solidFill>
                <a:srgbClr val="7030A0"/>
              </a:solidFill>
            </a:endParaRPr>
          </a:p>
        </p:txBody>
      </p:sp>
      <p:sp>
        <p:nvSpPr>
          <p:cNvPr id="10" name="9 CuadroTexto"/>
          <p:cNvSpPr txBox="1"/>
          <p:nvPr/>
        </p:nvSpPr>
        <p:spPr>
          <a:xfrm>
            <a:off x="8533184" y="4365104"/>
            <a:ext cx="1709122" cy="461665"/>
          </a:xfrm>
          <a:prstGeom prst="rect">
            <a:avLst/>
          </a:prstGeom>
          <a:noFill/>
        </p:spPr>
        <p:txBody>
          <a:bodyPr wrap="none" rtlCol="0">
            <a:spAutoFit/>
          </a:bodyPr>
          <a:lstStyle/>
          <a:p>
            <a:r>
              <a:rPr lang="es-ES" sz="2400" b="1" dirty="0" smtClean="0">
                <a:solidFill>
                  <a:srgbClr val="7030A0"/>
                </a:solidFill>
              </a:rPr>
              <a:t>Factibilidad</a:t>
            </a:r>
            <a:endParaRPr lang="es-ES" sz="2000" b="1" dirty="0">
              <a:solidFill>
                <a:srgbClr val="7030A0"/>
              </a:solidFill>
            </a:endParaRPr>
          </a:p>
        </p:txBody>
      </p:sp>
    </p:spTree>
    <p:extLst>
      <p:ext uri="{BB962C8B-B14F-4D97-AF65-F5344CB8AC3E}">
        <p14:creationId xmlns:p14="http://schemas.microsoft.com/office/powerpoint/2010/main" val="40403661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769" y="1484784"/>
            <a:ext cx="6102694"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a:spLocks noGrp="1"/>
          </p:cNvSpPr>
          <p:nvPr>
            <p:ph type="title"/>
          </p:nvPr>
        </p:nvSpPr>
        <p:spPr>
          <a:xfrm>
            <a:off x="3276600" y="549801"/>
            <a:ext cx="6750767" cy="714408"/>
          </a:xfrm>
        </p:spPr>
        <p:txBody>
          <a:bodyPr>
            <a:noAutofit/>
          </a:bodyPr>
          <a:lstStyle/>
          <a:p>
            <a:r>
              <a:rPr lang="es-ES" sz="2400" b="1" dirty="0" smtClean="0">
                <a:solidFill>
                  <a:srgbClr val="7030A0"/>
                </a:solidFill>
                <a:latin typeface="Arial Black" pitchFamily="34" charset="0"/>
                <a:cs typeface="Arial" pitchFamily="34" charset="0"/>
              </a:rPr>
              <a:t>METOLOGÍA USADA EN EL ESTUDIO</a:t>
            </a:r>
            <a:endParaRPr lang="es-ES" sz="2400" b="1" dirty="0">
              <a:solidFill>
                <a:srgbClr val="7030A0"/>
              </a:solidFill>
              <a:latin typeface="Arial Black" pitchFamily="34" charset="0"/>
              <a:cs typeface="Arial" pitchFamily="34" charset="0"/>
            </a:endParaRPr>
          </a:p>
        </p:txBody>
      </p:sp>
      <p:sp>
        <p:nvSpPr>
          <p:cNvPr id="2" name="1 Marcador de contenido"/>
          <p:cNvSpPr>
            <a:spLocks noGrp="1"/>
          </p:cNvSpPr>
          <p:nvPr>
            <p:ph idx="1"/>
          </p:nvPr>
        </p:nvSpPr>
        <p:spPr>
          <a:xfrm>
            <a:off x="0" y="2963498"/>
            <a:ext cx="11053463" cy="3705862"/>
          </a:xfrm>
        </p:spPr>
        <p:txBody>
          <a:bodyPr>
            <a:normAutofit lnSpcReduction="10000"/>
          </a:bodyPr>
          <a:lstStyle/>
          <a:p>
            <a:pPr>
              <a:buClr>
                <a:srgbClr val="7030A0"/>
              </a:buClr>
            </a:pPr>
            <a:r>
              <a:rPr lang="es-ES_tradnl" sz="2200" dirty="0">
                <a:solidFill>
                  <a:srgbClr val="002060"/>
                </a:solidFill>
                <a:latin typeface="Arial" pitchFamily="34" charset="0"/>
                <a:cs typeface="Arial" pitchFamily="34" charset="0"/>
              </a:rPr>
              <a:t>En base al objeto de estudio, se utilizará el </a:t>
            </a:r>
            <a:r>
              <a:rPr lang="es-ES_tradnl" sz="2200" u="sng" dirty="0" smtClean="0">
                <a:solidFill>
                  <a:srgbClr val="002060"/>
                </a:solidFill>
                <a:latin typeface="Arial" pitchFamily="34" charset="0"/>
                <a:cs typeface="Arial" pitchFamily="34" charset="0"/>
              </a:rPr>
              <a:t>método descriptivo</a:t>
            </a:r>
            <a:r>
              <a:rPr lang="es-ES_tradnl" sz="2200" dirty="0" smtClean="0">
                <a:solidFill>
                  <a:srgbClr val="002060"/>
                </a:solidFill>
                <a:latin typeface="Arial" pitchFamily="34" charset="0"/>
                <a:cs typeface="Arial" pitchFamily="34" charset="0"/>
              </a:rPr>
              <a:t>, que </a:t>
            </a:r>
            <a:r>
              <a:rPr lang="es-EC" sz="2200" dirty="0" smtClean="0">
                <a:solidFill>
                  <a:srgbClr val="002060"/>
                </a:solidFill>
                <a:latin typeface="Arial" pitchFamily="34" charset="0"/>
                <a:cs typeface="Arial" pitchFamily="34" charset="0"/>
              </a:rPr>
              <a:t>busca </a:t>
            </a:r>
            <a:r>
              <a:rPr lang="es-EC" sz="2200" dirty="0">
                <a:solidFill>
                  <a:srgbClr val="002060"/>
                </a:solidFill>
                <a:latin typeface="Arial" pitchFamily="34" charset="0"/>
                <a:cs typeface="Arial" pitchFamily="34" charset="0"/>
              </a:rPr>
              <a:t>especificar las </a:t>
            </a:r>
            <a:r>
              <a:rPr lang="es-EC" sz="2200" dirty="0" smtClean="0">
                <a:solidFill>
                  <a:srgbClr val="002060"/>
                </a:solidFill>
                <a:latin typeface="Arial" pitchFamily="34" charset="0"/>
                <a:cs typeface="Arial" pitchFamily="34" charset="0"/>
              </a:rPr>
              <a:t>propiedades y características de las operaciones militares que </a:t>
            </a:r>
            <a:r>
              <a:rPr lang="es-EC" sz="2200" dirty="0">
                <a:solidFill>
                  <a:srgbClr val="002060"/>
                </a:solidFill>
                <a:latin typeface="Arial" pitchFamily="34" charset="0"/>
                <a:cs typeface="Arial" pitchFamily="34" charset="0"/>
              </a:rPr>
              <a:t>se somete a un </a:t>
            </a:r>
            <a:r>
              <a:rPr lang="es-EC" sz="2200" dirty="0" smtClean="0">
                <a:solidFill>
                  <a:srgbClr val="002060"/>
                </a:solidFill>
                <a:latin typeface="Arial" pitchFamily="34" charset="0"/>
                <a:cs typeface="Arial" pitchFamily="34" charset="0"/>
              </a:rPr>
              <a:t>análisis.</a:t>
            </a:r>
          </a:p>
          <a:p>
            <a:pPr>
              <a:buClr>
                <a:srgbClr val="7030A0"/>
              </a:buClr>
            </a:pPr>
            <a:endParaRPr lang="es-EC" sz="2200" dirty="0" smtClean="0">
              <a:solidFill>
                <a:srgbClr val="002060"/>
              </a:solidFill>
              <a:latin typeface="Arial" pitchFamily="34" charset="0"/>
              <a:cs typeface="Arial" pitchFamily="34" charset="0"/>
            </a:endParaRPr>
          </a:p>
          <a:p>
            <a:pPr>
              <a:buClr>
                <a:srgbClr val="7030A0"/>
              </a:buClr>
            </a:pPr>
            <a:r>
              <a:rPr lang="es-EC" sz="2200" dirty="0">
                <a:solidFill>
                  <a:srgbClr val="002060"/>
                </a:solidFill>
                <a:latin typeface="Arial" pitchFamily="34" charset="0"/>
                <a:cs typeface="Arial" pitchFamily="34" charset="0"/>
              </a:rPr>
              <a:t>El </a:t>
            </a:r>
            <a:r>
              <a:rPr lang="es-EC" sz="2200" u="sng" dirty="0">
                <a:solidFill>
                  <a:srgbClr val="002060"/>
                </a:solidFill>
                <a:latin typeface="Arial" pitchFamily="34" charset="0"/>
                <a:cs typeface="Arial" pitchFamily="34" charset="0"/>
              </a:rPr>
              <a:t>enfoque</a:t>
            </a:r>
            <a:r>
              <a:rPr lang="es-EC" sz="2200" dirty="0">
                <a:solidFill>
                  <a:srgbClr val="002060"/>
                </a:solidFill>
                <a:latin typeface="Arial" pitchFamily="34" charset="0"/>
                <a:cs typeface="Arial" pitchFamily="34" charset="0"/>
              </a:rPr>
              <a:t> utilizado es el </a:t>
            </a:r>
            <a:r>
              <a:rPr lang="es-EC" sz="2200" u="sng" dirty="0">
                <a:solidFill>
                  <a:srgbClr val="002060"/>
                </a:solidFill>
                <a:latin typeface="Arial" pitchFamily="34" charset="0"/>
                <a:cs typeface="Arial" pitchFamily="34" charset="0"/>
              </a:rPr>
              <a:t>sistemático</a:t>
            </a:r>
            <a:r>
              <a:rPr lang="es-EC" sz="2200" dirty="0">
                <a:solidFill>
                  <a:srgbClr val="002060"/>
                </a:solidFill>
                <a:latin typeface="Arial" pitchFamily="34" charset="0"/>
                <a:cs typeface="Arial" pitchFamily="34" charset="0"/>
              </a:rPr>
              <a:t>, porque las operaciones militares son un conjunto de elementos en interacción, que forman parte de un sistema, en busca un resultado superior de </a:t>
            </a:r>
            <a:r>
              <a:rPr lang="es-EC" sz="2200" dirty="0" smtClean="0">
                <a:solidFill>
                  <a:srgbClr val="002060"/>
                </a:solidFill>
                <a:latin typeface="Arial" pitchFamily="34" charset="0"/>
                <a:cs typeface="Arial" pitchFamily="34" charset="0"/>
              </a:rPr>
              <a:t>calidad; producto de la investigación de campo y bibliográfica.</a:t>
            </a:r>
            <a:endParaRPr lang="es-ES" sz="2200" dirty="0">
              <a:solidFill>
                <a:srgbClr val="002060"/>
              </a:solidFill>
              <a:latin typeface="Arial" pitchFamily="34" charset="0"/>
              <a:cs typeface="Arial" pitchFamily="34" charset="0"/>
            </a:endParaRPr>
          </a:p>
          <a:p>
            <a:pPr>
              <a:buClr>
                <a:srgbClr val="7030A0"/>
              </a:buClr>
            </a:pPr>
            <a:endParaRPr lang="es-ES_tradnl" sz="2200" dirty="0">
              <a:solidFill>
                <a:srgbClr val="002060"/>
              </a:solidFill>
              <a:latin typeface="Arial" pitchFamily="34" charset="0"/>
              <a:cs typeface="Arial" pitchFamily="34" charset="0"/>
            </a:endParaRPr>
          </a:p>
          <a:p>
            <a:pPr>
              <a:buClr>
                <a:srgbClr val="7030A0"/>
              </a:buClr>
            </a:pPr>
            <a:r>
              <a:rPr lang="es-EC" sz="2200" dirty="0" smtClean="0">
                <a:solidFill>
                  <a:srgbClr val="002060"/>
                </a:solidFill>
                <a:latin typeface="Arial" pitchFamily="34" charset="0"/>
                <a:cs typeface="Arial" pitchFamily="34" charset="0"/>
              </a:rPr>
              <a:t>El </a:t>
            </a:r>
            <a:r>
              <a:rPr lang="es-EC" sz="2200" u="sng" dirty="0" smtClean="0">
                <a:solidFill>
                  <a:srgbClr val="002060"/>
                </a:solidFill>
                <a:latin typeface="Arial" pitchFamily="34" charset="0"/>
                <a:cs typeface="Arial" pitchFamily="34" charset="0"/>
              </a:rPr>
              <a:t>análisis documental </a:t>
            </a:r>
            <a:r>
              <a:rPr lang="es-EC" sz="2200" dirty="0" smtClean="0">
                <a:solidFill>
                  <a:srgbClr val="002060"/>
                </a:solidFill>
                <a:latin typeface="Arial" pitchFamily="34" charset="0"/>
                <a:cs typeface="Arial" pitchFamily="34" charset="0"/>
              </a:rPr>
              <a:t>es apropiado </a:t>
            </a:r>
            <a:r>
              <a:rPr lang="es-EC" sz="2200" dirty="0">
                <a:solidFill>
                  <a:srgbClr val="002060"/>
                </a:solidFill>
                <a:latin typeface="Arial" pitchFamily="34" charset="0"/>
                <a:cs typeface="Arial" pitchFamily="34" charset="0"/>
              </a:rPr>
              <a:t>para </a:t>
            </a:r>
            <a:r>
              <a:rPr lang="es-EC" sz="2200" dirty="0" smtClean="0">
                <a:solidFill>
                  <a:srgbClr val="002060"/>
                </a:solidFill>
                <a:latin typeface="Arial" pitchFamily="34" charset="0"/>
                <a:cs typeface="Arial" pitchFamily="34" charset="0"/>
              </a:rPr>
              <a:t>descomponer </a:t>
            </a:r>
            <a:r>
              <a:rPr lang="es-EC" sz="2200" dirty="0">
                <a:solidFill>
                  <a:srgbClr val="002060"/>
                </a:solidFill>
                <a:latin typeface="Arial" pitchFamily="34" charset="0"/>
                <a:cs typeface="Arial" pitchFamily="34" charset="0"/>
              </a:rPr>
              <a:t>un documento en sus partes </a:t>
            </a:r>
            <a:r>
              <a:rPr lang="es-EC" sz="2200" dirty="0" smtClean="0">
                <a:solidFill>
                  <a:srgbClr val="002060"/>
                </a:solidFill>
                <a:latin typeface="Arial" pitchFamily="34" charset="0"/>
                <a:cs typeface="Arial" pitchFamily="34" charset="0"/>
              </a:rPr>
              <a:t>esenciales, relacionando la teoría e información de operaciones militares.</a:t>
            </a:r>
          </a:p>
        </p:txBody>
      </p:sp>
    </p:spTree>
    <p:extLst>
      <p:ext uri="{BB962C8B-B14F-4D97-AF65-F5344CB8AC3E}">
        <p14:creationId xmlns:p14="http://schemas.microsoft.com/office/powerpoint/2010/main" val="23612888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7 Título"/>
          <p:cNvSpPr>
            <a:spLocks noGrp="1"/>
          </p:cNvSpPr>
          <p:nvPr>
            <p:ph type="title"/>
          </p:nvPr>
        </p:nvSpPr>
        <p:spPr>
          <a:xfrm>
            <a:off x="1198769" y="836712"/>
            <a:ext cx="8846583" cy="1008988"/>
          </a:xfrm>
        </p:spPr>
        <p:style>
          <a:lnRef idx="0">
            <a:schemeClr val="accent5"/>
          </a:lnRef>
          <a:fillRef idx="3">
            <a:schemeClr val="accent5"/>
          </a:fillRef>
          <a:effectRef idx="3">
            <a:schemeClr val="accent5"/>
          </a:effectRef>
          <a:fontRef idx="minor">
            <a:schemeClr val="lt1"/>
          </a:fontRef>
        </p:style>
        <p:txBody>
          <a:bodyPr>
            <a:noAutofit/>
          </a:bodyPr>
          <a:lstStyle/>
          <a:p>
            <a:r>
              <a:rPr lang="es-ES" sz="3000" b="1" dirty="0" smtClean="0">
                <a:solidFill>
                  <a:srgbClr val="7030A0"/>
                </a:solidFill>
                <a:latin typeface="Arial Black" pitchFamily="34" charset="0"/>
                <a:cs typeface="Arial" pitchFamily="34" charset="0"/>
              </a:rPr>
              <a:t>MARCO TEÓRICO DE LOS SISTEMAS DE GESTIÓN DE LA CALIDAD Y NORMAS ISO</a:t>
            </a:r>
            <a:endParaRPr lang="es-ES" sz="3000" b="1" dirty="0">
              <a:solidFill>
                <a:srgbClr val="7030A0"/>
              </a:solidFill>
              <a:latin typeface="Arial Black" pitchFamily="34" charset="0"/>
              <a:cs typeface="Arial" pitchFamily="34" charset="0"/>
            </a:endParaRPr>
          </a:p>
        </p:txBody>
      </p:sp>
      <p:pic>
        <p:nvPicPr>
          <p:cNvPr id="11"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7" y="260648"/>
            <a:ext cx="1817676" cy="468000"/>
          </a:xfrm>
          <a:prstGeom prst="rect">
            <a:avLst/>
          </a:prstGeom>
        </p:spPr>
      </p:pic>
      <p:pic>
        <p:nvPicPr>
          <p:cNvPr id="12" name="11 Imagen"/>
          <p:cNvPicPr/>
          <p:nvPr/>
        </p:nvPicPr>
        <p:blipFill>
          <a:blip r:embed="rId3"/>
          <a:stretch>
            <a:fillRect/>
          </a:stretch>
        </p:blipFill>
        <p:spPr>
          <a:xfrm>
            <a:off x="10405392" y="229054"/>
            <a:ext cx="486070" cy="499594"/>
          </a:xfrm>
          <a:prstGeom prst="rect">
            <a:avLst/>
          </a:prstGeom>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9200" y="1988840"/>
            <a:ext cx="1809368" cy="205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4 Grupo"/>
          <p:cNvGrpSpPr/>
          <p:nvPr/>
        </p:nvGrpSpPr>
        <p:grpSpPr>
          <a:xfrm>
            <a:off x="782078" y="4725144"/>
            <a:ext cx="2597186" cy="1985838"/>
            <a:chOff x="2632670" y="4797152"/>
            <a:chExt cx="2597186" cy="1985838"/>
          </a:xfrm>
        </p:grpSpPr>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9840" y="4797152"/>
              <a:ext cx="2286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2632670" y="6321325"/>
              <a:ext cx="2597186" cy="461665"/>
            </a:xfrm>
            <a:prstGeom prst="rect">
              <a:avLst/>
            </a:prstGeom>
            <a:noFill/>
          </p:spPr>
          <p:txBody>
            <a:bodyPr wrap="none" rtlCol="0">
              <a:spAutoFit/>
            </a:bodyPr>
            <a:lstStyle/>
            <a:p>
              <a:r>
                <a:rPr lang="es-ES" sz="2400" b="1" dirty="0" smtClean="0">
                  <a:solidFill>
                    <a:srgbClr val="002060"/>
                  </a:solidFill>
                </a:rPr>
                <a:t>Círculo de Deming</a:t>
              </a:r>
              <a:endParaRPr lang="es-ES" sz="2400" b="1" dirty="0">
                <a:solidFill>
                  <a:srgbClr val="002060"/>
                </a:solidFill>
              </a:endParaRPr>
            </a:p>
          </p:txBody>
        </p:sp>
      </p:grpSp>
      <p:pic>
        <p:nvPicPr>
          <p:cNvPr id="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8266" y="4410759"/>
            <a:ext cx="29527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8688" y="3429000"/>
            <a:ext cx="6809083"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98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2" name="Text Box 18"/>
          <p:cNvSpPr txBox="1">
            <a:spLocks noChangeArrowheads="1"/>
          </p:cNvSpPr>
          <p:nvPr/>
        </p:nvSpPr>
        <p:spPr bwMode="auto">
          <a:xfrm>
            <a:off x="2988568" y="1437519"/>
            <a:ext cx="7589214"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fontAlgn="base" hangingPunct="0">
              <a:spcBef>
                <a:spcPct val="0"/>
              </a:spcBef>
              <a:spcAft>
                <a:spcPct val="0"/>
              </a:spcAft>
              <a:defRPr/>
            </a:pPr>
            <a:r>
              <a:rPr lang="es-ES" sz="2800" b="1" kern="0" dirty="0" smtClean="0">
                <a:ln w="11430">
                  <a:solidFill>
                    <a:sysClr val="windowText" lastClr="000000">
                      <a:lumMod val="95000"/>
                      <a:lumOff val="5000"/>
                    </a:sysClr>
                  </a:solidFill>
                </a:ln>
                <a:solidFill>
                  <a:srgbClr val="FFFF00"/>
                </a:solidFill>
                <a:effectLst>
                  <a:outerShdw blurRad="38100" dist="38100" dir="2700000" algn="tl">
                    <a:srgbClr val="000000">
                      <a:alpha val="43137"/>
                    </a:srgbClr>
                  </a:outerShdw>
                </a:effectLst>
                <a:latin typeface="Impact" pitchFamily="34" charset="0"/>
                <a:cs typeface="Times New Roman" pitchFamily="18" charset="0"/>
              </a:rPr>
              <a:t>ANÁLISIS DE LA SITUACIÓN ACTUAL CÍA. PUENTES </a:t>
            </a:r>
            <a:endParaRPr lang="en-US" sz="2800" b="1" kern="0" dirty="0">
              <a:solidFill>
                <a:srgbClr val="FFFF00"/>
              </a:solidFill>
              <a:effectLst>
                <a:outerShdw blurRad="38100" dist="38100" dir="2700000" algn="tl">
                  <a:srgbClr val="000000">
                    <a:alpha val="43137"/>
                  </a:srgbClr>
                </a:outerShdw>
              </a:effectLst>
              <a:latin typeface="Impact" pitchFamily="34" charset="0"/>
              <a:cs typeface="Arial" pitchFamily="34" charset="0"/>
            </a:endParaRPr>
          </a:p>
        </p:txBody>
      </p:sp>
      <p:sp>
        <p:nvSpPr>
          <p:cNvPr id="23" name="Arc 11"/>
          <p:cNvSpPr>
            <a:spLocks/>
          </p:cNvSpPr>
          <p:nvPr/>
        </p:nvSpPr>
        <p:spPr bwMode="auto">
          <a:xfrm flipH="1">
            <a:off x="972344" y="1674386"/>
            <a:ext cx="2611802" cy="4418910"/>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7030A0"/>
            </a:solidFill>
            <a:prstDash val="sysDot"/>
            <a:round/>
            <a:headEnd/>
            <a:tailEnd/>
          </a:ln>
        </p:spPr>
        <p:txBody>
          <a:bodyPr wrap="none" anchor="ctr"/>
          <a:lstStyle/>
          <a:p>
            <a:pPr algn="ctr" eaLnBrk="0" fontAlgn="base" hangingPunct="0">
              <a:spcBef>
                <a:spcPct val="0"/>
              </a:spcBef>
              <a:spcAft>
                <a:spcPct val="0"/>
              </a:spcAft>
              <a:defRPr/>
            </a:pPr>
            <a:endParaRPr lang="es-AR" sz="1200" b="1" kern="0" dirty="0">
              <a:latin typeface="Arial Narrow" pitchFamily="34" charset="0"/>
            </a:endParaRPr>
          </a:p>
        </p:txBody>
      </p:sp>
      <p:sp>
        <p:nvSpPr>
          <p:cNvPr id="24" name="Oval 4">
            <a:hlinkClick r:id="rId3" action="ppaction://hlinksldjump"/>
          </p:cNvPr>
          <p:cNvSpPr>
            <a:spLocks noChangeArrowheads="1"/>
          </p:cNvSpPr>
          <p:nvPr/>
        </p:nvSpPr>
        <p:spPr bwMode="auto">
          <a:xfrm flipH="1">
            <a:off x="2052464" y="1481426"/>
            <a:ext cx="528409"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smtClean="0">
                <a:solidFill>
                  <a:srgbClr val="FFFF00"/>
                </a:solidFill>
                <a:effectLst>
                  <a:outerShdw blurRad="38100" dist="38100" dir="2700000" algn="tl">
                    <a:srgbClr val="000000">
                      <a:alpha val="43137"/>
                    </a:srgbClr>
                  </a:outerShdw>
                </a:effectLst>
              </a:rPr>
              <a:t>1</a:t>
            </a:r>
            <a:endParaRPr lang="en-US" sz="2000" b="1" kern="0" dirty="0">
              <a:solidFill>
                <a:srgbClr val="FFFF00"/>
              </a:solidFill>
              <a:effectLst>
                <a:outerShdw blurRad="38100" dist="38100" dir="2700000" algn="tl">
                  <a:srgbClr val="000000">
                    <a:alpha val="43137"/>
                  </a:srgbClr>
                </a:outerShdw>
              </a:effectLst>
            </a:endParaRPr>
          </a:p>
        </p:txBody>
      </p:sp>
      <p:sp>
        <p:nvSpPr>
          <p:cNvPr id="28" name="Oval 4">
            <a:hlinkClick r:id="rId4" action="ppaction://hlinksldjump"/>
          </p:cNvPr>
          <p:cNvSpPr>
            <a:spLocks noChangeArrowheads="1"/>
          </p:cNvSpPr>
          <p:nvPr/>
        </p:nvSpPr>
        <p:spPr bwMode="auto">
          <a:xfrm flipH="1">
            <a:off x="1044352" y="4869160"/>
            <a:ext cx="528409"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a:solidFill>
                  <a:srgbClr val="FFFF00"/>
                </a:solidFill>
                <a:effectLst>
                  <a:outerShdw blurRad="38100" dist="38100" dir="2700000" algn="tl">
                    <a:srgbClr val="000000">
                      <a:alpha val="43137"/>
                    </a:srgbClr>
                  </a:outerShdw>
                </a:effectLst>
              </a:rPr>
              <a:t>4</a:t>
            </a:r>
            <a:endParaRPr lang="en-US" sz="2000" b="1" kern="0" dirty="0">
              <a:solidFill>
                <a:srgbClr val="FFFF00"/>
              </a:solidFill>
              <a:effectLst>
                <a:outerShdw blurRad="38100" dist="38100" dir="2700000" algn="tl">
                  <a:srgbClr val="000000">
                    <a:alpha val="43137"/>
                  </a:srgbClr>
                </a:outerShdw>
              </a:effectLst>
            </a:endParaRPr>
          </a:p>
        </p:txBody>
      </p:sp>
      <p:sp>
        <p:nvSpPr>
          <p:cNvPr id="32" name="Text Box 18"/>
          <p:cNvSpPr txBox="1">
            <a:spLocks noChangeArrowheads="1"/>
          </p:cNvSpPr>
          <p:nvPr/>
        </p:nvSpPr>
        <p:spPr bwMode="auto">
          <a:xfrm>
            <a:off x="1980456" y="4797152"/>
            <a:ext cx="6788029"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eaLnBrk="0" fontAlgn="base" hangingPunct="0">
              <a:spcBef>
                <a:spcPct val="0"/>
              </a:spcBef>
              <a:spcAft>
                <a:spcPct val="0"/>
              </a:spcAft>
              <a:defRPr/>
            </a:pPr>
            <a:r>
              <a:rPr lang="es-EC" sz="28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ELABORACIÓN DE LOS PROCEDIMIENTOS</a:t>
            </a:r>
            <a:endParaRPr lang="es-EC" sz="28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
        <p:nvSpPr>
          <p:cNvPr id="12" name="Text Box 18"/>
          <p:cNvSpPr txBox="1">
            <a:spLocks noChangeArrowheads="1"/>
          </p:cNvSpPr>
          <p:nvPr/>
        </p:nvSpPr>
        <p:spPr bwMode="auto">
          <a:xfrm>
            <a:off x="1925657" y="2545740"/>
            <a:ext cx="7488831"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defRPr/>
            </a:pPr>
            <a:r>
              <a:rPr lang="es-ES" sz="2800" b="1" kern="0" dirty="0" smtClean="0">
                <a:ln w="11430">
                  <a:solidFill>
                    <a:sysClr val="windowText" lastClr="000000">
                      <a:lumMod val="95000"/>
                      <a:lumOff val="5000"/>
                    </a:sysClr>
                  </a:solidFill>
                </a:ln>
                <a:solidFill>
                  <a:srgbClr val="FFFF00"/>
                </a:solidFill>
                <a:effectLst>
                  <a:outerShdw blurRad="38100" dist="38100" dir="2700000" algn="tl">
                    <a:srgbClr val="000000">
                      <a:alpha val="43137"/>
                    </a:srgbClr>
                  </a:outerShdw>
                </a:effectLst>
                <a:latin typeface="Impact" pitchFamily="34" charset="0"/>
                <a:cs typeface="Times New Roman" pitchFamily="18" charset="0"/>
              </a:rPr>
              <a:t>SISTEMAS DE GESTIÓN DE LA CALIDAD Y NORMAS ISO</a:t>
            </a:r>
            <a:endParaRPr lang="en-US" sz="2800" b="1" kern="0" dirty="0">
              <a:solidFill>
                <a:srgbClr val="FFFF00"/>
              </a:solidFill>
              <a:effectLst>
                <a:outerShdw blurRad="38100" dist="38100" dir="2700000" algn="tl">
                  <a:srgbClr val="000000">
                    <a:alpha val="43137"/>
                  </a:srgbClr>
                </a:outerShdw>
              </a:effectLst>
              <a:latin typeface="Impact" pitchFamily="34" charset="0"/>
              <a:cs typeface="Arial" pitchFamily="34" charset="0"/>
            </a:endParaRPr>
          </a:p>
        </p:txBody>
      </p:sp>
      <p:sp>
        <p:nvSpPr>
          <p:cNvPr id="13" name="Oval 4">
            <a:hlinkClick r:id="rId5" action="ppaction://hlinksldjump"/>
          </p:cNvPr>
          <p:cNvSpPr>
            <a:spLocks noChangeArrowheads="1"/>
          </p:cNvSpPr>
          <p:nvPr/>
        </p:nvSpPr>
        <p:spPr bwMode="auto">
          <a:xfrm flipH="1">
            <a:off x="986259" y="2561546"/>
            <a:ext cx="528409"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a:solidFill>
                  <a:srgbClr val="FFFF00"/>
                </a:solidFill>
                <a:effectLst>
                  <a:outerShdw blurRad="38100" dist="38100" dir="2700000" algn="tl">
                    <a:srgbClr val="000000">
                      <a:alpha val="43137"/>
                    </a:srgbClr>
                  </a:outerShdw>
                </a:effectLst>
              </a:rPr>
              <a:t>2</a:t>
            </a:r>
            <a:endParaRPr lang="en-US" sz="2000" b="1" kern="0" dirty="0">
              <a:solidFill>
                <a:srgbClr val="FFFF00"/>
              </a:solidFill>
              <a:effectLst>
                <a:outerShdw blurRad="38100" dist="38100" dir="2700000" algn="tl">
                  <a:srgbClr val="000000">
                    <a:alpha val="43137"/>
                  </a:srgbClr>
                </a:outerShdw>
              </a:effectLst>
            </a:endParaRPr>
          </a:p>
        </p:txBody>
      </p:sp>
      <p:sp>
        <p:nvSpPr>
          <p:cNvPr id="19" name="Text Box 18"/>
          <p:cNvSpPr txBox="1">
            <a:spLocks noChangeArrowheads="1"/>
          </p:cNvSpPr>
          <p:nvPr/>
        </p:nvSpPr>
        <p:spPr bwMode="auto">
          <a:xfrm>
            <a:off x="1484389" y="3622231"/>
            <a:ext cx="8455847"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a:defRPr/>
            </a:pPr>
            <a:r>
              <a:rPr lang="es-ES" sz="2800" b="1" kern="0" dirty="0" smtClean="0">
                <a:ln w="11430">
                  <a:solidFill>
                    <a:sysClr val="windowText" lastClr="000000">
                      <a:lumMod val="95000"/>
                      <a:lumOff val="5000"/>
                    </a:sysClr>
                  </a:solidFill>
                </a:ln>
                <a:solidFill>
                  <a:srgbClr val="FFFF00"/>
                </a:solidFill>
                <a:effectLst>
                  <a:outerShdw blurRad="38100" dist="38100" dir="2700000" algn="tl">
                    <a:srgbClr val="000000">
                      <a:alpha val="43137"/>
                    </a:srgbClr>
                  </a:outerShdw>
                </a:effectLst>
                <a:latin typeface="Impact" pitchFamily="34" charset="0"/>
                <a:cs typeface="Times New Roman" pitchFamily="18" charset="0"/>
              </a:rPr>
              <a:t>DISEÑO DEL MANUAL DE CALIDAD DE LA COMPAÑÍA PUENTES</a:t>
            </a:r>
            <a:endParaRPr lang="en-US" sz="2800" b="1" kern="0" dirty="0">
              <a:solidFill>
                <a:srgbClr val="FFFF00"/>
              </a:solidFill>
              <a:effectLst>
                <a:outerShdw blurRad="38100" dist="38100" dir="2700000" algn="tl">
                  <a:srgbClr val="000000">
                    <a:alpha val="43137"/>
                  </a:srgbClr>
                </a:outerShdw>
              </a:effectLst>
              <a:latin typeface="Impact" pitchFamily="34" charset="0"/>
              <a:cs typeface="Arial" pitchFamily="34" charset="0"/>
            </a:endParaRPr>
          </a:p>
        </p:txBody>
      </p:sp>
      <p:sp>
        <p:nvSpPr>
          <p:cNvPr id="20" name="Oval 4">
            <a:hlinkClick r:id="rId6" action="ppaction://hlinksldjump"/>
          </p:cNvPr>
          <p:cNvSpPr>
            <a:spLocks noChangeArrowheads="1"/>
          </p:cNvSpPr>
          <p:nvPr/>
        </p:nvSpPr>
        <p:spPr bwMode="auto">
          <a:xfrm flipH="1">
            <a:off x="708359" y="3645024"/>
            <a:ext cx="528409"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a:solidFill>
                  <a:srgbClr val="FFFF00"/>
                </a:solidFill>
                <a:effectLst>
                  <a:outerShdw blurRad="38100" dist="38100" dir="2700000" algn="tl">
                    <a:srgbClr val="000000">
                      <a:alpha val="43137"/>
                    </a:srgbClr>
                  </a:outerShdw>
                </a:effectLst>
              </a:rPr>
              <a:t>3</a:t>
            </a:r>
            <a:endParaRPr lang="en-US" sz="2000" b="1" kern="0" dirty="0">
              <a:solidFill>
                <a:srgbClr val="FFFF00"/>
              </a:solidFill>
              <a:effectLst>
                <a:outerShdw blurRad="38100" dist="38100" dir="2700000" algn="tl">
                  <a:srgbClr val="000000">
                    <a:alpha val="43137"/>
                  </a:srgbClr>
                </a:outerShdw>
              </a:effectLst>
            </a:endParaRPr>
          </a:p>
        </p:txBody>
      </p:sp>
      <p:sp>
        <p:nvSpPr>
          <p:cNvPr id="31" name="Text Box 18"/>
          <p:cNvSpPr txBox="1">
            <a:spLocks noChangeArrowheads="1"/>
          </p:cNvSpPr>
          <p:nvPr/>
        </p:nvSpPr>
        <p:spPr bwMode="auto">
          <a:xfrm>
            <a:off x="3209094" y="5886028"/>
            <a:ext cx="6205394" cy="523220"/>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lvl="0">
              <a:defRPr/>
            </a:pPr>
            <a:r>
              <a:rPr lang="es-ES" sz="2800" kern="0" dirty="0" smtClean="0">
                <a:ln w="11430">
                  <a:solidFill>
                    <a:sysClr val="windowText" lastClr="000000">
                      <a:lumMod val="95000"/>
                      <a:lumOff val="5000"/>
                    </a:sysClr>
                  </a:solidFill>
                </a:ln>
                <a:solidFill>
                  <a:srgbClr val="FFFF00"/>
                </a:solidFill>
                <a:latin typeface="Impact" pitchFamily="34" charset="0"/>
                <a:cs typeface="Times New Roman" pitchFamily="18" charset="0"/>
              </a:rPr>
              <a:t>CONCLUSIONES Y RECOMENDACIONES</a:t>
            </a:r>
            <a:endParaRPr lang="es-EC" sz="2800" kern="0" dirty="0">
              <a:ln w="11430">
                <a:solidFill>
                  <a:sysClr val="windowText" lastClr="000000">
                    <a:lumMod val="95000"/>
                    <a:lumOff val="5000"/>
                  </a:sysClr>
                </a:solidFill>
              </a:ln>
              <a:solidFill>
                <a:srgbClr val="FFFF00"/>
              </a:solidFill>
              <a:latin typeface="Impact" pitchFamily="34" charset="0"/>
              <a:cs typeface="Times New Roman" pitchFamily="18" charset="0"/>
            </a:endParaRPr>
          </a:p>
        </p:txBody>
      </p:sp>
      <p:sp>
        <p:nvSpPr>
          <p:cNvPr id="33" name="Oval 4">
            <a:hlinkClick r:id="rId7" action="ppaction://hlinksldjump"/>
          </p:cNvPr>
          <p:cNvSpPr>
            <a:spLocks noChangeArrowheads="1"/>
          </p:cNvSpPr>
          <p:nvPr/>
        </p:nvSpPr>
        <p:spPr bwMode="auto">
          <a:xfrm flipH="1">
            <a:off x="2196479" y="5875593"/>
            <a:ext cx="528409"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fontAlgn="base">
              <a:spcBef>
                <a:spcPct val="0"/>
              </a:spcBef>
              <a:spcAft>
                <a:spcPct val="0"/>
              </a:spcAft>
              <a:defRPr/>
            </a:pPr>
            <a:r>
              <a:rPr lang="es-AR" sz="2000" b="1" kern="0" dirty="0">
                <a:solidFill>
                  <a:srgbClr val="FFFF00"/>
                </a:solidFill>
                <a:effectLst>
                  <a:outerShdw blurRad="38100" dist="38100" dir="2700000" algn="tl">
                    <a:srgbClr val="000000">
                      <a:alpha val="43137"/>
                    </a:srgbClr>
                  </a:outerShdw>
                </a:effectLst>
              </a:rPr>
              <a:t>5</a:t>
            </a:r>
            <a:endParaRPr lang="en-US" sz="2000" b="1" kern="0" dirty="0">
              <a:solidFill>
                <a:srgbClr val="FFFF00"/>
              </a:solidFill>
              <a:effectLst>
                <a:outerShdw blurRad="38100" dist="38100" dir="2700000" algn="tl">
                  <a:srgbClr val="000000">
                    <a:alpha val="43137"/>
                  </a:srgbClr>
                </a:outerShdw>
              </a:effectLst>
            </a:endParaRPr>
          </a:p>
        </p:txBody>
      </p:sp>
      <p:sp>
        <p:nvSpPr>
          <p:cNvPr id="25" name="1 Título"/>
          <p:cNvSpPr>
            <a:spLocks noGrp="1"/>
          </p:cNvSpPr>
          <p:nvPr>
            <p:ph type="title"/>
          </p:nvPr>
        </p:nvSpPr>
        <p:spPr>
          <a:xfrm>
            <a:off x="4140696" y="519344"/>
            <a:ext cx="2880320" cy="533392"/>
          </a:xfrm>
        </p:spPr>
        <p:style>
          <a:lnRef idx="0">
            <a:schemeClr val="accent5"/>
          </a:lnRef>
          <a:fillRef idx="3">
            <a:schemeClr val="accent5"/>
          </a:fillRef>
          <a:effectRef idx="3">
            <a:schemeClr val="accent5"/>
          </a:effectRef>
          <a:fontRef idx="minor">
            <a:schemeClr val="lt1"/>
          </a:fontRef>
        </p:style>
        <p:txBody>
          <a:bodyPr>
            <a:noAutofit/>
          </a:bodyPr>
          <a:lstStyle/>
          <a:p>
            <a:r>
              <a:rPr lang="es-ES" sz="3000" b="1" dirty="0" smtClean="0">
                <a:solidFill>
                  <a:srgbClr val="7030A0"/>
                </a:solidFill>
                <a:latin typeface="Arial Black" pitchFamily="34" charset="0"/>
                <a:cs typeface="Arial" pitchFamily="34" charset="0"/>
              </a:rPr>
              <a:t>CONTENIDO</a:t>
            </a:r>
            <a:endParaRPr lang="es-ES" sz="3000" b="1" dirty="0">
              <a:solidFill>
                <a:srgbClr val="7030A0"/>
              </a:solidFill>
              <a:latin typeface="Arial Black" pitchFamily="34" charset="0"/>
              <a:cs typeface="Arial" pitchFamily="34" charset="0"/>
            </a:endParaRPr>
          </a:p>
        </p:txBody>
      </p:sp>
      <p:pic>
        <p:nvPicPr>
          <p:cNvPr id="34"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147" y="260648"/>
            <a:ext cx="1817676" cy="468000"/>
          </a:xfrm>
          <a:prstGeom prst="rect">
            <a:avLst/>
          </a:prstGeom>
        </p:spPr>
      </p:pic>
      <p:pic>
        <p:nvPicPr>
          <p:cNvPr id="35" name="34 Imagen"/>
          <p:cNvPicPr/>
          <p:nvPr/>
        </p:nvPicPr>
        <p:blipFill>
          <a:blip r:embed="rId9"/>
          <a:stretch>
            <a:fillRect/>
          </a:stretch>
        </p:blipFill>
        <p:spPr>
          <a:xfrm>
            <a:off x="10405392" y="229054"/>
            <a:ext cx="486070" cy="499594"/>
          </a:xfrm>
          <a:prstGeom prst="rect">
            <a:avLst/>
          </a:prstGeom>
        </p:spPr>
      </p:pic>
      <p:pic>
        <p:nvPicPr>
          <p:cNvPr id="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896" y="4101641"/>
            <a:ext cx="4936875" cy="69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008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2844552" y="210826"/>
            <a:ext cx="7272807" cy="714408"/>
          </a:xfrm>
        </p:spPr>
        <p:txBody>
          <a:bodyPr>
            <a:noAutofit/>
          </a:bodyPr>
          <a:lstStyle/>
          <a:p>
            <a:r>
              <a:rPr lang="es-ES" sz="2400" b="1" dirty="0" smtClean="0">
                <a:solidFill>
                  <a:srgbClr val="7030A0"/>
                </a:solidFill>
                <a:latin typeface="Arial Black" pitchFamily="34" charset="0"/>
                <a:cs typeface="Arial" pitchFamily="34" charset="0"/>
              </a:rPr>
              <a:t>DEFINICIONES DE LA CALIDAD</a:t>
            </a:r>
            <a:endParaRPr lang="es-ES" sz="2400" b="1" dirty="0">
              <a:solidFill>
                <a:srgbClr val="7030A0"/>
              </a:solidFill>
              <a:latin typeface="Arial Black" pitchFamily="34" charset="0"/>
              <a:cs typeface="Arial" pitchFamily="34" charset="0"/>
            </a:endParaRPr>
          </a:p>
        </p:txBody>
      </p:sp>
      <p:sp>
        <p:nvSpPr>
          <p:cNvPr id="9" name="2 Marcador de contenido"/>
          <p:cNvSpPr txBox="1">
            <a:spLocks/>
          </p:cNvSpPr>
          <p:nvPr/>
        </p:nvSpPr>
        <p:spPr>
          <a:xfrm>
            <a:off x="10480" y="2787909"/>
            <a:ext cx="11017225" cy="99800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7030A0"/>
              </a:buClr>
            </a:pPr>
            <a:r>
              <a:rPr lang="es-ES" sz="2200" dirty="0">
                <a:solidFill>
                  <a:srgbClr val="002060"/>
                </a:solidFill>
                <a:latin typeface="Arial" pitchFamily="34" charset="0"/>
                <a:cs typeface="Arial" pitchFamily="34" charset="0"/>
              </a:rPr>
              <a:t>La gestión de calidad total (TQM) es una estrategia basada en los “Círculos de Deming” que pretende alcanzar la mejora continua; se crea una cultura de calidad en todos los elementos de la empresa, involucra al producto </a:t>
            </a:r>
            <a:r>
              <a:rPr lang="es-ES" sz="2200" dirty="0" smtClean="0">
                <a:solidFill>
                  <a:srgbClr val="002060"/>
                </a:solidFill>
                <a:latin typeface="Arial" pitchFamily="34" charset="0"/>
                <a:cs typeface="Arial" pitchFamily="34" charset="0"/>
              </a:rPr>
              <a:t>y la </a:t>
            </a:r>
            <a:r>
              <a:rPr lang="es-ES" sz="2200" dirty="0">
                <a:solidFill>
                  <a:srgbClr val="002060"/>
                </a:solidFill>
                <a:latin typeface="Arial" pitchFamily="34" charset="0"/>
                <a:cs typeface="Arial" pitchFamily="34" charset="0"/>
              </a:rPr>
              <a:t>organización</a:t>
            </a:r>
            <a:r>
              <a:rPr lang="es-EC" sz="2200" dirty="0">
                <a:solidFill>
                  <a:srgbClr val="002060"/>
                </a:solidFill>
                <a:latin typeface="Arial" pitchFamily="34" charset="0"/>
                <a:cs typeface="Arial" pitchFamily="34" charset="0"/>
              </a:rPr>
              <a:t>.   </a:t>
            </a:r>
            <a:endParaRPr lang="es-ES" sz="2200" dirty="0">
              <a:solidFill>
                <a:srgbClr val="002060"/>
              </a:solidFill>
              <a:latin typeface="Arial" pitchFamily="34" charset="0"/>
              <a:cs typeface="Arial" pitchFamily="34" charset="0"/>
            </a:endParaRPr>
          </a:p>
        </p:txBody>
      </p:sp>
      <p:sp>
        <p:nvSpPr>
          <p:cNvPr id="10" name="2 Marcador de contenido"/>
          <p:cNvSpPr txBox="1">
            <a:spLocks/>
          </p:cNvSpPr>
          <p:nvPr/>
        </p:nvSpPr>
        <p:spPr>
          <a:xfrm>
            <a:off x="10481" y="1340768"/>
            <a:ext cx="11017225" cy="129614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7030A0"/>
              </a:buClr>
            </a:pPr>
            <a:r>
              <a:rPr lang="es-ES" sz="2200" dirty="0" smtClean="0">
                <a:solidFill>
                  <a:srgbClr val="002060"/>
                </a:solidFill>
                <a:latin typeface="Arial" pitchFamily="34" charset="0"/>
                <a:cs typeface="Arial" pitchFamily="34" charset="0"/>
              </a:rPr>
              <a:t>Es </a:t>
            </a:r>
            <a:r>
              <a:rPr lang="es-ES" sz="2200" dirty="0">
                <a:solidFill>
                  <a:srgbClr val="002060"/>
                </a:solidFill>
                <a:latin typeface="Arial" pitchFamily="34" charset="0"/>
                <a:cs typeface="Arial" pitchFamily="34" charset="0"/>
              </a:rPr>
              <a:t>una  propiedad  utilizada  principalmente por el mundo de la economía ya que permite determinar las características esenciales que brinda un producto o servicio y así poder  juzgar el valor de  los </a:t>
            </a:r>
            <a:r>
              <a:rPr lang="es-ES" sz="2200" dirty="0" smtClean="0">
                <a:solidFill>
                  <a:srgbClr val="002060"/>
                </a:solidFill>
                <a:latin typeface="Arial" pitchFamily="34" charset="0"/>
                <a:cs typeface="Arial" pitchFamily="34" charset="0"/>
              </a:rPr>
              <a:t>mismos.</a:t>
            </a:r>
            <a:endParaRPr lang="es-ES" sz="2200" dirty="0">
              <a:solidFill>
                <a:srgbClr val="002060"/>
              </a:solidFill>
              <a:latin typeface="Arial" pitchFamily="34" charset="0"/>
              <a:cs typeface="Arial" pitchFamily="34" charset="0"/>
            </a:endParaRPr>
          </a:p>
        </p:txBody>
      </p:sp>
      <p:sp>
        <p:nvSpPr>
          <p:cNvPr id="11" name="2 Marcador de contenido"/>
          <p:cNvSpPr txBox="1">
            <a:spLocks/>
          </p:cNvSpPr>
          <p:nvPr/>
        </p:nvSpPr>
        <p:spPr>
          <a:xfrm>
            <a:off x="10481" y="4149080"/>
            <a:ext cx="5426360" cy="1578106"/>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7030A0"/>
              </a:buClr>
            </a:pPr>
            <a:r>
              <a:rPr lang="es-ES" sz="2200" dirty="0">
                <a:solidFill>
                  <a:srgbClr val="002060"/>
                </a:solidFill>
                <a:latin typeface="Arial" pitchFamily="34" charset="0"/>
                <a:cs typeface="Arial" pitchFamily="34" charset="0"/>
              </a:rPr>
              <a:t>El círculo de calidad de Deming es una estrategia de mejora continua de la calidad, es una espiral de cuatro pasos, basada en la idea de Walter A. </a:t>
            </a:r>
            <a:r>
              <a:rPr lang="es-ES" sz="2200" dirty="0" err="1">
                <a:solidFill>
                  <a:srgbClr val="002060"/>
                </a:solidFill>
                <a:latin typeface="Arial" pitchFamily="34" charset="0"/>
                <a:cs typeface="Arial" pitchFamily="34" charset="0"/>
              </a:rPr>
              <a:t>Shewhart</a:t>
            </a:r>
            <a:r>
              <a:rPr lang="es-ES" sz="2200" dirty="0">
                <a:solidFill>
                  <a:srgbClr val="002060"/>
                </a:solidFill>
                <a:latin typeface="Arial" pitchFamily="34" charset="0"/>
                <a:cs typeface="Arial" pitchFamily="34" charset="0"/>
              </a:rPr>
              <a:t>. Es un proceso continuo de Planificar, Hacer, Verificar y </a:t>
            </a:r>
            <a:r>
              <a:rPr lang="es-ES" sz="2200" dirty="0" smtClean="0">
                <a:solidFill>
                  <a:srgbClr val="002060"/>
                </a:solidFill>
                <a:latin typeface="Arial" pitchFamily="34" charset="0"/>
                <a:cs typeface="Arial" pitchFamily="34" charset="0"/>
              </a:rPr>
              <a:t>Actuar.</a:t>
            </a:r>
            <a:endParaRPr lang="es-ES" sz="2200" dirty="0">
              <a:solidFill>
                <a:srgbClr val="002060"/>
              </a:solidFill>
              <a:latin typeface="Arial" pitchFamily="34" charset="0"/>
              <a:cs typeface="Arial" pitchFamily="34" charset="0"/>
            </a:endParaRPr>
          </a:p>
        </p:txBody>
      </p:sp>
      <p:sp>
        <p:nvSpPr>
          <p:cNvPr id="12" name="11 CuadroTexto"/>
          <p:cNvSpPr txBox="1"/>
          <p:nvPr/>
        </p:nvSpPr>
        <p:spPr>
          <a:xfrm>
            <a:off x="8964335" y="879103"/>
            <a:ext cx="1296144" cy="461665"/>
          </a:xfrm>
          <a:prstGeom prst="rect">
            <a:avLst/>
          </a:prstGeom>
          <a:noFill/>
        </p:spPr>
        <p:txBody>
          <a:bodyPr wrap="square" rtlCol="0">
            <a:spAutoFit/>
          </a:bodyPr>
          <a:lstStyle/>
          <a:p>
            <a:pPr algn="ctr"/>
            <a:r>
              <a:rPr lang="es-ES" sz="2400" b="1" dirty="0" smtClean="0">
                <a:solidFill>
                  <a:srgbClr val="7030A0"/>
                </a:solidFill>
              </a:rPr>
              <a:t>Calidad</a:t>
            </a:r>
            <a:endParaRPr lang="es-ES" sz="2400" b="1" dirty="0">
              <a:solidFill>
                <a:srgbClr val="7030A0"/>
              </a:solidFill>
            </a:endParaRPr>
          </a:p>
        </p:txBody>
      </p:sp>
      <p:sp>
        <p:nvSpPr>
          <p:cNvPr id="13" name="12 CuadroTexto"/>
          <p:cNvSpPr txBox="1"/>
          <p:nvPr/>
        </p:nvSpPr>
        <p:spPr>
          <a:xfrm>
            <a:off x="8173144" y="2348880"/>
            <a:ext cx="2088232" cy="461665"/>
          </a:xfrm>
          <a:prstGeom prst="rect">
            <a:avLst/>
          </a:prstGeom>
          <a:noFill/>
        </p:spPr>
        <p:txBody>
          <a:bodyPr wrap="square" rtlCol="0">
            <a:spAutoFit/>
          </a:bodyPr>
          <a:lstStyle/>
          <a:p>
            <a:pPr algn="ctr"/>
            <a:r>
              <a:rPr lang="es-ES" sz="2400" b="1" dirty="0" smtClean="0">
                <a:solidFill>
                  <a:srgbClr val="7030A0"/>
                </a:solidFill>
              </a:rPr>
              <a:t>Calidad Total</a:t>
            </a:r>
            <a:endParaRPr lang="es-ES" sz="2400" b="1" dirty="0">
              <a:solidFill>
                <a:srgbClr val="7030A0"/>
              </a:solidFill>
            </a:endParaRPr>
          </a:p>
        </p:txBody>
      </p:sp>
      <p:sp>
        <p:nvSpPr>
          <p:cNvPr id="14" name="13 CuadroTexto"/>
          <p:cNvSpPr txBox="1"/>
          <p:nvPr/>
        </p:nvSpPr>
        <p:spPr>
          <a:xfrm>
            <a:off x="7309048" y="4005064"/>
            <a:ext cx="2951431" cy="461665"/>
          </a:xfrm>
          <a:prstGeom prst="rect">
            <a:avLst/>
          </a:prstGeom>
          <a:noFill/>
        </p:spPr>
        <p:txBody>
          <a:bodyPr wrap="square" rtlCol="0">
            <a:spAutoFit/>
          </a:bodyPr>
          <a:lstStyle/>
          <a:p>
            <a:pPr algn="ctr"/>
            <a:r>
              <a:rPr lang="es-ES" sz="2400" b="1" dirty="0" smtClean="0">
                <a:solidFill>
                  <a:srgbClr val="7030A0"/>
                </a:solidFill>
              </a:rPr>
              <a:t>Círculo de Deming</a:t>
            </a:r>
            <a:endParaRPr lang="es-ES" sz="2400" b="1" dirty="0">
              <a:solidFill>
                <a:srgbClr val="7030A0"/>
              </a:solidFill>
            </a:endParaRPr>
          </a:p>
        </p:txBody>
      </p:sp>
      <p:graphicFrame>
        <p:nvGraphicFramePr>
          <p:cNvPr id="15" name="14 Diagrama"/>
          <p:cNvGraphicFramePr/>
          <p:nvPr>
            <p:extLst>
              <p:ext uri="{D42A27DB-BD31-4B8C-83A1-F6EECF244321}">
                <p14:modId xmlns:p14="http://schemas.microsoft.com/office/powerpoint/2010/main" val="1886585993"/>
              </p:ext>
            </p:extLst>
          </p:nvPr>
        </p:nvGraphicFramePr>
        <p:xfrm>
          <a:off x="6588968" y="4409530"/>
          <a:ext cx="4176464" cy="2221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4754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132584" y="188640"/>
            <a:ext cx="7128792" cy="714408"/>
          </a:xfrm>
        </p:spPr>
        <p:txBody>
          <a:bodyPr>
            <a:noAutofit/>
          </a:bodyPr>
          <a:lstStyle/>
          <a:p>
            <a:r>
              <a:rPr lang="es-ES" sz="2400" b="1" dirty="0" smtClean="0">
                <a:solidFill>
                  <a:srgbClr val="7030A0"/>
                </a:solidFill>
                <a:latin typeface="Arial Black" pitchFamily="34" charset="0"/>
                <a:cs typeface="Arial" pitchFamily="34" charset="0"/>
              </a:rPr>
              <a:t>SISTEMAS DE GESTIÓN DE LA CALIDAD</a:t>
            </a:r>
            <a:endParaRPr lang="es-ES" sz="2400" b="1" dirty="0">
              <a:solidFill>
                <a:srgbClr val="7030A0"/>
              </a:solidFill>
              <a:latin typeface="Arial Black" pitchFamily="34" charset="0"/>
              <a:cs typeface="Arial" pitchFamily="34" charset="0"/>
            </a:endParaRPr>
          </a:p>
        </p:txBody>
      </p:sp>
      <p:sp>
        <p:nvSpPr>
          <p:cNvPr id="3" name="2 Marcador de contenido"/>
          <p:cNvSpPr>
            <a:spLocks noGrp="1"/>
          </p:cNvSpPr>
          <p:nvPr>
            <p:ph idx="1"/>
          </p:nvPr>
        </p:nvSpPr>
        <p:spPr>
          <a:xfrm>
            <a:off x="4644752" y="2234481"/>
            <a:ext cx="6246710" cy="2304256"/>
          </a:xfrm>
        </p:spPr>
        <p:txBody>
          <a:bodyPr>
            <a:noAutofit/>
          </a:bodyPr>
          <a:lstStyle/>
          <a:p>
            <a:pPr marL="0" indent="0">
              <a:buNone/>
            </a:pPr>
            <a:r>
              <a:rPr lang="es-ES" sz="2200" dirty="0">
                <a:solidFill>
                  <a:srgbClr val="002060"/>
                </a:solidFill>
                <a:latin typeface="Arial" pitchFamily="34" charset="0"/>
                <a:cs typeface="Arial" pitchFamily="34" charset="0"/>
              </a:rPr>
              <a:t>Un Sistema de Gestión de Calidad (SGC), es un conjunto sincronizado de elementos orientados a satisfacer las necesidades de los clientes e incrementar la productividad, el sistema dispone de una serie de actividades coordinadas, bien documentados y con evidencia de su aplicación</a:t>
            </a:r>
          </a:p>
        </p:txBody>
      </p:sp>
      <p:graphicFrame>
        <p:nvGraphicFramePr>
          <p:cNvPr id="9" name="8 Diagrama"/>
          <p:cNvGraphicFramePr/>
          <p:nvPr>
            <p:extLst>
              <p:ext uri="{D42A27DB-BD31-4B8C-83A1-F6EECF244321}">
                <p14:modId xmlns:p14="http://schemas.microsoft.com/office/powerpoint/2010/main" val="934294337"/>
              </p:ext>
            </p:extLst>
          </p:nvPr>
        </p:nvGraphicFramePr>
        <p:xfrm>
          <a:off x="-378693" y="1124744"/>
          <a:ext cx="5383485" cy="3396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2 Marcador de contenido"/>
          <p:cNvSpPr txBox="1">
            <a:spLocks/>
          </p:cNvSpPr>
          <p:nvPr/>
        </p:nvSpPr>
        <p:spPr>
          <a:xfrm>
            <a:off x="396279" y="5229200"/>
            <a:ext cx="10512621" cy="115212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s-ES" sz="2200" dirty="0" smtClean="0">
                <a:solidFill>
                  <a:srgbClr val="002060"/>
                </a:solidFill>
                <a:latin typeface="Arial" pitchFamily="34" charset="0"/>
                <a:cs typeface="Arial" pitchFamily="34" charset="0"/>
              </a:rPr>
              <a:t>En el país el </a:t>
            </a:r>
            <a:r>
              <a:rPr lang="es-ES" sz="2200" dirty="0">
                <a:solidFill>
                  <a:srgbClr val="002060"/>
                </a:solidFill>
                <a:latin typeface="Arial" pitchFamily="34" charset="0"/>
                <a:cs typeface="Arial" pitchFamily="34" charset="0"/>
              </a:rPr>
              <a:t>Sistema ecuatoriano de la Calidad, </a:t>
            </a:r>
            <a:r>
              <a:rPr lang="es-ES" sz="2200" dirty="0" smtClean="0">
                <a:solidFill>
                  <a:srgbClr val="002060"/>
                </a:solidFill>
                <a:latin typeface="Arial" pitchFamily="34" charset="0"/>
                <a:cs typeface="Arial" pitchFamily="34" charset="0"/>
              </a:rPr>
              <a:t>está a cargo de Subsecretaría </a:t>
            </a:r>
            <a:r>
              <a:rPr lang="es-ES" sz="2200" dirty="0">
                <a:solidFill>
                  <a:srgbClr val="002060"/>
                </a:solidFill>
                <a:latin typeface="Arial" pitchFamily="34" charset="0"/>
                <a:cs typeface="Arial" pitchFamily="34" charset="0"/>
              </a:rPr>
              <a:t>de la </a:t>
            </a:r>
            <a:r>
              <a:rPr lang="es-ES" sz="2200" dirty="0" smtClean="0">
                <a:solidFill>
                  <a:srgbClr val="002060"/>
                </a:solidFill>
                <a:latin typeface="Arial" pitchFamily="34" charset="0"/>
                <a:cs typeface="Arial" pitchFamily="34" charset="0"/>
              </a:rPr>
              <a:t>Calidad, </a:t>
            </a:r>
            <a:r>
              <a:rPr lang="es-ES" sz="2200" dirty="0">
                <a:solidFill>
                  <a:srgbClr val="002060"/>
                </a:solidFill>
                <a:latin typeface="Arial" pitchFamily="34" charset="0"/>
                <a:cs typeface="Arial" pitchFamily="34" charset="0"/>
              </a:rPr>
              <a:t>del Ministerio de Industrias y </a:t>
            </a:r>
            <a:r>
              <a:rPr lang="es-ES" sz="2200" dirty="0" smtClean="0">
                <a:solidFill>
                  <a:srgbClr val="002060"/>
                </a:solidFill>
                <a:latin typeface="Arial" pitchFamily="34" charset="0"/>
                <a:cs typeface="Arial" pitchFamily="34" charset="0"/>
              </a:rPr>
              <a:t>Productividad, quien es encargada de emitir las políticas de gestión de la calidad y regular los organismos de certificación.</a:t>
            </a:r>
            <a:endParaRPr lang="es-ES" sz="2200" dirty="0">
              <a:solidFill>
                <a:srgbClr val="002060"/>
              </a:solidFill>
              <a:latin typeface="Arial" pitchFamily="34" charset="0"/>
              <a:cs typeface="Arial" pitchFamily="34" charset="0"/>
            </a:endParaRPr>
          </a:p>
        </p:txBody>
      </p:sp>
      <p:sp>
        <p:nvSpPr>
          <p:cNvPr id="4" name="3 CuadroTexto"/>
          <p:cNvSpPr txBox="1"/>
          <p:nvPr/>
        </p:nvSpPr>
        <p:spPr>
          <a:xfrm>
            <a:off x="5844909" y="4581128"/>
            <a:ext cx="4642618" cy="461665"/>
          </a:xfrm>
          <a:prstGeom prst="rect">
            <a:avLst/>
          </a:prstGeom>
          <a:noFill/>
        </p:spPr>
        <p:txBody>
          <a:bodyPr wrap="none" rtlCol="0">
            <a:spAutoFit/>
          </a:bodyPr>
          <a:lstStyle/>
          <a:p>
            <a:r>
              <a:rPr lang="es-ES" sz="2400" b="1" dirty="0" smtClean="0">
                <a:solidFill>
                  <a:srgbClr val="7030A0"/>
                </a:solidFill>
              </a:rPr>
              <a:t>Sistema ecuatoriano de la calidad </a:t>
            </a:r>
            <a:endParaRPr lang="es-ES" sz="2400" b="1" dirty="0">
              <a:solidFill>
                <a:srgbClr val="7030A0"/>
              </a:solidFill>
            </a:endParaRPr>
          </a:p>
        </p:txBody>
      </p:sp>
      <p:sp>
        <p:nvSpPr>
          <p:cNvPr id="11" name="10 CuadroTexto"/>
          <p:cNvSpPr txBox="1"/>
          <p:nvPr/>
        </p:nvSpPr>
        <p:spPr>
          <a:xfrm>
            <a:off x="4644752" y="1556792"/>
            <a:ext cx="6378669" cy="461665"/>
          </a:xfrm>
          <a:prstGeom prst="rect">
            <a:avLst/>
          </a:prstGeom>
          <a:noFill/>
        </p:spPr>
        <p:txBody>
          <a:bodyPr wrap="none" rtlCol="0">
            <a:spAutoFit/>
          </a:bodyPr>
          <a:lstStyle/>
          <a:p>
            <a:r>
              <a:rPr lang="es-ES" sz="2400" b="1" dirty="0" smtClean="0">
                <a:solidFill>
                  <a:srgbClr val="7030A0"/>
                </a:solidFill>
              </a:rPr>
              <a:t>Elementos del Sistema de gestión de la calidad </a:t>
            </a:r>
            <a:endParaRPr lang="es-ES" sz="2400" b="1" dirty="0">
              <a:solidFill>
                <a:srgbClr val="7030A0"/>
              </a:solidFill>
            </a:endParaRPr>
          </a:p>
        </p:txBody>
      </p:sp>
    </p:spTree>
    <p:extLst>
      <p:ext uri="{BB962C8B-B14F-4D97-AF65-F5344CB8AC3E}">
        <p14:creationId xmlns:p14="http://schemas.microsoft.com/office/powerpoint/2010/main" val="8722175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060576" y="410336"/>
            <a:ext cx="7128792" cy="714408"/>
          </a:xfrm>
        </p:spPr>
        <p:txBody>
          <a:bodyPr>
            <a:noAutofit/>
          </a:bodyPr>
          <a:lstStyle/>
          <a:p>
            <a:r>
              <a:rPr lang="es-ES" sz="2400" b="1" dirty="0" smtClean="0">
                <a:solidFill>
                  <a:srgbClr val="7030A0"/>
                </a:solidFill>
                <a:latin typeface="Arial Black" pitchFamily="34" charset="0"/>
                <a:cs typeface="Arial" pitchFamily="34" charset="0"/>
              </a:rPr>
              <a:t>PRINCIPIOS DE LA GESTIÓN DE CALIDAD</a:t>
            </a:r>
            <a:endParaRPr lang="es-ES" sz="2400" b="1" dirty="0">
              <a:solidFill>
                <a:srgbClr val="7030A0"/>
              </a:solidFill>
              <a:latin typeface="Arial Black" pitchFamily="34" charset="0"/>
              <a:cs typeface="Arial" pitchFamily="34" charset="0"/>
            </a:endParaRPr>
          </a:p>
        </p:txBody>
      </p:sp>
      <p:sp>
        <p:nvSpPr>
          <p:cNvPr id="12" name="2 Marcador de contenido"/>
          <p:cNvSpPr txBox="1">
            <a:spLocks/>
          </p:cNvSpPr>
          <p:nvPr/>
        </p:nvSpPr>
        <p:spPr>
          <a:xfrm>
            <a:off x="-458" y="1340768"/>
            <a:ext cx="8330498" cy="5760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nSpc>
                <a:spcPts val="4800"/>
              </a:lnSpc>
              <a:buClr>
                <a:srgbClr val="7030A0"/>
              </a:buClr>
              <a:buNone/>
            </a:pPr>
            <a:r>
              <a:rPr lang="es-ES" sz="2200" dirty="0" smtClean="0">
                <a:solidFill>
                  <a:srgbClr val="7030A0"/>
                </a:solidFill>
                <a:latin typeface="Arial" pitchFamily="34" charset="0"/>
                <a:cs typeface="Arial" pitchFamily="34" charset="0"/>
              </a:rPr>
              <a:t>1) </a:t>
            </a:r>
            <a:r>
              <a:rPr lang="es-ES" sz="2200" dirty="0" smtClean="0">
                <a:solidFill>
                  <a:srgbClr val="002060"/>
                </a:solidFill>
                <a:latin typeface="Arial" pitchFamily="34" charset="0"/>
                <a:cs typeface="Arial" pitchFamily="34" charset="0"/>
              </a:rPr>
              <a:t>Organización </a:t>
            </a:r>
            <a:r>
              <a:rPr lang="es-ES" sz="2200" dirty="0">
                <a:solidFill>
                  <a:srgbClr val="002060"/>
                </a:solidFill>
                <a:latin typeface="Arial" pitchFamily="34" charset="0"/>
                <a:cs typeface="Arial" pitchFamily="34" charset="0"/>
              </a:rPr>
              <a:t>enfocada al </a:t>
            </a:r>
            <a:r>
              <a:rPr lang="es-ES" sz="2200" dirty="0" smtClean="0">
                <a:solidFill>
                  <a:srgbClr val="002060"/>
                </a:solidFill>
                <a:latin typeface="Arial" pitchFamily="34" charset="0"/>
                <a:cs typeface="Arial" pitchFamily="34" charset="0"/>
              </a:rPr>
              <a:t>cliente</a:t>
            </a:r>
            <a:endParaRPr lang="es-ES" sz="2200" dirty="0">
              <a:solidFill>
                <a:srgbClr val="002060"/>
              </a:solidFill>
              <a:latin typeface="Arial" pitchFamily="34" charset="0"/>
              <a:cs typeface="Arial" pitchFamily="34" charset="0"/>
            </a:endParaRPr>
          </a:p>
        </p:txBody>
      </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6949" y="1340768"/>
            <a:ext cx="1135146"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1096" y="1988912"/>
            <a:ext cx="1166144"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6435" y="2636912"/>
            <a:ext cx="1166144"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3382" y="3271264"/>
            <a:ext cx="1214058"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3304" y="4001152"/>
            <a:ext cx="1214058"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4467" y="4622072"/>
            <a:ext cx="1090845"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21264" y="5286168"/>
            <a:ext cx="1332000" cy="62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7999" y="5911560"/>
            <a:ext cx="1135145"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2 Marcador de contenido"/>
          <p:cNvSpPr txBox="1">
            <a:spLocks/>
          </p:cNvSpPr>
          <p:nvPr/>
        </p:nvSpPr>
        <p:spPr>
          <a:xfrm>
            <a:off x="2869" y="1988840"/>
            <a:ext cx="8330498" cy="5760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nSpc>
                <a:spcPts val="4800"/>
              </a:lnSpc>
              <a:buClr>
                <a:srgbClr val="7030A0"/>
              </a:buClr>
              <a:buNone/>
            </a:pPr>
            <a:r>
              <a:rPr lang="es-ES" sz="2200" dirty="0" smtClean="0">
                <a:solidFill>
                  <a:srgbClr val="7030A0"/>
                </a:solidFill>
                <a:latin typeface="Arial" pitchFamily="34" charset="0"/>
                <a:cs typeface="Arial" pitchFamily="34" charset="0"/>
              </a:rPr>
              <a:t>2) </a:t>
            </a:r>
            <a:r>
              <a:rPr lang="es-ES" sz="2200" dirty="0" smtClean="0">
                <a:solidFill>
                  <a:srgbClr val="002060"/>
                </a:solidFill>
                <a:latin typeface="Arial" pitchFamily="34" charset="0"/>
                <a:cs typeface="Arial" pitchFamily="34" charset="0"/>
              </a:rPr>
              <a:t>Liderazgo</a:t>
            </a:r>
            <a:endParaRPr lang="es-ES" sz="2200" dirty="0">
              <a:solidFill>
                <a:srgbClr val="002060"/>
              </a:solidFill>
              <a:latin typeface="Arial" pitchFamily="34" charset="0"/>
              <a:cs typeface="Arial" pitchFamily="34" charset="0"/>
            </a:endParaRPr>
          </a:p>
        </p:txBody>
      </p:sp>
      <p:sp>
        <p:nvSpPr>
          <p:cNvPr id="16" name="2 Marcador de contenido"/>
          <p:cNvSpPr txBox="1">
            <a:spLocks/>
          </p:cNvSpPr>
          <p:nvPr/>
        </p:nvSpPr>
        <p:spPr>
          <a:xfrm>
            <a:off x="2869" y="2636912"/>
            <a:ext cx="8330498" cy="5760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nSpc>
                <a:spcPts val="4800"/>
              </a:lnSpc>
              <a:buClr>
                <a:srgbClr val="7030A0"/>
              </a:buClr>
              <a:buNone/>
            </a:pPr>
            <a:r>
              <a:rPr lang="es-ES" sz="2200" dirty="0" smtClean="0">
                <a:solidFill>
                  <a:srgbClr val="7030A0"/>
                </a:solidFill>
                <a:latin typeface="Arial" pitchFamily="34" charset="0"/>
                <a:cs typeface="Arial" pitchFamily="34" charset="0"/>
              </a:rPr>
              <a:t>3) </a:t>
            </a:r>
            <a:r>
              <a:rPr lang="es-ES" sz="2200" dirty="0" smtClean="0">
                <a:solidFill>
                  <a:srgbClr val="002060"/>
                </a:solidFill>
                <a:latin typeface="Arial" pitchFamily="34" charset="0"/>
                <a:cs typeface="Arial" pitchFamily="34" charset="0"/>
              </a:rPr>
              <a:t>Participación </a:t>
            </a:r>
            <a:r>
              <a:rPr lang="es-ES" sz="2200" dirty="0">
                <a:solidFill>
                  <a:srgbClr val="002060"/>
                </a:solidFill>
                <a:latin typeface="Arial" pitchFamily="34" charset="0"/>
                <a:cs typeface="Arial" pitchFamily="34" charset="0"/>
              </a:rPr>
              <a:t>del </a:t>
            </a:r>
            <a:r>
              <a:rPr lang="es-ES" sz="2200" dirty="0" smtClean="0">
                <a:solidFill>
                  <a:srgbClr val="002060"/>
                </a:solidFill>
                <a:latin typeface="Arial" pitchFamily="34" charset="0"/>
                <a:cs typeface="Arial" pitchFamily="34" charset="0"/>
              </a:rPr>
              <a:t>personal</a:t>
            </a:r>
            <a:endParaRPr lang="es-ES" sz="2200" dirty="0">
              <a:solidFill>
                <a:srgbClr val="002060"/>
              </a:solidFill>
              <a:latin typeface="Arial" pitchFamily="34" charset="0"/>
              <a:cs typeface="Arial" pitchFamily="34" charset="0"/>
            </a:endParaRPr>
          </a:p>
        </p:txBody>
      </p:sp>
      <p:sp>
        <p:nvSpPr>
          <p:cNvPr id="17" name="2 Marcador de contenido"/>
          <p:cNvSpPr txBox="1">
            <a:spLocks/>
          </p:cNvSpPr>
          <p:nvPr/>
        </p:nvSpPr>
        <p:spPr>
          <a:xfrm>
            <a:off x="2869" y="3212976"/>
            <a:ext cx="8330498" cy="5760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nSpc>
                <a:spcPts val="4800"/>
              </a:lnSpc>
              <a:buClr>
                <a:srgbClr val="7030A0"/>
              </a:buClr>
              <a:buNone/>
            </a:pPr>
            <a:r>
              <a:rPr lang="es-ES" sz="2200" dirty="0" smtClean="0">
                <a:solidFill>
                  <a:srgbClr val="7030A0"/>
                </a:solidFill>
                <a:latin typeface="Arial" pitchFamily="34" charset="0"/>
                <a:cs typeface="Arial" pitchFamily="34" charset="0"/>
              </a:rPr>
              <a:t>4) </a:t>
            </a:r>
            <a:r>
              <a:rPr lang="es-ES" sz="2200" dirty="0" smtClean="0">
                <a:solidFill>
                  <a:srgbClr val="002060"/>
                </a:solidFill>
                <a:latin typeface="Arial" pitchFamily="34" charset="0"/>
                <a:cs typeface="Arial" pitchFamily="34" charset="0"/>
              </a:rPr>
              <a:t>Enfoque </a:t>
            </a:r>
            <a:r>
              <a:rPr lang="es-ES" sz="2200" dirty="0">
                <a:solidFill>
                  <a:srgbClr val="002060"/>
                </a:solidFill>
                <a:latin typeface="Arial" pitchFamily="34" charset="0"/>
                <a:cs typeface="Arial" pitchFamily="34" charset="0"/>
              </a:rPr>
              <a:t>con base en los </a:t>
            </a:r>
            <a:r>
              <a:rPr lang="es-ES" sz="2200" dirty="0" smtClean="0">
                <a:solidFill>
                  <a:srgbClr val="002060"/>
                </a:solidFill>
                <a:latin typeface="Arial" pitchFamily="34" charset="0"/>
                <a:cs typeface="Arial" pitchFamily="34" charset="0"/>
              </a:rPr>
              <a:t>procesos</a:t>
            </a:r>
            <a:endParaRPr lang="es-ES" sz="2200" dirty="0">
              <a:solidFill>
                <a:srgbClr val="002060"/>
              </a:solidFill>
              <a:latin typeface="Arial" pitchFamily="34" charset="0"/>
              <a:cs typeface="Arial" pitchFamily="34" charset="0"/>
            </a:endParaRPr>
          </a:p>
        </p:txBody>
      </p:sp>
      <p:sp>
        <p:nvSpPr>
          <p:cNvPr id="18" name="2 Marcador de contenido"/>
          <p:cNvSpPr txBox="1">
            <a:spLocks/>
          </p:cNvSpPr>
          <p:nvPr/>
        </p:nvSpPr>
        <p:spPr>
          <a:xfrm>
            <a:off x="-459" y="3861048"/>
            <a:ext cx="8330498" cy="5760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nSpc>
                <a:spcPts val="4800"/>
              </a:lnSpc>
              <a:buClr>
                <a:srgbClr val="7030A0"/>
              </a:buClr>
              <a:buNone/>
            </a:pPr>
            <a:r>
              <a:rPr lang="es-ES" sz="2200" dirty="0" smtClean="0">
                <a:solidFill>
                  <a:srgbClr val="7030A0"/>
                </a:solidFill>
                <a:latin typeface="Arial" pitchFamily="34" charset="0"/>
                <a:cs typeface="Arial" pitchFamily="34" charset="0"/>
              </a:rPr>
              <a:t>5) </a:t>
            </a:r>
            <a:r>
              <a:rPr lang="es-ES" sz="2200" dirty="0" smtClean="0">
                <a:solidFill>
                  <a:srgbClr val="002060"/>
                </a:solidFill>
                <a:latin typeface="Arial" pitchFamily="34" charset="0"/>
                <a:cs typeface="Arial" pitchFamily="34" charset="0"/>
              </a:rPr>
              <a:t>Enfoque </a:t>
            </a:r>
            <a:r>
              <a:rPr lang="es-ES" sz="2200" dirty="0">
                <a:solidFill>
                  <a:srgbClr val="002060"/>
                </a:solidFill>
                <a:latin typeface="Arial" pitchFamily="34" charset="0"/>
                <a:cs typeface="Arial" pitchFamily="34" charset="0"/>
              </a:rPr>
              <a:t>de sistema para la </a:t>
            </a:r>
            <a:r>
              <a:rPr lang="es-ES" sz="2200" dirty="0" smtClean="0">
                <a:solidFill>
                  <a:srgbClr val="002060"/>
                </a:solidFill>
                <a:latin typeface="Arial" pitchFamily="34" charset="0"/>
                <a:cs typeface="Arial" pitchFamily="34" charset="0"/>
              </a:rPr>
              <a:t>gestión</a:t>
            </a:r>
            <a:endParaRPr lang="es-ES" sz="2200" dirty="0">
              <a:solidFill>
                <a:srgbClr val="002060"/>
              </a:solidFill>
              <a:latin typeface="Arial" pitchFamily="34" charset="0"/>
              <a:cs typeface="Arial" pitchFamily="34" charset="0"/>
            </a:endParaRPr>
          </a:p>
        </p:txBody>
      </p:sp>
      <p:sp>
        <p:nvSpPr>
          <p:cNvPr id="19" name="2 Marcador de contenido"/>
          <p:cNvSpPr txBox="1">
            <a:spLocks/>
          </p:cNvSpPr>
          <p:nvPr/>
        </p:nvSpPr>
        <p:spPr>
          <a:xfrm>
            <a:off x="-459" y="4521999"/>
            <a:ext cx="8330498" cy="5760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nSpc>
                <a:spcPts val="4800"/>
              </a:lnSpc>
              <a:buClr>
                <a:srgbClr val="7030A0"/>
              </a:buClr>
              <a:buNone/>
            </a:pPr>
            <a:r>
              <a:rPr lang="es-ES" sz="2200" dirty="0" smtClean="0">
                <a:solidFill>
                  <a:srgbClr val="7030A0"/>
                </a:solidFill>
                <a:latin typeface="Arial" pitchFamily="34" charset="0"/>
                <a:cs typeface="Arial" pitchFamily="34" charset="0"/>
              </a:rPr>
              <a:t>6) </a:t>
            </a:r>
            <a:r>
              <a:rPr lang="es-ES" sz="2200" dirty="0" smtClean="0">
                <a:solidFill>
                  <a:srgbClr val="002060"/>
                </a:solidFill>
                <a:latin typeface="Arial" pitchFamily="34" charset="0"/>
                <a:cs typeface="Arial" pitchFamily="34" charset="0"/>
              </a:rPr>
              <a:t>Mejora continua</a:t>
            </a:r>
            <a:endParaRPr lang="es-ES" sz="2200" dirty="0">
              <a:solidFill>
                <a:srgbClr val="002060"/>
              </a:solidFill>
              <a:latin typeface="Arial" pitchFamily="34" charset="0"/>
              <a:cs typeface="Arial" pitchFamily="34" charset="0"/>
            </a:endParaRPr>
          </a:p>
        </p:txBody>
      </p:sp>
      <p:sp>
        <p:nvSpPr>
          <p:cNvPr id="20" name="2 Marcador de contenido"/>
          <p:cNvSpPr txBox="1">
            <a:spLocks/>
          </p:cNvSpPr>
          <p:nvPr/>
        </p:nvSpPr>
        <p:spPr>
          <a:xfrm>
            <a:off x="-459" y="5170071"/>
            <a:ext cx="8330498" cy="5760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nSpc>
                <a:spcPts val="4800"/>
              </a:lnSpc>
              <a:buClr>
                <a:srgbClr val="7030A0"/>
              </a:buClr>
              <a:buNone/>
            </a:pPr>
            <a:r>
              <a:rPr lang="es-ES" sz="2200" dirty="0" smtClean="0">
                <a:solidFill>
                  <a:srgbClr val="7030A0"/>
                </a:solidFill>
                <a:latin typeface="Arial" pitchFamily="34" charset="0"/>
                <a:cs typeface="Arial" pitchFamily="34" charset="0"/>
              </a:rPr>
              <a:t>7) </a:t>
            </a:r>
            <a:r>
              <a:rPr lang="es-ES" sz="2200" dirty="0" smtClean="0">
                <a:solidFill>
                  <a:srgbClr val="002060"/>
                </a:solidFill>
                <a:latin typeface="Arial" pitchFamily="34" charset="0"/>
                <a:cs typeface="Arial" pitchFamily="34" charset="0"/>
              </a:rPr>
              <a:t>Enfoque </a:t>
            </a:r>
            <a:r>
              <a:rPr lang="es-ES" sz="2200" dirty="0">
                <a:solidFill>
                  <a:srgbClr val="002060"/>
                </a:solidFill>
                <a:latin typeface="Arial" pitchFamily="34" charset="0"/>
                <a:cs typeface="Arial" pitchFamily="34" charset="0"/>
              </a:rPr>
              <a:t>que se basa en hechos para la toma de </a:t>
            </a:r>
            <a:r>
              <a:rPr lang="es-ES" sz="2200" dirty="0" smtClean="0">
                <a:solidFill>
                  <a:srgbClr val="002060"/>
                </a:solidFill>
                <a:latin typeface="Arial" pitchFamily="34" charset="0"/>
                <a:cs typeface="Arial" pitchFamily="34" charset="0"/>
              </a:rPr>
              <a:t>decisiones</a:t>
            </a:r>
            <a:endParaRPr lang="es-ES" sz="2200" dirty="0">
              <a:solidFill>
                <a:srgbClr val="002060"/>
              </a:solidFill>
              <a:latin typeface="Arial" pitchFamily="34" charset="0"/>
              <a:cs typeface="Arial" pitchFamily="34" charset="0"/>
            </a:endParaRPr>
          </a:p>
        </p:txBody>
      </p:sp>
      <p:sp>
        <p:nvSpPr>
          <p:cNvPr id="21" name="2 Marcador de contenido"/>
          <p:cNvSpPr txBox="1">
            <a:spLocks/>
          </p:cNvSpPr>
          <p:nvPr/>
        </p:nvSpPr>
        <p:spPr>
          <a:xfrm>
            <a:off x="-459" y="5889147"/>
            <a:ext cx="8330498" cy="57606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lnSpc>
                <a:spcPts val="4800"/>
              </a:lnSpc>
              <a:buClr>
                <a:srgbClr val="7030A0"/>
              </a:buClr>
              <a:buNone/>
            </a:pPr>
            <a:r>
              <a:rPr lang="es-ES" sz="2200" dirty="0" smtClean="0">
                <a:solidFill>
                  <a:srgbClr val="7030A0"/>
                </a:solidFill>
                <a:latin typeface="Arial" pitchFamily="34" charset="0"/>
                <a:cs typeface="Arial" pitchFamily="34" charset="0"/>
              </a:rPr>
              <a:t>8) </a:t>
            </a:r>
            <a:r>
              <a:rPr lang="es-ES" sz="2200" dirty="0" smtClean="0">
                <a:solidFill>
                  <a:srgbClr val="002060"/>
                </a:solidFill>
                <a:latin typeface="Arial" pitchFamily="34" charset="0"/>
                <a:cs typeface="Arial" pitchFamily="34" charset="0"/>
              </a:rPr>
              <a:t>Relaciones </a:t>
            </a:r>
            <a:r>
              <a:rPr lang="es-ES" sz="2200" dirty="0">
                <a:solidFill>
                  <a:srgbClr val="002060"/>
                </a:solidFill>
                <a:latin typeface="Arial" pitchFamily="34" charset="0"/>
                <a:cs typeface="Arial" pitchFamily="34" charset="0"/>
              </a:rPr>
              <a:t>recíprocas beneficiosas con el proveedor</a:t>
            </a:r>
          </a:p>
        </p:txBody>
      </p:sp>
    </p:spTree>
    <p:extLst>
      <p:ext uri="{BB962C8B-B14F-4D97-AF65-F5344CB8AC3E}">
        <p14:creationId xmlns:p14="http://schemas.microsoft.com/office/powerpoint/2010/main" val="13377824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150372" y="194312"/>
            <a:ext cx="6606948" cy="714408"/>
          </a:xfrm>
        </p:spPr>
        <p:txBody>
          <a:bodyPr>
            <a:noAutofit/>
          </a:bodyPr>
          <a:lstStyle/>
          <a:p>
            <a:r>
              <a:rPr lang="es-ES" sz="2400" b="1" dirty="0" smtClean="0">
                <a:solidFill>
                  <a:srgbClr val="7030A0"/>
                </a:solidFill>
                <a:latin typeface="Arial Black" pitchFamily="34" charset="0"/>
                <a:cs typeface="Arial" pitchFamily="34" charset="0"/>
              </a:rPr>
              <a:t>INTRODUCCIÓN A LAS NORMA ISO</a:t>
            </a:r>
            <a:endParaRPr lang="es-ES" sz="2400" b="1" dirty="0">
              <a:solidFill>
                <a:srgbClr val="7030A0"/>
              </a:solidFill>
              <a:latin typeface="Arial Black" pitchFamily="34" charset="0"/>
              <a:cs typeface="Arial" pitchFamily="34" charset="0"/>
            </a:endParaRPr>
          </a:p>
        </p:txBody>
      </p:sp>
      <p:sp>
        <p:nvSpPr>
          <p:cNvPr id="3" name="2 Marcador de contenido"/>
          <p:cNvSpPr>
            <a:spLocks noGrp="1"/>
          </p:cNvSpPr>
          <p:nvPr>
            <p:ph idx="1"/>
          </p:nvPr>
        </p:nvSpPr>
        <p:spPr>
          <a:xfrm>
            <a:off x="0" y="1628801"/>
            <a:ext cx="11053464" cy="1080120"/>
          </a:xfrm>
        </p:spPr>
        <p:txBody>
          <a:bodyPr>
            <a:normAutofit lnSpcReduction="10000"/>
          </a:bodyPr>
          <a:lstStyle/>
          <a:p>
            <a:pPr>
              <a:buClr>
                <a:srgbClr val="7030A0"/>
              </a:buClr>
            </a:pPr>
            <a:r>
              <a:rPr lang="es-ES" sz="2200" dirty="0">
                <a:solidFill>
                  <a:srgbClr val="002060"/>
                </a:solidFill>
                <a:latin typeface="Arial" pitchFamily="34" charset="0"/>
                <a:cs typeface="Arial" pitchFamily="34" charset="0"/>
              </a:rPr>
              <a:t>ISO se deriva del griego </a:t>
            </a:r>
            <a:r>
              <a:rPr lang="es-ES" sz="2200" dirty="0" err="1">
                <a:solidFill>
                  <a:srgbClr val="002060"/>
                </a:solidFill>
                <a:latin typeface="Arial" pitchFamily="34" charset="0"/>
                <a:cs typeface="Arial" pitchFamily="34" charset="0"/>
              </a:rPr>
              <a:t>isos</a:t>
            </a:r>
            <a:r>
              <a:rPr lang="es-ES" sz="2200" dirty="0">
                <a:solidFill>
                  <a:srgbClr val="002060"/>
                </a:solidFill>
                <a:latin typeface="Arial" pitchFamily="34" charset="0"/>
                <a:cs typeface="Arial" pitchFamily="34" charset="0"/>
              </a:rPr>
              <a:t>, que significa igual; los fundadores decidieron colocar únicamente ISO, debido a que en otros idiomas </a:t>
            </a:r>
            <a:r>
              <a:rPr lang="es-ES" sz="2200" dirty="0" smtClean="0">
                <a:solidFill>
                  <a:srgbClr val="002060"/>
                </a:solidFill>
                <a:latin typeface="Arial" pitchFamily="34" charset="0"/>
                <a:cs typeface="Arial" pitchFamily="34" charset="0"/>
              </a:rPr>
              <a:t>tendría diferentes abreviaciones, </a:t>
            </a:r>
            <a:r>
              <a:rPr lang="es-ES" sz="2200" dirty="0">
                <a:solidFill>
                  <a:srgbClr val="002060"/>
                </a:solidFill>
                <a:latin typeface="Arial" pitchFamily="34" charset="0"/>
                <a:cs typeface="Arial" pitchFamily="34" charset="0"/>
              </a:rPr>
              <a:t>por eso en todos los países se conoce como Normas ISO.  </a:t>
            </a:r>
          </a:p>
          <a:p>
            <a:endParaRPr lang="es-ES" dirty="0"/>
          </a:p>
        </p:txBody>
      </p:sp>
      <p:sp>
        <p:nvSpPr>
          <p:cNvPr id="4" name="3 CuadroTexto"/>
          <p:cNvSpPr txBox="1"/>
          <p:nvPr/>
        </p:nvSpPr>
        <p:spPr>
          <a:xfrm>
            <a:off x="7525072" y="1123029"/>
            <a:ext cx="2454518" cy="461665"/>
          </a:xfrm>
          <a:prstGeom prst="rect">
            <a:avLst/>
          </a:prstGeom>
          <a:noFill/>
        </p:spPr>
        <p:txBody>
          <a:bodyPr wrap="none" rtlCol="0">
            <a:spAutoFit/>
          </a:bodyPr>
          <a:lstStyle/>
          <a:p>
            <a:r>
              <a:rPr lang="es-ES" sz="2400" b="1" dirty="0" smtClean="0">
                <a:solidFill>
                  <a:srgbClr val="7030A0"/>
                </a:solidFill>
              </a:rPr>
              <a:t>Definición de ISO</a:t>
            </a:r>
            <a:endParaRPr lang="es-ES" sz="2400" b="1" dirty="0">
              <a:solidFill>
                <a:srgbClr val="7030A0"/>
              </a:solidFill>
            </a:endParaRPr>
          </a:p>
        </p:txBody>
      </p:sp>
      <p:sp>
        <p:nvSpPr>
          <p:cNvPr id="9" name="8 CuadroTexto"/>
          <p:cNvSpPr txBox="1"/>
          <p:nvPr/>
        </p:nvSpPr>
        <p:spPr>
          <a:xfrm>
            <a:off x="7669088" y="2679303"/>
            <a:ext cx="2480166" cy="461665"/>
          </a:xfrm>
          <a:prstGeom prst="rect">
            <a:avLst/>
          </a:prstGeom>
          <a:noFill/>
        </p:spPr>
        <p:txBody>
          <a:bodyPr wrap="none" rtlCol="0">
            <a:spAutoFit/>
          </a:bodyPr>
          <a:lstStyle/>
          <a:p>
            <a:r>
              <a:rPr lang="es-ES" sz="2400" b="1" dirty="0" smtClean="0">
                <a:solidFill>
                  <a:srgbClr val="7030A0"/>
                </a:solidFill>
              </a:rPr>
              <a:t>Beneficios de ISO</a:t>
            </a:r>
            <a:endParaRPr lang="es-ES" sz="2400" b="1" dirty="0">
              <a:solidFill>
                <a:srgbClr val="7030A0"/>
              </a:solidFill>
            </a:endParaRPr>
          </a:p>
        </p:txBody>
      </p:sp>
      <p:sp>
        <p:nvSpPr>
          <p:cNvPr id="13" name="2 Marcador de contenido"/>
          <p:cNvSpPr txBox="1">
            <a:spLocks/>
          </p:cNvSpPr>
          <p:nvPr/>
        </p:nvSpPr>
        <p:spPr>
          <a:xfrm>
            <a:off x="0" y="3140968"/>
            <a:ext cx="11053464" cy="108012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lnSpc>
                <a:spcPct val="150000"/>
              </a:lnSpc>
              <a:buClr>
                <a:srgbClr val="7030A0"/>
              </a:buClr>
            </a:pPr>
            <a:r>
              <a:rPr lang="es-EC" sz="2200" dirty="0">
                <a:solidFill>
                  <a:srgbClr val="002060"/>
                </a:solidFill>
                <a:latin typeface="Arial" pitchFamily="34" charset="0"/>
                <a:cs typeface="Arial" pitchFamily="34" charset="0"/>
              </a:rPr>
              <a:t>Reducción de costos optimizando las </a:t>
            </a:r>
            <a:r>
              <a:rPr lang="es-EC" sz="2200" dirty="0" smtClean="0">
                <a:solidFill>
                  <a:srgbClr val="002060"/>
                </a:solidFill>
                <a:latin typeface="Arial" pitchFamily="34" charset="0"/>
                <a:cs typeface="Arial" pitchFamily="34" charset="0"/>
              </a:rPr>
              <a:t>operaciones.</a:t>
            </a:r>
            <a:endParaRPr lang="es-ES" sz="2200" dirty="0">
              <a:solidFill>
                <a:srgbClr val="002060"/>
              </a:solidFill>
              <a:latin typeface="Arial" pitchFamily="34" charset="0"/>
              <a:cs typeface="Arial" pitchFamily="34" charset="0"/>
            </a:endParaRPr>
          </a:p>
          <a:p>
            <a:pPr lvl="0">
              <a:lnSpc>
                <a:spcPct val="150000"/>
              </a:lnSpc>
              <a:buClr>
                <a:srgbClr val="7030A0"/>
              </a:buClr>
            </a:pPr>
            <a:r>
              <a:rPr lang="es-EC" sz="2200" dirty="0">
                <a:solidFill>
                  <a:srgbClr val="002060"/>
                </a:solidFill>
                <a:latin typeface="Arial" pitchFamily="34" charset="0"/>
                <a:cs typeface="Arial" pitchFamily="34" charset="0"/>
              </a:rPr>
              <a:t>Satisfacción del cliente mediante mejora de la calidad.</a:t>
            </a:r>
            <a:endParaRPr lang="es-ES" sz="2200" dirty="0">
              <a:solidFill>
                <a:srgbClr val="002060"/>
              </a:solidFill>
              <a:latin typeface="Arial" pitchFamily="34" charset="0"/>
              <a:cs typeface="Arial" pitchFamily="34" charset="0"/>
            </a:endParaRPr>
          </a:p>
          <a:p>
            <a:pPr lvl="0">
              <a:lnSpc>
                <a:spcPct val="150000"/>
              </a:lnSpc>
              <a:buClr>
                <a:srgbClr val="7030A0"/>
              </a:buClr>
            </a:pPr>
            <a:r>
              <a:rPr lang="es-EC" sz="2200" dirty="0">
                <a:solidFill>
                  <a:srgbClr val="002060"/>
                </a:solidFill>
                <a:latin typeface="Arial" pitchFamily="34" charset="0"/>
                <a:cs typeface="Arial" pitchFamily="34" charset="0"/>
              </a:rPr>
              <a:t>Apertura de </a:t>
            </a:r>
            <a:r>
              <a:rPr lang="es-EC" sz="2200" dirty="0" smtClean="0">
                <a:solidFill>
                  <a:srgbClr val="002060"/>
                </a:solidFill>
                <a:latin typeface="Arial" pitchFamily="34" charset="0"/>
                <a:cs typeface="Arial" pitchFamily="34" charset="0"/>
              </a:rPr>
              <a:t>nuevos segmentos </a:t>
            </a:r>
            <a:r>
              <a:rPr lang="es-EC" sz="2200" dirty="0">
                <a:solidFill>
                  <a:srgbClr val="002060"/>
                </a:solidFill>
                <a:latin typeface="Arial" pitchFamily="34" charset="0"/>
                <a:cs typeface="Arial" pitchFamily="34" charset="0"/>
              </a:rPr>
              <a:t>de </a:t>
            </a:r>
            <a:r>
              <a:rPr lang="es-EC" sz="2200" dirty="0" smtClean="0">
                <a:solidFill>
                  <a:srgbClr val="002060"/>
                </a:solidFill>
                <a:latin typeface="Arial" pitchFamily="34" charset="0"/>
                <a:cs typeface="Arial" pitchFamily="34" charset="0"/>
              </a:rPr>
              <a:t>mercado.</a:t>
            </a:r>
            <a:endParaRPr lang="es-ES" sz="2200" dirty="0">
              <a:solidFill>
                <a:srgbClr val="002060"/>
              </a:solidFill>
              <a:latin typeface="Arial" pitchFamily="34" charset="0"/>
              <a:cs typeface="Arial" pitchFamily="34" charset="0"/>
            </a:endParaRPr>
          </a:p>
          <a:p>
            <a:pPr lvl="0">
              <a:lnSpc>
                <a:spcPct val="150000"/>
              </a:lnSpc>
              <a:buClr>
                <a:srgbClr val="7030A0"/>
              </a:buClr>
            </a:pPr>
            <a:r>
              <a:rPr lang="es-EC" sz="2200" dirty="0">
                <a:solidFill>
                  <a:srgbClr val="002060"/>
                </a:solidFill>
                <a:latin typeface="Arial" pitchFamily="34" charset="0"/>
                <a:cs typeface="Arial" pitchFamily="34" charset="0"/>
              </a:rPr>
              <a:t>Aumento de la productividad y </a:t>
            </a:r>
            <a:r>
              <a:rPr lang="es-EC" sz="2200" dirty="0" smtClean="0">
                <a:solidFill>
                  <a:srgbClr val="002060"/>
                </a:solidFill>
                <a:latin typeface="Arial" pitchFamily="34" charset="0"/>
                <a:cs typeface="Arial" pitchFamily="34" charset="0"/>
              </a:rPr>
              <a:t>competitividad. </a:t>
            </a:r>
            <a:endParaRPr lang="es-ES" sz="2200" dirty="0">
              <a:solidFill>
                <a:srgbClr val="002060"/>
              </a:solidFill>
              <a:latin typeface="Arial" pitchFamily="34" charset="0"/>
              <a:cs typeface="Arial" pitchFamily="34" charset="0"/>
            </a:endParaRPr>
          </a:p>
          <a:p>
            <a:pPr lvl="0">
              <a:lnSpc>
                <a:spcPct val="150000"/>
              </a:lnSpc>
              <a:buClr>
                <a:srgbClr val="7030A0"/>
              </a:buClr>
            </a:pPr>
            <a:r>
              <a:rPr lang="es-EC" sz="2200" dirty="0">
                <a:solidFill>
                  <a:srgbClr val="002060"/>
                </a:solidFill>
                <a:latin typeface="Arial" pitchFamily="34" charset="0"/>
                <a:cs typeface="Arial" pitchFamily="34" charset="0"/>
              </a:rPr>
              <a:t>Opinión de expertos para los gobiernos en regulación nacional.</a:t>
            </a:r>
            <a:endParaRPr lang="es-ES" sz="2200" dirty="0">
              <a:solidFill>
                <a:srgbClr val="002060"/>
              </a:solidFill>
              <a:latin typeface="Arial" pitchFamily="34" charset="0"/>
              <a:cs typeface="Arial" pitchFamily="34" charset="0"/>
            </a:endParaRPr>
          </a:p>
          <a:p>
            <a:pPr>
              <a:lnSpc>
                <a:spcPct val="150000"/>
              </a:lnSpc>
              <a:buClr>
                <a:srgbClr val="7030A0"/>
              </a:buClr>
            </a:pPr>
            <a:r>
              <a:rPr lang="es-ES" sz="2200" dirty="0">
                <a:solidFill>
                  <a:srgbClr val="002060"/>
                </a:solidFill>
                <a:latin typeface="Arial" pitchFamily="34" charset="0"/>
                <a:cs typeface="Arial" pitchFamily="34" charset="0"/>
              </a:rPr>
              <a:t>Apertura del comercio </a:t>
            </a:r>
            <a:r>
              <a:rPr lang="es-ES" sz="2200" dirty="0" smtClean="0">
                <a:solidFill>
                  <a:srgbClr val="002060"/>
                </a:solidFill>
                <a:latin typeface="Arial" pitchFamily="34" charset="0"/>
                <a:cs typeface="Arial" pitchFamily="34" charset="0"/>
              </a:rPr>
              <a:t>internacional.</a:t>
            </a:r>
            <a:endParaRPr lang="es-ES" sz="2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4606807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alpha val="40000"/>
          </a:srgbClr>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4"/>
          <a:stretch>
            <a:fillRect/>
          </a:stretch>
        </p:blipFill>
        <p:spPr>
          <a:xfrm>
            <a:off x="10261376" y="229054"/>
            <a:ext cx="630086" cy="677952"/>
          </a:xfrm>
          <a:prstGeom prst="rect">
            <a:avLst/>
          </a:prstGeom>
        </p:spPr>
      </p:pic>
      <p:sp>
        <p:nvSpPr>
          <p:cNvPr id="9" name="8 CuadroTexto"/>
          <p:cNvSpPr txBox="1"/>
          <p:nvPr/>
        </p:nvSpPr>
        <p:spPr>
          <a:xfrm>
            <a:off x="4496601" y="476672"/>
            <a:ext cx="2164375" cy="461665"/>
          </a:xfrm>
          <a:prstGeom prst="rect">
            <a:avLst/>
          </a:prstGeom>
          <a:noFill/>
        </p:spPr>
        <p:txBody>
          <a:bodyPr wrap="none" rtlCol="0">
            <a:spAutoFit/>
          </a:bodyPr>
          <a:lstStyle/>
          <a:p>
            <a:r>
              <a:rPr lang="es-ES" sz="2400" b="1" dirty="0" smtClean="0">
                <a:solidFill>
                  <a:srgbClr val="7030A0"/>
                </a:solidFill>
              </a:rPr>
              <a:t>Cronología ISO</a:t>
            </a:r>
            <a:endParaRPr lang="es-ES" sz="2400" b="1" dirty="0">
              <a:solidFill>
                <a:srgbClr val="7030A0"/>
              </a:solidFill>
            </a:endParaRPr>
          </a:p>
        </p:txBody>
      </p:sp>
      <p:graphicFrame>
        <p:nvGraphicFramePr>
          <p:cNvPr id="10" name="9 Objeto"/>
          <p:cNvGraphicFramePr>
            <a:graphicFrameLocks noChangeAspect="1"/>
          </p:cNvGraphicFramePr>
          <p:nvPr>
            <p:extLst>
              <p:ext uri="{D42A27DB-BD31-4B8C-83A1-F6EECF244321}">
                <p14:modId xmlns:p14="http://schemas.microsoft.com/office/powerpoint/2010/main" val="1312733795"/>
              </p:ext>
            </p:extLst>
          </p:nvPr>
        </p:nvGraphicFramePr>
        <p:xfrm>
          <a:off x="180256" y="938337"/>
          <a:ext cx="10801200" cy="5746750"/>
        </p:xfrm>
        <a:graphic>
          <a:graphicData uri="http://schemas.openxmlformats.org/presentationml/2006/ole">
            <mc:AlternateContent xmlns:mc="http://schemas.openxmlformats.org/markup-compatibility/2006">
              <mc:Choice xmlns:v="urn:schemas-microsoft-com:vml" Requires="v">
                <p:oleObj spid="_x0000_s3203" name="Hoja de cálculo" r:id="rId6" imgW="5924550" imgH="4086225" progId="Excel.Sheet.12">
                  <p:embed/>
                </p:oleObj>
              </mc:Choice>
              <mc:Fallback>
                <p:oleObj name="Hoja de cálculo" r:id="rId6" imgW="5924550" imgH="4086225" progId="Excel.Sheet.12">
                  <p:embed/>
                  <p:pic>
                    <p:nvPicPr>
                      <p:cNvPr id="0" name=""/>
                      <p:cNvPicPr/>
                      <p:nvPr/>
                    </p:nvPicPr>
                    <p:blipFill>
                      <a:blip r:embed="rId7"/>
                      <a:stretch>
                        <a:fillRect/>
                      </a:stretch>
                    </p:blipFill>
                    <p:spPr>
                      <a:xfrm>
                        <a:off x="180256" y="938337"/>
                        <a:ext cx="10801200" cy="5746750"/>
                      </a:xfrm>
                      <a:prstGeom prst="rect">
                        <a:avLst/>
                      </a:prstGeom>
                    </p:spPr>
                  </p:pic>
                </p:oleObj>
              </mc:Fallback>
            </mc:AlternateContent>
          </a:graphicData>
        </a:graphic>
      </p:graphicFrame>
    </p:spTree>
    <p:extLst>
      <p:ext uri="{BB962C8B-B14F-4D97-AF65-F5344CB8AC3E}">
        <p14:creationId xmlns:p14="http://schemas.microsoft.com/office/powerpoint/2010/main" val="7355383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150372" y="482344"/>
            <a:ext cx="6606948" cy="714408"/>
          </a:xfrm>
        </p:spPr>
        <p:txBody>
          <a:bodyPr>
            <a:noAutofit/>
          </a:bodyPr>
          <a:lstStyle/>
          <a:p>
            <a:r>
              <a:rPr lang="es-ES" sz="2400" b="1" dirty="0" smtClean="0">
                <a:solidFill>
                  <a:srgbClr val="7030A0"/>
                </a:solidFill>
                <a:latin typeface="Arial Black" pitchFamily="34" charset="0"/>
                <a:cs typeface="Arial" pitchFamily="34" charset="0"/>
              </a:rPr>
              <a:t>LA FAMILIA ISO 9000</a:t>
            </a:r>
            <a:endParaRPr lang="es-ES" sz="2400" b="1" dirty="0">
              <a:solidFill>
                <a:srgbClr val="7030A0"/>
              </a:solidFill>
              <a:latin typeface="Arial Black" pitchFamily="34" charset="0"/>
              <a:cs typeface="Arial" pitchFamily="34" charset="0"/>
            </a:endParaRPr>
          </a:p>
        </p:txBody>
      </p:sp>
      <p:graphicFrame>
        <p:nvGraphicFramePr>
          <p:cNvPr id="9" name="8 Diagrama"/>
          <p:cNvGraphicFramePr/>
          <p:nvPr>
            <p:extLst>
              <p:ext uri="{D42A27DB-BD31-4B8C-83A1-F6EECF244321}">
                <p14:modId xmlns:p14="http://schemas.microsoft.com/office/powerpoint/2010/main" val="394295679"/>
              </p:ext>
            </p:extLst>
          </p:nvPr>
        </p:nvGraphicFramePr>
        <p:xfrm>
          <a:off x="900336" y="764704"/>
          <a:ext cx="9361040" cy="6093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97324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060576" y="548680"/>
            <a:ext cx="6840760" cy="714408"/>
          </a:xfrm>
        </p:spPr>
        <p:txBody>
          <a:bodyPr>
            <a:noAutofit/>
          </a:bodyPr>
          <a:lstStyle/>
          <a:p>
            <a:r>
              <a:rPr lang="es-ES" sz="2400" b="1" dirty="0" smtClean="0">
                <a:solidFill>
                  <a:srgbClr val="7030A0"/>
                </a:solidFill>
                <a:latin typeface="Arial Black" pitchFamily="34" charset="0"/>
                <a:cs typeface="Arial" pitchFamily="34" charset="0"/>
              </a:rPr>
              <a:t>NORMA ISO 9001:2008 - REQUISITOS</a:t>
            </a:r>
            <a:endParaRPr lang="es-ES" sz="2400" b="1" dirty="0">
              <a:solidFill>
                <a:srgbClr val="7030A0"/>
              </a:solidFill>
              <a:latin typeface="Arial Black" pitchFamily="34" charset="0"/>
              <a:cs typeface="Arial" pitchFamily="34" charset="0"/>
            </a:endParaRPr>
          </a:p>
        </p:txBody>
      </p:sp>
      <p:sp>
        <p:nvSpPr>
          <p:cNvPr id="3" name="2 Marcador de contenido"/>
          <p:cNvSpPr>
            <a:spLocks noGrp="1"/>
          </p:cNvSpPr>
          <p:nvPr>
            <p:ph idx="1"/>
          </p:nvPr>
        </p:nvSpPr>
        <p:spPr>
          <a:xfrm>
            <a:off x="3132584" y="1412776"/>
            <a:ext cx="4876398" cy="5112568"/>
          </a:xfrm>
        </p:spPr>
        <p:txBody>
          <a:bodyPr>
            <a:noAutofit/>
          </a:bodyPr>
          <a:lstStyle/>
          <a:p>
            <a:pPr marL="457200" indent="-457200">
              <a:lnSpc>
                <a:spcPct val="170000"/>
              </a:lnSpc>
              <a:buClr>
                <a:srgbClr val="7030A0"/>
              </a:buClr>
              <a:buFont typeface="+mj-lt"/>
              <a:buAutoNum type="arabicPeriod"/>
            </a:pPr>
            <a:r>
              <a:rPr lang="es-ES" sz="2200" dirty="0">
                <a:solidFill>
                  <a:srgbClr val="002060"/>
                </a:solidFill>
                <a:latin typeface="Arial" pitchFamily="34" charset="0"/>
                <a:cs typeface="Arial" pitchFamily="34" charset="0"/>
              </a:rPr>
              <a:t>Objeto y campo de aplicación</a:t>
            </a:r>
          </a:p>
          <a:p>
            <a:pPr marL="457200" indent="-457200">
              <a:lnSpc>
                <a:spcPct val="170000"/>
              </a:lnSpc>
              <a:buClr>
                <a:srgbClr val="7030A0"/>
              </a:buClr>
              <a:buFont typeface="+mj-lt"/>
              <a:buAutoNum type="arabicPeriod"/>
            </a:pPr>
            <a:r>
              <a:rPr lang="es-ES" sz="2200" dirty="0">
                <a:solidFill>
                  <a:srgbClr val="002060"/>
                </a:solidFill>
                <a:latin typeface="Arial" pitchFamily="34" charset="0"/>
                <a:cs typeface="Arial" pitchFamily="34" charset="0"/>
              </a:rPr>
              <a:t>Referencias normativas </a:t>
            </a:r>
          </a:p>
          <a:p>
            <a:pPr marL="457200" indent="-457200">
              <a:lnSpc>
                <a:spcPct val="170000"/>
              </a:lnSpc>
              <a:buClr>
                <a:srgbClr val="7030A0"/>
              </a:buClr>
              <a:buFont typeface="+mj-lt"/>
              <a:buAutoNum type="arabicPeriod"/>
            </a:pPr>
            <a:r>
              <a:rPr lang="es-ES" sz="2200" dirty="0">
                <a:solidFill>
                  <a:srgbClr val="002060"/>
                </a:solidFill>
                <a:latin typeface="Arial" pitchFamily="34" charset="0"/>
                <a:cs typeface="Arial" pitchFamily="34" charset="0"/>
              </a:rPr>
              <a:t>Términos y definiciones </a:t>
            </a:r>
          </a:p>
          <a:p>
            <a:pPr marL="457200" indent="-457200">
              <a:lnSpc>
                <a:spcPct val="170000"/>
              </a:lnSpc>
              <a:buClr>
                <a:srgbClr val="7030A0"/>
              </a:buClr>
              <a:buFont typeface="+mj-lt"/>
              <a:buAutoNum type="arabicPeriod"/>
            </a:pPr>
            <a:r>
              <a:rPr lang="es-ES" sz="2200" dirty="0">
                <a:solidFill>
                  <a:srgbClr val="002060"/>
                </a:solidFill>
                <a:latin typeface="Arial" pitchFamily="34" charset="0"/>
                <a:cs typeface="Arial" pitchFamily="34" charset="0"/>
              </a:rPr>
              <a:t>Sistema de gestión de la calidad </a:t>
            </a:r>
          </a:p>
          <a:p>
            <a:pPr marL="457200" indent="-457200">
              <a:lnSpc>
                <a:spcPct val="170000"/>
              </a:lnSpc>
              <a:buClr>
                <a:srgbClr val="7030A0"/>
              </a:buClr>
              <a:buFont typeface="+mj-lt"/>
              <a:buAutoNum type="arabicPeriod"/>
            </a:pPr>
            <a:r>
              <a:rPr lang="es-ES" sz="2200" dirty="0">
                <a:solidFill>
                  <a:srgbClr val="002060"/>
                </a:solidFill>
                <a:latin typeface="Arial" pitchFamily="34" charset="0"/>
                <a:cs typeface="Arial" pitchFamily="34" charset="0"/>
              </a:rPr>
              <a:t>Responsabilidad de la dirección </a:t>
            </a:r>
          </a:p>
          <a:p>
            <a:pPr marL="457200" indent="-457200">
              <a:lnSpc>
                <a:spcPct val="170000"/>
              </a:lnSpc>
              <a:buClr>
                <a:srgbClr val="7030A0"/>
              </a:buClr>
              <a:buFont typeface="+mj-lt"/>
              <a:buAutoNum type="arabicPeriod"/>
            </a:pPr>
            <a:r>
              <a:rPr lang="es-ES" sz="2200" dirty="0">
                <a:solidFill>
                  <a:srgbClr val="002060"/>
                </a:solidFill>
                <a:latin typeface="Arial" pitchFamily="34" charset="0"/>
                <a:cs typeface="Arial" pitchFamily="34" charset="0"/>
              </a:rPr>
              <a:t>Gestión de los recursos </a:t>
            </a:r>
          </a:p>
          <a:p>
            <a:pPr marL="457200" indent="-457200">
              <a:lnSpc>
                <a:spcPct val="170000"/>
              </a:lnSpc>
              <a:buClr>
                <a:srgbClr val="7030A0"/>
              </a:buClr>
              <a:buFont typeface="+mj-lt"/>
              <a:buAutoNum type="arabicPeriod"/>
            </a:pPr>
            <a:r>
              <a:rPr lang="es-ES" sz="2200" dirty="0">
                <a:solidFill>
                  <a:srgbClr val="002060"/>
                </a:solidFill>
                <a:latin typeface="Arial" pitchFamily="34" charset="0"/>
                <a:cs typeface="Arial" pitchFamily="34" charset="0"/>
              </a:rPr>
              <a:t>Realización del producto </a:t>
            </a:r>
          </a:p>
          <a:p>
            <a:pPr marL="457200" indent="-457200">
              <a:lnSpc>
                <a:spcPct val="170000"/>
              </a:lnSpc>
              <a:buClr>
                <a:srgbClr val="7030A0"/>
              </a:buClr>
              <a:buFont typeface="+mj-lt"/>
              <a:buAutoNum type="arabicPeriod"/>
            </a:pPr>
            <a:r>
              <a:rPr lang="es-ES" sz="2200" dirty="0">
                <a:solidFill>
                  <a:srgbClr val="002060"/>
                </a:solidFill>
                <a:latin typeface="Arial" pitchFamily="34" charset="0"/>
                <a:cs typeface="Arial" pitchFamily="34" charset="0"/>
              </a:rPr>
              <a:t>Medición, análisis y mejora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345" y="2708920"/>
            <a:ext cx="17811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7120" y="2852936"/>
            <a:ext cx="28003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817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060576" y="410336"/>
            <a:ext cx="6840760" cy="714408"/>
          </a:xfrm>
        </p:spPr>
        <p:txBody>
          <a:bodyPr>
            <a:noAutofit/>
          </a:bodyPr>
          <a:lstStyle/>
          <a:p>
            <a:r>
              <a:rPr lang="es-ES" sz="2400" b="1" dirty="0" smtClean="0">
                <a:solidFill>
                  <a:srgbClr val="7030A0"/>
                </a:solidFill>
                <a:latin typeface="Arial Black" pitchFamily="34" charset="0"/>
                <a:cs typeface="Arial" pitchFamily="34" charset="0"/>
              </a:rPr>
              <a:t>FASES DE IMPLEMENTACIÓN DE UN SISTEMA DE GESTIÓN DE LA CALIDAD</a:t>
            </a:r>
            <a:endParaRPr lang="es-ES" sz="2400" b="1" dirty="0">
              <a:solidFill>
                <a:srgbClr val="7030A0"/>
              </a:solidFill>
              <a:latin typeface="Arial Black" pitchFamily="34" charset="0"/>
              <a:cs typeface="Arial" pitchFamily="34" charset="0"/>
            </a:endParaRPr>
          </a:p>
        </p:txBody>
      </p:sp>
      <p:grpSp>
        <p:nvGrpSpPr>
          <p:cNvPr id="27" name="16 Grupo"/>
          <p:cNvGrpSpPr/>
          <p:nvPr/>
        </p:nvGrpSpPr>
        <p:grpSpPr>
          <a:xfrm>
            <a:off x="1548408" y="1412776"/>
            <a:ext cx="8208912" cy="4926110"/>
            <a:chOff x="0" y="0"/>
            <a:chExt cx="5086350" cy="2865120"/>
          </a:xfrm>
        </p:grpSpPr>
        <p:grpSp>
          <p:nvGrpSpPr>
            <p:cNvPr id="28" name="22 Grupo"/>
            <p:cNvGrpSpPr/>
            <p:nvPr/>
          </p:nvGrpSpPr>
          <p:grpSpPr>
            <a:xfrm>
              <a:off x="1276350" y="419100"/>
              <a:ext cx="2781300" cy="2428875"/>
              <a:chOff x="0" y="0"/>
              <a:chExt cx="2781300" cy="2428875"/>
            </a:xfrm>
          </p:grpSpPr>
          <p:sp>
            <p:nvSpPr>
              <p:cNvPr id="47" name="23 Elipse"/>
              <p:cNvSpPr/>
              <p:nvPr/>
            </p:nvSpPr>
            <p:spPr>
              <a:xfrm>
                <a:off x="0" y="0"/>
                <a:ext cx="2781300" cy="2428875"/>
              </a:xfrm>
              <a:prstGeom prst="ellipse">
                <a:avLst/>
              </a:prstGeom>
              <a:solidFill>
                <a:schemeClr val="tx2">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cxnSp>
            <p:nvCxnSpPr>
              <p:cNvPr id="48" name="24 Conector recto"/>
              <p:cNvCxnSpPr/>
              <p:nvPr/>
            </p:nvCxnSpPr>
            <p:spPr>
              <a:xfrm>
                <a:off x="1390650" y="0"/>
                <a:ext cx="0" cy="242887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26 Conector recto"/>
              <p:cNvCxnSpPr/>
              <p:nvPr/>
            </p:nvCxnSpPr>
            <p:spPr>
              <a:xfrm>
                <a:off x="1390650" y="1200150"/>
                <a:ext cx="1390650" cy="952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27 Conector recto"/>
              <p:cNvCxnSpPr/>
              <p:nvPr/>
            </p:nvCxnSpPr>
            <p:spPr>
              <a:xfrm flipV="1">
                <a:off x="1390650" y="371475"/>
                <a:ext cx="990600" cy="81915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28 Conector recto"/>
              <p:cNvCxnSpPr/>
              <p:nvPr/>
            </p:nvCxnSpPr>
            <p:spPr>
              <a:xfrm>
                <a:off x="1390650" y="1200150"/>
                <a:ext cx="990600" cy="86677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37 Grupo"/>
            <p:cNvGrpSpPr/>
            <p:nvPr/>
          </p:nvGrpSpPr>
          <p:grpSpPr>
            <a:xfrm>
              <a:off x="0" y="0"/>
              <a:ext cx="5086350" cy="2865120"/>
              <a:chOff x="-228600" y="-76200"/>
              <a:chExt cx="5086350" cy="2865120"/>
            </a:xfrm>
          </p:grpSpPr>
          <p:sp>
            <p:nvSpPr>
              <p:cNvPr id="30" name="Cuadro de texto 2"/>
              <p:cNvSpPr txBox="1">
                <a:spLocks noChangeArrowheads="1"/>
              </p:cNvSpPr>
              <p:nvPr/>
            </p:nvSpPr>
            <p:spPr bwMode="auto">
              <a:xfrm rot="1213700">
                <a:off x="2494102" y="440011"/>
                <a:ext cx="724534" cy="16998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ES" sz="1200" b="1" dirty="0">
                    <a:solidFill>
                      <a:srgbClr val="FFFFFF"/>
                    </a:solidFill>
                    <a:effectLst/>
                    <a:latin typeface="Calibri"/>
                    <a:ea typeface="Calibri"/>
                    <a:cs typeface="Times New Roman"/>
                  </a:rPr>
                  <a:t>Nivel  1</a:t>
                </a:r>
                <a:endParaRPr lang="es-ES" dirty="0">
                  <a:effectLst/>
                  <a:latin typeface="Calibri"/>
                  <a:ea typeface="Calibri"/>
                  <a:cs typeface="Times New Roman"/>
                </a:endParaRPr>
              </a:p>
            </p:txBody>
          </p:sp>
          <p:sp>
            <p:nvSpPr>
              <p:cNvPr id="31" name="Cuadro de texto 2"/>
              <p:cNvSpPr txBox="1">
                <a:spLocks noChangeArrowheads="1"/>
              </p:cNvSpPr>
              <p:nvPr/>
            </p:nvSpPr>
            <p:spPr bwMode="auto">
              <a:xfrm>
                <a:off x="2895600" y="1123950"/>
                <a:ext cx="723900" cy="341907"/>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ES" sz="1400" b="1" dirty="0">
                    <a:effectLst/>
                    <a:latin typeface="Calibri"/>
                    <a:ea typeface="Calibri"/>
                    <a:cs typeface="Times New Roman"/>
                  </a:rPr>
                  <a:t>PROCEDI-MIENTOS</a:t>
                </a:r>
                <a:endParaRPr lang="es-ES" sz="2000" dirty="0">
                  <a:effectLst/>
                  <a:latin typeface="Calibri"/>
                  <a:ea typeface="Calibri"/>
                  <a:cs typeface="Times New Roman"/>
                </a:endParaRPr>
              </a:p>
            </p:txBody>
          </p:sp>
          <p:sp>
            <p:nvSpPr>
              <p:cNvPr id="32" name="Cuadro de texto 2"/>
              <p:cNvSpPr txBox="1">
                <a:spLocks noChangeArrowheads="1"/>
              </p:cNvSpPr>
              <p:nvPr/>
            </p:nvSpPr>
            <p:spPr bwMode="auto">
              <a:xfrm>
                <a:off x="2790825" y="1600200"/>
                <a:ext cx="971550" cy="341907"/>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s-ES" sz="1400" b="1" dirty="0">
                    <a:effectLst/>
                    <a:latin typeface="Calibri"/>
                    <a:ea typeface="Calibri"/>
                    <a:cs typeface="Times New Roman"/>
                  </a:rPr>
                  <a:t>INSTRUCTIVOS</a:t>
                </a:r>
                <a:endParaRPr lang="es-ES" sz="2000" dirty="0">
                  <a:effectLst/>
                  <a:latin typeface="Calibri"/>
                  <a:ea typeface="Calibri"/>
                  <a:cs typeface="Times New Roman"/>
                </a:endParaRPr>
              </a:p>
              <a:p>
                <a:pPr algn="ctr">
                  <a:lnSpc>
                    <a:spcPct val="115000"/>
                  </a:lnSpc>
                  <a:spcAft>
                    <a:spcPts val="0"/>
                  </a:spcAft>
                </a:pPr>
                <a:r>
                  <a:rPr lang="es-ES" sz="1400" b="1" dirty="0">
                    <a:effectLst/>
                    <a:latin typeface="Calibri"/>
                    <a:ea typeface="Calibri"/>
                    <a:cs typeface="Times New Roman"/>
                  </a:rPr>
                  <a:t>Y/O METODOS</a:t>
                </a:r>
                <a:endParaRPr lang="es-ES" sz="2000" dirty="0">
                  <a:effectLst/>
                  <a:latin typeface="Calibri"/>
                  <a:ea typeface="Calibri"/>
                  <a:cs typeface="Times New Roman"/>
                </a:endParaRPr>
              </a:p>
            </p:txBody>
          </p:sp>
          <p:sp>
            <p:nvSpPr>
              <p:cNvPr id="33" name="Cuadro de texto 2"/>
              <p:cNvSpPr txBox="1">
                <a:spLocks noChangeArrowheads="1"/>
              </p:cNvSpPr>
              <p:nvPr/>
            </p:nvSpPr>
            <p:spPr bwMode="auto">
              <a:xfrm>
                <a:off x="2438400" y="2228850"/>
                <a:ext cx="800100" cy="189339"/>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tabLst>
                    <a:tab pos="90170" algn="l"/>
                  </a:tabLst>
                </a:pPr>
                <a:r>
                  <a:rPr lang="es-ES" sz="1400" b="1" dirty="0">
                    <a:effectLst/>
                    <a:latin typeface="Calibri"/>
                    <a:ea typeface="Calibri"/>
                    <a:cs typeface="Times New Roman"/>
                  </a:rPr>
                  <a:t>FORMATOS</a:t>
                </a:r>
                <a:endParaRPr lang="es-ES" sz="2000" dirty="0">
                  <a:effectLst/>
                  <a:latin typeface="Calibri"/>
                  <a:ea typeface="Calibri"/>
                  <a:cs typeface="Times New Roman"/>
                </a:endParaRPr>
              </a:p>
            </p:txBody>
          </p:sp>
          <p:sp>
            <p:nvSpPr>
              <p:cNvPr id="34" name="Cuadro de texto 2"/>
              <p:cNvSpPr txBox="1">
                <a:spLocks noChangeArrowheads="1"/>
              </p:cNvSpPr>
              <p:nvPr/>
            </p:nvSpPr>
            <p:spPr bwMode="auto">
              <a:xfrm>
                <a:off x="1076325" y="1703876"/>
                <a:ext cx="1124584" cy="189339"/>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ES" sz="1400" b="1" dirty="0">
                    <a:effectLst/>
                    <a:latin typeface="Calibri"/>
                    <a:ea typeface="Calibri"/>
                    <a:cs typeface="Times New Roman"/>
                  </a:rPr>
                  <a:t>IMPLEMENTACIÓN</a:t>
                </a:r>
                <a:endParaRPr lang="es-ES" sz="2000" dirty="0">
                  <a:effectLst/>
                  <a:latin typeface="Calibri"/>
                  <a:ea typeface="Calibri"/>
                  <a:cs typeface="Times New Roman"/>
                </a:endParaRPr>
              </a:p>
            </p:txBody>
          </p:sp>
          <p:sp>
            <p:nvSpPr>
              <p:cNvPr id="35" name="31 Flecha circular"/>
              <p:cNvSpPr/>
              <p:nvPr/>
            </p:nvSpPr>
            <p:spPr>
              <a:xfrm rot="5400000">
                <a:off x="2047875" y="1114425"/>
                <a:ext cx="857250" cy="838200"/>
              </a:xfrm>
              <a:prstGeom prst="circularArrow">
                <a:avLst/>
              </a:prstGeom>
              <a:solidFill>
                <a:schemeClr val="accent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6" name="289 Flecha circular"/>
              <p:cNvSpPr/>
              <p:nvPr/>
            </p:nvSpPr>
            <p:spPr>
              <a:xfrm rot="16200000">
                <a:off x="1981200" y="1114425"/>
                <a:ext cx="857250" cy="8382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37" name="Cuadro de texto 2"/>
              <p:cNvSpPr txBox="1">
                <a:spLocks noChangeArrowheads="1"/>
              </p:cNvSpPr>
              <p:nvPr/>
            </p:nvSpPr>
            <p:spPr bwMode="auto">
              <a:xfrm>
                <a:off x="2362200" y="609600"/>
                <a:ext cx="723900" cy="333441"/>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ES" sz="1400" b="1" dirty="0">
                    <a:effectLst/>
                    <a:latin typeface="Calibri"/>
                    <a:ea typeface="Calibri"/>
                    <a:cs typeface="Times New Roman"/>
                  </a:rPr>
                  <a:t>MANUAL DE CALIDAD</a:t>
                </a:r>
                <a:endParaRPr lang="es-ES" sz="2000" dirty="0">
                  <a:effectLst/>
                  <a:latin typeface="Calibri"/>
                  <a:ea typeface="Calibri"/>
                  <a:cs typeface="Times New Roman"/>
                </a:endParaRPr>
              </a:p>
            </p:txBody>
          </p:sp>
          <p:sp>
            <p:nvSpPr>
              <p:cNvPr id="38" name="Cuadro de texto 2"/>
              <p:cNvSpPr txBox="1">
                <a:spLocks noChangeArrowheads="1"/>
              </p:cNvSpPr>
              <p:nvPr/>
            </p:nvSpPr>
            <p:spPr bwMode="auto">
              <a:xfrm rot="3714419">
                <a:off x="3113228" y="977386"/>
                <a:ext cx="724534" cy="181088"/>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ES" sz="1200" b="1">
                    <a:solidFill>
                      <a:srgbClr val="FFFFFF"/>
                    </a:solidFill>
                    <a:effectLst/>
                    <a:latin typeface="Calibri"/>
                    <a:ea typeface="Calibri"/>
                    <a:cs typeface="Times New Roman"/>
                  </a:rPr>
                  <a:t>Nivel  2</a:t>
                </a:r>
                <a:endParaRPr lang="es-ES">
                  <a:effectLst/>
                  <a:latin typeface="Calibri"/>
                  <a:ea typeface="Calibri"/>
                  <a:cs typeface="Times New Roman"/>
                </a:endParaRPr>
              </a:p>
            </p:txBody>
          </p:sp>
          <p:sp>
            <p:nvSpPr>
              <p:cNvPr id="39" name="Cuadro de texto 2"/>
              <p:cNvSpPr txBox="1">
                <a:spLocks noChangeArrowheads="1"/>
              </p:cNvSpPr>
              <p:nvPr/>
            </p:nvSpPr>
            <p:spPr bwMode="auto">
              <a:xfrm rot="17757393">
                <a:off x="3256104" y="1891785"/>
                <a:ext cx="724534" cy="181088"/>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ES" sz="1200" b="1">
                    <a:solidFill>
                      <a:srgbClr val="FFFFFF"/>
                    </a:solidFill>
                    <a:effectLst/>
                    <a:latin typeface="Calibri"/>
                    <a:ea typeface="Calibri"/>
                    <a:cs typeface="Times New Roman"/>
                  </a:rPr>
                  <a:t>Nivel  3</a:t>
                </a:r>
                <a:endParaRPr lang="es-ES">
                  <a:effectLst/>
                  <a:latin typeface="Calibri"/>
                  <a:ea typeface="Calibri"/>
                  <a:cs typeface="Times New Roman"/>
                </a:endParaRPr>
              </a:p>
            </p:txBody>
          </p:sp>
          <p:sp>
            <p:nvSpPr>
              <p:cNvPr id="40" name="Cuadro de texto 2"/>
              <p:cNvSpPr txBox="1">
                <a:spLocks noChangeArrowheads="1"/>
              </p:cNvSpPr>
              <p:nvPr/>
            </p:nvSpPr>
            <p:spPr bwMode="auto">
              <a:xfrm rot="16200000">
                <a:off x="793890" y="1421251"/>
                <a:ext cx="723900" cy="181088"/>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ES" sz="1200" b="1">
                    <a:solidFill>
                      <a:srgbClr val="FFFFFF"/>
                    </a:solidFill>
                    <a:effectLst/>
                    <a:latin typeface="Calibri"/>
                    <a:ea typeface="Calibri"/>
                    <a:cs typeface="Times New Roman"/>
                  </a:rPr>
                  <a:t>Nivel  5</a:t>
                </a:r>
                <a:endParaRPr lang="es-ES">
                  <a:effectLst/>
                  <a:latin typeface="Calibri"/>
                  <a:ea typeface="Calibri"/>
                  <a:cs typeface="Times New Roman"/>
                </a:endParaRPr>
              </a:p>
            </p:txBody>
          </p:sp>
          <p:sp>
            <p:nvSpPr>
              <p:cNvPr id="41" name="299 Flecha curvada hacia abajo"/>
              <p:cNvSpPr/>
              <p:nvPr/>
            </p:nvSpPr>
            <p:spPr>
              <a:xfrm>
                <a:off x="809625" y="323850"/>
                <a:ext cx="3352800" cy="836295"/>
              </a:xfrm>
              <a:prstGeom prst="curvedDownArrow">
                <a:avLst>
                  <a:gd name="adj1" fmla="val 25000"/>
                  <a:gd name="adj2" fmla="val 50000"/>
                  <a:gd name="adj3" fmla="val 23698"/>
                </a:avLst>
              </a:prstGeom>
              <a:solidFill>
                <a:schemeClr val="accent2">
                  <a:lumMod val="75000"/>
                </a:schemeClr>
              </a:solidFill>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2" name="Cuadro de texto 2"/>
              <p:cNvSpPr txBox="1">
                <a:spLocks noChangeArrowheads="1"/>
              </p:cNvSpPr>
              <p:nvPr/>
            </p:nvSpPr>
            <p:spPr bwMode="auto">
              <a:xfrm>
                <a:off x="3733800" y="1381125"/>
                <a:ext cx="1123950" cy="37338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s-ES" sz="1600" b="1" dirty="0">
                    <a:effectLst/>
                    <a:latin typeface="Calibri"/>
                    <a:ea typeface="Calibri"/>
                    <a:cs typeface="Times New Roman"/>
                  </a:rPr>
                  <a:t>Fase I</a:t>
                </a:r>
                <a:endParaRPr lang="es-ES" sz="1600" dirty="0">
                  <a:effectLst/>
                  <a:latin typeface="Calibri"/>
                  <a:ea typeface="Calibri"/>
                  <a:cs typeface="Times New Roman"/>
                </a:endParaRPr>
              </a:p>
              <a:p>
                <a:pPr algn="ctr">
                  <a:lnSpc>
                    <a:spcPct val="115000"/>
                  </a:lnSpc>
                  <a:spcAft>
                    <a:spcPts val="0"/>
                  </a:spcAft>
                </a:pPr>
                <a:r>
                  <a:rPr lang="es-ES" sz="1600" b="1" dirty="0">
                    <a:effectLst/>
                    <a:latin typeface="Calibri"/>
                    <a:ea typeface="Calibri"/>
                    <a:cs typeface="Times New Roman"/>
                  </a:rPr>
                  <a:t>DOCUMENTAL</a:t>
                </a:r>
                <a:endParaRPr lang="es-ES" sz="1600" dirty="0">
                  <a:effectLst/>
                  <a:latin typeface="Calibri"/>
                  <a:ea typeface="Calibri"/>
                  <a:cs typeface="Times New Roman"/>
                </a:endParaRPr>
              </a:p>
            </p:txBody>
          </p:sp>
          <p:sp>
            <p:nvSpPr>
              <p:cNvPr id="43" name="Cuadro de texto 2"/>
              <p:cNvSpPr txBox="1">
                <a:spLocks noChangeArrowheads="1"/>
              </p:cNvSpPr>
              <p:nvPr/>
            </p:nvSpPr>
            <p:spPr bwMode="auto">
              <a:xfrm>
                <a:off x="-228600" y="1381125"/>
                <a:ext cx="1353184" cy="37338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s-ES" sz="1600" b="1" dirty="0">
                    <a:effectLst/>
                    <a:latin typeface="Calibri"/>
                    <a:ea typeface="Calibri"/>
                    <a:cs typeface="Times New Roman"/>
                  </a:rPr>
                  <a:t>Fase II</a:t>
                </a:r>
                <a:endParaRPr lang="es-ES" sz="1600" dirty="0">
                  <a:effectLst/>
                  <a:latin typeface="Calibri"/>
                  <a:ea typeface="Calibri"/>
                  <a:cs typeface="Times New Roman"/>
                </a:endParaRPr>
              </a:p>
              <a:p>
                <a:pPr algn="ctr">
                  <a:lnSpc>
                    <a:spcPct val="115000"/>
                  </a:lnSpc>
                  <a:spcAft>
                    <a:spcPts val="0"/>
                  </a:spcAft>
                </a:pPr>
                <a:r>
                  <a:rPr lang="es-ES" sz="1600" b="1" dirty="0">
                    <a:effectLst/>
                    <a:latin typeface="Calibri"/>
                    <a:ea typeface="Calibri"/>
                    <a:cs typeface="Times New Roman"/>
                  </a:rPr>
                  <a:t>IMPLEMENTACIÓN</a:t>
                </a:r>
                <a:endParaRPr lang="es-ES" sz="1600" dirty="0">
                  <a:effectLst/>
                  <a:latin typeface="Calibri"/>
                  <a:ea typeface="Calibri"/>
                  <a:cs typeface="Times New Roman"/>
                </a:endParaRPr>
              </a:p>
            </p:txBody>
          </p:sp>
          <p:sp>
            <p:nvSpPr>
              <p:cNvPr id="44" name="Cuadro de texto 2"/>
              <p:cNvSpPr txBox="1">
                <a:spLocks noChangeArrowheads="1"/>
              </p:cNvSpPr>
              <p:nvPr/>
            </p:nvSpPr>
            <p:spPr bwMode="auto">
              <a:xfrm>
                <a:off x="1724025" y="-76200"/>
                <a:ext cx="1438275" cy="37338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es-ES" sz="1600" b="1" dirty="0">
                    <a:effectLst/>
                    <a:latin typeface="Calibri"/>
                    <a:ea typeface="Calibri"/>
                    <a:cs typeface="Times New Roman"/>
                  </a:rPr>
                  <a:t>Fase III</a:t>
                </a:r>
                <a:endParaRPr lang="es-ES" sz="1600" dirty="0">
                  <a:effectLst/>
                  <a:latin typeface="Calibri"/>
                  <a:ea typeface="Calibri"/>
                  <a:cs typeface="Times New Roman"/>
                </a:endParaRPr>
              </a:p>
              <a:p>
                <a:pPr algn="ctr">
                  <a:lnSpc>
                    <a:spcPct val="115000"/>
                  </a:lnSpc>
                  <a:spcAft>
                    <a:spcPts val="0"/>
                  </a:spcAft>
                </a:pPr>
                <a:r>
                  <a:rPr lang="es-ES" sz="1600" b="1" dirty="0">
                    <a:effectLst/>
                    <a:latin typeface="Calibri"/>
                    <a:ea typeface="Calibri"/>
                    <a:cs typeface="Times New Roman"/>
                  </a:rPr>
                  <a:t>MEJORA CONTINUA</a:t>
                </a:r>
                <a:endParaRPr lang="es-ES" sz="1600" dirty="0">
                  <a:effectLst/>
                  <a:latin typeface="Calibri"/>
                  <a:ea typeface="Calibri"/>
                  <a:cs typeface="Times New Roman"/>
                </a:endParaRPr>
              </a:p>
            </p:txBody>
          </p:sp>
          <p:sp>
            <p:nvSpPr>
              <p:cNvPr id="45" name="303 Flecha curvada hacia abajo"/>
              <p:cNvSpPr/>
              <p:nvPr/>
            </p:nvSpPr>
            <p:spPr>
              <a:xfrm rot="10800000">
                <a:off x="704850" y="1952625"/>
                <a:ext cx="3352800" cy="836295"/>
              </a:xfrm>
              <a:prstGeom prst="curvedDownArrow">
                <a:avLst>
                  <a:gd name="adj1" fmla="val 25000"/>
                  <a:gd name="adj2" fmla="val 50000"/>
                  <a:gd name="adj3" fmla="val 23698"/>
                </a:avLst>
              </a:prstGeom>
              <a:solidFill>
                <a:schemeClr val="accent5">
                  <a:lumMod val="75000"/>
                </a:schemeClr>
              </a:solidFill>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6" name="Cuadro de texto 2"/>
              <p:cNvSpPr txBox="1">
                <a:spLocks noChangeArrowheads="1"/>
              </p:cNvSpPr>
              <p:nvPr/>
            </p:nvSpPr>
            <p:spPr bwMode="auto">
              <a:xfrm rot="20466930">
                <a:off x="2522679" y="2517414"/>
                <a:ext cx="723900" cy="16998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s-ES" sz="1200" b="1">
                    <a:solidFill>
                      <a:srgbClr val="FFFFFF"/>
                    </a:solidFill>
                    <a:effectLst/>
                    <a:latin typeface="Calibri"/>
                    <a:ea typeface="Calibri"/>
                    <a:cs typeface="Times New Roman"/>
                  </a:rPr>
                  <a:t>Nivel  4</a:t>
                </a:r>
                <a:endParaRPr lang="es-ES">
                  <a:effectLst/>
                  <a:latin typeface="Calibri"/>
                  <a:ea typeface="Calibri"/>
                  <a:cs typeface="Times New Roman"/>
                </a:endParaRPr>
              </a:p>
            </p:txBody>
          </p:sp>
        </p:grpSp>
      </p:grpSp>
    </p:spTree>
    <p:extLst>
      <p:ext uri="{BB962C8B-B14F-4D97-AF65-F5344CB8AC3E}">
        <p14:creationId xmlns:p14="http://schemas.microsoft.com/office/powerpoint/2010/main" val="16843643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060576" y="365624"/>
            <a:ext cx="6840760" cy="714408"/>
          </a:xfrm>
        </p:spPr>
        <p:txBody>
          <a:bodyPr>
            <a:noAutofit/>
          </a:bodyPr>
          <a:lstStyle/>
          <a:p>
            <a:r>
              <a:rPr lang="es-ES" sz="2400" b="1" dirty="0" smtClean="0">
                <a:solidFill>
                  <a:srgbClr val="7030A0"/>
                </a:solidFill>
                <a:latin typeface="Arial Black" pitchFamily="34" charset="0"/>
                <a:cs typeface="Arial" pitchFamily="34" charset="0"/>
              </a:rPr>
              <a:t>SISTEMA DE GESTIÓN DE LA CALIDAD BASADO EN PROCESOS</a:t>
            </a:r>
            <a:endParaRPr lang="es-ES" sz="2400" b="1" dirty="0">
              <a:solidFill>
                <a:srgbClr val="7030A0"/>
              </a:solidFill>
              <a:latin typeface="Arial Black" pitchFamily="34" charset="0"/>
              <a:cs typeface="Arial" pitchFamily="34" charset="0"/>
            </a:endParaRP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1764432" y="1196752"/>
            <a:ext cx="7632848" cy="4464496"/>
          </a:xfrm>
          <a:prstGeom prst="rect">
            <a:avLst/>
          </a:prstGeom>
          <a:noFill/>
          <a:ln>
            <a:noFill/>
          </a:ln>
        </p:spPr>
      </p:pic>
      <p:grpSp>
        <p:nvGrpSpPr>
          <p:cNvPr id="10" name="25 Grupo"/>
          <p:cNvGrpSpPr/>
          <p:nvPr/>
        </p:nvGrpSpPr>
        <p:grpSpPr>
          <a:xfrm>
            <a:off x="1764432" y="5661248"/>
            <a:ext cx="7632848" cy="1008112"/>
            <a:chOff x="0" y="-216024"/>
            <a:chExt cx="2495550" cy="816099"/>
          </a:xfrm>
        </p:grpSpPr>
        <p:sp>
          <p:nvSpPr>
            <p:cNvPr id="11" name="Cuadro de texto 2"/>
            <p:cNvSpPr txBox="1">
              <a:spLocks noChangeArrowheads="1"/>
            </p:cNvSpPr>
            <p:nvPr/>
          </p:nvSpPr>
          <p:spPr bwMode="auto">
            <a:xfrm>
              <a:off x="0" y="-216024"/>
              <a:ext cx="2495550" cy="816099"/>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es-ES" sz="1600" b="1" dirty="0">
                  <a:effectLst/>
                  <a:latin typeface="Arial"/>
                  <a:ea typeface="Calibri"/>
                  <a:cs typeface="Times New Roman"/>
                </a:rPr>
                <a:t>Leyenda:</a:t>
              </a:r>
              <a:endParaRPr lang="es-ES" sz="2000" dirty="0">
                <a:effectLst/>
                <a:latin typeface="Calibri"/>
                <a:ea typeface="Calibri"/>
                <a:cs typeface="Times New Roman"/>
              </a:endParaRPr>
            </a:p>
            <a:p>
              <a:pPr marL="449580">
                <a:lnSpc>
                  <a:spcPct val="115000"/>
                </a:lnSpc>
                <a:spcAft>
                  <a:spcPts val="0"/>
                </a:spcAft>
              </a:pPr>
              <a:r>
                <a:rPr lang="es-ES" sz="1600" dirty="0" smtClean="0">
                  <a:effectLst/>
                  <a:latin typeface="Arial"/>
                  <a:ea typeface="Calibri"/>
                  <a:cs typeface="Times New Roman"/>
                </a:rPr>
                <a:t>	Actividades </a:t>
              </a:r>
              <a:r>
                <a:rPr lang="es-ES" sz="1600" dirty="0">
                  <a:effectLst/>
                  <a:latin typeface="Arial"/>
                  <a:ea typeface="Calibri"/>
                  <a:cs typeface="Times New Roman"/>
                </a:rPr>
                <a:t>que agregan valor</a:t>
              </a:r>
              <a:endParaRPr lang="es-ES" sz="2000" dirty="0">
                <a:effectLst/>
                <a:latin typeface="Calibri"/>
                <a:ea typeface="Calibri"/>
                <a:cs typeface="Times New Roman"/>
              </a:endParaRPr>
            </a:p>
            <a:p>
              <a:pPr indent="449580">
                <a:lnSpc>
                  <a:spcPct val="115000"/>
                </a:lnSpc>
                <a:spcAft>
                  <a:spcPts val="0"/>
                </a:spcAft>
              </a:pPr>
              <a:r>
                <a:rPr lang="es-ES" sz="1600" dirty="0" smtClean="0">
                  <a:effectLst/>
                  <a:latin typeface="Arial"/>
                  <a:ea typeface="Calibri"/>
                  <a:cs typeface="Times New Roman"/>
                </a:rPr>
                <a:t>	Flujo </a:t>
              </a:r>
              <a:r>
                <a:rPr lang="es-ES" sz="1600" dirty="0">
                  <a:effectLst/>
                  <a:latin typeface="Arial"/>
                  <a:ea typeface="Calibri"/>
                  <a:cs typeface="Times New Roman"/>
                </a:rPr>
                <a:t>de información</a:t>
              </a:r>
              <a:endParaRPr lang="es-ES" sz="2000" dirty="0">
                <a:effectLst/>
                <a:latin typeface="Calibri"/>
                <a:ea typeface="Calibri"/>
                <a:cs typeface="Times New Roman"/>
              </a:endParaRPr>
            </a:p>
          </p:txBody>
        </p:sp>
        <p:cxnSp>
          <p:nvCxnSpPr>
            <p:cNvPr id="12" name="12 Conector recto de flecha"/>
            <p:cNvCxnSpPr/>
            <p:nvPr/>
          </p:nvCxnSpPr>
          <p:spPr>
            <a:xfrm flipV="1">
              <a:off x="47625" y="300037"/>
              <a:ext cx="234890" cy="47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15 Conector recto de flecha"/>
            <p:cNvCxnSpPr/>
            <p:nvPr/>
          </p:nvCxnSpPr>
          <p:spPr>
            <a:xfrm>
              <a:off x="47625" y="457200"/>
              <a:ext cx="234890" cy="0"/>
            </a:xfrm>
            <a:prstGeom prst="straightConnector1">
              <a:avLst/>
            </a:prstGeom>
            <a:ln>
              <a:prstDash val="lgDash"/>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0449422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4"/>
          <a:stretch>
            <a:fillRect/>
          </a:stretch>
        </p:blipFill>
        <p:spPr>
          <a:xfrm>
            <a:off x="10261376" y="229054"/>
            <a:ext cx="630086" cy="677952"/>
          </a:xfrm>
          <a:prstGeom prst="rect">
            <a:avLst/>
          </a:prstGeom>
        </p:spPr>
      </p:pic>
      <p:sp>
        <p:nvSpPr>
          <p:cNvPr id="2" name="1 Título"/>
          <p:cNvSpPr>
            <a:spLocks noGrp="1"/>
          </p:cNvSpPr>
          <p:nvPr>
            <p:ph type="title"/>
          </p:nvPr>
        </p:nvSpPr>
        <p:spPr>
          <a:xfrm>
            <a:off x="3060576" y="260648"/>
            <a:ext cx="6840760" cy="714408"/>
          </a:xfrm>
        </p:spPr>
        <p:txBody>
          <a:bodyPr>
            <a:noAutofit/>
          </a:bodyPr>
          <a:lstStyle/>
          <a:p>
            <a:r>
              <a:rPr lang="es-ES" sz="2400" b="1" dirty="0" smtClean="0">
                <a:solidFill>
                  <a:srgbClr val="7030A0"/>
                </a:solidFill>
                <a:latin typeface="Arial Black" pitchFamily="34" charset="0"/>
                <a:cs typeface="Arial" pitchFamily="34" charset="0"/>
              </a:rPr>
              <a:t>NORMATIVA DE PROCESOS DEL EJÉRCITO ECUATORIANO</a:t>
            </a:r>
            <a:endParaRPr lang="es-ES" sz="2400" b="1" dirty="0">
              <a:solidFill>
                <a:srgbClr val="7030A0"/>
              </a:solidFill>
              <a:latin typeface="Arial Black" pitchFamily="34" charset="0"/>
              <a:cs typeface="Arial" pitchFamily="34" charset="0"/>
            </a:endParaRPr>
          </a:p>
        </p:txBody>
      </p:sp>
      <p:pic>
        <p:nvPicPr>
          <p:cNvPr id="5122" name="Imagen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328" y="980728"/>
            <a:ext cx="9433048" cy="576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7896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7 Título"/>
          <p:cNvSpPr>
            <a:spLocks noGrp="1"/>
          </p:cNvSpPr>
          <p:nvPr>
            <p:ph type="title"/>
          </p:nvPr>
        </p:nvSpPr>
        <p:spPr>
          <a:xfrm>
            <a:off x="3086819" y="431960"/>
            <a:ext cx="6526485" cy="936104"/>
          </a:xfrm>
        </p:spPr>
        <p:style>
          <a:lnRef idx="0">
            <a:schemeClr val="accent5"/>
          </a:lnRef>
          <a:fillRef idx="3">
            <a:schemeClr val="accent5"/>
          </a:fillRef>
          <a:effectRef idx="3">
            <a:schemeClr val="accent5"/>
          </a:effectRef>
          <a:fontRef idx="minor">
            <a:schemeClr val="lt1"/>
          </a:fontRef>
        </p:style>
        <p:txBody>
          <a:bodyPr>
            <a:noAutofit/>
          </a:bodyPr>
          <a:lstStyle/>
          <a:p>
            <a:r>
              <a:rPr lang="es-ES" sz="3000" b="1" dirty="0" smtClean="0">
                <a:solidFill>
                  <a:srgbClr val="7030A0"/>
                </a:solidFill>
                <a:latin typeface="Arial Black" pitchFamily="34" charset="0"/>
                <a:cs typeface="Arial" pitchFamily="34" charset="0"/>
              </a:rPr>
              <a:t>ANÁLISIS DE LA SITUACIÓN ACTUAL CÍA. PUENTES</a:t>
            </a:r>
            <a:endParaRPr lang="es-ES" sz="3000" b="1" dirty="0">
              <a:solidFill>
                <a:srgbClr val="7030A0"/>
              </a:solidFill>
              <a:latin typeface="Arial Black" pitchFamily="34" charset="0"/>
              <a:cs typeface="Arial" pitchFamily="34" charset="0"/>
            </a:endParaRPr>
          </a:p>
        </p:txBody>
      </p:sp>
      <p:pic>
        <p:nvPicPr>
          <p:cNvPr id="11"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47" y="260648"/>
            <a:ext cx="1817676" cy="468000"/>
          </a:xfrm>
          <a:prstGeom prst="rect">
            <a:avLst/>
          </a:prstGeom>
        </p:spPr>
      </p:pic>
      <p:pic>
        <p:nvPicPr>
          <p:cNvPr id="12" name="11 Imagen"/>
          <p:cNvPicPr/>
          <p:nvPr/>
        </p:nvPicPr>
        <p:blipFill>
          <a:blip r:embed="rId4"/>
          <a:stretch>
            <a:fillRect/>
          </a:stretch>
        </p:blipFill>
        <p:spPr>
          <a:xfrm>
            <a:off x="10405392" y="229054"/>
            <a:ext cx="486070" cy="499594"/>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823" y="5423967"/>
            <a:ext cx="6696744" cy="102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6184" y="1585627"/>
            <a:ext cx="4885566" cy="3260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758" y="2043432"/>
            <a:ext cx="5420122" cy="234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7 Título"/>
          <p:cNvSpPr>
            <a:spLocks noGrp="1"/>
          </p:cNvSpPr>
          <p:nvPr>
            <p:ph type="title"/>
          </p:nvPr>
        </p:nvSpPr>
        <p:spPr>
          <a:xfrm>
            <a:off x="1692424" y="764704"/>
            <a:ext cx="7776864" cy="1008988"/>
          </a:xfrm>
        </p:spPr>
        <p:style>
          <a:lnRef idx="0">
            <a:schemeClr val="accent5"/>
          </a:lnRef>
          <a:fillRef idx="3">
            <a:schemeClr val="accent5"/>
          </a:fillRef>
          <a:effectRef idx="3">
            <a:schemeClr val="accent5"/>
          </a:effectRef>
          <a:fontRef idx="minor">
            <a:schemeClr val="lt1"/>
          </a:fontRef>
        </p:style>
        <p:txBody>
          <a:bodyPr>
            <a:noAutofit/>
          </a:bodyPr>
          <a:lstStyle/>
          <a:p>
            <a:r>
              <a:rPr lang="es-ES" sz="3000" b="1" dirty="0" smtClean="0">
                <a:solidFill>
                  <a:srgbClr val="7030A0"/>
                </a:solidFill>
                <a:latin typeface="Arial Black" pitchFamily="34" charset="0"/>
                <a:cs typeface="Arial" pitchFamily="34" charset="0"/>
              </a:rPr>
              <a:t>DISEÑO DEL MANUAL DE CALIDAD DE LA COMPAÑÍA PUENTES</a:t>
            </a:r>
            <a:endParaRPr lang="es-ES" sz="3000" b="1" dirty="0">
              <a:solidFill>
                <a:srgbClr val="7030A0"/>
              </a:solidFill>
              <a:latin typeface="Arial Black" pitchFamily="34" charset="0"/>
              <a:cs typeface="Arial" pitchFamily="34" charset="0"/>
            </a:endParaRPr>
          </a:p>
        </p:txBody>
      </p:sp>
      <p:pic>
        <p:nvPicPr>
          <p:cNvPr id="11"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7" y="260648"/>
            <a:ext cx="1817676" cy="468000"/>
          </a:xfrm>
          <a:prstGeom prst="rect">
            <a:avLst/>
          </a:prstGeom>
        </p:spPr>
      </p:pic>
      <p:pic>
        <p:nvPicPr>
          <p:cNvPr id="12" name="11 Imagen"/>
          <p:cNvPicPr/>
          <p:nvPr/>
        </p:nvPicPr>
        <p:blipFill>
          <a:blip r:embed="rId3"/>
          <a:stretch>
            <a:fillRect/>
          </a:stretch>
        </p:blipFill>
        <p:spPr>
          <a:xfrm>
            <a:off x="10405392" y="229054"/>
            <a:ext cx="486070" cy="499594"/>
          </a:xfrm>
          <a:prstGeom prst="rect">
            <a:avLst/>
          </a:prstGeom>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47" y="1844824"/>
            <a:ext cx="2827744" cy="223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3 Marcador de contenido"/>
          <p:cNvGraphicFramePr>
            <a:graphicFrameLocks/>
          </p:cNvGraphicFramePr>
          <p:nvPr>
            <p:extLst>
              <p:ext uri="{D42A27DB-BD31-4B8C-83A1-F6EECF244321}">
                <p14:modId xmlns:p14="http://schemas.microsoft.com/office/powerpoint/2010/main" val="1932287965"/>
              </p:ext>
            </p:extLst>
          </p:nvPr>
        </p:nvGraphicFramePr>
        <p:xfrm>
          <a:off x="4660225" y="2480528"/>
          <a:ext cx="5731352" cy="3566160"/>
        </p:xfrm>
        <a:graphic>
          <a:graphicData uri="http://schemas.openxmlformats.org/drawingml/2006/table">
            <a:tbl>
              <a:tblPr firstRow="1" bandRow="1">
                <a:tableStyleId>{5C22544A-7EE6-4342-B048-85BDC9FD1C3A}</a:tableStyleId>
              </a:tblPr>
              <a:tblGrid>
                <a:gridCol w="737284"/>
                <a:gridCol w="4994068"/>
              </a:tblGrid>
              <a:tr h="370840">
                <a:tc>
                  <a:txBody>
                    <a:bodyPr/>
                    <a:lstStyle/>
                    <a:p>
                      <a:r>
                        <a:rPr lang="es-ES" sz="2000" dirty="0" smtClean="0">
                          <a:solidFill>
                            <a:srgbClr val="002060"/>
                          </a:solidFill>
                        </a:rPr>
                        <a:t>ORD.</a:t>
                      </a:r>
                      <a:endParaRPr lang="es-ES" sz="2000" dirty="0">
                        <a:solidFill>
                          <a:srgbClr val="002060"/>
                        </a:solidFill>
                      </a:endParaRPr>
                    </a:p>
                  </a:txBody>
                  <a:tcPr/>
                </a:tc>
                <a:tc>
                  <a:txBody>
                    <a:bodyPr/>
                    <a:lstStyle/>
                    <a:p>
                      <a:pPr algn="ctr"/>
                      <a:r>
                        <a:rPr lang="es-ES" sz="2000" dirty="0" smtClean="0">
                          <a:solidFill>
                            <a:srgbClr val="002060"/>
                          </a:solidFill>
                        </a:rPr>
                        <a:t>CONTENIDO</a:t>
                      </a:r>
                      <a:endParaRPr lang="es-ES" sz="2000" dirty="0">
                        <a:solidFill>
                          <a:srgbClr val="002060"/>
                        </a:solidFill>
                      </a:endParaRPr>
                    </a:p>
                  </a:txBody>
                  <a:tcPr/>
                </a:tc>
              </a:tr>
              <a:tr h="370840">
                <a:tc>
                  <a:txBody>
                    <a:bodyPr/>
                    <a:lstStyle/>
                    <a:p>
                      <a:pPr algn="ctr"/>
                      <a:r>
                        <a:rPr lang="es-ES" sz="2000" b="1" dirty="0" smtClean="0">
                          <a:solidFill>
                            <a:srgbClr val="002060"/>
                          </a:solidFill>
                        </a:rPr>
                        <a:t>1</a:t>
                      </a:r>
                      <a:endParaRPr lang="es-E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rgbClr val="002060"/>
                          </a:solidFill>
                          <a:effectLst/>
                          <a:latin typeface="+mn-lt"/>
                          <a:ea typeface="+mn-ea"/>
                          <a:cs typeface="+mn-cs"/>
                        </a:rPr>
                        <a:t>Información de la Unidad</a:t>
                      </a:r>
                    </a:p>
                  </a:txBody>
                  <a:tcPr/>
                </a:tc>
              </a:tr>
              <a:tr h="370840">
                <a:tc>
                  <a:txBody>
                    <a:bodyPr/>
                    <a:lstStyle/>
                    <a:p>
                      <a:pPr algn="ctr"/>
                      <a:r>
                        <a:rPr lang="es-ES" sz="2000" b="1" dirty="0" smtClean="0">
                          <a:solidFill>
                            <a:srgbClr val="002060"/>
                          </a:solidFill>
                        </a:rPr>
                        <a:t>2</a:t>
                      </a:r>
                      <a:endParaRPr lang="es-E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rgbClr val="002060"/>
                          </a:solidFill>
                          <a:effectLst/>
                          <a:latin typeface="+mn-lt"/>
                          <a:ea typeface="+mn-ea"/>
                          <a:cs typeface="+mn-cs"/>
                        </a:rPr>
                        <a:t>Objetivo del Manual de Calidad</a:t>
                      </a:r>
                    </a:p>
                  </a:txBody>
                  <a:tcPr/>
                </a:tc>
              </a:tr>
              <a:tr h="370840">
                <a:tc>
                  <a:txBody>
                    <a:bodyPr/>
                    <a:lstStyle/>
                    <a:p>
                      <a:pPr algn="ctr"/>
                      <a:r>
                        <a:rPr lang="es-ES" sz="2000" b="1" dirty="0" smtClean="0">
                          <a:solidFill>
                            <a:srgbClr val="002060"/>
                          </a:solidFill>
                        </a:rPr>
                        <a:t>3</a:t>
                      </a:r>
                      <a:endParaRPr lang="es-E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rgbClr val="002060"/>
                          </a:solidFill>
                          <a:effectLst/>
                          <a:latin typeface="+mn-lt"/>
                          <a:ea typeface="+mn-ea"/>
                          <a:cs typeface="+mn-cs"/>
                        </a:rPr>
                        <a:t>Alcance del Sistema de Gestión de Calidad</a:t>
                      </a:r>
                    </a:p>
                  </a:txBody>
                  <a:tcPr/>
                </a:tc>
              </a:tr>
              <a:tr h="370840">
                <a:tc>
                  <a:txBody>
                    <a:bodyPr/>
                    <a:lstStyle/>
                    <a:p>
                      <a:pPr algn="ctr"/>
                      <a:r>
                        <a:rPr lang="es-ES" sz="2000" b="1" dirty="0" smtClean="0">
                          <a:solidFill>
                            <a:srgbClr val="002060"/>
                          </a:solidFill>
                        </a:rPr>
                        <a:t>4</a:t>
                      </a:r>
                      <a:endParaRPr lang="es-ES" sz="2000" b="1" dirty="0">
                        <a:solidFill>
                          <a:srgbClr val="002060"/>
                        </a:solidFill>
                      </a:endParaRPr>
                    </a:p>
                  </a:txBody>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s-ES" sz="2000" b="1" kern="1200" dirty="0" smtClean="0">
                          <a:solidFill>
                            <a:srgbClr val="002060"/>
                          </a:solidFill>
                          <a:effectLst/>
                          <a:latin typeface="+mn-lt"/>
                          <a:ea typeface="+mn-ea"/>
                          <a:cs typeface="+mn-cs"/>
                        </a:rPr>
                        <a:t>Sistema de Gestión de la Calidad</a:t>
                      </a:r>
                    </a:p>
                  </a:txBody>
                  <a:tcPr marL="34322" marR="34322" marT="0" marB="0" anchor="ctr"/>
                </a:tc>
              </a:tr>
              <a:tr h="370840">
                <a:tc>
                  <a:txBody>
                    <a:bodyPr/>
                    <a:lstStyle/>
                    <a:p>
                      <a:pPr algn="ctr"/>
                      <a:r>
                        <a:rPr lang="es-ES" sz="2000" b="1" dirty="0" smtClean="0">
                          <a:solidFill>
                            <a:srgbClr val="002060"/>
                          </a:solidFill>
                        </a:rPr>
                        <a:t>5</a:t>
                      </a:r>
                      <a:endParaRPr lang="es-ES" sz="2000" b="1" dirty="0">
                        <a:solidFill>
                          <a:srgbClr val="002060"/>
                        </a:solidFill>
                      </a:endParaRPr>
                    </a:p>
                  </a:txBody>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s-ES" sz="2000" b="1" kern="1200" dirty="0" smtClean="0">
                          <a:solidFill>
                            <a:srgbClr val="002060"/>
                          </a:solidFill>
                          <a:effectLst/>
                          <a:latin typeface="+mn-lt"/>
                          <a:ea typeface="+mn-ea"/>
                          <a:cs typeface="+mn-cs"/>
                        </a:rPr>
                        <a:t>Responsabilidad de la Dirección</a:t>
                      </a:r>
                    </a:p>
                  </a:txBody>
                  <a:tcPr marL="34322" marR="34322" marT="0" marB="0" anchor="ctr"/>
                </a:tc>
              </a:tr>
              <a:tr h="370840">
                <a:tc>
                  <a:txBody>
                    <a:bodyPr/>
                    <a:lstStyle/>
                    <a:p>
                      <a:pPr algn="ctr"/>
                      <a:r>
                        <a:rPr lang="es-ES" sz="2000" b="1" dirty="0" smtClean="0">
                          <a:solidFill>
                            <a:srgbClr val="002060"/>
                          </a:solidFill>
                        </a:rPr>
                        <a:t>6</a:t>
                      </a:r>
                      <a:endParaRPr lang="es-E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rgbClr val="002060"/>
                          </a:solidFill>
                          <a:effectLst/>
                          <a:latin typeface="+mn-lt"/>
                          <a:ea typeface="+mn-ea"/>
                          <a:cs typeface="+mn-cs"/>
                        </a:rPr>
                        <a:t>Gestión de los Recursos</a:t>
                      </a:r>
                    </a:p>
                  </a:txBody>
                  <a:tcPr/>
                </a:tc>
              </a:tr>
              <a:tr h="370840">
                <a:tc>
                  <a:txBody>
                    <a:bodyPr/>
                    <a:lstStyle/>
                    <a:p>
                      <a:pPr algn="ctr"/>
                      <a:r>
                        <a:rPr lang="es-ES" sz="2000" b="1" dirty="0" smtClean="0">
                          <a:solidFill>
                            <a:srgbClr val="002060"/>
                          </a:solidFill>
                        </a:rPr>
                        <a:t>7</a:t>
                      </a:r>
                      <a:endParaRPr lang="es-E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rgbClr val="002060"/>
                          </a:solidFill>
                          <a:effectLst/>
                          <a:latin typeface="+mn-lt"/>
                          <a:ea typeface="+mn-ea"/>
                          <a:cs typeface="+mn-cs"/>
                        </a:rPr>
                        <a:t>Realización del Servicio</a:t>
                      </a:r>
                    </a:p>
                  </a:txBody>
                  <a:tcPr/>
                </a:tc>
              </a:tr>
              <a:tr h="370840">
                <a:tc>
                  <a:txBody>
                    <a:bodyPr/>
                    <a:lstStyle/>
                    <a:p>
                      <a:pPr algn="ctr"/>
                      <a:r>
                        <a:rPr lang="es-ES" sz="2000" b="1" dirty="0" smtClean="0">
                          <a:solidFill>
                            <a:srgbClr val="002060"/>
                          </a:solidFill>
                        </a:rPr>
                        <a:t>8</a:t>
                      </a:r>
                      <a:endParaRPr lang="es-ES" sz="2000" b="1"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kern="1200" dirty="0" smtClean="0">
                          <a:solidFill>
                            <a:srgbClr val="002060"/>
                          </a:solidFill>
                          <a:effectLst/>
                          <a:latin typeface="+mn-lt"/>
                          <a:ea typeface="+mn-ea"/>
                          <a:cs typeface="+mn-cs"/>
                        </a:rPr>
                        <a:t>Medición, Análisis y Mejora</a:t>
                      </a:r>
                    </a:p>
                  </a:txBody>
                  <a:tcPr/>
                </a:tc>
              </a:tr>
            </a:tbl>
          </a:graphicData>
        </a:graphic>
      </p:graphicFrame>
    </p:spTree>
    <p:extLst>
      <p:ext uri="{BB962C8B-B14F-4D97-AF65-F5344CB8AC3E}">
        <p14:creationId xmlns:p14="http://schemas.microsoft.com/office/powerpoint/2010/main" val="21809188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50">
            <a:alpha val="25000"/>
          </a:srgbClr>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6240" y="3068960"/>
            <a:ext cx="3404864" cy="963611"/>
          </a:xfrm>
        </p:spPr>
        <p:txBody>
          <a:bodyPr>
            <a:noAutofit/>
          </a:bodyPr>
          <a:lstStyle/>
          <a:p>
            <a:r>
              <a:rPr lang="es-ES" sz="2400" b="1" dirty="0" smtClean="0">
                <a:solidFill>
                  <a:srgbClr val="7030A0"/>
                </a:solidFill>
                <a:latin typeface="+mn-lt"/>
                <a:cs typeface="Arial" pitchFamily="34" charset="0"/>
              </a:rPr>
              <a:t>Estructura organizacional de la CP.CEE por procesos</a:t>
            </a:r>
            <a:endParaRPr lang="es-ES" sz="2400" b="1" dirty="0">
              <a:solidFill>
                <a:srgbClr val="7030A0"/>
              </a:solidFill>
              <a:latin typeface="+mn-lt"/>
              <a:cs typeface="Arial" pitchFamily="34" charset="0"/>
            </a:endParaRPr>
          </a:p>
        </p:txBody>
      </p:sp>
      <p:grpSp>
        <p:nvGrpSpPr>
          <p:cNvPr id="4" name="3 Grupo"/>
          <p:cNvGrpSpPr/>
          <p:nvPr/>
        </p:nvGrpSpPr>
        <p:grpSpPr>
          <a:xfrm>
            <a:off x="1116360" y="908720"/>
            <a:ext cx="8928991" cy="5862265"/>
            <a:chOff x="1116360" y="908720"/>
            <a:chExt cx="8928991" cy="5862265"/>
          </a:xfrm>
        </p:grpSpPr>
        <p:grpSp>
          <p:nvGrpSpPr>
            <p:cNvPr id="9" name="8 Grupo"/>
            <p:cNvGrpSpPr/>
            <p:nvPr/>
          </p:nvGrpSpPr>
          <p:grpSpPr>
            <a:xfrm>
              <a:off x="1116360" y="908720"/>
              <a:ext cx="8928991" cy="5862265"/>
              <a:chOff x="107504" y="807094"/>
              <a:chExt cx="8928991" cy="5862265"/>
            </a:xfrm>
          </p:grpSpPr>
          <p:grpSp>
            <p:nvGrpSpPr>
              <p:cNvPr id="10" name="9 Grupo"/>
              <p:cNvGrpSpPr/>
              <p:nvPr/>
            </p:nvGrpSpPr>
            <p:grpSpPr>
              <a:xfrm>
                <a:off x="107504" y="807094"/>
                <a:ext cx="8928991" cy="5862265"/>
                <a:chOff x="107504" y="807094"/>
                <a:chExt cx="8928991" cy="5862265"/>
              </a:xfrm>
            </p:grpSpPr>
            <p:grpSp>
              <p:nvGrpSpPr>
                <p:cNvPr id="12" name="11 Grupo"/>
                <p:cNvGrpSpPr/>
                <p:nvPr/>
              </p:nvGrpSpPr>
              <p:grpSpPr>
                <a:xfrm>
                  <a:off x="107504" y="807094"/>
                  <a:ext cx="8928991" cy="5862265"/>
                  <a:chOff x="-7151" y="807095"/>
                  <a:chExt cx="8971639" cy="5690378"/>
                </a:xfrm>
              </p:grpSpPr>
              <p:sp>
                <p:nvSpPr>
                  <p:cNvPr id="15" name="14 Rectángulo"/>
                  <p:cNvSpPr/>
                  <p:nvPr/>
                </p:nvSpPr>
                <p:spPr>
                  <a:xfrm>
                    <a:off x="1216985" y="5672263"/>
                    <a:ext cx="1080119" cy="418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400" dirty="0">
                      <a:solidFill>
                        <a:srgbClr val="002060"/>
                      </a:solidFill>
                      <a:latin typeface="Arial" pitchFamily="34" charset="0"/>
                      <a:cs typeface="Arial" pitchFamily="34" charset="0"/>
                    </a:endParaRPr>
                  </a:p>
                </p:txBody>
              </p:sp>
              <p:sp>
                <p:nvSpPr>
                  <p:cNvPr id="16" name="15 Rectángulo"/>
                  <p:cNvSpPr/>
                  <p:nvPr/>
                </p:nvSpPr>
                <p:spPr>
                  <a:xfrm>
                    <a:off x="1449973" y="908720"/>
                    <a:ext cx="1080120" cy="4189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smtClean="0">
                        <a:solidFill>
                          <a:srgbClr val="002060"/>
                        </a:solidFill>
                        <a:latin typeface="Arial" pitchFamily="34" charset="0"/>
                        <a:cs typeface="Arial" pitchFamily="34" charset="0"/>
                      </a:rPr>
                      <a:t>COMANDO</a:t>
                    </a:r>
                    <a:endParaRPr lang="es-ES" sz="900" b="1" dirty="0">
                      <a:solidFill>
                        <a:srgbClr val="002060"/>
                      </a:solidFill>
                      <a:latin typeface="Arial" pitchFamily="34" charset="0"/>
                      <a:cs typeface="Arial" pitchFamily="34" charset="0"/>
                    </a:endParaRPr>
                  </a:p>
                </p:txBody>
              </p:sp>
              <p:cxnSp>
                <p:nvCxnSpPr>
                  <p:cNvPr id="17" name="16 Conector recto"/>
                  <p:cNvCxnSpPr>
                    <a:stCxn id="16" idx="2"/>
                  </p:cNvCxnSpPr>
                  <p:nvPr/>
                </p:nvCxnSpPr>
                <p:spPr>
                  <a:xfrm>
                    <a:off x="1990033" y="1327642"/>
                    <a:ext cx="75" cy="376831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a:stCxn id="16" idx="3"/>
                    <a:endCxn id="19" idx="1"/>
                  </p:cNvCxnSpPr>
                  <p:nvPr/>
                </p:nvCxnSpPr>
                <p:spPr>
                  <a:xfrm>
                    <a:off x="2530093" y="1118181"/>
                    <a:ext cx="240194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4932040" y="908720"/>
                    <a:ext cx="1080120" cy="41892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a:solidFill>
                          <a:srgbClr val="002060"/>
                        </a:solidFill>
                        <a:latin typeface="Arial" pitchFamily="34" charset="0"/>
                        <a:cs typeface="Arial" pitchFamily="34" charset="0"/>
                      </a:rPr>
                      <a:t>PLANA MAYOR</a:t>
                    </a:r>
                  </a:p>
                </p:txBody>
              </p:sp>
              <p:sp>
                <p:nvSpPr>
                  <p:cNvPr id="20" name="19 Rectángulo"/>
                  <p:cNvSpPr/>
                  <p:nvPr/>
                </p:nvSpPr>
                <p:spPr>
                  <a:xfrm>
                    <a:off x="2123728" y="4297520"/>
                    <a:ext cx="1080120" cy="4189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900" b="1" dirty="0" smtClean="0">
                        <a:solidFill>
                          <a:srgbClr val="002060"/>
                        </a:solidFill>
                        <a:latin typeface="Arial" pitchFamily="34" charset="0"/>
                        <a:cs typeface="Arial" pitchFamily="34" charset="0"/>
                      </a:rPr>
                      <a:t>PERSONAL</a:t>
                    </a:r>
                  </a:p>
                  <a:p>
                    <a:pPr algn="ctr"/>
                    <a:r>
                      <a:rPr lang="es-ES" sz="900" b="1" dirty="0" smtClean="0">
                        <a:solidFill>
                          <a:srgbClr val="002060"/>
                        </a:solidFill>
                        <a:latin typeface="Arial" pitchFamily="34" charset="0"/>
                        <a:cs typeface="Arial" pitchFamily="34" charset="0"/>
                      </a:rPr>
                      <a:t>P-1</a:t>
                    </a:r>
                    <a:endParaRPr lang="es-ES" sz="900" b="1" dirty="0">
                      <a:solidFill>
                        <a:srgbClr val="002060"/>
                      </a:solidFill>
                      <a:latin typeface="Arial" pitchFamily="34" charset="0"/>
                      <a:cs typeface="Arial" pitchFamily="34" charset="0"/>
                    </a:endParaRPr>
                  </a:p>
                </p:txBody>
              </p:sp>
              <p:sp>
                <p:nvSpPr>
                  <p:cNvPr id="21" name="20 Rectángulo"/>
                  <p:cNvSpPr/>
                  <p:nvPr/>
                </p:nvSpPr>
                <p:spPr>
                  <a:xfrm>
                    <a:off x="3275856" y="4297520"/>
                    <a:ext cx="1080120" cy="4189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900" b="1" dirty="0">
                        <a:solidFill>
                          <a:srgbClr val="002060"/>
                        </a:solidFill>
                        <a:latin typeface="Arial" pitchFamily="34" charset="0"/>
                        <a:cs typeface="Arial" pitchFamily="34" charset="0"/>
                      </a:rPr>
                      <a:t>INTELIGENCIA P-2</a:t>
                    </a:r>
                  </a:p>
                </p:txBody>
              </p:sp>
              <p:sp>
                <p:nvSpPr>
                  <p:cNvPr id="22" name="21 Rectángulo"/>
                  <p:cNvSpPr/>
                  <p:nvPr/>
                </p:nvSpPr>
                <p:spPr>
                  <a:xfrm>
                    <a:off x="4427984" y="4315598"/>
                    <a:ext cx="1080120" cy="4189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900" b="1" dirty="0">
                        <a:solidFill>
                          <a:srgbClr val="002060"/>
                        </a:solidFill>
                        <a:latin typeface="Arial" pitchFamily="34" charset="0"/>
                        <a:cs typeface="Arial" pitchFamily="34" charset="0"/>
                      </a:rPr>
                      <a:t>OPERACIONES P-3</a:t>
                    </a:r>
                  </a:p>
                </p:txBody>
              </p:sp>
              <p:sp>
                <p:nvSpPr>
                  <p:cNvPr id="23" name="22 Rectángulo"/>
                  <p:cNvSpPr/>
                  <p:nvPr/>
                </p:nvSpPr>
                <p:spPr>
                  <a:xfrm>
                    <a:off x="5580112" y="4313121"/>
                    <a:ext cx="1080120" cy="4189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900" b="1" dirty="0">
                        <a:solidFill>
                          <a:srgbClr val="002060"/>
                        </a:solidFill>
                        <a:latin typeface="Arial" pitchFamily="34" charset="0"/>
                        <a:cs typeface="Arial" pitchFamily="34" charset="0"/>
                      </a:rPr>
                      <a:t>LOGISTICA </a:t>
                    </a:r>
                  </a:p>
                  <a:p>
                    <a:pPr algn="ctr"/>
                    <a:r>
                      <a:rPr lang="es-ES" sz="900" b="1" dirty="0">
                        <a:solidFill>
                          <a:srgbClr val="002060"/>
                        </a:solidFill>
                        <a:latin typeface="Arial" pitchFamily="34" charset="0"/>
                        <a:cs typeface="Arial" pitchFamily="34" charset="0"/>
                      </a:rPr>
                      <a:t>P-4</a:t>
                    </a:r>
                  </a:p>
                </p:txBody>
              </p:sp>
              <p:sp>
                <p:nvSpPr>
                  <p:cNvPr id="24" name="23 Rectángulo"/>
                  <p:cNvSpPr/>
                  <p:nvPr/>
                </p:nvSpPr>
                <p:spPr>
                  <a:xfrm>
                    <a:off x="4936421" y="2891884"/>
                    <a:ext cx="1080120" cy="418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dirty="0" smtClean="0">
                        <a:solidFill>
                          <a:srgbClr val="002060"/>
                        </a:solidFill>
                        <a:latin typeface="Arial" pitchFamily="34" charset="0"/>
                        <a:cs typeface="Arial" pitchFamily="34" charset="0"/>
                      </a:rPr>
                      <a:t>E</a:t>
                    </a:r>
                    <a:endParaRPr lang="es-ES" sz="2400" dirty="0">
                      <a:solidFill>
                        <a:srgbClr val="002060"/>
                      </a:solidFill>
                      <a:latin typeface="Arial" pitchFamily="34" charset="0"/>
                      <a:cs typeface="Arial" pitchFamily="34" charset="0"/>
                    </a:endParaRPr>
                  </a:p>
                </p:txBody>
              </p:sp>
              <p:sp>
                <p:nvSpPr>
                  <p:cNvPr id="25" name="24 Rectángulo"/>
                  <p:cNvSpPr/>
                  <p:nvPr/>
                </p:nvSpPr>
                <p:spPr>
                  <a:xfrm>
                    <a:off x="-7151" y="5587129"/>
                    <a:ext cx="1080119" cy="418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dirty="0">
                        <a:solidFill>
                          <a:srgbClr val="002060"/>
                        </a:solidFill>
                        <a:latin typeface="Arial" pitchFamily="34" charset="0"/>
                        <a:cs typeface="Arial" pitchFamily="34" charset="0"/>
                      </a:rPr>
                      <a:t>E</a:t>
                    </a:r>
                  </a:p>
                </p:txBody>
              </p:sp>
              <p:sp>
                <p:nvSpPr>
                  <p:cNvPr id="26" name="25 Rectángulo"/>
                  <p:cNvSpPr/>
                  <p:nvPr/>
                </p:nvSpPr>
                <p:spPr>
                  <a:xfrm>
                    <a:off x="1144977" y="5605209"/>
                    <a:ext cx="1080119" cy="418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dirty="0">
                        <a:solidFill>
                          <a:srgbClr val="002060"/>
                        </a:solidFill>
                        <a:latin typeface="Arial" pitchFamily="34" charset="0"/>
                        <a:cs typeface="Arial" pitchFamily="34" charset="0"/>
                      </a:rPr>
                      <a:t>E</a:t>
                    </a:r>
                  </a:p>
                </p:txBody>
              </p:sp>
              <p:sp>
                <p:nvSpPr>
                  <p:cNvPr id="27" name="26 Rectángulo"/>
                  <p:cNvSpPr/>
                  <p:nvPr/>
                </p:nvSpPr>
                <p:spPr>
                  <a:xfrm>
                    <a:off x="2369113" y="5602732"/>
                    <a:ext cx="1080119" cy="418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dirty="0" smtClean="0">
                        <a:solidFill>
                          <a:srgbClr val="002060"/>
                        </a:solidFill>
                        <a:latin typeface="Arial" pitchFamily="34" charset="0"/>
                        <a:cs typeface="Arial" pitchFamily="34" charset="0"/>
                      </a:rPr>
                      <a:t>E</a:t>
                    </a:r>
                    <a:endParaRPr lang="es-ES" sz="2400" dirty="0">
                      <a:solidFill>
                        <a:srgbClr val="002060"/>
                      </a:solidFill>
                      <a:latin typeface="Arial" pitchFamily="34" charset="0"/>
                      <a:cs typeface="Arial" pitchFamily="34" charset="0"/>
                    </a:endParaRPr>
                  </a:p>
                </p:txBody>
              </p:sp>
              <p:cxnSp>
                <p:nvCxnSpPr>
                  <p:cNvPr id="28" name="27 Conector recto"/>
                  <p:cNvCxnSpPr/>
                  <p:nvPr/>
                </p:nvCxnSpPr>
                <p:spPr>
                  <a:xfrm>
                    <a:off x="1593914" y="2001966"/>
                    <a:ext cx="792088"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28 Rectángulo"/>
                  <p:cNvSpPr/>
                  <p:nvPr/>
                </p:nvSpPr>
                <p:spPr>
                  <a:xfrm>
                    <a:off x="2386077" y="1792505"/>
                    <a:ext cx="1080120" cy="41892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900" b="1" dirty="0">
                        <a:solidFill>
                          <a:srgbClr val="002060"/>
                        </a:solidFill>
                        <a:latin typeface="Arial" pitchFamily="34" charset="0"/>
                        <a:cs typeface="Arial" pitchFamily="34" charset="0"/>
                      </a:rPr>
                      <a:t>DERECHOS HUMANOS</a:t>
                    </a:r>
                  </a:p>
                </p:txBody>
              </p:sp>
              <p:sp>
                <p:nvSpPr>
                  <p:cNvPr id="30" name="29 Rectángulo"/>
                  <p:cNvSpPr/>
                  <p:nvPr/>
                </p:nvSpPr>
                <p:spPr>
                  <a:xfrm>
                    <a:off x="513794" y="1792505"/>
                    <a:ext cx="1080120" cy="41892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900" b="1" dirty="0" smtClean="0">
                        <a:solidFill>
                          <a:srgbClr val="002060"/>
                        </a:solidFill>
                        <a:latin typeface="Arial" pitchFamily="34" charset="0"/>
                        <a:cs typeface="Arial" pitchFamily="34" charset="0"/>
                      </a:rPr>
                      <a:t>CC. SOCIAL</a:t>
                    </a:r>
                    <a:endParaRPr lang="es-ES" sz="900" b="1" dirty="0">
                      <a:solidFill>
                        <a:srgbClr val="002060"/>
                      </a:solidFill>
                      <a:latin typeface="Arial" pitchFamily="34" charset="0"/>
                      <a:cs typeface="Arial" pitchFamily="34" charset="0"/>
                    </a:endParaRPr>
                  </a:p>
                </p:txBody>
              </p:sp>
              <p:cxnSp>
                <p:nvCxnSpPr>
                  <p:cNvPr id="31" name="30 Conector recto"/>
                  <p:cNvCxnSpPr/>
                  <p:nvPr/>
                </p:nvCxnSpPr>
                <p:spPr>
                  <a:xfrm>
                    <a:off x="1584592" y="2486333"/>
                    <a:ext cx="38564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31 Rectángulo"/>
                  <p:cNvSpPr/>
                  <p:nvPr/>
                </p:nvSpPr>
                <p:spPr>
                  <a:xfrm>
                    <a:off x="2386152" y="2289998"/>
                    <a:ext cx="1080120" cy="418922"/>
                  </a:xfrm>
                  <a:prstGeom prst="rect">
                    <a:avLst/>
                  </a:prstGeom>
                  <a:ln>
                    <a:prstDash val="lg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sz="900" b="1" dirty="0" smtClean="0">
                        <a:solidFill>
                          <a:srgbClr val="002060"/>
                        </a:solidFill>
                        <a:latin typeface="Arial" pitchFamily="34" charset="0"/>
                        <a:cs typeface="Arial" pitchFamily="34" charset="0"/>
                      </a:rPr>
                      <a:t>GESTIÓN </a:t>
                    </a:r>
                    <a:r>
                      <a:rPr lang="es-ES" sz="900" b="1" dirty="0">
                        <a:solidFill>
                          <a:srgbClr val="002060"/>
                        </a:solidFill>
                        <a:latin typeface="Arial" pitchFamily="34" charset="0"/>
                        <a:cs typeface="Arial" pitchFamily="34" charset="0"/>
                      </a:rPr>
                      <a:t>INSTITUCIONAL</a:t>
                    </a:r>
                  </a:p>
                </p:txBody>
              </p:sp>
              <p:sp>
                <p:nvSpPr>
                  <p:cNvPr id="33" name="32 Rectángulo"/>
                  <p:cNvSpPr/>
                  <p:nvPr/>
                </p:nvSpPr>
                <p:spPr>
                  <a:xfrm>
                    <a:off x="513869" y="2276872"/>
                    <a:ext cx="1080120" cy="41892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900" b="1" dirty="0">
                        <a:solidFill>
                          <a:srgbClr val="002060"/>
                        </a:solidFill>
                        <a:latin typeface="Arial" pitchFamily="34" charset="0"/>
                        <a:cs typeface="Arial" pitchFamily="34" charset="0"/>
                      </a:rPr>
                      <a:t>SEGURIDAD INTEGRAL</a:t>
                    </a:r>
                  </a:p>
                </p:txBody>
              </p:sp>
              <p:sp>
                <p:nvSpPr>
                  <p:cNvPr id="34" name="33 Rectángulo"/>
                  <p:cNvSpPr/>
                  <p:nvPr/>
                </p:nvSpPr>
                <p:spPr>
                  <a:xfrm>
                    <a:off x="7884368" y="4323523"/>
                    <a:ext cx="1080120" cy="4189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900" b="1" dirty="0">
                        <a:solidFill>
                          <a:srgbClr val="002060"/>
                        </a:solidFill>
                        <a:latin typeface="Arial" pitchFamily="34" charset="0"/>
                        <a:cs typeface="Arial" pitchFamily="34" charset="0"/>
                      </a:rPr>
                      <a:t>AYUDANTIA</a:t>
                    </a:r>
                  </a:p>
                </p:txBody>
              </p:sp>
              <p:sp>
                <p:nvSpPr>
                  <p:cNvPr id="35" name="34 Rectángulo"/>
                  <p:cNvSpPr/>
                  <p:nvPr/>
                </p:nvSpPr>
                <p:spPr>
                  <a:xfrm>
                    <a:off x="6732240" y="4331136"/>
                    <a:ext cx="1080120" cy="41892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 sz="900" b="1" dirty="0">
                        <a:solidFill>
                          <a:srgbClr val="002060"/>
                        </a:solidFill>
                        <a:latin typeface="Arial" pitchFamily="34" charset="0"/>
                        <a:cs typeface="Arial" pitchFamily="34" charset="0"/>
                      </a:rPr>
                      <a:t>TEC. INFORM. Y COMUNICA.</a:t>
                    </a:r>
                  </a:p>
                </p:txBody>
              </p:sp>
              <p:cxnSp>
                <p:nvCxnSpPr>
                  <p:cNvPr id="36" name="35 Conector recto"/>
                  <p:cNvCxnSpPr/>
                  <p:nvPr/>
                </p:nvCxnSpPr>
                <p:spPr>
                  <a:xfrm>
                    <a:off x="2663788" y="3885962"/>
                    <a:ext cx="57606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p:cNvCxnSpPr>
                    <a:stCxn id="20" idx="0"/>
                  </p:cNvCxnSpPr>
                  <p:nvPr/>
                </p:nvCxnSpPr>
                <p:spPr>
                  <a:xfrm flipV="1">
                    <a:off x="2663788" y="3885962"/>
                    <a:ext cx="0" cy="411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p:cNvCxnSpPr>
                    <a:stCxn id="34" idx="0"/>
                  </p:cNvCxnSpPr>
                  <p:nvPr/>
                </p:nvCxnSpPr>
                <p:spPr>
                  <a:xfrm flipV="1">
                    <a:off x="8424428" y="3885962"/>
                    <a:ext cx="0" cy="437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38 Conector recto"/>
                  <p:cNvCxnSpPr>
                    <a:stCxn id="21" idx="0"/>
                  </p:cNvCxnSpPr>
                  <p:nvPr/>
                </p:nvCxnSpPr>
                <p:spPr>
                  <a:xfrm flipV="1">
                    <a:off x="3815916" y="3885962"/>
                    <a:ext cx="0" cy="4115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Conector recto"/>
                  <p:cNvCxnSpPr>
                    <a:stCxn id="22" idx="0"/>
                  </p:cNvCxnSpPr>
                  <p:nvPr/>
                </p:nvCxnSpPr>
                <p:spPr>
                  <a:xfrm flipV="1">
                    <a:off x="4968044" y="3885962"/>
                    <a:ext cx="0" cy="4296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a:stCxn id="23" idx="0"/>
                  </p:cNvCxnSpPr>
                  <p:nvPr/>
                </p:nvCxnSpPr>
                <p:spPr>
                  <a:xfrm flipV="1">
                    <a:off x="6120172" y="3885962"/>
                    <a:ext cx="0" cy="427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Conector recto"/>
                  <p:cNvCxnSpPr>
                    <a:stCxn id="35" idx="0"/>
                  </p:cNvCxnSpPr>
                  <p:nvPr/>
                </p:nvCxnSpPr>
                <p:spPr>
                  <a:xfrm flipV="1">
                    <a:off x="7272300" y="3885962"/>
                    <a:ext cx="0" cy="445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flipV="1">
                    <a:off x="522662" y="5095952"/>
                    <a:ext cx="3529162"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Conector recto"/>
                  <p:cNvCxnSpPr>
                    <a:stCxn id="25" idx="0"/>
                  </p:cNvCxnSpPr>
                  <p:nvPr/>
                </p:nvCxnSpPr>
                <p:spPr>
                  <a:xfrm flipV="1">
                    <a:off x="532908" y="5095953"/>
                    <a:ext cx="771" cy="491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44 Conector recto"/>
                  <p:cNvCxnSpPr>
                    <a:stCxn id="26" idx="0"/>
                  </p:cNvCxnSpPr>
                  <p:nvPr/>
                </p:nvCxnSpPr>
                <p:spPr>
                  <a:xfrm flipV="1">
                    <a:off x="1685036" y="5095954"/>
                    <a:ext cx="771" cy="509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Conector recto"/>
                  <p:cNvCxnSpPr>
                    <a:stCxn id="27" idx="0"/>
                  </p:cNvCxnSpPr>
                  <p:nvPr/>
                </p:nvCxnSpPr>
                <p:spPr>
                  <a:xfrm flipV="1">
                    <a:off x="2909172" y="5095956"/>
                    <a:ext cx="9073" cy="506776"/>
                  </a:xfrm>
                  <a:prstGeom prst="line">
                    <a:avLst/>
                  </a:prstGeom>
                </p:spPr>
                <p:style>
                  <a:lnRef idx="1">
                    <a:schemeClr val="accent1"/>
                  </a:lnRef>
                  <a:fillRef idx="0">
                    <a:schemeClr val="accent1"/>
                  </a:fillRef>
                  <a:effectRef idx="0">
                    <a:schemeClr val="accent1"/>
                  </a:effectRef>
                  <a:fontRef idx="minor">
                    <a:schemeClr val="tx1"/>
                  </a:fontRef>
                </p:style>
              </p:cxnSp>
              <p:grpSp>
                <p:nvGrpSpPr>
                  <p:cNvPr id="47" name="46 Grupo"/>
                  <p:cNvGrpSpPr/>
                  <p:nvPr/>
                </p:nvGrpSpPr>
                <p:grpSpPr>
                  <a:xfrm>
                    <a:off x="5298234" y="2717319"/>
                    <a:ext cx="478301" cy="136029"/>
                    <a:chOff x="5298234" y="2717319"/>
                    <a:chExt cx="478301" cy="136029"/>
                  </a:xfrm>
                </p:grpSpPr>
                <p:sp>
                  <p:nvSpPr>
                    <p:cNvPr id="74" name="73 Elipse"/>
                    <p:cNvSpPr/>
                    <p:nvPr/>
                  </p:nvSpPr>
                  <p:spPr>
                    <a:xfrm>
                      <a:off x="5298234" y="2717319"/>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sp>
                  <p:nvSpPr>
                    <p:cNvPr id="75" name="74 Elipse"/>
                    <p:cNvSpPr/>
                    <p:nvPr/>
                  </p:nvSpPr>
                  <p:spPr>
                    <a:xfrm>
                      <a:off x="5468007" y="2719764"/>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sp>
                  <p:nvSpPr>
                    <p:cNvPr id="76" name="75 Elipse"/>
                    <p:cNvSpPr/>
                    <p:nvPr/>
                  </p:nvSpPr>
                  <p:spPr>
                    <a:xfrm>
                      <a:off x="5658277" y="2719766"/>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grpSp>
              <p:grpSp>
                <p:nvGrpSpPr>
                  <p:cNvPr id="48" name="47 Grupo"/>
                  <p:cNvGrpSpPr/>
                  <p:nvPr/>
                </p:nvGrpSpPr>
                <p:grpSpPr>
                  <a:xfrm>
                    <a:off x="293759" y="5412893"/>
                    <a:ext cx="478297" cy="136027"/>
                    <a:chOff x="-845489" y="5412563"/>
                    <a:chExt cx="478297" cy="136027"/>
                  </a:xfrm>
                </p:grpSpPr>
                <p:sp>
                  <p:nvSpPr>
                    <p:cNvPr id="71" name="70 Elipse"/>
                    <p:cNvSpPr/>
                    <p:nvPr/>
                  </p:nvSpPr>
                  <p:spPr>
                    <a:xfrm>
                      <a:off x="-845489" y="5412563"/>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sp>
                  <p:nvSpPr>
                    <p:cNvPr id="72" name="71 Elipse"/>
                    <p:cNvSpPr/>
                    <p:nvPr/>
                  </p:nvSpPr>
                  <p:spPr>
                    <a:xfrm>
                      <a:off x="-675716" y="5415008"/>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sp>
                  <p:nvSpPr>
                    <p:cNvPr id="73" name="72 Elipse"/>
                    <p:cNvSpPr/>
                    <p:nvPr/>
                  </p:nvSpPr>
                  <p:spPr>
                    <a:xfrm>
                      <a:off x="-485450" y="5415008"/>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grpSp>
              <p:grpSp>
                <p:nvGrpSpPr>
                  <p:cNvPr id="49" name="48 Grupo"/>
                  <p:cNvGrpSpPr/>
                  <p:nvPr/>
                </p:nvGrpSpPr>
                <p:grpSpPr>
                  <a:xfrm>
                    <a:off x="1446657" y="5428266"/>
                    <a:ext cx="478297" cy="136027"/>
                    <a:chOff x="-845489" y="5412563"/>
                    <a:chExt cx="478297" cy="136027"/>
                  </a:xfrm>
                </p:grpSpPr>
                <p:sp>
                  <p:nvSpPr>
                    <p:cNvPr id="68" name="67 Elipse"/>
                    <p:cNvSpPr/>
                    <p:nvPr/>
                  </p:nvSpPr>
                  <p:spPr>
                    <a:xfrm>
                      <a:off x="-845489" y="5412563"/>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sp>
                  <p:nvSpPr>
                    <p:cNvPr id="69" name="68 Elipse"/>
                    <p:cNvSpPr/>
                    <p:nvPr/>
                  </p:nvSpPr>
                  <p:spPr>
                    <a:xfrm>
                      <a:off x="-675716" y="5415008"/>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sp>
                  <p:nvSpPr>
                    <p:cNvPr id="70" name="69 Elipse"/>
                    <p:cNvSpPr/>
                    <p:nvPr/>
                  </p:nvSpPr>
                  <p:spPr>
                    <a:xfrm>
                      <a:off x="-485450" y="5415008"/>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grpSp>
              <p:grpSp>
                <p:nvGrpSpPr>
                  <p:cNvPr id="50" name="49 Grupo"/>
                  <p:cNvGrpSpPr/>
                  <p:nvPr/>
                </p:nvGrpSpPr>
                <p:grpSpPr>
                  <a:xfrm>
                    <a:off x="2670793" y="5436206"/>
                    <a:ext cx="478297" cy="136027"/>
                    <a:chOff x="-845489" y="5412563"/>
                    <a:chExt cx="478297" cy="136027"/>
                  </a:xfrm>
                </p:grpSpPr>
                <p:sp>
                  <p:nvSpPr>
                    <p:cNvPr id="65" name="64 Elipse"/>
                    <p:cNvSpPr/>
                    <p:nvPr/>
                  </p:nvSpPr>
                  <p:spPr>
                    <a:xfrm>
                      <a:off x="-845489" y="5412563"/>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sp>
                  <p:nvSpPr>
                    <p:cNvPr id="66" name="65 Elipse"/>
                    <p:cNvSpPr/>
                    <p:nvPr/>
                  </p:nvSpPr>
                  <p:spPr>
                    <a:xfrm>
                      <a:off x="-675716" y="5415008"/>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sp>
                  <p:nvSpPr>
                    <p:cNvPr id="67" name="66 Elipse"/>
                    <p:cNvSpPr/>
                    <p:nvPr/>
                  </p:nvSpPr>
                  <p:spPr>
                    <a:xfrm>
                      <a:off x="-485450" y="5415008"/>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grpSp>
              <p:sp>
                <p:nvSpPr>
                  <p:cNvPr id="51" name="50 CuadroTexto"/>
                  <p:cNvSpPr txBox="1"/>
                  <p:nvPr/>
                </p:nvSpPr>
                <p:spPr>
                  <a:xfrm>
                    <a:off x="4873799" y="3377795"/>
                    <a:ext cx="1283265" cy="253916"/>
                  </a:xfrm>
                  <a:prstGeom prst="rect">
                    <a:avLst/>
                  </a:prstGeom>
                  <a:noFill/>
                </p:spPr>
                <p:txBody>
                  <a:bodyPr wrap="square" rtlCol="0">
                    <a:spAutoFit/>
                  </a:bodyPr>
                  <a:lstStyle/>
                  <a:p>
                    <a:pPr algn="ctr"/>
                    <a:r>
                      <a:rPr lang="es-ES" sz="1050" b="1" dirty="0" smtClean="0">
                        <a:solidFill>
                          <a:srgbClr val="002060"/>
                        </a:solidFill>
                        <a:latin typeface="Arial" pitchFamily="34" charset="0"/>
                        <a:cs typeface="Arial" pitchFamily="34" charset="0"/>
                      </a:rPr>
                      <a:t>CMDO. Y SERV.</a:t>
                    </a:r>
                    <a:endParaRPr lang="es-ES" sz="1050" b="1" dirty="0">
                      <a:solidFill>
                        <a:srgbClr val="002060"/>
                      </a:solidFill>
                      <a:latin typeface="Arial" pitchFamily="34" charset="0"/>
                      <a:cs typeface="Arial" pitchFamily="34" charset="0"/>
                    </a:endParaRPr>
                  </a:p>
                </p:txBody>
              </p:sp>
              <p:sp>
                <p:nvSpPr>
                  <p:cNvPr id="52" name="51 CuadroTexto"/>
                  <p:cNvSpPr txBox="1"/>
                  <p:nvPr/>
                </p:nvSpPr>
                <p:spPr>
                  <a:xfrm>
                    <a:off x="64856" y="6073040"/>
                    <a:ext cx="923225" cy="403315"/>
                  </a:xfrm>
                  <a:prstGeom prst="rect">
                    <a:avLst/>
                  </a:prstGeom>
                  <a:noFill/>
                </p:spPr>
                <p:txBody>
                  <a:bodyPr wrap="square" rtlCol="0">
                    <a:spAutoFit/>
                  </a:bodyPr>
                  <a:lstStyle/>
                  <a:p>
                    <a:pPr algn="ctr"/>
                    <a:r>
                      <a:rPr lang="es-ES" sz="1050" b="1" dirty="0" smtClean="0">
                        <a:solidFill>
                          <a:srgbClr val="002060"/>
                        </a:solidFill>
                        <a:latin typeface="Arial" pitchFamily="34" charset="0"/>
                        <a:cs typeface="Arial" pitchFamily="34" charset="0"/>
                      </a:rPr>
                      <a:t>APOYO DE ING.</a:t>
                    </a:r>
                    <a:endParaRPr lang="es-ES" sz="1050" b="1" dirty="0">
                      <a:solidFill>
                        <a:srgbClr val="002060"/>
                      </a:solidFill>
                      <a:latin typeface="Arial" pitchFamily="34" charset="0"/>
                      <a:cs typeface="Arial" pitchFamily="34" charset="0"/>
                    </a:endParaRPr>
                  </a:p>
                </p:txBody>
              </p:sp>
              <p:sp>
                <p:nvSpPr>
                  <p:cNvPr id="53" name="52 CuadroTexto"/>
                  <p:cNvSpPr txBox="1"/>
                  <p:nvPr/>
                </p:nvSpPr>
                <p:spPr>
                  <a:xfrm>
                    <a:off x="1223424" y="6076687"/>
                    <a:ext cx="923225" cy="415498"/>
                  </a:xfrm>
                  <a:prstGeom prst="rect">
                    <a:avLst/>
                  </a:prstGeom>
                  <a:noFill/>
                </p:spPr>
                <p:txBody>
                  <a:bodyPr wrap="square" rtlCol="0">
                    <a:spAutoFit/>
                  </a:bodyPr>
                  <a:lstStyle/>
                  <a:p>
                    <a:pPr algn="ctr"/>
                    <a:r>
                      <a:rPr lang="es-ES" sz="1050" b="1" dirty="0" smtClean="0">
                        <a:solidFill>
                          <a:srgbClr val="002060"/>
                        </a:solidFill>
                        <a:latin typeface="Arial" pitchFamily="34" charset="0"/>
                        <a:cs typeface="Arial" pitchFamily="34" charset="0"/>
                      </a:rPr>
                      <a:t>PUENTES PANELES</a:t>
                    </a:r>
                    <a:endParaRPr lang="es-ES" sz="1050" b="1" dirty="0">
                      <a:solidFill>
                        <a:srgbClr val="002060"/>
                      </a:solidFill>
                      <a:latin typeface="Arial" pitchFamily="34" charset="0"/>
                      <a:cs typeface="Arial" pitchFamily="34" charset="0"/>
                    </a:endParaRPr>
                  </a:p>
                </p:txBody>
              </p:sp>
              <p:sp>
                <p:nvSpPr>
                  <p:cNvPr id="54" name="53 CuadroTexto"/>
                  <p:cNvSpPr txBox="1"/>
                  <p:nvPr/>
                </p:nvSpPr>
                <p:spPr>
                  <a:xfrm>
                    <a:off x="2420629" y="6076711"/>
                    <a:ext cx="995233" cy="415498"/>
                  </a:xfrm>
                  <a:prstGeom prst="rect">
                    <a:avLst/>
                  </a:prstGeom>
                  <a:noFill/>
                </p:spPr>
                <p:txBody>
                  <a:bodyPr wrap="square" rtlCol="0">
                    <a:spAutoFit/>
                  </a:bodyPr>
                  <a:lstStyle/>
                  <a:p>
                    <a:pPr algn="ctr"/>
                    <a:r>
                      <a:rPr lang="es-ES" sz="1050" b="1" dirty="0" smtClean="0">
                        <a:solidFill>
                          <a:srgbClr val="002060"/>
                        </a:solidFill>
                        <a:latin typeface="Arial" pitchFamily="34" charset="0"/>
                        <a:cs typeface="Arial" pitchFamily="34" charset="0"/>
                      </a:rPr>
                      <a:t>PUENTES FLOTANTES</a:t>
                    </a:r>
                    <a:endParaRPr lang="es-ES" sz="1050" b="1" dirty="0">
                      <a:solidFill>
                        <a:srgbClr val="002060"/>
                      </a:solidFill>
                      <a:latin typeface="Arial" pitchFamily="34" charset="0"/>
                      <a:cs typeface="Arial" pitchFamily="34" charset="0"/>
                    </a:endParaRPr>
                  </a:p>
                </p:txBody>
              </p:sp>
              <p:sp>
                <p:nvSpPr>
                  <p:cNvPr id="55" name="54 Rectángulo"/>
                  <p:cNvSpPr/>
                  <p:nvPr/>
                </p:nvSpPr>
                <p:spPr>
                  <a:xfrm>
                    <a:off x="3521242" y="5607997"/>
                    <a:ext cx="1080119" cy="418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dirty="0" smtClean="0">
                        <a:solidFill>
                          <a:srgbClr val="002060"/>
                        </a:solidFill>
                        <a:latin typeface="Arial" pitchFamily="34" charset="0"/>
                        <a:cs typeface="Arial" pitchFamily="34" charset="0"/>
                      </a:rPr>
                      <a:t>E</a:t>
                    </a:r>
                    <a:endParaRPr lang="es-ES" sz="2400" dirty="0">
                      <a:solidFill>
                        <a:srgbClr val="002060"/>
                      </a:solidFill>
                      <a:latin typeface="Arial" pitchFamily="34" charset="0"/>
                      <a:cs typeface="Arial" pitchFamily="34" charset="0"/>
                    </a:endParaRPr>
                  </a:p>
                </p:txBody>
              </p:sp>
              <p:grpSp>
                <p:nvGrpSpPr>
                  <p:cNvPr id="56" name="55 Grupo"/>
                  <p:cNvGrpSpPr/>
                  <p:nvPr/>
                </p:nvGrpSpPr>
                <p:grpSpPr>
                  <a:xfrm>
                    <a:off x="3822921" y="5435500"/>
                    <a:ext cx="478297" cy="136027"/>
                    <a:chOff x="-845489" y="5412563"/>
                    <a:chExt cx="478297" cy="136027"/>
                  </a:xfrm>
                </p:grpSpPr>
                <p:sp>
                  <p:nvSpPr>
                    <p:cNvPr id="62" name="61 Elipse"/>
                    <p:cNvSpPr/>
                    <p:nvPr/>
                  </p:nvSpPr>
                  <p:spPr>
                    <a:xfrm>
                      <a:off x="-845489" y="5412563"/>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sp>
                  <p:nvSpPr>
                    <p:cNvPr id="63" name="62 Elipse"/>
                    <p:cNvSpPr/>
                    <p:nvPr/>
                  </p:nvSpPr>
                  <p:spPr>
                    <a:xfrm>
                      <a:off x="-675716" y="5415008"/>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sp>
                  <p:nvSpPr>
                    <p:cNvPr id="64" name="63 Elipse"/>
                    <p:cNvSpPr/>
                    <p:nvPr/>
                  </p:nvSpPr>
                  <p:spPr>
                    <a:xfrm>
                      <a:off x="-485450" y="5415008"/>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rgbClr val="002060"/>
                        </a:solidFill>
                      </a:endParaRPr>
                    </a:p>
                  </p:txBody>
                </p:sp>
              </p:grpSp>
              <p:sp>
                <p:nvSpPr>
                  <p:cNvPr id="57" name="56 CuadroTexto"/>
                  <p:cNvSpPr txBox="1"/>
                  <p:nvPr/>
                </p:nvSpPr>
                <p:spPr>
                  <a:xfrm>
                    <a:off x="3572758" y="6081975"/>
                    <a:ext cx="995233" cy="415498"/>
                  </a:xfrm>
                  <a:prstGeom prst="rect">
                    <a:avLst/>
                  </a:prstGeom>
                  <a:noFill/>
                </p:spPr>
                <p:txBody>
                  <a:bodyPr wrap="square" rtlCol="0">
                    <a:spAutoFit/>
                  </a:bodyPr>
                  <a:lstStyle/>
                  <a:p>
                    <a:pPr algn="ctr"/>
                    <a:r>
                      <a:rPr lang="es-ES" sz="1050" b="1" dirty="0" smtClean="0">
                        <a:solidFill>
                          <a:srgbClr val="002060"/>
                        </a:solidFill>
                        <a:latin typeface="Arial" pitchFamily="34" charset="0"/>
                        <a:cs typeface="Arial" pitchFamily="34" charset="0"/>
                      </a:rPr>
                      <a:t>PUENTES DE ASALTO</a:t>
                    </a:r>
                    <a:endParaRPr lang="es-ES" sz="1050" b="1" dirty="0">
                      <a:solidFill>
                        <a:srgbClr val="002060"/>
                      </a:solidFill>
                      <a:latin typeface="Arial" pitchFamily="34" charset="0"/>
                      <a:cs typeface="Arial" pitchFamily="34" charset="0"/>
                    </a:endParaRPr>
                  </a:p>
                </p:txBody>
              </p:sp>
              <p:sp>
                <p:nvSpPr>
                  <p:cNvPr id="58" name="57 CuadroTexto"/>
                  <p:cNvSpPr txBox="1"/>
                  <p:nvPr/>
                </p:nvSpPr>
                <p:spPr>
                  <a:xfrm>
                    <a:off x="7452320" y="807095"/>
                    <a:ext cx="1283265" cy="461665"/>
                  </a:xfrm>
                  <a:prstGeom prst="rect">
                    <a:avLst/>
                  </a:prstGeom>
                  <a:noFill/>
                </p:spPr>
                <p:txBody>
                  <a:bodyPr wrap="square" rtlCol="0">
                    <a:spAutoFit/>
                  </a:bodyPr>
                  <a:lstStyle/>
                  <a:p>
                    <a:pPr algn="ctr"/>
                    <a:r>
                      <a:rPr lang="es-ES" sz="1200" b="1" dirty="0" smtClean="0">
                        <a:solidFill>
                          <a:srgbClr val="7030A0"/>
                        </a:solidFill>
                        <a:latin typeface="Arial" pitchFamily="34" charset="0"/>
                        <a:cs typeface="Arial" pitchFamily="34" charset="0"/>
                      </a:rPr>
                      <a:t>NIVEL DIRECTIVO</a:t>
                    </a:r>
                    <a:endParaRPr lang="es-ES" sz="1200" b="1" dirty="0">
                      <a:solidFill>
                        <a:srgbClr val="7030A0"/>
                      </a:solidFill>
                      <a:latin typeface="Arial" pitchFamily="34" charset="0"/>
                      <a:cs typeface="Arial" pitchFamily="34" charset="0"/>
                    </a:endParaRPr>
                  </a:p>
                </p:txBody>
              </p:sp>
              <p:sp>
                <p:nvSpPr>
                  <p:cNvPr id="59" name="58 CuadroTexto"/>
                  <p:cNvSpPr txBox="1"/>
                  <p:nvPr/>
                </p:nvSpPr>
                <p:spPr>
                  <a:xfrm>
                    <a:off x="7491306" y="1959223"/>
                    <a:ext cx="1283265" cy="461665"/>
                  </a:xfrm>
                  <a:prstGeom prst="rect">
                    <a:avLst/>
                  </a:prstGeom>
                  <a:noFill/>
                </p:spPr>
                <p:txBody>
                  <a:bodyPr wrap="square" rtlCol="0">
                    <a:spAutoFit/>
                  </a:bodyPr>
                  <a:lstStyle/>
                  <a:p>
                    <a:pPr algn="ctr"/>
                    <a:r>
                      <a:rPr lang="es-ES" sz="1200" b="1" dirty="0" smtClean="0">
                        <a:solidFill>
                          <a:srgbClr val="7030A0"/>
                        </a:solidFill>
                        <a:latin typeface="Arial" pitchFamily="34" charset="0"/>
                        <a:cs typeface="Arial" pitchFamily="34" charset="0"/>
                      </a:rPr>
                      <a:t>NIVEL ASESOR</a:t>
                    </a:r>
                    <a:endParaRPr lang="es-ES" sz="1200" b="1" dirty="0">
                      <a:solidFill>
                        <a:srgbClr val="7030A0"/>
                      </a:solidFill>
                      <a:latin typeface="Arial" pitchFamily="34" charset="0"/>
                      <a:cs typeface="Arial" pitchFamily="34" charset="0"/>
                    </a:endParaRPr>
                  </a:p>
                </p:txBody>
              </p:sp>
              <p:sp>
                <p:nvSpPr>
                  <p:cNvPr id="60" name="59 CuadroTexto"/>
                  <p:cNvSpPr txBox="1"/>
                  <p:nvPr/>
                </p:nvSpPr>
                <p:spPr>
                  <a:xfrm>
                    <a:off x="7452320" y="3284984"/>
                    <a:ext cx="1283265" cy="461665"/>
                  </a:xfrm>
                  <a:prstGeom prst="rect">
                    <a:avLst/>
                  </a:prstGeom>
                  <a:noFill/>
                </p:spPr>
                <p:txBody>
                  <a:bodyPr wrap="square" rtlCol="0">
                    <a:spAutoFit/>
                  </a:bodyPr>
                  <a:lstStyle/>
                  <a:p>
                    <a:pPr algn="ctr"/>
                    <a:r>
                      <a:rPr lang="es-ES" sz="1200" b="1" dirty="0" smtClean="0">
                        <a:solidFill>
                          <a:srgbClr val="7030A0"/>
                        </a:solidFill>
                        <a:latin typeface="Arial" pitchFamily="34" charset="0"/>
                        <a:cs typeface="Arial" pitchFamily="34" charset="0"/>
                      </a:rPr>
                      <a:t>NIVEL </a:t>
                    </a:r>
                  </a:p>
                  <a:p>
                    <a:pPr algn="ctr"/>
                    <a:r>
                      <a:rPr lang="es-ES" sz="1200" b="1" dirty="0" smtClean="0">
                        <a:solidFill>
                          <a:srgbClr val="7030A0"/>
                        </a:solidFill>
                        <a:latin typeface="Arial" pitchFamily="34" charset="0"/>
                        <a:cs typeface="Arial" pitchFamily="34" charset="0"/>
                      </a:rPr>
                      <a:t>APOYO</a:t>
                    </a:r>
                    <a:endParaRPr lang="es-ES" sz="1200" b="1" dirty="0">
                      <a:solidFill>
                        <a:srgbClr val="7030A0"/>
                      </a:solidFill>
                      <a:latin typeface="Arial" pitchFamily="34" charset="0"/>
                      <a:cs typeface="Arial" pitchFamily="34" charset="0"/>
                    </a:endParaRPr>
                  </a:p>
                </p:txBody>
              </p:sp>
              <p:sp>
                <p:nvSpPr>
                  <p:cNvPr id="61" name="60 CuadroTexto"/>
                  <p:cNvSpPr txBox="1"/>
                  <p:nvPr/>
                </p:nvSpPr>
                <p:spPr>
                  <a:xfrm>
                    <a:off x="7491307" y="5373216"/>
                    <a:ext cx="1283265" cy="461665"/>
                  </a:xfrm>
                  <a:prstGeom prst="rect">
                    <a:avLst/>
                  </a:prstGeom>
                  <a:noFill/>
                </p:spPr>
                <p:txBody>
                  <a:bodyPr wrap="square" rtlCol="0">
                    <a:spAutoFit/>
                  </a:bodyPr>
                  <a:lstStyle/>
                  <a:p>
                    <a:pPr algn="ctr"/>
                    <a:r>
                      <a:rPr lang="es-ES" sz="1200" b="1" dirty="0" smtClean="0">
                        <a:solidFill>
                          <a:srgbClr val="7030A0"/>
                        </a:solidFill>
                        <a:latin typeface="Arial" pitchFamily="34" charset="0"/>
                        <a:cs typeface="Arial" pitchFamily="34" charset="0"/>
                      </a:rPr>
                      <a:t>NIVEL </a:t>
                    </a:r>
                  </a:p>
                  <a:p>
                    <a:pPr algn="ctr"/>
                    <a:r>
                      <a:rPr lang="es-ES" sz="1200" b="1" dirty="0" smtClean="0">
                        <a:solidFill>
                          <a:srgbClr val="7030A0"/>
                        </a:solidFill>
                        <a:latin typeface="Arial" pitchFamily="34" charset="0"/>
                        <a:cs typeface="Arial" pitchFamily="34" charset="0"/>
                      </a:rPr>
                      <a:t>OPERATIVO</a:t>
                    </a:r>
                    <a:endParaRPr lang="es-ES" sz="1200" b="1" dirty="0">
                      <a:solidFill>
                        <a:srgbClr val="7030A0"/>
                      </a:solidFill>
                      <a:latin typeface="Arial" pitchFamily="34" charset="0"/>
                      <a:cs typeface="Arial" pitchFamily="34" charset="0"/>
                    </a:endParaRPr>
                  </a:p>
                </p:txBody>
              </p:sp>
            </p:grpSp>
            <p:cxnSp>
              <p:nvCxnSpPr>
                <p:cNvPr id="13" name="12 Conector recto"/>
                <p:cNvCxnSpPr>
                  <a:stCxn id="19" idx="2"/>
                  <a:endCxn id="24" idx="0"/>
                </p:cNvCxnSpPr>
                <p:nvPr/>
              </p:nvCxnSpPr>
              <p:spPr>
                <a:xfrm>
                  <a:off x="5560709" y="1343365"/>
                  <a:ext cx="4360" cy="161149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a:stCxn id="24" idx="2"/>
                </p:cNvCxnSpPr>
                <p:nvPr/>
              </p:nvCxnSpPr>
              <p:spPr>
                <a:xfrm flipH="1">
                  <a:off x="5556635" y="3386433"/>
                  <a:ext cx="8434" cy="59253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 name="10 Conector recto"/>
              <p:cNvCxnSpPr>
                <a:endCxn id="55" idx="0"/>
              </p:cNvCxnSpPr>
              <p:nvPr/>
            </p:nvCxnSpPr>
            <p:spPr>
              <a:xfrm>
                <a:off x="4147185" y="5225505"/>
                <a:ext cx="9431" cy="52751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7" name="76 Conector recto"/>
            <p:cNvCxnSpPr/>
            <p:nvPr/>
          </p:nvCxnSpPr>
          <p:spPr>
            <a:xfrm>
              <a:off x="2709963" y="2638682"/>
              <a:ext cx="38381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a:off x="3093776" y="2638556"/>
              <a:ext cx="383813" cy="0"/>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grpSp>
      <p:sp>
        <p:nvSpPr>
          <p:cNvPr id="79" name="1 Título"/>
          <p:cNvSpPr txBox="1">
            <a:spLocks/>
          </p:cNvSpPr>
          <p:nvPr/>
        </p:nvSpPr>
        <p:spPr>
          <a:xfrm>
            <a:off x="3352560" y="260648"/>
            <a:ext cx="6260744" cy="714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dirty="0" smtClean="0">
                <a:solidFill>
                  <a:srgbClr val="7030A0"/>
                </a:solidFill>
                <a:latin typeface="Arial Black" pitchFamily="34" charset="0"/>
                <a:cs typeface="Arial" pitchFamily="34" charset="0"/>
              </a:rPr>
              <a:t>INFORMACIÓN DE LA COMPAÑÍA</a:t>
            </a:r>
            <a:endParaRPr lang="es-ES" sz="2400" b="1" dirty="0">
              <a:solidFill>
                <a:srgbClr val="7030A0"/>
              </a:solidFill>
              <a:latin typeface="Arial Black" pitchFamily="34" charset="0"/>
              <a:cs typeface="Arial" pitchFamily="34" charset="0"/>
            </a:endParaRPr>
          </a:p>
        </p:txBody>
      </p:sp>
    </p:spTree>
    <p:extLst>
      <p:ext uri="{BB962C8B-B14F-4D97-AF65-F5344CB8AC3E}">
        <p14:creationId xmlns:p14="http://schemas.microsoft.com/office/powerpoint/2010/main" val="10807498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060576" y="410336"/>
            <a:ext cx="6840760" cy="714408"/>
          </a:xfrm>
        </p:spPr>
        <p:txBody>
          <a:bodyPr>
            <a:noAutofit/>
          </a:bodyPr>
          <a:lstStyle/>
          <a:p>
            <a:r>
              <a:rPr lang="es-ES" sz="2400" b="1" dirty="0" smtClean="0">
                <a:solidFill>
                  <a:srgbClr val="7030A0"/>
                </a:solidFill>
                <a:latin typeface="Arial Black" pitchFamily="34" charset="0"/>
                <a:cs typeface="Arial" pitchFamily="34" charset="0"/>
              </a:rPr>
              <a:t>OBJETIVO DEL MANUAL DE CALIDAD</a:t>
            </a:r>
            <a:endParaRPr lang="es-ES" sz="2400" b="1" dirty="0">
              <a:solidFill>
                <a:srgbClr val="7030A0"/>
              </a:solidFill>
              <a:latin typeface="Arial Black" pitchFamily="34" charset="0"/>
              <a:cs typeface="Arial" pitchFamily="34" charset="0"/>
            </a:endParaRPr>
          </a:p>
        </p:txBody>
      </p:sp>
      <p:sp>
        <p:nvSpPr>
          <p:cNvPr id="3" name="2 Marcador de contenido"/>
          <p:cNvSpPr>
            <a:spLocks noGrp="1"/>
          </p:cNvSpPr>
          <p:nvPr>
            <p:ph idx="1"/>
          </p:nvPr>
        </p:nvSpPr>
        <p:spPr>
          <a:xfrm>
            <a:off x="262145" y="1124745"/>
            <a:ext cx="10629317" cy="1512167"/>
          </a:xfrm>
        </p:spPr>
        <p:txBody>
          <a:bodyPr>
            <a:normAutofit/>
          </a:bodyPr>
          <a:lstStyle/>
          <a:p>
            <a:pPr marL="0" indent="0">
              <a:buNone/>
            </a:pPr>
            <a:r>
              <a:rPr lang="es-ES" sz="2200" dirty="0">
                <a:solidFill>
                  <a:srgbClr val="002060"/>
                </a:solidFill>
                <a:latin typeface="Arial" pitchFamily="34" charset="0"/>
                <a:cs typeface="Arial" pitchFamily="34" charset="0"/>
              </a:rPr>
              <a:t>El presente manual tiene como objetivo principal, servir de base fundamental para la implementación, mantenimiento y mejora continua del Sistema de Gestión de Calidad de la Compañía Puentes y cumplir con los requisitos exigidos por la Norma ISO 9001:2008.</a:t>
            </a:r>
          </a:p>
          <a:p>
            <a:endParaRPr lang="es-ES" sz="2200" dirty="0"/>
          </a:p>
        </p:txBody>
      </p:sp>
      <p:sp>
        <p:nvSpPr>
          <p:cNvPr id="9" name="1 Título"/>
          <p:cNvSpPr txBox="1">
            <a:spLocks/>
          </p:cNvSpPr>
          <p:nvPr/>
        </p:nvSpPr>
        <p:spPr>
          <a:xfrm>
            <a:off x="414265" y="2492896"/>
            <a:ext cx="10423175" cy="714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dirty="0" smtClean="0">
                <a:solidFill>
                  <a:srgbClr val="7030A0"/>
                </a:solidFill>
                <a:latin typeface="Arial Black" pitchFamily="34" charset="0"/>
                <a:cs typeface="Arial" pitchFamily="34" charset="0"/>
              </a:rPr>
              <a:t>ALCANCE DEL SISTEMA DE GESTIÓN DE LA CALIDAD</a:t>
            </a:r>
            <a:endParaRPr lang="es-ES" sz="2400" b="1" dirty="0">
              <a:solidFill>
                <a:srgbClr val="7030A0"/>
              </a:solidFill>
              <a:latin typeface="Arial Black" pitchFamily="34" charset="0"/>
              <a:cs typeface="Arial" pitchFamily="34" charset="0"/>
            </a:endParaRPr>
          </a:p>
        </p:txBody>
      </p:sp>
      <p:sp>
        <p:nvSpPr>
          <p:cNvPr id="10" name="2 Marcador de contenido"/>
          <p:cNvSpPr txBox="1">
            <a:spLocks/>
          </p:cNvSpPr>
          <p:nvPr/>
        </p:nvSpPr>
        <p:spPr>
          <a:xfrm>
            <a:off x="252265" y="3642350"/>
            <a:ext cx="4824536" cy="367508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s-ES" sz="2200" dirty="0" smtClean="0">
                <a:solidFill>
                  <a:srgbClr val="002060"/>
                </a:solidFill>
                <a:latin typeface="Arial" pitchFamily="34" charset="0"/>
                <a:cs typeface="Arial" pitchFamily="34" charset="0"/>
              </a:rPr>
              <a:t>Operaciones </a:t>
            </a:r>
            <a:r>
              <a:rPr lang="es-ES" sz="2200" dirty="0">
                <a:solidFill>
                  <a:srgbClr val="002060"/>
                </a:solidFill>
                <a:latin typeface="Arial" pitchFamily="34" charset="0"/>
                <a:cs typeface="Arial" pitchFamily="34" charset="0"/>
              </a:rPr>
              <a:t>militares de ingeniería en apoyo a la Defensa de la soberanía e integridad territorial, desarrollo nacional y contribución a la paz regional y mundial; mediante la construcción de puentes </a:t>
            </a:r>
            <a:r>
              <a:rPr lang="es-ES" sz="2200" dirty="0" smtClean="0">
                <a:solidFill>
                  <a:srgbClr val="002060"/>
                </a:solidFill>
                <a:latin typeface="Arial" pitchFamily="34" charset="0"/>
                <a:cs typeface="Arial" pitchFamily="34" charset="0"/>
              </a:rPr>
              <a:t>modulares de paneles.</a:t>
            </a:r>
            <a:endParaRPr lang="es-ES" sz="2200" dirty="0">
              <a:solidFill>
                <a:srgbClr val="002060"/>
              </a:solidFill>
              <a:latin typeface="Arial" pitchFamily="34" charset="0"/>
              <a:cs typeface="Arial" pitchFamily="34" charset="0"/>
            </a:endParaRPr>
          </a:p>
          <a:p>
            <a:endParaRPr lang="es-ES" sz="2200" dirty="0"/>
          </a:p>
        </p:txBody>
      </p:sp>
      <p:pic>
        <p:nvPicPr>
          <p:cNvPr id="11" name="10 Imagen"/>
          <p:cNvPicPr/>
          <p:nvPr/>
        </p:nvPicPr>
        <p:blipFill>
          <a:blip r:embed="rId4"/>
          <a:stretch>
            <a:fillRect/>
          </a:stretch>
        </p:blipFill>
        <p:spPr>
          <a:xfrm>
            <a:off x="4932784" y="3068960"/>
            <a:ext cx="5958678" cy="3630822"/>
          </a:xfrm>
          <a:prstGeom prst="rect">
            <a:avLst/>
          </a:prstGeom>
        </p:spPr>
      </p:pic>
    </p:spTree>
    <p:extLst>
      <p:ext uri="{BB962C8B-B14F-4D97-AF65-F5344CB8AC3E}">
        <p14:creationId xmlns:p14="http://schemas.microsoft.com/office/powerpoint/2010/main" val="212313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492624" y="338328"/>
            <a:ext cx="6120680" cy="714408"/>
          </a:xfrm>
        </p:spPr>
        <p:txBody>
          <a:bodyPr>
            <a:noAutofit/>
          </a:bodyPr>
          <a:lstStyle/>
          <a:p>
            <a:r>
              <a:rPr lang="es-ES" sz="2400" b="1" dirty="0" smtClean="0">
                <a:solidFill>
                  <a:srgbClr val="7030A0"/>
                </a:solidFill>
                <a:latin typeface="Arial Black" pitchFamily="34" charset="0"/>
                <a:cs typeface="Arial" pitchFamily="34" charset="0"/>
              </a:rPr>
              <a:t>EXCLUSIONES DEL SISTEMA DE </a:t>
            </a:r>
            <a:br>
              <a:rPr lang="es-ES" sz="2400" b="1" dirty="0" smtClean="0">
                <a:solidFill>
                  <a:srgbClr val="7030A0"/>
                </a:solidFill>
                <a:latin typeface="Arial Black" pitchFamily="34" charset="0"/>
                <a:cs typeface="Arial" pitchFamily="34" charset="0"/>
              </a:rPr>
            </a:br>
            <a:r>
              <a:rPr lang="es-ES" sz="2400" b="1" dirty="0" smtClean="0">
                <a:solidFill>
                  <a:srgbClr val="7030A0"/>
                </a:solidFill>
                <a:latin typeface="Arial Black" pitchFamily="34" charset="0"/>
                <a:cs typeface="Arial" pitchFamily="34" charset="0"/>
              </a:rPr>
              <a:t>GESTIÓN DE LA CALIDAD</a:t>
            </a:r>
            <a:endParaRPr lang="es-ES" sz="2400" b="1" dirty="0">
              <a:solidFill>
                <a:srgbClr val="7030A0"/>
              </a:solidFill>
              <a:latin typeface="Arial Black" pitchFamily="34" charset="0"/>
              <a:cs typeface="Arial" pitchFamily="34" charset="0"/>
            </a:endParaRPr>
          </a:p>
        </p:txBody>
      </p:sp>
      <p:sp>
        <p:nvSpPr>
          <p:cNvPr id="3" name="2 Marcador de contenido"/>
          <p:cNvSpPr>
            <a:spLocks noGrp="1"/>
          </p:cNvSpPr>
          <p:nvPr>
            <p:ph idx="1"/>
          </p:nvPr>
        </p:nvSpPr>
        <p:spPr>
          <a:xfrm>
            <a:off x="180256" y="1152128"/>
            <a:ext cx="10711205" cy="5445224"/>
          </a:xfrm>
        </p:spPr>
        <p:txBody>
          <a:bodyPr>
            <a:noAutofit/>
          </a:bodyPr>
          <a:lstStyle/>
          <a:p>
            <a:pPr lvl="0">
              <a:lnSpc>
                <a:spcPts val="3400"/>
              </a:lnSpc>
              <a:buClr>
                <a:srgbClr val="7030A0"/>
              </a:buClr>
            </a:pPr>
            <a:r>
              <a:rPr lang="es-ES" sz="2200" b="1" dirty="0">
                <a:solidFill>
                  <a:srgbClr val="7030A0"/>
                </a:solidFill>
                <a:latin typeface="Arial" pitchFamily="34" charset="0"/>
                <a:cs typeface="Arial" pitchFamily="34" charset="0"/>
              </a:rPr>
              <a:t>Requisito 7.3 Diseño y </a:t>
            </a:r>
            <a:r>
              <a:rPr lang="es-ES" sz="2200" b="1" dirty="0" smtClean="0">
                <a:solidFill>
                  <a:srgbClr val="7030A0"/>
                </a:solidFill>
                <a:latin typeface="Arial" pitchFamily="34" charset="0"/>
                <a:cs typeface="Arial" pitchFamily="34" charset="0"/>
              </a:rPr>
              <a:t>Desarrollo</a:t>
            </a:r>
            <a:endParaRPr lang="es-ES" sz="2200" b="1" dirty="0">
              <a:solidFill>
                <a:srgbClr val="7030A0"/>
              </a:solidFill>
              <a:latin typeface="Arial" pitchFamily="34" charset="0"/>
              <a:cs typeface="Arial" pitchFamily="34" charset="0"/>
            </a:endParaRPr>
          </a:p>
          <a:p>
            <a:pPr marL="0" indent="273050">
              <a:lnSpc>
                <a:spcPts val="3400"/>
              </a:lnSpc>
              <a:buNone/>
            </a:pPr>
            <a:r>
              <a:rPr lang="es-ES" sz="2200" dirty="0">
                <a:solidFill>
                  <a:srgbClr val="002060"/>
                </a:solidFill>
                <a:latin typeface="Arial" pitchFamily="34" charset="0"/>
                <a:cs typeface="Arial" pitchFamily="34" charset="0"/>
              </a:rPr>
              <a:t>Se excluye el requisito 7.3 Diseño y Desarrollo, debido a que la Compañía cumple la misión en base a la doctrina administrada por el Comando de Educación y Doctrina del </a:t>
            </a:r>
            <a:r>
              <a:rPr lang="es-ES" sz="2200" dirty="0" smtClean="0">
                <a:solidFill>
                  <a:srgbClr val="002060"/>
                </a:solidFill>
                <a:latin typeface="Arial" pitchFamily="34" charset="0"/>
                <a:cs typeface="Arial" pitchFamily="34" charset="0"/>
              </a:rPr>
              <a:t>Ejército, por medio del Manual </a:t>
            </a:r>
            <a:r>
              <a:rPr lang="es-ES" sz="2200" dirty="0">
                <a:solidFill>
                  <a:srgbClr val="002060"/>
                </a:solidFill>
                <a:latin typeface="Arial" pitchFamily="34" charset="0"/>
                <a:cs typeface="Arial" pitchFamily="34" charset="0"/>
              </a:rPr>
              <a:t>de Proceso Militar en la Toma de Decisiones (PMTD), </a:t>
            </a:r>
            <a:r>
              <a:rPr lang="es-ES" sz="2200" dirty="0" smtClean="0">
                <a:solidFill>
                  <a:srgbClr val="002060"/>
                </a:solidFill>
                <a:latin typeface="Arial" pitchFamily="34" charset="0"/>
                <a:cs typeface="Arial" pitchFamily="34" charset="0"/>
              </a:rPr>
              <a:t>entre otros manuales.   </a:t>
            </a:r>
          </a:p>
          <a:p>
            <a:pPr marL="0" indent="0">
              <a:lnSpc>
                <a:spcPts val="3400"/>
              </a:lnSpc>
              <a:buNone/>
            </a:pPr>
            <a:r>
              <a:rPr lang="es-ES" sz="2200" dirty="0" smtClean="0">
                <a:solidFill>
                  <a:srgbClr val="002060"/>
                </a:solidFill>
                <a:latin typeface="Arial" pitchFamily="34" charset="0"/>
                <a:cs typeface="Arial" pitchFamily="34" charset="0"/>
              </a:rPr>
              <a:t>   </a:t>
            </a:r>
            <a:endParaRPr lang="es-ES" sz="2200" dirty="0">
              <a:solidFill>
                <a:srgbClr val="002060"/>
              </a:solidFill>
              <a:latin typeface="Arial" pitchFamily="34" charset="0"/>
              <a:cs typeface="Arial" pitchFamily="34" charset="0"/>
            </a:endParaRPr>
          </a:p>
          <a:p>
            <a:pPr lvl="0">
              <a:lnSpc>
                <a:spcPts val="3400"/>
              </a:lnSpc>
              <a:buClr>
                <a:srgbClr val="7030A0"/>
              </a:buClr>
            </a:pPr>
            <a:r>
              <a:rPr lang="es-ES" sz="2200" b="1" dirty="0">
                <a:solidFill>
                  <a:srgbClr val="7030A0"/>
                </a:solidFill>
                <a:latin typeface="Arial" pitchFamily="34" charset="0"/>
                <a:cs typeface="Arial" pitchFamily="34" charset="0"/>
              </a:rPr>
              <a:t>Requisito 7.5.2 Validación de los procesos de la producción y de la prestación del servicio.</a:t>
            </a:r>
          </a:p>
          <a:p>
            <a:pPr marL="0" indent="273050">
              <a:lnSpc>
                <a:spcPts val="3400"/>
              </a:lnSpc>
              <a:buNone/>
            </a:pPr>
            <a:r>
              <a:rPr lang="es-ES" sz="2200" dirty="0" smtClean="0">
                <a:solidFill>
                  <a:srgbClr val="002060"/>
                </a:solidFill>
                <a:latin typeface="Arial" pitchFamily="34" charset="0"/>
                <a:cs typeface="Arial" pitchFamily="34" charset="0"/>
              </a:rPr>
              <a:t>Se </a:t>
            </a:r>
            <a:r>
              <a:rPr lang="es-ES" sz="2200" dirty="0">
                <a:solidFill>
                  <a:srgbClr val="002060"/>
                </a:solidFill>
                <a:latin typeface="Arial" pitchFamily="34" charset="0"/>
                <a:cs typeface="Arial" pitchFamily="34" charset="0"/>
              </a:rPr>
              <a:t>excluye el requisito 7.5.2 Validación de los procesos de la producción y de la prestación del servicio, porque la Compañía en cada uno de sus procesos y procedimientos, puede verificar el cumplimiento de sus </a:t>
            </a:r>
            <a:r>
              <a:rPr lang="es-ES" sz="2200" dirty="0" smtClean="0">
                <a:solidFill>
                  <a:srgbClr val="002060"/>
                </a:solidFill>
                <a:latin typeface="Arial" pitchFamily="34" charset="0"/>
                <a:cs typeface="Arial" pitchFamily="34" charset="0"/>
              </a:rPr>
              <a:t>tareas, </a:t>
            </a:r>
            <a:r>
              <a:rPr lang="es-ES" sz="2200" dirty="0">
                <a:solidFill>
                  <a:srgbClr val="002060"/>
                </a:solidFill>
                <a:latin typeface="Arial" pitchFamily="34" charset="0"/>
                <a:cs typeface="Arial" pitchFamily="34" charset="0"/>
              </a:rPr>
              <a:t>mediante actividades de seguimiento y medición permanente durante el desarrollo de las operaciones.</a:t>
            </a:r>
          </a:p>
          <a:p>
            <a:pPr>
              <a:lnSpc>
                <a:spcPts val="3400"/>
              </a:lnSpc>
            </a:pPr>
            <a:endParaRPr lang="es-ES" sz="2200" dirty="0">
              <a:solidFill>
                <a:srgbClr val="002060"/>
              </a:solidFill>
              <a:latin typeface="Arial" pitchFamily="34" charset="0"/>
              <a:cs typeface="Arial" pitchFamily="34" charset="0"/>
            </a:endParaRPr>
          </a:p>
          <a:p>
            <a:pPr>
              <a:lnSpc>
                <a:spcPts val="3400"/>
              </a:lnSpc>
            </a:pPr>
            <a:endParaRPr lang="es-ES" sz="2200" dirty="0"/>
          </a:p>
        </p:txBody>
      </p:sp>
    </p:spTree>
    <p:extLst>
      <p:ext uri="{BB962C8B-B14F-4D97-AF65-F5344CB8AC3E}">
        <p14:creationId xmlns:p14="http://schemas.microsoft.com/office/powerpoint/2010/main" val="778788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alpha val="97000"/>
          </a:srgbClr>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2630783" y="44624"/>
            <a:ext cx="7846617" cy="714408"/>
          </a:xfrm>
        </p:spPr>
        <p:txBody>
          <a:bodyPr>
            <a:noAutofit/>
          </a:bodyPr>
          <a:lstStyle/>
          <a:p>
            <a:r>
              <a:rPr lang="es-ES" sz="2200" b="1" dirty="0" smtClean="0">
                <a:solidFill>
                  <a:srgbClr val="7030A0"/>
                </a:solidFill>
                <a:latin typeface="Arial Black" pitchFamily="34" charset="0"/>
                <a:cs typeface="Arial" pitchFamily="34" charset="0"/>
              </a:rPr>
              <a:t>SECUENCIA E INTERRELACIÓN DE PROCESOS</a:t>
            </a:r>
            <a:endParaRPr lang="es-ES" sz="2200" b="1" dirty="0">
              <a:solidFill>
                <a:srgbClr val="7030A0"/>
              </a:solidFill>
              <a:latin typeface="Arial Black" pitchFamily="34" charset="0"/>
              <a:cs typeface="Arial" pitchFamily="34" charset="0"/>
            </a:endParaRPr>
          </a:p>
        </p:txBody>
      </p:sp>
      <p:grpSp>
        <p:nvGrpSpPr>
          <p:cNvPr id="9" name="Group 1"/>
          <p:cNvGrpSpPr>
            <a:grpSpLocks/>
          </p:cNvGrpSpPr>
          <p:nvPr/>
        </p:nvGrpSpPr>
        <p:grpSpPr bwMode="auto">
          <a:xfrm>
            <a:off x="900336" y="942294"/>
            <a:ext cx="9361040" cy="5686326"/>
            <a:chOff x="1463" y="1750"/>
            <a:chExt cx="9037" cy="9722"/>
          </a:xfrm>
        </p:grpSpPr>
        <p:grpSp>
          <p:nvGrpSpPr>
            <p:cNvPr id="10" name="Group 4"/>
            <p:cNvGrpSpPr>
              <a:grpSpLocks/>
            </p:cNvGrpSpPr>
            <p:nvPr/>
          </p:nvGrpSpPr>
          <p:grpSpPr bwMode="auto">
            <a:xfrm>
              <a:off x="1463" y="1750"/>
              <a:ext cx="9037" cy="9722"/>
              <a:chOff x="1463" y="1888"/>
              <a:chExt cx="9037" cy="9722"/>
            </a:xfrm>
          </p:grpSpPr>
          <p:sp>
            <p:nvSpPr>
              <p:cNvPr id="13" name="Text Box 41"/>
              <p:cNvSpPr txBox="1">
                <a:spLocks noChangeArrowheads="1"/>
              </p:cNvSpPr>
              <p:nvPr/>
            </p:nvSpPr>
            <p:spPr bwMode="auto">
              <a:xfrm>
                <a:off x="9906" y="1939"/>
                <a:ext cx="594" cy="9671"/>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100" b="1" i="0" u="none" strike="noStrike" cap="none" normalizeH="0" baseline="0" dirty="0" smtClean="0">
                    <a:ln>
                      <a:noFill/>
                    </a:ln>
                    <a:solidFill>
                      <a:srgbClr val="FFFFFF"/>
                    </a:solidFill>
                    <a:effectLst/>
                    <a:latin typeface="Arial" pitchFamily="34" charset="0"/>
                    <a:ea typeface="SimSun"/>
                    <a:cs typeface="Arial" pitchFamily="34" charset="0"/>
                  </a:rPr>
                  <a:t>CUMPLIMIENTO DE LAS MISIONES</a:t>
                </a:r>
                <a:endParaRPr kumimoji="0" lang="es-ES" altLang="zh-CN" sz="1800" b="0" i="0" u="none" strike="noStrike" cap="none" normalizeH="0" baseline="0" dirty="0" smtClean="0">
                  <a:ln>
                    <a:noFill/>
                  </a:ln>
                  <a:solidFill>
                    <a:schemeClr val="tx1"/>
                  </a:solidFill>
                  <a:effectLst/>
                  <a:latin typeface="Arial" pitchFamily="34" charset="0"/>
                </a:endParaRPr>
              </a:p>
            </p:txBody>
          </p:sp>
          <p:sp>
            <p:nvSpPr>
              <p:cNvPr id="14" name="Rectangle 40"/>
              <p:cNvSpPr>
                <a:spLocks noChangeArrowheads="1"/>
              </p:cNvSpPr>
              <p:nvPr/>
            </p:nvSpPr>
            <p:spPr bwMode="auto">
              <a:xfrm>
                <a:off x="2437" y="8318"/>
                <a:ext cx="7195" cy="3292"/>
              </a:xfrm>
              <a:prstGeom prst="rect">
                <a:avLst/>
              </a:prstGeom>
              <a:solidFill>
                <a:srgbClr val="FFFFFF"/>
              </a:solidFill>
              <a:ln w="31750">
                <a:solidFill>
                  <a:srgbClr val="9BBB59"/>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15" name="Text Box 39"/>
              <p:cNvSpPr txBox="1">
                <a:spLocks noChangeArrowheads="1"/>
              </p:cNvSpPr>
              <p:nvPr/>
            </p:nvSpPr>
            <p:spPr bwMode="auto">
              <a:xfrm>
                <a:off x="2437" y="8343"/>
                <a:ext cx="7195"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100" b="1" i="0" u="none" strike="noStrike" cap="none" normalizeH="0" baseline="0" smtClean="0">
                    <a:ln>
                      <a:noFill/>
                    </a:ln>
                    <a:solidFill>
                      <a:schemeClr val="tx1"/>
                    </a:solidFill>
                    <a:effectLst/>
                    <a:latin typeface="Arial" pitchFamily="34" charset="0"/>
                    <a:ea typeface="SimSun"/>
                    <a:cs typeface="Arial" pitchFamily="34" charset="0"/>
                  </a:rPr>
                  <a:t>PROCESOS ADJETIVOS</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16" name="Rectangle 38"/>
              <p:cNvSpPr>
                <a:spLocks noChangeArrowheads="1"/>
              </p:cNvSpPr>
              <p:nvPr/>
            </p:nvSpPr>
            <p:spPr bwMode="auto">
              <a:xfrm>
                <a:off x="2437" y="1963"/>
                <a:ext cx="7195" cy="2220"/>
              </a:xfrm>
              <a:prstGeom prst="rect">
                <a:avLst/>
              </a:prstGeom>
              <a:solidFill>
                <a:srgbClr val="FFFFFF"/>
              </a:solidFill>
              <a:ln w="31750">
                <a:solidFill>
                  <a:srgbClr val="9BBB59"/>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17" name="Text Box 37"/>
              <p:cNvSpPr txBox="1">
                <a:spLocks noChangeArrowheads="1"/>
              </p:cNvSpPr>
              <p:nvPr/>
            </p:nvSpPr>
            <p:spPr bwMode="auto">
              <a:xfrm>
                <a:off x="2437" y="1999"/>
                <a:ext cx="7195"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100" b="1" i="0" u="none" strike="noStrike" cap="none" normalizeH="0" baseline="0" smtClean="0">
                    <a:ln>
                      <a:noFill/>
                    </a:ln>
                    <a:solidFill>
                      <a:schemeClr val="tx1"/>
                    </a:solidFill>
                    <a:effectLst/>
                    <a:latin typeface="Arial" pitchFamily="34" charset="0"/>
                    <a:ea typeface="SimSun"/>
                    <a:cs typeface="Arial" pitchFamily="34" charset="0"/>
                  </a:rPr>
                  <a:t>PROCESOS GOBERNANTES</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18" name="Text Box 36"/>
              <p:cNvSpPr txBox="1">
                <a:spLocks noChangeArrowheads="1"/>
              </p:cNvSpPr>
              <p:nvPr/>
            </p:nvSpPr>
            <p:spPr bwMode="auto">
              <a:xfrm>
                <a:off x="2519" y="2494"/>
                <a:ext cx="6982" cy="379"/>
              </a:xfrm>
              <a:prstGeom prst="rect">
                <a:avLst/>
              </a:prstGeom>
              <a:gradFill rotWithShape="1">
                <a:gsLst>
                  <a:gs pos="0">
                    <a:srgbClr val="FF0000"/>
                  </a:gs>
                  <a:gs pos="50000">
                    <a:srgbClr val="FFFFFF"/>
                  </a:gs>
                  <a:gs pos="100000">
                    <a:srgbClr val="FF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100" b="1" i="0" u="none" strike="noStrike" cap="none" normalizeH="0" baseline="0" smtClean="0">
                    <a:ln>
                      <a:noFill/>
                    </a:ln>
                    <a:solidFill>
                      <a:schemeClr val="tx1"/>
                    </a:solidFill>
                    <a:effectLst/>
                    <a:latin typeface="Arial" pitchFamily="34" charset="0"/>
                    <a:ea typeface="SimSun"/>
                    <a:cs typeface="Arial" pitchFamily="34" charset="0"/>
                  </a:rPr>
                  <a:t>DIRECCIONAMIENTO INSTITUCIONAL </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19" name="Rectangle 35"/>
              <p:cNvSpPr>
                <a:spLocks noChangeArrowheads="1"/>
              </p:cNvSpPr>
              <p:nvPr/>
            </p:nvSpPr>
            <p:spPr bwMode="auto">
              <a:xfrm>
                <a:off x="6230" y="9397"/>
                <a:ext cx="3131" cy="464"/>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GESTIÓN DEL TALENTO HUMANO</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800" b="0" i="0" u="none" strike="noStrike" cap="none" normalizeH="0" baseline="0" smtClean="0">
                  <a:ln>
                    <a:noFill/>
                  </a:ln>
                  <a:solidFill>
                    <a:schemeClr val="tx1"/>
                  </a:solidFill>
                  <a:effectLst/>
                  <a:latin typeface="Arial" pitchFamily="34" charset="0"/>
                </a:endParaRPr>
              </a:p>
            </p:txBody>
          </p:sp>
          <p:sp>
            <p:nvSpPr>
              <p:cNvPr id="20" name="Rectangle 34"/>
              <p:cNvSpPr>
                <a:spLocks noChangeArrowheads="1"/>
              </p:cNvSpPr>
              <p:nvPr/>
            </p:nvSpPr>
            <p:spPr bwMode="auto">
              <a:xfrm>
                <a:off x="2728" y="10436"/>
                <a:ext cx="3127" cy="453"/>
              </a:xfrm>
              <a:prstGeom prst="rect">
                <a:avLst/>
              </a:prstGeom>
              <a:solidFill>
                <a:srgbClr val="FFC000"/>
              </a:solidFill>
              <a:ln w="12700">
                <a:solidFill>
                  <a:srgbClr val="F79646"/>
                </a:solidFill>
                <a:miter lim="800000"/>
                <a:headEnd/>
                <a:tailEnd/>
              </a:ln>
              <a:effectLst>
                <a:outerShdw dist="35921" dir="2700000"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SEGURIDAD INTEGRAL</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21" name="Rectangle 33"/>
              <p:cNvSpPr>
                <a:spLocks noChangeArrowheads="1"/>
              </p:cNvSpPr>
              <p:nvPr/>
            </p:nvSpPr>
            <p:spPr bwMode="auto">
              <a:xfrm>
                <a:off x="6235" y="10974"/>
                <a:ext cx="3126" cy="561"/>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TECNOLOGIAS DE INFORMACIÓN Y  COMUNICACIÓN</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800" b="0" i="0" u="none" strike="noStrike" cap="none" normalizeH="0" baseline="0" smtClean="0">
                  <a:ln>
                    <a:noFill/>
                  </a:ln>
                  <a:solidFill>
                    <a:schemeClr val="tx1"/>
                  </a:solidFill>
                  <a:effectLst/>
                  <a:latin typeface="Arial" pitchFamily="34" charset="0"/>
                </a:endParaRPr>
              </a:p>
            </p:txBody>
          </p:sp>
          <p:sp>
            <p:nvSpPr>
              <p:cNvPr id="22" name="Rectangle 32"/>
              <p:cNvSpPr>
                <a:spLocks noChangeArrowheads="1"/>
              </p:cNvSpPr>
              <p:nvPr/>
            </p:nvSpPr>
            <p:spPr bwMode="auto">
              <a:xfrm>
                <a:off x="6227" y="10447"/>
                <a:ext cx="3123" cy="442"/>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dirty="0" smtClean="0">
                    <a:ln>
                      <a:noFill/>
                    </a:ln>
                    <a:solidFill>
                      <a:schemeClr val="tx1"/>
                    </a:solidFill>
                    <a:effectLst/>
                    <a:latin typeface="Arial" pitchFamily="34" charset="0"/>
                    <a:ea typeface="SimSun"/>
                    <a:cs typeface="Arial" pitchFamily="34" charset="0"/>
                  </a:rPr>
                  <a:t>GESTIÓN DOCUMENTAL</a:t>
                </a:r>
                <a:endParaRPr kumimoji="0" lang="es-ES" altLang="zh-CN" sz="1800" b="0" i="0" u="none" strike="noStrike" cap="none" normalizeH="0" baseline="0" dirty="0" smtClean="0">
                  <a:ln>
                    <a:noFill/>
                  </a:ln>
                  <a:solidFill>
                    <a:schemeClr val="tx1"/>
                  </a:solidFill>
                  <a:effectLst/>
                  <a:latin typeface="Arial" pitchFamily="34" charset="0"/>
                </a:endParaRPr>
              </a:p>
            </p:txBody>
          </p:sp>
          <p:sp>
            <p:nvSpPr>
              <p:cNvPr id="23" name="Text Box 31"/>
              <p:cNvSpPr txBox="1">
                <a:spLocks noChangeArrowheads="1"/>
              </p:cNvSpPr>
              <p:nvPr/>
            </p:nvSpPr>
            <p:spPr bwMode="auto">
              <a:xfrm>
                <a:off x="2730" y="10974"/>
                <a:ext cx="3136" cy="561"/>
              </a:xfrm>
              <a:prstGeom prst="rect">
                <a:avLst/>
              </a:prstGeom>
              <a:solidFill>
                <a:srgbClr val="FFC000"/>
              </a:solidFill>
              <a:ln w="12700">
                <a:solidFill>
                  <a:srgbClr val="F79646"/>
                </a:solidFill>
                <a:miter lim="800000"/>
                <a:headEnd/>
                <a:tailEnd/>
              </a:ln>
              <a:effectLst>
                <a:outerShdw dist="35921" dir="2700000"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altLang="zh-CN" sz="800" b="1" dirty="0" smtClean="0">
                    <a:latin typeface="Arial" pitchFamily="34" charset="0"/>
                    <a:ea typeface="SimSun"/>
                    <a:cs typeface="Arial" pitchFamily="34" charset="0"/>
                  </a:rPr>
                  <a:t>GESTIÓN</a:t>
                </a:r>
                <a:r>
                  <a:rPr kumimoji="0" lang="es-ES" altLang="zh-CN" sz="800" b="1" i="0" u="none" strike="noStrike" cap="none" normalizeH="0" baseline="0" dirty="0" smtClean="0">
                    <a:ln>
                      <a:noFill/>
                    </a:ln>
                    <a:solidFill>
                      <a:schemeClr val="tx1"/>
                    </a:solidFill>
                    <a:effectLst/>
                    <a:latin typeface="Arial" pitchFamily="34" charset="0"/>
                    <a:ea typeface="SimSun"/>
                    <a:cs typeface="Arial" pitchFamily="34" charset="0"/>
                  </a:rPr>
                  <a:t> INSTITUCIONAL</a:t>
                </a:r>
                <a:endParaRPr kumimoji="0" lang="es-ES" altLang="zh-CN" sz="1800" b="0" i="0" u="none" strike="noStrike" cap="none" normalizeH="0" baseline="0" dirty="0" smtClean="0">
                  <a:ln>
                    <a:noFill/>
                  </a:ln>
                  <a:solidFill>
                    <a:schemeClr val="tx1"/>
                  </a:solidFill>
                  <a:effectLst/>
                  <a:latin typeface="Arial" pitchFamily="34" charset="0"/>
                </a:endParaRPr>
              </a:p>
            </p:txBody>
          </p:sp>
          <p:sp>
            <p:nvSpPr>
              <p:cNvPr id="24" name="Rectangle 30"/>
              <p:cNvSpPr>
                <a:spLocks noChangeArrowheads="1"/>
              </p:cNvSpPr>
              <p:nvPr/>
            </p:nvSpPr>
            <p:spPr bwMode="auto">
              <a:xfrm>
                <a:off x="2730" y="9951"/>
                <a:ext cx="3136" cy="412"/>
              </a:xfrm>
              <a:prstGeom prst="rect">
                <a:avLst/>
              </a:prstGeom>
              <a:solidFill>
                <a:srgbClr val="FFC000"/>
              </a:solidFill>
              <a:ln w="12700">
                <a:solidFill>
                  <a:srgbClr val="F79646"/>
                </a:solidFill>
                <a:miter lim="800000"/>
                <a:headEnd/>
                <a:tailEnd/>
              </a:ln>
              <a:effectLst>
                <a:outerShdw dist="35921" dir="2700000"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COMUNICACIÓN SOCIAL</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25" name="Rectangle 29"/>
              <p:cNvSpPr>
                <a:spLocks noChangeArrowheads="1"/>
              </p:cNvSpPr>
              <p:nvPr/>
            </p:nvSpPr>
            <p:spPr bwMode="auto">
              <a:xfrm>
                <a:off x="6225" y="9948"/>
                <a:ext cx="3136" cy="415"/>
              </a:xfrm>
              <a:prstGeom prst="rect">
                <a:avLst/>
              </a:prstGeom>
              <a:solidFill>
                <a:srgbClr val="FFFF00"/>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dirty="0" smtClean="0">
                    <a:ln>
                      <a:noFill/>
                    </a:ln>
                    <a:solidFill>
                      <a:schemeClr val="tx1"/>
                    </a:solidFill>
                    <a:effectLst/>
                    <a:latin typeface="Arial" pitchFamily="34" charset="0"/>
                    <a:ea typeface="SimSun"/>
                    <a:cs typeface="Arial" pitchFamily="34" charset="0"/>
                  </a:rPr>
                  <a:t>GESTIÓN DE LOGISTICA</a:t>
                </a:r>
                <a:endParaRPr kumimoji="0" lang="es-ES" altLang="zh-CN" sz="1800" b="0" i="0" u="none" strike="noStrike" cap="none" normalizeH="0" baseline="0" dirty="0" smtClean="0">
                  <a:ln>
                    <a:noFill/>
                  </a:ln>
                  <a:solidFill>
                    <a:schemeClr val="tx1"/>
                  </a:solidFill>
                  <a:effectLst/>
                  <a:latin typeface="Arial" pitchFamily="34" charset="0"/>
                </a:endParaRPr>
              </a:p>
            </p:txBody>
          </p:sp>
          <p:sp>
            <p:nvSpPr>
              <p:cNvPr id="26" name="Rectangle 28"/>
              <p:cNvSpPr>
                <a:spLocks noChangeArrowheads="1"/>
              </p:cNvSpPr>
              <p:nvPr/>
            </p:nvSpPr>
            <p:spPr bwMode="auto">
              <a:xfrm>
                <a:off x="2437" y="4477"/>
                <a:ext cx="7195" cy="3398"/>
              </a:xfrm>
              <a:prstGeom prst="rect">
                <a:avLst/>
              </a:prstGeom>
              <a:solidFill>
                <a:srgbClr val="FFFFFF"/>
              </a:solidFill>
              <a:ln w="31750">
                <a:solidFill>
                  <a:srgbClr val="9BBB59"/>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27" name="AutoShape 27"/>
              <p:cNvSpPr>
                <a:spLocks noChangeArrowheads="1"/>
              </p:cNvSpPr>
              <p:nvPr/>
            </p:nvSpPr>
            <p:spPr bwMode="auto">
              <a:xfrm rot="10800000">
                <a:off x="4130" y="7875"/>
                <a:ext cx="392" cy="443"/>
              </a:xfrm>
              <a:prstGeom prst="downArrow">
                <a:avLst>
                  <a:gd name="adj1" fmla="val 50000"/>
                  <a:gd name="adj2" fmla="val 28253"/>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es-ES"/>
              </a:p>
            </p:txBody>
          </p:sp>
          <p:sp>
            <p:nvSpPr>
              <p:cNvPr id="28" name="Rectangle 26"/>
              <p:cNvSpPr>
                <a:spLocks noChangeArrowheads="1"/>
              </p:cNvSpPr>
              <p:nvPr/>
            </p:nvSpPr>
            <p:spPr bwMode="auto">
              <a:xfrm>
                <a:off x="2730" y="9397"/>
                <a:ext cx="3136" cy="464"/>
              </a:xfrm>
              <a:prstGeom prst="rect">
                <a:avLst/>
              </a:prstGeom>
              <a:solidFill>
                <a:srgbClr val="FFC000"/>
              </a:solidFill>
              <a:ln w="12700">
                <a:solidFill>
                  <a:srgbClr val="F79646"/>
                </a:solidFill>
                <a:miter lim="800000"/>
                <a:headEnd/>
                <a:tailEnd/>
              </a:ln>
              <a:effectLst>
                <a:outerShdw dist="35921" dir="2700000"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zh-CN" sz="800" b="1" i="0" u="none" strike="noStrike" cap="none" normalizeH="0" dirty="0" smtClean="0">
                    <a:ln>
                      <a:noFill/>
                    </a:ln>
                    <a:solidFill>
                      <a:schemeClr val="tx1"/>
                    </a:solidFill>
                    <a:effectLst/>
                    <a:latin typeface="Arial" pitchFamily="34" charset="0"/>
                    <a:ea typeface="SimSun"/>
                    <a:cs typeface="Arial" pitchFamily="34" charset="0"/>
                  </a:rPr>
                  <a:t>DERECHOS HUMANOS</a:t>
                </a:r>
                <a:endParaRPr kumimoji="0" lang="es-EC" altLang="zh-CN" sz="1800" b="0" i="0" u="none" strike="noStrike" cap="none" normalizeH="0" baseline="0" dirty="0" smtClean="0">
                  <a:ln>
                    <a:noFill/>
                  </a:ln>
                  <a:solidFill>
                    <a:schemeClr val="tx1"/>
                  </a:solidFill>
                  <a:effectLst/>
                  <a:latin typeface="Arial" pitchFamily="34" charset="0"/>
                </a:endParaRPr>
              </a:p>
            </p:txBody>
          </p:sp>
          <p:sp>
            <p:nvSpPr>
              <p:cNvPr id="29" name="Text Box 25"/>
              <p:cNvSpPr txBox="1">
                <a:spLocks noChangeArrowheads="1"/>
              </p:cNvSpPr>
              <p:nvPr/>
            </p:nvSpPr>
            <p:spPr bwMode="auto">
              <a:xfrm>
                <a:off x="1463" y="1888"/>
                <a:ext cx="625" cy="9722"/>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vert270"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100" b="1" i="0" u="none" strike="noStrike" cap="none" normalizeH="0" baseline="0" dirty="0" smtClean="0">
                    <a:ln>
                      <a:noFill/>
                    </a:ln>
                    <a:solidFill>
                      <a:srgbClr val="FFFFFF"/>
                    </a:solidFill>
                    <a:effectLst/>
                    <a:latin typeface="Arial" pitchFamily="34" charset="0"/>
                    <a:ea typeface="SimSun"/>
                    <a:cs typeface="Arial" pitchFamily="34" charset="0"/>
                  </a:rPr>
                  <a:t>REQUERIMIENTO INSTITUCIONAL Y EL ESTADO</a:t>
                </a:r>
                <a:endParaRPr kumimoji="0" lang="es-ES" altLang="zh-CN" sz="2400" b="0" i="0" u="none" strike="noStrike" cap="none" normalizeH="0" baseline="0" dirty="0" smtClean="0">
                  <a:ln>
                    <a:noFill/>
                  </a:ln>
                  <a:solidFill>
                    <a:schemeClr val="tx1"/>
                  </a:solidFill>
                  <a:effectLst/>
                  <a:latin typeface="Arial" pitchFamily="34" charset="0"/>
                </a:endParaRPr>
              </a:p>
            </p:txBody>
          </p:sp>
          <p:sp>
            <p:nvSpPr>
              <p:cNvPr id="30" name="AutoShape 24"/>
              <p:cNvSpPr>
                <a:spLocks noChangeArrowheads="1"/>
              </p:cNvSpPr>
              <p:nvPr/>
            </p:nvSpPr>
            <p:spPr bwMode="auto">
              <a:xfrm>
                <a:off x="2626" y="2955"/>
                <a:ext cx="6775" cy="1142"/>
              </a:xfrm>
              <a:prstGeom prst="homePlate">
                <a:avLst>
                  <a:gd name="adj" fmla="val 48779"/>
                </a:avLst>
              </a:prstGeom>
              <a:gradFill rotWithShape="1">
                <a:gsLst>
                  <a:gs pos="0">
                    <a:srgbClr val="FFFF00"/>
                  </a:gs>
                  <a:gs pos="50000">
                    <a:srgbClr val="FFFFFF"/>
                  </a:gs>
                  <a:gs pos="100000">
                    <a:srgbClr val="FFFF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1" i="0" u="none" strike="noStrike" cap="none" normalizeH="0" baseline="0" smtClean="0">
                    <a:ln>
                      <a:noFill/>
                    </a:ln>
                    <a:solidFill>
                      <a:schemeClr val="tx1"/>
                    </a:solidFill>
                    <a:effectLst/>
                    <a:latin typeface="Arial" pitchFamily="34" charset="0"/>
                    <a:ea typeface="SimSun"/>
                    <a:cs typeface="Arial" pitchFamily="34" charset="0"/>
                  </a:rPr>
                  <a:t>PLANIFICACIÓN</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800" b="0" i="0" u="none" strike="noStrike" cap="none" normalizeH="0" baseline="0" smtClean="0">
                  <a:ln>
                    <a:noFill/>
                  </a:ln>
                  <a:solidFill>
                    <a:schemeClr val="tx1"/>
                  </a:solidFill>
                  <a:effectLst/>
                  <a:latin typeface="Arial" pitchFamily="34" charset="0"/>
                </a:endParaRPr>
              </a:p>
            </p:txBody>
          </p:sp>
          <p:sp>
            <p:nvSpPr>
              <p:cNvPr id="31" name="AutoShape 23"/>
              <p:cNvSpPr>
                <a:spLocks noChangeArrowheads="1"/>
              </p:cNvSpPr>
              <p:nvPr/>
            </p:nvSpPr>
            <p:spPr bwMode="auto">
              <a:xfrm>
                <a:off x="2925" y="3231"/>
                <a:ext cx="3140" cy="800"/>
              </a:xfrm>
              <a:prstGeom prst="homePlate">
                <a:avLst>
                  <a:gd name="adj" fmla="val 98125"/>
                </a:avLst>
              </a:prstGeom>
              <a:gradFill rotWithShape="1">
                <a:gsLst>
                  <a:gs pos="0">
                    <a:srgbClr val="000000"/>
                  </a:gs>
                  <a:gs pos="50000">
                    <a:srgbClr val="00B0F0"/>
                  </a:gs>
                  <a:gs pos="100000">
                    <a:srgbClr val="00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dirty="0" smtClean="0">
                    <a:ln>
                      <a:noFill/>
                    </a:ln>
                    <a:solidFill>
                      <a:schemeClr val="tx1"/>
                    </a:solidFill>
                    <a:effectLst/>
                    <a:latin typeface="Arial" pitchFamily="34" charset="0"/>
                    <a:ea typeface="SimSun"/>
                    <a:cs typeface="Arial" pitchFamily="34" charset="0"/>
                  </a:rPr>
                  <a:t>PLANIFICACION</a:t>
                </a:r>
                <a:endParaRPr kumimoji="0" lang="es-ES" altLang="zh-CN"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800" b="1" i="0" u="none" strike="noStrike" cap="none" normalizeH="0" baseline="0" dirty="0" smtClean="0">
                    <a:ln>
                      <a:noFill/>
                    </a:ln>
                    <a:solidFill>
                      <a:schemeClr val="tx1"/>
                    </a:solidFill>
                    <a:effectLst/>
                    <a:latin typeface="Arial" pitchFamily="34" charset="0"/>
                    <a:ea typeface="SimSun"/>
                    <a:cs typeface="Arial" pitchFamily="34" charset="0"/>
                  </a:rPr>
                  <a:t>Y</a:t>
                </a:r>
                <a:endParaRPr kumimoji="0" lang="es-ES" altLang="zh-CN"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800" b="1" i="0" u="none" strike="noStrike" cap="none" normalizeH="0" baseline="0" dirty="0" smtClean="0">
                    <a:ln>
                      <a:noFill/>
                    </a:ln>
                    <a:solidFill>
                      <a:schemeClr val="tx1"/>
                    </a:solidFill>
                    <a:effectLst/>
                    <a:latin typeface="Arial" pitchFamily="34" charset="0"/>
                    <a:ea typeface="SimSun"/>
                    <a:cs typeface="Arial" pitchFamily="34" charset="0"/>
                  </a:rPr>
                  <a:t>GESTIÓN OPERATIVA</a:t>
                </a:r>
                <a:endParaRPr kumimoji="0" lang="es-ES" altLang="zh-CN" sz="1800" b="0" i="0" u="none" strike="noStrike" cap="none" normalizeH="0" baseline="0" dirty="0" smtClean="0">
                  <a:ln>
                    <a:noFill/>
                  </a:ln>
                  <a:solidFill>
                    <a:schemeClr val="tx1"/>
                  </a:solidFill>
                  <a:effectLst/>
                  <a:latin typeface="Arial" pitchFamily="34" charset="0"/>
                </a:endParaRPr>
              </a:p>
            </p:txBody>
          </p:sp>
          <p:sp>
            <p:nvSpPr>
              <p:cNvPr id="32" name="AutoShape 22"/>
              <p:cNvSpPr>
                <a:spLocks noChangeArrowheads="1"/>
              </p:cNvSpPr>
              <p:nvPr/>
            </p:nvSpPr>
            <p:spPr bwMode="auto">
              <a:xfrm>
                <a:off x="5951" y="3231"/>
                <a:ext cx="3154" cy="800"/>
              </a:xfrm>
              <a:prstGeom prst="chevron">
                <a:avLst>
                  <a:gd name="adj" fmla="val 98563"/>
                </a:avLst>
              </a:prstGeom>
              <a:gradFill rotWithShape="1">
                <a:gsLst>
                  <a:gs pos="0">
                    <a:srgbClr val="000000"/>
                  </a:gs>
                  <a:gs pos="50000">
                    <a:srgbClr val="00B0F0"/>
                  </a:gs>
                  <a:gs pos="100000">
                    <a:srgbClr val="00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CONTROL</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Y</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EVALUACION</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33" name="Text Box 21"/>
              <p:cNvSpPr txBox="1">
                <a:spLocks noChangeArrowheads="1"/>
              </p:cNvSpPr>
              <p:nvPr/>
            </p:nvSpPr>
            <p:spPr bwMode="auto">
              <a:xfrm>
                <a:off x="2519" y="4992"/>
                <a:ext cx="7037" cy="360"/>
              </a:xfrm>
              <a:prstGeom prst="rect">
                <a:avLst/>
              </a:prstGeom>
              <a:gradFill rotWithShape="1">
                <a:gsLst>
                  <a:gs pos="0">
                    <a:srgbClr val="FF0000"/>
                  </a:gs>
                  <a:gs pos="50000">
                    <a:srgbClr val="FFFFFF"/>
                  </a:gs>
                  <a:gs pos="100000">
                    <a:srgbClr val="FF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100" b="1" i="0" u="none" strike="noStrike" cap="none" normalizeH="0" baseline="0" smtClean="0">
                    <a:ln>
                      <a:noFill/>
                    </a:ln>
                    <a:solidFill>
                      <a:schemeClr val="tx1"/>
                    </a:solidFill>
                    <a:effectLst/>
                    <a:latin typeface="Arial" pitchFamily="34" charset="0"/>
                    <a:ea typeface="SimSun"/>
                    <a:cs typeface="Arial" pitchFamily="34" charset="0"/>
                  </a:rPr>
                  <a:t>OPERACIONES MILITARES DE INGENIERÍA</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34" name="AutoShape 20"/>
              <p:cNvSpPr>
                <a:spLocks noChangeArrowheads="1"/>
              </p:cNvSpPr>
              <p:nvPr/>
            </p:nvSpPr>
            <p:spPr bwMode="auto">
              <a:xfrm>
                <a:off x="2626" y="5431"/>
                <a:ext cx="2258" cy="2309"/>
              </a:xfrm>
              <a:prstGeom prst="homePlate">
                <a:avLst>
                  <a:gd name="adj" fmla="val 8222"/>
                </a:avLst>
              </a:prstGeom>
              <a:gradFill rotWithShape="1">
                <a:gsLst>
                  <a:gs pos="0">
                    <a:srgbClr val="FFFF00"/>
                  </a:gs>
                  <a:gs pos="50000">
                    <a:srgbClr val="FFFFFF"/>
                  </a:gs>
                  <a:gs pos="100000">
                    <a:srgbClr val="FFFF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1" i="0" u="none" strike="noStrike" cap="none" normalizeH="0" baseline="0" dirty="0" smtClean="0">
                    <a:ln>
                      <a:noFill/>
                    </a:ln>
                    <a:solidFill>
                      <a:schemeClr val="tx1"/>
                    </a:solidFill>
                    <a:effectLst/>
                    <a:latin typeface="Arial" pitchFamily="34" charset="0"/>
                    <a:ea typeface="SimSun"/>
                    <a:cs typeface="Arial" pitchFamily="34" charset="0"/>
                  </a:rPr>
                  <a:t>PREPARACION DEL PODER TERRESTRE</a:t>
                </a:r>
                <a:endParaRPr kumimoji="0" lang="es-ES" altLang="zh-CN"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800" b="0" i="0" u="none" strike="noStrike" cap="none" normalizeH="0" baseline="0" dirty="0" smtClean="0">
                  <a:ln>
                    <a:noFill/>
                  </a:ln>
                  <a:solidFill>
                    <a:schemeClr val="tx1"/>
                  </a:solidFill>
                  <a:effectLst/>
                  <a:latin typeface="Arial" pitchFamily="34" charset="0"/>
                </a:endParaRPr>
              </a:p>
            </p:txBody>
          </p:sp>
          <p:sp>
            <p:nvSpPr>
              <p:cNvPr id="35" name="AutoShape 19"/>
              <p:cNvSpPr>
                <a:spLocks noChangeArrowheads="1"/>
              </p:cNvSpPr>
              <p:nvPr/>
            </p:nvSpPr>
            <p:spPr bwMode="auto">
              <a:xfrm>
                <a:off x="2723" y="5956"/>
                <a:ext cx="2041" cy="797"/>
              </a:xfrm>
              <a:prstGeom prst="homePlate">
                <a:avLst>
                  <a:gd name="adj" fmla="val 64021"/>
                </a:avLst>
              </a:prstGeom>
              <a:gradFill rotWithShape="1">
                <a:gsLst>
                  <a:gs pos="0">
                    <a:srgbClr val="000000"/>
                  </a:gs>
                  <a:gs pos="50000">
                    <a:srgbClr val="00B0F0"/>
                  </a:gs>
                  <a:gs pos="100000">
                    <a:srgbClr val="00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dirty="0" smtClean="0">
                    <a:ln>
                      <a:noFill/>
                    </a:ln>
                    <a:solidFill>
                      <a:schemeClr val="tx1"/>
                    </a:solidFill>
                    <a:effectLst/>
                    <a:latin typeface="Arial" pitchFamily="34" charset="0"/>
                    <a:ea typeface="SimSun"/>
                    <a:cs typeface="Arial" pitchFamily="34" charset="0"/>
                  </a:rPr>
                  <a:t>PLANIFICACION</a:t>
                </a:r>
                <a:endParaRPr kumimoji="0" lang="es-ES" altLang="zh-CN" sz="9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800" b="1" i="0" u="none" strike="noStrike" cap="none" normalizeH="0" baseline="0" dirty="0" smtClean="0">
                    <a:ln>
                      <a:noFill/>
                    </a:ln>
                    <a:solidFill>
                      <a:schemeClr val="tx1"/>
                    </a:solidFill>
                    <a:effectLst/>
                    <a:latin typeface="Arial" pitchFamily="34" charset="0"/>
                    <a:ea typeface="SimSun"/>
                    <a:cs typeface="Arial" pitchFamily="34" charset="0"/>
                  </a:rPr>
                  <a:t>OPERATIVA</a:t>
                </a:r>
                <a:endParaRPr kumimoji="0" lang="es-ES" altLang="zh-CN" sz="1800" b="0" i="0" u="none" strike="noStrike" cap="none" normalizeH="0" baseline="0" dirty="0" smtClean="0">
                  <a:ln>
                    <a:noFill/>
                  </a:ln>
                  <a:solidFill>
                    <a:schemeClr val="tx1"/>
                  </a:solidFill>
                  <a:effectLst/>
                  <a:latin typeface="Arial" pitchFamily="34" charset="0"/>
                </a:endParaRPr>
              </a:p>
            </p:txBody>
          </p:sp>
          <p:sp>
            <p:nvSpPr>
              <p:cNvPr id="36" name="AutoShape 18"/>
              <p:cNvSpPr>
                <a:spLocks noChangeArrowheads="1"/>
              </p:cNvSpPr>
              <p:nvPr/>
            </p:nvSpPr>
            <p:spPr bwMode="auto">
              <a:xfrm>
                <a:off x="2730" y="6832"/>
                <a:ext cx="2034" cy="795"/>
              </a:xfrm>
              <a:prstGeom prst="homePlate">
                <a:avLst>
                  <a:gd name="adj" fmla="val 63962"/>
                </a:avLst>
              </a:prstGeom>
              <a:gradFill rotWithShape="1">
                <a:gsLst>
                  <a:gs pos="0">
                    <a:srgbClr val="000000"/>
                  </a:gs>
                  <a:gs pos="50000">
                    <a:srgbClr val="00B0F0"/>
                  </a:gs>
                  <a:gs pos="100000">
                    <a:srgbClr val="00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INSTRUCCIÓN, </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ENTRENAMIENTO</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Y CULTURA FÍSICA    </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800" b="0" i="0" u="none" strike="noStrike" cap="none" normalizeH="0" baseline="0" smtClean="0">
                  <a:ln>
                    <a:noFill/>
                  </a:ln>
                  <a:solidFill>
                    <a:schemeClr val="tx1"/>
                  </a:solidFill>
                  <a:effectLst/>
                  <a:latin typeface="Arial" pitchFamily="34" charset="0"/>
                </a:endParaRPr>
              </a:p>
            </p:txBody>
          </p:sp>
          <p:sp>
            <p:nvSpPr>
              <p:cNvPr id="37" name="AutoShape 17"/>
              <p:cNvSpPr>
                <a:spLocks noChangeArrowheads="1"/>
              </p:cNvSpPr>
              <p:nvPr/>
            </p:nvSpPr>
            <p:spPr bwMode="auto">
              <a:xfrm>
                <a:off x="4989" y="5431"/>
                <a:ext cx="2250" cy="2309"/>
              </a:xfrm>
              <a:prstGeom prst="homePlate">
                <a:avLst>
                  <a:gd name="adj" fmla="val 8222"/>
                </a:avLst>
              </a:prstGeom>
              <a:gradFill rotWithShape="1">
                <a:gsLst>
                  <a:gs pos="0">
                    <a:srgbClr val="FFFF00"/>
                  </a:gs>
                  <a:gs pos="50000">
                    <a:srgbClr val="FFFFFF"/>
                  </a:gs>
                  <a:gs pos="100000">
                    <a:srgbClr val="FFFF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1" i="0" u="none" strike="noStrike" cap="none" normalizeH="0" baseline="0" smtClean="0">
                    <a:ln>
                      <a:noFill/>
                    </a:ln>
                    <a:solidFill>
                      <a:schemeClr val="tx1"/>
                    </a:solidFill>
                    <a:effectLst/>
                    <a:latin typeface="Arial" pitchFamily="34" charset="0"/>
                    <a:ea typeface="SimSun"/>
                    <a:cs typeface="Arial" pitchFamily="34" charset="0"/>
                  </a:rPr>
                  <a:t>EMPLEO DEL PODER TERRESTRE</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800" b="0" i="0" u="none" strike="noStrike" cap="none" normalizeH="0" baseline="0" smtClean="0">
                  <a:ln>
                    <a:noFill/>
                  </a:ln>
                  <a:solidFill>
                    <a:schemeClr val="tx1"/>
                  </a:solidFill>
                  <a:effectLst/>
                  <a:latin typeface="Arial" pitchFamily="34" charset="0"/>
                </a:endParaRPr>
              </a:p>
            </p:txBody>
          </p:sp>
          <p:sp>
            <p:nvSpPr>
              <p:cNvPr id="38" name="AutoShape 16"/>
              <p:cNvSpPr>
                <a:spLocks noChangeArrowheads="1"/>
              </p:cNvSpPr>
              <p:nvPr/>
            </p:nvSpPr>
            <p:spPr bwMode="auto">
              <a:xfrm>
                <a:off x="5049" y="5956"/>
                <a:ext cx="2115" cy="797"/>
              </a:xfrm>
              <a:prstGeom prst="homePlate">
                <a:avLst>
                  <a:gd name="adj" fmla="val 66343"/>
                </a:avLst>
              </a:prstGeom>
              <a:gradFill rotWithShape="1">
                <a:gsLst>
                  <a:gs pos="0">
                    <a:srgbClr val="000000"/>
                  </a:gs>
                  <a:gs pos="50000">
                    <a:srgbClr val="00B0F0"/>
                  </a:gs>
                  <a:gs pos="100000">
                    <a:srgbClr val="00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CONDUCCION DE LAS ACCIONES DE DEFENSA EXTERNA</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39" name="AutoShape 15"/>
              <p:cNvSpPr>
                <a:spLocks noChangeArrowheads="1"/>
              </p:cNvSpPr>
              <p:nvPr/>
            </p:nvSpPr>
            <p:spPr bwMode="auto">
              <a:xfrm>
                <a:off x="5054" y="6832"/>
                <a:ext cx="2110" cy="795"/>
              </a:xfrm>
              <a:prstGeom prst="homePlate">
                <a:avLst>
                  <a:gd name="adj" fmla="val 66352"/>
                </a:avLst>
              </a:prstGeom>
              <a:gradFill rotWithShape="1">
                <a:gsLst>
                  <a:gs pos="0">
                    <a:srgbClr val="000000"/>
                  </a:gs>
                  <a:gs pos="50000">
                    <a:srgbClr val="00B0F0"/>
                  </a:gs>
                  <a:gs pos="100000">
                    <a:srgbClr val="00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CONDUCCION DE LAS ACCIONES DE DEFENSA INTERNA </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40" name="AutoShape 14"/>
              <p:cNvSpPr>
                <a:spLocks noChangeArrowheads="1"/>
              </p:cNvSpPr>
              <p:nvPr/>
            </p:nvSpPr>
            <p:spPr bwMode="auto">
              <a:xfrm>
                <a:off x="7280" y="5431"/>
                <a:ext cx="2121" cy="2309"/>
              </a:xfrm>
              <a:prstGeom prst="homePlate">
                <a:avLst>
                  <a:gd name="adj" fmla="val 8222"/>
                </a:avLst>
              </a:prstGeom>
              <a:gradFill rotWithShape="1">
                <a:gsLst>
                  <a:gs pos="0">
                    <a:srgbClr val="FFFF00"/>
                  </a:gs>
                  <a:gs pos="50000">
                    <a:srgbClr val="FFFFFF"/>
                  </a:gs>
                  <a:gs pos="100000">
                    <a:srgbClr val="FFFF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900" b="1" i="0" u="none" strike="noStrike" cap="none" normalizeH="0" baseline="0" smtClean="0">
                    <a:ln>
                      <a:noFill/>
                    </a:ln>
                    <a:solidFill>
                      <a:schemeClr val="tx1"/>
                    </a:solidFill>
                    <a:effectLst/>
                    <a:latin typeface="Arial" pitchFamily="34" charset="0"/>
                    <a:ea typeface="SimSun"/>
                    <a:cs typeface="Arial" pitchFamily="34" charset="0"/>
                  </a:rPr>
                  <a:t>APOYO AL DESARROLLO</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800" b="0" i="0" u="none" strike="noStrike" cap="none" normalizeH="0" baseline="0" smtClean="0">
                  <a:ln>
                    <a:noFill/>
                  </a:ln>
                  <a:solidFill>
                    <a:schemeClr val="tx1"/>
                  </a:solidFill>
                  <a:effectLst/>
                  <a:latin typeface="Arial" pitchFamily="34" charset="0"/>
                </a:endParaRPr>
              </a:p>
            </p:txBody>
          </p:sp>
          <p:sp>
            <p:nvSpPr>
              <p:cNvPr id="41" name="AutoShape 13"/>
              <p:cNvSpPr>
                <a:spLocks noChangeArrowheads="1"/>
              </p:cNvSpPr>
              <p:nvPr/>
            </p:nvSpPr>
            <p:spPr bwMode="auto">
              <a:xfrm>
                <a:off x="7400" y="5956"/>
                <a:ext cx="1915" cy="797"/>
              </a:xfrm>
              <a:prstGeom prst="homePlate">
                <a:avLst>
                  <a:gd name="adj" fmla="val 60069"/>
                </a:avLst>
              </a:prstGeom>
              <a:gradFill rotWithShape="1">
                <a:gsLst>
                  <a:gs pos="0">
                    <a:srgbClr val="000000"/>
                  </a:gs>
                  <a:gs pos="50000">
                    <a:srgbClr val="00B0F0"/>
                  </a:gs>
                  <a:gs pos="100000">
                    <a:srgbClr val="00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zh-CN" sz="800" b="1" i="0" u="none" strike="noStrike" cap="none" normalizeH="0" baseline="0" smtClean="0">
                    <a:ln>
                      <a:noFill/>
                    </a:ln>
                    <a:solidFill>
                      <a:schemeClr val="tx1"/>
                    </a:solidFill>
                    <a:effectLst/>
                    <a:latin typeface="Arial" pitchFamily="34" charset="0"/>
                    <a:ea typeface="SimSun"/>
                    <a:cs typeface="Arial" pitchFamily="34" charset="0"/>
                  </a:rPr>
                  <a:t>PLANIFICACION DE PROYECTOS</a:t>
                </a:r>
                <a:endParaRPr kumimoji="0" lang="es-EC" altLang="zh-CN" sz="1800" b="0" i="0" u="none" strike="noStrike" cap="none" normalizeH="0" baseline="0" smtClean="0">
                  <a:ln>
                    <a:noFill/>
                  </a:ln>
                  <a:solidFill>
                    <a:schemeClr val="tx1"/>
                  </a:solidFill>
                  <a:effectLst/>
                  <a:latin typeface="Arial" pitchFamily="34" charset="0"/>
                </a:endParaRPr>
              </a:p>
            </p:txBody>
          </p:sp>
          <p:sp>
            <p:nvSpPr>
              <p:cNvPr id="42" name="AutoShape 12"/>
              <p:cNvSpPr>
                <a:spLocks noChangeArrowheads="1"/>
              </p:cNvSpPr>
              <p:nvPr/>
            </p:nvSpPr>
            <p:spPr bwMode="auto">
              <a:xfrm>
                <a:off x="7407" y="6832"/>
                <a:ext cx="1909" cy="795"/>
              </a:xfrm>
              <a:prstGeom prst="homePlate">
                <a:avLst>
                  <a:gd name="adj" fmla="val 60031"/>
                </a:avLst>
              </a:prstGeom>
              <a:gradFill rotWithShape="1">
                <a:gsLst>
                  <a:gs pos="0">
                    <a:srgbClr val="000000"/>
                  </a:gs>
                  <a:gs pos="50000">
                    <a:srgbClr val="00B0F0"/>
                  </a:gs>
                  <a:gs pos="100000">
                    <a:srgbClr val="00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800" b="1" i="0" u="none" strike="noStrike" cap="none" normalizeH="0" baseline="0" smtClean="0">
                    <a:ln>
                      <a:noFill/>
                    </a:ln>
                    <a:solidFill>
                      <a:schemeClr val="tx1"/>
                    </a:solidFill>
                    <a:effectLst/>
                    <a:latin typeface="Arial" pitchFamily="34" charset="0"/>
                    <a:ea typeface="SimSun"/>
                    <a:cs typeface="Arial" pitchFamily="34" charset="0"/>
                  </a:rPr>
                  <a:t>EJECUCION Y CONTROL DE PROYECTOS</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43" name="AutoShape 11"/>
              <p:cNvSpPr>
                <a:spLocks noChangeArrowheads="1"/>
              </p:cNvSpPr>
              <p:nvPr/>
            </p:nvSpPr>
            <p:spPr bwMode="auto">
              <a:xfrm rot="16200000">
                <a:off x="9497" y="6288"/>
                <a:ext cx="465" cy="456"/>
              </a:xfrm>
              <a:prstGeom prst="downArrow">
                <a:avLst>
                  <a:gd name="adj1" fmla="val 50000"/>
                  <a:gd name="adj2" fmla="val 2908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es-ES"/>
              </a:p>
            </p:txBody>
          </p:sp>
          <p:sp>
            <p:nvSpPr>
              <p:cNvPr id="44" name="AutoShape 10"/>
              <p:cNvSpPr>
                <a:spLocks noChangeArrowheads="1"/>
              </p:cNvSpPr>
              <p:nvPr/>
            </p:nvSpPr>
            <p:spPr bwMode="auto">
              <a:xfrm rot="16200000">
                <a:off x="2071" y="6301"/>
                <a:ext cx="465" cy="431"/>
              </a:xfrm>
              <a:prstGeom prst="downArrow">
                <a:avLst>
                  <a:gd name="adj1" fmla="val 50000"/>
                  <a:gd name="adj2" fmla="val 3635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es-ES"/>
              </a:p>
            </p:txBody>
          </p:sp>
          <p:sp>
            <p:nvSpPr>
              <p:cNvPr id="45" name="Text Box 9"/>
              <p:cNvSpPr txBox="1">
                <a:spLocks noChangeArrowheads="1"/>
              </p:cNvSpPr>
              <p:nvPr/>
            </p:nvSpPr>
            <p:spPr bwMode="auto">
              <a:xfrm>
                <a:off x="2437" y="4487"/>
                <a:ext cx="7195" cy="432"/>
              </a:xfrm>
              <a:prstGeom prst="rect">
                <a:avLst/>
              </a:prstGeom>
              <a:noFill/>
              <a:ln w="31750">
                <a:solidFill>
                  <a:srgbClr val="9BBB5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100" b="1" i="0" u="none" strike="noStrike" cap="none" normalizeH="0" baseline="0" smtClean="0">
                    <a:ln>
                      <a:noFill/>
                    </a:ln>
                    <a:solidFill>
                      <a:schemeClr val="tx1"/>
                    </a:solidFill>
                    <a:effectLst/>
                    <a:latin typeface="Arial" pitchFamily="34" charset="0"/>
                    <a:ea typeface="SimSun"/>
                    <a:cs typeface="Arial" pitchFamily="34" charset="0"/>
                  </a:rPr>
                  <a:t>PROCESOS SUSTANTIVOS</a:t>
                </a:r>
                <a:endParaRPr kumimoji="0" lang="es-ES" altLang="zh-CN" sz="1800" b="0" i="0" u="none" strike="noStrike" cap="none" normalizeH="0" baseline="0" smtClean="0">
                  <a:ln>
                    <a:noFill/>
                  </a:ln>
                  <a:solidFill>
                    <a:schemeClr val="tx1"/>
                  </a:solidFill>
                  <a:effectLst/>
                  <a:latin typeface="Arial" pitchFamily="34" charset="0"/>
                </a:endParaRPr>
              </a:p>
            </p:txBody>
          </p:sp>
          <p:sp>
            <p:nvSpPr>
              <p:cNvPr id="46" name="AutoShape 8"/>
              <p:cNvSpPr>
                <a:spLocks noChangeArrowheads="1"/>
              </p:cNvSpPr>
              <p:nvPr/>
            </p:nvSpPr>
            <p:spPr bwMode="auto">
              <a:xfrm>
                <a:off x="5829" y="4138"/>
                <a:ext cx="392" cy="349"/>
              </a:xfrm>
              <a:prstGeom prst="downArrow">
                <a:avLst>
                  <a:gd name="adj1" fmla="val 50000"/>
                  <a:gd name="adj2" fmla="val 25000"/>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es-ES"/>
              </a:p>
            </p:txBody>
          </p:sp>
          <p:sp>
            <p:nvSpPr>
              <p:cNvPr id="47" name="Rectangle 7"/>
              <p:cNvSpPr>
                <a:spLocks noChangeArrowheads="1"/>
              </p:cNvSpPr>
              <p:nvPr/>
            </p:nvSpPr>
            <p:spPr bwMode="auto">
              <a:xfrm>
                <a:off x="6230" y="8827"/>
                <a:ext cx="3131" cy="464"/>
              </a:xfrm>
              <a:prstGeom prst="rect">
                <a:avLst/>
              </a:prstGeom>
              <a:gradFill rotWithShape="1">
                <a:gsLst>
                  <a:gs pos="0">
                    <a:srgbClr val="FF0000"/>
                  </a:gs>
                  <a:gs pos="50000">
                    <a:srgbClr val="FFFFFF"/>
                  </a:gs>
                  <a:gs pos="100000">
                    <a:srgbClr val="FF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zh-CN" sz="1100" b="1" i="0" u="none" strike="noStrike" cap="none" normalizeH="0" baseline="0" smtClean="0">
                    <a:ln>
                      <a:noFill/>
                    </a:ln>
                    <a:solidFill>
                      <a:schemeClr val="tx1"/>
                    </a:solidFill>
                    <a:effectLst/>
                    <a:latin typeface="Arial" pitchFamily="34" charset="0"/>
                    <a:ea typeface="SimSun"/>
                    <a:cs typeface="Arial" pitchFamily="34" charset="0"/>
                  </a:rPr>
                  <a:t>APOYO</a:t>
                </a:r>
                <a:endParaRPr kumimoji="0" lang="es-ES" altLang="zh-CN"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zh-CN" sz="1800" b="0" i="0" u="none" strike="noStrike" cap="none" normalizeH="0" baseline="0" smtClean="0">
                  <a:ln>
                    <a:noFill/>
                  </a:ln>
                  <a:solidFill>
                    <a:schemeClr val="tx1"/>
                  </a:solidFill>
                  <a:effectLst/>
                  <a:latin typeface="Arial" pitchFamily="34" charset="0"/>
                </a:endParaRPr>
              </a:p>
            </p:txBody>
          </p:sp>
          <p:sp>
            <p:nvSpPr>
              <p:cNvPr id="48" name="Rectangle 6"/>
              <p:cNvSpPr>
                <a:spLocks noChangeArrowheads="1"/>
              </p:cNvSpPr>
              <p:nvPr/>
            </p:nvSpPr>
            <p:spPr bwMode="auto">
              <a:xfrm>
                <a:off x="2730" y="8827"/>
                <a:ext cx="3136" cy="464"/>
              </a:xfrm>
              <a:prstGeom prst="rect">
                <a:avLst/>
              </a:prstGeom>
              <a:gradFill rotWithShape="1">
                <a:gsLst>
                  <a:gs pos="0">
                    <a:srgbClr val="FF0000"/>
                  </a:gs>
                  <a:gs pos="50000">
                    <a:srgbClr val="FFFFFF"/>
                  </a:gs>
                  <a:gs pos="100000">
                    <a:srgbClr val="FF00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zh-CN" sz="1100" b="1" i="0" u="none" strike="noStrike" cap="none" normalizeH="0" baseline="0" smtClean="0">
                    <a:ln>
                      <a:noFill/>
                    </a:ln>
                    <a:solidFill>
                      <a:schemeClr val="tx1"/>
                    </a:solidFill>
                    <a:effectLst/>
                    <a:latin typeface="Arial" pitchFamily="34" charset="0"/>
                    <a:ea typeface="SimSun"/>
                    <a:cs typeface="Arial" pitchFamily="34" charset="0"/>
                  </a:rPr>
                  <a:t>ASESORIA</a:t>
                </a:r>
                <a:endParaRPr kumimoji="0" lang="es-EC" altLang="zh-CN" sz="1800" b="0" i="0" u="none" strike="noStrike" cap="none" normalizeH="0" baseline="0" smtClean="0">
                  <a:ln>
                    <a:noFill/>
                  </a:ln>
                  <a:solidFill>
                    <a:schemeClr val="tx1"/>
                  </a:solidFill>
                  <a:effectLst/>
                  <a:latin typeface="Arial" pitchFamily="34" charset="0"/>
                </a:endParaRPr>
              </a:p>
            </p:txBody>
          </p:sp>
          <p:sp>
            <p:nvSpPr>
              <p:cNvPr id="49" name="AutoShape 5"/>
              <p:cNvSpPr>
                <a:spLocks noChangeArrowheads="1"/>
              </p:cNvSpPr>
              <p:nvPr/>
            </p:nvSpPr>
            <p:spPr bwMode="auto">
              <a:xfrm rot="10800000">
                <a:off x="7550" y="7860"/>
                <a:ext cx="392" cy="443"/>
              </a:xfrm>
              <a:prstGeom prst="downArrow">
                <a:avLst>
                  <a:gd name="adj1" fmla="val 50000"/>
                  <a:gd name="adj2" fmla="val 28253"/>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es-ES"/>
              </a:p>
            </p:txBody>
          </p:sp>
        </p:grpSp>
        <p:sp>
          <p:nvSpPr>
            <p:cNvPr id="11" name="AutoShape 3"/>
            <p:cNvSpPr>
              <a:spLocks noChangeShapeType="1"/>
            </p:cNvSpPr>
            <p:nvPr/>
          </p:nvSpPr>
          <p:spPr bwMode="auto">
            <a:xfrm>
              <a:off x="2437" y="8626"/>
              <a:ext cx="7195" cy="1"/>
            </a:xfrm>
            <a:prstGeom prst="straightConnector1">
              <a:avLst/>
            </a:prstGeom>
            <a:noFill/>
            <a:ln w="31750">
              <a:solidFill>
                <a:srgbClr val="9BB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sp>
          <p:nvSpPr>
            <p:cNvPr id="12" name="AutoShape 2"/>
            <p:cNvSpPr>
              <a:spLocks noChangeShapeType="1"/>
            </p:cNvSpPr>
            <p:nvPr/>
          </p:nvSpPr>
          <p:spPr bwMode="auto">
            <a:xfrm>
              <a:off x="2437" y="2292"/>
              <a:ext cx="7195" cy="1"/>
            </a:xfrm>
            <a:prstGeom prst="straightConnector1">
              <a:avLst/>
            </a:prstGeom>
            <a:noFill/>
            <a:ln w="31750">
              <a:solidFill>
                <a:srgbClr val="9BB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endParaRPr lang="es-ES"/>
            </a:p>
          </p:txBody>
        </p:sp>
      </p:grpSp>
      <p:sp>
        <p:nvSpPr>
          <p:cNvPr id="3" name="2 CuadroTexto"/>
          <p:cNvSpPr txBox="1"/>
          <p:nvPr/>
        </p:nvSpPr>
        <p:spPr>
          <a:xfrm>
            <a:off x="3910680" y="580618"/>
            <a:ext cx="6998768" cy="400110"/>
          </a:xfrm>
          <a:prstGeom prst="rect">
            <a:avLst/>
          </a:prstGeom>
          <a:noFill/>
        </p:spPr>
        <p:txBody>
          <a:bodyPr wrap="square" rtlCol="0">
            <a:spAutoFit/>
          </a:bodyPr>
          <a:lstStyle/>
          <a:p>
            <a:r>
              <a:rPr lang="es-ES" sz="2000" b="1" dirty="0" smtClean="0">
                <a:solidFill>
                  <a:srgbClr val="7030A0"/>
                </a:solidFill>
              </a:rPr>
              <a:t>Mapa de procesos de la Compañía Puentes</a:t>
            </a:r>
            <a:endParaRPr lang="es-ES" sz="2000" b="1" dirty="0">
              <a:solidFill>
                <a:srgbClr val="7030A0"/>
              </a:solidFill>
            </a:endParaRPr>
          </a:p>
        </p:txBody>
      </p:sp>
    </p:spTree>
    <p:extLst>
      <p:ext uri="{BB962C8B-B14F-4D97-AF65-F5344CB8AC3E}">
        <p14:creationId xmlns:p14="http://schemas.microsoft.com/office/powerpoint/2010/main" val="75619651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50">
            <a:alpha val="18000"/>
          </a:srgbClr>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492624" y="270088"/>
            <a:ext cx="6120680" cy="714408"/>
          </a:xfrm>
        </p:spPr>
        <p:txBody>
          <a:bodyPr>
            <a:noAutofit/>
          </a:bodyPr>
          <a:lstStyle/>
          <a:p>
            <a:r>
              <a:rPr lang="es-ES" sz="2400" b="1" dirty="0" smtClean="0">
                <a:solidFill>
                  <a:srgbClr val="7030A0"/>
                </a:solidFill>
                <a:latin typeface="Arial Black" pitchFamily="34" charset="0"/>
                <a:cs typeface="Arial" pitchFamily="34" charset="0"/>
              </a:rPr>
              <a:t>ESTRUCTURA DEL SISTEMA DE GESTIÓN DE LA CALIDAD</a:t>
            </a:r>
            <a:endParaRPr lang="es-ES" sz="2400" b="1" dirty="0">
              <a:solidFill>
                <a:srgbClr val="7030A0"/>
              </a:solidFill>
              <a:latin typeface="Arial Black" pitchFamily="34" charset="0"/>
              <a:cs typeface="Arial" pitchFamily="34" charset="0"/>
            </a:endParaRPr>
          </a:p>
        </p:txBody>
      </p:sp>
      <p:grpSp>
        <p:nvGrpSpPr>
          <p:cNvPr id="50" name="49 Grupo"/>
          <p:cNvGrpSpPr/>
          <p:nvPr/>
        </p:nvGrpSpPr>
        <p:grpSpPr>
          <a:xfrm>
            <a:off x="1116360" y="1114327"/>
            <a:ext cx="9145016" cy="5411017"/>
            <a:chOff x="1115616" y="1114327"/>
            <a:chExt cx="6429336" cy="5267001"/>
          </a:xfrm>
        </p:grpSpPr>
        <p:grpSp>
          <p:nvGrpSpPr>
            <p:cNvPr id="51" name="50 Grupo"/>
            <p:cNvGrpSpPr/>
            <p:nvPr/>
          </p:nvGrpSpPr>
          <p:grpSpPr>
            <a:xfrm>
              <a:off x="1115616" y="1114327"/>
              <a:ext cx="6429336" cy="5267001"/>
              <a:chOff x="86880" y="911789"/>
              <a:chExt cx="6429336" cy="5267001"/>
            </a:xfrm>
          </p:grpSpPr>
          <p:sp>
            <p:nvSpPr>
              <p:cNvPr id="53" name="52 Rectángulo redondeado"/>
              <p:cNvSpPr/>
              <p:nvPr/>
            </p:nvSpPr>
            <p:spPr>
              <a:xfrm>
                <a:off x="1226261" y="2442259"/>
                <a:ext cx="3798751" cy="1274773"/>
              </a:xfrm>
              <a:prstGeom prst="roundRect">
                <a:avLst/>
              </a:prstGeom>
              <a:solidFill>
                <a:schemeClr val="accent3">
                  <a:lumMod val="60000"/>
                  <a:lumOff val="4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S" sz="2800">
                  <a:solidFill>
                    <a:srgbClr val="002060"/>
                  </a:solidFill>
                </a:endParaRPr>
              </a:p>
            </p:txBody>
          </p:sp>
          <p:sp>
            <p:nvSpPr>
              <p:cNvPr id="54" name="53 Rectángulo"/>
              <p:cNvSpPr/>
              <p:nvPr/>
            </p:nvSpPr>
            <p:spPr>
              <a:xfrm>
                <a:off x="2950770" y="5747214"/>
                <a:ext cx="1074986" cy="431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3600" dirty="0">
                  <a:solidFill>
                    <a:srgbClr val="002060"/>
                  </a:solidFill>
                  <a:latin typeface="Arial" pitchFamily="34" charset="0"/>
                  <a:cs typeface="Arial" pitchFamily="34" charset="0"/>
                </a:endParaRPr>
              </a:p>
            </p:txBody>
          </p:sp>
          <p:sp>
            <p:nvSpPr>
              <p:cNvPr id="55" name="54 Rectángulo"/>
              <p:cNvSpPr/>
              <p:nvPr/>
            </p:nvSpPr>
            <p:spPr>
              <a:xfrm>
                <a:off x="3140320" y="911789"/>
                <a:ext cx="1074986" cy="4315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smtClean="0">
                    <a:solidFill>
                      <a:srgbClr val="002060"/>
                    </a:solidFill>
                    <a:latin typeface="Arial" pitchFamily="34" charset="0"/>
                    <a:cs typeface="Arial" pitchFamily="34" charset="0"/>
                  </a:rPr>
                  <a:t>COMANDO</a:t>
                </a:r>
                <a:endParaRPr lang="es-ES" sz="1100" b="1" dirty="0">
                  <a:solidFill>
                    <a:srgbClr val="002060"/>
                  </a:solidFill>
                  <a:latin typeface="Arial" pitchFamily="34" charset="0"/>
                  <a:cs typeface="Arial" pitchFamily="34" charset="0"/>
                </a:endParaRPr>
              </a:p>
            </p:txBody>
          </p:sp>
          <p:cxnSp>
            <p:nvCxnSpPr>
              <p:cNvPr id="56" name="55 Conector recto"/>
              <p:cNvCxnSpPr>
                <a:stCxn id="55" idx="2"/>
              </p:cNvCxnSpPr>
              <p:nvPr/>
            </p:nvCxnSpPr>
            <p:spPr>
              <a:xfrm>
                <a:off x="3677813" y="1343365"/>
                <a:ext cx="74" cy="2877959"/>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56 Conector recto"/>
              <p:cNvCxnSpPr>
                <a:endCxn id="58" idx="1"/>
              </p:cNvCxnSpPr>
              <p:nvPr/>
            </p:nvCxnSpPr>
            <p:spPr>
              <a:xfrm>
                <a:off x="3667539" y="4221324"/>
                <a:ext cx="1773691"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57 Rectángulo"/>
              <p:cNvSpPr/>
              <p:nvPr/>
            </p:nvSpPr>
            <p:spPr>
              <a:xfrm>
                <a:off x="5441230" y="4005536"/>
                <a:ext cx="1074986" cy="4315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a:solidFill>
                      <a:srgbClr val="002060"/>
                    </a:solidFill>
                    <a:latin typeface="Arial" pitchFamily="34" charset="0"/>
                    <a:cs typeface="Arial" pitchFamily="34" charset="0"/>
                  </a:rPr>
                  <a:t>PLANA MAYOR</a:t>
                </a:r>
              </a:p>
            </p:txBody>
          </p:sp>
          <p:sp>
            <p:nvSpPr>
              <p:cNvPr id="59" name="58 Rectángulo"/>
              <p:cNvSpPr/>
              <p:nvPr/>
            </p:nvSpPr>
            <p:spPr>
              <a:xfrm>
                <a:off x="585802" y="5659509"/>
                <a:ext cx="1074986" cy="431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3600" dirty="0" smtClean="0">
                    <a:solidFill>
                      <a:srgbClr val="002060"/>
                    </a:solidFill>
                    <a:latin typeface="Arial" pitchFamily="34" charset="0"/>
                    <a:cs typeface="Arial" pitchFamily="34" charset="0"/>
                  </a:rPr>
                  <a:t>E</a:t>
                </a:r>
                <a:endParaRPr lang="es-ES" sz="3600" dirty="0">
                  <a:solidFill>
                    <a:srgbClr val="002060"/>
                  </a:solidFill>
                  <a:latin typeface="Arial" pitchFamily="34" charset="0"/>
                  <a:cs typeface="Arial" pitchFamily="34" charset="0"/>
                </a:endParaRPr>
              </a:p>
            </p:txBody>
          </p:sp>
          <p:sp>
            <p:nvSpPr>
              <p:cNvPr id="60" name="59 Rectángulo"/>
              <p:cNvSpPr/>
              <p:nvPr/>
            </p:nvSpPr>
            <p:spPr>
              <a:xfrm>
                <a:off x="1732453" y="5659509"/>
                <a:ext cx="1074986" cy="431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3600" dirty="0">
                    <a:solidFill>
                      <a:srgbClr val="002060"/>
                    </a:solidFill>
                    <a:latin typeface="Arial" pitchFamily="34" charset="0"/>
                    <a:cs typeface="Arial" pitchFamily="34" charset="0"/>
                  </a:rPr>
                  <a:t>E</a:t>
                </a:r>
              </a:p>
            </p:txBody>
          </p:sp>
          <p:sp>
            <p:nvSpPr>
              <p:cNvPr id="61" name="60 Rectángulo"/>
              <p:cNvSpPr/>
              <p:nvPr/>
            </p:nvSpPr>
            <p:spPr>
              <a:xfrm>
                <a:off x="2879105" y="5678135"/>
                <a:ext cx="1074986" cy="431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3600" dirty="0">
                    <a:solidFill>
                      <a:srgbClr val="002060"/>
                    </a:solidFill>
                    <a:latin typeface="Arial" pitchFamily="34" charset="0"/>
                    <a:cs typeface="Arial" pitchFamily="34" charset="0"/>
                  </a:rPr>
                  <a:t>E</a:t>
                </a:r>
              </a:p>
            </p:txBody>
          </p:sp>
          <p:sp>
            <p:nvSpPr>
              <p:cNvPr id="62" name="61 Rectángulo"/>
              <p:cNvSpPr/>
              <p:nvPr/>
            </p:nvSpPr>
            <p:spPr>
              <a:xfrm>
                <a:off x="4097422" y="5675583"/>
                <a:ext cx="1074986" cy="431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3600" dirty="0" smtClean="0">
                    <a:solidFill>
                      <a:srgbClr val="002060"/>
                    </a:solidFill>
                    <a:latin typeface="Arial" pitchFamily="34" charset="0"/>
                    <a:cs typeface="Arial" pitchFamily="34" charset="0"/>
                  </a:rPr>
                  <a:t>E</a:t>
                </a:r>
                <a:endParaRPr lang="es-ES" sz="3600" dirty="0">
                  <a:solidFill>
                    <a:srgbClr val="002060"/>
                  </a:solidFill>
                  <a:latin typeface="Arial" pitchFamily="34" charset="0"/>
                  <a:cs typeface="Arial" pitchFamily="34" charset="0"/>
                </a:endParaRPr>
              </a:p>
            </p:txBody>
          </p:sp>
          <p:cxnSp>
            <p:nvCxnSpPr>
              <p:cNvPr id="63" name="62 Conector recto"/>
              <p:cNvCxnSpPr>
                <a:stCxn id="65" idx="3"/>
              </p:cNvCxnSpPr>
              <p:nvPr/>
            </p:nvCxnSpPr>
            <p:spPr>
              <a:xfrm>
                <a:off x="2386002" y="2047561"/>
                <a:ext cx="1373286"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64" name="63 Rectángulo"/>
              <p:cNvSpPr/>
              <p:nvPr/>
            </p:nvSpPr>
            <p:spPr>
              <a:xfrm>
                <a:off x="4499992" y="1831773"/>
                <a:ext cx="1074986" cy="43157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100" b="1" dirty="0" smtClean="0">
                    <a:solidFill>
                      <a:srgbClr val="002060"/>
                    </a:solidFill>
                    <a:latin typeface="Arial" pitchFamily="34" charset="0"/>
                    <a:cs typeface="Arial" pitchFamily="34" charset="0"/>
                  </a:rPr>
                  <a:t>GESTIÓN </a:t>
                </a:r>
                <a:r>
                  <a:rPr lang="es-ES" sz="1100" b="1" dirty="0">
                    <a:solidFill>
                      <a:srgbClr val="002060"/>
                    </a:solidFill>
                    <a:latin typeface="Arial" pitchFamily="34" charset="0"/>
                    <a:cs typeface="Arial" pitchFamily="34" charset="0"/>
                  </a:rPr>
                  <a:t>INSTITUCIONAL</a:t>
                </a:r>
              </a:p>
            </p:txBody>
          </p:sp>
          <p:sp>
            <p:nvSpPr>
              <p:cNvPr id="65" name="64 Rectángulo"/>
              <p:cNvSpPr/>
              <p:nvPr/>
            </p:nvSpPr>
            <p:spPr>
              <a:xfrm>
                <a:off x="1311016" y="1831773"/>
                <a:ext cx="1074986" cy="43157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100" b="1" dirty="0">
                    <a:solidFill>
                      <a:srgbClr val="002060"/>
                    </a:solidFill>
                    <a:latin typeface="Arial" pitchFamily="34" charset="0"/>
                    <a:cs typeface="Arial" pitchFamily="34" charset="0"/>
                  </a:rPr>
                  <a:t>SEGURIDAD INTEGRAL</a:t>
                </a:r>
              </a:p>
            </p:txBody>
          </p:sp>
          <p:cxnSp>
            <p:nvCxnSpPr>
              <p:cNvPr id="66" name="65 Conector recto"/>
              <p:cNvCxnSpPr/>
              <p:nvPr/>
            </p:nvCxnSpPr>
            <p:spPr>
              <a:xfrm flipV="1">
                <a:off x="625216" y="2621168"/>
                <a:ext cx="2468202"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flipV="1">
                <a:off x="624450" y="2621168"/>
                <a:ext cx="766" cy="221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67 Conector recto"/>
              <p:cNvCxnSpPr>
                <a:stCxn id="79" idx="0"/>
                <a:endCxn id="65" idx="2"/>
              </p:cNvCxnSpPr>
              <p:nvPr/>
            </p:nvCxnSpPr>
            <p:spPr>
              <a:xfrm flipH="1" flipV="1">
                <a:off x="1848509" y="2263349"/>
                <a:ext cx="132" cy="590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68 Conector recto"/>
              <p:cNvCxnSpPr/>
              <p:nvPr/>
            </p:nvCxnSpPr>
            <p:spPr>
              <a:xfrm flipH="1" flipV="1">
                <a:off x="3093418" y="2621170"/>
                <a:ext cx="1" cy="221306"/>
              </a:xfrm>
              <a:prstGeom prst="line">
                <a:avLst/>
              </a:prstGeom>
            </p:spPr>
            <p:style>
              <a:lnRef idx="1">
                <a:schemeClr val="accent1"/>
              </a:lnRef>
              <a:fillRef idx="0">
                <a:schemeClr val="accent1"/>
              </a:fillRef>
              <a:effectRef idx="0">
                <a:schemeClr val="accent1"/>
              </a:effectRef>
              <a:fontRef idx="minor">
                <a:schemeClr val="tx1"/>
              </a:fontRef>
            </p:style>
          </p:cxnSp>
          <p:grpSp>
            <p:nvGrpSpPr>
              <p:cNvPr id="70" name="69 Grupo"/>
              <p:cNvGrpSpPr/>
              <p:nvPr/>
            </p:nvGrpSpPr>
            <p:grpSpPr>
              <a:xfrm>
                <a:off x="898101" y="5479669"/>
                <a:ext cx="476023" cy="140136"/>
                <a:chOff x="421295" y="5342666"/>
                <a:chExt cx="478297" cy="136027"/>
              </a:xfrm>
            </p:grpSpPr>
            <p:sp>
              <p:nvSpPr>
                <p:cNvPr id="104" name="103 Elipse"/>
                <p:cNvSpPr/>
                <p:nvPr/>
              </p:nvSpPr>
              <p:spPr>
                <a:xfrm>
                  <a:off x="421295" y="5342666"/>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sp>
              <p:nvSpPr>
                <p:cNvPr id="105" name="104 Elipse"/>
                <p:cNvSpPr/>
                <p:nvPr/>
              </p:nvSpPr>
              <p:spPr>
                <a:xfrm>
                  <a:off x="591068" y="5345111"/>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sp>
              <p:nvSpPr>
                <p:cNvPr id="106" name="105 Elipse"/>
                <p:cNvSpPr/>
                <p:nvPr/>
              </p:nvSpPr>
              <p:spPr>
                <a:xfrm>
                  <a:off x="781334" y="5345111"/>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grpSp>
          <p:grpSp>
            <p:nvGrpSpPr>
              <p:cNvPr id="71" name="70 Grupo"/>
              <p:cNvGrpSpPr/>
              <p:nvPr/>
            </p:nvGrpSpPr>
            <p:grpSpPr>
              <a:xfrm>
                <a:off x="2031934" y="5480009"/>
                <a:ext cx="476023" cy="140136"/>
                <a:chOff x="421295" y="5342666"/>
                <a:chExt cx="478297" cy="136027"/>
              </a:xfrm>
            </p:grpSpPr>
            <p:sp>
              <p:nvSpPr>
                <p:cNvPr id="101" name="100 Elipse"/>
                <p:cNvSpPr/>
                <p:nvPr/>
              </p:nvSpPr>
              <p:spPr>
                <a:xfrm>
                  <a:off x="421295" y="5342666"/>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sp>
              <p:nvSpPr>
                <p:cNvPr id="102" name="101 Elipse"/>
                <p:cNvSpPr/>
                <p:nvPr/>
              </p:nvSpPr>
              <p:spPr>
                <a:xfrm>
                  <a:off x="591068" y="5345111"/>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sp>
              <p:nvSpPr>
                <p:cNvPr id="103" name="102 Elipse"/>
                <p:cNvSpPr/>
                <p:nvPr/>
              </p:nvSpPr>
              <p:spPr>
                <a:xfrm>
                  <a:off x="781334" y="5345111"/>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grpSp>
          <p:grpSp>
            <p:nvGrpSpPr>
              <p:cNvPr id="72" name="71 Grupo"/>
              <p:cNvGrpSpPr/>
              <p:nvPr/>
            </p:nvGrpSpPr>
            <p:grpSpPr>
              <a:xfrm>
                <a:off x="3179352" y="5495847"/>
                <a:ext cx="476023" cy="140136"/>
                <a:chOff x="421295" y="5342666"/>
                <a:chExt cx="478297" cy="136027"/>
              </a:xfrm>
            </p:grpSpPr>
            <p:sp>
              <p:nvSpPr>
                <p:cNvPr id="98" name="97 Elipse"/>
                <p:cNvSpPr/>
                <p:nvPr/>
              </p:nvSpPr>
              <p:spPr>
                <a:xfrm>
                  <a:off x="421295" y="5342666"/>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sp>
              <p:nvSpPr>
                <p:cNvPr id="99" name="98 Elipse"/>
                <p:cNvSpPr/>
                <p:nvPr/>
              </p:nvSpPr>
              <p:spPr>
                <a:xfrm>
                  <a:off x="591068" y="5345111"/>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sp>
              <p:nvSpPr>
                <p:cNvPr id="100" name="99 Elipse"/>
                <p:cNvSpPr/>
                <p:nvPr/>
              </p:nvSpPr>
              <p:spPr>
                <a:xfrm>
                  <a:off x="781334" y="5345111"/>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grpSp>
          <p:grpSp>
            <p:nvGrpSpPr>
              <p:cNvPr id="73" name="72 Grupo"/>
              <p:cNvGrpSpPr/>
              <p:nvPr/>
            </p:nvGrpSpPr>
            <p:grpSpPr>
              <a:xfrm>
                <a:off x="4397669" y="5504027"/>
                <a:ext cx="476023" cy="140136"/>
                <a:chOff x="421295" y="5342666"/>
                <a:chExt cx="478297" cy="136027"/>
              </a:xfrm>
            </p:grpSpPr>
            <p:sp>
              <p:nvSpPr>
                <p:cNvPr id="95" name="94 Elipse"/>
                <p:cNvSpPr/>
                <p:nvPr/>
              </p:nvSpPr>
              <p:spPr>
                <a:xfrm>
                  <a:off x="421295" y="5342666"/>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sp>
              <p:nvSpPr>
                <p:cNvPr id="96" name="95 Elipse"/>
                <p:cNvSpPr/>
                <p:nvPr/>
              </p:nvSpPr>
              <p:spPr>
                <a:xfrm>
                  <a:off x="591068" y="5345111"/>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sp>
              <p:nvSpPr>
                <p:cNvPr id="97" name="96 Elipse"/>
                <p:cNvSpPr/>
                <p:nvPr/>
              </p:nvSpPr>
              <p:spPr>
                <a:xfrm>
                  <a:off x="781334" y="5345111"/>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grpSp>
          <p:sp>
            <p:nvSpPr>
              <p:cNvPr id="74" name="73 Rectángulo"/>
              <p:cNvSpPr/>
              <p:nvPr/>
            </p:nvSpPr>
            <p:spPr>
              <a:xfrm>
                <a:off x="5244073" y="5681007"/>
                <a:ext cx="1074986" cy="4315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3600" dirty="0" smtClean="0">
                    <a:solidFill>
                      <a:srgbClr val="002060"/>
                    </a:solidFill>
                    <a:latin typeface="Arial" pitchFamily="34" charset="0"/>
                    <a:cs typeface="Arial" pitchFamily="34" charset="0"/>
                  </a:rPr>
                  <a:t>E</a:t>
                </a:r>
                <a:endParaRPr lang="es-ES" sz="3600" dirty="0">
                  <a:solidFill>
                    <a:srgbClr val="002060"/>
                  </a:solidFill>
                  <a:latin typeface="Arial" pitchFamily="34" charset="0"/>
                  <a:cs typeface="Arial" pitchFamily="34" charset="0"/>
                </a:endParaRPr>
              </a:p>
            </p:txBody>
          </p:sp>
          <p:cxnSp>
            <p:nvCxnSpPr>
              <p:cNvPr id="75" name="74 Conector recto"/>
              <p:cNvCxnSpPr>
                <a:stCxn id="93" idx="0"/>
              </p:cNvCxnSpPr>
              <p:nvPr/>
            </p:nvCxnSpPr>
            <p:spPr>
              <a:xfrm flipV="1">
                <a:off x="5772134" y="5136700"/>
                <a:ext cx="1890" cy="36911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76" name="75 Grupo"/>
              <p:cNvGrpSpPr/>
              <p:nvPr/>
            </p:nvGrpSpPr>
            <p:grpSpPr>
              <a:xfrm>
                <a:off x="5544320" y="5503299"/>
                <a:ext cx="476023" cy="140136"/>
                <a:chOff x="421295" y="5342666"/>
                <a:chExt cx="478297" cy="136027"/>
              </a:xfrm>
            </p:grpSpPr>
            <p:sp>
              <p:nvSpPr>
                <p:cNvPr id="92" name="91 Elipse"/>
                <p:cNvSpPr/>
                <p:nvPr/>
              </p:nvSpPr>
              <p:spPr>
                <a:xfrm>
                  <a:off x="421295" y="5342666"/>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sp>
              <p:nvSpPr>
                <p:cNvPr id="93" name="92 Elipse"/>
                <p:cNvSpPr/>
                <p:nvPr/>
              </p:nvSpPr>
              <p:spPr>
                <a:xfrm>
                  <a:off x="591068" y="5345111"/>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sp>
              <p:nvSpPr>
                <p:cNvPr id="94" name="93 Elipse"/>
                <p:cNvSpPr/>
                <p:nvPr/>
              </p:nvSpPr>
              <p:spPr>
                <a:xfrm>
                  <a:off x="781334" y="5345111"/>
                  <a:ext cx="118258" cy="13358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sz="2800">
                    <a:solidFill>
                      <a:srgbClr val="002060"/>
                    </a:solidFill>
                  </a:endParaRPr>
                </a:p>
              </p:txBody>
            </p:sp>
          </p:grpSp>
          <p:cxnSp>
            <p:nvCxnSpPr>
              <p:cNvPr id="77" name="76 Conector recto"/>
              <p:cNvCxnSpPr>
                <a:endCxn id="64" idx="1"/>
              </p:cNvCxnSpPr>
              <p:nvPr/>
            </p:nvCxnSpPr>
            <p:spPr>
              <a:xfrm flipV="1">
                <a:off x="3677887" y="2047561"/>
                <a:ext cx="822105" cy="32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8" name="77 Rectángulo"/>
              <p:cNvSpPr/>
              <p:nvPr/>
            </p:nvSpPr>
            <p:spPr>
              <a:xfrm>
                <a:off x="86880" y="2853408"/>
                <a:ext cx="1074986" cy="43157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100" b="1" dirty="0">
                    <a:solidFill>
                      <a:srgbClr val="002060"/>
                    </a:solidFill>
                    <a:latin typeface="Arial" pitchFamily="34" charset="0"/>
                    <a:cs typeface="Arial" pitchFamily="34" charset="0"/>
                  </a:rPr>
                  <a:t>SEGURIDAD </a:t>
                </a:r>
                <a:r>
                  <a:rPr lang="es-ES" sz="1100" b="1" dirty="0" smtClean="0">
                    <a:solidFill>
                      <a:srgbClr val="002060"/>
                    </a:solidFill>
                    <a:latin typeface="Arial" pitchFamily="34" charset="0"/>
                    <a:cs typeface="Arial" pitchFamily="34" charset="0"/>
                  </a:rPr>
                  <a:t>OPERACIONAL</a:t>
                </a:r>
                <a:endParaRPr lang="es-ES" sz="1100" b="1" dirty="0">
                  <a:solidFill>
                    <a:srgbClr val="002060"/>
                  </a:solidFill>
                  <a:latin typeface="Arial" pitchFamily="34" charset="0"/>
                  <a:cs typeface="Arial" pitchFamily="34" charset="0"/>
                </a:endParaRPr>
              </a:p>
            </p:txBody>
          </p:sp>
          <p:sp>
            <p:nvSpPr>
              <p:cNvPr id="79" name="78 Rectángulo"/>
              <p:cNvSpPr/>
              <p:nvPr/>
            </p:nvSpPr>
            <p:spPr>
              <a:xfrm>
                <a:off x="1311148" y="2853408"/>
                <a:ext cx="1074986" cy="43157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100" b="1" dirty="0" smtClean="0">
                    <a:solidFill>
                      <a:srgbClr val="002060"/>
                    </a:solidFill>
                    <a:latin typeface="Arial" pitchFamily="34" charset="0"/>
                    <a:cs typeface="Arial" pitchFamily="34" charset="0"/>
                  </a:rPr>
                  <a:t>GESTIÓN AMBIENTAL</a:t>
                </a:r>
                <a:endParaRPr lang="es-ES" sz="1100" b="1" dirty="0">
                  <a:solidFill>
                    <a:srgbClr val="002060"/>
                  </a:solidFill>
                  <a:latin typeface="Arial" pitchFamily="34" charset="0"/>
                  <a:cs typeface="Arial" pitchFamily="34" charset="0"/>
                </a:endParaRPr>
              </a:p>
            </p:txBody>
          </p:sp>
          <p:sp>
            <p:nvSpPr>
              <p:cNvPr id="80" name="79 Rectángulo"/>
              <p:cNvSpPr/>
              <p:nvPr/>
            </p:nvSpPr>
            <p:spPr>
              <a:xfrm>
                <a:off x="2535284" y="2853408"/>
                <a:ext cx="1074986" cy="43157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1100" b="1" dirty="0">
                    <a:solidFill>
                      <a:srgbClr val="002060"/>
                    </a:solidFill>
                    <a:latin typeface="Arial" pitchFamily="34" charset="0"/>
                    <a:cs typeface="Arial" pitchFamily="34" charset="0"/>
                  </a:rPr>
                  <a:t>SEGURIDAD </a:t>
                </a:r>
                <a:r>
                  <a:rPr lang="es-ES" sz="1100" b="1" dirty="0" smtClean="0">
                    <a:solidFill>
                      <a:srgbClr val="002060"/>
                    </a:solidFill>
                    <a:latin typeface="Arial" pitchFamily="34" charset="0"/>
                    <a:cs typeface="Arial" pitchFamily="34" charset="0"/>
                  </a:rPr>
                  <a:t>SALUD OCUPACIONAL</a:t>
                </a:r>
                <a:endParaRPr lang="es-ES" sz="1100" b="1" dirty="0">
                  <a:solidFill>
                    <a:srgbClr val="002060"/>
                  </a:solidFill>
                  <a:latin typeface="Arial" pitchFamily="34" charset="0"/>
                  <a:cs typeface="Arial" pitchFamily="34" charset="0"/>
                </a:endParaRPr>
              </a:p>
            </p:txBody>
          </p:sp>
          <p:sp>
            <p:nvSpPr>
              <p:cNvPr id="81" name="80 Rectángulo"/>
              <p:cNvSpPr/>
              <p:nvPr/>
            </p:nvSpPr>
            <p:spPr>
              <a:xfrm>
                <a:off x="3862188" y="2871589"/>
                <a:ext cx="1074986" cy="43157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100" b="1" dirty="0" smtClean="0">
                    <a:solidFill>
                      <a:srgbClr val="002060"/>
                    </a:solidFill>
                    <a:latin typeface="Arial" pitchFamily="34" charset="0"/>
                    <a:cs typeface="Arial" pitchFamily="34" charset="0"/>
                  </a:rPr>
                  <a:t>GESTIÓN DE CALIDAD</a:t>
                </a:r>
                <a:endParaRPr lang="es-ES" sz="1100" b="1" dirty="0">
                  <a:solidFill>
                    <a:srgbClr val="002060"/>
                  </a:solidFill>
                  <a:latin typeface="Arial" pitchFamily="34" charset="0"/>
                  <a:cs typeface="Arial" pitchFamily="34" charset="0"/>
                </a:endParaRPr>
              </a:p>
            </p:txBody>
          </p:sp>
          <p:sp>
            <p:nvSpPr>
              <p:cNvPr id="82" name="81 Rectángulo"/>
              <p:cNvSpPr/>
              <p:nvPr/>
            </p:nvSpPr>
            <p:spPr>
              <a:xfrm>
                <a:off x="5153198" y="2871589"/>
                <a:ext cx="1074986" cy="43157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S" sz="1100" b="1" dirty="0">
                    <a:solidFill>
                      <a:srgbClr val="002060"/>
                    </a:solidFill>
                    <a:latin typeface="Arial" pitchFamily="34" charset="0"/>
                    <a:cs typeface="Arial" pitchFamily="34" charset="0"/>
                  </a:rPr>
                  <a:t>CONTROL DE </a:t>
                </a:r>
                <a:r>
                  <a:rPr lang="es-ES" sz="1100" b="1" dirty="0" smtClean="0">
                    <a:solidFill>
                      <a:srgbClr val="002060"/>
                    </a:solidFill>
                    <a:latin typeface="Arial" pitchFamily="34" charset="0"/>
                    <a:cs typeface="Arial" pitchFamily="34" charset="0"/>
                  </a:rPr>
                  <a:t>GESTIÓN</a:t>
                </a:r>
                <a:endParaRPr lang="es-ES" sz="1100" b="1" dirty="0">
                  <a:solidFill>
                    <a:srgbClr val="002060"/>
                  </a:solidFill>
                  <a:latin typeface="Arial" pitchFamily="34" charset="0"/>
                  <a:cs typeface="Arial" pitchFamily="34" charset="0"/>
                </a:endParaRPr>
              </a:p>
            </p:txBody>
          </p:sp>
          <p:cxnSp>
            <p:nvCxnSpPr>
              <p:cNvPr id="83" name="82 Conector recto"/>
              <p:cNvCxnSpPr/>
              <p:nvPr/>
            </p:nvCxnSpPr>
            <p:spPr>
              <a:xfrm flipV="1">
                <a:off x="1116382" y="5150819"/>
                <a:ext cx="4648073" cy="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4" name="83 Conector recto"/>
              <p:cNvCxnSpPr/>
              <p:nvPr/>
            </p:nvCxnSpPr>
            <p:spPr>
              <a:xfrm flipV="1">
                <a:off x="1115616" y="5150819"/>
                <a:ext cx="766" cy="2213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5" name="84 Conector recto"/>
              <p:cNvCxnSpPr/>
              <p:nvPr/>
            </p:nvCxnSpPr>
            <p:spPr>
              <a:xfrm flipV="1">
                <a:off x="2263033" y="5150819"/>
                <a:ext cx="0" cy="2213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flipV="1">
                <a:off x="3409685" y="5150819"/>
                <a:ext cx="0" cy="22130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a:off x="4400023" y="2649592"/>
                <a:ext cx="12906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flipV="1">
                <a:off x="4399257" y="2649590"/>
                <a:ext cx="766" cy="221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flipV="1">
                <a:off x="5690690" y="2649590"/>
                <a:ext cx="0" cy="221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89 Conector recto"/>
              <p:cNvCxnSpPr>
                <a:endCxn id="64" idx="2"/>
              </p:cNvCxnSpPr>
              <p:nvPr/>
            </p:nvCxnSpPr>
            <p:spPr>
              <a:xfrm flipH="1" flipV="1">
                <a:off x="5037485" y="2263349"/>
                <a:ext cx="17694" cy="357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a:off x="3677887" y="4221324"/>
                <a:ext cx="0" cy="92949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cxnSp>
          <p:nvCxnSpPr>
            <p:cNvPr id="52" name="51 Conector recto"/>
            <p:cNvCxnSpPr/>
            <p:nvPr/>
          </p:nvCxnSpPr>
          <p:spPr>
            <a:xfrm>
              <a:off x="5612607" y="5339238"/>
              <a:ext cx="0" cy="23542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8412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3492624" y="338328"/>
            <a:ext cx="6120680" cy="714408"/>
          </a:xfrm>
        </p:spPr>
        <p:txBody>
          <a:bodyPr>
            <a:noAutofit/>
          </a:bodyPr>
          <a:lstStyle/>
          <a:p>
            <a:r>
              <a:rPr lang="es-ES" sz="2400" b="1" dirty="0" smtClean="0">
                <a:solidFill>
                  <a:srgbClr val="7030A0"/>
                </a:solidFill>
                <a:latin typeface="Arial Black" pitchFamily="34" charset="0"/>
                <a:cs typeface="Arial" pitchFamily="34" charset="0"/>
              </a:rPr>
              <a:t>REFERENCIAS NORMATIVAS</a:t>
            </a:r>
            <a:endParaRPr lang="es-ES" sz="2400" b="1" dirty="0">
              <a:solidFill>
                <a:srgbClr val="7030A0"/>
              </a:solidFill>
              <a:latin typeface="Arial Black" pitchFamily="34" charset="0"/>
              <a:cs typeface="Arial" pitchFamily="34" charset="0"/>
            </a:endParaRPr>
          </a:p>
        </p:txBody>
      </p:sp>
      <p:sp>
        <p:nvSpPr>
          <p:cNvPr id="3" name="2 Marcador de contenido"/>
          <p:cNvSpPr>
            <a:spLocks noGrp="1"/>
          </p:cNvSpPr>
          <p:nvPr>
            <p:ph idx="1"/>
          </p:nvPr>
        </p:nvSpPr>
        <p:spPr>
          <a:xfrm>
            <a:off x="1013288" y="1556792"/>
            <a:ext cx="9536120" cy="1368152"/>
          </a:xfrm>
        </p:spPr>
        <p:txBody>
          <a:bodyPr>
            <a:noAutofit/>
          </a:bodyPr>
          <a:lstStyle/>
          <a:p>
            <a:pPr>
              <a:lnSpc>
                <a:spcPts val="3400"/>
              </a:lnSpc>
              <a:buClr>
                <a:srgbClr val="7030A0"/>
              </a:buClr>
            </a:pPr>
            <a:r>
              <a:rPr lang="es-ES" sz="2200" dirty="0" smtClean="0">
                <a:solidFill>
                  <a:srgbClr val="002060"/>
                </a:solidFill>
                <a:latin typeface="Arial" pitchFamily="34" charset="0"/>
                <a:cs typeface="Arial" pitchFamily="34" charset="0"/>
              </a:rPr>
              <a:t>Ley Orgánica de la Defensa</a:t>
            </a:r>
          </a:p>
          <a:p>
            <a:pPr>
              <a:lnSpc>
                <a:spcPts val="3400"/>
              </a:lnSpc>
              <a:buClr>
                <a:srgbClr val="7030A0"/>
              </a:buClr>
            </a:pPr>
            <a:r>
              <a:rPr lang="es-ES" sz="2200" dirty="0" smtClean="0">
                <a:solidFill>
                  <a:srgbClr val="002060"/>
                </a:solidFill>
                <a:latin typeface="Arial" pitchFamily="34" charset="0"/>
                <a:cs typeface="Arial" pitchFamily="34" charset="0"/>
              </a:rPr>
              <a:t>Código </a:t>
            </a:r>
            <a:r>
              <a:rPr lang="es-ES" sz="2200" dirty="0">
                <a:solidFill>
                  <a:srgbClr val="002060"/>
                </a:solidFill>
                <a:latin typeface="Arial" pitchFamily="34" charset="0"/>
                <a:cs typeface="Arial" pitchFamily="34" charset="0"/>
              </a:rPr>
              <a:t>Orgánico de la Producción</a:t>
            </a:r>
          </a:p>
          <a:p>
            <a:pPr lvl="0">
              <a:lnSpc>
                <a:spcPts val="3400"/>
              </a:lnSpc>
              <a:buClr>
                <a:srgbClr val="7030A0"/>
              </a:buClr>
            </a:pPr>
            <a:r>
              <a:rPr lang="es-ES" sz="2200" dirty="0" smtClean="0">
                <a:solidFill>
                  <a:srgbClr val="002060"/>
                </a:solidFill>
                <a:latin typeface="Arial" pitchFamily="34" charset="0"/>
                <a:cs typeface="Arial" pitchFamily="34" charset="0"/>
              </a:rPr>
              <a:t>Ley del Sistema Nacional de Calidad</a:t>
            </a:r>
            <a:endParaRPr lang="es-ES" sz="2200" dirty="0">
              <a:solidFill>
                <a:srgbClr val="002060"/>
              </a:solidFill>
              <a:latin typeface="Arial" pitchFamily="34" charset="0"/>
              <a:cs typeface="Arial" pitchFamily="34" charset="0"/>
            </a:endParaRPr>
          </a:p>
          <a:p>
            <a:pPr>
              <a:lnSpc>
                <a:spcPts val="3400"/>
              </a:lnSpc>
            </a:pPr>
            <a:endParaRPr lang="es-ES" sz="2200" dirty="0">
              <a:solidFill>
                <a:srgbClr val="002060"/>
              </a:solidFill>
            </a:endParaRPr>
          </a:p>
        </p:txBody>
      </p:sp>
      <p:sp>
        <p:nvSpPr>
          <p:cNvPr id="4" name="3 CuadroTexto"/>
          <p:cNvSpPr txBox="1"/>
          <p:nvPr/>
        </p:nvSpPr>
        <p:spPr>
          <a:xfrm>
            <a:off x="8905677" y="1095127"/>
            <a:ext cx="923651" cy="461665"/>
          </a:xfrm>
          <a:prstGeom prst="rect">
            <a:avLst/>
          </a:prstGeom>
          <a:noFill/>
        </p:spPr>
        <p:txBody>
          <a:bodyPr wrap="none" rtlCol="0">
            <a:spAutoFit/>
          </a:bodyPr>
          <a:lstStyle/>
          <a:p>
            <a:r>
              <a:rPr lang="es-ES" sz="2400" b="1" dirty="0" smtClean="0">
                <a:solidFill>
                  <a:srgbClr val="7030A0"/>
                </a:solidFill>
              </a:rPr>
              <a:t>Leyes</a:t>
            </a:r>
            <a:endParaRPr lang="es-ES" sz="2400" b="1" dirty="0">
              <a:solidFill>
                <a:srgbClr val="7030A0"/>
              </a:solidFill>
            </a:endParaRPr>
          </a:p>
        </p:txBody>
      </p:sp>
      <p:sp>
        <p:nvSpPr>
          <p:cNvPr id="9" name="2 Marcador de contenido"/>
          <p:cNvSpPr txBox="1">
            <a:spLocks/>
          </p:cNvSpPr>
          <p:nvPr/>
        </p:nvSpPr>
        <p:spPr>
          <a:xfrm>
            <a:off x="990331" y="3600400"/>
            <a:ext cx="9536120" cy="256490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ts val="3400"/>
              </a:lnSpc>
              <a:buClr>
                <a:srgbClr val="7030A0"/>
              </a:buClr>
            </a:pPr>
            <a:r>
              <a:rPr lang="es-ES" sz="2200" dirty="0" smtClean="0">
                <a:solidFill>
                  <a:srgbClr val="002060"/>
                </a:solidFill>
                <a:latin typeface="Arial" pitchFamily="34" charset="0"/>
                <a:cs typeface="Arial" pitchFamily="34" charset="0"/>
              </a:rPr>
              <a:t>Norma ISO 9001:2008, Sistema de Gestión de Calidad – Requisitos.</a:t>
            </a:r>
          </a:p>
          <a:p>
            <a:pPr>
              <a:lnSpc>
                <a:spcPts val="3400"/>
              </a:lnSpc>
              <a:buClr>
                <a:srgbClr val="7030A0"/>
              </a:buClr>
            </a:pPr>
            <a:r>
              <a:rPr lang="es-ES" sz="2200" dirty="0" smtClean="0">
                <a:solidFill>
                  <a:srgbClr val="002060"/>
                </a:solidFill>
                <a:latin typeface="Arial" pitchFamily="34" charset="0"/>
                <a:cs typeface="Arial" pitchFamily="34" charset="0"/>
              </a:rPr>
              <a:t>Manual del Sistema Integrado de Gestión del CEE.</a:t>
            </a:r>
          </a:p>
          <a:p>
            <a:pPr>
              <a:lnSpc>
                <a:spcPts val="3400"/>
              </a:lnSpc>
              <a:buClr>
                <a:srgbClr val="7030A0"/>
              </a:buClr>
            </a:pPr>
            <a:r>
              <a:rPr lang="es-ES" sz="2200" dirty="0" smtClean="0">
                <a:solidFill>
                  <a:srgbClr val="002060"/>
                </a:solidFill>
                <a:latin typeface="Arial" pitchFamily="34" charset="0"/>
                <a:cs typeface="Arial" pitchFamily="34" charset="0"/>
              </a:rPr>
              <a:t>Manual de Procesos de una Unidad de Ingeniería Tipo.</a:t>
            </a:r>
          </a:p>
          <a:p>
            <a:pPr>
              <a:lnSpc>
                <a:spcPts val="3400"/>
              </a:lnSpc>
              <a:buClr>
                <a:srgbClr val="7030A0"/>
              </a:buClr>
            </a:pPr>
            <a:r>
              <a:rPr lang="es-ES" sz="2200" dirty="0" smtClean="0">
                <a:solidFill>
                  <a:srgbClr val="002060"/>
                </a:solidFill>
                <a:latin typeface="Arial" pitchFamily="34" charset="0"/>
                <a:cs typeface="Arial" pitchFamily="34" charset="0"/>
              </a:rPr>
              <a:t>Plan Estratégico Institucional del CEE.</a:t>
            </a:r>
          </a:p>
          <a:p>
            <a:pPr>
              <a:lnSpc>
                <a:spcPts val="3400"/>
              </a:lnSpc>
              <a:buClr>
                <a:srgbClr val="7030A0"/>
              </a:buClr>
            </a:pPr>
            <a:r>
              <a:rPr lang="es-ES" sz="2200" dirty="0" smtClean="0">
                <a:solidFill>
                  <a:srgbClr val="002060"/>
                </a:solidFill>
                <a:latin typeface="Arial" pitchFamily="34" charset="0"/>
                <a:cs typeface="Arial" pitchFamily="34" charset="0"/>
              </a:rPr>
              <a:t>Orgánico Estructural de la CP.CEE.</a:t>
            </a:r>
          </a:p>
          <a:p>
            <a:pPr>
              <a:lnSpc>
                <a:spcPts val="3400"/>
              </a:lnSpc>
              <a:buClr>
                <a:srgbClr val="7030A0"/>
              </a:buClr>
            </a:pPr>
            <a:r>
              <a:rPr lang="es-ES" sz="2200" dirty="0" smtClean="0">
                <a:solidFill>
                  <a:srgbClr val="002060"/>
                </a:solidFill>
                <a:latin typeface="Arial" pitchFamily="34" charset="0"/>
                <a:cs typeface="Arial" pitchFamily="34" charset="0"/>
              </a:rPr>
              <a:t>Estatuto Orgánico de Gestión Organizacional por Procesos del Ejército.</a:t>
            </a:r>
          </a:p>
          <a:p>
            <a:pPr>
              <a:lnSpc>
                <a:spcPts val="3400"/>
              </a:lnSpc>
            </a:pPr>
            <a:endParaRPr lang="es-ES" sz="2200" dirty="0" smtClean="0">
              <a:solidFill>
                <a:srgbClr val="002060"/>
              </a:solidFill>
              <a:latin typeface="Arial" pitchFamily="34" charset="0"/>
              <a:cs typeface="Arial" pitchFamily="34" charset="0"/>
            </a:endParaRPr>
          </a:p>
          <a:p>
            <a:pPr>
              <a:lnSpc>
                <a:spcPts val="3400"/>
              </a:lnSpc>
            </a:pPr>
            <a:endParaRPr lang="es-ES" sz="2200" dirty="0">
              <a:solidFill>
                <a:srgbClr val="002060"/>
              </a:solidFill>
            </a:endParaRPr>
          </a:p>
        </p:txBody>
      </p:sp>
      <p:sp>
        <p:nvSpPr>
          <p:cNvPr id="10" name="9 CuadroTexto"/>
          <p:cNvSpPr txBox="1"/>
          <p:nvPr/>
        </p:nvSpPr>
        <p:spPr>
          <a:xfrm>
            <a:off x="6732984" y="3140968"/>
            <a:ext cx="3384376" cy="461665"/>
          </a:xfrm>
          <a:prstGeom prst="rect">
            <a:avLst/>
          </a:prstGeom>
          <a:noFill/>
        </p:spPr>
        <p:txBody>
          <a:bodyPr wrap="square" rtlCol="0">
            <a:spAutoFit/>
          </a:bodyPr>
          <a:lstStyle/>
          <a:p>
            <a:r>
              <a:rPr lang="es-ES" sz="2400" b="1" dirty="0" smtClean="0">
                <a:solidFill>
                  <a:srgbClr val="7030A0"/>
                </a:solidFill>
              </a:rPr>
              <a:t>Manuales y reglamentos</a:t>
            </a:r>
            <a:endParaRPr lang="es-ES" sz="2400" b="1" dirty="0">
              <a:solidFill>
                <a:srgbClr val="7030A0"/>
              </a:solidFill>
            </a:endParaRPr>
          </a:p>
        </p:txBody>
      </p:sp>
    </p:spTree>
    <p:extLst>
      <p:ext uri="{BB962C8B-B14F-4D97-AF65-F5344CB8AC3E}">
        <p14:creationId xmlns:p14="http://schemas.microsoft.com/office/powerpoint/2010/main" val="203400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7 Título"/>
          <p:cNvSpPr>
            <a:spLocks noGrp="1"/>
          </p:cNvSpPr>
          <p:nvPr>
            <p:ph type="title"/>
          </p:nvPr>
        </p:nvSpPr>
        <p:spPr>
          <a:xfrm>
            <a:off x="3060576" y="859364"/>
            <a:ext cx="5400600" cy="1008988"/>
          </a:xfrm>
        </p:spPr>
        <p:style>
          <a:lnRef idx="0">
            <a:schemeClr val="accent5"/>
          </a:lnRef>
          <a:fillRef idx="3">
            <a:schemeClr val="accent5"/>
          </a:fillRef>
          <a:effectRef idx="3">
            <a:schemeClr val="accent5"/>
          </a:effectRef>
          <a:fontRef idx="minor">
            <a:schemeClr val="lt1"/>
          </a:fontRef>
        </p:style>
        <p:txBody>
          <a:bodyPr>
            <a:noAutofit/>
          </a:bodyPr>
          <a:lstStyle/>
          <a:p>
            <a:r>
              <a:rPr lang="es-ES" sz="3000" b="1" dirty="0" smtClean="0">
                <a:solidFill>
                  <a:srgbClr val="7030A0"/>
                </a:solidFill>
                <a:latin typeface="Arial Black" pitchFamily="34" charset="0"/>
                <a:cs typeface="Arial" pitchFamily="34" charset="0"/>
              </a:rPr>
              <a:t>ELABORACIÓN DE LOS PROCEDIMIENTOS</a:t>
            </a:r>
            <a:endParaRPr lang="es-ES" sz="3000" b="1" dirty="0">
              <a:solidFill>
                <a:srgbClr val="7030A0"/>
              </a:solidFill>
              <a:latin typeface="Arial Black" pitchFamily="34" charset="0"/>
              <a:cs typeface="Arial" pitchFamily="34" charset="0"/>
            </a:endParaRPr>
          </a:p>
        </p:txBody>
      </p:sp>
      <p:pic>
        <p:nvPicPr>
          <p:cNvPr id="11"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7" y="260648"/>
            <a:ext cx="1817676" cy="468000"/>
          </a:xfrm>
          <a:prstGeom prst="rect">
            <a:avLst/>
          </a:prstGeom>
        </p:spPr>
      </p:pic>
      <p:pic>
        <p:nvPicPr>
          <p:cNvPr id="12" name="11 Imagen"/>
          <p:cNvPicPr/>
          <p:nvPr/>
        </p:nvPicPr>
        <p:blipFill>
          <a:blip r:embed="rId3"/>
          <a:stretch>
            <a:fillRect/>
          </a:stretch>
        </p:blipFill>
        <p:spPr>
          <a:xfrm>
            <a:off x="10405392" y="229054"/>
            <a:ext cx="486070" cy="499594"/>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808" y="3539645"/>
            <a:ext cx="5728963" cy="8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Carpeta William\ESPE-MED\ESPE-fotos-TESIS\PERSONAL E INSTALACIONES CP.CEE\DSC034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169" y="2276872"/>
            <a:ext cx="4717623" cy="354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18174"/>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5" name="1 Título"/>
          <p:cNvSpPr>
            <a:spLocks noGrp="1"/>
          </p:cNvSpPr>
          <p:nvPr>
            <p:ph type="title"/>
          </p:nvPr>
        </p:nvSpPr>
        <p:spPr>
          <a:xfrm>
            <a:off x="3060576" y="592096"/>
            <a:ext cx="6624736" cy="748672"/>
          </a:xfrm>
        </p:spPr>
        <p:txBody>
          <a:bodyPr>
            <a:noAutofit/>
          </a:bodyPr>
          <a:lstStyle/>
          <a:p>
            <a:r>
              <a:rPr lang="es-ES" sz="2400" b="1" dirty="0" smtClean="0">
                <a:solidFill>
                  <a:srgbClr val="7030A0"/>
                </a:solidFill>
                <a:latin typeface="Arial Black" pitchFamily="34" charset="0"/>
                <a:cs typeface="Arial" pitchFamily="34" charset="0"/>
              </a:rPr>
              <a:t>PROCEDIMIENTOS MANDATORIOS</a:t>
            </a:r>
            <a:endParaRPr lang="es-ES" sz="2400" b="1" dirty="0">
              <a:solidFill>
                <a:srgbClr val="7030A0"/>
              </a:solidFill>
              <a:latin typeface="Arial Black" pitchFamily="34" charset="0"/>
              <a:cs typeface="Arial" pitchFamily="34" charset="0"/>
            </a:endParaRPr>
          </a:p>
        </p:txBody>
      </p:sp>
      <p:sp>
        <p:nvSpPr>
          <p:cNvPr id="9" name="2 Marcador de contenido"/>
          <p:cNvSpPr>
            <a:spLocks noGrp="1"/>
          </p:cNvSpPr>
          <p:nvPr>
            <p:ph idx="1"/>
          </p:nvPr>
        </p:nvSpPr>
        <p:spPr>
          <a:xfrm>
            <a:off x="2309432" y="1340768"/>
            <a:ext cx="6583792" cy="2736304"/>
          </a:xfrm>
        </p:spPr>
        <p:txBody>
          <a:bodyPr>
            <a:noAutofit/>
          </a:bodyPr>
          <a:lstStyle/>
          <a:p>
            <a:pPr lvl="0">
              <a:lnSpc>
                <a:spcPct val="150000"/>
              </a:lnSpc>
              <a:buClr>
                <a:srgbClr val="7030A0"/>
              </a:buClr>
            </a:pPr>
            <a:r>
              <a:rPr lang="es-EC" sz="2200" dirty="0">
                <a:solidFill>
                  <a:srgbClr val="002060"/>
                </a:solidFill>
                <a:latin typeface="Arial" pitchFamily="34" charset="0"/>
                <a:cs typeface="Arial" pitchFamily="34" charset="0"/>
              </a:rPr>
              <a:t>Control de documentos.</a:t>
            </a:r>
            <a:endParaRPr lang="es-ES" sz="2200" dirty="0">
              <a:solidFill>
                <a:srgbClr val="002060"/>
              </a:solidFill>
              <a:latin typeface="Arial" pitchFamily="34" charset="0"/>
              <a:cs typeface="Arial" pitchFamily="34" charset="0"/>
            </a:endParaRPr>
          </a:p>
          <a:p>
            <a:pPr lvl="0">
              <a:lnSpc>
                <a:spcPct val="150000"/>
              </a:lnSpc>
              <a:buClr>
                <a:srgbClr val="7030A0"/>
              </a:buClr>
            </a:pPr>
            <a:r>
              <a:rPr lang="es-EC" sz="2200" dirty="0">
                <a:solidFill>
                  <a:srgbClr val="002060"/>
                </a:solidFill>
                <a:latin typeface="Arial" pitchFamily="34" charset="0"/>
                <a:cs typeface="Arial" pitchFamily="34" charset="0"/>
              </a:rPr>
              <a:t>Control de Registros.</a:t>
            </a:r>
            <a:endParaRPr lang="es-ES" sz="2200" dirty="0">
              <a:solidFill>
                <a:srgbClr val="002060"/>
              </a:solidFill>
              <a:latin typeface="Arial" pitchFamily="34" charset="0"/>
              <a:cs typeface="Arial" pitchFamily="34" charset="0"/>
            </a:endParaRPr>
          </a:p>
          <a:p>
            <a:pPr lvl="0">
              <a:lnSpc>
                <a:spcPct val="150000"/>
              </a:lnSpc>
              <a:buClr>
                <a:srgbClr val="7030A0"/>
              </a:buClr>
            </a:pPr>
            <a:r>
              <a:rPr lang="es-EC" sz="2200" dirty="0">
                <a:solidFill>
                  <a:srgbClr val="002060"/>
                </a:solidFill>
                <a:latin typeface="Arial" pitchFamily="34" charset="0"/>
                <a:cs typeface="Arial" pitchFamily="34" charset="0"/>
              </a:rPr>
              <a:t>Producto No Conforme.</a:t>
            </a:r>
            <a:endParaRPr lang="es-ES" sz="2200" dirty="0">
              <a:solidFill>
                <a:srgbClr val="002060"/>
              </a:solidFill>
              <a:latin typeface="Arial" pitchFamily="34" charset="0"/>
              <a:cs typeface="Arial" pitchFamily="34" charset="0"/>
            </a:endParaRPr>
          </a:p>
          <a:p>
            <a:pPr lvl="0">
              <a:lnSpc>
                <a:spcPct val="150000"/>
              </a:lnSpc>
              <a:buClr>
                <a:srgbClr val="7030A0"/>
              </a:buClr>
            </a:pPr>
            <a:r>
              <a:rPr lang="es-EC" sz="2200" dirty="0">
                <a:solidFill>
                  <a:srgbClr val="002060"/>
                </a:solidFill>
                <a:latin typeface="Arial" pitchFamily="34" charset="0"/>
                <a:cs typeface="Arial" pitchFamily="34" charset="0"/>
              </a:rPr>
              <a:t>Auditorías Internas.</a:t>
            </a:r>
            <a:endParaRPr lang="es-ES" sz="2200" dirty="0">
              <a:solidFill>
                <a:srgbClr val="002060"/>
              </a:solidFill>
              <a:latin typeface="Arial" pitchFamily="34" charset="0"/>
              <a:cs typeface="Arial" pitchFamily="34" charset="0"/>
            </a:endParaRPr>
          </a:p>
          <a:p>
            <a:pPr lvl="0">
              <a:lnSpc>
                <a:spcPct val="150000"/>
              </a:lnSpc>
              <a:buClr>
                <a:srgbClr val="7030A0"/>
              </a:buClr>
            </a:pPr>
            <a:r>
              <a:rPr lang="es-EC" sz="2200" dirty="0">
                <a:solidFill>
                  <a:srgbClr val="002060"/>
                </a:solidFill>
                <a:latin typeface="Arial" pitchFamily="34" charset="0"/>
                <a:cs typeface="Arial" pitchFamily="34" charset="0"/>
              </a:rPr>
              <a:t>Revisión por la Dirección</a:t>
            </a:r>
            <a:endParaRPr lang="es-ES" sz="2200" dirty="0">
              <a:solidFill>
                <a:srgbClr val="002060"/>
              </a:solidFill>
              <a:latin typeface="Arial" pitchFamily="34" charset="0"/>
              <a:cs typeface="Arial" pitchFamily="34" charset="0"/>
            </a:endParaRPr>
          </a:p>
          <a:p>
            <a:pPr lvl="0">
              <a:lnSpc>
                <a:spcPct val="150000"/>
              </a:lnSpc>
              <a:buClr>
                <a:srgbClr val="7030A0"/>
              </a:buClr>
            </a:pPr>
            <a:r>
              <a:rPr lang="es-EC" sz="2200" dirty="0">
                <a:solidFill>
                  <a:srgbClr val="002060"/>
                </a:solidFill>
                <a:latin typeface="Arial" pitchFamily="34" charset="0"/>
                <a:cs typeface="Arial" pitchFamily="34" charset="0"/>
              </a:rPr>
              <a:t>Acciones Correctivas, Preventivas y Mejora.</a:t>
            </a:r>
            <a:endParaRPr lang="es-ES" sz="2200" dirty="0">
              <a:solidFill>
                <a:srgbClr val="002060"/>
              </a:solidFill>
              <a:latin typeface="Arial" pitchFamily="34" charset="0"/>
              <a:cs typeface="Arial" pitchFamily="34" charset="0"/>
            </a:endParaRPr>
          </a:p>
          <a:p>
            <a:pPr>
              <a:lnSpc>
                <a:spcPts val="3400"/>
              </a:lnSpc>
            </a:pPr>
            <a:endParaRPr lang="es-ES" sz="2200" dirty="0">
              <a:solidFill>
                <a:srgbClr val="002060"/>
              </a:solidFill>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0567" y="4997921"/>
            <a:ext cx="4170529" cy="152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462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624" y="1124744"/>
            <a:ext cx="7416825"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1 Título"/>
          <p:cNvSpPr>
            <a:spLocks noGrp="1"/>
          </p:cNvSpPr>
          <p:nvPr>
            <p:ph type="title"/>
          </p:nvPr>
        </p:nvSpPr>
        <p:spPr>
          <a:xfrm>
            <a:off x="3132584" y="332656"/>
            <a:ext cx="6534940" cy="720080"/>
          </a:xfrm>
        </p:spPr>
        <p:txBody>
          <a:bodyPr>
            <a:noAutofit/>
          </a:bodyPr>
          <a:lstStyle/>
          <a:p>
            <a:r>
              <a:rPr lang="es-ES" sz="2400" b="1" dirty="0" smtClean="0">
                <a:solidFill>
                  <a:srgbClr val="7030A0"/>
                </a:solidFill>
                <a:latin typeface="Arial Black" pitchFamily="34" charset="0"/>
                <a:cs typeface="Arial" pitchFamily="34" charset="0"/>
              </a:rPr>
              <a:t>PROCEDIMIENTOS </a:t>
            </a:r>
            <a:br>
              <a:rPr lang="es-ES" sz="2400" b="1" dirty="0" smtClean="0">
                <a:solidFill>
                  <a:srgbClr val="7030A0"/>
                </a:solidFill>
                <a:latin typeface="Arial Black" pitchFamily="34" charset="0"/>
                <a:cs typeface="Arial" pitchFamily="34" charset="0"/>
              </a:rPr>
            </a:br>
            <a:r>
              <a:rPr lang="es-ES" sz="2400" b="1" dirty="0" smtClean="0">
                <a:solidFill>
                  <a:srgbClr val="7030A0"/>
                </a:solidFill>
                <a:latin typeface="Arial Black" pitchFamily="34" charset="0"/>
                <a:cs typeface="Arial" pitchFamily="34" charset="0"/>
              </a:rPr>
              <a:t>DE LA CADENA DE VALOR</a:t>
            </a:r>
            <a:endParaRPr lang="es-ES" sz="2400" b="1" dirty="0">
              <a:solidFill>
                <a:srgbClr val="7030A0"/>
              </a:solidFill>
              <a:latin typeface="Arial Black" pitchFamily="34" charset="0"/>
              <a:cs typeface="Arial" pitchFamily="34" charset="0"/>
            </a:endParaRPr>
          </a:p>
        </p:txBody>
      </p:sp>
      <p:sp>
        <p:nvSpPr>
          <p:cNvPr id="3" name="2 CuadroTexto"/>
          <p:cNvSpPr txBox="1"/>
          <p:nvPr/>
        </p:nvSpPr>
        <p:spPr>
          <a:xfrm>
            <a:off x="377211" y="2649686"/>
            <a:ext cx="1845596" cy="923330"/>
          </a:xfrm>
          <a:prstGeom prst="rect">
            <a:avLst/>
          </a:prstGeom>
          <a:noFill/>
        </p:spPr>
        <p:txBody>
          <a:bodyPr wrap="square" rtlCol="0">
            <a:spAutoFit/>
          </a:bodyPr>
          <a:lstStyle/>
          <a:p>
            <a:pPr algn="ctr"/>
            <a:r>
              <a:rPr lang="es-ES" b="1" dirty="0">
                <a:solidFill>
                  <a:srgbClr val="002060"/>
                </a:solidFill>
              </a:rPr>
              <a:t>Planificación de construcción de puentes</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88" y="1413813"/>
            <a:ext cx="1836000"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D:\Carpeta William\ESPE-MED\ESPE-fotos-TESIS\PERSONAL E INSTALACIONES CP.CEE\DSC0343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752" y="1844824"/>
            <a:ext cx="1871748" cy="12176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779604" y="3081734"/>
            <a:ext cx="1736895" cy="923330"/>
          </a:xfrm>
          <a:prstGeom prst="rect">
            <a:avLst/>
          </a:prstGeom>
          <a:noFill/>
        </p:spPr>
        <p:txBody>
          <a:bodyPr wrap="square" rtlCol="0">
            <a:spAutoFit/>
          </a:bodyPr>
          <a:lstStyle/>
          <a:p>
            <a:pPr algn="ctr"/>
            <a:r>
              <a:rPr lang="es-ES" b="1" dirty="0">
                <a:solidFill>
                  <a:srgbClr val="002060"/>
                </a:solidFill>
              </a:rPr>
              <a:t>Bodegaje de material puentes</a:t>
            </a:r>
          </a:p>
        </p:txBody>
      </p:sp>
      <p:sp>
        <p:nvSpPr>
          <p:cNvPr id="9" name="8 CuadroTexto"/>
          <p:cNvSpPr txBox="1"/>
          <p:nvPr/>
        </p:nvSpPr>
        <p:spPr>
          <a:xfrm>
            <a:off x="8749208" y="3441774"/>
            <a:ext cx="1800200" cy="923330"/>
          </a:xfrm>
          <a:prstGeom prst="rect">
            <a:avLst/>
          </a:prstGeom>
          <a:noFill/>
        </p:spPr>
        <p:txBody>
          <a:bodyPr wrap="square" rtlCol="0">
            <a:spAutoFit/>
          </a:bodyPr>
          <a:lstStyle/>
          <a:p>
            <a:pPr algn="ctr"/>
            <a:r>
              <a:rPr lang="es-ES" b="1" dirty="0">
                <a:solidFill>
                  <a:srgbClr val="002060"/>
                </a:solidFill>
              </a:rPr>
              <a:t>Transporte de material puentes</a:t>
            </a:r>
          </a:p>
        </p:txBody>
      </p:sp>
      <p:pic>
        <p:nvPicPr>
          <p:cNvPr id="717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9208" y="2107381"/>
            <a:ext cx="1800000" cy="1334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431071" y="4912246"/>
            <a:ext cx="1656184" cy="923330"/>
          </a:xfrm>
          <a:prstGeom prst="rect">
            <a:avLst/>
          </a:prstGeom>
          <a:noFill/>
        </p:spPr>
        <p:txBody>
          <a:bodyPr wrap="square" rtlCol="0">
            <a:spAutoFit/>
          </a:bodyPr>
          <a:lstStyle/>
          <a:p>
            <a:pPr algn="ctr"/>
            <a:r>
              <a:rPr lang="es-ES" b="1" dirty="0">
                <a:solidFill>
                  <a:srgbClr val="002060"/>
                </a:solidFill>
              </a:rPr>
              <a:t>Montaje de puentes </a:t>
            </a:r>
            <a:r>
              <a:rPr lang="es-ES" b="1" dirty="0" smtClean="0">
                <a:solidFill>
                  <a:srgbClr val="002060"/>
                </a:solidFill>
              </a:rPr>
              <a:t>modulares</a:t>
            </a:r>
            <a:endParaRPr lang="es-ES" b="1" dirty="0">
              <a:solidFill>
                <a:srgbClr val="002060"/>
              </a:solidFill>
            </a:endParaRPr>
          </a:p>
        </p:txBody>
      </p:sp>
      <p:pic>
        <p:nvPicPr>
          <p:cNvPr id="717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255" y="3738746"/>
            <a:ext cx="1800000" cy="113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4860576" y="5446965"/>
            <a:ext cx="1728392" cy="646331"/>
          </a:xfrm>
          <a:prstGeom prst="rect">
            <a:avLst/>
          </a:prstGeom>
          <a:noFill/>
        </p:spPr>
        <p:txBody>
          <a:bodyPr wrap="square" rtlCol="0">
            <a:spAutoFit/>
          </a:bodyPr>
          <a:lstStyle/>
          <a:p>
            <a:pPr algn="ctr"/>
            <a:r>
              <a:rPr lang="es-ES" b="1" dirty="0">
                <a:solidFill>
                  <a:srgbClr val="002060"/>
                </a:solidFill>
              </a:rPr>
              <a:t>Mantenimiento de puentes</a:t>
            </a:r>
          </a:p>
        </p:txBody>
      </p:sp>
      <p:pic>
        <p:nvPicPr>
          <p:cNvPr id="717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544" y="4125267"/>
            <a:ext cx="1800000" cy="1348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8749208" y="5805264"/>
            <a:ext cx="1827211" cy="923330"/>
          </a:xfrm>
          <a:prstGeom prst="rect">
            <a:avLst/>
          </a:prstGeom>
          <a:noFill/>
        </p:spPr>
        <p:txBody>
          <a:bodyPr wrap="square" rtlCol="0">
            <a:spAutoFit/>
          </a:bodyPr>
          <a:lstStyle/>
          <a:p>
            <a:pPr algn="ctr"/>
            <a:r>
              <a:rPr lang="es-ES" b="1" dirty="0">
                <a:solidFill>
                  <a:srgbClr val="002060"/>
                </a:solidFill>
              </a:rPr>
              <a:t>Desmontaje de puentes modulares</a:t>
            </a:r>
          </a:p>
        </p:txBody>
      </p:sp>
      <p:pic>
        <p:nvPicPr>
          <p:cNvPr id="717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9208" y="4509120"/>
            <a:ext cx="1800000" cy="1302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7246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fade">
                                      <p:cBhvr>
                                        <p:cTn id="15" dur="500"/>
                                        <p:tgtEl>
                                          <p:spTgt spid="717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3"/>
                                        </p:tgtEl>
                                        <p:attrNameLst>
                                          <p:attrName>style.visibility</p:attrName>
                                        </p:attrNameLst>
                                      </p:cBhvr>
                                      <p:to>
                                        <p:strVal val="visible"/>
                                      </p:to>
                                    </p:set>
                                    <p:animEffect transition="in" filter="fade">
                                      <p:cBhvr>
                                        <p:cTn id="23" dur="500"/>
                                        <p:tgtEl>
                                          <p:spTgt spid="717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Effect transition="in" filter="fade">
                                      <p:cBhvr>
                                        <p:cTn id="31" dur="500"/>
                                        <p:tgtEl>
                                          <p:spTgt spid="71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75"/>
                                        </p:tgtEl>
                                        <p:attrNameLst>
                                          <p:attrName>style.visibility</p:attrName>
                                        </p:attrNameLst>
                                      </p:cBhvr>
                                      <p:to>
                                        <p:strVal val="visible"/>
                                      </p:to>
                                    </p:set>
                                    <p:anim calcmode="lin" valueType="num">
                                      <p:cBhvr additive="base">
                                        <p:cTn id="39" dur="500" fill="hold"/>
                                        <p:tgtEl>
                                          <p:spTgt spid="7175"/>
                                        </p:tgtEl>
                                        <p:attrNameLst>
                                          <p:attrName>ppt_x</p:attrName>
                                        </p:attrNameLst>
                                      </p:cBhvr>
                                      <p:tavLst>
                                        <p:tav tm="0">
                                          <p:val>
                                            <p:strVal val="#ppt_x"/>
                                          </p:val>
                                        </p:tav>
                                        <p:tav tm="100000">
                                          <p:val>
                                            <p:strVal val="#ppt_x"/>
                                          </p:val>
                                        </p:tav>
                                      </p:tavLst>
                                    </p:anim>
                                    <p:anim calcmode="lin" valueType="num">
                                      <p:cBhvr additive="base">
                                        <p:cTn id="40" dur="500" fill="hold"/>
                                        <p:tgtEl>
                                          <p:spTgt spid="717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4"/>
          <a:stretch>
            <a:fillRect/>
          </a:stretch>
        </p:blipFill>
        <p:spPr>
          <a:xfrm>
            <a:off x="10261376" y="229054"/>
            <a:ext cx="630086" cy="677952"/>
          </a:xfrm>
          <a:prstGeom prst="rect">
            <a:avLst/>
          </a:prstGeom>
        </p:spPr>
      </p:pic>
      <p:sp>
        <p:nvSpPr>
          <p:cNvPr id="2" name="1 Título"/>
          <p:cNvSpPr>
            <a:spLocks noGrp="1"/>
          </p:cNvSpPr>
          <p:nvPr>
            <p:ph type="title"/>
          </p:nvPr>
        </p:nvSpPr>
        <p:spPr>
          <a:xfrm>
            <a:off x="2916561" y="266320"/>
            <a:ext cx="7272807" cy="714408"/>
          </a:xfrm>
        </p:spPr>
        <p:txBody>
          <a:bodyPr>
            <a:noAutofit/>
          </a:bodyPr>
          <a:lstStyle/>
          <a:p>
            <a:r>
              <a:rPr lang="es-ES" sz="2400" b="1" dirty="0" smtClean="0">
                <a:solidFill>
                  <a:srgbClr val="7030A0"/>
                </a:solidFill>
                <a:latin typeface="Arial Black" pitchFamily="34" charset="0"/>
                <a:cs typeface="Arial" pitchFamily="34" charset="0"/>
              </a:rPr>
              <a:t>INFORMACIÓN GENERAL DE LA EMPRESA</a:t>
            </a:r>
            <a:endParaRPr lang="es-ES" sz="2400" b="1" dirty="0">
              <a:solidFill>
                <a:srgbClr val="7030A0"/>
              </a:solidFill>
              <a:latin typeface="Arial Black" pitchFamily="34" charset="0"/>
              <a:cs typeface="Arial" pitchFamily="34" charset="0"/>
            </a:endParaRPr>
          </a:p>
        </p:txBody>
      </p:sp>
      <p:sp>
        <p:nvSpPr>
          <p:cNvPr id="3" name="2 Marcador de contenido"/>
          <p:cNvSpPr>
            <a:spLocks noGrp="1"/>
          </p:cNvSpPr>
          <p:nvPr>
            <p:ph idx="1"/>
          </p:nvPr>
        </p:nvSpPr>
        <p:spPr>
          <a:xfrm>
            <a:off x="-2255" y="3717032"/>
            <a:ext cx="11055719" cy="1224136"/>
          </a:xfrm>
        </p:spPr>
        <p:txBody>
          <a:bodyPr>
            <a:noAutofit/>
          </a:bodyPr>
          <a:lstStyle/>
          <a:p>
            <a:pPr>
              <a:buClr>
                <a:srgbClr val="7030A0"/>
              </a:buClr>
            </a:pPr>
            <a:r>
              <a:rPr lang="es-EC" sz="2200" dirty="0">
                <a:solidFill>
                  <a:srgbClr val="002060"/>
                </a:solidFill>
                <a:latin typeface="Arial" pitchFamily="34" charset="0"/>
                <a:cs typeface="Arial" pitchFamily="34" charset="0"/>
              </a:rPr>
              <a:t>La Matriz del CEE se encuentra </a:t>
            </a:r>
            <a:r>
              <a:rPr lang="es-EC" sz="2200" dirty="0" smtClean="0">
                <a:solidFill>
                  <a:srgbClr val="002060"/>
                </a:solidFill>
                <a:latin typeface="Arial" pitchFamily="34" charset="0"/>
                <a:cs typeface="Arial" pitchFamily="34" charset="0"/>
              </a:rPr>
              <a:t>ubicada </a:t>
            </a:r>
            <a:r>
              <a:rPr lang="es-EC" sz="2200" dirty="0">
                <a:solidFill>
                  <a:srgbClr val="002060"/>
                </a:solidFill>
                <a:latin typeface="Arial" pitchFamily="34" charset="0"/>
                <a:cs typeface="Arial" pitchFamily="34" charset="0"/>
              </a:rPr>
              <a:t>en la ciudad de Quito, parroquia La Magdalena; sus Unidades Militares y Grupos de Trabajo están desplazados a lo largo y ancho del país, según los proyectos vigentes.  </a:t>
            </a:r>
          </a:p>
        </p:txBody>
      </p:sp>
      <p:sp>
        <p:nvSpPr>
          <p:cNvPr id="4" name="3 CuadroTexto"/>
          <p:cNvSpPr txBox="1"/>
          <p:nvPr/>
        </p:nvSpPr>
        <p:spPr>
          <a:xfrm>
            <a:off x="4871759" y="1167135"/>
            <a:ext cx="5389617" cy="461665"/>
          </a:xfrm>
          <a:prstGeom prst="rect">
            <a:avLst/>
          </a:prstGeom>
          <a:noFill/>
        </p:spPr>
        <p:txBody>
          <a:bodyPr wrap="none" rtlCol="0">
            <a:spAutoFit/>
          </a:bodyPr>
          <a:lstStyle/>
          <a:p>
            <a:r>
              <a:rPr lang="es-ES" sz="2400" b="1" dirty="0" smtClean="0">
                <a:solidFill>
                  <a:srgbClr val="7030A0"/>
                </a:solidFill>
              </a:rPr>
              <a:t>Cuerpo de Ingenieros del Ejército (CEE)</a:t>
            </a:r>
            <a:endParaRPr lang="es-ES" sz="2400" b="1" dirty="0">
              <a:solidFill>
                <a:srgbClr val="7030A0"/>
              </a:solidFill>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145" y="945642"/>
            <a:ext cx="3373099" cy="180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2 Marcador de contenido"/>
          <p:cNvSpPr txBox="1">
            <a:spLocks/>
          </p:cNvSpPr>
          <p:nvPr/>
        </p:nvSpPr>
        <p:spPr>
          <a:xfrm>
            <a:off x="3636639" y="1658417"/>
            <a:ext cx="7416825" cy="1770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7030A0"/>
              </a:buClr>
            </a:pPr>
            <a:r>
              <a:rPr lang="es-EC" sz="2200" dirty="0" smtClean="0">
                <a:solidFill>
                  <a:srgbClr val="002060"/>
                </a:solidFill>
                <a:latin typeface="Arial" pitchFamily="34" charset="0"/>
                <a:cs typeface="Arial" pitchFamily="34" charset="0"/>
              </a:rPr>
              <a:t>El CEE ha participado fructíferamente en la defensa y desarrollo de la nación, como es evidente desde el inicio de la época petrolera, conflictos armados de </a:t>
            </a:r>
            <a:r>
              <a:rPr lang="es-EC" sz="2200" dirty="0" err="1" smtClean="0">
                <a:solidFill>
                  <a:srgbClr val="002060"/>
                </a:solidFill>
                <a:latin typeface="Arial" pitchFamily="34" charset="0"/>
                <a:cs typeface="Arial" pitchFamily="34" charset="0"/>
              </a:rPr>
              <a:t>Paquisha</a:t>
            </a:r>
            <a:r>
              <a:rPr lang="es-EC" sz="2200" dirty="0" smtClean="0">
                <a:solidFill>
                  <a:srgbClr val="002060"/>
                </a:solidFill>
                <a:latin typeface="Arial" pitchFamily="34" charset="0"/>
                <a:cs typeface="Arial" pitchFamily="34" charset="0"/>
              </a:rPr>
              <a:t> y el </a:t>
            </a:r>
            <a:r>
              <a:rPr lang="es-EC" sz="2200" dirty="0" err="1" smtClean="0">
                <a:solidFill>
                  <a:srgbClr val="002060"/>
                </a:solidFill>
                <a:latin typeface="Arial" pitchFamily="34" charset="0"/>
                <a:cs typeface="Arial" pitchFamily="34" charset="0"/>
              </a:rPr>
              <a:t>Cenepa</a:t>
            </a:r>
            <a:r>
              <a:rPr lang="es-EC" sz="2200" dirty="0" smtClean="0">
                <a:solidFill>
                  <a:srgbClr val="002060"/>
                </a:solidFill>
                <a:latin typeface="Arial" pitchFamily="34" charset="0"/>
                <a:cs typeface="Arial" pitchFamily="34" charset="0"/>
              </a:rPr>
              <a:t>, mitigación de desastres naturales, emergencia vial y obras de calidad. </a:t>
            </a:r>
          </a:p>
        </p:txBody>
      </p:sp>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8236" y="4725144"/>
            <a:ext cx="3373200" cy="185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2 Marcador de contenido"/>
          <p:cNvSpPr txBox="1">
            <a:spLocks/>
          </p:cNvSpPr>
          <p:nvPr/>
        </p:nvSpPr>
        <p:spPr>
          <a:xfrm>
            <a:off x="-2398" y="5157192"/>
            <a:ext cx="7743494" cy="151216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7030A0"/>
              </a:buClr>
            </a:pPr>
            <a:r>
              <a:rPr lang="es-EC" sz="2200" dirty="0">
                <a:solidFill>
                  <a:srgbClr val="002060"/>
                </a:solidFill>
                <a:latin typeface="Arial" pitchFamily="34" charset="0"/>
                <a:cs typeface="Arial" pitchFamily="34" charset="0"/>
              </a:rPr>
              <a:t>El CEE dispone de la certificación ISO 9001:2008, ISO 14001 y OSHAS 18001, otorgada por Bureau Veritas del Ecuador; </a:t>
            </a:r>
            <a:r>
              <a:rPr lang="es-EC" sz="2200" dirty="0" smtClean="0">
                <a:solidFill>
                  <a:srgbClr val="002060"/>
                </a:solidFill>
                <a:latin typeface="Arial" pitchFamily="34" charset="0"/>
                <a:cs typeface="Arial" pitchFamily="34" charset="0"/>
              </a:rPr>
              <a:t>su alcance no incluye </a:t>
            </a:r>
            <a:r>
              <a:rPr lang="es-EC" sz="2200" dirty="0">
                <a:solidFill>
                  <a:srgbClr val="002060"/>
                </a:solidFill>
                <a:latin typeface="Arial" pitchFamily="34" charset="0"/>
                <a:cs typeface="Arial" pitchFamily="34" charset="0"/>
              </a:rPr>
              <a:t>las operaciones </a:t>
            </a:r>
            <a:r>
              <a:rPr lang="es-EC" sz="2200" dirty="0" smtClean="0">
                <a:solidFill>
                  <a:srgbClr val="002060"/>
                </a:solidFill>
                <a:latin typeface="Arial" pitchFamily="34" charset="0"/>
                <a:cs typeface="Arial" pitchFamily="34" charset="0"/>
              </a:rPr>
              <a:t>netamente militares. </a:t>
            </a:r>
            <a:endParaRPr lang="es-ES" sz="2200" dirty="0">
              <a:solidFill>
                <a:srgbClr val="002060"/>
              </a:solidFill>
              <a:latin typeface="Arial" pitchFamily="34" charset="0"/>
              <a:cs typeface="Arial" pitchFamily="34" charset="0"/>
            </a:endParaRPr>
          </a:p>
          <a:p>
            <a:pPr>
              <a:buClr>
                <a:srgbClr val="7030A0"/>
              </a:buClr>
            </a:pPr>
            <a:endParaRPr lang="es-EC" sz="2200"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521226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7 Título"/>
          <p:cNvSpPr>
            <a:spLocks noGrp="1"/>
          </p:cNvSpPr>
          <p:nvPr>
            <p:ph type="title"/>
          </p:nvPr>
        </p:nvSpPr>
        <p:spPr>
          <a:xfrm>
            <a:off x="3060576" y="859364"/>
            <a:ext cx="5400600" cy="1008988"/>
          </a:xfrm>
        </p:spPr>
        <p:style>
          <a:lnRef idx="0">
            <a:schemeClr val="accent5"/>
          </a:lnRef>
          <a:fillRef idx="3">
            <a:schemeClr val="accent5"/>
          </a:fillRef>
          <a:effectRef idx="3">
            <a:schemeClr val="accent5"/>
          </a:effectRef>
          <a:fontRef idx="minor">
            <a:schemeClr val="lt1"/>
          </a:fontRef>
        </p:style>
        <p:txBody>
          <a:bodyPr>
            <a:noAutofit/>
          </a:bodyPr>
          <a:lstStyle/>
          <a:p>
            <a:r>
              <a:rPr lang="es-ES" sz="3000" b="1" dirty="0" smtClean="0">
                <a:solidFill>
                  <a:srgbClr val="7030A0"/>
                </a:solidFill>
                <a:latin typeface="Arial Black" pitchFamily="34" charset="0"/>
                <a:cs typeface="Arial" pitchFamily="34" charset="0"/>
              </a:rPr>
              <a:t>CONCLUSIONES Y RECOMENDACIONES</a:t>
            </a:r>
            <a:endParaRPr lang="es-ES" sz="3000" b="1" dirty="0">
              <a:solidFill>
                <a:srgbClr val="7030A0"/>
              </a:solidFill>
              <a:latin typeface="Arial Black" pitchFamily="34" charset="0"/>
              <a:cs typeface="Arial" pitchFamily="34" charset="0"/>
            </a:endParaRPr>
          </a:p>
        </p:txBody>
      </p:sp>
      <p:pic>
        <p:nvPicPr>
          <p:cNvPr id="11"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7" y="260648"/>
            <a:ext cx="1817676" cy="468000"/>
          </a:xfrm>
          <a:prstGeom prst="rect">
            <a:avLst/>
          </a:prstGeom>
        </p:spPr>
      </p:pic>
      <p:pic>
        <p:nvPicPr>
          <p:cNvPr id="12" name="11 Imagen"/>
          <p:cNvPicPr/>
          <p:nvPr/>
        </p:nvPicPr>
        <p:blipFill>
          <a:blip r:embed="rId3"/>
          <a:stretch>
            <a:fillRect/>
          </a:stretch>
        </p:blipFill>
        <p:spPr>
          <a:xfrm>
            <a:off x="10405392" y="229054"/>
            <a:ext cx="486070" cy="499594"/>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784" y="3501008"/>
            <a:ext cx="5944987" cy="8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D:\Carpeta William\ESPE-MED\ESPE-fotos-TESIS\PERSONAL E INSTALACIONES CP.CEE\DSC034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136" y="3269610"/>
            <a:ext cx="4636648" cy="332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666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Marcador de contenido"/>
          <p:cNvSpPr>
            <a:spLocks noGrp="1"/>
          </p:cNvSpPr>
          <p:nvPr>
            <p:ph idx="1"/>
          </p:nvPr>
        </p:nvSpPr>
        <p:spPr>
          <a:xfrm>
            <a:off x="-1" y="980728"/>
            <a:ext cx="10891463" cy="5544616"/>
          </a:xfrm>
        </p:spPr>
        <p:txBody>
          <a:bodyPr>
            <a:noAutofit/>
          </a:bodyPr>
          <a:lstStyle/>
          <a:p>
            <a:pPr>
              <a:lnSpc>
                <a:spcPts val="3400"/>
              </a:lnSpc>
              <a:buClr>
                <a:srgbClr val="7030A0"/>
              </a:buClr>
            </a:pPr>
            <a:r>
              <a:rPr lang="es-ES" sz="2200" dirty="0">
                <a:latin typeface="Arial" pitchFamily="34" charset="0"/>
                <a:cs typeface="Arial" pitchFamily="34" charset="0"/>
              </a:rPr>
              <a:t>La gestión de la calidad es aplicable en las Instituciones Públicas, como en las Unidades </a:t>
            </a:r>
            <a:r>
              <a:rPr lang="es-ES" sz="2200" dirty="0" smtClean="0">
                <a:latin typeface="Arial" pitchFamily="34" charset="0"/>
                <a:cs typeface="Arial" pitchFamily="34" charset="0"/>
              </a:rPr>
              <a:t>Militares.</a:t>
            </a:r>
          </a:p>
          <a:p>
            <a:pPr>
              <a:lnSpc>
                <a:spcPts val="3400"/>
              </a:lnSpc>
              <a:buClr>
                <a:srgbClr val="7030A0"/>
              </a:buClr>
            </a:pPr>
            <a:r>
              <a:rPr lang="es-ES" sz="2200" dirty="0">
                <a:latin typeface="Arial" pitchFamily="34" charset="0"/>
                <a:cs typeface="Arial" pitchFamily="34" charset="0"/>
              </a:rPr>
              <a:t>El diagnóstico de la situación actual, permitió conocer que la Compañía Puentes se encuentra laborando normalmente cumpliendo su misión, como parte del Cuerpo de Ingenieros del Ejército. </a:t>
            </a:r>
            <a:endParaRPr lang="es-ES" sz="2200" dirty="0" smtClean="0">
              <a:latin typeface="Arial" pitchFamily="34" charset="0"/>
              <a:cs typeface="Arial" pitchFamily="34" charset="0"/>
            </a:endParaRPr>
          </a:p>
          <a:p>
            <a:pPr>
              <a:lnSpc>
                <a:spcPts val="3400"/>
              </a:lnSpc>
              <a:buClr>
                <a:srgbClr val="7030A0"/>
              </a:buClr>
            </a:pPr>
            <a:r>
              <a:rPr lang="es-ES" sz="2200" dirty="0" smtClean="0">
                <a:latin typeface="Arial" pitchFamily="34" charset="0"/>
                <a:cs typeface="Arial" pitchFamily="34" charset="0"/>
              </a:rPr>
              <a:t>Se </a:t>
            </a:r>
            <a:r>
              <a:rPr lang="es-ES" sz="2200" dirty="0">
                <a:latin typeface="Arial" pitchFamily="34" charset="0"/>
                <a:cs typeface="Arial" pitchFamily="34" charset="0"/>
              </a:rPr>
              <a:t>diseñó el Manual de  Calidad de la Compañía Puentes,  el  mismo que sirve de inicio para la implementación del Sistema de Gestión de Calidad en la </a:t>
            </a:r>
            <a:r>
              <a:rPr lang="es-ES" sz="2200" dirty="0" smtClean="0">
                <a:latin typeface="Arial" pitchFamily="34" charset="0"/>
                <a:cs typeface="Arial" pitchFamily="34" charset="0"/>
              </a:rPr>
              <a:t>Compañía. </a:t>
            </a:r>
          </a:p>
          <a:p>
            <a:pPr>
              <a:lnSpc>
                <a:spcPts val="3400"/>
              </a:lnSpc>
              <a:buClr>
                <a:srgbClr val="7030A0"/>
              </a:buClr>
            </a:pPr>
            <a:r>
              <a:rPr lang="es-ES" sz="2200" dirty="0" smtClean="0">
                <a:latin typeface="Arial" pitchFamily="34" charset="0"/>
                <a:cs typeface="Arial" pitchFamily="34" charset="0"/>
              </a:rPr>
              <a:t>Se </a:t>
            </a:r>
            <a:r>
              <a:rPr lang="es-ES" sz="2200" dirty="0">
                <a:latin typeface="Arial" pitchFamily="34" charset="0"/>
                <a:cs typeface="Arial" pitchFamily="34" charset="0"/>
              </a:rPr>
              <a:t>determinó los procedimientos mandatorios de la Norma ISO 9001:2008 y los demás procedimientos que la Compañía establece que son necesarios para el cumplimiento de la misión</a:t>
            </a:r>
            <a:r>
              <a:rPr lang="es-ES" sz="2200" dirty="0" smtClean="0">
                <a:latin typeface="Arial" pitchFamily="34" charset="0"/>
                <a:cs typeface="Arial" pitchFamily="34" charset="0"/>
              </a:rPr>
              <a:t>.</a:t>
            </a:r>
          </a:p>
          <a:p>
            <a:pPr>
              <a:lnSpc>
                <a:spcPts val="3400"/>
              </a:lnSpc>
              <a:buClr>
                <a:srgbClr val="7030A0"/>
              </a:buClr>
            </a:pPr>
            <a:r>
              <a:rPr lang="es-ES" sz="2200" dirty="0">
                <a:latin typeface="Arial" pitchFamily="34" charset="0"/>
                <a:cs typeface="Arial" pitchFamily="34" charset="0"/>
              </a:rPr>
              <a:t>Hay una excelente predisposición de la Compañía Puentes para realizar los cambios y mejoras </a:t>
            </a:r>
            <a:r>
              <a:rPr lang="es-ES" sz="2200" dirty="0" smtClean="0">
                <a:latin typeface="Arial" pitchFamily="34" charset="0"/>
                <a:cs typeface="Arial" pitchFamily="34" charset="0"/>
              </a:rPr>
              <a:t>necesarias. </a:t>
            </a:r>
          </a:p>
          <a:p>
            <a:pPr>
              <a:lnSpc>
                <a:spcPts val="3400"/>
              </a:lnSpc>
              <a:buClr>
                <a:srgbClr val="7030A0"/>
              </a:buClr>
            </a:pPr>
            <a:endParaRPr lang="es-ES" sz="2200" dirty="0">
              <a:latin typeface="Arial" pitchFamily="34" charset="0"/>
              <a:cs typeface="Arial" pitchFamily="34" charset="0"/>
            </a:endParaRPr>
          </a:p>
        </p:txBody>
      </p:sp>
      <p:sp>
        <p:nvSpPr>
          <p:cNvPr id="5" name="1 Título"/>
          <p:cNvSpPr>
            <a:spLocks noGrp="1"/>
          </p:cNvSpPr>
          <p:nvPr>
            <p:ph type="title"/>
          </p:nvPr>
        </p:nvSpPr>
        <p:spPr>
          <a:xfrm>
            <a:off x="3798444" y="267705"/>
            <a:ext cx="5094780" cy="748672"/>
          </a:xfrm>
        </p:spPr>
        <p:txBody>
          <a:bodyPr>
            <a:noAutofit/>
          </a:bodyPr>
          <a:lstStyle/>
          <a:p>
            <a:r>
              <a:rPr lang="es-ES" sz="2400" b="1" dirty="0" smtClean="0">
                <a:solidFill>
                  <a:srgbClr val="7030A0"/>
                </a:solidFill>
                <a:latin typeface="Arial Black" pitchFamily="34" charset="0"/>
                <a:cs typeface="Arial" pitchFamily="34" charset="0"/>
              </a:rPr>
              <a:t>CONCLUSIONES</a:t>
            </a:r>
            <a:endParaRPr lang="es-ES" sz="2400" b="1" dirty="0">
              <a:solidFill>
                <a:srgbClr val="7030A0"/>
              </a:solidFill>
              <a:latin typeface="Arial Black" pitchFamily="34" charset="0"/>
              <a:cs typeface="Arial" pitchFamily="34" charset="0"/>
            </a:endParaRPr>
          </a:p>
        </p:txBody>
      </p:sp>
    </p:spTree>
    <p:extLst>
      <p:ext uri="{BB962C8B-B14F-4D97-AF65-F5344CB8AC3E}">
        <p14:creationId xmlns:p14="http://schemas.microsoft.com/office/powerpoint/2010/main" val="42214253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5" name="1 Título"/>
          <p:cNvSpPr>
            <a:spLocks noGrp="1"/>
          </p:cNvSpPr>
          <p:nvPr>
            <p:ph type="title"/>
          </p:nvPr>
        </p:nvSpPr>
        <p:spPr>
          <a:xfrm>
            <a:off x="3924672" y="448080"/>
            <a:ext cx="4824536" cy="820680"/>
          </a:xfrm>
        </p:spPr>
        <p:txBody>
          <a:bodyPr>
            <a:noAutofit/>
          </a:bodyPr>
          <a:lstStyle/>
          <a:p>
            <a:r>
              <a:rPr lang="es-ES" sz="2400" b="1" dirty="0" smtClean="0">
                <a:solidFill>
                  <a:srgbClr val="7030A0"/>
                </a:solidFill>
                <a:latin typeface="Arial Black" pitchFamily="34" charset="0"/>
                <a:cs typeface="Arial" pitchFamily="34" charset="0"/>
              </a:rPr>
              <a:t>RECOMENDACIONES</a:t>
            </a:r>
            <a:endParaRPr lang="es-ES" sz="2400" b="1" dirty="0">
              <a:solidFill>
                <a:srgbClr val="7030A0"/>
              </a:solidFill>
              <a:latin typeface="Arial Black" pitchFamily="34" charset="0"/>
              <a:cs typeface="Arial" pitchFamily="34" charset="0"/>
            </a:endParaRPr>
          </a:p>
        </p:txBody>
      </p:sp>
      <p:sp>
        <p:nvSpPr>
          <p:cNvPr id="9" name="1 Marcador de contenido"/>
          <p:cNvSpPr>
            <a:spLocks noGrp="1"/>
          </p:cNvSpPr>
          <p:nvPr>
            <p:ph idx="1"/>
          </p:nvPr>
        </p:nvSpPr>
        <p:spPr>
          <a:xfrm>
            <a:off x="-1" y="1412776"/>
            <a:ext cx="10891463" cy="5544616"/>
          </a:xfrm>
        </p:spPr>
        <p:txBody>
          <a:bodyPr>
            <a:noAutofit/>
          </a:bodyPr>
          <a:lstStyle/>
          <a:p>
            <a:pPr lvl="0">
              <a:lnSpc>
                <a:spcPts val="3400"/>
              </a:lnSpc>
              <a:buClr>
                <a:srgbClr val="7030A0"/>
              </a:buClr>
            </a:pPr>
            <a:r>
              <a:rPr lang="es-ES" sz="2200" dirty="0">
                <a:latin typeface="Arial" pitchFamily="34" charset="0"/>
                <a:cs typeface="Arial" pitchFamily="34" charset="0"/>
              </a:rPr>
              <a:t>Proponer la difusión del Manual de Calidad de la Compañía Puentes en todos los niveles para su conocimiento y creación de  una cultura de calidad participativa.</a:t>
            </a:r>
          </a:p>
          <a:p>
            <a:pPr>
              <a:lnSpc>
                <a:spcPts val="3400"/>
              </a:lnSpc>
              <a:buClr>
                <a:srgbClr val="7030A0"/>
              </a:buClr>
            </a:pPr>
            <a:r>
              <a:rPr lang="es-ES" sz="2200" dirty="0" smtClean="0">
                <a:latin typeface="Arial" pitchFamily="34" charset="0"/>
                <a:cs typeface="Arial" pitchFamily="34" charset="0"/>
              </a:rPr>
              <a:t>Revisar </a:t>
            </a:r>
            <a:r>
              <a:rPr lang="es-ES" sz="2200" dirty="0">
                <a:latin typeface="Arial" pitchFamily="34" charset="0"/>
                <a:cs typeface="Arial" pitchFamily="34" charset="0"/>
              </a:rPr>
              <a:t>los procedimientos mandatorios de la ISO, así como los procedimientos para las operaciones militares de construcción de puentes modulares.</a:t>
            </a:r>
          </a:p>
          <a:p>
            <a:pPr>
              <a:lnSpc>
                <a:spcPts val="3400"/>
              </a:lnSpc>
              <a:buClr>
                <a:srgbClr val="7030A0"/>
              </a:buClr>
            </a:pPr>
            <a:r>
              <a:rPr lang="es-ES" sz="2200" dirty="0" smtClean="0">
                <a:latin typeface="Arial" pitchFamily="34" charset="0"/>
                <a:cs typeface="Arial" pitchFamily="34" charset="0"/>
              </a:rPr>
              <a:t>Gestionar </a:t>
            </a:r>
            <a:r>
              <a:rPr lang="es-ES" sz="2200" dirty="0">
                <a:latin typeface="Arial" pitchFamily="34" charset="0"/>
                <a:cs typeface="Arial" pitchFamily="34" charset="0"/>
              </a:rPr>
              <a:t>la creación de una partida presupuestaria de asignación de recursos necesarios para el Sistema de Gestión de </a:t>
            </a:r>
            <a:r>
              <a:rPr lang="es-ES" sz="2200" dirty="0" smtClean="0">
                <a:latin typeface="Arial" pitchFamily="34" charset="0"/>
                <a:cs typeface="Arial" pitchFamily="34" charset="0"/>
              </a:rPr>
              <a:t>Calidad. </a:t>
            </a:r>
            <a:endParaRPr lang="es-ES" sz="2200" dirty="0">
              <a:latin typeface="Arial" pitchFamily="34" charset="0"/>
              <a:cs typeface="Arial" pitchFamily="34" charset="0"/>
            </a:endParaRPr>
          </a:p>
          <a:p>
            <a:pPr>
              <a:lnSpc>
                <a:spcPts val="3400"/>
              </a:lnSpc>
              <a:buClr>
                <a:srgbClr val="7030A0"/>
              </a:buClr>
            </a:pPr>
            <a:r>
              <a:rPr lang="es-ES" sz="2200" dirty="0">
                <a:latin typeface="Arial" pitchFamily="34" charset="0"/>
                <a:cs typeface="Arial" pitchFamily="34" charset="0"/>
              </a:rPr>
              <a:t>Delegar un Oficial en representación del Comandante de la Compañía, responsable de la implementación del Sistema de Gestión de </a:t>
            </a:r>
            <a:r>
              <a:rPr lang="es-ES" sz="2200" dirty="0" smtClean="0">
                <a:latin typeface="Arial" pitchFamily="34" charset="0"/>
                <a:cs typeface="Arial" pitchFamily="34" charset="0"/>
              </a:rPr>
              <a:t>Calidad. </a:t>
            </a:r>
            <a:endParaRPr lang="es-ES" sz="2200" dirty="0">
              <a:latin typeface="Arial" pitchFamily="34" charset="0"/>
              <a:cs typeface="Arial" pitchFamily="34" charset="0"/>
            </a:endParaRPr>
          </a:p>
          <a:p>
            <a:pPr lvl="0">
              <a:lnSpc>
                <a:spcPts val="3400"/>
              </a:lnSpc>
              <a:buClr>
                <a:srgbClr val="7030A0"/>
              </a:buClr>
            </a:pPr>
            <a:r>
              <a:rPr lang="es-ES" sz="2200" dirty="0">
                <a:latin typeface="Arial" pitchFamily="34" charset="0"/>
                <a:cs typeface="Arial" pitchFamily="34" charset="0"/>
              </a:rPr>
              <a:t>Implementar el Sistema de Gestión de Calidad de la Compañía Puentes del CEE, basado en la Norma ISO 9001:2008, con el propósito de alcanzar la excelencia en el cumplimiento de la misión.</a:t>
            </a:r>
          </a:p>
          <a:p>
            <a:pPr>
              <a:lnSpc>
                <a:spcPts val="3400"/>
              </a:lnSpc>
              <a:buClr>
                <a:srgbClr val="7030A0"/>
              </a:buClr>
            </a:pPr>
            <a:endParaRPr lang="es-ES" sz="2200" dirty="0">
              <a:latin typeface="Arial" pitchFamily="34" charset="0"/>
              <a:cs typeface="Arial" pitchFamily="34" charset="0"/>
            </a:endParaRPr>
          </a:p>
        </p:txBody>
      </p:sp>
    </p:spTree>
    <p:extLst>
      <p:ext uri="{BB962C8B-B14F-4D97-AF65-F5344CB8AC3E}">
        <p14:creationId xmlns:p14="http://schemas.microsoft.com/office/powerpoint/2010/main" val="26602808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199" name="AutoShape 13" descr="data:image/jpeg;base64,/9j/4AAQSkZJRgABAQAAAQABAAD/2wCEAAkGBxQSEhUUExQVFRUXGR0bGBgYGBoaHBscGhwbFhoYGBccHSggHBwlHBcXITEiJSksLi4uGB8zODMsNygtLisBCgoKDg0OGxAQGywkHyQsLCwsLCwsLCwsLCwsLCwsLCwsLCwsLCwsLCwsLCwsLCwsLCwsLCwsLCwsLCwsLCwsLP/AABEIALABHgMBIgACEQEDEQH/xAAcAAABBAMBAAAAAAAAAAAAAAAFAwQGBwACCAH/xABOEAABAwIDBAcCCQgHBwUBAAABAgMRAAQSITEFBkFRBxMUImFxkTKBI0JScqGxstHSFSQzNZKTwfAlU1Ric7PhFzREY4KioxZDg9Pxwv/EABkBAAMBAQEAAAAAAAAAAAAAAAACAwEEBf/EACgRAAICAQQBBAMAAwEAAAAAAAABAhEDBBIhMUETIjJhUXGBM1LRFP/aAAwDAQACEQMRAD8AvGtVqgTW1JXHsnyoA07WnxrO1p8fSqw6W71xpu36pxxuVrnAtSZhIicJE1VFxvBdA/71c/vnPxUlsdROpu1p8fSs7WnxrmVG3Lop/wB5uP3zn4qZt7fupjtVz+/c/FW2zdqOpu1p8aztafH0rlq429df2q5/fufipG629dxld3P7938VHJm06r7Wnx9KztafGuWLHb13hM3VyfN9w/8A9VuzvBdT/vVz++c/FRyG06k7Ynx9KztafH0rmF3b91/arj985+Kkv/UF1/arn985+KjkNp1H2tPj6Vna0+PpXL+++37tF3hRdXCR1LBhLzgEllBJgK4mTQZO8F7/AGy6/fufiosyjrntafH0rO1p8fSuSk7fvP7Zdfv3fxUs3ty8kfnd1+/d/FSuVDKB1f2tPj6Vna0+PpXOOwO33Bhu4uVcyX3IHmcVSlO796hJK7x6eQedP0zU3ma8DLDZcva0+PpWdrT4+lUM9fXKcu0P5ZH4VfD/AKqTG0bj+0P/AL1f31Naq/APFXZfva0+PpWdrT4+lUC/tW4T/wAQ+P8A5V/fQ6521dDS4f8A3q/xU3/o+jPTR0f2tPjWdrT4+lc1L2zdH/ibkf8AzOfiqwt3Q49b26lvXBIbJJSskq+FWMyo55ACnx5d7oyUKVlp9rT4+lZ2tPj6VCvyWENrlbxyKgvrnJEHEE4ZyAiNNKe7vsJW2CrErvHMrXpPzvGrUxOCUdrT4+lZ2tPj6Uj+Smvkn9pX31g2U18k/tK++jkOBbtafH0rO1p8fSkvyU18k/tK++s/JTXyT+0r76OQ4Fe1p8fSs7Wnx9KS/JTXyT+0r76z8lNfJP7Svvo5DgV7Wnx9KztafH0pL8lNfJP7Svvpq4gJJAyA0rHaBJD/ALWnx9KztafGh1e1m4baGKSuPZPlStJXHsnypxCp+mX9FbfPX9kVTl37VXJ0yD4O2+ev7Iqm75PepEWXQR2cMZw8Br91TrdzZbGNMpTGVQbZJCScxnrU03b2rbtqHWOAGdJ/jQaTfa24VtcNH4MJVwUkQRVI7zbJXauqaWNNDwI4EV0zYXbS2gtDiSgjXEI9Zqqemlptxtt1CkLIUUkpIORE5x4itETKx2ee6a8bHerXZ51rdBzNAx4+rOkya3uRNNyKACe/Lc3c/wDIt/8AIboM0mpDvm3NyPFlj/IboO0kTUpM1RPENZinXU+GVbFvlTttvKoSmUXBb25aEo2ewUgDuknxUFKBJrfa98lCMS1hIOQ8TyoHuptAi2SgGUgQByOIlUfQffTnaWymX1IUoFUEaknPkkaZya5cmVSdHfiwuKt+QFcOJU9hCgZkKGUjKR51q5bxTjbdikXLS0NLBTGMlBA4gEmOU0tdNycqbHFJHPq+wHcpyg+6hzjdGLlnxpsWgapKLZxxdAxxuNKtDcxITZNPKVCEtrBHk6pU/wAKrt2B51YG7rYXYobUnGktLJHyvhFykDxgVXTr3BN8BJnee2dxp61KSpPcCwUGSD3cRyJOsTRXYCcLZ5YpHkQk5HQ+6qKuLZRU4ppp1pkrKSl0ye/ihGAHMZRM8Ip9s3eZy0bUlLi2ykDCAqUEHWEEFPdnlwrtInSDLyVjEkhQOhBkeorVx7l3o1AOfpVT7ub23jVgHgw0We8pOEHHhkyvAkQSTJyzzmpFu7t9F431yciTmBwOvPxBoAmSFnUGeOE6ilE3ImDkeR++gYdUdFTx9PprVx2dSfroAkk1oFnPI5eWfiKCWN8pJAMlJjXhwmjoNACeMkApAzjUxl6UwuPaPnQfae9RZKkoQHMOU4wMxqPMAaUQt7sPJDidFiR76WQ0RQV7Xgr2kGDFJXHsnypWkrj2T5VUmVT0x/o7b56/siqcu/aFXD0x/o7b56/siqevT3qRFkF9jtJVJ0gwZp/ZbKBcnHgSeQERxGdD9lvc+UelEhfhuTMeNBqC26uwzdN3aeuWlKVoIKSQnCCQolvQ8M/Ch+/1q6020hfVFMEYm0YQSNJHyo4+NOtx7pDL4Uq8CUKgKAAAPHCokcedN+lfaYdug2gyhtE5aSsA5R4Ya0whNmuJrds5mkLcUskUAeuqpEu6164abuHI0GEn3uTNyP8AAY/yG6CFBBFGt7h+cD/Bt/8AIboWlMiK55PkrEcMmU1uFnhSTICRJIjjNIuX0mGs/wC99w41NQbfBk5xiuSSbrOPKfaZaMF1Xsk64UlXLkk1OWtpL7qEABwmBI0OmU8agu4rZZvrV5ZlQdSPILls/aq5tv7sY3m3mYSpKwpSdJgzIPOky6R2px78ltLrU04y68EFubK5be61alGZ6ySYPLUnjSRdFF+lLarltaKcSO8pQQCeEzw46VVlhvloHUEf3kmR+zrVFha6J5c+98k0fjWgrrsKy0rZrarbqe4sH+eIpO4E++lbJJHlxnmDVh7rGbRmSY6p2cIGL21ThPOBppVbMrjumpQ4227a2rKnyyVoXGHEFGHTGFWIAZga61TD8rMn0Ad5rhT10kttXXZu6pxtzFhUpBPEKMEggajIGhl9ZBbkDEolQAZSFENoIASVGMiTOZ5CSc6kFsmH1261kFMALCypJTH9WMpVmCCQRMgnSnWyN2Li3ubftTgUi4UsuFK/YwJ61LRMDWDnpE11khbYa0MoaadbSVNpSHCVnuqblPcz0iT4yIma9ttposr+4CAssOJS8qAMKSolPwYGpJ4c5pxvba2124lbdvgKBGIZBQTocIPDLMidK0tWXVqCSkBJgSCZSBx5GJJy50AThi5BSFJMg6ffSouOc/z/AAqONX6Wj8G3KEDAhJgBSR8mRkomfThNN917+7vFkraDKUqTjSPipzyCyTiUohPKBNAEhvdqhkBcSQRA8ePjwNB9t7ydaFqdWtgpQoQkuYUxPfUnIQcsiZIy40Y2G1hXdrkFJcKcJSmITCtYk5qPkABQXaex29oKuypWBLbqEyU4sm25AjEnLG4VT4CgCC36FJWj9KeumAgEyUxiOvGRryq6N3mii2ZSYJCAMiSPU5n31UO6O0A2kouCShm5LXWghIUk9w4T4KQlWRnMxrV02iUBCQ3miO7nOXnSyGiLVlZWUgwYpK49k+VDd6dtCytlvlOMIjKY1IGvvqDMdKyXUEpYGWRlZ+rB4iqN0ZGDl0Memb9HbfPX9kVTt9rVlb0bfb2iEIOFHVEq7q1ZyIMy3lAFAxue27CutyOnfH/11J5YR7aLrFIQ3S2GL1hzqlhNw2r2VaKSRkRyzBFM7u2cZV1b6FIUPlDI+R0PuqR7J2ALNxLrTsr0wyVSOOIZSPuqQi8Vdt4pYWg/8sx9Kqz1sf8Asg9NoA7o3LbaVFbowBJJThSfWRMe+oHtS8659xyICiYHIaAegqzrS3UltxpsNIbc7qobOmuRmQMqEX+6bLOErWhOMgJ7isyeHt5Vvqw/Iu1ldtKzr0Lqx0blNRJUlJ5YMx/3HnSe0tzLdKRidUk/3UJSfH4udI9TiurN9NlcuqpurSpvtDdJhDbi0rfVhQogkJ1TMYhhkCBzqDE6+VVhOM+hGmiVb3ri4H+Db/5DdCEGfWim+P8AvIPDqLf/ACG6HW/0VOSNvixjemVATlWuz1wqPGa92iIWPMV60kBcHjIqtUjhcrXJI37otjGmJQQof9JCh9VdNIVjQFaSAfUVzK0AtrMaiPT/AErordS662yYVqerTP7IzojY2Mr/AKc25tGkgauT6An+NUOWYNX70yOZW6TocZ9/dA+s1Sl+1hURqDTBObUqGto8W1pI4H6OVTxsygEZjUe+q/WkjhNS/YN4SyABMZGallj5KYpC77BOlPd4Uuqs7JlporW426AR4OHIHhliMnLKkg5y1pj0hJUGLBYJENOZgx/7xGvkqkxfIrLon26mwBbWvVXLZShaApZJAUFmQoEjMZR6mnW0tqtLsO026iEL6tMHhJSVJVn7QT3Tnxqvd8bCLFi4Q46QvDjlxSslJOsnmKQt97uq2cmyeaWhKklTbiPa1yUUnhkIjWukmWxsGxSpPXGOrToIzPhzJJ9ZpHalmpoAggBep+SDmUk+gxeBpPcpLhtWCrOWwsmdVK9mPIZ+ccqB7+7act2lJXKgtWELEiIGLPPjBHvoAfOt8FFI5fwING9mbZCYQ4ckjNQ0KRnryy051UO5++TiXUsO/CsrMJxZqROeROZE8Klm0t4mme8UjACAYAEg65UAHtg37j1rdOMlOJb7i4IIUG1yUKwKjNSBI4HxiKrzbu8y1ghtTKwnA7AaxBSlApUlak5EjLXI+ECm2wttPObQccZUoNEKTHDq0ytCeQIjL3+NNtqJKLkKAACEoSoDQiSmVDnEelAAe82u4/h6xSQEZJQlIQB44QInhJ1rpPcFzFs60J4so+que9uMoUAYjvZkfNJ+sfTXQPR5+rLP/BRSyGiSKsrKykGBPSsJ2XcAf3ftCqj6ObRCmnSpMqS6InhCQdPX1q3OlZRGy7gj+79tNVZ0XjE28ePWDkNEjwqWr/xspg6Yf2hs1DqIwHGJghI1nieI4Uxf2UtCkrT3YGQUYH0Z8ueU5UXcuHkwQBgkxzOfHl501WkqWSriMgZy8OUV5aTsvuBvZ7gtqlRXkQQFHOZBAgRz9KcbFYcYbhLasKlHGnLIRmUjXF4DLzp8tkggCfdlpPKlLRJSUmNM+fic6dLijGwQzt9PWFCW3SAcoEk66jIgDzrbatgq5IK9UjuiYGY11malTfVyVGAVATPhy5a8KdwkZ5Dlwpkq5QrZFNkbuKYaGNeQHFUZTijj/wDlErHZiTC4S5IGEzwzmPOfoplfErcc610GQDbpTI4kAgTKidCQdDyoylCks4SvEsd3LgRnEgzMamtnHyKpMGbynDZ3JgDC0vLX4hAqhMX1Vem+7n5hcEcWzPLOB/GqL0rs0iqL/ZOb5JxvNb4nhyLDP+Q3Udt2iCQedSLeBz85A0hi3j9wimBaAAzmMz91Mm99E8zrGB7q3lSTORUB4nP+FL39rmoj4p1rW4US4hWQ7wge/lRIwpKiRxNdBwO6Q+2Q1KYGYiR9Rq7ujm5x2DQOqQUeYSSAfOqO2A4AQn5J/wC1Wf3ire6OLxJtyjilxeE++alllKFSXXn9HTp6dpgPpazdbTwSgn1I+6qm2kghX8+lWf0qXWK5SnMQ33uWpzqpXbjEokz4VSMlJJroXKvcxO5BKYii+6j042zxAUB9f1ihjlyYAVPhWbHuML6TMAmD4A5VSatCYm0yXAn5NF9v31mmwtWbpt9RUhakKawSmHCPjETnwzFD0vgCPd/rTLfz9FY/4Tn+aahBVI6pS4NG9vWKQ2lS9orbb0bULbCRmIUBrlzpHbW19mXSgpY2gIEAAMZDkJNRRSZNEt2GUKvGUuIxoK0hSeYJiPpqsmkrEg3J0WHsjpOsba3bYSzdFKE4QT1UkDn368uuk7Z7ghTF0R5Nfiqwdobm2brYSq3bgaYRhj3jOqR6RNjNW12ptpISkgEJ5a/RlpXPj1MZy20zonhcYuV9BK93m2U4tK+ou0qT8kM+I+V4mk7reHZjmHE1ekBQVEMwSNAe9pUGWmvAK6qOXeT603k2a0pZabvWysz3QzkeY71WDsrdm22jbIfCnUpeBMKCJyJTmBI1TOVUENa6R6LP1VafNV9tdLLhcDQdvkEI6J7cT+cPmSDmEagRl3ammxNmptWGmEElLSQkFUSQOJin1ZSWyqRlZWVlYaCelX9V3E8k/aFVd0VMhTFxOnWCf2Rxq0ulQ/0Xc+Q+0Kq/oljqX5IHwg1MfFFT1PMWPi6JhclKWsBVEghM+BJqKrvyO1HEvEjF1ZSiQIQFjOI1J1oxtJaMYGJOpPtDIDhSbVu2G3klxJ68qJwiYxJCISfJI1GtedD7LHqVLLzYCjmwT4EykBRHHMmhah+aulXWJdaSrGCtWS8EhSSDmDqOHhRtTKCoGHSQ2W/YKQQYkzhGeQzHKmd/bwjCVLHWqwuFWHEoFCspOQnCBlH0mqp/gw1YDfXoaMFBax4VHEFKySZB1gRl/fpvjGLqwlLiU3Cg2hRyjqFFSZzgBeL0ptCnIS4cQS2so70HLrEpWmBJlKRoRzo3a2gLaOrSlQQkYZ0SfjFOWs8aflGcAnZxZS7burX3UNLOZgjqsCYUnwJgjmI4U/2TcLDq0qMFQ64QSe8rJYz00T+1RFgqAV8K1IzUQEkjniMg88zypMPB1Cgh0KzBJSArPu8ZPAg++iTtCjfe1tBs3Q6stNkBKlhJWRmB7AMnOBVctbsWS5w7QUciTFqvIDUnvcKne+6PzJSStSgopEd0Zk5aJnUVAdhKSH2caJzKc8wlRjCoDhBg58+FdGnXtJZHTJJe7It7hRfbu4ShLbagWVz8G0ETrocM0yurS0QE4rs94SPgFmYOGcjzFH7xham31hOFChJgAlCwe8CdTorM8wKAraaK2EuBRJDaoV4KCVgfOIOQ5jKqe1O0I1vVMEr2NalQdN/3QrTsznAY4GfKaeJtbJcJRelJklU27gB4550S2o4lkFoIAC1u5wBIUSUlU5piYjl4UK2VsxttbS3EEEu4NFBCkYRKkk/Gk+s1rYRwqQX2dum11yQi9QTEEFpeeWLWdanWxNnizTBeCiolWSFeeXjVeO3fU91MGFQh35ZKu6oyO73YOeXrR/aW33sLSVpQHDkhaHEkKEHCZBiDhVJy00otujYQ2XRtvtZN3ThUbnq5bCSSys5BRmDIzJMVFlbmMmCL0QTA+AXrBMTOvhROwddvCpotlK8GGcaYCkySBIJzwiNJPHSme0dm3Cbl0MoLqW1BPwSTJykL+NBIBOsSoxSrjiPgpHHCTTn15Bb2xbRQKe3iUDP83dz+bnn5Umzu9a4p7bJBTl2Z2M+8OPKPWiSNpF4uFOBAZ9lKhK8Ce8TyJJBzOYkRrQu2eU5KytCZUJQkRMxnGlOpOuRfQjdIkVybEFSTdGUwDDDmR8+NMekNhKG7JCVYwG3Rigpn4UzkeRkVm69mHLhxKglKQFFCjJSlQ9gmOSQVZ5ZZ0jvmgdRYwoKTgehSfZI65UEeEVqVSEklREFJqadGZtuvAdSOsCgppR5jLD58YqIBM6Uc3NcDd424QFFo4sB48I8NfdlSahbsb5obTe3IqLt7AlLqny66JTEFZwjxj76pHfhpCXxgKjKApRUZMqJJz41exWm7aDjCVFCgR7WEpIMFJxaedURvoCLxxChBQcGs+zXnaOEll56PQ1M4vC15tfwjKq1FOVJpIpr2EeK+DQV0j0V/qq0+ar7a65trpLoq/VVp8xX210s+iuIllZWVlTLGVlZWUACulU/0Xc/NT9pNVl0PpBZfkA/CDX5gqzelX9VXPDujx+Mmqw6H/wBC/wD4ifs0mf4jY/iyTbQtwlQMaycvPShdttlQ64qLR6vHCEpKVHCpKUkkqOXPLiKkd8yFtxMHgfGai7VspKXEOKSULK5SEkGVkH25OngNfKuGNclV0Edol1tta+uUVBCipISnCCEkgp7siDBzJ99KuKGNguZpDa1qBiDhQk4iNOJz8aaWKSpMOOLWnQgpAyIw94gZ5eWppZu1QAUrK1jBgBK8wjigRBgwJOpyzp0qMsYKuVLtrpLgIWnvJkEEJchSQPBKsSR4JFZthstLX1AKQWlF1KNICkgKA4KguZ65Gi1y2yuVLQFEpwmeKR3gCNDmZzrxvq0yAAkcYI+n6KazAZtW5QcKmQIQ05OGIwKRCU5f3gkgeBpvshwlRS4k41oQUlIOEoAQM88lZaHn7qNAtlYT3dQYyjnnSFzqIVmFEzwyKZGvl6UWugGW+dz1du2ZA76QJAVmQdArInWofbvWzWN5l8LJ7gaeT3wo59ZIEZc8sjFSDpCeSGW9DhViOh0BA8szULsLFLqkuBpS8SgpSAoJ7kwYVpGcyavp/hYuSk1wS/ZO8r3WNq6hv4RPeUSpM4UjFInCQTBnLM51GNtbbcuVpKAApBUogaCFGOMaAeeKpLvPcthTKUIQhtSSlsJHsgQCFLnvGfqoKxs4IQ6UJcC1EYMjAiMlEjPPFlPKlhOL99dnRjwbqr7G1q84/dtvJguqWJSeKjqI5Ek1P2UvruizeJbKGEYkdYB8IQQE4TOHFEkQM89KgP5RFuvrAgJcB0lKilUEg5ZBUwfor0bfuENpMrUiQQVmYIOLEiTkddOdXu0SyY3CT8/okO1lbMgtlm5BBOEoIUqVRwUTIBEQBp5ChG81u2gNtoUtQ6pABIxEGSVHwEk+WdHNzdqJ6t5am0qeS4JUfaJcCljOO7mk+lLbNRar7U86V4sIaCGjPdIlWHh3jKZ9NaSTUPdf8COJziqIVZXbluSplcKKgIGuWUzoRlz4CpS1tS4Ww0gOLbXOAltWEwgAF1cDOYOnh5VGNrWZQtzMoAVkn4wzACTOZUCY01FGtkuNq2c4vM3HWhC3FEjC0uBzjOOEmaZ+7oSNJ8gRJcV1jhQodwgLAGRySnFlGYHhnSOzMMYlDNMGTIkg8YPHwqRbKJXs+4CClAbUFOKBMvjIpRnoQM4EyeVb7q7lv3qkupU2EkypRKSUxP8A7UycxlMAzQmzJRT46G15u7eXJklSSkYVNqGBSoSZ7ozIwgIz1yzitN8rUs29ghaCghpfdORALhOfuM++pANuO217NwsrU24pK3AmEqhaQk5ZAkZRECNaH9K21U3XZHkGULbXhyIyS4U6KzGlNH7Jz6BW6e3LdleFxpCSTAczP7UzHmMudTO/2Azcd/JK8ilaYmPPRQ8DlVMXSs6kW6e+DlrCFkrZ5cUeKfDwrou1R588LvfF8l6bg/Bl1kzE40E8RxE88x9NVV03bH6q9Lon4RIVlpxSfqn31O9mbWxYXWVSIlJGivAj1HrQXpfukXVsy4mcYKkLA4d2c+YlJ9a5HheOmuv+nbg1SzNxl3/wp22ekwfdSixTJCoINEVqyroEkkNjXSHRV+qbT5ivtrrnFQyro7or/VVp81X210s+jcJLKyvK9qZc8r2vBXtAArpWP9FXXzB9pNVX0QrAafn+sT9mrU6V/wBU3XzB9pNVX0Qn4J//ABE/ZpNR8RsXRNZSUgTx/jSNzbpUI1jSNePr76VTIR6/WabIcVJyrytziy6XAEQ8oEe0QJ4a6jPKnBcVBxHXmdPdSbb5kyBBzpwhUpIOkV0d9i3Rs1bEwJyzgROX8/XWP2LaQJOp9/kK1sSTEknLhlr7/IU8xDFJEgaE5weMUsoxQJsY3DIQAoAphQ1gEiQVa+GWdP7phGCQBqVecggfWPShm131K9nQiD9NNtnXUoCSvRICh4gRH10vDVo1DLfO3cW2AzgKs5T8oRoOZ8Kr5d44mcAIUnLlHMR/DhU33qddS6gspWtKUkuQklIEgDFGmhzpilhF22VpSUKnCVRqRwJ412YJyhjVrgx44zlw+SN7v7SUhxuVqSArNYzInSZyiam21Uu3La0MrQpxCZ+DyUpOpBSMwSJMjWmX/oZTdu0+leJBcAdSIJTrnIzOYjSk77YymCLq3debcQAUqOFIgiIA10nWqyeO0EFl2uiL2bTfWQsSj2ikfQDyBy91TK622gO9c2hlxzCJKkK6sSIOFIKQTwMz5Z1Fm21Ed5o97MOd7WMxpHCpqm+t7thNs2px11Se40hBQcWqlkRAPdzOWR8RVnVHHT3dkSF4pthxKSEIWtKyn5RAkeQjhyUaltlvMhrZ+MoUvrXSVYQAUEGIJPAGK12xu0wptKlqwwIhtJBSoZQQctImRwoKLOLJTOF0gufBQD3lGOE5yZy8q51KM+Dt25MVSX8Eds32Ta0KOAkrSRAIUSCSVa4p9OFK7ftSiwYuDP5ygpWpOhUl1S++kiNMMRHs+Fe7Q2EtOzmlwoqDkKRgIUASRBBznEQNBrRDauM7Lt7MowrQrF3jJBlSsoyiVERnVIVVGah+/cvKTAG7uzHrtRhSEJB9pUwVQBkmdYAz8KfMbTe2fdZEBxHIkJcSRoY4Z+oFSDYdibNKWXEJWoQqYGWIZ4SYyz+io3vupLxBYRk0YUUkq101J5HTLMVOORudeDZ4YrEpXyEd7r4PWaXSky4VqUQQoBRX3UmNDHDwmhG8qvzLZvD4F3/NP3UHsrlx4pZQlbiSoEMpkyQMOIRoYJz8akG/OznLa32e06jAsNOSiZKcTpUATzAIq8E75OLI+CFPDOk5pZ4ZU3JqzJx5ROtyL9SWlJBWYXpBIAOmHlniJ8qP7atw60pKyUr1GcTx/nzqFbnue0C6UDEk4ZEaKJUQdQAkZePlVm78sI7IxcBRS4UISUxOLCIK5GkQPo41GGoUZvHPp9fQup0TlGObF8l39/f7KPdRhJB4GKeNmUg1ptIyoqpO1XqOdUfY97oi5GVdF9FX6qtPmq+2uudJyrovoq/VVp8xX210szcSJXXtZWAVMueCsKgNSB504SwACpZgDM+XjUB23tjtLsIyaROEc9O8fE/VTbRbJF0rfqq6+YPtJqpuiRwBp+flp+zVsdK/6pu/mD7Sap3otUOqfn5afs1DVOoNlcROE3nd0502eulAKMRA86QbiAAef1mlLxUNq490xGuleMpOUjpaSQxZcBjMBQjy9PWnD8xM4Z1y4eNDLNInPL368YMZU+YugZAzE5icvp14aV0uVMSrFWUeyAozqc48Sac3TsDIgDz+mtLIJIGY93851upIIgJJz5cqlLJbNURneRhIJOn8/wA+NRyyJQ8UT3VEqGc+zkRA4n+FSa5Yk55SOJA40Fv9m4HWiHFSpRBEA6j4uXn6Cmxz7NaJnsHaiWmXFHXHAHPLj4D+NVntHehIdUhSVhAViGGBM94SIEBQIM+NFHySpTIdCcsSkn2ik5SnhGWZ4Zc6iu+tsMSHAoEKATEjROhHhGXuFehp4twW7olkmo2okn6PXnrxL+YV1CUrwkkdZOKEmCJIwEieMUav2ApB6zrEkmcJUhQIGpOUnQ6016BmkjtS9VjqwPAQsz7zI91WiNn23WB0toC5mSMgc8xwnM5iqzwpu0bjztLlWRfd/bNu1bC3lCm+KSeevlnJ99G9l2FlaNB62aRBk9Z7SxPtAqImMgInlTbeDalqp1CF4esPsYgM/KeeVCekG5DNgUtrwuORCQQDkdY4JAGvlWw/dk5u/FA202Fc3vW3QGFD7q1JQRogQmZ1g4SfH31Ito7E/M1ISIITKVkZBSO8CB7o9aMbn7UR2G2USkSy3kDn7I04n/WiN6A8ysEEApISDkSYMTx5ZVvpR3bjfVlt2lUK2o48+4FkSqMgAJKQBMwdcM58zQlHwj8gkoQI4+1yzzy+6vNo3SmkKlC1OpSQlScxGmIjmJ1jSmeyrpTaileJQMHFHEiSfU0JUJOW4nF6wLsNFUGEhHdkKkZRoZ8vKgW1VC1auWTbBC1YMLvWThlSDCkEd3KYIPEzFe2m0UtutqMkJUknnAM6Hyrfea+buC6W1KJKAEzriyAxeAy4cKFFXYObqh1uDsZDS3LlIQVLVAORwgxiw+ZM+8UI6bHusctFDL4Jf0Lg/SKOdGe0mlMqYeJbdCyoZwCCkJ7sn6KE9KVhKrZM+y2vTQ/CEini+Sc/iVeUUta7JW6U4SACY45cdOPurZNkVHuhSiOCQT6xVl9E279tdJdTcN4lpOXeIgEAj2Tkda3Lk2x4FwwTfuIhsXZHUYi4EOYzhAgmMKjIzTAxZa5iKsfedwnZTJlKZRBBEzmDhGne8fPnUsG4FkIhtQAMxiOvOkNp7sMYA3DmBIhILjhAHgCqK8zNJ/Jnp4pR4ijmu+EEjWDwpbZ2zi6CQrCB4Ek+4cPGpp0jbDZYUjq04ZOf1GfWhG6rBW+GUlKOsyU4rMIQkY1KjQkJCiBzrvjl349yOKWNQy7ZEfU0ZINdG9FhA2Ta5/FV9tdRa76MrV3AGHHifjrKgsLB4ydD5ZVZG7W7aLZhtpM4GxCQTMSST9JNPGW+Nk9ux0PmUFemnOnqGwjxNYtwJECodvnvIWh1TZ+FVqR8Qc/M8PWmqgsab6bx9Yo27RlI9sjiR8XyHGg9i19VMtn2sZmizGvuphST9LB/om7+YPtJqlOjUnA985P1VdXSyP6Iu/mD7SapPo5UQ29Hyk/VXHrP8TOjCSXAqJHAn6zWj7qikjw4GlAo4def1mkQTwmvC8ncuQFs3ESpKtQYAJmY0OfnRhhmYzOX0jgDFM2rfA6oAQSQqeciD9VELdWDvLKUg5CT/OZq+WX4MSCdvCY0y8KeoWTkI8qCv7WAhIRiGWJQnu5E5+g48aCbO3maBxY4Ak4FSVSBEY+WhHnRjwzqycpIkb5UVmdBzobd3ae0tIMgheWYkyknTgI8aa7S3jtFAhSgfBJJI96ajre9KUPqWEYkk5ZAZDQSc8s/WMqtiwTdumK5JUI7/PYrqNIbA9Son66CMDGpCFEkZJHEgE6Cttv35uHi4U4ZAgTOQymcq9YWGlJU2qVpzxfFnhAIz869bFFxxpP8HJN3Jj6+s37N3qypTZIBlBKQtOqVR8bTQ8ZFS7ZO+zibVSeuwvFQAke0DEGBlOsmh17tFO0LdScOF5oEoEziTqsDLzyqKpPeI4EUzjuQ2Oex/lFg7fKr8fB/B3KUgqTHtBOoSrhzHOojsfabxfLLjilY/gz1hJKYkQJ/uyI8RWW+0urQFFag+2e4oZ4hyVwimG3NtquXQ6W0NrEZomTGYJJOZqGHHKHs8FM+xNSg+0F39qPW10tTbq0YVHCNUgcBhOUeEUntTeu8fIKrp3LTCooAnWAkgCht/f8AXqKykBRAxRzAgkcp5U1AroSOeyRWW31rbhYzKOqQU8SSkDF4/dUkd2M8nvFBIKREZxny14Rpwqu314mgkaJJnKNdM+OtWNup0jthIRdBSFwAXRKguMgpSAO6qIkjI+FK0xrTG62sacJ7q0+vvFY3ahCS5h76hmJ1KRHd8MgffUlud79nqOdwJ+UhtauHIpyJ5VXW+e8ibq4QWgvqmhhQVHvrzxKWrlJAAA0geQOWFJBJvaSmtoBCmW3EEJSttWkKlRUFEZHvE6agUb35SQm0gkjq1wTrHWKgH3RQzYiFXDvWupghIBJM5JyAmBJzp/0kv9Wi0TxLa48sZ/0p/TqKb7Mn+F0BFKSsBttC3FLBwtNpkeKoAAGYgqOLjpUo3EW5YXSl3SC0243pkqMA5JH+tD+jDajds4C6Y67EkZ5EggiR4EH1qU79PF5y1LZBClFBSOOaSQY4YcVedkyVLYjuhBuO59V4LNQsQCNCJqMbf2skLwAiQJI8zH8Kknxc+VVFt28KtqOfFCYSQfDvT9NLlVqjMCW4jvSg/K2s88z9VQ6SlRjKJH8Kke875urxCREDLPz8PKgTwhxXzj9ddmnpY1Hyc2pTeVy8dFldBm1gi4ct1qV8KmUA5iUSTHIlM+lXM/dVzduC8UbQtlD5ce4pKT9dXhtLaSW0lSjAH8wPGrpUSbs13i26GGyrVRySOZ+4VAbZpTiy4sypRkk16++q5dLitPijkOAomy3ApjDdCYpVnWtK3Z1oMJR0qD+iruBPcGX/AFJqh9w7koS7EZqB18K6H342c7cWFw0xHWqR3JMZghQE+MVzE3uzdham1IU0tJgpXiSfcAO8MtRlXNqIKcGm6L4pUS+42uEjNaE68uZFC3N6EDLrCfmiaX2d0V3TvBXuQR/3KIFSzZPQtoXTA5KXJ9ECPprkWmxfb/h0PM1+CvL7ai1nGiQQCCVkAHQxAnPl5UpbbTuimESs5xhbK9MhnnH/AOVeGz+jC0bIUUgqHEJE/tKk1JLLdy3b9lsH52f0aVdYuK2L+knm+znS33fvn1ElDkqiQpWEaCe6nl3hpxFHdj9FV0qMSUN6ZhKjMZzKo+rgK6BbZSn2UgeQit6sscvzX6RJz+inbXoYCiC6smABmYyGmSR/GpFadFtkymSgKPikfxmrAFeLSCINb6S82zPUZALvo92e6QVsAkaHEoe7I6eFIp6MtmD/AIf/AMi/xVYXZ08hWdnTyFMo0ZZB7DcSwZUVNsQSIJxrOR8zTf8A2bbNmez56/pF/iqwOzp5Cs7OnkK2gtFeq6M9mmSbfX/mOfirT/Zdsv8As3/kc/FVi9nTyFZ2dPIUUwtFfDo12aBAt/8AvX+Ks/2bbN/s/wD5HPxVYPZ08hWdnTyFFMLRAP8AZxs7Dh7PlM+2vXT5XgK0T0Z7NH/D/wDkc/FVhdnTyFZ2dPIUbQtFfjo22b/Z/wDyOfirxPRps0Gez5zPtr/FVg9nTyFZ2dPIUUwtEPb3RtEiA1A0jEr76b7d3HtLvq+tSv4NJSnCspgEznzzqcdnTyFZ2dPIVvIWiu7Xo1sW1NKSl0FpeNPwqjmCDnzGX10Za3bYS6HRjxAzGI4Zz+L7z61K+zp5Cs7OnkKm8UW7aHWWSVJg3FUauNyLVbq3VBzGskqPWHU8hwqb9nTyFZ2dPIUekjFkaK9T0b2Ic6wB3Fr+kP1Ug70X2BJJS7Jz/SnjVk9nTyFeKt08hTKFGOTaoqprcu0tXkOthYKDIxLJGnKh+1b83K4Sfg06eJ51Ye09npcUUlMpOop3Zbr2yR+hTPv++nQhXlqwEinFWN+Qbf8Aqk/T99Z+Qbf+qT9P30AV1W7OtWF+Qbf+qT9P316NhW/9Un6fvoA//9k="/>
          <p:cNvSpPr>
            <a:spLocks noChangeAspect="1" noChangeArrowheads="1"/>
          </p:cNvSpPr>
          <p:nvPr/>
        </p:nvSpPr>
        <p:spPr bwMode="auto">
          <a:xfrm>
            <a:off x="211221" y="-144463"/>
            <a:ext cx="372057"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8200" name="AutoShape 15" descr="data:image/jpeg;base64,/9j/4AAQSkZJRgABAQAAAQABAAD/2wCEAAkGBxQSEhUUExQVFRUXGR0bGBgYGBoaHBscGhwbFhoYGBccHSggHBwlHBcXITEiJSksLi4uGB8zODMsNygtLisBCgoKDg0OGxAQGywkHyQsLCwsLCwsLCwsLCwsLCwsLCwsLCwsLCwsLCwsLCwsLCwsLCwsLCwsLCwsLCwsLCwsLP/AABEIALABHgMBIgACEQEDEQH/xAAcAAABBAMBAAAAAAAAAAAAAAAFAwQGBwACCAH/xABOEAABAwIDBAcCCQgHBwUBAAABAgMRAAQSITEFBkFRBxMUImFxkTKBI0JScqGxstHSFSQzNZKTwfAlU1Ric7PhFzREY4KioxZDg9Pxwv/EABkBAAMBAQEAAAAAAAAAAAAAAAACAwEEBf/EACgRAAICAQQBBAMAAwEAAAAAAAABAhEDBBIhMUETIjJhUXGBM1LRFP/aAAwDAQACEQMRAD8AvGtVqgTW1JXHsnyoA07WnxrO1p8fSqw6W71xpu36pxxuVrnAtSZhIicJE1VFxvBdA/71c/vnPxUlsdROpu1p8fSs7WnxrmVG3Lop/wB5uP3zn4qZt7fupjtVz+/c/FW2zdqOpu1p8aztafH0rlq429df2q5/fufipG629dxld3P7938VHJm06r7Wnx9KztafGuWLHb13hM3VyfN9w/8A9VuzvBdT/vVz++c/FRyG06k7Ynx9KztafH0rmF3b91/arj985+Kkv/UF1/arn985+KjkNp1H2tPj6Vna0+PpXL+++37tF3hRdXCR1LBhLzgEllBJgK4mTQZO8F7/AGy6/fufiosyjrntafH0rO1p8fSuSk7fvP7Zdfv3fxUs3ty8kfnd1+/d/FSuVDKB1f2tPj6Vna0+PpXOOwO33Bhu4uVcyX3IHmcVSlO796hJK7x6eQedP0zU3ma8DLDZcva0+PpWdrT4+lUM9fXKcu0P5ZH4VfD/AKqTG0bj+0P/AL1f31Naq/APFXZfva0+PpWdrT4+lUC/tW4T/wAQ+P8A5V/fQ6521dDS4f8A3q/xU3/o+jPTR0f2tPjWdrT4+lc1L2zdH/ibkf8AzOfiqwt3Q49b26lvXBIbJJSskq+FWMyo55ACnx5d7oyUKVlp9rT4+lZ2tPj6VCvyWENrlbxyKgvrnJEHEE4ZyAiNNKe7vsJW2CrErvHMrXpPzvGrUxOCUdrT4+lZ2tPj6Uj+Smvkn9pX31g2U18k/tK++jkOBbtafH0rO1p8fSkvyU18k/tK++s/JTXyT+0r76OQ4Fe1p8fSs7Wnx9KS/JTXyT+0r76z8lNfJP7Svvo5DgV7Wnx9KztafH0pL8lNfJP7Svvpq4gJJAyA0rHaBJD/ALWnx9KztafGh1e1m4baGKSuPZPlStJXHsnypxCp+mX9FbfPX9kVTl37VXJ0yD4O2+ev7Iqm75PepEWXQR2cMZw8Br91TrdzZbGNMpTGVQbZJCScxnrU03b2rbtqHWOAGdJ/jQaTfa24VtcNH4MJVwUkQRVI7zbJXauqaWNNDwI4EV0zYXbS2gtDiSgjXEI9Zqqemlptxtt1CkLIUUkpIORE5x4itETKx2ee6a8bHerXZ51rdBzNAx4+rOkya3uRNNyKACe/Lc3c/wDIt/8AIboM0mpDvm3NyPFlj/IboO0kTUpM1RPENZinXU+GVbFvlTttvKoSmUXBb25aEo2ewUgDuknxUFKBJrfa98lCMS1hIOQ8TyoHuptAi2SgGUgQByOIlUfQffTnaWymX1IUoFUEaknPkkaZya5cmVSdHfiwuKt+QFcOJU9hCgZkKGUjKR51q5bxTjbdikXLS0NLBTGMlBA4gEmOU0tdNycqbHFJHPq+wHcpyg+6hzjdGLlnxpsWgapKLZxxdAxxuNKtDcxITZNPKVCEtrBHk6pU/wAKrt2B51YG7rYXYobUnGktLJHyvhFykDxgVXTr3BN8BJnee2dxp61KSpPcCwUGSD3cRyJOsTRXYCcLZ5YpHkQk5HQ+6qKuLZRU4ppp1pkrKSl0ye/ihGAHMZRM8Ip9s3eZy0bUlLi2ykDCAqUEHWEEFPdnlwrtInSDLyVjEkhQOhBkeorVx7l3o1AOfpVT7ub23jVgHgw0We8pOEHHhkyvAkQSTJyzzmpFu7t9F431yciTmBwOvPxBoAmSFnUGeOE6ilE3ImDkeR++gYdUdFTx9PprVx2dSfroAkk1oFnPI5eWfiKCWN8pJAMlJjXhwmjoNACeMkApAzjUxl6UwuPaPnQfae9RZKkoQHMOU4wMxqPMAaUQt7sPJDidFiR76WQ0RQV7Xgr2kGDFJXHsnypWkrj2T5VUmVT0x/o7b56/siqcu/aFXD0x/o7b56/siqevT3qRFkF9jtJVJ0gwZp/ZbKBcnHgSeQERxGdD9lvc+UelEhfhuTMeNBqC26uwzdN3aeuWlKVoIKSQnCCQolvQ8M/Ch+/1q6020hfVFMEYm0YQSNJHyo4+NOtx7pDL4Uq8CUKgKAAAPHCokcedN+lfaYdug2gyhtE5aSsA5R4Ya0whNmuJrds5mkLcUskUAeuqpEu6164abuHI0GEn3uTNyP8AAY/yG6CFBBFGt7h+cD/Bt/8AIboWlMiK55PkrEcMmU1uFnhSTICRJIjjNIuX0mGs/wC99w41NQbfBk5xiuSSbrOPKfaZaMF1Xsk64UlXLkk1OWtpL7qEABwmBI0OmU8agu4rZZvrV5ZlQdSPILls/aq5tv7sY3m3mYSpKwpSdJgzIPOky6R2px78ltLrU04y68EFubK5be61alGZ6ySYPLUnjSRdFF+lLarltaKcSO8pQQCeEzw46VVlhvloHUEf3kmR+zrVFha6J5c+98k0fjWgrrsKy0rZrarbqe4sH+eIpO4E++lbJJHlxnmDVh7rGbRmSY6p2cIGL21ThPOBppVbMrjumpQ4227a2rKnyyVoXGHEFGHTGFWIAZga61TD8rMn0Ad5rhT10kttXXZu6pxtzFhUpBPEKMEggajIGhl9ZBbkDEolQAZSFENoIASVGMiTOZ5CSc6kFsmH1261kFMALCypJTH9WMpVmCCQRMgnSnWyN2Li3ubftTgUi4UsuFK/YwJ61LRMDWDnpE11khbYa0MoaadbSVNpSHCVnuqblPcz0iT4yIma9ttposr+4CAssOJS8qAMKSolPwYGpJ4c5pxvba2124lbdvgKBGIZBQTocIPDLMidK0tWXVqCSkBJgSCZSBx5GJJy50AThi5BSFJMg6ffSouOc/z/AAqONX6Wj8G3KEDAhJgBSR8mRkomfThNN917+7vFkraDKUqTjSPipzyCyTiUohPKBNAEhvdqhkBcSQRA8ePjwNB9t7ydaFqdWtgpQoQkuYUxPfUnIQcsiZIy40Y2G1hXdrkFJcKcJSmITCtYk5qPkABQXaex29oKuypWBLbqEyU4sm25AjEnLG4VT4CgCC36FJWj9KeumAgEyUxiOvGRryq6N3mii2ZSYJCAMiSPU5n31UO6O0A2kouCShm5LXWghIUk9w4T4KQlWRnMxrV02iUBCQ3miO7nOXnSyGiLVlZWUgwYpK49k+VDd6dtCytlvlOMIjKY1IGvvqDMdKyXUEpYGWRlZ+rB4iqN0ZGDl0Memb9HbfPX9kVTt9rVlb0bfb2iEIOFHVEq7q1ZyIMy3lAFAxue27CutyOnfH/11J5YR7aLrFIQ3S2GL1hzqlhNw2r2VaKSRkRyzBFM7u2cZV1b6FIUPlDI+R0PuqR7J2ALNxLrTsr0wyVSOOIZSPuqQi8Vdt4pYWg/8sx9Kqz1sf8Asg9NoA7o3LbaVFbowBJJThSfWRMe+oHtS8659xyICiYHIaAegqzrS3UltxpsNIbc7qobOmuRmQMqEX+6bLOErWhOMgJ7isyeHt5Vvqw/Iu1ldtKzr0Lqx0blNRJUlJ5YMx/3HnSe0tzLdKRidUk/3UJSfH4udI9TiurN9NlcuqpurSpvtDdJhDbi0rfVhQogkJ1TMYhhkCBzqDE6+VVhOM+hGmiVb3ri4H+Db/5DdCEGfWim+P8AvIPDqLf/ACG6HW/0VOSNvixjemVATlWuz1wqPGa92iIWPMV60kBcHjIqtUjhcrXJI37otjGmJQQof9JCh9VdNIVjQFaSAfUVzK0AtrMaiPT/AErordS662yYVqerTP7IzojY2Mr/AKc25tGkgauT6An+NUOWYNX70yOZW6TocZ9/dA+s1Sl+1hURqDTBObUqGto8W1pI4H6OVTxsygEZjUe+q/WkjhNS/YN4SyABMZGallj5KYpC77BOlPd4Uuqs7JlporW426AR4OHIHhliMnLKkg5y1pj0hJUGLBYJENOZgx/7xGvkqkxfIrLon26mwBbWvVXLZShaApZJAUFmQoEjMZR6mnW0tqtLsO026iEL6tMHhJSVJVn7QT3Tnxqvd8bCLFi4Q46QvDjlxSslJOsnmKQt97uq2cmyeaWhKklTbiPa1yUUnhkIjWukmWxsGxSpPXGOrToIzPhzJJ9ZpHalmpoAggBep+SDmUk+gxeBpPcpLhtWCrOWwsmdVK9mPIZ+ccqB7+7act2lJXKgtWELEiIGLPPjBHvoAfOt8FFI5fwING9mbZCYQ4ckjNQ0KRnryy051UO5++TiXUsO/CsrMJxZqROeROZE8Klm0t4mme8UjACAYAEg65UAHtg37j1rdOMlOJb7i4IIUG1yUKwKjNSBI4HxiKrzbu8y1ghtTKwnA7AaxBSlApUlak5EjLXI+ECm2wttPObQccZUoNEKTHDq0ytCeQIjL3+NNtqJKLkKAACEoSoDQiSmVDnEelAAe82u4/h6xSQEZJQlIQB44QInhJ1rpPcFzFs60J4so+que9uMoUAYjvZkfNJ+sfTXQPR5+rLP/BRSyGiSKsrKykGBPSsJ2XcAf3ftCqj6ObRCmnSpMqS6InhCQdPX1q3OlZRGy7gj+79tNVZ0XjE28ePWDkNEjwqWr/xspg6Yf2hs1DqIwHGJghI1nieI4Uxf2UtCkrT3YGQUYH0Z8ueU5UXcuHkwQBgkxzOfHl501WkqWSriMgZy8OUV5aTsvuBvZ7gtqlRXkQQFHOZBAgRz9KcbFYcYbhLasKlHGnLIRmUjXF4DLzp8tkggCfdlpPKlLRJSUmNM+fic6dLijGwQzt9PWFCW3SAcoEk66jIgDzrbatgq5IK9UjuiYGY11malTfVyVGAVATPhy5a8KdwkZ5Dlwpkq5QrZFNkbuKYaGNeQHFUZTijj/wDlErHZiTC4S5IGEzwzmPOfoplfErcc610GQDbpTI4kAgTKidCQdDyoylCks4SvEsd3LgRnEgzMamtnHyKpMGbynDZ3JgDC0vLX4hAqhMX1Vem+7n5hcEcWzPLOB/GqL0rs0iqL/ZOb5JxvNb4nhyLDP+Q3Udt2iCQedSLeBz85A0hi3j9wimBaAAzmMz91Mm99E8zrGB7q3lSTORUB4nP+FL39rmoj4p1rW4US4hWQ7wge/lRIwpKiRxNdBwO6Q+2Q1KYGYiR9Rq7ujm5x2DQOqQUeYSSAfOqO2A4AQn5J/wC1Wf3ire6OLxJtyjilxeE++alllKFSXXn9HTp6dpgPpazdbTwSgn1I+6qm2kghX8+lWf0qXWK5SnMQ33uWpzqpXbjEokz4VSMlJJroXKvcxO5BKYii+6j042zxAUB9f1ihjlyYAVPhWbHuML6TMAmD4A5VSatCYm0yXAn5NF9v31mmwtWbpt9RUhakKawSmHCPjETnwzFD0vgCPd/rTLfz9FY/4Tn+aahBVI6pS4NG9vWKQ2lS9orbb0bULbCRmIUBrlzpHbW19mXSgpY2gIEAAMZDkJNRRSZNEt2GUKvGUuIxoK0hSeYJiPpqsmkrEg3J0WHsjpOsba3bYSzdFKE4QT1UkDn368uuk7Z7ghTF0R5Nfiqwdobm2brYSq3bgaYRhj3jOqR6RNjNW12ptpISkgEJ5a/RlpXPj1MZy20zonhcYuV9BK93m2U4tK+ou0qT8kM+I+V4mk7reHZjmHE1ekBQVEMwSNAe9pUGWmvAK6qOXeT603k2a0pZabvWysz3QzkeY71WDsrdm22jbIfCnUpeBMKCJyJTmBI1TOVUENa6R6LP1VafNV9tdLLhcDQdvkEI6J7cT+cPmSDmEagRl3ammxNmptWGmEElLSQkFUSQOJin1ZSWyqRlZWVlYaCelX9V3E8k/aFVd0VMhTFxOnWCf2Rxq0ulQ/0Xc+Q+0Kq/oljqX5IHwg1MfFFT1PMWPi6JhclKWsBVEghM+BJqKrvyO1HEvEjF1ZSiQIQFjOI1J1oxtJaMYGJOpPtDIDhSbVu2G3klxJ68qJwiYxJCISfJI1GtedD7LHqVLLzYCjmwT4EykBRHHMmhah+aulXWJdaSrGCtWS8EhSSDmDqOHhRtTKCoGHSQ2W/YKQQYkzhGeQzHKmd/bwjCVLHWqwuFWHEoFCspOQnCBlH0mqp/gw1YDfXoaMFBax4VHEFKySZB1gRl/fpvjGLqwlLiU3Cg2hRyjqFFSZzgBeL0ptCnIS4cQS2so70HLrEpWmBJlKRoRzo3a2gLaOrSlQQkYZ0SfjFOWs8aflGcAnZxZS7burX3UNLOZgjqsCYUnwJgjmI4U/2TcLDq0qMFQ64QSe8rJYz00T+1RFgqAV8K1IzUQEkjniMg88zypMPB1Cgh0KzBJSArPu8ZPAg++iTtCjfe1tBs3Q6stNkBKlhJWRmB7AMnOBVctbsWS5w7QUciTFqvIDUnvcKne+6PzJSStSgopEd0Zk5aJnUVAdhKSH2caJzKc8wlRjCoDhBg58+FdGnXtJZHTJJe7It7hRfbu4ShLbagWVz8G0ETrocM0yurS0QE4rs94SPgFmYOGcjzFH7xham31hOFChJgAlCwe8CdTorM8wKAraaK2EuBRJDaoV4KCVgfOIOQ5jKqe1O0I1vVMEr2NalQdN/3QrTsznAY4GfKaeJtbJcJRelJklU27gB4550S2o4lkFoIAC1u5wBIUSUlU5piYjl4UK2VsxttbS3EEEu4NFBCkYRKkk/Gk+s1rYRwqQX2dum11yQi9QTEEFpeeWLWdanWxNnizTBeCiolWSFeeXjVeO3fU91MGFQh35ZKu6oyO73YOeXrR/aW33sLSVpQHDkhaHEkKEHCZBiDhVJy00otujYQ2XRtvtZN3ThUbnq5bCSSys5BRmDIzJMVFlbmMmCL0QTA+AXrBMTOvhROwddvCpotlK8GGcaYCkySBIJzwiNJPHSme0dm3Cbl0MoLqW1BPwSTJykL+NBIBOsSoxSrjiPgpHHCTTn15Bb2xbRQKe3iUDP83dz+bnn5Umzu9a4p7bJBTl2Z2M+8OPKPWiSNpF4uFOBAZ9lKhK8Ce8TyJJBzOYkRrQu2eU5KytCZUJQkRMxnGlOpOuRfQjdIkVybEFSTdGUwDDDmR8+NMekNhKG7JCVYwG3Rigpn4UzkeRkVm69mHLhxKglKQFFCjJSlQ9gmOSQVZ5ZZ0jvmgdRYwoKTgehSfZI65UEeEVqVSEklREFJqadGZtuvAdSOsCgppR5jLD58YqIBM6Uc3NcDd424QFFo4sB48I8NfdlSahbsb5obTe3IqLt7AlLqny66JTEFZwjxj76pHfhpCXxgKjKApRUZMqJJz41exWm7aDjCVFCgR7WEpIMFJxaedURvoCLxxChBQcGs+zXnaOEll56PQ1M4vC15tfwjKq1FOVJpIpr2EeK+DQV0j0V/qq0+ar7a65trpLoq/VVp8xX210s+iuIllZWVlTLGVlZWUACulU/0Xc/NT9pNVl0PpBZfkA/CDX5gqzelX9VXPDujx+Mmqw6H/wBC/wD4ifs0mf4jY/iyTbQtwlQMaycvPShdttlQ64qLR6vHCEpKVHCpKUkkqOXPLiKkd8yFtxMHgfGai7VspKXEOKSULK5SEkGVkH25OngNfKuGNclV0Edol1tta+uUVBCipISnCCEkgp7siDBzJ99KuKGNguZpDa1qBiDhQk4iNOJz8aaWKSpMOOLWnQgpAyIw94gZ5eWppZu1QAUrK1jBgBK8wjigRBgwJOpyzp0qMsYKuVLtrpLgIWnvJkEEJchSQPBKsSR4JFZthstLX1AKQWlF1KNICkgKA4KguZ65Gi1y2yuVLQFEpwmeKR3gCNDmZzrxvq0yAAkcYI+n6KazAZtW5QcKmQIQ05OGIwKRCU5f3gkgeBpvshwlRS4k41oQUlIOEoAQM88lZaHn7qNAtlYT3dQYyjnnSFzqIVmFEzwyKZGvl6UWugGW+dz1du2ZA76QJAVmQdArInWofbvWzWN5l8LJ7gaeT3wo59ZIEZc8sjFSDpCeSGW9DhViOh0BA8szULsLFLqkuBpS8SgpSAoJ7kwYVpGcyavp/hYuSk1wS/ZO8r3WNq6hv4RPeUSpM4UjFInCQTBnLM51GNtbbcuVpKAApBUogaCFGOMaAeeKpLvPcthTKUIQhtSSlsJHsgQCFLnvGfqoKxs4IQ6UJcC1EYMjAiMlEjPPFlPKlhOL99dnRjwbqr7G1q84/dtvJguqWJSeKjqI5Ek1P2UvruizeJbKGEYkdYB8IQQE4TOHFEkQM89KgP5RFuvrAgJcB0lKilUEg5ZBUwfor0bfuENpMrUiQQVmYIOLEiTkddOdXu0SyY3CT8/okO1lbMgtlm5BBOEoIUqVRwUTIBEQBp5ChG81u2gNtoUtQ6pABIxEGSVHwEk+WdHNzdqJ6t5am0qeS4JUfaJcCljOO7mk+lLbNRar7U86V4sIaCGjPdIlWHh3jKZ9NaSTUPdf8COJziqIVZXbluSplcKKgIGuWUzoRlz4CpS1tS4Ww0gOLbXOAltWEwgAF1cDOYOnh5VGNrWZQtzMoAVkn4wzACTOZUCY01FGtkuNq2c4vM3HWhC3FEjC0uBzjOOEmaZ+7oSNJ8gRJcV1jhQodwgLAGRySnFlGYHhnSOzMMYlDNMGTIkg8YPHwqRbKJXs+4CClAbUFOKBMvjIpRnoQM4EyeVb7q7lv3qkupU2EkypRKSUxP8A7UycxlMAzQmzJRT46G15u7eXJklSSkYVNqGBSoSZ7ozIwgIz1yzitN8rUs29ghaCghpfdORALhOfuM++pANuO217NwsrU24pK3AmEqhaQk5ZAkZRECNaH9K21U3XZHkGULbXhyIyS4U6KzGlNH7Jz6BW6e3LdleFxpCSTAczP7UzHmMudTO/2Azcd/JK8ilaYmPPRQ8DlVMXSs6kW6e+DlrCFkrZ5cUeKfDwrou1R588LvfF8l6bg/Bl1kzE40E8RxE88x9NVV03bH6q9Lon4RIVlpxSfqn31O9mbWxYXWVSIlJGivAj1HrQXpfukXVsy4mcYKkLA4d2c+YlJ9a5HheOmuv+nbg1SzNxl3/wp22ekwfdSixTJCoINEVqyroEkkNjXSHRV+qbT5ivtrrnFQyro7or/VVp81X210s+jcJLKyvK9qZc8r2vBXtAArpWP9FXXzB9pNVX0QrAafn+sT9mrU6V/wBU3XzB9pNVX0Qn4J//ABE/ZpNR8RsXRNZSUgTx/jSNzbpUI1jSNePr76VTIR6/WabIcVJyrytziy6XAEQ8oEe0QJ4a6jPKnBcVBxHXmdPdSbb5kyBBzpwhUpIOkV0d9i3Rs1bEwJyzgROX8/XWP2LaQJOp9/kK1sSTEknLhlr7/IU8xDFJEgaE5weMUsoxQJsY3DIQAoAphQ1gEiQVa+GWdP7phGCQBqVecggfWPShm131K9nQiD9NNtnXUoCSvRICh4gRH10vDVo1DLfO3cW2AzgKs5T8oRoOZ8Kr5d44mcAIUnLlHMR/DhU33qddS6gspWtKUkuQklIEgDFGmhzpilhF22VpSUKnCVRqRwJ412YJyhjVrgx44zlw+SN7v7SUhxuVqSArNYzInSZyiam21Uu3La0MrQpxCZ+DyUpOpBSMwSJMjWmX/oZTdu0+leJBcAdSIJTrnIzOYjSk77YymCLq3debcQAUqOFIgiIA10nWqyeO0EFl2uiL2bTfWQsSj2ikfQDyBy91TK622gO9c2hlxzCJKkK6sSIOFIKQTwMz5Z1Fm21Ed5o97MOd7WMxpHCpqm+t7thNs2px11Se40hBQcWqlkRAPdzOWR8RVnVHHT3dkSF4pthxKSEIWtKyn5RAkeQjhyUaltlvMhrZ+MoUvrXSVYQAUEGIJPAGK12xu0wptKlqwwIhtJBSoZQQctImRwoKLOLJTOF0gufBQD3lGOE5yZy8q51KM+Dt25MVSX8Eds32Ta0KOAkrSRAIUSCSVa4p9OFK7ftSiwYuDP5ygpWpOhUl1S++kiNMMRHs+Fe7Q2EtOzmlwoqDkKRgIUASRBBznEQNBrRDauM7Lt7MowrQrF3jJBlSsoyiVERnVIVVGah+/cvKTAG7uzHrtRhSEJB9pUwVQBkmdYAz8KfMbTe2fdZEBxHIkJcSRoY4Z+oFSDYdibNKWXEJWoQqYGWIZ4SYyz+io3vupLxBYRk0YUUkq101J5HTLMVOORudeDZ4YrEpXyEd7r4PWaXSky4VqUQQoBRX3UmNDHDwmhG8qvzLZvD4F3/NP3UHsrlx4pZQlbiSoEMpkyQMOIRoYJz8akG/OznLa32e06jAsNOSiZKcTpUATzAIq8E75OLI+CFPDOk5pZ4ZU3JqzJx5ROtyL9SWlJBWYXpBIAOmHlniJ8qP7atw60pKyUr1GcTx/nzqFbnue0C6UDEk4ZEaKJUQdQAkZePlVm78sI7IxcBRS4UISUxOLCIK5GkQPo41GGoUZvHPp9fQup0TlGObF8l39/f7KPdRhJB4GKeNmUg1ptIyoqpO1XqOdUfY97oi5GVdF9FX6qtPmq+2uudJyrovoq/VVp8xX210szcSJXXtZWAVMueCsKgNSB504SwACpZgDM+XjUB23tjtLsIyaROEc9O8fE/VTbRbJF0rfqq6+YPtJqpuiRwBp+flp+zVsdK/6pu/mD7Sap3otUOqfn5afs1DVOoNlcROE3nd0502eulAKMRA86QbiAAef1mlLxUNq490xGuleMpOUjpaSQxZcBjMBQjy9PWnD8xM4Z1y4eNDLNInPL368YMZU+YugZAzE5icvp14aV0uVMSrFWUeyAozqc48Sac3TsDIgDz+mtLIJIGY93851upIIgJJz5cqlLJbNURneRhIJOn8/wA+NRyyJQ8UT3VEqGc+zkRA4n+FSa5Yk55SOJA40Fv9m4HWiHFSpRBEA6j4uXn6Cmxz7NaJnsHaiWmXFHXHAHPLj4D+NVntHehIdUhSVhAViGGBM94SIEBQIM+NFHySpTIdCcsSkn2ik5SnhGWZ4Zc6iu+tsMSHAoEKATEjROhHhGXuFehp4twW7olkmo2okn6PXnrxL+YV1CUrwkkdZOKEmCJIwEieMUav2ApB6zrEkmcJUhQIGpOUnQ6016BmkjtS9VjqwPAQsz7zI91WiNn23WB0toC5mSMgc8xwnM5iqzwpu0bjztLlWRfd/bNu1bC3lCm+KSeevlnJ99G9l2FlaNB62aRBk9Z7SxPtAqImMgInlTbeDalqp1CF4esPsYgM/KeeVCekG5DNgUtrwuORCQQDkdY4JAGvlWw/dk5u/FA202Fc3vW3QGFD7q1JQRogQmZ1g4SfH31Ito7E/M1ISIITKVkZBSO8CB7o9aMbn7UR2G2USkSy3kDn7I04n/WiN6A8ysEEApISDkSYMTx5ZVvpR3bjfVlt2lUK2o48+4FkSqMgAJKQBMwdcM58zQlHwj8gkoQI4+1yzzy+6vNo3SmkKlC1OpSQlScxGmIjmJ1jSmeyrpTaileJQMHFHEiSfU0JUJOW4nF6wLsNFUGEhHdkKkZRoZ8vKgW1VC1auWTbBC1YMLvWThlSDCkEd3KYIPEzFe2m0UtutqMkJUknnAM6Hyrfea+buC6W1KJKAEzriyAxeAy4cKFFXYObqh1uDsZDS3LlIQVLVAORwgxiw+ZM+8UI6bHusctFDL4Jf0Lg/SKOdGe0mlMqYeJbdCyoZwCCkJ7sn6KE9KVhKrZM+y2vTQ/CEini+Sc/iVeUUta7JW6U4SACY45cdOPurZNkVHuhSiOCQT6xVl9E279tdJdTcN4lpOXeIgEAj2Tkda3Lk2x4FwwTfuIhsXZHUYi4EOYzhAgmMKjIzTAxZa5iKsfedwnZTJlKZRBBEzmDhGne8fPnUsG4FkIhtQAMxiOvOkNp7sMYA3DmBIhILjhAHgCqK8zNJ/Jnp4pR4ijmu+EEjWDwpbZ2zi6CQrCB4Ek+4cPGpp0jbDZYUjq04ZOf1GfWhG6rBW+GUlKOsyU4rMIQkY1KjQkJCiBzrvjl349yOKWNQy7ZEfU0ZINdG9FhA2Ta5/FV9tdRa76MrV3AGHHifjrKgsLB4ydD5ZVZG7W7aLZhtpM4GxCQTMSST9JNPGW+Nk9ux0PmUFemnOnqGwjxNYtwJECodvnvIWh1TZ+FVqR8Qc/M8PWmqgsab6bx9Yo27RlI9sjiR8XyHGg9i19VMtn2sZmizGvuphST9LB/om7+YPtJqlOjUnA985P1VdXSyP6Iu/mD7SapPo5UQ29Hyk/VXHrP8TOjCSXAqJHAn6zWj7qikjw4GlAo4def1mkQTwmvC8ncuQFs3ESpKtQYAJmY0OfnRhhmYzOX0jgDFM2rfA6oAQSQqeciD9VELdWDvLKUg5CT/OZq+WX4MSCdvCY0y8KeoWTkI8qCv7WAhIRiGWJQnu5E5+g48aCbO3maBxY4Ak4FSVSBEY+WhHnRjwzqycpIkb5UVmdBzobd3ae0tIMgheWYkyknTgI8aa7S3jtFAhSgfBJJI96ajre9KUPqWEYkk5ZAZDQSc8s/WMqtiwTdumK5JUI7/PYrqNIbA9Son66CMDGpCFEkZJHEgE6Cttv35uHi4U4ZAgTOQymcq9YWGlJU2qVpzxfFnhAIz869bFFxxpP8HJN3Jj6+s37N3qypTZIBlBKQtOqVR8bTQ8ZFS7ZO+zibVSeuwvFQAke0DEGBlOsmh17tFO0LdScOF5oEoEziTqsDLzyqKpPeI4EUzjuQ2Oex/lFg7fKr8fB/B3KUgqTHtBOoSrhzHOojsfabxfLLjilY/gz1hJKYkQJ/uyI8RWW+0urQFFag+2e4oZ4hyVwimG3NtquXQ6W0NrEZomTGYJJOZqGHHKHs8FM+xNSg+0F39qPW10tTbq0YVHCNUgcBhOUeEUntTeu8fIKrp3LTCooAnWAkgCht/f8AXqKykBRAxRzAgkcp5U1AroSOeyRWW31rbhYzKOqQU8SSkDF4/dUkd2M8nvFBIKREZxny14Rpwqu314mgkaJJnKNdM+OtWNup0jthIRdBSFwAXRKguMgpSAO6qIkjI+FK0xrTG62sacJ7q0+vvFY3ahCS5h76hmJ1KRHd8MgffUlud79nqOdwJ+UhtauHIpyJ5VXW+e8ibq4QWgvqmhhQVHvrzxKWrlJAAA0geQOWFJBJvaSmtoBCmW3EEJSttWkKlRUFEZHvE6agUb35SQm0gkjq1wTrHWKgH3RQzYiFXDvWupghIBJM5JyAmBJzp/0kv9Wi0TxLa48sZ/0p/TqKb7Mn+F0BFKSsBttC3FLBwtNpkeKoAAGYgqOLjpUo3EW5YXSl3SC0243pkqMA5JH+tD+jDajds4C6Y67EkZ5EggiR4EH1qU79PF5y1LZBClFBSOOaSQY4YcVedkyVLYjuhBuO59V4LNQsQCNCJqMbf2skLwAiQJI8zH8Kknxc+VVFt28KtqOfFCYSQfDvT9NLlVqjMCW4jvSg/K2s88z9VQ6SlRjKJH8Kke875urxCREDLPz8PKgTwhxXzj9ddmnpY1Hyc2pTeVy8dFldBm1gi4ct1qV8KmUA5iUSTHIlM+lXM/dVzduC8UbQtlD5ce4pKT9dXhtLaSW0lSjAH8wPGrpUSbs13i26GGyrVRySOZ+4VAbZpTiy4sypRkk16++q5dLitPijkOAomy3ApjDdCYpVnWtK3Z1oMJR0qD+iruBPcGX/AFJqh9w7koS7EZqB18K6H342c7cWFw0xHWqR3JMZghQE+MVzE3uzdham1IU0tJgpXiSfcAO8MtRlXNqIKcGm6L4pUS+42uEjNaE68uZFC3N6EDLrCfmiaX2d0V3TvBXuQR/3KIFSzZPQtoXTA5KXJ9ECPprkWmxfb/h0PM1+CvL7ai1nGiQQCCVkAHQxAnPl5UpbbTuimESs5xhbK9MhnnH/AOVeGz+jC0bIUUgqHEJE/tKk1JLLdy3b9lsH52f0aVdYuK2L+knm+znS33fvn1ElDkqiQpWEaCe6nl3hpxFHdj9FV0qMSUN6ZhKjMZzKo+rgK6BbZSn2UgeQit6sscvzX6RJz+inbXoYCiC6smABmYyGmSR/GpFadFtkymSgKPikfxmrAFeLSCINb6S82zPUZALvo92e6QVsAkaHEoe7I6eFIp6MtmD/AIf/AMi/xVYXZ08hWdnTyFMo0ZZB7DcSwZUVNsQSIJxrOR8zTf8A2bbNmez56/pF/iqwOzp5Cs7OnkK2gtFeq6M9mmSbfX/mOfirT/Zdsv8As3/kc/FVi9nTyFZ2dPIUUwtFfDo12aBAt/8AvX+Ks/2bbN/s/wD5HPxVYPZ08hWdnTyFFMLRAP8AZxs7Dh7PlM+2vXT5XgK0T0Z7NH/D/wDkc/FVhdnTyFZ2dPIUbQtFfjo22b/Z/wDyOfirxPRps0Gez5zPtr/FVg9nTyFZ2dPIUUwtEPb3RtEiA1A0jEr76b7d3HtLvq+tSv4NJSnCspgEznzzqcdnTyFZ2dPIVvIWiu7Xo1sW1NKSl0FpeNPwqjmCDnzGX10Za3bYS6HRjxAzGI4Zz+L7z61K+zp5Cs7OnkKm8UW7aHWWSVJg3FUauNyLVbq3VBzGskqPWHU8hwqb9nTyFZ2dPIUekjFkaK9T0b2Ic6wB3Fr+kP1Ug70X2BJJS7Jz/SnjVk9nTyFeKt08hTKFGOTaoqprcu0tXkOthYKDIxLJGnKh+1b83K4Sfg06eJ51Ye09npcUUlMpOop3Zbr2yR+hTPv++nQhXlqwEinFWN+Qbf8Aqk/T99Z+Qbf+qT9P30AV1W7OtWF+Qbf+qT9P316NhW/9Un6fvoA//9k="/>
          <p:cNvSpPr>
            <a:spLocks noChangeAspect="1" noChangeArrowheads="1"/>
          </p:cNvSpPr>
          <p:nvPr/>
        </p:nvSpPr>
        <p:spPr bwMode="auto">
          <a:xfrm>
            <a:off x="211221" y="-144463"/>
            <a:ext cx="372057"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8201" name="AutoShape 17" descr="data:image/jpeg;base64,/9j/4AAQSkZJRgABAQAAAQABAAD/2wCEAAkGBxQSEhUUExQVFRUXGR0bGBgYGBoaHBscGhwbFhoYGBccHSggHBwlHBcXITEiJSksLi4uGB8zODMsNygtLisBCgoKDg0OGxAQGywkHyQsLCwsLCwsLCwsLCwsLCwsLCwsLCwsLCwsLCwsLCwsLCwsLCwsLCwsLCwsLCwsLCwsLP/AABEIALABHgMBIgACEQEDEQH/xAAcAAABBAMBAAAAAAAAAAAAAAAFAwQGBwACCAH/xABOEAABAwIDBAcCCQgHBwUBAAABAgMRAAQSITEFBkFRBxMUImFxkTKBI0JScqGxstHSFSQzNZKTwfAlU1Ric7PhFzREY4KioxZDg9Pxwv/EABkBAAMBAQEAAAAAAAAAAAAAAAACAwEEBf/EACgRAAICAQQBBAMAAwEAAAAAAAABAhEDBBIhMUETIjJhUXGBM1LRFP/aAAwDAQACEQMRAD8AvGtVqgTW1JXHsnyoA07WnxrO1p8fSqw6W71xpu36pxxuVrnAtSZhIicJE1VFxvBdA/71c/vnPxUlsdROpu1p8fSs7WnxrmVG3Lop/wB5uP3zn4qZt7fupjtVz+/c/FW2zdqOpu1p8aztafH0rlq429df2q5/fufipG629dxld3P7938VHJm06r7Wnx9KztafGuWLHb13hM3VyfN9w/8A9VuzvBdT/vVz++c/FRyG06k7Ynx9KztafH0rmF3b91/arj985+Kkv/UF1/arn985+KjkNp1H2tPj6Vna0+PpXL+++37tF3hRdXCR1LBhLzgEllBJgK4mTQZO8F7/AGy6/fufiosyjrntafH0rO1p8fSuSk7fvP7Zdfv3fxUs3ty8kfnd1+/d/FSuVDKB1f2tPj6Vna0+PpXOOwO33Bhu4uVcyX3IHmcVSlO796hJK7x6eQedP0zU3ma8DLDZcva0+PpWdrT4+lUM9fXKcu0P5ZH4VfD/AKqTG0bj+0P/AL1f31Naq/APFXZfva0+PpWdrT4+lUC/tW4T/wAQ+P8A5V/fQ6521dDS4f8A3q/xU3/o+jPTR0f2tPjWdrT4+lc1L2zdH/ibkf8AzOfiqwt3Q49b26lvXBIbJJSskq+FWMyo55ACnx5d7oyUKVlp9rT4+lZ2tPj6VCvyWENrlbxyKgvrnJEHEE4ZyAiNNKe7vsJW2CrErvHMrXpPzvGrUxOCUdrT4+lZ2tPj6Uj+Smvkn9pX31g2U18k/tK++jkOBbtafH0rO1p8fSkvyU18k/tK++s/JTXyT+0r76OQ4Fe1p8fSs7Wnx9KS/JTXyT+0r76z8lNfJP7Svvo5DgV7Wnx9KztafH0pL8lNfJP7Svvpq4gJJAyA0rHaBJD/ALWnx9KztafGh1e1m4baGKSuPZPlStJXHsnypxCp+mX9FbfPX9kVTl37VXJ0yD4O2+ev7Iqm75PepEWXQR2cMZw8Br91TrdzZbGNMpTGVQbZJCScxnrU03b2rbtqHWOAGdJ/jQaTfa24VtcNH4MJVwUkQRVI7zbJXauqaWNNDwI4EV0zYXbS2gtDiSgjXEI9Zqqemlptxtt1CkLIUUkpIORE5x4itETKx2ee6a8bHerXZ51rdBzNAx4+rOkya3uRNNyKACe/Lc3c/wDIt/8AIboM0mpDvm3NyPFlj/IboO0kTUpM1RPENZinXU+GVbFvlTttvKoSmUXBb25aEo2ewUgDuknxUFKBJrfa98lCMS1hIOQ8TyoHuptAi2SgGUgQByOIlUfQffTnaWymX1IUoFUEaknPkkaZya5cmVSdHfiwuKt+QFcOJU9hCgZkKGUjKR51q5bxTjbdikXLS0NLBTGMlBA4gEmOU0tdNycqbHFJHPq+wHcpyg+6hzjdGLlnxpsWgapKLZxxdAxxuNKtDcxITZNPKVCEtrBHk6pU/wAKrt2B51YG7rYXYobUnGktLJHyvhFykDxgVXTr3BN8BJnee2dxp61KSpPcCwUGSD3cRyJOsTRXYCcLZ5YpHkQk5HQ+6qKuLZRU4ppp1pkrKSl0ye/ihGAHMZRM8Ip9s3eZy0bUlLi2ykDCAqUEHWEEFPdnlwrtInSDLyVjEkhQOhBkeorVx7l3o1AOfpVT7ub23jVgHgw0We8pOEHHhkyvAkQSTJyzzmpFu7t9F431yciTmBwOvPxBoAmSFnUGeOE6ilE3ImDkeR++gYdUdFTx9PprVx2dSfroAkk1oFnPI5eWfiKCWN8pJAMlJjXhwmjoNACeMkApAzjUxl6UwuPaPnQfae9RZKkoQHMOU4wMxqPMAaUQt7sPJDidFiR76WQ0RQV7Xgr2kGDFJXHsnypWkrj2T5VUmVT0x/o7b56/siqcu/aFXD0x/o7b56/siqevT3qRFkF9jtJVJ0gwZp/ZbKBcnHgSeQERxGdD9lvc+UelEhfhuTMeNBqC26uwzdN3aeuWlKVoIKSQnCCQolvQ8M/Ch+/1q6020hfVFMEYm0YQSNJHyo4+NOtx7pDL4Uq8CUKgKAAAPHCokcedN+lfaYdug2gyhtE5aSsA5R4Ya0whNmuJrds5mkLcUskUAeuqpEu6164abuHI0GEn3uTNyP8AAY/yG6CFBBFGt7h+cD/Bt/8AIboWlMiK55PkrEcMmU1uFnhSTICRJIjjNIuX0mGs/wC99w41NQbfBk5xiuSSbrOPKfaZaMF1Xsk64UlXLkk1OWtpL7qEABwmBI0OmU8agu4rZZvrV5ZlQdSPILls/aq5tv7sY3m3mYSpKwpSdJgzIPOky6R2px78ltLrU04y68EFubK5be61alGZ6ySYPLUnjSRdFF+lLarltaKcSO8pQQCeEzw46VVlhvloHUEf3kmR+zrVFha6J5c+98k0fjWgrrsKy0rZrarbqe4sH+eIpO4E++lbJJHlxnmDVh7rGbRmSY6p2cIGL21ThPOBppVbMrjumpQ4227a2rKnyyVoXGHEFGHTGFWIAZga61TD8rMn0Ad5rhT10kttXXZu6pxtzFhUpBPEKMEggajIGhl9ZBbkDEolQAZSFENoIASVGMiTOZ5CSc6kFsmH1261kFMALCypJTH9WMpVmCCQRMgnSnWyN2Li3ubftTgUi4UsuFK/YwJ61LRMDWDnpE11khbYa0MoaadbSVNpSHCVnuqblPcz0iT4yIma9ttposr+4CAssOJS8qAMKSolPwYGpJ4c5pxvba2124lbdvgKBGIZBQTocIPDLMidK0tWXVqCSkBJgSCZSBx5GJJy50AThi5BSFJMg6ffSouOc/z/AAqONX6Wj8G3KEDAhJgBSR8mRkomfThNN917+7vFkraDKUqTjSPipzyCyTiUohPKBNAEhvdqhkBcSQRA8ePjwNB9t7ydaFqdWtgpQoQkuYUxPfUnIQcsiZIy40Y2G1hXdrkFJcKcJSmITCtYk5qPkABQXaex29oKuypWBLbqEyU4sm25AjEnLG4VT4CgCC36FJWj9KeumAgEyUxiOvGRryq6N3mii2ZSYJCAMiSPU5n31UO6O0A2kouCShm5LXWghIUk9w4T4KQlWRnMxrV02iUBCQ3miO7nOXnSyGiLVlZWUgwYpK49k+VDd6dtCytlvlOMIjKY1IGvvqDMdKyXUEpYGWRlZ+rB4iqN0ZGDl0Memb9HbfPX9kVTt9rVlb0bfb2iEIOFHVEq7q1ZyIMy3lAFAxue27CutyOnfH/11J5YR7aLrFIQ3S2GL1hzqlhNw2r2VaKSRkRyzBFM7u2cZV1b6FIUPlDI+R0PuqR7J2ALNxLrTsr0wyVSOOIZSPuqQi8Vdt4pYWg/8sx9Kqz1sf8Asg9NoA7o3LbaVFbowBJJThSfWRMe+oHtS8659xyICiYHIaAegqzrS3UltxpsNIbc7qobOmuRmQMqEX+6bLOErWhOMgJ7isyeHt5Vvqw/Iu1ldtKzr0Lqx0blNRJUlJ5YMx/3HnSe0tzLdKRidUk/3UJSfH4udI9TiurN9NlcuqpurSpvtDdJhDbi0rfVhQogkJ1TMYhhkCBzqDE6+VVhOM+hGmiVb3ri4H+Db/5DdCEGfWim+P8AvIPDqLf/ACG6HW/0VOSNvixjemVATlWuz1wqPGa92iIWPMV60kBcHjIqtUjhcrXJI37otjGmJQQof9JCh9VdNIVjQFaSAfUVzK0AtrMaiPT/AErordS662yYVqerTP7IzojY2Mr/AKc25tGkgauT6An+NUOWYNX70yOZW6TocZ9/dA+s1Sl+1hURqDTBObUqGto8W1pI4H6OVTxsygEZjUe+q/WkjhNS/YN4SyABMZGallj5KYpC77BOlPd4Uuqs7JlporW426AR4OHIHhliMnLKkg5y1pj0hJUGLBYJENOZgx/7xGvkqkxfIrLon26mwBbWvVXLZShaApZJAUFmQoEjMZR6mnW0tqtLsO026iEL6tMHhJSVJVn7QT3Tnxqvd8bCLFi4Q46QvDjlxSslJOsnmKQt97uq2cmyeaWhKklTbiPa1yUUnhkIjWukmWxsGxSpPXGOrToIzPhzJJ9ZpHalmpoAggBep+SDmUk+gxeBpPcpLhtWCrOWwsmdVK9mPIZ+ccqB7+7act2lJXKgtWELEiIGLPPjBHvoAfOt8FFI5fwING9mbZCYQ4ckjNQ0KRnryy051UO5++TiXUsO/CsrMJxZqROeROZE8Klm0t4mme8UjACAYAEg65UAHtg37j1rdOMlOJb7i4IIUG1yUKwKjNSBI4HxiKrzbu8y1ghtTKwnA7AaxBSlApUlak5EjLXI+ECm2wttPObQccZUoNEKTHDq0ytCeQIjL3+NNtqJKLkKAACEoSoDQiSmVDnEelAAe82u4/h6xSQEZJQlIQB44QInhJ1rpPcFzFs60J4so+que9uMoUAYjvZkfNJ+sfTXQPR5+rLP/BRSyGiSKsrKykGBPSsJ2XcAf3ftCqj6ObRCmnSpMqS6InhCQdPX1q3OlZRGy7gj+79tNVZ0XjE28ePWDkNEjwqWr/xspg6Yf2hs1DqIwHGJghI1nieI4Uxf2UtCkrT3YGQUYH0Z8ueU5UXcuHkwQBgkxzOfHl501WkqWSriMgZy8OUV5aTsvuBvZ7gtqlRXkQQFHOZBAgRz9KcbFYcYbhLasKlHGnLIRmUjXF4DLzp8tkggCfdlpPKlLRJSUmNM+fic6dLijGwQzt9PWFCW3SAcoEk66jIgDzrbatgq5IK9UjuiYGY11malTfVyVGAVATPhy5a8KdwkZ5Dlwpkq5QrZFNkbuKYaGNeQHFUZTijj/wDlErHZiTC4S5IGEzwzmPOfoplfErcc610GQDbpTI4kAgTKidCQdDyoylCks4SvEsd3LgRnEgzMamtnHyKpMGbynDZ3JgDC0vLX4hAqhMX1Vem+7n5hcEcWzPLOB/GqL0rs0iqL/ZOb5JxvNb4nhyLDP+Q3Udt2iCQedSLeBz85A0hi3j9wimBaAAzmMz91Mm99E8zrGB7q3lSTORUB4nP+FL39rmoj4p1rW4US4hWQ7wge/lRIwpKiRxNdBwO6Q+2Q1KYGYiR9Rq7ujm5x2DQOqQUeYSSAfOqO2A4AQn5J/wC1Wf3ire6OLxJtyjilxeE++alllKFSXXn9HTp6dpgPpazdbTwSgn1I+6qm2kghX8+lWf0qXWK5SnMQ33uWpzqpXbjEokz4VSMlJJroXKvcxO5BKYii+6j042zxAUB9f1ihjlyYAVPhWbHuML6TMAmD4A5VSatCYm0yXAn5NF9v31mmwtWbpt9RUhakKawSmHCPjETnwzFD0vgCPd/rTLfz9FY/4Tn+aahBVI6pS4NG9vWKQ2lS9orbb0bULbCRmIUBrlzpHbW19mXSgpY2gIEAAMZDkJNRRSZNEt2GUKvGUuIxoK0hSeYJiPpqsmkrEg3J0WHsjpOsba3bYSzdFKE4QT1UkDn368uuk7Z7ghTF0R5Nfiqwdobm2brYSq3bgaYRhj3jOqR6RNjNW12ptpISkgEJ5a/RlpXPj1MZy20zonhcYuV9BK93m2U4tK+ou0qT8kM+I+V4mk7reHZjmHE1ekBQVEMwSNAe9pUGWmvAK6qOXeT603k2a0pZabvWysz3QzkeY71WDsrdm22jbIfCnUpeBMKCJyJTmBI1TOVUENa6R6LP1VafNV9tdLLhcDQdvkEI6J7cT+cPmSDmEagRl3ammxNmptWGmEElLSQkFUSQOJin1ZSWyqRlZWVlYaCelX9V3E8k/aFVd0VMhTFxOnWCf2Rxq0ulQ/0Xc+Q+0Kq/oljqX5IHwg1MfFFT1PMWPi6JhclKWsBVEghM+BJqKrvyO1HEvEjF1ZSiQIQFjOI1J1oxtJaMYGJOpPtDIDhSbVu2G3klxJ68qJwiYxJCISfJI1GtedD7LHqVLLzYCjmwT4EykBRHHMmhah+aulXWJdaSrGCtWS8EhSSDmDqOHhRtTKCoGHSQ2W/YKQQYkzhGeQzHKmd/bwjCVLHWqwuFWHEoFCspOQnCBlH0mqp/gw1YDfXoaMFBax4VHEFKySZB1gRl/fpvjGLqwlLiU3Cg2hRyjqFFSZzgBeL0ptCnIS4cQS2so70HLrEpWmBJlKRoRzo3a2gLaOrSlQQkYZ0SfjFOWs8aflGcAnZxZS7burX3UNLOZgjqsCYUnwJgjmI4U/2TcLDq0qMFQ64QSe8rJYz00T+1RFgqAV8K1IzUQEkjniMg88zypMPB1Cgh0KzBJSArPu8ZPAg++iTtCjfe1tBs3Q6stNkBKlhJWRmB7AMnOBVctbsWS5w7QUciTFqvIDUnvcKne+6PzJSStSgopEd0Zk5aJnUVAdhKSH2caJzKc8wlRjCoDhBg58+FdGnXtJZHTJJe7It7hRfbu4ShLbagWVz8G0ETrocM0yurS0QE4rs94SPgFmYOGcjzFH7xham31hOFChJgAlCwe8CdTorM8wKAraaK2EuBRJDaoV4KCVgfOIOQ5jKqe1O0I1vVMEr2NalQdN/3QrTsznAY4GfKaeJtbJcJRelJklU27gB4550S2o4lkFoIAC1u5wBIUSUlU5piYjl4UK2VsxttbS3EEEu4NFBCkYRKkk/Gk+s1rYRwqQX2dum11yQi9QTEEFpeeWLWdanWxNnizTBeCiolWSFeeXjVeO3fU91MGFQh35ZKu6oyO73YOeXrR/aW33sLSVpQHDkhaHEkKEHCZBiDhVJy00otujYQ2XRtvtZN3ThUbnq5bCSSys5BRmDIzJMVFlbmMmCL0QTA+AXrBMTOvhROwddvCpotlK8GGcaYCkySBIJzwiNJPHSme0dm3Cbl0MoLqW1BPwSTJykL+NBIBOsSoxSrjiPgpHHCTTn15Bb2xbRQKe3iUDP83dz+bnn5Umzu9a4p7bJBTl2Z2M+8OPKPWiSNpF4uFOBAZ9lKhK8Ce8TyJJBzOYkRrQu2eU5KytCZUJQkRMxnGlOpOuRfQjdIkVybEFSTdGUwDDDmR8+NMekNhKG7JCVYwG3Rigpn4UzkeRkVm69mHLhxKglKQFFCjJSlQ9gmOSQVZ5ZZ0jvmgdRYwoKTgehSfZI65UEeEVqVSEklREFJqadGZtuvAdSOsCgppR5jLD58YqIBM6Uc3NcDd424QFFo4sB48I8NfdlSahbsb5obTe3IqLt7AlLqny66JTEFZwjxj76pHfhpCXxgKjKApRUZMqJJz41exWm7aDjCVFCgR7WEpIMFJxaedURvoCLxxChBQcGs+zXnaOEll56PQ1M4vC15tfwjKq1FOVJpIpr2EeK+DQV0j0V/qq0+ar7a65trpLoq/VVp8xX210s+iuIllZWVlTLGVlZWUACulU/0Xc/NT9pNVl0PpBZfkA/CDX5gqzelX9VXPDujx+Mmqw6H/wBC/wD4ifs0mf4jY/iyTbQtwlQMaycvPShdttlQ64qLR6vHCEpKVHCpKUkkqOXPLiKkd8yFtxMHgfGai7VspKXEOKSULK5SEkGVkH25OngNfKuGNclV0Edol1tta+uUVBCipISnCCEkgp7siDBzJ99KuKGNguZpDa1qBiDhQk4iNOJz8aaWKSpMOOLWnQgpAyIw94gZ5eWppZu1QAUrK1jBgBK8wjigRBgwJOpyzp0qMsYKuVLtrpLgIWnvJkEEJchSQPBKsSR4JFZthstLX1AKQWlF1KNICkgKA4KguZ65Gi1y2yuVLQFEpwmeKR3gCNDmZzrxvq0yAAkcYI+n6KazAZtW5QcKmQIQ05OGIwKRCU5f3gkgeBpvshwlRS4k41oQUlIOEoAQM88lZaHn7qNAtlYT3dQYyjnnSFzqIVmFEzwyKZGvl6UWugGW+dz1du2ZA76QJAVmQdArInWofbvWzWN5l8LJ7gaeT3wo59ZIEZc8sjFSDpCeSGW9DhViOh0BA8szULsLFLqkuBpS8SgpSAoJ7kwYVpGcyavp/hYuSk1wS/ZO8r3WNq6hv4RPeUSpM4UjFInCQTBnLM51GNtbbcuVpKAApBUogaCFGOMaAeeKpLvPcthTKUIQhtSSlsJHsgQCFLnvGfqoKxs4IQ6UJcC1EYMjAiMlEjPPFlPKlhOL99dnRjwbqr7G1q84/dtvJguqWJSeKjqI5Ek1P2UvruizeJbKGEYkdYB8IQQE4TOHFEkQM89KgP5RFuvrAgJcB0lKilUEg5ZBUwfor0bfuENpMrUiQQVmYIOLEiTkddOdXu0SyY3CT8/okO1lbMgtlm5BBOEoIUqVRwUTIBEQBp5ChG81u2gNtoUtQ6pABIxEGSVHwEk+WdHNzdqJ6t5am0qeS4JUfaJcCljOO7mk+lLbNRar7U86V4sIaCGjPdIlWHh3jKZ9NaSTUPdf8COJziqIVZXbluSplcKKgIGuWUzoRlz4CpS1tS4Ww0gOLbXOAltWEwgAF1cDOYOnh5VGNrWZQtzMoAVkn4wzACTOZUCY01FGtkuNq2c4vM3HWhC3FEjC0uBzjOOEmaZ+7oSNJ8gRJcV1jhQodwgLAGRySnFlGYHhnSOzMMYlDNMGTIkg8YPHwqRbKJXs+4CClAbUFOKBMvjIpRnoQM4EyeVb7q7lv3qkupU2EkypRKSUxP8A7UycxlMAzQmzJRT46G15u7eXJklSSkYVNqGBSoSZ7ozIwgIz1yzitN8rUs29ghaCghpfdORALhOfuM++pANuO217NwsrU24pK3AmEqhaQk5ZAkZRECNaH9K21U3XZHkGULbXhyIyS4U6KzGlNH7Jz6BW6e3LdleFxpCSTAczP7UzHmMudTO/2Azcd/JK8ilaYmPPRQ8DlVMXSs6kW6e+DlrCFkrZ5cUeKfDwrou1R588LvfF8l6bg/Bl1kzE40E8RxE88x9NVV03bH6q9Lon4RIVlpxSfqn31O9mbWxYXWVSIlJGivAj1HrQXpfukXVsy4mcYKkLA4d2c+YlJ9a5HheOmuv+nbg1SzNxl3/wp22ekwfdSixTJCoINEVqyroEkkNjXSHRV+qbT5ivtrrnFQyro7or/VVp81X210s+jcJLKyvK9qZc8r2vBXtAArpWP9FXXzB9pNVX0QrAafn+sT9mrU6V/wBU3XzB9pNVX0Qn4J//ABE/ZpNR8RsXRNZSUgTx/jSNzbpUI1jSNePr76VTIR6/WabIcVJyrytziy6XAEQ8oEe0QJ4a6jPKnBcVBxHXmdPdSbb5kyBBzpwhUpIOkV0d9i3Rs1bEwJyzgROX8/XWP2LaQJOp9/kK1sSTEknLhlr7/IU8xDFJEgaE5weMUsoxQJsY3DIQAoAphQ1gEiQVa+GWdP7phGCQBqVecggfWPShm131K9nQiD9NNtnXUoCSvRICh4gRH10vDVo1DLfO3cW2AzgKs5T8oRoOZ8Kr5d44mcAIUnLlHMR/DhU33qddS6gspWtKUkuQklIEgDFGmhzpilhF22VpSUKnCVRqRwJ412YJyhjVrgx44zlw+SN7v7SUhxuVqSArNYzInSZyiam21Uu3La0MrQpxCZ+DyUpOpBSMwSJMjWmX/oZTdu0+leJBcAdSIJTrnIzOYjSk77YymCLq3debcQAUqOFIgiIA10nWqyeO0EFl2uiL2bTfWQsSj2ikfQDyBy91TK622gO9c2hlxzCJKkK6sSIOFIKQTwMz5Z1Fm21Ed5o97MOd7WMxpHCpqm+t7thNs2px11Se40hBQcWqlkRAPdzOWR8RVnVHHT3dkSF4pthxKSEIWtKyn5RAkeQjhyUaltlvMhrZ+MoUvrXSVYQAUEGIJPAGK12xu0wptKlqwwIhtJBSoZQQctImRwoKLOLJTOF0gufBQD3lGOE5yZy8q51KM+Dt25MVSX8Eds32Ta0KOAkrSRAIUSCSVa4p9OFK7ftSiwYuDP5ygpWpOhUl1S++kiNMMRHs+Fe7Q2EtOzmlwoqDkKRgIUASRBBznEQNBrRDauM7Lt7MowrQrF3jJBlSsoyiVERnVIVVGah+/cvKTAG7uzHrtRhSEJB9pUwVQBkmdYAz8KfMbTe2fdZEBxHIkJcSRoY4Z+oFSDYdibNKWXEJWoQqYGWIZ4SYyz+io3vupLxBYRk0YUUkq101J5HTLMVOORudeDZ4YrEpXyEd7r4PWaXSky4VqUQQoBRX3UmNDHDwmhG8qvzLZvD4F3/NP3UHsrlx4pZQlbiSoEMpkyQMOIRoYJz8akG/OznLa32e06jAsNOSiZKcTpUATzAIq8E75OLI+CFPDOk5pZ4ZU3JqzJx5ROtyL9SWlJBWYXpBIAOmHlniJ8qP7atw60pKyUr1GcTx/nzqFbnue0C6UDEk4ZEaKJUQdQAkZePlVm78sI7IxcBRS4UISUxOLCIK5GkQPo41GGoUZvHPp9fQup0TlGObF8l39/f7KPdRhJB4GKeNmUg1ptIyoqpO1XqOdUfY97oi5GVdF9FX6qtPmq+2uudJyrovoq/VVp8xX210szcSJXXtZWAVMueCsKgNSB504SwACpZgDM+XjUB23tjtLsIyaROEc9O8fE/VTbRbJF0rfqq6+YPtJqpuiRwBp+flp+zVsdK/6pu/mD7Sap3otUOqfn5afs1DVOoNlcROE3nd0502eulAKMRA86QbiAAef1mlLxUNq490xGuleMpOUjpaSQxZcBjMBQjy9PWnD8xM4Z1y4eNDLNInPL368YMZU+YugZAzE5icvp14aV0uVMSrFWUeyAozqc48Sac3TsDIgDz+mtLIJIGY93851upIIgJJz5cqlLJbNURneRhIJOn8/wA+NRyyJQ8UT3VEqGc+zkRA4n+FSa5Yk55SOJA40Fv9m4HWiHFSpRBEA6j4uXn6Cmxz7NaJnsHaiWmXFHXHAHPLj4D+NVntHehIdUhSVhAViGGBM94SIEBQIM+NFHySpTIdCcsSkn2ik5SnhGWZ4Zc6iu+tsMSHAoEKATEjROhHhGXuFehp4twW7olkmo2okn6PXnrxL+YV1CUrwkkdZOKEmCJIwEieMUav2ApB6zrEkmcJUhQIGpOUnQ6016BmkjtS9VjqwPAQsz7zI91WiNn23WB0toC5mSMgc8xwnM5iqzwpu0bjztLlWRfd/bNu1bC3lCm+KSeevlnJ99G9l2FlaNB62aRBk9Z7SxPtAqImMgInlTbeDalqp1CF4esPsYgM/KeeVCekG5DNgUtrwuORCQQDkdY4JAGvlWw/dk5u/FA202Fc3vW3QGFD7q1JQRogQmZ1g4SfH31Ito7E/M1ISIITKVkZBSO8CB7o9aMbn7UR2G2USkSy3kDn7I04n/WiN6A8ysEEApISDkSYMTx5ZVvpR3bjfVlt2lUK2o48+4FkSqMgAJKQBMwdcM58zQlHwj8gkoQI4+1yzzy+6vNo3SmkKlC1OpSQlScxGmIjmJ1jSmeyrpTaileJQMHFHEiSfU0JUJOW4nF6wLsNFUGEhHdkKkZRoZ8vKgW1VC1auWTbBC1YMLvWThlSDCkEd3KYIPEzFe2m0UtutqMkJUknnAM6Hyrfea+buC6W1KJKAEzriyAxeAy4cKFFXYObqh1uDsZDS3LlIQVLVAORwgxiw+ZM+8UI6bHusctFDL4Jf0Lg/SKOdGe0mlMqYeJbdCyoZwCCkJ7sn6KE9KVhKrZM+y2vTQ/CEini+Sc/iVeUUta7JW6U4SACY45cdOPurZNkVHuhSiOCQT6xVl9E279tdJdTcN4lpOXeIgEAj2Tkda3Lk2x4FwwTfuIhsXZHUYi4EOYzhAgmMKjIzTAxZa5iKsfedwnZTJlKZRBBEzmDhGne8fPnUsG4FkIhtQAMxiOvOkNp7sMYA3DmBIhILjhAHgCqK8zNJ/Jnp4pR4ijmu+EEjWDwpbZ2zi6CQrCB4Ek+4cPGpp0jbDZYUjq04ZOf1GfWhG6rBW+GUlKOsyU4rMIQkY1KjQkJCiBzrvjl349yOKWNQy7ZEfU0ZINdG9FhA2Ta5/FV9tdRa76MrV3AGHHifjrKgsLB4ydD5ZVZG7W7aLZhtpM4GxCQTMSST9JNPGW+Nk9ux0PmUFemnOnqGwjxNYtwJECodvnvIWh1TZ+FVqR8Qc/M8PWmqgsab6bx9Yo27RlI9sjiR8XyHGg9i19VMtn2sZmizGvuphST9LB/om7+YPtJqlOjUnA985P1VdXSyP6Iu/mD7SapPo5UQ29Hyk/VXHrP8TOjCSXAqJHAn6zWj7qikjw4GlAo4def1mkQTwmvC8ncuQFs3ESpKtQYAJmY0OfnRhhmYzOX0jgDFM2rfA6oAQSQqeciD9VELdWDvLKUg5CT/OZq+WX4MSCdvCY0y8KeoWTkI8qCv7WAhIRiGWJQnu5E5+g48aCbO3maBxY4Ak4FSVSBEY+WhHnRjwzqycpIkb5UVmdBzobd3ae0tIMgheWYkyknTgI8aa7S3jtFAhSgfBJJI96ajre9KUPqWEYkk5ZAZDQSc8s/WMqtiwTdumK5JUI7/PYrqNIbA9Son66CMDGpCFEkZJHEgE6Cttv35uHi4U4ZAgTOQymcq9YWGlJU2qVpzxfFnhAIz869bFFxxpP8HJN3Jj6+s37N3qypTZIBlBKQtOqVR8bTQ8ZFS7ZO+zibVSeuwvFQAke0DEGBlOsmh17tFO0LdScOF5oEoEziTqsDLzyqKpPeI4EUzjuQ2Oex/lFg7fKr8fB/B3KUgqTHtBOoSrhzHOojsfabxfLLjilY/gz1hJKYkQJ/uyI8RWW+0urQFFag+2e4oZ4hyVwimG3NtquXQ6W0NrEZomTGYJJOZqGHHKHs8FM+xNSg+0F39qPW10tTbq0YVHCNUgcBhOUeEUntTeu8fIKrp3LTCooAnWAkgCht/f8AXqKykBRAxRzAgkcp5U1AroSOeyRWW31rbhYzKOqQU8SSkDF4/dUkd2M8nvFBIKREZxny14Rpwqu314mgkaJJnKNdM+OtWNup0jthIRdBSFwAXRKguMgpSAO6qIkjI+FK0xrTG62sacJ7q0+vvFY3ahCS5h76hmJ1KRHd8MgffUlud79nqOdwJ+UhtauHIpyJ5VXW+e8ibq4QWgvqmhhQVHvrzxKWrlJAAA0geQOWFJBJvaSmtoBCmW3EEJSttWkKlRUFEZHvE6agUb35SQm0gkjq1wTrHWKgH3RQzYiFXDvWupghIBJM5JyAmBJzp/0kv9Wi0TxLa48sZ/0p/TqKb7Mn+F0BFKSsBttC3FLBwtNpkeKoAAGYgqOLjpUo3EW5YXSl3SC0243pkqMA5JH+tD+jDajds4C6Y67EkZ5EggiR4EH1qU79PF5y1LZBClFBSOOaSQY4YcVedkyVLYjuhBuO59V4LNQsQCNCJqMbf2skLwAiQJI8zH8Kknxc+VVFt28KtqOfFCYSQfDvT9NLlVqjMCW4jvSg/K2s88z9VQ6SlRjKJH8Kke875urxCREDLPz8PKgTwhxXzj9ddmnpY1Hyc2pTeVy8dFldBm1gi4ct1qV8KmUA5iUSTHIlM+lXM/dVzduC8UbQtlD5ce4pKT9dXhtLaSW0lSjAH8wPGrpUSbs13i26GGyrVRySOZ+4VAbZpTiy4sypRkk16++q5dLitPijkOAomy3ApjDdCYpVnWtK3Z1oMJR0qD+iruBPcGX/AFJqh9w7koS7EZqB18K6H342c7cWFw0xHWqR3JMZghQE+MVzE3uzdham1IU0tJgpXiSfcAO8MtRlXNqIKcGm6L4pUS+42uEjNaE68uZFC3N6EDLrCfmiaX2d0V3TvBXuQR/3KIFSzZPQtoXTA5KXJ9ECPprkWmxfb/h0PM1+CvL7ai1nGiQQCCVkAHQxAnPl5UpbbTuimESs5xhbK9MhnnH/AOVeGz+jC0bIUUgqHEJE/tKk1JLLdy3b9lsH52f0aVdYuK2L+knm+znS33fvn1ElDkqiQpWEaCe6nl3hpxFHdj9FV0qMSUN6ZhKjMZzKo+rgK6BbZSn2UgeQit6sscvzX6RJz+inbXoYCiC6smABmYyGmSR/GpFadFtkymSgKPikfxmrAFeLSCINb6S82zPUZALvo92e6QVsAkaHEoe7I6eFIp6MtmD/AIf/AMi/xVYXZ08hWdnTyFMo0ZZB7DcSwZUVNsQSIJxrOR8zTf8A2bbNmez56/pF/iqwOzp5Cs7OnkK2gtFeq6M9mmSbfX/mOfirT/Zdsv8As3/kc/FVi9nTyFZ2dPIUUwtFfDo12aBAt/8AvX+Ks/2bbN/s/wD5HPxVYPZ08hWdnTyFFMLRAP8AZxs7Dh7PlM+2vXT5XgK0T0Z7NH/D/wDkc/FVhdnTyFZ2dPIUbQtFfjo22b/Z/wDyOfirxPRps0Gez5zPtr/FVg9nTyFZ2dPIUUwtEPb3RtEiA1A0jEr76b7d3HtLvq+tSv4NJSnCspgEznzzqcdnTyFZ2dPIVvIWiu7Xo1sW1NKSl0FpeNPwqjmCDnzGX10Za3bYS6HRjxAzGI4Zz+L7z61K+zp5Cs7OnkKm8UW7aHWWSVJg3FUauNyLVbq3VBzGskqPWHU8hwqb9nTyFZ2dPIUekjFkaK9T0b2Ic6wB3Fr+kP1Ug70X2BJJS7Jz/SnjVk9nTyFeKt08hTKFGOTaoqprcu0tXkOthYKDIxLJGnKh+1b83K4Sfg06eJ51Ye09npcUUlMpOop3Zbr2yR+hTPv++nQhXlqwEinFWN+Qbf8Aqk/T99Z+Qbf+qT9P30AV1W7OtWF+Qbf+qT9P316NhW/9Un6fvoA//9k="/>
          <p:cNvSpPr>
            <a:spLocks noChangeAspect="1" noChangeArrowheads="1"/>
          </p:cNvSpPr>
          <p:nvPr/>
        </p:nvSpPr>
        <p:spPr bwMode="auto">
          <a:xfrm>
            <a:off x="211221" y="-144463"/>
            <a:ext cx="372057"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8204" name="AutoShape 15" descr="data:image/jpeg;base64,/9j/4AAQSkZJRgABAQAAAQABAAD/2wCEAAkGBxQTEhUUExQWFhUXGBkaGBcYGBoaHRwcGBcYGhoYHBgcHCggHxwlHBwXIjEiJSkrLi4uFx8zODMsNygtLisBCgoKDg0OGxAQGywkICQsLCwsLCwsLCwsLCwsLCwsLCwsLCwsLCwsLCwsLCwsLCwsLCwsLCwsLCw0LCwsLCwsLP/AABEIALwBDAMBIgACEQEDEQH/xAAcAAACAwEBAQEAAAAAAAAAAAAEBQMGBwIBAAj/xAA8EAABAgQEAwYFAgQGAwEAAAABAhEAAwQhBRIxQVFhcQYTIoGRoTKxwdHwQuEUI1JiBxUzcpLxQ4KiFv/EABoBAAMBAQEBAAAAAAAAAAAAAAIDBAEABQb/xAAsEQACAgICAQQBAwMFAAAAAAABAgARAyESMUEEEyJRYXGh0QWRsSMyQoHh/9oADAMBAAIRAxEAPwCiLoF5StHiSLqbVL8Rq3OBJsktmGh+cFU9SuUoLQbi3Gx2PKGONykplJmABImscodgRqzjQwwkgwwBUrmWPZckqLDX09zEkqWk3KvIaw1winlTJiEJCySdXYDiXfRo53qamO4nnSFIVlUGUNjz0jlIMWDttJTLnIQm4TLHid3clr8AB7wiEarclBgsvFqnplEjpHstHEQTShRIYP7QbOkWuw3H7QDPXcIIexF6Ux2ktrBsvDnZsz+QHvHa6eWhRCnzDYBz6lhCjkEMYzBJct9NIOppbF8pXyDt+/lHsmuQ/wDp/wDJT+wAgyZjBHwJQnokH5wp2bwIxUWdYdNUanIoZUzEKSAzfElwG6gCI5CtI9TiynSVhKmUDoAQx2IaJKKYCotpch+ELBYbrwIRAqEUXgWFEFocy6pz4j4TyMCJnpVYiJ1VTpI9IBmmKLMiXJzqtpDCnwocPSAMPCne7OHiwqqMqQ0EXrU0ruA/wmVQbWGEuSCGgBc0m51MO8MkgAHVRtBYySRBfqcSKFOmggPEKaWkE5fXeLCKa1vWEmJyCF5NhfmYsDVEohc1EqMMzKsCx47fWLNR9m0ZQVLPQBvvHmGpQkpQous/pB+Ec447QVk1K2QRlDDR77wZZm1DZMeMWdxpT4XJ5nzMczz/AA6s6S6d0wpplTyMwL+n2hVitZPDhWnFvzlC2UDucmdDoCO+0dSzFJdCsqmHMXIPWCsGxf8AlgElYLgA3Lgs14qdLOMxIQXUQ4HTX0uYMwMFEwAkAFRJPBhbyePPK0xNx12stUmYoEvtcJ2H3PP0g2tmkIBGpNvOK5W4gqXUDmH5F94ez5wUZLF3UD5M/wBoo5CL4wxVLKlIYIcgXIZyYpM6WmpWt5QJOp3GrC8XGbUfy3OrRn2M4mpE1fcOJn6iNnbbjeHcNAiNx4ydCK8aw1Uyb/DyZf8AOSl1FwABazbm/k8DU3YcEfzVLCxqAHEF4NLUlZmG81T+MkuH1PA2ixUmHqUHJUL2uYYqtWjDZADQmTol5yEgM7P5D5R3j9cF5JSfglAjqo/EemgiSUSlzoRob6EbQOmSGe8aO7kYWxI8GZK/ECUkEFteLtuOUWTsthqFKJuEi4vx5wv7Pgd6gksx0bXlBuITp1LNJlyT3StNwd9tByMLcljQlGMKi2ZB2qogmalIKGCfiKmJBLgNyG41flC4yEtqVf7Rb3gevnLnTFzVJLqL2BYABgBBGGqUqybDcxhDADcSfm5IHcOwKQFTEJdgSn1eGPaGtSahYQBlSEoBAH6UhwD1cR3hshctCqggBKQyCdybJI894Sop85ZJLu3rAOwrce1gBRCkTBrxsePWIKhHeMx8WmmseYph82mWELbxJzAjRjb1DR1g6s0wcfF7JMLsceam/MWNtxMdYN2R7z45hH+0fUxLiPYzKCZc3R/j3bmkfSLbgiWlpYXO3GB+2M7JIKARnmeHyF1Acmt/7R4uP1md81A+fxK3xoo6mYStng+VOy7R8qiUm5QRzILesRlF49kkNJGUjcLkTTzYQbTOrdojmgA5Rom3U7kwVQJvHq4fQYyLeec/q3U/CN6CSpAZwWL77wQq+8SSwwvAtRU5bIFzuznyBjH/AKfiPViCvrcnmjJxl1JAibDKkmaFlwgOEJ+a1czdhsOsVTEsTdXdBWZRIzqd8oGoB48WhzhGJJIOY2H2iY4Vx6U3Ll91xZWX+jqUkc4DqqYOpQU6ldC3SKHjGNEJ8BLKsobgau4PlH3Zau8ay/6HbcsducYGF1Kh6R1xlro/UsyqfunUkeI6q4RGua2ofjCenx5U0KszH4eX3gHFO0qJSQ/iXsga33J2EUoL3IMvJTxPiW2iqVo3GQXL7Di8fHE0VIWlKWym5Iez6gDc82il4DU1FYo5zkR/SAQkj6nzi+4fRiVLypuTclrwp7ZqrQ7moFC2Ts9RfJw9KASlz8z1MLqjEcmibX4Q/mUxmJ1Kd9W0iqT5LKPIxEwF2JUn0ZMutmTloUoABIZPTrvpFjwyp7tUsHioj/j8nAhPRUSlpKksySLCG+GyTcnUux3CbhhzMLJNRpAllRLzWOoAeK/juBJSVTEuSp3fboOEWDD8zaEf7rv5wROvbWK8L2KMAMQdTNEylAp8JYEPY3G8Wqao27uakJYWzJHqCIeqpQRf0hfK7LSVOVS7kk+Ikn2MPBAm8x5mBy5uZQSOLGC6mhUjXQ6GFwQyje4MMl55gSFaGFsagILG5AiUofAQ/WPVZiXUok84ZYoqXKkCWgDOSCVbgatyf6QooJwzMpOYb+O/lAWSLmnR4iESlkHUgcoLoSqYokjwguXOw4mA8Wq5aQJcuWtKzcqJe2wABOp+QjinpJqklkLPH/owJOrbUz3CDQjjtFjonhMtHwI4aE6BuQ+sMOzNB4k2fLcn+4/aKzSpCXUq2S9+L2HrF37NYhI7vwLSqYzkPfyBiD17PwpQTG4mBNnuL+3MqZMmoEoBSUJY3u5N9dmaFWFUa5cwKmMkBKjr/arhFhqJzAzDqXin4viCvFe5BHkQxhfpS7p7Q66hZVVDzPcf/wD7ZaW7hCW0CluSeYAIZ/M9IKxHGETZyVLZJlSwnKHPiLqWel0hzzin4HLzLS+iQ/poIKNFOWpRCWzElS9o9f1HofR4ca6o/d7P3PPwZc2XIbOv0/tLKrtXKujxJGhUQCPYmBJ05BfIEpSNVDfl0gM9nJoQJhWktoFWccIRVctZJOUsNX284iw+m9PkP+kSP3/iV5GZBsg/rr+Zd8HwYLGeZopiADsdDF0wjspTqS+VQPEKP1tCTB1fyZDlv5Mp7/2CL9hbCW4bTjHtM7AaM8lVUncrWI4EQcspWbrqPPSKnj0tdOllJUJq/CkaE9PvGkqrESZa58w+FIc8TwSOZLARifaXtLNrJ3fLGQMQhIJLJ5H81PGAbOwBBjcPpQ7ip8vAgmWVZzmAc2DW8naFtNUrSXCvaCaKsKBZ1g2KT84jmP8A0AcheImYHqfQenxOlhjf1Dv4oKS7HS9rPwfeBpyxbKb/AJrC2bUEak9P2gedVFo5cZJ1CzerVRuMJmNLllWRiTYuPfrHXZ/CplSsMQ6laqNzxLb7DqeUKKOVnUBGn9lKbu5aCwJAIDAbjX1JikllpE2f8TxyfdJy5NCHYZg6ZCyuWo92pIeWQfCsFifFfYfjQ5mTizP6QLntfWO5KhMIHCOy4wqWe4lcnJ6HUhrUMBc3P4YUTpbw5xCnYW9IAFO+h8jHmcgdy9VqS4RUiXYu54GzcxDyVNu4Tb8+sI6VYlqGcOIPpqsFTJKgLv8AQRx+5xlnk1pQgqUkhI4/ICPKWqMwuCz8/aFlUtkMpTS9yo6QspsaQhwkZgPhuz84FbbQi2Kr3Lbic9MmSZinVl0A1JJYDzirz+0c9RdKEtzBPvAtfiqp5GdkoTcJF3PEvrDCkKSkMoDrr5xUimrk7PMZpKcKUX03944n4pbLLsBudf2jqtmDJlFidTy4ecJ5sk6CHKoY7hvkKilhZRmBWVEqe4183iRMuWCklQNr2sHG5+0BVVOuUUhQIJS7ddIkkuzqtZwW5WtDGUQFoxxTYjKTaWnxbqZvR4Y/5+iXLWwOYDw7gqO5PLWK0qaS2RR08TbR1U06siVFySWSGNzvE7emxMNg/wB43m3/ABP7D+YBUz1LNy93PXjBtOsykZ02WVBvmY6oKU5mIY7ghjBeNsZgQP0JA8zrFePMi2pGuoTf052xjIG3fX/sMHaQLlstJBHC4hBPqe8WABbnHKwz7xDSp/mJ5kD1tCVwYcdnHAvMXC5f+5bZc1MqUkkfEbNwA/6gyVjckISkKck3ABe0KJ8lU8pTLGZkgBJIGlyblojl0fdoLgZ7PcWB0394Q+HDlr3L1L815MhbEVA/P4/zGmJ9okzSUpBSEgsOLCBMRmNTJ53iBWBTSBNGQpdrKv8AJtOcP8VwMhEp1ElkkJSNeV4v9GuLEhGMVPE9YH5gMbn1dg6wJSlrSQUICUknMcqQCyWsBBdJii5UwJkqKRvuDyI0g+XgdZUJSsy0hSEFIGZIJuSLaBnbWEOItSP3gJnbJNmPE8BFvuIF+RknBi3xjPtv2i78Iph4Ep8U2/6iGCR5W6k8BCs4cJskhCFFSWIGmmoB6QrqggqSSCczksoFlFiCVOwe2uxs0F4fiS5CmBDkIJSLi44A21B5x5j2TU9PH8aYQafKmSvCZZRyCS//ACMT4DRmpUrOWQkOQNydA/qYtFNi4WQlyFn9Js7cH1B24+rAY7if8MlKkJQXJdDhJe3iHEcbQCY7Mszeucpx6lP7QU6JU5UuW9rkHQOAQAdSOcK5gJuxbi1vWC8Uxlc+60Sx/cElwOGbNDbBOzU+YxKihOwOrH+3aKOFbkJy8hRgGBSdV8LDqdYv9BOMmWlKnvf1EdVPZYS5AmBSSxToCnUMXGh6wl7T4iU92Bp4SBsLEH3d+ohKM3MuRKXKe0MSn8mHYljxyqy2I05NHNDjKUGUt3LEKHG2g894rFdW3J1ttASJtgQQL348o7IefcFAqzQKTHyrvZiyLpAHAcvcxJQ48jKlw5zJSOYOpflaKH/EgsH8Lg+QO/NoINdnLAjb2P2if2hGczNXEsKZwOemog2gwhJScygHNozDD8ZU7vcpY666X8vpGj9l5qllKndABud+nOJnQqRCu4D2ymKSUywt0kBVgNQSLxTpkxQ5RsVTQS5o8aArgG084r9V2XRKBW+YC7bgRdgZAtMNyLIGuxKPhdBOmkXXl3MW6kwkBLEX5sY6ppr7hKeAg5MkHj7Q5muLAqYiuUFPx4/ePpCDLVnVcAFm4/SB0VDExPLqhC9iUUDIqvFNTlCppABUrRI1ZPPntAdRVqmEFTBgyR048TEtVh+bxy/NPDmOULUqu/4IelNEva6jzA5Mm6pl/iFncG2U6swvfnH2MSUzFy5csgJAUbl2I1e+5HvCMzTcbHX84R7LUXcWbhGe0S3K5pyiqIjedSrlzEoBdZSkgJGriwI46RzWUU4KBmpyKUWbTRhE4mGXPRNAfIpJAP8AaAfSOavEZk/wMFKMxSwS7+LVz/T9oSfNxq5WAHEmvAi6RIUteRNy7fv0hhhkiWFpExrqDkkhkg3LdHMe0FWmVLWyXm5lAqBtlIYKA/3MYUlKrqUXUePK/wBo3hf4mtlK+b8xtJKJhWEqYqJShRe2YkDzazwzSRTKCFLSZYutQu7sAAeXpaK3JmEJsHAv57Q2rFd7LSAlQDODo7C45h/lGOADx8TFviG8wuTXhRKULISVONQGD3bQE39YtlJPXNVJCkJAyZgxcsCwfb0ik9msNXMlzJjDIjLmfiX06b9RFnwpapakISokqCSoquwZ2A2GnoIowIAzKJL6h7UMfzNIrsQ/haNc1sykpcDb/cf7Q7mMiRQGsK5s5agVHwq1L6lShu524dIuE6tOITJVMFHuk+KoLM4B8Etx/UbnkBB2HdlZfeFAmKSHsGB8gYYirsNFuzUCvcyfGUzpKu4mjLlAsn4VBrLB3BY+9heJOzskLzJKsosXyvxtbbWNA/xa7OZJEmal15FFJJ1yqHLUOB6mMwppy0PlOUHXy6xNk7+MqxbUco8r8siYQWUXZ8xPh2Gnn9I4/wA0RNATOGcJcpFwX4BXPfoIUqW3UxNIQRLKt1WHQfntGDUMjkYRKppSVidlPdhQJQVOwDfjGNFpahE3LMQXSeGnP/qMslFnBe/zcfnlBuCY2ulWbZkH4k8/6hz+cEGJNGYU49TZpshM2QpCDaxUl7sDqDGRYigzJsxAOdiSlrhrbvr5RoOB43LVlmSljZx8wRFV7X0QkVEyZLsicnMltiqyx5Kc+YjG6nKZVMpPhHnE6EIT/cfaJatPhRNH63zclhn9fi/9jEUmWTfVoAxq6nT5iwA/N47RhU1V5aFGz2SrTj8LNBVDNEsuLK46ttZ9+e0M59WBTLMwqUpawlKlKJZKQCbcH+caBOaLKNZlgpUh1b8fXUGLl2dxNUliUqyh2BIJdXTaKBKUtRDBRO17+vBotODqXmSJuieYJ+WkJypqEjXNFw/G50wPlSnmp/YbxZaSS4BUXLX4xS8EJUe8V8I+EdIsVFXBMozJq23bQAbDiT94nxDe5uQfUKrcEQoEoSM2rEC/m1oSGkIsZah/6n7QxocdVMPhSEp2zOSftDP+JVy94qV4g4Wn5d3MepIMRLXcx5nhxExTGFJNyx3VYahAmTzlysAlBu61bNwABMLZdQxD8YKrEmbkSPEXJLEb+2kci7sznccaEWU8hcxYShJUo6JSCT6CJzTqCdP1AF+vteLN2ZrUyltLypY+Ii58zuOYtE/aLDQEKWj/AElEPd8induh2Plrrr5SvUUEB7gU2lSQ5OVYFztb81EIJVUpM3wmz8tNPcP6wyVmmHInRVjDSq7My005ADTbFK1K1I1R0PFuEBi7LP5hv1S+JWkhhf25RYcAwhCkqmTroCDf+kBwbNqdvKFiKYmSTldaQSoMzZf1DiGBcbZSdwx9PVqXJEtRQgWKj4r5RYFgwbVhAs1XGbsR4MMpp0tPcICFpT1zgbnfPrCuejKjxEZQ4uTZ+EAYP3xWZqVKCDYBO4FnKRtzaJqufmUCpBIGiSLPe5HpCGFtOUmo6wXGZFLTBykiYoAoF1MEkKUUs7EsNvaAaHE80uYoDNMUEpS2iSbBydEga/vFaxGa81RNnbyDCLD2IkDvSpSM5IYSnCc1rO9rvqbRYmX2wSfMD2DmIA8S89mcH/h6aeVEInoU+Yq1LDxFtU7Da8SSsb7wpLFEwEAtoTxBhutCKhJKSwWgMR7pI5EQnkYGZa0qKwQ4LAGLEKEWZ5+QOGqMO3WI5qdUsi7BVtmUmMlxtQzJbQJHuTG1dp+zudClIUSoy1BiAxs4bgbRiGJpJSFDZ/2iHKF9wMPqehgZvaKn7gM5Tl4PkzwEJHI/OFqHPlE+QKQnKbh3B+kYRqNTuFzpIyPq5eIpzHOCA4HhPQ7nex9o8kqLNtEVRqTxf3jBHZOrnNHXrlKC0MCS2nDlDlOOzFrCahZXLZQKWDAqDOOhynyhFL1D/pEdJW55/eGmqka2TGJJlqMtYJSduP8AStJ48OpgycyZRa6T+ptOAPA6W5xHLkqmpCVf6iR4H/Un+l9H4P0iRIUooRKzCYph4XCrbWvrCblIuotopy/EQnMk+F2cOQT8gT5Q6QnvUolkMUoLDYH4i/Uw3RXzpJ/h5qe8SkZpmXLmIfKziyklyC+x1EQ4LLlzpyphCpct1FQIKklDhwlTDpp5mC5WLgUQaM7pqWRKpkTJiCaiY2W5skFTqZ9wR5gc4IpZRWv4WBDgb/8AUCVq1zJil5SkE2AHwpHwp8hDHC6vuhppsGcnmo7dIlyMWMeigCOpEspS81RTKTqNHbYDck7QJOqlz7pLIB8KfqecDLrFTlAzGyjRI0HmdTEglp1SCDy+0cq0IQAMdYRWFAIXYpZoslLiaFJd4oVTUsG4xGhUxtfeGKrN0JjFR2Zk6tTHwVHqyxMRqMVTzpHNU5aDJNapKCizHlduD8IHkAPeJu7SY4nxO/M8kT2US7GH+F9oD3EyUpDhQYXtser7xWp7AhI8zB9UQiWEp1Nh9TAN9fcJfuOuzq5ZUVKISlFybbbAbngIhxvElTpme6QLID6D7neAqOhShLn4z7RzNSzwosLpYfE1uNMF7TmmXmUjOoAJSLAXd3PNxtpCmpcPsL7WY/SBly/HLfdQf1D/ADMXZMqlnhLLUUy0lIKMos5U63Gt1GCc1RnAEys0NeZYbOwHG9uEGCvQb5ip+Ta9dYUYpSGTOKFeJrg8Rt+cjH0useYA4Yt6kD94M4EKl7mJkbmFIhddTZpr5SJYAObY3AZxaxLeYi5YJMQhKVqszgTDwIYgniIkkz5Rpe6fIFBnLWU4ZXrrFYnSpkp0rBYaAuU9Rxia+VCeqmMYwxEuRrShAmU8wLyMlVrKDD4kwdTdqJa0+JCkq4BiH6uPeM6k16kALllgQxbTkDt6xPS4y36XPLSPSGVVHFxsfU8NsLOS6HuavQY6tYILDXKn5Od4zPFKEhcyXoCejA3T6aR7L7QKUbLy+0Tz8QMzKVsVANm4jm2sSZ86NpQRUpwYHTbEVKiqXkN7RKtLeJNuMG40Eu1na/0EAU6lnwpGZ7WEcGsXDqjULkVSVAAhubwPWIFiHct+PDDE8FMpOZBzD9Q3HnuIAUlaktlJFjblAqQdiNYmiDI5dKtWbKCphduAb8aOKdN77wVRYiqSoMkeHZfzbjEtRVCcpUxSEoJP/jTlHVn14wwmIQR5QqSoXsRYNZukOisy6cTcqETFllLRZS08XG5cO3DrFToqgZFAkOHvxtEtbWqEuXLKrISS390w5iPIMPaEkblNjRlxoMME2SlQPiyZRt4SoKZ/KJkYKmn75QWtfeBIylmTkO0D9l67MhPIM3TQw5mzs3hNvzWALsFMLhyNyuzNIFyXhsqmzNl42H50gFgcrHxlWVjY7jTygcWQP3MKHwITTSbQQoHQQDihUmYlEtRuC4AdyC1mvy6w4NOUoS7ZyB4dCSdAB1itWxauSuuYCxBUUROsMpVIAIEqq5MlSZa3zqGwDfODEzHAIuDFqlAKEiYOdmZPIrUHVIJ5gHb9ofYJhaalTrlJyDcJCSfTaFKK2UAQkBL20EEyce7seHgzfcRHKJB2vXRyz3cmV/MTqpK/C/Ai7no0VjvXsx+/tHE4kkk6kl+pMM5gy5JqT4uBY7AAtB6E4DlFneOdPKJZfxBRBA/S/KLlT4MmplBScqZqGJBYZ9yBfrCPEUpWClMtlhgzXBBLg+0L5gxpw0LuQJq33ESC4vAMulKVpzCwIzAg6Pe2ukWROG080kyVlA3Spi3RyD84W4VepyKXiGqlAqA24+xi1rw2XIk/xEpx4csxOr5nAP8AyA9YRYjhy5ZFwRqlWx/OHOLFT1CJlLNQ/wASQwt4VXUnycEekCTqUYlHEjzKhitYZmW3whn5awDJFxaDp6HVkuG+J/lAqw0yKMVHUiyX3GSahRQAdPRiOEGU2PKSkoWQtJDX2tCKYrxHa3DcCPpEhzrAMgUytM7OBQjinmpUUosAXcje2kerkJD30JB2vteAZEjx+F2G59i30hiUHM+ZJ4jieh203gs+TkovuIw4+DGhqDLp3GrtwIEEUE0hYSRqWZ7iPVIAuRlGuv1iBCmWVpYtbNe3EM2sTjYlB0bkdTSFM0hb5Qr4h94smGSkhgkMOP7wFQTAUkPqDc831gfD565ashLp1Z7cNONow24r6hLSb+5ZcQkZkEIIuNTCbC5vcqKVjX0tBCKxh4r3eAq6eFjobfWMxpVj7hufInWM4b3hzoN9G2MIgFSl5VC/z6cosuGzwU3Nxz+UeV2HJnJFwlQe+vlBg8dGJK3sTjDUSpigTqbDgFH4SpO4fbpCfEKOdKmEznLknPsSS5PXlHAQuSvKr148CIu1OtNTJKVjYPbfj9Y4sUP4mkB/1ibsriOScA9jY+eh/OMX2cpgrid/pGWT6RVNND3TdlcR94vMjFBMQCbKa/PmOMDlQMuoWNvBj6mpguUyT4wxYkC7wFW00ucSVDLMayha4484WUmJ5VG/lBcmoSVC9ik31uP2iWih1KBAqOUtEzOPEQRffw7N9IgxbEDOq+9QFJBbSxSE2udn19oOCwJiiCPzXpElRh+ZyDlKhf8APzWKVYXuDz3uK8Um99O7xQGUMA17dTvBScTmKuDkGyWEAz6Yyksogp1caRGirAG0PFVAbidSiBDkwZh+FrmrCAwfc6QIlbEwwwuvyTR5fOGbuebDMY7JTqcgkpWgiywNzqCDoYVfwZYuRZo1XC6tFRKMtYcEMQYovaTDJtMo5kFUofCvYg8TsYFuVzRQgWF4mqQRmTmHUj3EWzs+pE+eqoCAhNh1IDA33P2iiLxAKGUIYkNrxi+dkZYSEhRJZmA4mNC+TNLkio2/xAoKciTNmuFkFAaztcP0f3jO51OgKIQrMCGvz2/eNF/xMlZqeQbWmHfin9ozVagOEKI3GK3x6hBSQkAkkHzZ/wDoQTg0h1ZeJHuYCl1iWvENJWkTO8SopAcAauCLuN3geJmo/FrMsvaLD6eUUgf6hcrULPwzJPwq+bxUK9s4AD7MN4Ir8QKzck8/LjAVMplZzroH4mHYEPKzFZ8l9RjQ4dnWEltQ7XPrxjTMD7OUwAzSg/N3+cUTCJLZWPOx1LxreGSCAlKj4iH005aQ3KB2BNwuw1cqna7sF3i0LokpQSDnSpRSDwUl3vqCOkU+s7K10rWQtQG8shfskk+0ahi1asKKXZQT7PqIgTiBcJTY+8Aq3CY1Mkk4gR4VhiNXBBHUGGAMqa36TxFtNzGp19DIqUATpSZhI13B5LHiHkYpvaL/AA7VLBmUqwUkf6cxQCrbJUbHoWPWAbEPE1cng7lfmUOX4FhQHAsf3YvpC+omkkXcjf8AaOa2VPkKCZiSglIIB4F2PtHoxBK/jTf+oRlEbhEg9Rzgk937xPhax4c46WtIcFL3IeFaFkXBcfJ9jH3elRAD8fMWEARu4YyaqNJOW7C0eVlUZYdOpiKQkp5/nzgqoo84FwD9I0EeYW61E1SmZOU2pew8vlFhwhC5QVnYqOw0DPvuYJw2lTLSXLlWp+kGinQwcwvI/jxCRQNmKMYQZqNgoEFNuUJ6WpWlWVQuIsWVItqx+rRDW0KZksqR8QvbVxBIdUZjd2J3T05WxSdbtt+fvHy56g4ZmL+cDYPioSgpXrduI/Lx9UVoUdOVowrC5gCToqC4La7/ADhrKrMyWLgiFFOlOuY/nCJVrOZiX5xlCF2IynKDAgG2vDrH0zDZavFnCXGgZuusCKBCSNQdCIhTOAFg8EF8gwGaZ8pcRiYxBicpHGBXeKhPOMtGC4qUkHMxGkXOT2k8OXKFKP4HEZTKUQH2+sMKTElJII2L+fGNhA3LfIwmUuaJq5aAklRIAYWLaDS7m0PKrEqSlABcqIdKEB1dWdh5xRKfHTlCFaB/m8cUGIldWqaQ7BkjfRh+c4BuoaAFqMsPanGf42XLlypUxJSoq8QAdww36xS8Qo5ks+NCgNjt66ReJNYtS0uUjg+r8LwzRTkkicAsHY6fKEjIQdiVNgFa1MulUxWLbQUaFSReGmP0wpKj+WP5UxAU3C6gQ44EehgnDK6VMspOXQXblzjXL1yUWJOeINN3KxMpzu5j5MttR5Ra6mWASGDfnCOk0bAnKkuLA6+m4hYz63O9sRR2dqQJqcxYAl35CLXiFSr+IWgLUAgpUCFk+IpBcEFt2blFNraRWrDfS2usd4JOfTd/VoddrqN9PXOjNF7VV5FKJqiVLQUsbAkGxB43Y+RipU2NJJcKIfXbbR4aCsTOpFoe5ST0Kb/OKgaBtFAOOkEuQqKM3OnFteZbKntFMTIX3RyqSQl3uxUzp529HgvBcbSmUFLd9SpbkknUuYpCiSnKVBkuocCSNOrCO6WtLFJ8SSNIFiTubgcKaqXrtXMlVVCZqTeWQocNWIbQliYzUyoZ0uJJQiZLYnOCH2DvduOkLWI/eCXQgZ2UnU5SopMG01fo9+v3iKRLUdQ9n9I+mUXDiR6f9iO+J0YkEjYlgoZecAg2HG3W/CGqZC0gKUnw8or2Ay1GYkE+EXI2IAdoa4bWTVzllSyUKSRl2A2YacISybqPViRcbzlIA0bfnAFXPOUcD9AC/q3rDL+Bdgu7v6C7+seqwVKkoUFdByZ7/PlCgN7jeJqVuXUeI/T5j83j6XUEAgE/m8MJuEkLJTx02Y6+cE0uHJR8YDHQDbY34Q2xFFWHcrU0qzZiHPH7xNSZlLYi3yhxjqkSUZwAx+FL6mKzLxqYFOAl24H7wahnFiA5CaMvGFyAzEAtEk6SErJZuERdnKkzAVKDEM6XNn01H1iwdwmYDyjGxkaPcJMo7ETv+0DTSHub9IZTqMhxrAf8KYHjD5Bpk6xHATHbxIhuMVXUhq5JJUnIoEEqLMdhHiKcxPKljc9Im75vzlC2c+ISqBFswKaOKeqKC49YIqC+8BFMMXYqYTx2I+wusBmJWo3SbJ+sWeTjqlqLj+WLqax8jGfS3SQRFo7NVyUqyqu4JPMNdMJy46luHOWFGWqZTSJyROSg92PilkG40MwAlxt84oOOSEyp6hL+AsRyfZ40rBpZvlTlQma4z6ZFpGYasWb/AOoz7GJHez5iZQK0IUoApBPhCiyjya3lA4X4tfiD6hQwrzPKaoUSyT+feD6dai2Yu244QsppbWBYQYkDRJJbc/KPQzLgyYuf7yADLiycDBsbmNLAe5LMDwd35aQvpiUpBdi7j0jzF5uaY3AN56mIqaQqaoJT+wERKtJKA9NYjbCq0JWUgapUTf0+sSTagF/Dsw68YJ/y1CAAlIfR2vzvHxwleu1/KJy63HWT3FIBJ8vlaIqmSQAR69YP7hSNvP3gqnKWIUNWDQznW4BW9StqJixrpgUhQsCEt5gQjrpORZbTaGmZ5CcpJykpI4XcQ1xYsRSmjudzEZH4D3gdUyxGxiKfmiKUm/m8AF8mGTuN8PzImJUNrkeUWvB5CCXSgpGpJbjoBw+0V2gqg4LfE4L8tPLbyhvIxcJS1howG/hct5tCXJBjEYCHz6xlTbXKcqfJQZuVjBNasoTYu7JR/tSBmUOpgTDyFKdQt0dtTrDLEKqSGzjNl8KEAs4G5aOoy0EARPTrL8eMFTgD+e/5xgKZNCPEoFIJskElt2vAi8TzFgk+ZhgQnqLd0HcX9sknNLSdAkseNw/yHpCjDqMzVhAFzu7MBqdDaH+IS+9R4xpod+NuVoYdl8LkJT3inJIIN7NvaKV+K1IHovZ6kXZ7PLTf4JgGVRIcN8LgEsNniw089SCxtf1hZ2jr0SJSEhBKQSlJf4RYgc9DC6m7RyUByC/9O/rpGsrPup3JE0DLgqeC/H80jgqP6Rbyik1fbKYo/wAtKUhmYjMer/SFascqD/5V+v0Ed7BPZge6B0JXzHyQREyUCJggNAmcJElZ6x4V8YkyQzrsNQhQAcuAbtuOkBYjUQv1EQVffnEv8sBwFH2j5coAhonpZQNyHMVWMY6k1FjBe6JveJaCUszECXdRIAe34IamUGPSBainAAPEROXLdxwXjLnR001LpnhMw7HMvK2mXJYEODfmIZTqtEqWVqCU2BAQAM2zERUZGMTjKAMw2VlB3bJy6wJMWZhGYk8BsN7RMRRlfuitCRz1lS81khSiwHWOKmfkFiz6DpHuJ+HKBbWA69Fkkkk8y8ORSw31Jnyb33Agkq5kxZMPpwhGUM+p6wowxAK2PAnbhxhxVjIWG3HpGZb6hYaFmHy5zC9zpHMyvseGkKgohwCWcDyuY7Js3OE8BN5G57UVQJa5jiStjmVEbsSbRHVKI94Lj4mFvMKxWZLWg7KTcdeEKsPWQSNiL3bTQ33+8fK+v1iGZY2MPRaFRLtZuWSlw4zk5kXB5i31guV2bUxJAbjCrs1iK5UxIQbLISoG7316xaf8wWoLc65vYNCXBU1KEIYXFowgy7s/WI6OnSFeJQcmwJgTH62YDLIWoFlAsWdlWeEsq5JNzreDTFyFkwTkCt1NUqSKeSpdipQCE9Tv5D5RTU4hLBcquLE3cseMAzZipqgJi1qGwKiw2sNINOAyi3xev7RpCIfluE2R8m11IRjBmrYJsHI/cnlBiKCYohYZLDrbnAdHQpRNYPq1+nSHcqYb3gmcD/bMx47HynVRh5QJTrLrQFmwDZiQw9DA0ukSiyZinJuHsH3hnjV5cgnXIoeSVOPmYhxuhTKKQl2MpCrndSbxhYwxjWoBi0ldRI8BBEt1AH4lBNi9mdnPnFP+In3jQsIQyLbEf/QAI6NFImoZZbiYfgJYESbOoUgiQyk36RIByieWgEXgpVMkWaKNKNycAt1P/9k="/>
          <p:cNvSpPr>
            <a:spLocks noChangeAspect="1" noChangeArrowheads="1"/>
          </p:cNvSpPr>
          <p:nvPr/>
        </p:nvSpPr>
        <p:spPr bwMode="auto">
          <a:xfrm>
            <a:off x="211221" y="-144463"/>
            <a:ext cx="372057"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a:p>
        </p:txBody>
      </p:sp>
      <p:sp>
        <p:nvSpPr>
          <p:cNvPr id="17" name="16 Título"/>
          <p:cNvSpPr>
            <a:spLocks noGrp="1"/>
          </p:cNvSpPr>
          <p:nvPr>
            <p:ph type="ctrTitle"/>
          </p:nvPr>
        </p:nvSpPr>
        <p:spPr>
          <a:xfrm>
            <a:off x="1260376" y="332656"/>
            <a:ext cx="9361040" cy="1008112"/>
          </a:xfrm>
          <a:noFill/>
        </p:spPr>
        <p:txBody>
          <a:bodyPr>
            <a:noAutofit/>
          </a:bodyPr>
          <a:lstStyle/>
          <a:p>
            <a:r>
              <a:rPr lang="es-ES" b="1" dirty="0" smtClean="0">
                <a:solidFill>
                  <a:srgbClr val="7030A0"/>
                </a:solidFill>
                <a:latin typeface="+mn-lt"/>
                <a:cs typeface="Arial" pitchFamily="34" charset="0"/>
              </a:rPr>
              <a:t>GRACIAS POR SU ATENCIÓN</a:t>
            </a:r>
            <a:endParaRPr lang="es-ES" b="1" dirty="0">
              <a:solidFill>
                <a:srgbClr val="7030A0"/>
              </a:solidFill>
              <a:latin typeface="+mn-lt"/>
              <a:cs typeface="Arial" pitchFamily="34" charset="0"/>
            </a:endParaRPr>
          </a:p>
        </p:txBody>
      </p:sp>
      <p:pic>
        <p:nvPicPr>
          <p:cNvPr id="25"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7" y="260648"/>
            <a:ext cx="1817676" cy="468000"/>
          </a:xfrm>
          <a:prstGeom prst="rect">
            <a:avLst/>
          </a:prstGeom>
        </p:spPr>
      </p:pic>
      <p:pic>
        <p:nvPicPr>
          <p:cNvPr id="27" name="26 Imagen"/>
          <p:cNvPicPr/>
          <p:nvPr/>
        </p:nvPicPr>
        <p:blipFill>
          <a:blip r:embed="rId3"/>
          <a:stretch>
            <a:fillRect/>
          </a:stretch>
        </p:blipFill>
        <p:spPr>
          <a:xfrm>
            <a:off x="10405392" y="229054"/>
            <a:ext cx="486070" cy="49959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4008" y="4797152"/>
            <a:ext cx="4487454" cy="92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D:\Carpeta William\ESPE-MED\ESPE-fotos-TESIS\PERSONAL E INSTALACIONES CP.CEE\DSC0346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514" y="1718205"/>
            <a:ext cx="6120680" cy="459111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6849989" y="2060848"/>
            <a:ext cx="3699419" cy="1938992"/>
          </a:xfrm>
          <a:prstGeom prst="rect">
            <a:avLst/>
          </a:prstGeom>
          <a:noFill/>
        </p:spPr>
        <p:txBody>
          <a:bodyPr wrap="square" rtlCol="0">
            <a:spAutoFit/>
          </a:bodyPr>
          <a:lstStyle/>
          <a:p>
            <a:pPr algn="just"/>
            <a:r>
              <a:rPr lang="es-ES" sz="2000" b="1" dirty="0" smtClean="0">
                <a:solidFill>
                  <a:srgbClr val="7030A0"/>
                </a:solidFill>
              </a:rPr>
              <a:t>"El secreto del éxito no es hacer siempre lo que se quiere, sino querer siempre lo que se hace"</a:t>
            </a:r>
          </a:p>
          <a:p>
            <a:endParaRPr lang="es-ES" sz="2000" b="1" dirty="0">
              <a:solidFill>
                <a:srgbClr val="7030A0"/>
              </a:solidFill>
            </a:endParaRPr>
          </a:p>
          <a:p>
            <a:pPr algn="ctr"/>
            <a:r>
              <a:rPr lang="es-ES" sz="2000" b="1" dirty="0" smtClean="0">
                <a:solidFill>
                  <a:srgbClr val="7030A0"/>
                </a:solidFill>
              </a:rPr>
              <a:t>León </a:t>
            </a:r>
            <a:r>
              <a:rPr lang="es-ES" sz="2000" b="1" dirty="0" err="1" smtClean="0">
                <a:solidFill>
                  <a:srgbClr val="7030A0"/>
                </a:solidFill>
              </a:rPr>
              <a:t>Tolstói</a:t>
            </a:r>
            <a:endParaRPr lang="es-ES" sz="2000" b="1" dirty="0" smtClean="0">
              <a:solidFill>
                <a:srgbClr val="7030A0"/>
              </a:solidFill>
            </a:endParaRPr>
          </a:p>
          <a:p>
            <a:pPr algn="ctr"/>
            <a:r>
              <a:rPr lang="es-ES" sz="2000" b="1" dirty="0" smtClean="0">
                <a:solidFill>
                  <a:srgbClr val="7030A0"/>
                </a:solidFill>
              </a:rPr>
              <a:t>(Novelista ruso) </a:t>
            </a:r>
            <a:endParaRPr lang="es-ES" sz="2000" b="1" dirty="0">
              <a:solidFill>
                <a:srgbClr val="7030A0"/>
              </a:solidFill>
            </a:endParaRPr>
          </a:p>
        </p:txBody>
      </p:sp>
    </p:spTree>
    <p:extLst>
      <p:ext uri="{BB962C8B-B14F-4D97-AF65-F5344CB8AC3E}">
        <p14:creationId xmlns:p14="http://schemas.microsoft.com/office/powerpoint/2010/main" val="18596322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4"/>
          <a:stretch>
            <a:fillRect/>
          </a:stretch>
        </p:blipFill>
        <p:spPr>
          <a:xfrm>
            <a:off x="10261376" y="229054"/>
            <a:ext cx="630086" cy="677952"/>
          </a:xfrm>
          <a:prstGeom prst="rect">
            <a:avLst/>
          </a:prstGeom>
        </p:spPr>
      </p:pic>
      <p:sp>
        <p:nvSpPr>
          <p:cNvPr id="2" name="1 Título"/>
          <p:cNvSpPr>
            <a:spLocks noGrp="1"/>
          </p:cNvSpPr>
          <p:nvPr>
            <p:ph type="title"/>
          </p:nvPr>
        </p:nvSpPr>
        <p:spPr>
          <a:xfrm>
            <a:off x="2916561" y="122304"/>
            <a:ext cx="7272807" cy="714408"/>
          </a:xfrm>
        </p:spPr>
        <p:txBody>
          <a:bodyPr>
            <a:noAutofit/>
          </a:bodyPr>
          <a:lstStyle/>
          <a:p>
            <a:r>
              <a:rPr lang="es-ES" sz="2400" b="1" dirty="0" smtClean="0">
                <a:solidFill>
                  <a:srgbClr val="7030A0"/>
                </a:solidFill>
                <a:latin typeface="Arial Black" pitchFamily="34" charset="0"/>
                <a:cs typeface="Arial" pitchFamily="34" charset="0"/>
              </a:rPr>
              <a:t>INFORMACIÓN GENERAL DE LA EMPRESA</a:t>
            </a:r>
            <a:endParaRPr lang="es-ES" sz="2400" b="1" dirty="0">
              <a:solidFill>
                <a:srgbClr val="7030A0"/>
              </a:solidFill>
              <a:latin typeface="Arial Black" pitchFamily="34" charset="0"/>
              <a:cs typeface="Arial" pitchFamily="34" charset="0"/>
            </a:endParaRPr>
          </a:p>
        </p:txBody>
      </p:sp>
      <p:sp>
        <p:nvSpPr>
          <p:cNvPr id="3" name="2 Marcador de contenido"/>
          <p:cNvSpPr>
            <a:spLocks noGrp="1"/>
          </p:cNvSpPr>
          <p:nvPr>
            <p:ph idx="1"/>
          </p:nvPr>
        </p:nvSpPr>
        <p:spPr>
          <a:xfrm>
            <a:off x="3852664" y="2467138"/>
            <a:ext cx="7038798" cy="1224136"/>
          </a:xfrm>
        </p:spPr>
        <p:txBody>
          <a:bodyPr>
            <a:noAutofit/>
          </a:bodyPr>
          <a:lstStyle/>
          <a:p>
            <a:pPr>
              <a:buClr>
                <a:srgbClr val="7030A0"/>
              </a:buClr>
            </a:pPr>
            <a:r>
              <a:rPr lang="es-ES" sz="2200" dirty="0">
                <a:solidFill>
                  <a:srgbClr val="002060"/>
                </a:solidFill>
                <a:latin typeface="Arial" pitchFamily="34" charset="0"/>
                <a:cs typeface="Arial" pitchFamily="34" charset="0"/>
              </a:rPr>
              <a:t>La </a:t>
            </a:r>
            <a:r>
              <a:rPr lang="es-ES" sz="2200" dirty="0" smtClean="0">
                <a:solidFill>
                  <a:srgbClr val="002060"/>
                </a:solidFill>
                <a:latin typeface="Arial" pitchFamily="34" charset="0"/>
                <a:cs typeface="Arial" pitchFamily="34" charset="0"/>
              </a:rPr>
              <a:t>Unidad </a:t>
            </a:r>
            <a:r>
              <a:rPr lang="es-ES" sz="2200" dirty="0">
                <a:solidFill>
                  <a:srgbClr val="002060"/>
                </a:solidFill>
                <a:latin typeface="Arial" pitchFamily="34" charset="0"/>
                <a:cs typeface="Arial" pitchFamily="34" charset="0"/>
              </a:rPr>
              <a:t>ha realizado trabajos de construcción de </a:t>
            </a:r>
            <a:r>
              <a:rPr lang="es-ES" sz="2200" dirty="0" smtClean="0">
                <a:solidFill>
                  <a:srgbClr val="002060"/>
                </a:solidFill>
                <a:latin typeface="Arial" pitchFamily="34" charset="0"/>
                <a:cs typeface="Arial" pitchFamily="34" charset="0"/>
              </a:rPr>
              <a:t>puentes, tipo modulares de paneles, en </a:t>
            </a:r>
            <a:r>
              <a:rPr lang="es-ES" sz="2200" dirty="0">
                <a:solidFill>
                  <a:srgbClr val="002060"/>
                </a:solidFill>
                <a:latin typeface="Arial" pitchFamily="34" charset="0"/>
                <a:cs typeface="Arial" pitchFamily="34" charset="0"/>
              </a:rPr>
              <a:t>todo el </a:t>
            </a:r>
            <a:r>
              <a:rPr lang="es-EC" sz="2200" dirty="0" smtClean="0">
                <a:solidFill>
                  <a:srgbClr val="002060"/>
                </a:solidFill>
                <a:latin typeface="Arial" pitchFamily="34" charset="0"/>
                <a:cs typeface="Arial" pitchFamily="34" charset="0"/>
              </a:rPr>
              <a:t>país, en especial el Oriente y Costa ecuatoriana, debido al auge petrolero y mitigación de desastres naturales.</a:t>
            </a:r>
            <a:endParaRPr lang="es-ES" sz="2200" dirty="0">
              <a:solidFill>
                <a:srgbClr val="002060"/>
              </a:solidFill>
              <a:latin typeface="Arial" pitchFamily="34" charset="0"/>
              <a:cs typeface="Arial" pitchFamily="34" charset="0"/>
            </a:endParaRPr>
          </a:p>
        </p:txBody>
      </p:sp>
      <p:sp>
        <p:nvSpPr>
          <p:cNvPr id="4" name="3 CuadroTexto"/>
          <p:cNvSpPr txBox="1"/>
          <p:nvPr/>
        </p:nvSpPr>
        <p:spPr>
          <a:xfrm>
            <a:off x="6269060" y="735087"/>
            <a:ext cx="3813288" cy="461665"/>
          </a:xfrm>
          <a:prstGeom prst="rect">
            <a:avLst/>
          </a:prstGeom>
          <a:noFill/>
        </p:spPr>
        <p:txBody>
          <a:bodyPr wrap="none" rtlCol="0">
            <a:spAutoFit/>
          </a:bodyPr>
          <a:lstStyle/>
          <a:p>
            <a:r>
              <a:rPr lang="es-ES" sz="2400" b="1" dirty="0" smtClean="0">
                <a:solidFill>
                  <a:srgbClr val="7030A0"/>
                </a:solidFill>
              </a:rPr>
              <a:t>Compañía Puentes (CP.CEE)</a:t>
            </a:r>
            <a:endParaRPr lang="es-ES" sz="2400" b="1" dirty="0">
              <a:solidFill>
                <a:srgbClr val="7030A0"/>
              </a:solidFill>
            </a:endParaRPr>
          </a:p>
        </p:txBody>
      </p:sp>
      <p:sp>
        <p:nvSpPr>
          <p:cNvPr id="10" name="2 Marcador de contenido"/>
          <p:cNvSpPr txBox="1">
            <a:spLocks/>
          </p:cNvSpPr>
          <p:nvPr/>
        </p:nvSpPr>
        <p:spPr>
          <a:xfrm>
            <a:off x="3869350" y="1089655"/>
            <a:ext cx="7022112" cy="155455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7030A0"/>
              </a:buClr>
            </a:pPr>
            <a:r>
              <a:rPr lang="es-EC" sz="2200" dirty="0">
                <a:solidFill>
                  <a:srgbClr val="002060"/>
                </a:solidFill>
                <a:latin typeface="Arial" pitchFamily="34" charset="0"/>
                <a:cs typeface="Arial" pitchFamily="34" charset="0"/>
              </a:rPr>
              <a:t>La </a:t>
            </a:r>
            <a:r>
              <a:rPr lang="es-EC" sz="2200" dirty="0" smtClean="0">
                <a:solidFill>
                  <a:srgbClr val="002060"/>
                </a:solidFill>
                <a:latin typeface="Arial" pitchFamily="34" charset="0"/>
                <a:cs typeface="Arial" pitchFamily="34" charset="0"/>
              </a:rPr>
              <a:t>CP.CEE fue </a:t>
            </a:r>
            <a:r>
              <a:rPr lang="es-EC" sz="2200" dirty="0">
                <a:solidFill>
                  <a:srgbClr val="002060"/>
                </a:solidFill>
                <a:latin typeface="Arial" pitchFamily="34" charset="0"/>
                <a:cs typeface="Arial" pitchFamily="34" charset="0"/>
              </a:rPr>
              <a:t>creada el 26 de </a:t>
            </a:r>
            <a:r>
              <a:rPr lang="es-ES" sz="2200" dirty="0">
                <a:solidFill>
                  <a:srgbClr val="002060"/>
                </a:solidFill>
                <a:latin typeface="Arial" pitchFamily="34" charset="0"/>
                <a:cs typeface="Arial" pitchFamily="34" charset="0"/>
              </a:rPr>
              <a:t>marzo de </a:t>
            </a:r>
            <a:r>
              <a:rPr lang="es-ES" sz="2200" dirty="0" smtClean="0">
                <a:solidFill>
                  <a:srgbClr val="002060"/>
                </a:solidFill>
                <a:latin typeface="Arial" pitchFamily="34" charset="0"/>
                <a:cs typeface="Arial" pitchFamily="34" charset="0"/>
              </a:rPr>
              <a:t>1.981, está </a:t>
            </a:r>
            <a:r>
              <a:rPr lang="es-ES" sz="2200" dirty="0">
                <a:solidFill>
                  <a:srgbClr val="002060"/>
                </a:solidFill>
                <a:latin typeface="Arial" pitchFamily="34" charset="0"/>
                <a:cs typeface="Arial" pitchFamily="34" charset="0"/>
              </a:rPr>
              <a:t>ubicada el Fuerte Militar GRAE. Marco A. Subía M. en sector La </a:t>
            </a:r>
            <a:r>
              <a:rPr lang="es-ES" sz="2200" dirty="0" err="1">
                <a:solidFill>
                  <a:srgbClr val="002060"/>
                </a:solidFill>
                <a:latin typeface="Arial" pitchFamily="34" charset="0"/>
                <a:cs typeface="Arial" pitchFamily="34" charset="0"/>
              </a:rPr>
              <a:t>Balvina</a:t>
            </a:r>
            <a:r>
              <a:rPr lang="es-ES" sz="2200" dirty="0">
                <a:solidFill>
                  <a:srgbClr val="002060"/>
                </a:solidFill>
                <a:latin typeface="Arial" pitchFamily="34" charset="0"/>
                <a:cs typeface="Arial" pitchFamily="34" charset="0"/>
              </a:rPr>
              <a:t> parroquia </a:t>
            </a:r>
            <a:r>
              <a:rPr lang="es-ES" sz="2200" dirty="0" err="1">
                <a:solidFill>
                  <a:srgbClr val="002060"/>
                </a:solidFill>
                <a:latin typeface="Arial" pitchFamily="34" charset="0"/>
                <a:cs typeface="Arial" pitchFamily="34" charset="0"/>
              </a:rPr>
              <a:t>Amaguaña</a:t>
            </a:r>
            <a:r>
              <a:rPr lang="es-ES" sz="2200" dirty="0">
                <a:solidFill>
                  <a:srgbClr val="002060"/>
                </a:solidFill>
                <a:latin typeface="Arial" pitchFamily="34" charset="0"/>
                <a:cs typeface="Arial" pitchFamily="34" charset="0"/>
              </a:rPr>
              <a:t> - Quito</a:t>
            </a:r>
            <a:r>
              <a:rPr lang="es-ES" sz="2200" dirty="0" smtClean="0">
                <a:solidFill>
                  <a:srgbClr val="002060"/>
                </a:solidFill>
                <a:latin typeface="Arial" pitchFamily="34" charset="0"/>
                <a:cs typeface="Arial" pitchFamily="34" charset="0"/>
              </a:rPr>
              <a:t>.</a:t>
            </a:r>
            <a:endParaRPr lang="es-ES" sz="2200" dirty="0">
              <a:solidFill>
                <a:srgbClr val="002060"/>
              </a:solidFill>
              <a:latin typeface="Arial" pitchFamily="34" charset="0"/>
              <a:cs typeface="Arial" pitchFamily="34" charset="0"/>
            </a:endParaRPr>
          </a:p>
        </p:txBody>
      </p:sp>
      <p:sp>
        <p:nvSpPr>
          <p:cNvPr id="12" name="2 Marcador de contenido"/>
          <p:cNvSpPr txBox="1">
            <a:spLocks/>
          </p:cNvSpPr>
          <p:nvPr/>
        </p:nvSpPr>
        <p:spPr>
          <a:xfrm>
            <a:off x="-2398" y="4075107"/>
            <a:ext cx="7293860" cy="129810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7030A0"/>
              </a:buClr>
            </a:pPr>
            <a:r>
              <a:rPr lang="es-EC" sz="2200" dirty="0" smtClean="0">
                <a:solidFill>
                  <a:srgbClr val="002060"/>
                </a:solidFill>
                <a:latin typeface="Arial" pitchFamily="34" charset="0"/>
                <a:cs typeface="Arial" pitchFamily="34" charset="0"/>
              </a:rPr>
              <a:t>A partir del año 2.007 la Compañía participó en </a:t>
            </a:r>
            <a:r>
              <a:rPr lang="es-EC" sz="2200" dirty="0">
                <a:solidFill>
                  <a:srgbClr val="002060"/>
                </a:solidFill>
                <a:latin typeface="Arial" pitchFamily="34" charset="0"/>
                <a:cs typeface="Arial" pitchFamily="34" charset="0"/>
              </a:rPr>
              <a:t>la construcción de puentes a nivel </a:t>
            </a:r>
            <a:r>
              <a:rPr lang="es-EC" sz="2200" dirty="0" smtClean="0">
                <a:solidFill>
                  <a:srgbClr val="002060"/>
                </a:solidFill>
                <a:latin typeface="Arial" pitchFamily="34" charset="0"/>
                <a:cs typeface="Arial" pitchFamily="34" charset="0"/>
              </a:rPr>
              <a:t>nacional, en proyectos de la emergencia vial, </a:t>
            </a:r>
            <a:r>
              <a:rPr lang="es-EC" sz="2200" dirty="0">
                <a:solidFill>
                  <a:srgbClr val="002060"/>
                </a:solidFill>
                <a:latin typeface="Arial" pitchFamily="34" charset="0"/>
                <a:cs typeface="Arial" pitchFamily="34" charset="0"/>
              </a:rPr>
              <a:t>decretada por el </a:t>
            </a:r>
            <a:r>
              <a:rPr lang="es-ES" sz="2200" dirty="0" smtClean="0">
                <a:solidFill>
                  <a:srgbClr val="002060"/>
                </a:solidFill>
                <a:latin typeface="Arial" pitchFamily="34" charset="0"/>
                <a:cs typeface="Arial" pitchFamily="34" charset="0"/>
              </a:rPr>
              <a:t>Gobierno Nacional.</a:t>
            </a:r>
            <a:endParaRPr lang="es-ES" sz="2200" dirty="0">
              <a:solidFill>
                <a:srgbClr val="002060"/>
              </a:solidFill>
              <a:latin typeface="Arial" pitchFamily="34" charset="0"/>
              <a:cs typeface="Arial" pitchFamily="34" charset="0"/>
            </a:endParaRPr>
          </a:p>
        </p:txBody>
      </p:sp>
      <p:pic>
        <p:nvPicPr>
          <p:cNvPr id="13" name="12 Imagen" descr="D:\Carpeta William\ESPE-MED\ESPE-fotos-TESIS\PERSONAL E INSTALACIONES CP.CEE\DSC0377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534" y="980728"/>
            <a:ext cx="3599815" cy="2699385"/>
          </a:xfrm>
          <a:prstGeom prst="rect">
            <a:avLst/>
          </a:prstGeom>
          <a:ln>
            <a:noFill/>
          </a:ln>
          <a:effectLst>
            <a:outerShdw blurRad="292100" dist="139700" dir="2700000" algn="tl" rotWithShape="0">
              <a:srgbClr val="333333">
                <a:alpha val="65000"/>
              </a:srgbClr>
            </a:outerShdw>
          </a:effectLst>
        </p:spPr>
      </p:pic>
      <p:pic>
        <p:nvPicPr>
          <p:cNvPr id="14" name="Imagen 1" descr="G:\Puente Acrow\Puente Esmeraldas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1462" y="3861048"/>
            <a:ext cx="3600000" cy="273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2 Marcador de contenido"/>
          <p:cNvSpPr txBox="1">
            <a:spLocks/>
          </p:cNvSpPr>
          <p:nvPr/>
        </p:nvSpPr>
        <p:spPr>
          <a:xfrm>
            <a:off x="-1748" y="5589240"/>
            <a:ext cx="7382804" cy="1010077"/>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7030A0"/>
              </a:buClr>
            </a:pPr>
            <a:r>
              <a:rPr lang="es-ES" sz="2200" dirty="0" smtClean="0">
                <a:solidFill>
                  <a:srgbClr val="002060"/>
                </a:solidFill>
                <a:latin typeface="Arial" pitchFamily="34" charset="0"/>
                <a:cs typeface="Arial" pitchFamily="34" charset="0"/>
              </a:rPr>
              <a:t>En la actualidad la CP.CEE recibe nuevos puentes tipo flotantes y de asalto, de procedencia china, como parte del Fortalecimiento del Arma d Ingeniería militar.</a:t>
            </a:r>
            <a:endParaRPr lang="es-ES" sz="22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346279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sp>
        <p:nvSpPr>
          <p:cNvPr id="2" name="1 Título"/>
          <p:cNvSpPr>
            <a:spLocks noGrp="1"/>
          </p:cNvSpPr>
          <p:nvPr>
            <p:ph type="title"/>
          </p:nvPr>
        </p:nvSpPr>
        <p:spPr>
          <a:xfrm>
            <a:off x="2844552" y="338328"/>
            <a:ext cx="7272807" cy="714408"/>
          </a:xfrm>
        </p:spPr>
        <p:txBody>
          <a:bodyPr>
            <a:noAutofit/>
          </a:bodyPr>
          <a:lstStyle/>
          <a:p>
            <a:r>
              <a:rPr lang="es-ES" sz="2400" b="1" dirty="0" smtClean="0">
                <a:solidFill>
                  <a:srgbClr val="7030A0"/>
                </a:solidFill>
                <a:latin typeface="Arial Black" pitchFamily="34" charset="0"/>
                <a:cs typeface="Arial" pitchFamily="34" charset="0"/>
              </a:rPr>
              <a:t>ACTIVIDADES RECIENTES DE LA COMPAÑÍA PUENTES</a:t>
            </a:r>
            <a:endParaRPr lang="es-ES" sz="2400" b="1" dirty="0">
              <a:solidFill>
                <a:srgbClr val="7030A0"/>
              </a:solidFill>
              <a:latin typeface="Arial Black" pitchFamily="34" charset="0"/>
              <a:cs typeface="Arial" pitchFamily="34" charset="0"/>
            </a:endParaRPr>
          </a:p>
        </p:txBody>
      </p:sp>
      <p:pic>
        <p:nvPicPr>
          <p:cNvPr id="8" name="7 Imagen"/>
          <p:cNvPicPr/>
          <p:nvPr/>
        </p:nvPicPr>
        <p:blipFill>
          <a:blip r:embed="rId3"/>
          <a:stretch>
            <a:fillRect/>
          </a:stretch>
        </p:blipFill>
        <p:spPr>
          <a:xfrm>
            <a:off x="10261376" y="229054"/>
            <a:ext cx="630086" cy="677952"/>
          </a:xfrm>
          <a:prstGeom prst="rect">
            <a:avLst/>
          </a:prstGeom>
        </p:spPr>
      </p:pic>
      <p:sp>
        <p:nvSpPr>
          <p:cNvPr id="9" name="2 Marcador de contenido"/>
          <p:cNvSpPr txBox="1">
            <a:spLocks/>
          </p:cNvSpPr>
          <p:nvPr/>
        </p:nvSpPr>
        <p:spPr>
          <a:xfrm>
            <a:off x="16954" y="5085184"/>
            <a:ext cx="5347878" cy="108012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7030A0"/>
              </a:buClr>
            </a:pPr>
            <a:r>
              <a:rPr lang="es-EC" sz="2200" dirty="0">
                <a:solidFill>
                  <a:srgbClr val="002060"/>
                </a:solidFill>
                <a:latin typeface="Arial" pitchFamily="34" charset="0"/>
                <a:cs typeface="Arial" pitchFamily="34" charset="0"/>
              </a:rPr>
              <a:t>Construcción de la obra falsa con paneles </a:t>
            </a:r>
            <a:r>
              <a:rPr lang="es-EC" sz="2200" dirty="0" err="1">
                <a:solidFill>
                  <a:srgbClr val="002060"/>
                </a:solidFill>
                <a:latin typeface="Arial" pitchFamily="34" charset="0"/>
                <a:cs typeface="Arial" pitchFamily="34" charset="0"/>
              </a:rPr>
              <a:t>Acrow</a:t>
            </a:r>
            <a:r>
              <a:rPr lang="es-EC" sz="2200" dirty="0">
                <a:solidFill>
                  <a:srgbClr val="002060"/>
                </a:solidFill>
                <a:latin typeface="Arial" pitchFamily="34" charset="0"/>
                <a:cs typeface="Arial" pitchFamily="34" charset="0"/>
              </a:rPr>
              <a:t> (torres) para el montaje del puente de arco metálico sobre el río Reventador, mar-014.</a:t>
            </a:r>
            <a:endParaRPr lang="es-ES" sz="2200" dirty="0">
              <a:solidFill>
                <a:srgbClr val="002060"/>
              </a:solidFill>
              <a:latin typeface="Arial" pitchFamily="34" charset="0"/>
              <a:cs typeface="Arial" pitchFamily="34" charset="0"/>
            </a:endParaRPr>
          </a:p>
        </p:txBody>
      </p:sp>
      <p:pic>
        <p:nvPicPr>
          <p:cNvPr id="21" name="20 Imagen"/>
          <p:cNvPicPr/>
          <p:nvPr/>
        </p:nvPicPr>
        <p:blipFill>
          <a:blip r:embed="rId4"/>
          <a:stretch>
            <a:fillRect/>
          </a:stretch>
        </p:blipFill>
        <p:spPr>
          <a:xfrm>
            <a:off x="252264" y="1335003"/>
            <a:ext cx="2411730" cy="1804670"/>
          </a:xfrm>
          <a:prstGeom prst="rect">
            <a:avLst/>
          </a:prstGeom>
        </p:spPr>
      </p:pic>
      <p:pic>
        <p:nvPicPr>
          <p:cNvPr id="22" name="21 Imagen"/>
          <p:cNvPicPr/>
          <p:nvPr/>
        </p:nvPicPr>
        <p:blipFill>
          <a:blip r:embed="rId5"/>
          <a:stretch>
            <a:fillRect/>
          </a:stretch>
        </p:blipFill>
        <p:spPr>
          <a:xfrm>
            <a:off x="2663994" y="3139673"/>
            <a:ext cx="2411730" cy="1801495"/>
          </a:xfrm>
          <a:prstGeom prst="rect">
            <a:avLst/>
          </a:prstGeom>
        </p:spPr>
      </p:pic>
      <p:sp>
        <p:nvSpPr>
          <p:cNvPr id="23" name="2 Marcador de contenido"/>
          <p:cNvSpPr txBox="1">
            <a:spLocks/>
          </p:cNvSpPr>
          <p:nvPr/>
        </p:nvSpPr>
        <p:spPr>
          <a:xfrm>
            <a:off x="5543584" y="5085184"/>
            <a:ext cx="5347878" cy="108012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7030A0"/>
              </a:buClr>
            </a:pPr>
            <a:r>
              <a:rPr lang="es-EC" sz="2200" dirty="0">
                <a:solidFill>
                  <a:srgbClr val="002060"/>
                </a:solidFill>
                <a:latin typeface="Arial" pitchFamily="34" charset="0"/>
                <a:cs typeface="Arial" pitchFamily="34" charset="0"/>
              </a:rPr>
              <a:t>Montaje puente </a:t>
            </a:r>
            <a:r>
              <a:rPr lang="es-EC" sz="2200" dirty="0" err="1">
                <a:solidFill>
                  <a:srgbClr val="002060"/>
                </a:solidFill>
                <a:latin typeface="Arial" pitchFamily="34" charset="0"/>
                <a:cs typeface="Arial" pitchFamily="34" charset="0"/>
              </a:rPr>
              <a:t>Acrow</a:t>
            </a:r>
            <a:r>
              <a:rPr lang="es-EC" sz="2200" dirty="0">
                <a:solidFill>
                  <a:srgbClr val="002060"/>
                </a:solidFill>
                <a:latin typeface="Arial" pitchFamily="34" charset="0"/>
                <a:cs typeface="Arial" pitchFamily="34" charset="0"/>
              </a:rPr>
              <a:t> </a:t>
            </a:r>
            <a:r>
              <a:rPr lang="es-EC" sz="2200" dirty="0" smtClean="0">
                <a:solidFill>
                  <a:srgbClr val="002060"/>
                </a:solidFill>
                <a:latin typeface="Arial" pitchFamily="34" charset="0"/>
                <a:cs typeface="Arial" pitchFamily="34" charset="0"/>
              </a:rPr>
              <a:t> </a:t>
            </a:r>
            <a:r>
              <a:rPr lang="es-EC" sz="2200" dirty="0">
                <a:solidFill>
                  <a:srgbClr val="002060"/>
                </a:solidFill>
                <a:latin typeface="Arial" pitchFamily="34" charset="0"/>
                <a:cs typeface="Arial" pitchFamily="34" charset="0"/>
              </a:rPr>
              <a:t>en </a:t>
            </a:r>
            <a:r>
              <a:rPr lang="es-EC" sz="2200" dirty="0" err="1">
                <a:solidFill>
                  <a:srgbClr val="002060"/>
                </a:solidFill>
                <a:latin typeface="Arial" pitchFamily="34" charset="0"/>
                <a:cs typeface="Arial" pitchFamily="34" charset="0"/>
              </a:rPr>
              <a:t>Pataló</a:t>
            </a:r>
            <a:r>
              <a:rPr lang="es-EC" sz="2200" dirty="0">
                <a:solidFill>
                  <a:srgbClr val="002060"/>
                </a:solidFill>
                <a:latin typeface="Arial" pitchFamily="34" charset="0"/>
                <a:cs typeface="Arial" pitchFamily="34" charset="0"/>
              </a:rPr>
              <a:t> de la vía Ambato-Guaranda para mantenimiento de puente principal, en noviembre 2014.</a:t>
            </a:r>
            <a:endParaRPr lang="es-ES" sz="2200" dirty="0">
              <a:solidFill>
                <a:srgbClr val="002060"/>
              </a:solidFill>
              <a:latin typeface="Arial" pitchFamily="34" charset="0"/>
              <a:cs typeface="Arial" pitchFamily="34" charset="0"/>
            </a:endParaRPr>
          </a:p>
        </p:txBody>
      </p:sp>
      <p:pic>
        <p:nvPicPr>
          <p:cNvPr id="24" name="23 Imagen" descr="G:\1INVESTIGACION TESIS CALIDAD CP-CEE INGENIERIA COMERCIAL\FOTOGRAFIAS CP-CEE\LANZAMIENTO DEL PUENTE\DSC0587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79732" y="1335003"/>
            <a:ext cx="2411730" cy="1809750"/>
          </a:xfrm>
          <a:prstGeom prst="rect">
            <a:avLst/>
          </a:prstGeom>
          <a:noFill/>
          <a:ln>
            <a:noFill/>
          </a:ln>
        </p:spPr>
      </p:pic>
      <p:pic>
        <p:nvPicPr>
          <p:cNvPr id="25" name="24 Imagen" descr="G:\1INVESTIGACION TESIS CALIDAD CP-CEE INGENIERIA COMERCIAL\FOTOGRAFIAS CP-CEE\LANZAMIENTO DEL PUENTE\DSC05953.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8002" y="3131418"/>
            <a:ext cx="2411730" cy="1809750"/>
          </a:xfrm>
          <a:prstGeom prst="rect">
            <a:avLst/>
          </a:prstGeom>
          <a:noFill/>
          <a:ln>
            <a:noFill/>
          </a:ln>
        </p:spPr>
      </p:pic>
    </p:spTree>
    <p:extLst>
      <p:ext uri="{BB962C8B-B14F-4D97-AF65-F5344CB8AC3E}">
        <p14:creationId xmlns:p14="http://schemas.microsoft.com/office/powerpoint/2010/main" val="3823927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9" name="2 Marcador de contenido"/>
          <p:cNvSpPr txBox="1">
            <a:spLocks/>
          </p:cNvSpPr>
          <p:nvPr/>
        </p:nvSpPr>
        <p:spPr>
          <a:xfrm>
            <a:off x="16954" y="5085184"/>
            <a:ext cx="5347878" cy="108012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7030A0"/>
              </a:buClr>
            </a:pPr>
            <a:r>
              <a:rPr lang="es-EC" sz="2200" dirty="0">
                <a:solidFill>
                  <a:srgbClr val="002060"/>
                </a:solidFill>
                <a:latin typeface="Arial" pitchFamily="34" charset="0"/>
                <a:cs typeface="Arial" pitchFamily="34" charset="0"/>
              </a:rPr>
              <a:t>Construcción de torres de paneles </a:t>
            </a:r>
            <a:r>
              <a:rPr lang="es-EC" sz="2200" dirty="0" err="1">
                <a:solidFill>
                  <a:srgbClr val="002060"/>
                </a:solidFill>
                <a:latin typeface="Arial" pitchFamily="34" charset="0"/>
                <a:cs typeface="Arial" pitchFamily="34" charset="0"/>
              </a:rPr>
              <a:t>Acrow</a:t>
            </a:r>
            <a:r>
              <a:rPr lang="es-EC" sz="2200" dirty="0">
                <a:solidFill>
                  <a:srgbClr val="002060"/>
                </a:solidFill>
                <a:latin typeface="Arial" pitchFamily="34" charset="0"/>
                <a:cs typeface="Arial" pitchFamily="34" charset="0"/>
              </a:rPr>
              <a:t> para el montaje del puente metálico sobre el río Aguarico en </a:t>
            </a:r>
            <a:r>
              <a:rPr lang="es-EC" sz="2200" dirty="0" err="1">
                <a:solidFill>
                  <a:srgbClr val="002060"/>
                </a:solidFill>
                <a:latin typeface="Arial" pitchFamily="34" charset="0"/>
                <a:cs typeface="Arial" pitchFamily="34" charset="0"/>
              </a:rPr>
              <a:t>Lumbaqui</a:t>
            </a:r>
            <a:r>
              <a:rPr lang="es-EC" sz="2200" dirty="0">
                <a:solidFill>
                  <a:srgbClr val="002060"/>
                </a:solidFill>
                <a:latin typeface="Arial" pitchFamily="34" charset="0"/>
                <a:cs typeface="Arial" pitchFamily="34" charset="0"/>
              </a:rPr>
              <a:t>, en marzo de 2015</a:t>
            </a:r>
            <a:endParaRPr lang="es-ES" sz="2200" dirty="0">
              <a:solidFill>
                <a:srgbClr val="002060"/>
              </a:solidFill>
              <a:latin typeface="Arial" pitchFamily="34" charset="0"/>
              <a:cs typeface="Arial" pitchFamily="34" charset="0"/>
            </a:endParaRPr>
          </a:p>
        </p:txBody>
      </p:sp>
      <p:sp>
        <p:nvSpPr>
          <p:cNvPr id="23" name="2 Marcador de contenido"/>
          <p:cNvSpPr txBox="1">
            <a:spLocks/>
          </p:cNvSpPr>
          <p:nvPr/>
        </p:nvSpPr>
        <p:spPr>
          <a:xfrm>
            <a:off x="5543584" y="5085184"/>
            <a:ext cx="5347878" cy="108012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7030A0"/>
              </a:buClr>
            </a:pPr>
            <a:r>
              <a:rPr lang="es-EC" sz="2200" dirty="0">
                <a:solidFill>
                  <a:srgbClr val="002060"/>
                </a:solidFill>
                <a:latin typeface="Arial" pitchFamily="34" charset="0"/>
                <a:cs typeface="Arial" pitchFamily="34" charset="0"/>
              </a:rPr>
              <a:t>Mantenimiento de un puente </a:t>
            </a:r>
            <a:r>
              <a:rPr lang="es-EC" sz="2200" dirty="0" err="1">
                <a:solidFill>
                  <a:srgbClr val="002060"/>
                </a:solidFill>
                <a:latin typeface="Arial" pitchFamily="34" charset="0"/>
                <a:cs typeface="Arial" pitchFamily="34" charset="0"/>
              </a:rPr>
              <a:t>Acrow</a:t>
            </a:r>
            <a:r>
              <a:rPr lang="es-EC" sz="2200" dirty="0">
                <a:solidFill>
                  <a:srgbClr val="002060"/>
                </a:solidFill>
                <a:latin typeface="Arial" pitchFamily="34" charset="0"/>
                <a:cs typeface="Arial" pitchFamily="34" charset="0"/>
              </a:rPr>
              <a:t> </a:t>
            </a:r>
            <a:r>
              <a:rPr lang="es-EC" sz="2200" dirty="0" smtClean="0">
                <a:solidFill>
                  <a:srgbClr val="002060"/>
                </a:solidFill>
                <a:latin typeface="Arial" pitchFamily="34" charset="0"/>
                <a:cs typeface="Arial" pitchFamily="34" charset="0"/>
              </a:rPr>
              <a:t> </a:t>
            </a:r>
            <a:r>
              <a:rPr lang="es-EC" sz="2200" dirty="0">
                <a:solidFill>
                  <a:srgbClr val="002060"/>
                </a:solidFill>
                <a:latin typeface="Arial" pitchFamily="34" charset="0"/>
                <a:cs typeface="Arial" pitchFamily="34" charset="0"/>
              </a:rPr>
              <a:t>sobre el rio Tigre en </a:t>
            </a:r>
            <a:r>
              <a:rPr lang="es-EC" sz="2200" dirty="0" err="1">
                <a:solidFill>
                  <a:srgbClr val="002060"/>
                </a:solidFill>
                <a:latin typeface="Arial" pitchFamily="34" charset="0"/>
                <a:cs typeface="Arial" pitchFamily="34" charset="0"/>
              </a:rPr>
              <a:t>Guamaní</a:t>
            </a:r>
            <a:r>
              <a:rPr lang="es-EC" sz="2200" dirty="0">
                <a:solidFill>
                  <a:srgbClr val="002060"/>
                </a:solidFill>
                <a:latin typeface="Arial" pitchFamily="34" charset="0"/>
                <a:cs typeface="Arial" pitchFamily="34" charset="0"/>
              </a:rPr>
              <a:t> – Prov. de Napo, en marzo de 2015.</a:t>
            </a:r>
            <a:endParaRPr lang="es-ES" sz="2200" dirty="0">
              <a:solidFill>
                <a:srgbClr val="002060"/>
              </a:solidFill>
              <a:latin typeface="Arial" pitchFamily="34" charset="0"/>
              <a:cs typeface="Arial" pitchFamily="34" charset="0"/>
            </a:endParaRPr>
          </a:p>
        </p:txBody>
      </p:sp>
      <p:pic>
        <p:nvPicPr>
          <p:cNvPr id="11" name="10 Imagen" descr="G:\1INVESTIGACION TESIS CALIDAD CP-CEE INGENIERIA COMERCIAL\FOTOGRAFIAS CP-CEE\LUMBAQUI OBRA FALSA\DSC0018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163" y="1340768"/>
            <a:ext cx="2411730" cy="1809750"/>
          </a:xfrm>
          <a:prstGeom prst="rect">
            <a:avLst/>
          </a:prstGeom>
          <a:noFill/>
          <a:ln>
            <a:noFill/>
          </a:ln>
        </p:spPr>
      </p:pic>
      <p:pic>
        <p:nvPicPr>
          <p:cNvPr id="13" name="12 Imagen" descr="D:\Carpeta William\ESPE-MED\ESPE-fotos-TESIS\MANTENIMIENTO PUENTE TIGRE\DSC0006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79732" y="1394342"/>
            <a:ext cx="2411730" cy="1809750"/>
          </a:xfrm>
          <a:prstGeom prst="rect">
            <a:avLst/>
          </a:prstGeom>
          <a:noFill/>
          <a:ln>
            <a:noFill/>
          </a:ln>
        </p:spPr>
      </p:pic>
      <p:pic>
        <p:nvPicPr>
          <p:cNvPr id="14" name="13 Imagen" descr="D:\Carpeta William\ESPE-MED\ESPE-fotos-TESIS\MANTENIMIENTO PUENTE TIGRE\DSC0010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8002" y="3204092"/>
            <a:ext cx="2411730" cy="1809750"/>
          </a:xfrm>
          <a:prstGeom prst="rect">
            <a:avLst/>
          </a:prstGeom>
          <a:noFill/>
          <a:ln>
            <a:noFill/>
          </a:ln>
        </p:spPr>
      </p:pic>
      <p:pic>
        <p:nvPicPr>
          <p:cNvPr id="15" name="14 Imagen"/>
          <p:cNvPicPr/>
          <p:nvPr/>
        </p:nvPicPr>
        <p:blipFill>
          <a:blip r:embed="rId7"/>
          <a:stretch>
            <a:fillRect/>
          </a:stretch>
        </p:blipFill>
        <p:spPr>
          <a:xfrm>
            <a:off x="2690893" y="3150518"/>
            <a:ext cx="2411730" cy="1811020"/>
          </a:xfrm>
          <a:prstGeom prst="rect">
            <a:avLst/>
          </a:prstGeom>
        </p:spPr>
      </p:pic>
      <p:sp>
        <p:nvSpPr>
          <p:cNvPr id="12" name="1 Título"/>
          <p:cNvSpPr txBox="1">
            <a:spLocks/>
          </p:cNvSpPr>
          <p:nvPr/>
        </p:nvSpPr>
        <p:spPr>
          <a:xfrm>
            <a:off x="2844552" y="338328"/>
            <a:ext cx="7272807" cy="714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dirty="0" smtClean="0">
                <a:solidFill>
                  <a:srgbClr val="7030A0"/>
                </a:solidFill>
                <a:latin typeface="Arial Black" pitchFamily="34" charset="0"/>
                <a:cs typeface="Arial" pitchFamily="34" charset="0"/>
              </a:rPr>
              <a:t>ACTIVIDADES RECIENTES DE LA COMPAÑÍA PUENTES</a:t>
            </a:r>
            <a:endParaRPr lang="es-ES" sz="2400" b="1" dirty="0">
              <a:solidFill>
                <a:srgbClr val="7030A0"/>
              </a:solidFill>
              <a:latin typeface="Arial Black" pitchFamily="34" charset="0"/>
              <a:cs typeface="Arial" pitchFamily="34" charset="0"/>
            </a:endParaRPr>
          </a:p>
        </p:txBody>
      </p:sp>
    </p:spTree>
    <p:extLst>
      <p:ext uri="{BB962C8B-B14F-4D97-AF65-F5344CB8AC3E}">
        <p14:creationId xmlns:p14="http://schemas.microsoft.com/office/powerpoint/2010/main" val="171317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9" name="2 Marcador de contenido"/>
          <p:cNvSpPr txBox="1">
            <a:spLocks/>
          </p:cNvSpPr>
          <p:nvPr/>
        </p:nvSpPr>
        <p:spPr>
          <a:xfrm>
            <a:off x="16954" y="5301208"/>
            <a:ext cx="5347878" cy="108012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7030A0"/>
              </a:buClr>
            </a:pPr>
            <a:r>
              <a:rPr lang="es-EC" sz="2200" dirty="0">
                <a:solidFill>
                  <a:srgbClr val="002060"/>
                </a:solidFill>
                <a:latin typeface="Arial" pitchFamily="34" charset="0"/>
                <a:cs typeface="Arial" pitchFamily="34" charset="0"/>
              </a:rPr>
              <a:t>Montaje de un puente </a:t>
            </a:r>
            <a:r>
              <a:rPr lang="es-EC" sz="2200" dirty="0" err="1">
                <a:solidFill>
                  <a:srgbClr val="002060"/>
                </a:solidFill>
                <a:latin typeface="Arial" pitchFamily="34" charset="0"/>
                <a:cs typeface="Arial" pitchFamily="34" charset="0"/>
              </a:rPr>
              <a:t>Acrow</a:t>
            </a:r>
            <a:r>
              <a:rPr lang="es-EC" sz="2200" dirty="0">
                <a:solidFill>
                  <a:srgbClr val="002060"/>
                </a:solidFill>
                <a:latin typeface="Arial" pitchFamily="34" charset="0"/>
                <a:cs typeface="Arial" pitchFamily="34" charset="0"/>
              </a:rPr>
              <a:t> </a:t>
            </a:r>
            <a:r>
              <a:rPr lang="es-EC" sz="2200" dirty="0" smtClean="0">
                <a:solidFill>
                  <a:srgbClr val="002060"/>
                </a:solidFill>
                <a:latin typeface="Arial" pitchFamily="34" charset="0"/>
                <a:cs typeface="Arial" pitchFamily="34" charset="0"/>
              </a:rPr>
              <a:t>de </a:t>
            </a:r>
            <a:r>
              <a:rPr lang="es-EC" sz="2200" dirty="0">
                <a:solidFill>
                  <a:srgbClr val="002060"/>
                </a:solidFill>
                <a:latin typeface="Arial" pitchFamily="34" charset="0"/>
                <a:cs typeface="Arial" pitchFamily="34" charset="0"/>
              </a:rPr>
              <a:t>40m. luz, en la parroquia El Lucero-Calvas Prov. Loja, mayo de 2015.</a:t>
            </a:r>
            <a:endParaRPr lang="es-ES" sz="2200" dirty="0">
              <a:solidFill>
                <a:srgbClr val="002060"/>
              </a:solidFill>
              <a:latin typeface="Arial" pitchFamily="34" charset="0"/>
              <a:cs typeface="Arial" pitchFamily="34" charset="0"/>
            </a:endParaRPr>
          </a:p>
        </p:txBody>
      </p:sp>
      <p:sp>
        <p:nvSpPr>
          <p:cNvPr id="23" name="2 Marcador de contenido"/>
          <p:cNvSpPr txBox="1">
            <a:spLocks/>
          </p:cNvSpPr>
          <p:nvPr/>
        </p:nvSpPr>
        <p:spPr>
          <a:xfrm>
            <a:off x="5543584" y="5301208"/>
            <a:ext cx="5347878" cy="108012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lvl="0">
              <a:buClr>
                <a:srgbClr val="7030A0"/>
              </a:buClr>
            </a:pPr>
            <a:r>
              <a:rPr lang="es-EC" sz="2200" dirty="0" smtClean="0">
                <a:solidFill>
                  <a:srgbClr val="002060"/>
                </a:solidFill>
                <a:latin typeface="Arial" pitchFamily="34" charset="0"/>
                <a:cs typeface="Arial" pitchFamily="34" charset="0"/>
              </a:rPr>
              <a:t>Instrucción y entrenamiento al personal de la Compañía y cursos de puentes al personal de Cadetes de la ESMIL y Aspirantes a Soldados.</a:t>
            </a:r>
            <a:endParaRPr lang="es-ES" sz="2200" dirty="0">
              <a:solidFill>
                <a:srgbClr val="002060"/>
              </a:solidFill>
              <a:latin typeface="Arial" pitchFamily="34" charset="0"/>
              <a:cs typeface="Arial" pitchFamily="34" charset="0"/>
            </a:endParaRPr>
          </a:p>
        </p:txBody>
      </p:sp>
      <p:pic>
        <p:nvPicPr>
          <p:cNvPr id="15" name="14 Imagen" descr="D:\Carpeta William\ESPE-MED\ESPE-fotos-TESIS\MONTAJE PUENTE LUCERO\DSC0362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163" y="1340768"/>
            <a:ext cx="2411730" cy="1809750"/>
          </a:xfrm>
          <a:prstGeom prst="rect">
            <a:avLst/>
          </a:prstGeom>
          <a:noFill/>
          <a:ln>
            <a:noFill/>
          </a:ln>
        </p:spPr>
      </p:pic>
      <p:pic>
        <p:nvPicPr>
          <p:cNvPr id="16" name="15 Imagen" descr="D:\Carpeta William\ESPE-MED\ESPE-fotos-TESIS\MONTAJE PUENTE LUCERO\DSC0371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0893" y="3150518"/>
            <a:ext cx="2411730" cy="1809750"/>
          </a:xfrm>
          <a:prstGeom prst="rect">
            <a:avLst/>
          </a:prstGeom>
          <a:noFill/>
          <a:ln>
            <a:noFill/>
          </a:ln>
        </p:spPr>
      </p:pic>
      <p:pic>
        <p:nvPicPr>
          <p:cNvPr id="18" name="17 Imagen" descr="D:\Carpeta William\ESPE-MED\ESPE-fotos-TESIS\PASO DE PISTAS MILITARES\DSC03959.JPG">
            <a:hlinkClick r:id="rId6" action="ppaction://hlinkfile"/>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93440" y="1340768"/>
            <a:ext cx="2411730" cy="1809750"/>
          </a:xfrm>
          <a:prstGeom prst="rect">
            <a:avLst/>
          </a:prstGeom>
          <a:noFill/>
          <a:ln>
            <a:noFill/>
          </a:ln>
        </p:spPr>
      </p:pic>
      <p:pic>
        <p:nvPicPr>
          <p:cNvPr id="19" name="18 Imagen" descr="D:\Carpeta William\ESPE-MED\Instruccion\IMG0169A.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56589" y="3150518"/>
            <a:ext cx="2411730" cy="1809750"/>
          </a:xfrm>
          <a:prstGeom prst="rect">
            <a:avLst/>
          </a:prstGeom>
          <a:noFill/>
          <a:ln>
            <a:noFill/>
          </a:ln>
        </p:spPr>
      </p:pic>
      <p:sp>
        <p:nvSpPr>
          <p:cNvPr id="11" name="1 Título"/>
          <p:cNvSpPr txBox="1">
            <a:spLocks/>
          </p:cNvSpPr>
          <p:nvPr/>
        </p:nvSpPr>
        <p:spPr>
          <a:xfrm>
            <a:off x="2844552" y="338328"/>
            <a:ext cx="7272807" cy="714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400" b="1" dirty="0" smtClean="0">
                <a:solidFill>
                  <a:srgbClr val="7030A0"/>
                </a:solidFill>
                <a:latin typeface="Arial Black" pitchFamily="34" charset="0"/>
                <a:cs typeface="Arial" pitchFamily="34" charset="0"/>
              </a:rPr>
              <a:t>ACTIVIDADES RECIENTES DE LA COMPAÑÍA PUENTES</a:t>
            </a:r>
            <a:endParaRPr lang="es-ES" sz="2400" b="1" dirty="0">
              <a:solidFill>
                <a:srgbClr val="7030A0"/>
              </a:solidFill>
              <a:latin typeface="Arial Black" pitchFamily="34" charset="0"/>
              <a:cs typeface="Arial" pitchFamily="34" charset="0"/>
            </a:endParaRPr>
          </a:p>
        </p:txBody>
      </p:sp>
    </p:spTree>
    <p:extLst>
      <p:ext uri="{BB962C8B-B14F-4D97-AF65-F5344CB8AC3E}">
        <p14:creationId xmlns:p14="http://schemas.microsoft.com/office/powerpoint/2010/main" val="2510370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alpha val="97000"/>
          </a:srgbClr>
        </a:solidFill>
        <a:effectLst/>
      </p:bgPr>
    </p:bg>
    <p:spTree>
      <p:nvGrpSpPr>
        <p:cNvPr id="1" name=""/>
        <p:cNvGrpSpPr/>
        <p:nvPr/>
      </p:nvGrpSpPr>
      <p:grpSpPr>
        <a:xfrm>
          <a:off x="0" y="0"/>
          <a:ext cx="0" cy="0"/>
          <a:chOff x="0" y="0"/>
          <a:chExt cx="0" cy="0"/>
        </a:xfrm>
      </p:grpSpPr>
      <p:pic>
        <p:nvPicPr>
          <p:cNvPr id="7"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5" y="260648"/>
            <a:ext cx="2510400" cy="646357"/>
          </a:xfrm>
          <a:prstGeom prst="rect">
            <a:avLst/>
          </a:prstGeom>
        </p:spPr>
      </p:pic>
      <p:pic>
        <p:nvPicPr>
          <p:cNvPr id="8" name="7 Imagen"/>
          <p:cNvPicPr/>
          <p:nvPr/>
        </p:nvPicPr>
        <p:blipFill>
          <a:blip r:embed="rId3"/>
          <a:stretch>
            <a:fillRect/>
          </a:stretch>
        </p:blipFill>
        <p:spPr>
          <a:xfrm>
            <a:off x="10261376" y="229054"/>
            <a:ext cx="630086" cy="677952"/>
          </a:xfrm>
          <a:prstGeom prst="rect">
            <a:avLst/>
          </a:prstGeom>
        </p:spPr>
      </p:pic>
      <p:sp>
        <p:nvSpPr>
          <p:cNvPr id="2" name="1 Título"/>
          <p:cNvSpPr>
            <a:spLocks noGrp="1"/>
          </p:cNvSpPr>
          <p:nvPr>
            <p:ph type="title"/>
          </p:nvPr>
        </p:nvSpPr>
        <p:spPr>
          <a:xfrm>
            <a:off x="2811181" y="228815"/>
            <a:ext cx="7416823" cy="714408"/>
          </a:xfrm>
        </p:spPr>
        <p:txBody>
          <a:bodyPr>
            <a:noAutofit/>
          </a:bodyPr>
          <a:lstStyle/>
          <a:p>
            <a:r>
              <a:rPr lang="es-ES" sz="2400" b="1" dirty="0" smtClean="0">
                <a:solidFill>
                  <a:srgbClr val="7030A0"/>
                </a:solidFill>
                <a:latin typeface="Arial Black" pitchFamily="34" charset="0"/>
                <a:cs typeface="Arial" pitchFamily="34" charset="0"/>
              </a:rPr>
              <a:t>OPERACIONES MILITARES DE INGENIERÍA</a:t>
            </a:r>
            <a:endParaRPr lang="es-ES" sz="2400" b="1" dirty="0">
              <a:solidFill>
                <a:srgbClr val="7030A0"/>
              </a:solidFill>
              <a:latin typeface="Arial Black"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31630456"/>
              </p:ext>
            </p:extLst>
          </p:nvPr>
        </p:nvGraphicFramePr>
        <p:xfrm>
          <a:off x="252264" y="1006398"/>
          <a:ext cx="9139814" cy="59509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D:\Carpeta William\ESPE-MED\ESPE-fotos-TESIS\PASO DE PISTAS MILITARES\DSC0395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92078" y="1052736"/>
            <a:ext cx="1506967"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55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3525</TotalTime>
  <Words>3546</Words>
  <Application>Microsoft Office PowerPoint</Application>
  <PresentationFormat>Personalizado</PresentationFormat>
  <Paragraphs>392</Paragraphs>
  <Slides>43</Slides>
  <Notes>6</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56" baseType="lpstr">
      <vt:lpstr>SimSun</vt:lpstr>
      <vt:lpstr>Arial</vt:lpstr>
      <vt:lpstr>Arial Black</vt:lpstr>
      <vt:lpstr>Arial Narrow</vt:lpstr>
      <vt:lpstr>Calibri</vt:lpstr>
      <vt:lpstr>Candara</vt:lpstr>
      <vt:lpstr>Impact</vt:lpstr>
      <vt:lpstr>华文楷体</vt:lpstr>
      <vt:lpstr>Symbol</vt:lpstr>
      <vt:lpstr>Times New Roman</vt:lpstr>
      <vt:lpstr>Wingdings</vt:lpstr>
      <vt:lpstr>Forma de onda</vt:lpstr>
      <vt:lpstr>Hoja de cálculo</vt:lpstr>
      <vt:lpstr>CUERPO DE INGENIEROS DEL EJÉRCITO COMPAÑÍA PUENTES  DISEÑO DE UN SISTEMA DE GESTIÓN DE LA CALIDAD BASADO EN LA NORMA ISO 9001:2008</vt:lpstr>
      <vt:lpstr>CONTENIDO</vt:lpstr>
      <vt:lpstr>ANÁLISIS DE LA SITUACIÓN ACTUAL CÍA. PUENTES</vt:lpstr>
      <vt:lpstr>INFORMACIÓN GENERAL DE LA EMPRESA</vt:lpstr>
      <vt:lpstr>INFORMACIÓN GENERAL DE LA EMPRESA</vt:lpstr>
      <vt:lpstr>ACTIVIDADES RECIENTES DE LA COMPAÑÍA PUENTES</vt:lpstr>
      <vt:lpstr>Presentación de PowerPoint</vt:lpstr>
      <vt:lpstr>Presentación de PowerPoint</vt:lpstr>
      <vt:lpstr>OPERACIONES MILITARES DE INGENIERÍA</vt:lpstr>
      <vt:lpstr>ORGANIGRAMA COMPAÑÍA PUENTES</vt:lpstr>
      <vt:lpstr>CULTURA ORGANIZACIONAL</vt:lpstr>
      <vt:lpstr>PUENTES MODULARES DE PANELES</vt:lpstr>
      <vt:lpstr>ANÁLISIS FODA</vt:lpstr>
      <vt:lpstr>DIAGNÓSTICO GENERAL</vt:lpstr>
      <vt:lpstr>PLANTEAMIENTO DEL PROBLEMA</vt:lpstr>
      <vt:lpstr>PLANTEAMIENTO DEL PROBLEMA</vt:lpstr>
      <vt:lpstr>VIABILIDAD Y FACTIBILIDAD DE LA INVESTIGACIÓN</vt:lpstr>
      <vt:lpstr>METOLOGÍA USADA EN EL ESTUDIO</vt:lpstr>
      <vt:lpstr>MARCO TEÓRICO DE LOS SISTEMAS DE GESTIÓN DE LA CALIDAD Y NORMAS ISO</vt:lpstr>
      <vt:lpstr>DEFINICIONES DE LA CALIDAD</vt:lpstr>
      <vt:lpstr>SISTEMAS DE GESTIÓN DE LA CALIDAD</vt:lpstr>
      <vt:lpstr>PRINCIPIOS DE LA GESTIÓN DE CALIDAD</vt:lpstr>
      <vt:lpstr>INTRODUCCIÓN A LAS NORMA ISO</vt:lpstr>
      <vt:lpstr>Presentación de PowerPoint</vt:lpstr>
      <vt:lpstr>LA FAMILIA ISO 9000</vt:lpstr>
      <vt:lpstr>NORMA ISO 9001:2008 - REQUISITOS</vt:lpstr>
      <vt:lpstr>FASES DE IMPLEMENTACIÓN DE UN SISTEMA DE GESTIÓN DE LA CALIDAD</vt:lpstr>
      <vt:lpstr>SISTEMA DE GESTIÓN DE LA CALIDAD BASADO EN PROCESOS</vt:lpstr>
      <vt:lpstr>NORMATIVA DE PROCESOS DEL EJÉRCITO ECUATORIANO</vt:lpstr>
      <vt:lpstr>DISEÑO DEL MANUAL DE CALIDAD DE LA COMPAÑÍA PUENTES</vt:lpstr>
      <vt:lpstr>Estructura organizacional de la CP.CEE por procesos</vt:lpstr>
      <vt:lpstr>OBJETIVO DEL MANUAL DE CALIDAD</vt:lpstr>
      <vt:lpstr>EXCLUSIONES DEL SISTEMA DE  GESTIÓN DE LA CALIDAD</vt:lpstr>
      <vt:lpstr>SECUENCIA E INTERRELACIÓN DE PROCESOS</vt:lpstr>
      <vt:lpstr>ESTRUCTURA DEL SISTEMA DE GESTIÓN DE LA CALIDAD</vt:lpstr>
      <vt:lpstr>REFERENCIAS NORMATIVAS</vt:lpstr>
      <vt:lpstr>ELABORACIÓN DE LOS PROCEDIMIENTOS</vt:lpstr>
      <vt:lpstr>PROCEDIMIENTOS MANDATORIOS</vt:lpstr>
      <vt:lpstr>PROCEDIMIENTOS  DE LA CADENA DE VALOR</vt:lpstr>
      <vt:lpstr>CONCLUSIONES Y RECOMENDACIONES</vt:lpstr>
      <vt:lpstr>CONCLUSIONES</vt:lpstr>
      <vt:lpstr>RECOMENDACIONES</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almacen mantilla</cp:lastModifiedBy>
  <cp:revision>371</cp:revision>
  <dcterms:created xsi:type="dcterms:W3CDTF">2015-08-19T15:21:03Z</dcterms:created>
  <dcterms:modified xsi:type="dcterms:W3CDTF">2015-10-15T22:04:19Z</dcterms:modified>
</cp:coreProperties>
</file>