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9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68" r:id="rId5"/>
    <p:sldId id="261" r:id="rId6"/>
    <p:sldId id="269" r:id="rId7"/>
    <p:sldId id="262" r:id="rId8"/>
    <p:sldId id="270" r:id="rId9"/>
    <p:sldId id="263" r:id="rId10"/>
    <p:sldId id="285" r:id="rId11"/>
    <p:sldId id="286" r:id="rId12"/>
    <p:sldId id="287" r:id="rId13"/>
    <p:sldId id="281" r:id="rId14"/>
    <p:sldId id="265" r:id="rId15"/>
    <p:sldId id="284" r:id="rId16"/>
    <p:sldId id="266" r:id="rId17"/>
    <p:sldId id="288" r:id="rId1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B9B323-2CFA-44BF-B300-A290F090E89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32824883-755D-4141-9B94-2A08B7B174D9}">
      <dgm:prSet phldrT="[Texto]"/>
      <dgm:spPr/>
      <dgm:t>
        <a:bodyPr/>
        <a:lstStyle/>
        <a:p>
          <a:r>
            <a:rPr lang="es-EC" dirty="0" smtClean="0"/>
            <a:t>Introducción</a:t>
          </a:r>
          <a:endParaRPr lang="es-EC" dirty="0"/>
        </a:p>
      </dgm:t>
    </dgm:pt>
    <dgm:pt modelId="{B3CC16DF-4C69-4793-93F9-BF4E2B073F07}" type="parTrans" cxnId="{28DB545C-3C1B-42A9-81CF-CE8F23249CEE}">
      <dgm:prSet/>
      <dgm:spPr/>
      <dgm:t>
        <a:bodyPr/>
        <a:lstStyle/>
        <a:p>
          <a:endParaRPr lang="es-EC"/>
        </a:p>
      </dgm:t>
    </dgm:pt>
    <dgm:pt modelId="{BD46C3D5-43EE-4AC4-9437-0BB7047FCD03}" type="sibTrans" cxnId="{28DB545C-3C1B-42A9-81CF-CE8F23249CEE}">
      <dgm:prSet/>
      <dgm:spPr/>
      <dgm:t>
        <a:bodyPr/>
        <a:lstStyle/>
        <a:p>
          <a:endParaRPr lang="es-EC"/>
        </a:p>
      </dgm:t>
    </dgm:pt>
    <dgm:pt modelId="{B1A77E25-6630-4F13-AB1B-A135EAAA2842}">
      <dgm:prSet phldrT="[Texto]"/>
      <dgm:spPr/>
      <dgm:t>
        <a:bodyPr/>
        <a:lstStyle/>
        <a:p>
          <a:r>
            <a:rPr lang="es-EC" dirty="0" smtClean="0"/>
            <a:t>Objetivos e Hipótesis</a:t>
          </a:r>
          <a:endParaRPr lang="es-EC" dirty="0"/>
        </a:p>
      </dgm:t>
    </dgm:pt>
    <dgm:pt modelId="{88421F86-70C6-44DD-ADCE-B40A5C982D5F}" type="parTrans" cxnId="{4132CD08-7B18-4547-8CB8-32FBAC4211F3}">
      <dgm:prSet/>
      <dgm:spPr/>
      <dgm:t>
        <a:bodyPr/>
        <a:lstStyle/>
        <a:p>
          <a:endParaRPr lang="es-EC"/>
        </a:p>
      </dgm:t>
    </dgm:pt>
    <dgm:pt modelId="{8C4F1811-23C2-4CE9-AC5B-2A486976DA62}" type="sibTrans" cxnId="{4132CD08-7B18-4547-8CB8-32FBAC4211F3}">
      <dgm:prSet/>
      <dgm:spPr/>
      <dgm:t>
        <a:bodyPr/>
        <a:lstStyle/>
        <a:p>
          <a:endParaRPr lang="es-EC"/>
        </a:p>
      </dgm:t>
    </dgm:pt>
    <dgm:pt modelId="{BEA79080-1590-432F-B06F-E63469E6B4DD}">
      <dgm:prSet phldrT="[Texto]"/>
      <dgm:spPr/>
      <dgm:t>
        <a:bodyPr/>
        <a:lstStyle/>
        <a:p>
          <a:r>
            <a:rPr lang="es-EC" dirty="0" smtClean="0"/>
            <a:t>Marco Metodológico</a:t>
          </a:r>
          <a:endParaRPr lang="es-EC" dirty="0"/>
        </a:p>
      </dgm:t>
    </dgm:pt>
    <dgm:pt modelId="{73E503F9-1392-425D-9896-CD3EA7F8926C}" type="parTrans" cxnId="{8B68E5E9-796F-4863-A031-42BE63C120AB}">
      <dgm:prSet/>
      <dgm:spPr/>
      <dgm:t>
        <a:bodyPr/>
        <a:lstStyle/>
        <a:p>
          <a:endParaRPr lang="es-EC"/>
        </a:p>
      </dgm:t>
    </dgm:pt>
    <dgm:pt modelId="{CD8B0EE8-4BD7-4A07-8731-EE9A34D6A9FF}" type="sibTrans" cxnId="{8B68E5E9-796F-4863-A031-42BE63C120AB}">
      <dgm:prSet/>
      <dgm:spPr/>
      <dgm:t>
        <a:bodyPr/>
        <a:lstStyle/>
        <a:p>
          <a:endParaRPr lang="es-EC"/>
        </a:p>
      </dgm:t>
    </dgm:pt>
    <dgm:pt modelId="{2BBD29BB-89D5-4B2B-A8DC-51F547C596D8}">
      <dgm:prSet phldrT="[Texto]"/>
      <dgm:spPr/>
      <dgm:t>
        <a:bodyPr/>
        <a:lstStyle/>
        <a:p>
          <a:r>
            <a:rPr lang="es-EC" dirty="0" smtClean="0"/>
            <a:t>Resultados</a:t>
          </a:r>
          <a:endParaRPr lang="es-EC" dirty="0"/>
        </a:p>
      </dgm:t>
    </dgm:pt>
    <dgm:pt modelId="{A34C5DDC-F260-46D4-8E1D-F6D21E69C3C1}" type="parTrans" cxnId="{56A4390B-795D-47B5-B901-2267869FA179}">
      <dgm:prSet/>
      <dgm:spPr/>
      <dgm:t>
        <a:bodyPr/>
        <a:lstStyle/>
        <a:p>
          <a:endParaRPr lang="es-EC"/>
        </a:p>
      </dgm:t>
    </dgm:pt>
    <dgm:pt modelId="{1EE8482E-FEF4-47A2-B17E-B8B253A09686}" type="sibTrans" cxnId="{56A4390B-795D-47B5-B901-2267869FA179}">
      <dgm:prSet/>
      <dgm:spPr/>
      <dgm:t>
        <a:bodyPr/>
        <a:lstStyle/>
        <a:p>
          <a:endParaRPr lang="es-EC"/>
        </a:p>
      </dgm:t>
    </dgm:pt>
    <dgm:pt modelId="{55970FF7-E627-4AAC-BE68-CBA085B14267}">
      <dgm:prSet phldrT="[Texto]"/>
      <dgm:spPr/>
      <dgm:t>
        <a:bodyPr/>
        <a:lstStyle/>
        <a:p>
          <a:r>
            <a:rPr lang="es-EC" dirty="0" smtClean="0"/>
            <a:t>Modelo de Gestión</a:t>
          </a:r>
          <a:endParaRPr lang="es-EC" dirty="0"/>
        </a:p>
      </dgm:t>
    </dgm:pt>
    <dgm:pt modelId="{816E422C-FEC1-4342-8133-F642EC4C64E1}" type="parTrans" cxnId="{D627A50F-6002-47F9-B7A3-DA428552D4C4}">
      <dgm:prSet/>
      <dgm:spPr/>
      <dgm:t>
        <a:bodyPr/>
        <a:lstStyle/>
        <a:p>
          <a:endParaRPr lang="es-EC"/>
        </a:p>
      </dgm:t>
    </dgm:pt>
    <dgm:pt modelId="{E68C0778-3A8F-4592-B7D9-CA9F4D4E5ACB}" type="sibTrans" cxnId="{D627A50F-6002-47F9-B7A3-DA428552D4C4}">
      <dgm:prSet/>
      <dgm:spPr/>
      <dgm:t>
        <a:bodyPr/>
        <a:lstStyle/>
        <a:p>
          <a:endParaRPr lang="es-EC"/>
        </a:p>
      </dgm:t>
    </dgm:pt>
    <dgm:pt modelId="{E549A1F6-425A-4C0C-BB07-BA172F4D2C4E}">
      <dgm:prSet phldrT="[Texto]"/>
      <dgm:spPr/>
      <dgm:t>
        <a:bodyPr/>
        <a:lstStyle/>
        <a:p>
          <a:r>
            <a:rPr lang="es-EC" dirty="0" smtClean="0"/>
            <a:t>Datos Generales de la Investigación</a:t>
          </a:r>
          <a:endParaRPr lang="es-EC" dirty="0"/>
        </a:p>
      </dgm:t>
    </dgm:pt>
    <dgm:pt modelId="{EA2FF704-DCD3-4741-96B2-F10D0464A20E}" type="parTrans" cxnId="{F5B61388-3893-4095-AAF2-4BAB88F55622}">
      <dgm:prSet/>
      <dgm:spPr/>
      <dgm:t>
        <a:bodyPr/>
        <a:lstStyle/>
        <a:p>
          <a:endParaRPr lang="es-EC"/>
        </a:p>
      </dgm:t>
    </dgm:pt>
    <dgm:pt modelId="{8DEAC25C-5CCD-4645-97FB-027611710BCC}" type="sibTrans" cxnId="{F5B61388-3893-4095-AAF2-4BAB88F55622}">
      <dgm:prSet/>
      <dgm:spPr/>
      <dgm:t>
        <a:bodyPr/>
        <a:lstStyle/>
        <a:p>
          <a:endParaRPr lang="es-EC"/>
        </a:p>
      </dgm:t>
    </dgm:pt>
    <dgm:pt modelId="{ED08FB9E-715E-4612-A098-CDA1B5D039AE}">
      <dgm:prSet phldrT="[Texto]"/>
      <dgm:spPr/>
      <dgm:t>
        <a:bodyPr/>
        <a:lstStyle/>
        <a:p>
          <a:r>
            <a:rPr lang="es-EC" dirty="0" smtClean="0"/>
            <a:t>Justificación de la Investigación</a:t>
          </a:r>
          <a:endParaRPr lang="es-EC" dirty="0"/>
        </a:p>
      </dgm:t>
    </dgm:pt>
    <dgm:pt modelId="{5D4D6967-F185-4EB2-84FB-0D0A767F5780}" type="sibTrans" cxnId="{2B837909-3E3D-4E88-AF99-9D9D41296BE3}">
      <dgm:prSet/>
      <dgm:spPr/>
      <dgm:t>
        <a:bodyPr/>
        <a:lstStyle/>
        <a:p>
          <a:endParaRPr lang="es-EC"/>
        </a:p>
      </dgm:t>
    </dgm:pt>
    <dgm:pt modelId="{18C595EF-0CB2-49B8-BECF-6EEB8825ECCB}" type="parTrans" cxnId="{2B837909-3E3D-4E88-AF99-9D9D41296BE3}">
      <dgm:prSet/>
      <dgm:spPr/>
      <dgm:t>
        <a:bodyPr/>
        <a:lstStyle/>
        <a:p>
          <a:endParaRPr lang="es-EC"/>
        </a:p>
      </dgm:t>
    </dgm:pt>
    <dgm:pt modelId="{9CE122BB-6DA0-4110-8884-25E6B0123708}" type="pres">
      <dgm:prSet presAssocID="{56B9B323-2CFA-44BF-B300-A290F090E89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9174E1BE-647A-4320-953F-1EE3ABC7A4EF}" type="pres">
      <dgm:prSet presAssocID="{56B9B323-2CFA-44BF-B300-A290F090E893}" presName="Name1" presStyleCnt="0"/>
      <dgm:spPr/>
    </dgm:pt>
    <dgm:pt modelId="{F9739C9E-355D-49F8-BC1B-63569BF6A4A1}" type="pres">
      <dgm:prSet presAssocID="{56B9B323-2CFA-44BF-B300-A290F090E893}" presName="cycle" presStyleCnt="0"/>
      <dgm:spPr/>
    </dgm:pt>
    <dgm:pt modelId="{8B982139-E6E0-4A25-A528-1A45BA5A2531}" type="pres">
      <dgm:prSet presAssocID="{56B9B323-2CFA-44BF-B300-A290F090E893}" presName="srcNode" presStyleLbl="node1" presStyleIdx="0" presStyleCnt="7"/>
      <dgm:spPr/>
    </dgm:pt>
    <dgm:pt modelId="{B6705950-0B97-42B7-8FAE-F56EA8C07299}" type="pres">
      <dgm:prSet presAssocID="{56B9B323-2CFA-44BF-B300-A290F090E893}" presName="conn" presStyleLbl="parChTrans1D2" presStyleIdx="0" presStyleCnt="1"/>
      <dgm:spPr/>
      <dgm:t>
        <a:bodyPr/>
        <a:lstStyle/>
        <a:p>
          <a:endParaRPr lang="es-EC"/>
        </a:p>
      </dgm:t>
    </dgm:pt>
    <dgm:pt modelId="{1A04141A-DE4D-4B91-96E3-ADDF385DC0D6}" type="pres">
      <dgm:prSet presAssocID="{56B9B323-2CFA-44BF-B300-A290F090E893}" presName="extraNode" presStyleLbl="node1" presStyleIdx="0" presStyleCnt="7"/>
      <dgm:spPr/>
    </dgm:pt>
    <dgm:pt modelId="{8FA1487C-49C0-4367-A4CE-E0B570572A2D}" type="pres">
      <dgm:prSet presAssocID="{56B9B323-2CFA-44BF-B300-A290F090E893}" presName="dstNode" presStyleLbl="node1" presStyleIdx="0" presStyleCnt="7"/>
      <dgm:spPr/>
    </dgm:pt>
    <dgm:pt modelId="{6AD89175-96C6-42DD-A0D9-8F38F37BD882}" type="pres">
      <dgm:prSet presAssocID="{32824883-755D-4141-9B94-2A08B7B174D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FEF8D3-A13F-4AC7-A392-AF17541406FC}" type="pres">
      <dgm:prSet presAssocID="{32824883-755D-4141-9B94-2A08B7B174D9}" presName="accent_1" presStyleCnt="0"/>
      <dgm:spPr/>
    </dgm:pt>
    <dgm:pt modelId="{FB076BE0-2496-43BB-BEC3-B050758BB522}" type="pres">
      <dgm:prSet presAssocID="{32824883-755D-4141-9B94-2A08B7B174D9}" presName="accentRepeatNode" presStyleLbl="solidFgAcc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F88BA44-73B4-4D3C-B949-77EC2566143B}" type="pres">
      <dgm:prSet presAssocID="{B1A77E25-6630-4F13-AB1B-A135EAAA284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52B4A4-2396-4D79-BB8A-B7B2E35D504E}" type="pres">
      <dgm:prSet presAssocID="{B1A77E25-6630-4F13-AB1B-A135EAAA2842}" presName="accent_2" presStyleCnt="0"/>
      <dgm:spPr/>
    </dgm:pt>
    <dgm:pt modelId="{80F8EBFE-EAAC-4B11-A5F2-6C94CF4F86F0}" type="pres">
      <dgm:prSet presAssocID="{B1A77E25-6630-4F13-AB1B-A135EAAA2842}" presName="accentRepeatNode" presStyleLbl="solidFgAcc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AD92203-3317-45DF-A452-E07481CBC650}" type="pres">
      <dgm:prSet presAssocID="{E549A1F6-425A-4C0C-BB07-BA172F4D2C4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0934BA-2BF6-47C3-91B3-EACB7E846369}" type="pres">
      <dgm:prSet presAssocID="{E549A1F6-425A-4C0C-BB07-BA172F4D2C4E}" presName="accent_3" presStyleCnt="0"/>
      <dgm:spPr/>
    </dgm:pt>
    <dgm:pt modelId="{39A72B48-91BF-4F02-9B6A-3CF7A42A10AB}" type="pres">
      <dgm:prSet presAssocID="{E549A1F6-425A-4C0C-BB07-BA172F4D2C4E}" presName="accentRepeatNode" presStyleLbl="solidFgAcc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309D554-8FF5-46B7-989A-7E56854E84BB}" type="pres">
      <dgm:prSet presAssocID="{ED08FB9E-715E-4612-A098-CDA1B5D039AE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7FFFEC-410C-4792-AEC3-20EAB4F0F1D6}" type="pres">
      <dgm:prSet presAssocID="{ED08FB9E-715E-4612-A098-CDA1B5D039AE}" presName="accent_4" presStyleCnt="0"/>
      <dgm:spPr/>
    </dgm:pt>
    <dgm:pt modelId="{AF4605A8-F501-4FE2-888F-8638C74FB971}" type="pres">
      <dgm:prSet presAssocID="{ED08FB9E-715E-4612-A098-CDA1B5D039AE}" presName="accentRepeatNode" presStyleLbl="solidFgAcc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313EFB7-BD2B-4FAD-A8A7-78FF79B4B0E5}" type="pres">
      <dgm:prSet presAssocID="{BEA79080-1590-432F-B06F-E63469E6B4D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2CDD0F-FF72-4C04-8CF7-988AA47F1726}" type="pres">
      <dgm:prSet presAssocID="{BEA79080-1590-432F-B06F-E63469E6B4DD}" presName="accent_5" presStyleCnt="0"/>
      <dgm:spPr/>
    </dgm:pt>
    <dgm:pt modelId="{1A7960CF-2683-4C3C-B6A0-BA89DD814C6E}" type="pres">
      <dgm:prSet presAssocID="{BEA79080-1590-432F-B06F-E63469E6B4DD}" presName="accentRepeatNode" presStyleLbl="solidFgAcc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7994E96-A738-489F-839B-3518E7442616}" type="pres">
      <dgm:prSet presAssocID="{2BBD29BB-89D5-4B2B-A8DC-51F547C596D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BD2685-319D-4B6C-BA08-F6A6A401B157}" type="pres">
      <dgm:prSet presAssocID="{2BBD29BB-89D5-4B2B-A8DC-51F547C596D8}" presName="accent_6" presStyleCnt="0"/>
      <dgm:spPr/>
    </dgm:pt>
    <dgm:pt modelId="{D8A214FB-A8B8-4F06-B905-ED18F81A5308}" type="pres">
      <dgm:prSet presAssocID="{2BBD29BB-89D5-4B2B-A8DC-51F547C596D8}" presName="accentRepeatNode" presStyleLbl="solidFgAcc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C7EE0B9F-8D2A-4081-B0D3-93EDA4FD1030}" type="pres">
      <dgm:prSet presAssocID="{55970FF7-E627-4AAC-BE68-CBA085B1426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066B5E-B510-4EA0-95CF-CAE4226B7CCC}" type="pres">
      <dgm:prSet presAssocID="{55970FF7-E627-4AAC-BE68-CBA085B14267}" presName="accent_7" presStyleCnt="0"/>
      <dgm:spPr/>
    </dgm:pt>
    <dgm:pt modelId="{B8D8536F-5781-4A2D-8BBF-FFB85394AEAE}" type="pres">
      <dgm:prSet presAssocID="{55970FF7-E627-4AAC-BE68-CBA085B14267}" presName="accentRepeatNode" presStyleLbl="solidFgAcc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72CF101B-8B25-42D1-A61C-3BBE9EC0DA6C}" type="presOf" srcId="{BEA79080-1590-432F-B06F-E63469E6B4DD}" destId="{7313EFB7-BD2B-4FAD-A8A7-78FF79B4B0E5}" srcOrd="0" destOrd="0" presId="urn:microsoft.com/office/officeart/2008/layout/VerticalCurvedList"/>
    <dgm:cxn modelId="{56A4390B-795D-47B5-B901-2267869FA179}" srcId="{56B9B323-2CFA-44BF-B300-A290F090E893}" destId="{2BBD29BB-89D5-4B2B-A8DC-51F547C596D8}" srcOrd="5" destOrd="0" parTransId="{A34C5DDC-F260-46D4-8E1D-F6D21E69C3C1}" sibTransId="{1EE8482E-FEF4-47A2-B17E-B8B253A09686}"/>
    <dgm:cxn modelId="{FC25E48C-3DA6-45A4-86F4-4BCEBEF5B443}" type="presOf" srcId="{ED08FB9E-715E-4612-A098-CDA1B5D039AE}" destId="{4309D554-8FF5-46B7-989A-7E56854E84BB}" srcOrd="0" destOrd="0" presId="urn:microsoft.com/office/officeart/2008/layout/VerticalCurvedList"/>
    <dgm:cxn modelId="{E9FAD5AC-5863-4D49-BD8A-65AA29365976}" type="presOf" srcId="{32824883-755D-4141-9B94-2A08B7B174D9}" destId="{6AD89175-96C6-42DD-A0D9-8F38F37BD882}" srcOrd="0" destOrd="0" presId="urn:microsoft.com/office/officeart/2008/layout/VerticalCurvedList"/>
    <dgm:cxn modelId="{D627A50F-6002-47F9-B7A3-DA428552D4C4}" srcId="{56B9B323-2CFA-44BF-B300-A290F090E893}" destId="{55970FF7-E627-4AAC-BE68-CBA085B14267}" srcOrd="6" destOrd="0" parTransId="{816E422C-FEC1-4342-8133-F642EC4C64E1}" sibTransId="{E68C0778-3A8F-4592-B7D9-CA9F4D4E5ACB}"/>
    <dgm:cxn modelId="{2B837909-3E3D-4E88-AF99-9D9D41296BE3}" srcId="{56B9B323-2CFA-44BF-B300-A290F090E893}" destId="{ED08FB9E-715E-4612-A098-CDA1B5D039AE}" srcOrd="3" destOrd="0" parTransId="{18C595EF-0CB2-49B8-BECF-6EEB8825ECCB}" sibTransId="{5D4D6967-F185-4EB2-84FB-0D0A767F5780}"/>
    <dgm:cxn modelId="{C378DC50-D827-4C7C-89ED-E9446E3E8800}" type="presOf" srcId="{55970FF7-E627-4AAC-BE68-CBA085B14267}" destId="{C7EE0B9F-8D2A-4081-B0D3-93EDA4FD1030}" srcOrd="0" destOrd="0" presId="urn:microsoft.com/office/officeart/2008/layout/VerticalCurvedList"/>
    <dgm:cxn modelId="{89732906-CEC1-433A-8511-98EE76C3FEE3}" type="presOf" srcId="{E549A1F6-425A-4C0C-BB07-BA172F4D2C4E}" destId="{DAD92203-3317-45DF-A452-E07481CBC650}" srcOrd="0" destOrd="0" presId="urn:microsoft.com/office/officeart/2008/layout/VerticalCurvedList"/>
    <dgm:cxn modelId="{94E62C0A-5116-420A-83D0-9A9F0DDEA6CA}" type="presOf" srcId="{B1A77E25-6630-4F13-AB1B-A135EAAA2842}" destId="{AF88BA44-73B4-4D3C-B949-77EC2566143B}" srcOrd="0" destOrd="0" presId="urn:microsoft.com/office/officeart/2008/layout/VerticalCurvedList"/>
    <dgm:cxn modelId="{8B68E5E9-796F-4863-A031-42BE63C120AB}" srcId="{56B9B323-2CFA-44BF-B300-A290F090E893}" destId="{BEA79080-1590-432F-B06F-E63469E6B4DD}" srcOrd="4" destOrd="0" parTransId="{73E503F9-1392-425D-9896-CD3EA7F8926C}" sibTransId="{CD8B0EE8-4BD7-4A07-8731-EE9A34D6A9FF}"/>
    <dgm:cxn modelId="{F5B61388-3893-4095-AAF2-4BAB88F55622}" srcId="{56B9B323-2CFA-44BF-B300-A290F090E893}" destId="{E549A1F6-425A-4C0C-BB07-BA172F4D2C4E}" srcOrd="2" destOrd="0" parTransId="{EA2FF704-DCD3-4741-96B2-F10D0464A20E}" sibTransId="{8DEAC25C-5CCD-4645-97FB-027611710BCC}"/>
    <dgm:cxn modelId="{3E4EDC54-A3ED-4CEC-BCEA-898D3E08C739}" type="presOf" srcId="{BD46C3D5-43EE-4AC4-9437-0BB7047FCD03}" destId="{B6705950-0B97-42B7-8FAE-F56EA8C07299}" srcOrd="0" destOrd="0" presId="urn:microsoft.com/office/officeart/2008/layout/VerticalCurvedList"/>
    <dgm:cxn modelId="{4132CD08-7B18-4547-8CB8-32FBAC4211F3}" srcId="{56B9B323-2CFA-44BF-B300-A290F090E893}" destId="{B1A77E25-6630-4F13-AB1B-A135EAAA2842}" srcOrd="1" destOrd="0" parTransId="{88421F86-70C6-44DD-ADCE-B40A5C982D5F}" sibTransId="{8C4F1811-23C2-4CE9-AC5B-2A486976DA62}"/>
    <dgm:cxn modelId="{8CCEA0C6-E178-4E3A-82DF-0A185356538E}" type="presOf" srcId="{56B9B323-2CFA-44BF-B300-A290F090E893}" destId="{9CE122BB-6DA0-4110-8884-25E6B0123708}" srcOrd="0" destOrd="0" presId="urn:microsoft.com/office/officeart/2008/layout/VerticalCurvedList"/>
    <dgm:cxn modelId="{CB7543FB-E51E-43E5-9E58-E384C26230CD}" type="presOf" srcId="{2BBD29BB-89D5-4B2B-A8DC-51F547C596D8}" destId="{07994E96-A738-489F-839B-3518E7442616}" srcOrd="0" destOrd="0" presId="urn:microsoft.com/office/officeart/2008/layout/VerticalCurvedList"/>
    <dgm:cxn modelId="{28DB545C-3C1B-42A9-81CF-CE8F23249CEE}" srcId="{56B9B323-2CFA-44BF-B300-A290F090E893}" destId="{32824883-755D-4141-9B94-2A08B7B174D9}" srcOrd="0" destOrd="0" parTransId="{B3CC16DF-4C69-4793-93F9-BF4E2B073F07}" sibTransId="{BD46C3D5-43EE-4AC4-9437-0BB7047FCD03}"/>
    <dgm:cxn modelId="{D42A088F-7EB3-4DBE-9683-25ECC8022E75}" type="presParOf" srcId="{9CE122BB-6DA0-4110-8884-25E6B0123708}" destId="{9174E1BE-647A-4320-953F-1EE3ABC7A4EF}" srcOrd="0" destOrd="0" presId="urn:microsoft.com/office/officeart/2008/layout/VerticalCurvedList"/>
    <dgm:cxn modelId="{376B70C4-7CEB-4742-B56B-316DBE4BDBFF}" type="presParOf" srcId="{9174E1BE-647A-4320-953F-1EE3ABC7A4EF}" destId="{F9739C9E-355D-49F8-BC1B-63569BF6A4A1}" srcOrd="0" destOrd="0" presId="urn:microsoft.com/office/officeart/2008/layout/VerticalCurvedList"/>
    <dgm:cxn modelId="{2B1B5C1E-28FA-47FE-8D22-4DEFDE9FF40F}" type="presParOf" srcId="{F9739C9E-355D-49F8-BC1B-63569BF6A4A1}" destId="{8B982139-E6E0-4A25-A528-1A45BA5A2531}" srcOrd="0" destOrd="0" presId="urn:microsoft.com/office/officeart/2008/layout/VerticalCurvedList"/>
    <dgm:cxn modelId="{8D84B1E0-7BAE-4C1D-9C15-91F9DA2C3C8E}" type="presParOf" srcId="{F9739C9E-355D-49F8-BC1B-63569BF6A4A1}" destId="{B6705950-0B97-42B7-8FAE-F56EA8C07299}" srcOrd="1" destOrd="0" presId="urn:microsoft.com/office/officeart/2008/layout/VerticalCurvedList"/>
    <dgm:cxn modelId="{68207B5C-7D1B-4E55-8CCF-01E444FDBB00}" type="presParOf" srcId="{F9739C9E-355D-49F8-BC1B-63569BF6A4A1}" destId="{1A04141A-DE4D-4B91-96E3-ADDF385DC0D6}" srcOrd="2" destOrd="0" presId="urn:microsoft.com/office/officeart/2008/layout/VerticalCurvedList"/>
    <dgm:cxn modelId="{E806E33C-9045-43E1-83C4-D11848E4C095}" type="presParOf" srcId="{F9739C9E-355D-49F8-BC1B-63569BF6A4A1}" destId="{8FA1487C-49C0-4367-A4CE-E0B570572A2D}" srcOrd="3" destOrd="0" presId="urn:microsoft.com/office/officeart/2008/layout/VerticalCurvedList"/>
    <dgm:cxn modelId="{0605D434-2B63-4B32-8A27-3F82D42A51F5}" type="presParOf" srcId="{9174E1BE-647A-4320-953F-1EE3ABC7A4EF}" destId="{6AD89175-96C6-42DD-A0D9-8F38F37BD882}" srcOrd="1" destOrd="0" presId="urn:microsoft.com/office/officeart/2008/layout/VerticalCurvedList"/>
    <dgm:cxn modelId="{9D127CFE-763C-4F60-A446-700021190E5C}" type="presParOf" srcId="{9174E1BE-647A-4320-953F-1EE3ABC7A4EF}" destId="{82FEF8D3-A13F-4AC7-A392-AF17541406FC}" srcOrd="2" destOrd="0" presId="urn:microsoft.com/office/officeart/2008/layout/VerticalCurvedList"/>
    <dgm:cxn modelId="{81F41272-71E6-4B40-8E8C-A01E061359F6}" type="presParOf" srcId="{82FEF8D3-A13F-4AC7-A392-AF17541406FC}" destId="{FB076BE0-2496-43BB-BEC3-B050758BB522}" srcOrd="0" destOrd="0" presId="urn:microsoft.com/office/officeart/2008/layout/VerticalCurvedList"/>
    <dgm:cxn modelId="{E7DF7CCB-67C5-41E1-89A8-9855B8145ECA}" type="presParOf" srcId="{9174E1BE-647A-4320-953F-1EE3ABC7A4EF}" destId="{AF88BA44-73B4-4D3C-B949-77EC2566143B}" srcOrd="3" destOrd="0" presId="urn:microsoft.com/office/officeart/2008/layout/VerticalCurvedList"/>
    <dgm:cxn modelId="{0F327A59-1972-4EB9-9FEE-813FE1AA68C6}" type="presParOf" srcId="{9174E1BE-647A-4320-953F-1EE3ABC7A4EF}" destId="{2852B4A4-2396-4D79-BB8A-B7B2E35D504E}" srcOrd="4" destOrd="0" presId="urn:microsoft.com/office/officeart/2008/layout/VerticalCurvedList"/>
    <dgm:cxn modelId="{8017A4D1-899D-4783-AA5A-15F1D9BC194F}" type="presParOf" srcId="{2852B4A4-2396-4D79-BB8A-B7B2E35D504E}" destId="{80F8EBFE-EAAC-4B11-A5F2-6C94CF4F86F0}" srcOrd="0" destOrd="0" presId="urn:microsoft.com/office/officeart/2008/layout/VerticalCurvedList"/>
    <dgm:cxn modelId="{E6F4DB38-18FA-48F0-8890-D44741F8B9F0}" type="presParOf" srcId="{9174E1BE-647A-4320-953F-1EE3ABC7A4EF}" destId="{DAD92203-3317-45DF-A452-E07481CBC650}" srcOrd="5" destOrd="0" presId="urn:microsoft.com/office/officeart/2008/layout/VerticalCurvedList"/>
    <dgm:cxn modelId="{69552BC1-66B6-442B-99FC-CA3850AF0308}" type="presParOf" srcId="{9174E1BE-647A-4320-953F-1EE3ABC7A4EF}" destId="{490934BA-2BF6-47C3-91B3-EACB7E846369}" srcOrd="6" destOrd="0" presId="urn:microsoft.com/office/officeart/2008/layout/VerticalCurvedList"/>
    <dgm:cxn modelId="{81194F77-1D99-4592-B8D1-5BF1FAB5ABE3}" type="presParOf" srcId="{490934BA-2BF6-47C3-91B3-EACB7E846369}" destId="{39A72B48-91BF-4F02-9B6A-3CF7A42A10AB}" srcOrd="0" destOrd="0" presId="urn:microsoft.com/office/officeart/2008/layout/VerticalCurvedList"/>
    <dgm:cxn modelId="{009A2210-1018-447B-BA18-9DFC58DC3664}" type="presParOf" srcId="{9174E1BE-647A-4320-953F-1EE3ABC7A4EF}" destId="{4309D554-8FF5-46B7-989A-7E56854E84BB}" srcOrd="7" destOrd="0" presId="urn:microsoft.com/office/officeart/2008/layout/VerticalCurvedList"/>
    <dgm:cxn modelId="{1ABEE920-7180-4E0F-8434-FC38C654ACB4}" type="presParOf" srcId="{9174E1BE-647A-4320-953F-1EE3ABC7A4EF}" destId="{9E7FFFEC-410C-4792-AEC3-20EAB4F0F1D6}" srcOrd="8" destOrd="0" presId="urn:microsoft.com/office/officeart/2008/layout/VerticalCurvedList"/>
    <dgm:cxn modelId="{C2FC0B67-5BE5-4CC1-A96B-B16A8EAD29B5}" type="presParOf" srcId="{9E7FFFEC-410C-4792-AEC3-20EAB4F0F1D6}" destId="{AF4605A8-F501-4FE2-888F-8638C74FB971}" srcOrd="0" destOrd="0" presId="urn:microsoft.com/office/officeart/2008/layout/VerticalCurvedList"/>
    <dgm:cxn modelId="{E0BBEAEB-ED82-4FD4-9653-55EC6FF7FC6C}" type="presParOf" srcId="{9174E1BE-647A-4320-953F-1EE3ABC7A4EF}" destId="{7313EFB7-BD2B-4FAD-A8A7-78FF79B4B0E5}" srcOrd="9" destOrd="0" presId="urn:microsoft.com/office/officeart/2008/layout/VerticalCurvedList"/>
    <dgm:cxn modelId="{730B4B52-386B-4A4C-8AA1-F913771BCB93}" type="presParOf" srcId="{9174E1BE-647A-4320-953F-1EE3ABC7A4EF}" destId="{B42CDD0F-FF72-4C04-8CF7-988AA47F1726}" srcOrd="10" destOrd="0" presId="urn:microsoft.com/office/officeart/2008/layout/VerticalCurvedList"/>
    <dgm:cxn modelId="{DF3B7767-BEDD-40F9-88C7-80370364C100}" type="presParOf" srcId="{B42CDD0F-FF72-4C04-8CF7-988AA47F1726}" destId="{1A7960CF-2683-4C3C-B6A0-BA89DD814C6E}" srcOrd="0" destOrd="0" presId="urn:microsoft.com/office/officeart/2008/layout/VerticalCurvedList"/>
    <dgm:cxn modelId="{AD5FD623-68A7-4193-956C-DD3D2B6B36EE}" type="presParOf" srcId="{9174E1BE-647A-4320-953F-1EE3ABC7A4EF}" destId="{07994E96-A738-489F-839B-3518E7442616}" srcOrd="11" destOrd="0" presId="urn:microsoft.com/office/officeart/2008/layout/VerticalCurvedList"/>
    <dgm:cxn modelId="{B2F2E21D-EE6B-4C1B-BD3F-3EB7A8A77C71}" type="presParOf" srcId="{9174E1BE-647A-4320-953F-1EE3ABC7A4EF}" destId="{CCBD2685-319D-4B6C-BA08-F6A6A401B157}" srcOrd="12" destOrd="0" presId="urn:microsoft.com/office/officeart/2008/layout/VerticalCurvedList"/>
    <dgm:cxn modelId="{A4E7502F-7E51-4C8E-84DA-9369CC763A4E}" type="presParOf" srcId="{CCBD2685-319D-4B6C-BA08-F6A6A401B157}" destId="{D8A214FB-A8B8-4F06-B905-ED18F81A5308}" srcOrd="0" destOrd="0" presId="urn:microsoft.com/office/officeart/2008/layout/VerticalCurvedList"/>
    <dgm:cxn modelId="{E74F3B3A-1BED-433A-A13E-0C8B0B79CB85}" type="presParOf" srcId="{9174E1BE-647A-4320-953F-1EE3ABC7A4EF}" destId="{C7EE0B9F-8D2A-4081-B0D3-93EDA4FD1030}" srcOrd="13" destOrd="0" presId="urn:microsoft.com/office/officeart/2008/layout/VerticalCurvedList"/>
    <dgm:cxn modelId="{48263B6E-86F6-4949-9242-C81AD1F5E0E4}" type="presParOf" srcId="{9174E1BE-647A-4320-953F-1EE3ABC7A4EF}" destId="{95066B5E-B510-4EA0-95CF-CAE4226B7CCC}" srcOrd="14" destOrd="0" presId="urn:microsoft.com/office/officeart/2008/layout/VerticalCurvedList"/>
    <dgm:cxn modelId="{BDD135AE-49B8-4F32-B7B9-0ECC100C0788}" type="presParOf" srcId="{95066B5E-B510-4EA0-95CF-CAE4226B7CCC}" destId="{B8D8536F-5781-4A2D-8BBF-FFB85394AEA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73AFE0-E50D-4DBA-927A-1AD78C528492}" type="doc">
      <dgm:prSet loTypeId="urn:microsoft.com/office/officeart/2005/8/layout/bList2" loCatId="list" qsTypeId="urn:microsoft.com/office/officeart/2005/8/quickstyle/simple1" qsCatId="simple" csTypeId="urn:microsoft.com/office/officeart/2005/8/colors/colorful3" csCatId="colorful" phldr="1"/>
      <dgm:spPr/>
    </dgm:pt>
    <dgm:pt modelId="{A18AEC1A-8678-4486-B406-AA4EA9FDED27}">
      <dgm:prSet phldrT="[Texto]"/>
      <dgm:spPr/>
      <dgm:t>
        <a:bodyPr/>
        <a:lstStyle/>
        <a:p>
          <a:r>
            <a:rPr lang="es-EC" dirty="0" smtClean="0"/>
            <a:t>Búsqueda del Buen Vivir y bienestar común.</a:t>
          </a:r>
          <a:endParaRPr lang="es-EC" dirty="0"/>
        </a:p>
      </dgm:t>
    </dgm:pt>
    <dgm:pt modelId="{6656A6D7-6252-4CA5-9FDB-D1EA09ED736E}" type="parTrans" cxnId="{DBB29736-698B-414A-A40A-FFC5F6C962DF}">
      <dgm:prSet/>
      <dgm:spPr/>
      <dgm:t>
        <a:bodyPr/>
        <a:lstStyle/>
        <a:p>
          <a:endParaRPr lang="es-EC"/>
        </a:p>
      </dgm:t>
    </dgm:pt>
    <dgm:pt modelId="{DC3D7E22-31EA-4A07-81A1-AE42466FCDDC}" type="sibTrans" cxnId="{DBB29736-698B-414A-A40A-FFC5F6C962DF}">
      <dgm:prSet/>
      <dgm:spPr/>
      <dgm:t>
        <a:bodyPr/>
        <a:lstStyle/>
        <a:p>
          <a:endParaRPr lang="es-EC"/>
        </a:p>
      </dgm:t>
    </dgm:pt>
    <dgm:pt modelId="{0815E37D-4462-4ED8-9961-A0DE55F708D7}">
      <dgm:prSet phldrT="[Texto]"/>
      <dgm:spPr/>
      <dgm:t>
        <a:bodyPr/>
        <a:lstStyle/>
        <a:p>
          <a:r>
            <a:rPr lang="es-EC" dirty="0" smtClean="0"/>
            <a:t>Comercio justo, ético y responsable.</a:t>
          </a:r>
          <a:endParaRPr lang="es-EC" dirty="0"/>
        </a:p>
      </dgm:t>
    </dgm:pt>
    <dgm:pt modelId="{F8BCE740-DB78-461F-8AAB-F05F2783AA0D}" type="parTrans" cxnId="{F688D810-B7AE-431D-8276-B51A003EF501}">
      <dgm:prSet/>
      <dgm:spPr/>
      <dgm:t>
        <a:bodyPr/>
        <a:lstStyle/>
        <a:p>
          <a:endParaRPr lang="es-EC"/>
        </a:p>
      </dgm:t>
    </dgm:pt>
    <dgm:pt modelId="{D8177040-3C50-4194-9508-1CE30B98C198}" type="sibTrans" cxnId="{F688D810-B7AE-431D-8276-B51A003EF501}">
      <dgm:prSet/>
      <dgm:spPr/>
      <dgm:t>
        <a:bodyPr/>
        <a:lstStyle/>
        <a:p>
          <a:endParaRPr lang="es-EC"/>
        </a:p>
      </dgm:t>
    </dgm:pt>
    <dgm:pt modelId="{BF1062C4-82E2-4DD2-935A-9767C35FA2C9}">
      <dgm:prSet phldrT="[Texto]"/>
      <dgm:spPr/>
      <dgm:t>
        <a:bodyPr/>
        <a:lstStyle/>
        <a:p>
          <a:r>
            <a:rPr lang="es-EC" dirty="0" smtClean="0"/>
            <a:t>Respeto a la identidad cultural</a:t>
          </a:r>
          <a:endParaRPr lang="es-EC" dirty="0"/>
        </a:p>
      </dgm:t>
    </dgm:pt>
    <dgm:pt modelId="{14E19172-8510-4D84-B762-02ACE473AD48}" type="parTrans" cxnId="{C58E1A26-0CC6-451F-A0EA-3CF13896E432}">
      <dgm:prSet/>
      <dgm:spPr/>
      <dgm:t>
        <a:bodyPr/>
        <a:lstStyle/>
        <a:p>
          <a:endParaRPr lang="es-EC"/>
        </a:p>
      </dgm:t>
    </dgm:pt>
    <dgm:pt modelId="{8BECBA49-B803-4776-8DAE-CF0F9FABA37A}" type="sibTrans" cxnId="{C58E1A26-0CC6-451F-A0EA-3CF13896E432}">
      <dgm:prSet/>
      <dgm:spPr/>
      <dgm:t>
        <a:bodyPr/>
        <a:lstStyle/>
        <a:p>
          <a:endParaRPr lang="es-EC"/>
        </a:p>
      </dgm:t>
    </dgm:pt>
    <dgm:pt modelId="{1E277B0D-202B-4959-88A0-B07338507A87}" type="pres">
      <dgm:prSet presAssocID="{6B73AFE0-E50D-4DBA-927A-1AD78C528492}" presName="diagram" presStyleCnt="0">
        <dgm:presLayoutVars>
          <dgm:dir/>
          <dgm:animLvl val="lvl"/>
          <dgm:resizeHandles val="exact"/>
        </dgm:presLayoutVars>
      </dgm:prSet>
      <dgm:spPr/>
    </dgm:pt>
    <dgm:pt modelId="{EE1155AC-1D41-4236-B20A-DED9E4C8F49F}" type="pres">
      <dgm:prSet presAssocID="{A18AEC1A-8678-4486-B406-AA4EA9FDED27}" presName="compNode" presStyleCnt="0"/>
      <dgm:spPr/>
    </dgm:pt>
    <dgm:pt modelId="{E30319E4-B3BB-4178-BDF0-EB56EC35DCA1}" type="pres">
      <dgm:prSet presAssocID="{A18AEC1A-8678-4486-B406-AA4EA9FDED27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1D2F6F7-1E19-49C2-8D54-BFEF64DBBEAB}" type="pres">
      <dgm:prSet presAssocID="{A18AEC1A-8678-4486-B406-AA4EA9FDED2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6DA536-A5FF-4D1C-80AE-FD2E0BCB4DD8}" type="pres">
      <dgm:prSet presAssocID="{A18AEC1A-8678-4486-B406-AA4EA9FDED27}" presName="parentRect" presStyleLbl="alignNode1" presStyleIdx="0" presStyleCnt="3"/>
      <dgm:spPr/>
      <dgm:t>
        <a:bodyPr/>
        <a:lstStyle/>
        <a:p>
          <a:endParaRPr lang="es-EC"/>
        </a:p>
      </dgm:t>
    </dgm:pt>
    <dgm:pt modelId="{1884D07A-BAFB-4F83-95B9-22E2B7645905}" type="pres">
      <dgm:prSet presAssocID="{A18AEC1A-8678-4486-B406-AA4EA9FDED27}" presName="adorn" presStyleLbl="fgAccFollowNode1" presStyleIdx="0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CC66321-BFFC-4EC6-B84E-83F3C6A1F8AE}" type="pres">
      <dgm:prSet presAssocID="{DC3D7E22-31EA-4A07-81A1-AE42466FCDDC}" presName="sibTrans" presStyleLbl="sibTrans2D1" presStyleIdx="0" presStyleCnt="0"/>
      <dgm:spPr/>
      <dgm:t>
        <a:bodyPr/>
        <a:lstStyle/>
        <a:p>
          <a:endParaRPr lang="es-EC"/>
        </a:p>
      </dgm:t>
    </dgm:pt>
    <dgm:pt modelId="{1F864F33-A1EA-4829-AC7A-8026225F8DCD}" type="pres">
      <dgm:prSet presAssocID="{0815E37D-4462-4ED8-9961-A0DE55F708D7}" presName="compNode" presStyleCnt="0"/>
      <dgm:spPr/>
    </dgm:pt>
    <dgm:pt modelId="{95EB30FC-CF40-4393-B6F0-53ED44AC64BE}" type="pres">
      <dgm:prSet presAssocID="{0815E37D-4462-4ED8-9961-A0DE55F708D7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229198A5-9DB2-44C8-937C-A4CEC2AF3EE4}" type="pres">
      <dgm:prSet presAssocID="{0815E37D-4462-4ED8-9961-A0DE55F708D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FD92BC-2043-429E-A953-F9499C19A6CD}" type="pres">
      <dgm:prSet presAssocID="{0815E37D-4462-4ED8-9961-A0DE55F708D7}" presName="parentRect" presStyleLbl="alignNode1" presStyleIdx="1" presStyleCnt="3"/>
      <dgm:spPr/>
      <dgm:t>
        <a:bodyPr/>
        <a:lstStyle/>
        <a:p>
          <a:endParaRPr lang="es-EC"/>
        </a:p>
      </dgm:t>
    </dgm:pt>
    <dgm:pt modelId="{DA1311F1-19F7-4FDE-B13A-E44B0E96479C}" type="pres">
      <dgm:prSet presAssocID="{0815E37D-4462-4ED8-9961-A0DE55F708D7}" presName="adorn" presStyleLbl="fgAccFollow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AF066F5-96F6-434F-9143-94ADA1CBCE1E}" type="pres">
      <dgm:prSet presAssocID="{D8177040-3C50-4194-9508-1CE30B98C198}" presName="sibTrans" presStyleLbl="sibTrans2D1" presStyleIdx="0" presStyleCnt="0"/>
      <dgm:spPr/>
      <dgm:t>
        <a:bodyPr/>
        <a:lstStyle/>
        <a:p>
          <a:endParaRPr lang="es-EC"/>
        </a:p>
      </dgm:t>
    </dgm:pt>
    <dgm:pt modelId="{210F6A1C-8DB3-4418-A370-6D2E3B61B1E4}" type="pres">
      <dgm:prSet presAssocID="{BF1062C4-82E2-4DD2-935A-9767C35FA2C9}" presName="compNode" presStyleCnt="0"/>
      <dgm:spPr/>
    </dgm:pt>
    <dgm:pt modelId="{CDA3D902-0692-4A6C-98E5-93611694A3DA}" type="pres">
      <dgm:prSet presAssocID="{BF1062C4-82E2-4DD2-935A-9767C35FA2C9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D96A052-AE62-43E7-B7F4-CB9E953FC4EB}" type="pres">
      <dgm:prSet presAssocID="{BF1062C4-82E2-4DD2-935A-9767C35FA2C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27768A-3AF6-4F7C-9FE4-3A7286C92A08}" type="pres">
      <dgm:prSet presAssocID="{BF1062C4-82E2-4DD2-935A-9767C35FA2C9}" presName="parentRect" presStyleLbl="alignNode1" presStyleIdx="2" presStyleCnt="3"/>
      <dgm:spPr/>
      <dgm:t>
        <a:bodyPr/>
        <a:lstStyle/>
        <a:p>
          <a:endParaRPr lang="es-EC"/>
        </a:p>
      </dgm:t>
    </dgm:pt>
    <dgm:pt modelId="{6AB9D06C-AADC-4C33-B16C-3591FE9078D9}" type="pres">
      <dgm:prSet presAssocID="{BF1062C4-82E2-4DD2-935A-9767C35FA2C9}" presName="adorn" presStyleLbl="fgAccFollowNod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DBB29736-698B-414A-A40A-FFC5F6C962DF}" srcId="{6B73AFE0-E50D-4DBA-927A-1AD78C528492}" destId="{A18AEC1A-8678-4486-B406-AA4EA9FDED27}" srcOrd="0" destOrd="0" parTransId="{6656A6D7-6252-4CA5-9FDB-D1EA09ED736E}" sibTransId="{DC3D7E22-31EA-4A07-81A1-AE42466FCDDC}"/>
    <dgm:cxn modelId="{69BF4834-B1B3-4D02-9159-B534973A4570}" type="presOf" srcId="{D8177040-3C50-4194-9508-1CE30B98C198}" destId="{EAF066F5-96F6-434F-9143-94ADA1CBCE1E}" srcOrd="0" destOrd="0" presId="urn:microsoft.com/office/officeart/2005/8/layout/bList2"/>
    <dgm:cxn modelId="{C7DC5296-5586-4F8A-AC9D-B480FB909DE4}" type="presOf" srcId="{BF1062C4-82E2-4DD2-935A-9767C35FA2C9}" destId="{FD27768A-3AF6-4F7C-9FE4-3A7286C92A08}" srcOrd="1" destOrd="0" presId="urn:microsoft.com/office/officeart/2005/8/layout/bList2"/>
    <dgm:cxn modelId="{DA9A5A18-7666-4F72-9E43-638B47FD9929}" type="presOf" srcId="{DC3D7E22-31EA-4A07-81A1-AE42466FCDDC}" destId="{ECC66321-BFFC-4EC6-B84E-83F3C6A1F8AE}" srcOrd="0" destOrd="0" presId="urn:microsoft.com/office/officeart/2005/8/layout/bList2"/>
    <dgm:cxn modelId="{C8DCCB10-3ED1-45C3-8F47-05A8CF52BFF6}" type="presOf" srcId="{6B73AFE0-E50D-4DBA-927A-1AD78C528492}" destId="{1E277B0D-202B-4959-88A0-B07338507A87}" srcOrd="0" destOrd="0" presId="urn:microsoft.com/office/officeart/2005/8/layout/bList2"/>
    <dgm:cxn modelId="{F688D810-B7AE-431D-8276-B51A003EF501}" srcId="{6B73AFE0-E50D-4DBA-927A-1AD78C528492}" destId="{0815E37D-4462-4ED8-9961-A0DE55F708D7}" srcOrd="1" destOrd="0" parTransId="{F8BCE740-DB78-461F-8AAB-F05F2783AA0D}" sibTransId="{D8177040-3C50-4194-9508-1CE30B98C198}"/>
    <dgm:cxn modelId="{C4469C12-8BE7-4CAB-8424-AA4729E9A4A7}" type="presOf" srcId="{0815E37D-4462-4ED8-9961-A0DE55F708D7}" destId="{2FFD92BC-2043-429E-A953-F9499C19A6CD}" srcOrd="1" destOrd="0" presId="urn:microsoft.com/office/officeart/2005/8/layout/bList2"/>
    <dgm:cxn modelId="{C58E1A26-0CC6-451F-A0EA-3CF13896E432}" srcId="{6B73AFE0-E50D-4DBA-927A-1AD78C528492}" destId="{BF1062C4-82E2-4DD2-935A-9767C35FA2C9}" srcOrd="2" destOrd="0" parTransId="{14E19172-8510-4D84-B762-02ACE473AD48}" sibTransId="{8BECBA49-B803-4776-8DAE-CF0F9FABA37A}"/>
    <dgm:cxn modelId="{3F8543A1-4697-42FF-8468-83ED2A4F72A4}" type="presOf" srcId="{A18AEC1A-8678-4486-B406-AA4EA9FDED27}" destId="{1C6DA536-A5FF-4D1C-80AE-FD2E0BCB4DD8}" srcOrd="1" destOrd="0" presId="urn:microsoft.com/office/officeart/2005/8/layout/bList2"/>
    <dgm:cxn modelId="{57D7C65F-BA01-4F4E-9E2C-F1F5CDA72015}" type="presOf" srcId="{A18AEC1A-8678-4486-B406-AA4EA9FDED27}" destId="{A1D2F6F7-1E19-49C2-8D54-BFEF64DBBEAB}" srcOrd="0" destOrd="0" presId="urn:microsoft.com/office/officeart/2005/8/layout/bList2"/>
    <dgm:cxn modelId="{15671D18-B95D-4A87-9496-D8CAC4EDB6F9}" type="presOf" srcId="{BF1062C4-82E2-4DD2-935A-9767C35FA2C9}" destId="{2D96A052-AE62-43E7-B7F4-CB9E953FC4EB}" srcOrd="0" destOrd="0" presId="urn:microsoft.com/office/officeart/2005/8/layout/bList2"/>
    <dgm:cxn modelId="{87841041-37CC-40C8-900E-1C1C29DB45D8}" type="presOf" srcId="{0815E37D-4462-4ED8-9961-A0DE55F708D7}" destId="{229198A5-9DB2-44C8-937C-A4CEC2AF3EE4}" srcOrd="0" destOrd="0" presId="urn:microsoft.com/office/officeart/2005/8/layout/bList2"/>
    <dgm:cxn modelId="{5CF2D18A-9FE5-4F67-ACCD-D5A881B7B790}" type="presParOf" srcId="{1E277B0D-202B-4959-88A0-B07338507A87}" destId="{EE1155AC-1D41-4236-B20A-DED9E4C8F49F}" srcOrd="0" destOrd="0" presId="urn:microsoft.com/office/officeart/2005/8/layout/bList2"/>
    <dgm:cxn modelId="{982C4536-D50F-407D-B9CB-2B7E1B002934}" type="presParOf" srcId="{EE1155AC-1D41-4236-B20A-DED9E4C8F49F}" destId="{E30319E4-B3BB-4178-BDF0-EB56EC35DCA1}" srcOrd="0" destOrd="0" presId="urn:microsoft.com/office/officeart/2005/8/layout/bList2"/>
    <dgm:cxn modelId="{7B72736A-492B-4793-B2BB-66FDFAF24577}" type="presParOf" srcId="{EE1155AC-1D41-4236-B20A-DED9E4C8F49F}" destId="{A1D2F6F7-1E19-49C2-8D54-BFEF64DBBEAB}" srcOrd="1" destOrd="0" presId="urn:microsoft.com/office/officeart/2005/8/layout/bList2"/>
    <dgm:cxn modelId="{C9755FCC-FBEC-4EBC-8A78-B28072292F50}" type="presParOf" srcId="{EE1155AC-1D41-4236-B20A-DED9E4C8F49F}" destId="{1C6DA536-A5FF-4D1C-80AE-FD2E0BCB4DD8}" srcOrd="2" destOrd="0" presId="urn:microsoft.com/office/officeart/2005/8/layout/bList2"/>
    <dgm:cxn modelId="{05B095B8-089B-4271-8204-E1170B3D5311}" type="presParOf" srcId="{EE1155AC-1D41-4236-B20A-DED9E4C8F49F}" destId="{1884D07A-BAFB-4F83-95B9-22E2B7645905}" srcOrd="3" destOrd="0" presId="urn:microsoft.com/office/officeart/2005/8/layout/bList2"/>
    <dgm:cxn modelId="{BA180C49-35D5-4F11-9DC5-3ACF511D40E6}" type="presParOf" srcId="{1E277B0D-202B-4959-88A0-B07338507A87}" destId="{ECC66321-BFFC-4EC6-B84E-83F3C6A1F8AE}" srcOrd="1" destOrd="0" presId="urn:microsoft.com/office/officeart/2005/8/layout/bList2"/>
    <dgm:cxn modelId="{8F352336-6CDE-4055-A019-6B99574FF7B5}" type="presParOf" srcId="{1E277B0D-202B-4959-88A0-B07338507A87}" destId="{1F864F33-A1EA-4829-AC7A-8026225F8DCD}" srcOrd="2" destOrd="0" presId="urn:microsoft.com/office/officeart/2005/8/layout/bList2"/>
    <dgm:cxn modelId="{210D81F2-07F3-4C8C-9E0A-AEEBF5265B5C}" type="presParOf" srcId="{1F864F33-A1EA-4829-AC7A-8026225F8DCD}" destId="{95EB30FC-CF40-4393-B6F0-53ED44AC64BE}" srcOrd="0" destOrd="0" presId="urn:microsoft.com/office/officeart/2005/8/layout/bList2"/>
    <dgm:cxn modelId="{C809C8C0-C3E9-4329-97AA-3490BA9F050F}" type="presParOf" srcId="{1F864F33-A1EA-4829-AC7A-8026225F8DCD}" destId="{229198A5-9DB2-44C8-937C-A4CEC2AF3EE4}" srcOrd="1" destOrd="0" presId="urn:microsoft.com/office/officeart/2005/8/layout/bList2"/>
    <dgm:cxn modelId="{F3FC90B3-53DC-43B9-8473-D1D1C47FD3AC}" type="presParOf" srcId="{1F864F33-A1EA-4829-AC7A-8026225F8DCD}" destId="{2FFD92BC-2043-429E-A953-F9499C19A6CD}" srcOrd="2" destOrd="0" presId="urn:microsoft.com/office/officeart/2005/8/layout/bList2"/>
    <dgm:cxn modelId="{D63DCA35-DBEA-488C-A562-AE22DD06456A}" type="presParOf" srcId="{1F864F33-A1EA-4829-AC7A-8026225F8DCD}" destId="{DA1311F1-19F7-4FDE-B13A-E44B0E96479C}" srcOrd="3" destOrd="0" presId="urn:microsoft.com/office/officeart/2005/8/layout/bList2"/>
    <dgm:cxn modelId="{7F440ECB-F289-4996-AA4A-03485F04CCCA}" type="presParOf" srcId="{1E277B0D-202B-4959-88A0-B07338507A87}" destId="{EAF066F5-96F6-434F-9143-94ADA1CBCE1E}" srcOrd="3" destOrd="0" presId="urn:microsoft.com/office/officeart/2005/8/layout/bList2"/>
    <dgm:cxn modelId="{799B0C27-0EF8-47EB-92B3-90ADF58735D6}" type="presParOf" srcId="{1E277B0D-202B-4959-88A0-B07338507A87}" destId="{210F6A1C-8DB3-4418-A370-6D2E3B61B1E4}" srcOrd="4" destOrd="0" presId="urn:microsoft.com/office/officeart/2005/8/layout/bList2"/>
    <dgm:cxn modelId="{7AB29530-8762-4A85-9441-FE0EE3DFEBF7}" type="presParOf" srcId="{210F6A1C-8DB3-4418-A370-6D2E3B61B1E4}" destId="{CDA3D902-0692-4A6C-98E5-93611694A3DA}" srcOrd="0" destOrd="0" presId="urn:microsoft.com/office/officeart/2005/8/layout/bList2"/>
    <dgm:cxn modelId="{B7961C55-5048-45E6-956F-3B3F7883DFF5}" type="presParOf" srcId="{210F6A1C-8DB3-4418-A370-6D2E3B61B1E4}" destId="{2D96A052-AE62-43E7-B7F4-CB9E953FC4EB}" srcOrd="1" destOrd="0" presId="urn:microsoft.com/office/officeart/2005/8/layout/bList2"/>
    <dgm:cxn modelId="{0DD69F18-D075-4629-B438-5CD62DE8BEF6}" type="presParOf" srcId="{210F6A1C-8DB3-4418-A370-6D2E3B61B1E4}" destId="{FD27768A-3AF6-4F7C-9FE4-3A7286C92A08}" srcOrd="2" destOrd="0" presId="urn:microsoft.com/office/officeart/2005/8/layout/bList2"/>
    <dgm:cxn modelId="{1F481A7F-AA3B-4A71-99BF-058D09C821E5}" type="presParOf" srcId="{210F6A1C-8DB3-4418-A370-6D2E3B61B1E4}" destId="{6AB9D06C-AADC-4C33-B16C-3591FE9078D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40FF9B-0257-47F3-8E45-FE6448B7EF8A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2BE9139-994E-44BB-A77E-F24DE62BC16A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Identificar  la problemática </a:t>
          </a:r>
          <a:endParaRPr lang="es-EC" dirty="0">
            <a:solidFill>
              <a:schemeClr val="tx1"/>
            </a:solidFill>
          </a:endParaRPr>
        </a:p>
      </dgm:t>
    </dgm:pt>
    <dgm:pt modelId="{BAFA54F1-20C1-416F-B63D-022EA79A7572}" type="parTrans" cxnId="{48149557-977C-45B9-B265-0B5A2C72986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3A3BF4D-9A14-4C73-A014-18E60F2C2F6F}" type="sibTrans" cxnId="{48149557-977C-45B9-B265-0B5A2C72986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81295B2-580B-487C-9340-8F095F106A61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Definir la metodología </a:t>
          </a:r>
          <a:endParaRPr lang="es-EC" dirty="0">
            <a:solidFill>
              <a:schemeClr val="tx1"/>
            </a:solidFill>
          </a:endParaRPr>
        </a:p>
      </dgm:t>
    </dgm:pt>
    <dgm:pt modelId="{2AF4BAD1-0ED6-49C9-8367-67BA036F359E}" type="parTrans" cxnId="{26F3475D-8BE1-4464-9C5B-CD7FE2308DA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8971A3D-503B-4AEC-AEEA-8F8158F78FE1}" type="sibTrans" cxnId="{26F3475D-8BE1-4464-9C5B-CD7FE2308DA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BC994D7-3E0F-4FE2-8B4E-AEDA2D2118C0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Analizar  variables</a:t>
          </a:r>
          <a:endParaRPr lang="es-EC" dirty="0">
            <a:solidFill>
              <a:schemeClr val="tx1"/>
            </a:solidFill>
          </a:endParaRPr>
        </a:p>
      </dgm:t>
    </dgm:pt>
    <dgm:pt modelId="{A8F08671-C0E2-4B6C-B9A9-D15BB658FFDA}" type="parTrans" cxnId="{30DA2C3C-EAC8-4FFE-9737-640D243D3E1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D121E92-70DD-44E1-9CBC-2BBA93797995}" type="sibTrans" cxnId="{30DA2C3C-EAC8-4FFE-9737-640D243D3E1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5CDBC4F-47DB-48A6-90F7-4540CE99468D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Proponer Modelo de Gestión </a:t>
          </a:r>
          <a:endParaRPr lang="es-EC" dirty="0">
            <a:solidFill>
              <a:schemeClr val="tx1"/>
            </a:solidFill>
          </a:endParaRPr>
        </a:p>
      </dgm:t>
    </dgm:pt>
    <dgm:pt modelId="{EADDE597-793E-4DB4-B676-6C25F18BDC39}" type="parTrans" cxnId="{95FA4994-8EFF-4199-A0C3-31014BE1C97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BAA4EF9-E68D-437A-A1AA-0D5508187716}" type="sibTrans" cxnId="{95FA4994-8EFF-4199-A0C3-31014BE1C97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F0ADBBF-FC6A-4D22-A840-FD93C0D0B6DD}" type="pres">
      <dgm:prSet presAssocID="{A840FF9B-0257-47F3-8E45-FE6448B7EF8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74D3212-15B7-4B9F-B0F9-B29BA6F4CA80}" type="pres">
      <dgm:prSet presAssocID="{02BE9139-994E-44BB-A77E-F24DE62BC16A}" presName="composite" presStyleCnt="0"/>
      <dgm:spPr/>
    </dgm:pt>
    <dgm:pt modelId="{A8F8CBF1-8C57-447B-ADD9-BDFDB2977AEE}" type="pres">
      <dgm:prSet presAssocID="{02BE9139-994E-44BB-A77E-F24DE62BC16A}" presName="LShape" presStyleLbl="alignNode1" presStyleIdx="0" presStyleCnt="7"/>
      <dgm:spPr/>
    </dgm:pt>
    <dgm:pt modelId="{9585D645-E779-4017-B277-0B4519D936A3}" type="pres">
      <dgm:prSet presAssocID="{02BE9139-994E-44BB-A77E-F24DE62BC16A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82AECB-3EFB-496C-B33C-BE13475FADF5}" type="pres">
      <dgm:prSet presAssocID="{02BE9139-994E-44BB-A77E-F24DE62BC16A}" presName="Triangle" presStyleLbl="alignNode1" presStyleIdx="1" presStyleCnt="7"/>
      <dgm:spPr/>
    </dgm:pt>
    <dgm:pt modelId="{41668DCB-2534-46E3-A02A-2C653B3E064B}" type="pres">
      <dgm:prSet presAssocID="{B3A3BF4D-9A14-4C73-A014-18E60F2C2F6F}" presName="sibTrans" presStyleCnt="0"/>
      <dgm:spPr/>
    </dgm:pt>
    <dgm:pt modelId="{459A3885-F9E3-4B68-8999-F4F506ADF6FF}" type="pres">
      <dgm:prSet presAssocID="{B3A3BF4D-9A14-4C73-A014-18E60F2C2F6F}" presName="space" presStyleCnt="0"/>
      <dgm:spPr/>
    </dgm:pt>
    <dgm:pt modelId="{4B8EF815-B193-4FB3-8C0F-6A0B056CFDD9}" type="pres">
      <dgm:prSet presAssocID="{C81295B2-580B-487C-9340-8F095F106A61}" presName="composite" presStyleCnt="0"/>
      <dgm:spPr/>
    </dgm:pt>
    <dgm:pt modelId="{AFEE4DED-0557-4EFF-A991-AE06636FC48D}" type="pres">
      <dgm:prSet presAssocID="{C81295B2-580B-487C-9340-8F095F106A61}" presName="LShape" presStyleLbl="alignNode1" presStyleIdx="2" presStyleCnt="7"/>
      <dgm:spPr/>
    </dgm:pt>
    <dgm:pt modelId="{75A45EA0-0A41-4B59-B14E-B5EF6BBC83F1}" type="pres">
      <dgm:prSet presAssocID="{C81295B2-580B-487C-9340-8F095F106A61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33D728-1730-4578-BB29-4FAB511E36C2}" type="pres">
      <dgm:prSet presAssocID="{C81295B2-580B-487C-9340-8F095F106A61}" presName="Triangle" presStyleLbl="alignNode1" presStyleIdx="3" presStyleCnt="7"/>
      <dgm:spPr/>
    </dgm:pt>
    <dgm:pt modelId="{B396819B-DC9A-4B47-BC48-FB07B0A959D1}" type="pres">
      <dgm:prSet presAssocID="{28971A3D-503B-4AEC-AEEA-8F8158F78FE1}" presName="sibTrans" presStyleCnt="0"/>
      <dgm:spPr/>
    </dgm:pt>
    <dgm:pt modelId="{F77F6C9B-DA46-4C0C-8E84-00BD97FA11E4}" type="pres">
      <dgm:prSet presAssocID="{28971A3D-503B-4AEC-AEEA-8F8158F78FE1}" presName="space" presStyleCnt="0"/>
      <dgm:spPr/>
    </dgm:pt>
    <dgm:pt modelId="{AF369C01-C8F7-4C98-BD83-37C35BF69982}" type="pres">
      <dgm:prSet presAssocID="{4BC994D7-3E0F-4FE2-8B4E-AEDA2D2118C0}" presName="composite" presStyleCnt="0"/>
      <dgm:spPr/>
    </dgm:pt>
    <dgm:pt modelId="{E66777D7-A8A7-4067-A34C-B32242A1B0C1}" type="pres">
      <dgm:prSet presAssocID="{4BC994D7-3E0F-4FE2-8B4E-AEDA2D2118C0}" presName="LShape" presStyleLbl="alignNode1" presStyleIdx="4" presStyleCnt="7"/>
      <dgm:spPr/>
    </dgm:pt>
    <dgm:pt modelId="{4A2041F1-2D78-4DFB-9D01-4EF1400BAC9C}" type="pres">
      <dgm:prSet presAssocID="{4BC994D7-3E0F-4FE2-8B4E-AEDA2D2118C0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0B3079-974B-48B7-BE96-8376670851F0}" type="pres">
      <dgm:prSet presAssocID="{4BC994D7-3E0F-4FE2-8B4E-AEDA2D2118C0}" presName="Triangle" presStyleLbl="alignNode1" presStyleIdx="5" presStyleCnt="7"/>
      <dgm:spPr/>
    </dgm:pt>
    <dgm:pt modelId="{C7A2A8BE-EB25-4F74-92B2-A924178A8EBB}" type="pres">
      <dgm:prSet presAssocID="{6D121E92-70DD-44E1-9CBC-2BBA93797995}" presName="sibTrans" presStyleCnt="0"/>
      <dgm:spPr/>
    </dgm:pt>
    <dgm:pt modelId="{5B33D91B-8AF2-4DEB-A922-8ADF335AB4A3}" type="pres">
      <dgm:prSet presAssocID="{6D121E92-70DD-44E1-9CBC-2BBA93797995}" presName="space" presStyleCnt="0"/>
      <dgm:spPr/>
    </dgm:pt>
    <dgm:pt modelId="{D34DE092-A90E-47A0-AA57-DE7B317CEA09}" type="pres">
      <dgm:prSet presAssocID="{25CDBC4F-47DB-48A6-90F7-4540CE99468D}" presName="composite" presStyleCnt="0"/>
      <dgm:spPr/>
    </dgm:pt>
    <dgm:pt modelId="{882B2BD1-2223-44E7-A60B-6DD5D5574F31}" type="pres">
      <dgm:prSet presAssocID="{25CDBC4F-47DB-48A6-90F7-4540CE99468D}" presName="LShape" presStyleLbl="alignNode1" presStyleIdx="6" presStyleCnt="7"/>
      <dgm:spPr/>
    </dgm:pt>
    <dgm:pt modelId="{A233EFF6-9FA4-40C4-9DC6-88D6D7E0B1DC}" type="pres">
      <dgm:prSet presAssocID="{25CDBC4F-47DB-48A6-90F7-4540CE99468D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5FD7CAB-AF52-49E4-82A7-6AFFEFE41C06}" type="presOf" srcId="{C81295B2-580B-487C-9340-8F095F106A61}" destId="{75A45EA0-0A41-4B59-B14E-B5EF6BBC83F1}" srcOrd="0" destOrd="0" presId="urn:microsoft.com/office/officeart/2009/3/layout/StepUpProcess"/>
    <dgm:cxn modelId="{FFF25A13-D6C6-4579-B623-49E943C1B00E}" type="presOf" srcId="{25CDBC4F-47DB-48A6-90F7-4540CE99468D}" destId="{A233EFF6-9FA4-40C4-9DC6-88D6D7E0B1DC}" srcOrd="0" destOrd="0" presId="urn:microsoft.com/office/officeart/2009/3/layout/StepUpProcess"/>
    <dgm:cxn modelId="{26F3475D-8BE1-4464-9C5B-CD7FE2308DAA}" srcId="{A840FF9B-0257-47F3-8E45-FE6448B7EF8A}" destId="{C81295B2-580B-487C-9340-8F095F106A61}" srcOrd="1" destOrd="0" parTransId="{2AF4BAD1-0ED6-49C9-8367-67BA036F359E}" sibTransId="{28971A3D-503B-4AEC-AEEA-8F8158F78FE1}"/>
    <dgm:cxn modelId="{48149557-977C-45B9-B265-0B5A2C729867}" srcId="{A840FF9B-0257-47F3-8E45-FE6448B7EF8A}" destId="{02BE9139-994E-44BB-A77E-F24DE62BC16A}" srcOrd="0" destOrd="0" parTransId="{BAFA54F1-20C1-416F-B63D-022EA79A7572}" sibTransId="{B3A3BF4D-9A14-4C73-A014-18E60F2C2F6F}"/>
    <dgm:cxn modelId="{59E2292C-C1E1-4BE5-92C8-7E4F7CD56BE6}" type="presOf" srcId="{02BE9139-994E-44BB-A77E-F24DE62BC16A}" destId="{9585D645-E779-4017-B277-0B4519D936A3}" srcOrd="0" destOrd="0" presId="urn:microsoft.com/office/officeart/2009/3/layout/StepUpProcess"/>
    <dgm:cxn modelId="{95FA4994-8EFF-4199-A0C3-31014BE1C975}" srcId="{A840FF9B-0257-47F3-8E45-FE6448B7EF8A}" destId="{25CDBC4F-47DB-48A6-90F7-4540CE99468D}" srcOrd="3" destOrd="0" parTransId="{EADDE597-793E-4DB4-B676-6C25F18BDC39}" sibTransId="{4BAA4EF9-E68D-437A-A1AA-0D5508187716}"/>
    <dgm:cxn modelId="{30DA2C3C-EAC8-4FFE-9737-640D243D3E1C}" srcId="{A840FF9B-0257-47F3-8E45-FE6448B7EF8A}" destId="{4BC994D7-3E0F-4FE2-8B4E-AEDA2D2118C0}" srcOrd="2" destOrd="0" parTransId="{A8F08671-C0E2-4B6C-B9A9-D15BB658FFDA}" sibTransId="{6D121E92-70DD-44E1-9CBC-2BBA93797995}"/>
    <dgm:cxn modelId="{06524FFD-9EE2-4352-A3A6-83ACB38AF5E2}" type="presOf" srcId="{4BC994D7-3E0F-4FE2-8B4E-AEDA2D2118C0}" destId="{4A2041F1-2D78-4DFB-9D01-4EF1400BAC9C}" srcOrd="0" destOrd="0" presId="urn:microsoft.com/office/officeart/2009/3/layout/StepUpProcess"/>
    <dgm:cxn modelId="{E4808699-794D-49AC-9ECC-33A6D6FE9890}" type="presOf" srcId="{A840FF9B-0257-47F3-8E45-FE6448B7EF8A}" destId="{EF0ADBBF-FC6A-4D22-A840-FD93C0D0B6DD}" srcOrd="0" destOrd="0" presId="urn:microsoft.com/office/officeart/2009/3/layout/StepUpProcess"/>
    <dgm:cxn modelId="{D747878F-41DF-4DDC-B128-3F810CFCD93F}" type="presParOf" srcId="{EF0ADBBF-FC6A-4D22-A840-FD93C0D0B6DD}" destId="{574D3212-15B7-4B9F-B0F9-B29BA6F4CA80}" srcOrd="0" destOrd="0" presId="urn:microsoft.com/office/officeart/2009/3/layout/StepUpProcess"/>
    <dgm:cxn modelId="{68C7E92D-E78C-45BF-90E9-4CD55FA86BAB}" type="presParOf" srcId="{574D3212-15B7-4B9F-B0F9-B29BA6F4CA80}" destId="{A8F8CBF1-8C57-447B-ADD9-BDFDB2977AEE}" srcOrd="0" destOrd="0" presId="urn:microsoft.com/office/officeart/2009/3/layout/StepUpProcess"/>
    <dgm:cxn modelId="{DC7423CA-EEDF-466A-8F74-10DFD29211F4}" type="presParOf" srcId="{574D3212-15B7-4B9F-B0F9-B29BA6F4CA80}" destId="{9585D645-E779-4017-B277-0B4519D936A3}" srcOrd="1" destOrd="0" presId="urn:microsoft.com/office/officeart/2009/3/layout/StepUpProcess"/>
    <dgm:cxn modelId="{1DAE2CCE-FB9C-43BE-95D7-476C361F5449}" type="presParOf" srcId="{574D3212-15B7-4B9F-B0F9-B29BA6F4CA80}" destId="{D982AECB-3EFB-496C-B33C-BE13475FADF5}" srcOrd="2" destOrd="0" presId="urn:microsoft.com/office/officeart/2009/3/layout/StepUpProcess"/>
    <dgm:cxn modelId="{269FFC31-77CC-475A-8B4A-D23D2C025782}" type="presParOf" srcId="{EF0ADBBF-FC6A-4D22-A840-FD93C0D0B6DD}" destId="{41668DCB-2534-46E3-A02A-2C653B3E064B}" srcOrd="1" destOrd="0" presId="urn:microsoft.com/office/officeart/2009/3/layout/StepUpProcess"/>
    <dgm:cxn modelId="{40EB3546-2E6F-4D33-8455-9F8348B8D1EC}" type="presParOf" srcId="{41668DCB-2534-46E3-A02A-2C653B3E064B}" destId="{459A3885-F9E3-4B68-8999-F4F506ADF6FF}" srcOrd="0" destOrd="0" presId="urn:microsoft.com/office/officeart/2009/3/layout/StepUpProcess"/>
    <dgm:cxn modelId="{93B050D0-79B6-4633-9435-B98F39AFF271}" type="presParOf" srcId="{EF0ADBBF-FC6A-4D22-A840-FD93C0D0B6DD}" destId="{4B8EF815-B193-4FB3-8C0F-6A0B056CFDD9}" srcOrd="2" destOrd="0" presId="urn:microsoft.com/office/officeart/2009/3/layout/StepUpProcess"/>
    <dgm:cxn modelId="{D3A01E26-557C-4AEB-A19C-B2758CEB1865}" type="presParOf" srcId="{4B8EF815-B193-4FB3-8C0F-6A0B056CFDD9}" destId="{AFEE4DED-0557-4EFF-A991-AE06636FC48D}" srcOrd="0" destOrd="0" presId="urn:microsoft.com/office/officeart/2009/3/layout/StepUpProcess"/>
    <dgm:cxn modelId="{5348825E-46E2-4F60-929E-B1808BDF7D3B}" type="presParOf" srcId="{4B8EF815-B193-4FB3-8C0F-6A0B056CFDD9}" destId="{75A45EA0-0A41-4B59-B14E-B5EF6BBC83F1}" srcOrd="1" destOrd="0" presId="urn:microsoft.com/office/officeart/2009/3/layout/StepUpProcess"/>
    <dgm:cxn modelId="{DA446FBE-CC73-4860-AEBE-0DA0394DC54D}" type="presParOf" srcId="{4B8EF815-B193-4FB3-8C0F-6A0B056CFDD9}" destId="{0433D728-1730-4578-BB29-4FAB511E36C2}" srcOrd="2" destOrd="0" presId="urn:microsoft.com/office/officeart/2009/3/layout/StepUpProcess"/>
    <dgm:cxn modelId="{E97EDFD9-B995-46C4-86E1-A2465E62A0BE}" type="presParOf" srcId="{EF0ADBBF-FC6A-4D22-A840-FD93C0D0B6DD}" destId="{B396819B-DC9A-4B47-BC48-FB07B0A959D1}" srcOrd="3" destOrd="0" presId="urn:microsoft.com/office/officeart/2009/3/layout/StepUpProcess"/>
    <dgm:cxn modelId="{B37C25EE-9010-4FD7-95E5-9A3C3047AAEF}" type="presParOf" srcId="{B396819B-DC9A-4B47-BC48-FB07B0A959D1}" destId="{F77F6C9B-DA46-4C0C-8E84-00BD97FA11E4}" srcOrd="0" destOrd="0" presId="urn:microsoft.com/office/officeart/2009/3/layout/StepUpProcess"/>
    <dgm:cxn modelId="{E84FAA4D-604D-4525-B01E-01998ECE348C}" type="presParOf" srcId="{EF0ADBBF-FC6A-4D22-A840-FD93C0D0B6DD}" destId="{AF369C01-C8F7-4C98-BD83-37C35BF69982}" srcOrd="4" destOrd="0" presId="urn:microsoft.com/office/officeart/2009/3/layout/StepUpProcess"/>
    <dgm:cxn modelId="{405E984F-4A93-44BB-B0AA-02DBCBCB94C8}" type="presParOf" srcId="{AF369C01-C8F7-4C98-BD83-37C35BF69982}" destId="{E66777D7-A8A7-4067-A34C-B32242A1B0C1}" srcOrd="0" destOrd="0" presId="urn:microsoft.com/office/officeart/2009/3/layout/StepUpProcess"/>
    <dgm:cxn modelId="{4C547A17-92BB-46DC-998B-D111464530D2}" type="presParOf" srcId="{AF369C01-C8F7-4C98-BD83-37C35BF69982}" destId="{4A2041F1-2D78-4DFB-9D01-4EF1400BAC9C}" srcOrd="1" destOrd="0" presId="urn:microsoft.com/office/officeart/2009/3/layout/StepUpProcess"/>
    <dgm:cxn modelId="{C1E042E3-0A52-415C-9E57-0AB4D9E8E9DE}" type="presParOf" srcId="{AF369C01-C8F7-4C98-BD83-37C35BF69982}" destId="{B90B3079-974B-48B7-BE96-8376670851F0}" srcOrd="2" destOrd="0" presId="urn:microsoft.com/office/officeart/2009/3/layout/StepUpProcess"/>
    <dgm:cxn modelId="{D537E2C5-C7B6-4927-9393-A4A9BB2F56C9}" type="presParOf" srcId="{EF0ADBBF-FC6A-4D22-A840-FD93C0D0B6DD}" destId="{C7A2A8BE-EB25-4F74-92B2-A924178A8EBB}" srcOrd="5" destOrd="0" presId="urn:microsoft.com/office/officeart/2009/3/layout/StepUpProcess"/>
    <dgm:cxn modelId="{68BA2845-C29B-4604-8C25-DD10D7AF0E4C}" type="presParOf" srcId="{C7A2A8BE-EB25-4F74-92B2-A924178A8EBB}" destId="{5B33D91B-8AF2-4DEB-A922-8ADF335AB4A3}" srcOrd="0" destOrd="0" presId="urn:microsoft.com/office/officeart/2009/3/layout/StepUpProcess"/>
    <dgm:cxn modelId="{697EAF5B-99FA-465C-AFA6-09E8932D405B}" type="presParOf" srcId="{EF0ADBBF-FC6A-4D22-A840-FD93C0D0B6DD}" destId="{D34DE092-A90E-47A0-AA57-DE7B317CEA09}" srcOrd="6" destOrd="0" presId="urn:microsoft.com/office/officeart/2009/3/layout/StepUpProcess"/>
    <dgm:cxn modelId="{ADC32A1A-8F64-4EF7-A24D-395103376636}" type="presParOf" srcId="{D34DE092-A90E-47A0-AA57-DE7B317CEA09}" destId="{882B2BD1-2223-44E7-A60B-6DD5D5574F31}" srcOrd="0" destOrd="0" presId="urn:microsoft.com/office/officeart/2009/3/layout/StepUpProcess"/>
    <dgm:cxn modelId="{DE471C9E-6206-4927-AD41-D8739B805EA7}" type="presParOf" srcId="{D34DE092-A90E-47A0-AA57-DE7B317CEA09}" destId="{A233EFF6-9FA4-40C4-9DC6-88D6D7E0B1D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A9F0EE-7A42-43EB-A221-486E789DF5B0}" type="doc">
      <dgm:prSet loTypeId="urn:microsoft.com/office/officeart/2005/8/layout/hList7" loCatId="process" qsTypeId="urn:microsoft.com/office/officeart/2005/8/quickstyle/simple1" qsCatId="simple" csTypeId="urn:microsoft.com/office/officeart/2005/8/colors/colorful3" csCatId="colorful" phldr="1"/>
      <dgm:spPr/>
    </dgm:pt>
    <dgm:pt modelId="{997E7DEE-A2A9-4FF4-8F9B-E1EAFEBD39FE}">
      <dgm:prSet phldrT="[Texto]"/>
      <dgm:spPr/>
      <dgm:t>
        <a:bodyPr/>
        <a:lstStyle/>
        <a:p>
          <a:r>
            <a:rPr lang="es-EC" smtClean="0"/>
            <a:t>Potencia turística </a:t>
          </a:r>
          <a:endParaRPr lang="es-EC" dirty="0"/>
        </a:p>
      </dgm:t>
    </dgm:pt>
    <dgm:pt modelId="{6E4B19E4-B1B8-4888-9C0C-E4E3D78C96CF}" type="parTrans" cxnId="{7C9C94EA-6070-4F2A-B9EA-44C5AEA02DDC}">
      <dgm:prSet/>
      <dgm:spPr/>
      <dgm:t>
        <a:bodyPr/>
        <a:lstStyle/>
        <a:p>
          <a:endParaRPr lang="es-EC"/>
        </a:p>
      </dgm:t>
    </dgm:pt>
    <dgm:pt modelId="{97958F8F-1844-4469-957D-F56A790A34C7}" type="sibTrans" cxnId="{7C9C94EA-6070-4F2A-B9EA-44C5AEA02DDC}">
      <dgm:prSet/>
      <dgm:spPr/>
      <dgm:t>
        <a:bodyPr/>
        <a:lstStyle/>
        <a:p>
          <a:endParaRPr lang="es-EC"/>
        </a:p>
      </dgm:t>
    </dgm:pt>
    <dgm:pt modelId="{D53B16D5-A762-4A32-A7CF-1B170515A976}">
      <dgm:prSet phldrT="[Texto]"/>
      <dgm:spPr/>
      <dgm:t>
        <a:bodyPr/>
        <a:lstStyle/>
        <a:p>
          <a:r>
            <a:rPr lang="es-EC" dirty="0" smtClean="0"/>
            <a:t>Cuna de Artesanos:</a:t>
          </a:r>
          <a:br>
            <a:rPr lang="es-EC" dirty="0" smtClean="0"/>
          </a:br>
          <a:r>
            <a:rPr lang="es-EC" dirty="0" smtClean="0"/>
            <a:t>- Textiles</a:t>
          </a:r>
          <a:br>
            <a:rPr lang="es-EC" dirty="0" smtClean="0"/>
          </a:br>
          <a:r>
            <a:rPr lang="es-EC" dirty="0" smtClean="0"/>
            <a:t>- Orfebres</a:t>
          </a:r>
          <a:br>
            <a:rPr lang="es-EC" dirty="0" smtClean="0"/>
          </a:br>
          <a:r>
            <a:rPr lang="es-EC" dirty="0" smtClean="0"/>
            <a:t>-Obras de Arte</a:t>
          </a:r>
          <a:endParaRPr lang="es-EC" dirty="0"/>
        </a:p>
      </dgm:t>
    </dgm:pt>
    <dgm:pt modelId="{96F85932-623F-4D77-AC3D-79E2604799D8}" type="parTrans" cxnId="{CAF092AF-5E3E-49C1-BDA4-472893A64F84}">
      <dgm:prSet/>
      <dgm:spPr/>
      <dgm:t>
        <a:bodyPr/>
        <a:lstStyle/>
        <a:p>
          <a:endParaRPr lang="es-EC"/>
        </a:p>
      </dgm:t>
    </dgm:pt>
    <dgm:pt modelId="{2365C18F-4D6E-4394-8AB1-E1E0814AF499}" type="sibTrans" cxnId="{CAF092AF-5E3E-49C1-BDA4-472893A64F84}">
      <dgm:prSet/>
      <dgm:spPr/>
      <dgm:t>
        <a:bodyPr/>
        <a:lstStyle/>
        <a:p>
          <a:endParaRPr lang="es-EC"/>
        </a:p>
      </dgm:t>
    </dgm:pt>
    <dgm:pt modelId="{29CE4356-1C23-4E9C-AC68-54A0DF61DCCE}">
      <dgm:prSet phldrT="[Texto]"/>
      <dgm:spPr/>
      <dgm:t>
        <a:bodyPr/>
        <a:lstStyle/>
        <a:p>
          <a:r>
            <a:rPr lang="es-EC" dirty="0" smtClean="0"/>
            <a:t>Perspectivas de crecimiento en base a un plan de desarrollo planificado sustentable</a:t>
          </a:r>
          <a:endParaRPr lang="es-EC" dirty="0"/>
        </a:p>
      </dgm:t>
    </dgm:pt>
    <dgm:pt modelId="{E55B2EDF-5163-4EE4-BDF2-B98DEF63247C}" type="parTrans" cxnId="{CE187A5F-F12A-41CA-8259-A6F041087D6B}">
      <dgm:prSet/>
      <dgm:spPr/>
      <dgm:t>
        <a:bodyPr/>
        <a:lstStyle/>
        <a:p>
          <a:endParaRPr lang="es-EC"/>
        </a:p>
      </dgm:t>
    </dgm:pt>
    <dgm:pt modelId="{1A40E1FA-887F-4D97-8D2A-8034B15E257D}" type="sibTrans" cxnId="{CE187A5F-F12A-41CA-8259-A6F041087D6B}">
      <dgm:prSet/>
      <dgm:spPr/>
      <dgm:t>
        <a:bodyPr/>
        <a:lstStyle/>
        <a:p>
          <a:endParaRPr lang="es-EC"/>
        </a:p>
      </dgm:t>
    </dgm:pt>
    <dgm:pt modelId="{7339B583-8416-4B03-AB44-71293EE10660}" type="pres">
      <dgm:prSet presAssocID="{59A9F0EE-7A42-43EB-A221-486E789DF5B0}" presName="Name0" presStyleCnt="0">
        <dgm:presLayoutVars>
          <dgm:dir/>
          <dgm:resizeHandles val="exact"/>
        </dgm:presLayoutVars>
      </dgm:prSet>
      <dgm:spPr/>
    </dgm:pt>
    <dgm:pt modelId="{A39AD3A8-7A9E-4E1F-A422-6D8069BC2F46}" type="pres">
      <dgm:prSet presAssocID="{59A9F0EE-7A42-43EB-A221-486E789DF5B0}" presName="fgShape" presStyleLbl="fgShp" presStyleIdx="0" presStyleCnt="1"/>
      <dgm:spPr/>
    </dgm:pt>
    <dgm:pt modelId="{74030BE1-6333-4E12-9385-90182425D356}" type="pres">
      <dgm:prSet presAssocID="{59A9F0EE-7A42-43EB-A221-486E789DF5B0}" presName="linComp" presStyleCnt="0"/>
      <dgm:spPr/>
    </dgm:pt>
    <dgm:pt modelId="{1CB31A04-C52F-4091-B440-9CB4D75FE05F}" type="pres">
      <dgm:prSet presAssocID="{997E7DEE-A2A9-4FF4-8F9B-E1EAFEBD39FE}" presName="compNode" presStyleCnt="0"/>
      <dgm:spPr/>
    </dgm:pt>
    <dgm:pt modelId="{AF5A71B8-EE7A-4105-B48A-DC7D181413DC}" type="pres">
      <dgm:prSet presAssocID="{997E7DEE-A2A9-4FF4-8F9B-E1EAFEBD39FE}" presName="bkgdShape" presStyleLbl="node1" presStyleIdx="0" presStyleCnt="3"/>
      <dgm:spPr/>
      <dgm:t>
        <a:bodyPr/>
        <a:lstStyle/>
        <a:p>
          <a:endParaRPr lang="es-EC"/>
        </a:p>
      </dgm:t>
    </dgm:pt>
    <dgm:pt modelId="{F984E4C2-0FDE-4425-BBB3-FE9C6DD59144}" type="pres">
      <dgm:prSet presAssocID="{997E7DEE-A2A9-4FF4-8F9B-E1EAFEBD39F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E88442-80A4-4BA0-9FA9-75141D010310}" type="pres">
      <dgm:prSet presAssocID="{997E7DEE-A2A9-4FF4-8F9B-E1EAFEBD39FE}" presName="invisiNode" presStyleLbl="node1" presStyleIdx="0" presStyleCnt="3"/>
      <dgm:spPr/>
    </dgm:pt>
    <dgm:pt modelId="{E628F2AA-FD20-4AD1-8D1C-65640C6A3946}" type="pres">
      <dgm:prSet presAssocID="{997E7DEE-A2A9-4FF4-8F9B-E1EAFEBD39FE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DADB434-B6FC-4EAF-8F48-1313712041FE}" type="pres">
      <dgm:prSet presAssocID="{97958F8F-1844-4469-957D-F56A790A34C7}" presName="sibTrans" presStyleLbl="sibTrans2D1" presStyleIdx="0" presStyleCnt="0"/>
      <dgm:spPr/>
      <dgm:t>
        <a:bodyPr/>
        <a:lstStyle/>
        <a:p>
          <a:endParaRPr lang="es-EC"/>
        </a:p>
      </dgm:t>
    </dgm:pt>
    <dgm:pt modelId="{F141F969-C7E7-4F37-966E-E2436B00AE8E}" type="pres">
      <dgm:prSet presAssocID="{D53B16D5-A762-4A32-A7CF-1B170515A976}" presName="compNode" presStyleCnt="0"/>
      <dgm:spPr/>
    </dgm:pt>
    <dgm:pt modelId="{323CC466-24F9-404A-A69B-1B95E10CB96A}" type="pres">
      <dgm:prSet presAssocID="{D53B16D5-A762-4A32-A7CF-1B170515A976}" presName="bkgdShape" presStyleLbl="node1" presStyleIdx="1" presStyleCnt="3"/>
      <dgm:spPr/>
      <dgm:t>
        <a:bodyPr/>
        <a:lstStyle/>
        <a:p>
          <a:endParaRPr lang="es-EC"/>
        </a:p>
      </dgm:t>
    </dgm:pt>
    <dgm:pt modelId="{8EFB94F6-5EDD-4AB2-9611-08A31A731CC0}" type="pres">
      <dgm:prSet presAssocID="{D53B16D5-A762-4A32-A7CF-1B170515A97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CE3A03-9923-4D8F-9181-84C4912AD765}" type="pres">
      <dgm:prSet presAssocID="{D53B16D5-A762-4A32-A7CF-1B170515A976}" presName="invisiNode" presStyleLbl="node1" presStyleIdx="1" presStyleCnt="3"/>
      <dgm:spPr/>
    </dgm:pt>
    <dgm:pt modelId="{27BF8AF7-E8C9-4347-8E43-2C766A78E4F0}" type="pres">
      <dgm:prSet presAssocID="{D53B16D5-A762-4A32-A7CF-1B170515A976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346A7B8-CA94-4488-A0B3-069656666A40}" type="pres">
      <dgm:prSet presAssocID="{2365C18F-4D6E-4394-8AB1-E1E0814AF499}" presName="sibTrans" presStyleLbl="sibTrans2D1" presStyleIdx="0" presStyleCnt="0"/>
      <dgm:spPr/>
      <dgm:t>
        <a:bodyPr/>
        <a:lstStyle/>
        <a:p>
          <a:endParaRPr lang="es-EC"/>
        </a:p>
      </dgm:t>
    </dgm:pt>
    <dgm:pt modelId="{F7DE613B-0D5C-4DE0-A698-D7799F44DAA0}" type="pres">
      <dgm:prSet presAssocID="{29CE4356-1C23-4E9C-AC68-54A0DF61DCCE}" presName="compNode" presStyleCnt="0"/>
      <dgm:spPr/>
    </dgm:pt>
    <dgm:pt modelId="{3B3EC123-EE3F-481D-8B04-E80F6B461690}" type="pres">
      <dgm:prSet presAssocID="{29CE4356-1C23-4E9C-AC68-54A0DF61DCCE}" presName="bkgdShape" presStyleLbl="node1" presStyleIdx="2" presStyleCnt="3" custLinFactNeighborX="7296" custLinFactNeighborY="-9957"/>
      <dgm:spPr/>
      <dgm:t>
        <a:bodyPr/>
        <a:lstStyle/>
        <a:p>
          <a:endParaRPr lang="es-EC"/>
        </a:p>
      </dgm:t>
    </dgm:pt>
    <dgm:pt modelId="{9BCFBCF9-FE5C-44E9-862A-0C9DF9724F4C}" type="pres">
      <dgm:prSet presAssocID="{29CE4356-1C23-4E9C-AC68-54A0DF61DCC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D38F8C-7459-4D07-AB11-4D86075E38CE}" type="pres">
      <dgm:prSet presAssocID="{29CE4356-1C23-4E9C-AC68-54A0DF61DCCE}" presName="invisiNode" presStyleLbl="node1" presStyleIdx="2" presStyleCnt="3"/>
      <dgm:spPr/>
    </dgm:pt>
    <dgm:pt modelId="{56102A61-DFC8-478E-A2A6-AC7F9E838465}" type="pres">
      <dgm:prSet presAssocID="{29CE4356-1C23-4E9C-AC68-54A0DF61DCCE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C9C94EA-6070-4F2A-B9EA-44C5AEA02DDC}" srcId="{59A9F0EE-7A42-43EB-A221-486E789DF5B0}" destId="{997E7DEE-A2A9-4FF4-8F9B-E1EAFEBD39FE}" srcOrd="0" destOrd="0" parTransId="{6E4B19E4-B1B8-4888-9C0C-E4E3D78C96CF}" sibTransId="{97958F8F-1844-4469-957D-F56A790A34C7}"/>
    <dgm:cxn modelId="{CAF092AF-5E3E-49C1-BDA4-472893A64F84}" srcId="{59A9F0EE-7A42-43EB-A221-486E789DF5B0}" destId="{D53B16D5-A762-4A32-A7CF-1B170515A976}" srcOrd="1" destOrd="0" parTransId="{96F85932-623F-4D77-AC3D-79E2604799D8}" sibTransId="{2365C18F-4D6E-4394-8AB1-E1E0814AF499}"/>
    <dgm:cxn modelId="{319678FB-63B8-4F41-B783-A3E875BEE718}" type="presOf" srcId="{D53B16D5-A762-4A32-A7CF-1B170515A976}" destId="{8EFB94F6-5EDD-4AB2-9611-08A31A731CC0}" srcOrd="1" destOrd="0" presId="urn:microsoft.com/office/officeart/2005/8/layout/hList7"/>
    <dgm:cxn modelId="{17D143AE-20D4-48F7-A6BC-6F915E5F7B30}" type="presOf" srcId="{29CE4356-1C23-4E9C-AC68-54A0DF61DCCE}" destId="{3B3EC123-EE3F-481D-8B04-E80F6B461690}" srcOrd="0" destOrd="0" presId="urn:microsoft.com/office/officeart/2005/8/layout/hList7"/>
    <dgm:cxn modelId="{42755770-0210-46E0-9707-D82F66FE5E05}" type="presOf" srcId="{D53B16D5-A762-4A32-A7CF-1B170515A976}" destId="{323CC466-24F9-404A-A69B-1B95E10CB96A}" srcOrd="0" destOrd="0" presId="urn:microsoft.com/office/officeart/2005/8/layout/hList7"/>
    <dgm:cxn modelId="{FF7C2726-B6D2-471B-A94C-1F3D720ED6A0}" type="presOf" srcId="{997E7DEE-A2A9-4FF4-8F9B-E1EAFEBD39FE}" destId="{AF5A71B8-EE7A-4105-B48A-DC7D181413DC}" srcOrd="0" destOrd="0" presId="urn:microsoft.com/office/officeart/2005/8/layout/hList7"/>
    <dgm:cxn modelId="{0CF4987A-36E5-4319-BE95-A879AF311095}" type="presOf" srcId="{97958F8F-1844-4469-957D-F56A790A34C7}" destId="{1DADB434-B6FC-4EAF-8F48-1313712041FE}" srcOrd="0" destOrd="0" presId="urn:microsoft.com/office/officeart/2005/8/layout/hList7"/>
    <dgm:cxn modelId="{A0060A03-726C-4346-A606-4042CACCB03B}" type="presOf" srcId="{2365C18F-4D6E-4394-8AB1-E1E0814AF499}" destId="{0346A7B8-CA94-4488-A0B3-069656666A40}" srcOrd="0" destOrd="0" presId="urn:microsoft.com/office/officeart/2005/8/layout/hList7"/>
    <dgm:cxn modelId="{CE187A5F-F12A-41CA-8259-A6F041087D6B}" srcId="{59A9F0EE-7A42-43EB-A221-486E789DF5B0}" destId="{29CE4356-1C23-4E9C-AC68-54A0DF61DCCE}" srcOrd="2" destOrd="0" parTransId="{E55B2EDF-5163-4EE4-BDF2-B98DEF63247C}" sibTransId="{1A40E1FA-887F-4D97-8D2A-8034B15E257D}"/>
    <dgm:cxn modelId="{91CBB3D2-F128-4441-9C64-1C99EB1ED633}" type="presOf" srcId="{29CE4356-1C23-4E9C-AC68-54A0DF61DCCE}" destId="{9BCFBCF9-FE5C-44E9-862A-0C9DF9724F4C}" srcOrd="1" destOrd="0" presId="urn:microsoft.com/office/officeart/2005/8/layout/hList7"/>
    <dgm:cxn modelId="{C9623816-5B0D-403C-B610-9AD39A2B7134}" type="presOf" srcId="{997E7DEE-A2A9-4FF4-8F9B-E1EAFEBD39FE}" destId="{F984E4C2-0FDE-4425-BBB3-FE9C6DD59144}" srcOrd="1" destOrd="0" presId="urn:microsoft.com/office/officeart/2005/8/layout/hList7"/>
    <dgm:cxn modelId="{1BD72947-AE39-4BD4-ABA6-55444D659CDB}" type="presOf" srcId="{59A9F0EE-7A42-43EB-A221-486E789DF5B0}" destId="{7339B583-8416-4B03-AB44-71293EE10660}" srcOrd="0" destOrd="0" presId="urn:microsoft.com/office/officeart/2005/8/layout/hList7"/>
    <dgm:cxn modelId="{8E265B23-3C3A-4E82-8F68-E2306DB8D1AC}" type="presParOf" srcId="{7339B583-8416-4B03-AB44-71293EE10660}" destId="{A39AD3A8-7A9E-4E1F-A422-6D8069BC2F46}" srcOrd="0" destOrd="0" presId="urn:microsoft.com/office/officeart/2005/8/layout/hList7"/>
    <dgm:cxn modelId="{5A13A4AD-5D9D-4557-B958-6BC30F1E9668}" type="presParOf" srcId="{7339B583-8416-4B03-AB44-71293EE10660}" destId="{74030BE1-6333-4E12-9385-90182425D356}" srcOrd="1" destOrd="0" presId="urn:microsoft.com/office/officeart/2005/8/layout/hList7"/>
    <dgm:cxn modelId="{4BAEDBB1-2B0B-4156-AD28-A2CFF3F113A1}" type="presParOf" srcId="{74030BE1-6333-4E12-9385-90182425D356}" destId="{1CB31A04-C52F-4091-B440-9CB4D75FE05F}" srcOrd="0" destOrd="0" presId="urn:microsoft.com/office/officeart/2005/8/layout/hList7"/>
    <dgm:cxn modelId="{39436CCC-9548-426F-939F-D798E4AB2FBA}" type="presParOf" srcId="{1CB31A04-C52F-4091-B440-9CB4D75FE05F}" destId="{AF5A71B8-EE7A-4105-B48A-DC7D181413DC}" srcOrd="0" destOrd="0" presId="urn:microsoft.com/office/officeart/2005/8/layout/hList7"/>
    <dgm:cxn modelId="{98310F2A-3940-4DBB-8418-76BB0B308041}" type="presParOf" srcId="{1CB31A04-C52F-4091-B440-9CB4D75FE05F}" destId="{F984E4C2-0FDE-4425-BBB3-FE9C6DD59144}" srcOrd="1" destOrd="0" presId="urn:microsoft.com/office/officeart/2005/8/layout/hList7"/>
    <dgm:cxn modelId="{08B44E3D-9012-4A96-8844-BD6DE91C68AF}" type="presParOf" srcId="{1CB31A04-C52F-4091-B440-9CB4D75FE05F}" destId="{87E88442-80A4-4BA0-9FA9-75141D010310}" srcOrd="2" destOrd="0" presId="urn:microsoft.com/office/officeart/2005/8/layout/hList7"/>
    <dgm:cxn modelId="{A8ECAC84-1386-4674-B1D4-73683D249085}" type="presParOf" srcId="{1CB31A04-C52F-4091-B440-9CB4D75FE05F}" destId="{E628F2AA-FD20-4AD1-8D1C-65640C6A3946}" srcOrd="3" destOrd="0" presId="urn:microsoft.com/office/officeart/2005/8/layout/hList7"/>
    <dgm:cxn modelId="{12E8CB84-14E5-4F2A-A0B5-E6ED0BDE63B5}" type="presParOf" srcId="{74030BE1-6333-4E12-9385-90182425D356}" destId="{1DADB434-B6FC-4EAF-8F48-1313712041FE}" srcOrd="1" destOrd="0" presId="urn:microsoft.com/office/officeart/2005/8/layout/hList7"/>
    <dgm:cxn modelId="{A0D743A6-0DE0-46FA-B4E4-C49E1ACACD86}" type="presParOf" srcId="{74030BE1-6333-4E12-9385-90182425D356}" destId="{F141F969-C7E7-4F37-966E-E2436B00AE8E}" srcOrd="2" destOrd="0" presId="urn:microsoft.com/office/officeart/2005/8/layout/hList7"/>
    <dgm:cxn modelId="{26998809-18B1-4DB6-BE6F-29BE022396A6}" type="presParOf" srcId="{F141F969-C7E7-4F37-966E-E2436B00AE8E}" destId="{323CC466-24F9-404A-A69B-1B95E10CB96A}" srcOrd="0" destOrd="0" presId="urn:microsoft.com/office/officeart/2005/8/layout/hList7"/>
    <dgm:cxn modelId="{D4D9356C-2F49-496C-A959-1180F2D01A80}" type="presParOf" srcId="{F141F969-C7E7-4F37-966E-E2436B00AE8E}" destId="{8EFB94F6-5EDD-4AB2-9611-08A31A731CC0}" srcOrd="1" destOrd="0" presId="urn:microsoft.com/office/officeart/2005/8/layout/hList7"/>
    <dgm:cxn modelId="{C878E605-0A2D-4510-B26F-85C875E7FEA7}" type="presParOf" srcId="{F141F969-C7E7-4F37-966E-E2436B00AE8E}" destId="{76CE3A03-9923-4D8F-9181-84C4912AD765}" srcOrd="2" destOrd="0" presId="urn:microsoft.com/office/officeart/2005/8/layout/hList7"/>
    <dgm:cxn modelId="{6923C383-DA94-4CB8-B23C-2C4291B20845}" type="presParOf" srcId="{F141F969-C7E7-4F37-966E-E2436B00AE8E}" destId="{27BF8AF7-E8C9-4347-8E43-2C766A78E4F0}" srcOrd="3" destOrd="0" presId="urn:microsoft.com/office/officeart/2005/8/layout/hList7"/>
    <dgm:cxn modelId="{F7B3B399-737B-4875-A1D0-C8ABBB05E26E}" type="presParOf" srcId="{74030BE1-6333-4E12-9385-90182425D356}" destId="{0346A7B8-CA94-4488-A0B3-069656666A40}" srcOrd="3" destOrd="0" presId="urn:microsoft.com/office/officeart/2005/8/layout/hList7"/>
    <dgm:cxn modelId="{DE54315F-54E2-4A66-B218-90C49EC12F8E}" type="presParOf" srcId="{74030BE1-6333-4E12-9385-90182425D356}" destId="{F7DE613B-0D5C-4DE0-A698-D7799F44DAA0}" srcOrd="4" destOrd="0" presId="urn:microsoft.com/office/officeart/2005/8/layout/hList7"/>
    <dgm:cxn modelId="{15DFCB62-C7A1-44F3-8E7F-99E10426110F}" type="presParOf" srcId="{F7DE613B-0D5C-4DE0-A698-D7799F44DAA0}" destId="{3B3EC123-EE3F-481D-8B04-E80F6B461690}" srcOrd="0" destOrd="0" presId="urn:microsoft.com/office/officeart/2005/8/layout/hList7"/>
    <dgm:cxn modelId="{76C59933-E3E8-4E0E-9092-B99B684775E6}" type="presParOf" srcId="{F7DE613B-0D5C-4DE0-A698-D7799F44DAA0}" destId="{9BCFBCF9-FE5C-44E9-862A-0C9DF9724F4C}" srcOrd="1" destOrd="0" presId="urn:microsoft.com/office/officeart/2005/8/layout/hList7"/>
    <dgm:cxn modelId="{C4948436-A2EE-4B31-A076-74A103D7C698}" type="presParOf" srcId="{F7DE613B-0D5C-4DE0-A698-D7799F44DAA0}" destId="{36D38F8C-7459-4D07-AB11-4D86075E38CE}" srcOrd="2" destOrd="0" presId="urn:microsoft.com/office/officeart/2005/8/layout/hList7"/>
    <dgm:cxn modelId="{53DAC0D7-1E82-4DED-A56C-F99ADB410530}" type="presParOf" srcId="{F7DE613B-0D5C-4DE0-A698-D7799F44DAA0}" destId="{56102A61-DFC8-478E-A2A6-AC7F9E83846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B4AF5B-5143-4D71-893D-610E6262045C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38E671BF-419E-4B24-A8E0-7178DAD71B0E}">
      <dgm:prSet phldrT="[Texto]"/>
      <dgm:spPr/>
      <dgm:t>
        <a:bodyPr/>
        <a:lstStyle/>
        <a:p>
          <a:r>
            <a:rPr lang="es-EC" dirty="0" smtClean="0"/>
            <a:t>Artesanía como factor de Progreso Económico Social y Cultural en Latinoamérica</a:t>
          </a:r>
          <a:endParaRPr lang="es-EC" dirty="0"/>
        </a:p>
      </dgm:t>
    </dgm:pt>
    <dgm:pt modelId="{9FF1B814-6F15-41F6-8622-166E8DC66791}" type="parTrans" cxnId="{77B5F733-F053-4C2B-8BF7-BD7850F8C976}">
      <dgm:prSet/>
      <dgm:spPr/>
      <dgm:t>
        <a:bodyPr/>
        <a:lstStyle/>
        <a:p>
          <a:endParaRPr lang="es-EC"/>
        </a:p>
      </dgm:t>
    </dgm:pt>
    <dgm:pt modelId="{E21E66F4-C349-495A-9C64-A0160C3893CC}" type="sibTrans" cxnId="{77B5F733-F053-4C2B-8BF7-BD7850F8C97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C4975ED3-AE6C-4726-B7E0-E1F8FEE52C26}">
      <dgm:prSet phldrT="[Texto]"/>
      <dgm:spPr/>
      <dgm:t>
        <a:bodyPr/>
        <a:lstStyle/>
        <a:p>
          <a:r>
            <a:rPr lang="es-EC" dirty="0" smtClean="0"/>
            <a:t>Desarrollo Sostenible a través de Emprendimientos Sociales</a:t>
          </a:r>
          <a:endParaRPr lang="es-EC" dirty="0"/>
        </a:p>
      </dgm:t>
    </dgm:pt>
    <dgm:pt modelId="{9726C0DB-C9BC-48C3-96BE-74A889D82899}" type="parTrans" cxnId="{793EAB8A-5992-425A-9A3A-05F3994FD444}">
      <dgm:prSet/>
      <dgm:spPr/>
      <dgm:t>
        <a:bodyPr/>
        <a:lstStyle/>
        <a:p>
          <a:endParaRPr lang="es-EC"/>
        </a:p>
      </dgm:t>
    </dgm:pt>
    <dgm:pt modelId="{A17004D3-4A83-4C49-873F-A65AB07104E6}" type="sibTrans" cxnId="{793EAB8A-5992-425A-9A3A-05F3994FD444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6F0BC53F-318D-4628-8B37-B0D74A339422}">
      <dgm:prSet phldrT="[Texto]"/>
      <dgm:spPr/>
      <dgm:t>
        <a:bodyPr/>
        <a:lstStyle/>
        <a:p>
          <a:r>
            <a:rPr lang="es-EC" dirty="0" smtClean="0"/>
            <a:t>Aplicaciones similares en otros contextos</a:t>
          </a:r>
          <a:endParaRPr lang="es-EC" dirty="0"/>
        </a:p>
      </dgm:t>
    </dgm:pt>
    <dgm:pt modelId="{B677D32C-8A25-4614-B4F8-368119C20220}" type="parTrans" cxnId="{F01A2819-3913-420D-894A-269F084AC348}">
      <dgm:prSet/>
      <dgm:spPr/>
      <dgm:t>
        <a:bodyPr/>
        <a:lstStyle/>
        <a:p>
          <a:endParaRPr lang="es-EC"/>
        </a:p>
      </dgm:t>
    </dgm:pt>
    <dgm:pt modelId="{04F8BB38-AD46-47E7-ABFB-7CC4DA3CB3EC}" type="sibTrans" cxnId="{F01A2819-3913-420D-894A-269F084AC348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DA5704F-CEA8-4F86-86F7-DA1BD67BCAB2}" type="pres">
      <dgm:prSet presAssocID="{33B4AF5B-5143-4D71-893D-610E6262045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EC"/>
        </a:p>
      </dgm:t>
    </dgm:pt>
    <dgm:pt modelId="{E54EFB42-9162-4255-85DB-B2C4E34D02D6}" type="pres">
      <dgm:prSet presAssocID="{38E671BF-419E-4B24-A8E0-7178DAD71B0E}" presName="text1" presStyleCnt="0"/>
      <dgm:spPr/>
    </dgm:pt>
    <dgm:pt modelId="{C7DB4DD4-A83A-4284-AA3F-66CE54FDD7A1}" type="pres">
      <dgm:prSet presAssocID="{38E671BF-419E-4B24-A8E0-7178DAD71B0E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B89827-95DE-4761-8B45-52224BFE803E}" type="pres">
      <dgm:prSet presAssocID="{38E671BF-419E-4B24-A8E0-7178DAD71B0E}" presName="textaccent1" presStyleCnt="0"/>
      <dgm:spPr/>
    </dgm:pt>
    <dgm:pt modelId="{677232D3-5C94-4B47-BC5E-7B51CCD2B61D}" type="pres">
      <dgm:prSet presAssocID="{38E671BF-419E-4B24-A8E0-7178DAD71B0E}" presName="accentRepeatNode" presStyleLbl="solidAlignAcc1" presStyleIdx="0" presStyleCnt="6"/>
      <dgm:spPr/>
    </dgm:pt>
    <dgm:pt modelId="{88E03B00-B83F-4070-8622-008731B67AC6}" type="pres">
      <dgm:prSet presAssocID="{E21E66F4-C349-495A-9C64-A0160C3893CC}" presName="image1" presStyleCnt="0"/>
      <dgm:spPr/>
    </dgm:pt>
    <dgm:pt modelId="{07B41E40-97A7-4B53-9E27-A17F5DD61D8E}" type="pres">
      <dgm:prSet presAssocID="{E21E66F4-C349-495A-9C64-A0160C3893CC}" presName="imageRepeatNode" presStyleLbl="alignAcc1" presStyleIdx="0" presStyleCnt="3"/>
      <dgm:spPr/>
      <dgm:t>
        <a:bodyPr/>
        <a:lstStyle/>
        <a:p>
          <a:endParaRPr lang="es-EC"/>
        </a:p>
      </dgm:t>
    </dgm:pt>
    <dgm:pt modelId="{F1F91EB2-A228-4149-8117-88B8E7B22057}" type="pres">
      <dgm:prSet presAssocID="{E21E66F4-C349-495A-9C64-A0160C3893CC}" presName="imageaccent1" presStyleCnt="0"/>
      <dgm:spPr/>
    </dgm:pt>
    <dgm:pt modelId="{3137EB7C-A606-44F3-9A61-C7E731D8DAB8}" type="pres">
      <dgm:prSet presAssocID="{E21E66F4-C349-495A-9C64-A0160C3893CC}" presName="accentRepeatNode" presStyleLbl="solidAlignAcc1" presStyleIdx="1" presStyleCnt="6"/>
      <dgm:spPr/>
    </dgm:pt>
    <dgm:pt modelId="{13F8D41E-CEBD-47E3-AEE8-01EBDD405913}" type="pres">
      <dgm:prSet presAssocID="{C4975ED3-AE6C-4726-B7E0-E1F8FEE52C26}" presName="text2" presStyleCnt="0"/>
      <dgm:spPr/>
    </dgm:pt>
    <dgm:pt modelId="{DB7E92DB-F4B0-4252-A5F2-1AB563BA3259}" type="pres">
      <dgm:prSet presAssocID="{C4975ED3-AE6C-4726-B7E0-E1F8FEE52C26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9FF080-9025-4912-9935-D91A844B9597}" type="pres">
      <dgm:prSet presAssocID="{C4975ED3-AE6C-4726-B7E0-E1F8FEE52C26}" presName="textaccent2" presStyleCnt="0"/>
      <dgm:spPr/>
    </dgm:pt>
    <dgm:pt modelId="{E7AA10CA-98BE-4210-AFE7-C5171797AC17}" type="pres">
      <dgm:prSet presAssocID="{C4975ED3-AE6C-4726-B7E0-E1F8FEE52C26}" presName="accentRepeatNode" presStyleLbl="solidAlignAcc1" presStyleIdx="2" presStyleCnt="6"/>
      <dgm:spPr/>
    </dgm:pt>
    <dgm:pt modelId="{86D40ADD-5A77-4B0D-B0F9-2FBB04A5D857}" type="pres">
      <dgm:prSet presAssocID="{A17004D3-4A83-4C49-873F-A65AB07104E6}" presName="image2" presStyleCnt="0"/>
      <dgm:spPr/>
    </dgm:pt>
    <dgm:pt modelId="{9BA61E1D-B181-45C4-97E0-06A238E4614B}" type="pres">
      <dgm:prSet presAssocID="{A17004D3-4A83-4C49-873F-A65AB07104E6}" presName="imageRepeatNode" presStyleLbl="alignAcc1" presStyleIdx="1" presStyleCnt="3"/>
      <dgm:spPr/>
      <dgm:t>
        <a:bodyPr/>
        <a:lstStyle/>
        <a:p>
          <a:endParaRPr lang="es-EC"/>
        </a:p>
      </dgm:t>
    </dgm:pt>
    <dgm:pt modelId="{7D4A3F5E-1697-4ABD-8758-81D6DACF78E6}" type="pres">
      <dgm:prSet presAssocID="{A17004D3-4A83-4C49-873F-A65AB07104E6}" presName="imageaccent2" presStyleCnt="0"/>
      <dgm:spPr/>
    </dgm:pt>
    <dgm:pt modelId="{5C91220D-87B1-4DBD-9D0B-B44DD091236D}" type="pres">
      <dgm:prSet presAssocID="{A17004D3-4A83-4C49-873F-A65AB07104E6}" presName="accentRepeatNode" presStyleLbl="solidAlignAcc1" presStyleIdx="3" presStyleCnt="6"/>
      <dgm:spPr/>
    </dgm:pt>
    <dgm:pt modelId="{531EA549-A1AF-4F09-9619-26D070E67890}" type="pres">
      <dgm:prSet presAssocID="{6F0BC53F-318D-4628-8B37-B0D74A339422}" presName="text3" presStyleCnt="0"/>
      <dgm:spPr/>
    </dgm:pt>
    <dgm:pt modelId="{20E41E89-8801-4B9B-A741-C7BE6FC437FC}" type="pres">
      <dgm:prSet presAssocID="{6F0BC53F-318D-4628-8B37-B0D74A339422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2633D2-BF62-47E6-B6A1-980181D30EC9}" type="pres">
      <dgm:prSet presAssocID="{6F0BC53F-318D-4628-8B37-B0D74A339422}" presName="textaccent3" presStyleCnt="0"/>
      <dgm:spPr/>
    </dgm:pt>
    <dgm:pt modelId="{28B5CC5B-8DE5-41BB-A7DC-69AD5AA668BB}" type="pres">
      <dgm:prSet presAssocID="{6F0BC53F-318D-4628-8B37-B0D74A339422}" presName="accentRepeatNode" presStyleLbl="solidAlignAcc1" presStyleIdx="4" presStyleCnt="6"/>
      <dgm:spPr/>
    </dgm:pt>
    <dgm:pt modelId="{77F6AB61-9849-4034-82AC-280F01B0B14C}" type="pres">
      <dgm:prSet presAssocID="{04F8BB38-AD46-47E7-ABFB-7CC4DA3CB3EC}" presName="image3" presStyleCnt="0"/>
      <dgm:spPr/>
    </dgm:pt>
    <dgm:pt modelId="{FA557AD2-6963-4619-BF9B-6696A6E3B7E6}" type="pres">
      <dgm:prSet presAssocID="{04F8BB38-AD46-47E7-ABFB-7CC4DA3CB3EC}" presName="imageRepeatNode" presStyleLbl="alignAcc1" presStyleIdx="2" presStyleCnt="3"/>
      <dgm:spPr/>
      <dgm:t>
        <a:bodyPr/>
        <a:lstStyle/>
        <a:p>
          <a:endParaRPr lang="es-EC"/>
        </a:p>
      </dgm:t>
    </dgm:pt>
    <dgm:pt modelId="{295A8237-C7A8-4B61-B266-890E1252BB16}" type="pres">
      <dgm:prSet presAssocID="{04F8BB38-AD46-47E7-ABFB-7CC4DA3CB3EC}" presName="imageaccent3" presStyleCnt="0"/>
      <dgm:spPr/>
    </dgm:pt>
    <dgm:pt modelId="{ECCA2B8A-A905-4E13-B683-47FDA7039635}" type="pres">
      <dgm:prSet presAssocID="{04F8BB38-AD46-47E7-ABFB-7CC4DA3CB3EC}" presName="accentRepeatNode" presStyleLbl="solidAlignAcc1" presStyleIdx="5" presStyleCnt="6"/>
      <dgm:spPr/>
    </dgm:pt>
  </dgm:ptLst>
  <dgm:cxnLst>
    <dgm:cxn modelId="{11D0DA30-E477-44F8-8D7D-2890B297F0CE}" type="presOf" srcId="{A17004D3-4A83-4C49-873F-A65AB07104E6}" destId="{9BA61E1D-B181-45C4-97E0-06A238E4614B}" srcOrd="0" destOrd="0" presId="urn:microsoft.com/office/officeart/2008/layout/HexagonCluster"/>
    <dgm:cxn modelId="{0458F332-A7F2-40BA-B8A1-07ACEECC6233}" type="presOf" srcId="{C4975ED3-AE6C-4726-B7E0-E1F8FEE52C26}" destId="{DB7E92DB-F4B0-4252-A5F2-1AB563BA3259}" srcOrd="0" destOrd="0" presId="urn:microsoft.com/office/officeart/2008/layout/HexagonCluster"/>
    <dgm:cxn modelId="{20705A82-96A3-462D-922D-3763C16F5216}" type="presOf" srcId="{E21E66F4-C349-495A-9C64-A0160C3893CC}" destId="{07B41E40-97A7-4B53-9E27-A17F5DD61D8E}" srcOrd="0" destOrd="0" presId="urn:microsoft.com/office/officeart/2008/layout/HexagonCluster"/>
    <dgm:cxn modelId="{77B5F733-F053-4C2B-8BF7-BD7850F8C976}" srcId="{33B4AF5B-5143-4D71-893D-610E6262045C}" destId="{38E671BF-419E-4B24-A8E0-7178DAD71B0E}" srcOrd="0" destOrd="0" parTransId="{9FF1B814-6F15-41F6-8622-166E8DC66791}" sibTransId="{E21E66F4-C349-495A-9C64-A0160C3893CC}"/>
    <dgm:cxn modelId="{F01A2819-3913-420D-894A-269F084AC348}" srcId="{33B4AF5B-5143-4D71-893D-610E6262045C}" destId="{6F0BC53F-318D-4628-8B37-B0D74A339422}" srcOrd="2" destOrd="0" parTransId="{B677D32C-8A25-4614-B4F8-368119C20220}" sibTransId="{04F8BB38-AD46-47E7-ABFB-7CC4DA3CB3EC}"/>
    <dgm:cxn modelId="{793EAB8A-5992-425A-9A3A-05F3994FD444}" srcId="{33B4AF5B-5143-4D71-893D-610E6262045C}" destId="{C4975ED3-AE6C-4726-B7E0-E1F8FEE52C26}" srcOrd="1" destOrd="0" parTransId="{9726C0DB-C9BC-48C3-96BE-74A889D82899}" sibTransId="{A17004D3-4A83-4C49-873F-A65AB07104E6}"/>
    <dgm:cxn modelId="{5B37E7EC-5499-4638-8519-85DC77B7222B}" type="presOf" srcId="{6F0BC53F-318D-4628-8B37-B0D74A339422}" destId="{20E41E89-8801-4B9B-A741-C7BE6FC437FC}" srcOrd="0" destOrd="0" presId="urn:microsoft.com/office/officeart/2008/layout/HexagonCluster"/>
    <dgm:cxn modelId="{DEDF7701-E8BC-4535-BE7E-3F865033F85A}" type="presOf" srcId="{33B4AF5B-5143-4D71-893D-610E6262045C}" destId="{EDA5704F-CEA8-4F86-86F7-DA1BD67BCAB2}" srcOrd="0" destOrd="0" presId="urn:microsoft.com/office/officeart/2008/layout/HexagonCluster"/>
    <dgm:cxn modelId="{CEA88019-B325-4D2F-8825-854D112C7177}" type="presOf" srcId="{38E671BF-419E-4B24-A8E0-7178DAD71B0E}" destId="{C7DB4DD4-A83A-4284-AA3F-66CE54FDD7A1}" srcOrd="0" destOrd="0" presId="urn:microsoft.com/office/officeart/2008/layout/HexagonCluster"/>
    <dgm:cxn modelId="{5A50960B-FBD0-4A46-94C2-87D0C152EDF0}" type="presOf" srcId="{04F8BB38-AD46-47E7-ABFB-7CC4DA3CB3EC}" destId="{FA557AD2-6963-4619-BF9B-6696A6E3B7E6}" srcOrd="0" destOrd="0" presId="urn:microsoft.com/office/officeart/2008/layout/HexagonCluster"/>
    <dgm:cxn modelId="{26C30396-C427-47D6-A290-0A84CC6CB8DB}" type="presParOf" srcId="{EDA5704F-CEA8-4F86-86F7-DA1BD67BCAB2}" destId="{E54EFB42-9162-4255-85DB-B2C4E34D02D6}" srcOrd="0" destOrd="0" presId="urn:microsoft.com/office/officeart/2008/layout/HexagonCluster"/>
    <dgm:cxn modelId="{8559FE9A-2C72-4D8D-B1BE-1D875414FDD1}" type="presParOf" srcId="{E54EFB42-9162-4255-85DB-B2C4E34D02D6}" destId="{C7DB4DD4-A83A-4284-AA3F-66CE54FDD7A1}" srcOrd="0" destOrd="0" presId="urn:microsoft.com/office/officeart/2008/layout/HexagonCluster"/>
    <dgm:cxn modelId="{0EE420D1-1CC2-42DF-880C-F83BF8287EAB}" type="presParOf" srcId="{EDA5704F-CEA8-4F86-86F7-DA1BD67BCAB2}" destId="{FCB89827-95DE-4761-8B45-52224BFE803E}" srcOrd="1" destOrd="0" presId="urn:microsoft.com/office/officeart/2008/layout/HexagonCluster"/>
    <dgm:cxn modelId="{CFA0E531-4F59-4339-8A62-A924AB874E32}" type="presParOf" srcId="{FCB89827-95DE-4761-8B45-52224BFE803E}" destId="{677232D3-5C94-4B47-BC5E-7B51CCD2B61D}" srcOrd="0" destOrd="0" presId="urn:microsoft.com/office/officeart/2008/layout/HexagonCluster"/>
    <dgm:cxn modelId="{7555BF09-B939-4F52-A2D9-42DDD666014B}" type="presParOf" srcId="{EDA5704F-CEA8-4F86-86F7-DA1BD67BCAB2}" destId="{88E03B00-B83F-4070-8622-008731B67AC6}" srcOrd="2" destOrd="0" presId="urn:microsoft.com/office/officeart/2008/layout/HexagonCluster"/>
    <dgm:cxn modelId="{0BD67773-19F7-4599-8B5C-36D15412C6FE}" type="presParOf" srcId="{88E03B00-B83F-4070-8622-008731B67AC6}" destId="{07B41E40-97A7-4B53-9E27-A17F5DD61D8E}" srcOrd="0" destOrd="0" presId="urn:microsoft.com/office/officeart/2008/layout/HexagonCluster"/>
    <dgm:cxn modelId="{5D1DF48C-7EFE-4611-BB19-6D38D8812CD1}" type="presParOf" srcId="{EDA5704F-CEA8-4F86-86F7-DA1BD67BCAB2}" destId="{F1F91EB2-A228-4149-8117-88B8E7B22057}" srcOrd="3" destOrd="0" presId="urn:microsoft.com/office/officeart/2008/layout/HexagonCluster"/>
    <dgm:cxn modelId="{294A3B86-335E-4EA6-BCD1-736D489D4D5C}" type="presParOf" srcId="{F1F91EB2-A228-4149-8117-88B8E7B22057}" destId="{3137EB7C-A606-44F3-9A61-C7E731D8DAB8}" srcOrd="0" destOrd="0" presId="urn:microsoft.com/office/officeart/2008/layout/HexagonCluster"/>
    <dgm:cxn modelId="{84ECD4B8-5500-468A-AB2A-6DC67F59A20A}" type="presParOf" srcId="{EDA5704F-CEA8-4F86-86F7-DA1BD67BCAB2}" destId="{13F8D41E-CEBD-47E3-AEE8-01EBDD405913}" srcOrd="4" destOrd="0" presId="urn:microsoft.com/office/officeart/2008/layout/HexagonCluster"/>
    <dgm:cxn modelId="{C28C264C-D7CB-4578-BE6E-BAEBE11CCBF1}" type="presParOf" srcId="{13F8D41E-CEBD-47E3-AEE8-01EBDD405913}" destId="{DB7E92DB-F4B0-4252-A5F2-1AB563BA3259}" srcOrd="0" destOrd="0" presId="urn:microsoft.com/office/officeart/2008/layout/HexagonCluster"/>
    <dgm:cxn modelId="{9181C598-0A33-44A7-ABD5-9DED3D016272}" type="presParOf" srcId="{EDA5704F-CEA8-4F86-86F7-DA1BD67BCAB2}" destId="{1C9FF080-9025-4912-9935-D91A844B9597}" srcOrd="5" destOrd="0" presId="urn:microsoft.com/office/officeart/2008/layout/HexagonCluster"/>
    <dgm:cxn modelId="{7ED00CF2-2961-42D5-A9F8-F18D2D542510}" type="presParOf" srcId="{1C9FF080-9025-4912-9935-D91A844B9597}" destId="{E7AA10CA-98BE-4210-AFE7-C5171797AC17}" srcOrd="0" destOrd="0" presId="urn:microsoft.com/office/officeart/2008/layout/HexagonCluster"/>
    <dgm:cxn modelId="{EF2492E4-7BCC-41A2-9136-9505F91FE500}" type="presParOf" srcId="{EDA5704F-CEA8-4F86-86F7-DA1BD67BCAB2}" destId="{86D40ADD-5A77-4B0D-B0F9-2FBB04A5D857}" srcOrd="6" destOrd="0" presId="urn:microsoft.com/office/officeart/2008/layout/HexagonCluster"/>
    <dgm:cxn modelId="{7A68D694-797A-4DC3-BF16-1F1A542CA8B1}" type="presParOf" srcId="{86D40ADD-5A77-4B0D-B0F9-2FBB04A5D857}" destId="{9BA61E1D-B181-45C4-97E0-06A238E4614B}" srcOrd="0" destOrd="0" presId="urn:microsoft.com/office/officeart/2008/layout/HexagonCluster"/>
    <dgm:cxn modelId="{3BC901D4-980C-4675-9E11-4136CAB7A417}" type="presParOf" srcId="{EDA5704F-CEA8-4F86-86F7-DA1BD67BCAB2}" destId="{7D4A3F5E-1697-4ABD-8758-81D6DACF78E6}" srcOrd="7" destOrd="0" presId="urn:microsoft.com/office/officeart/2008/layout/HexagonCluster"/>
    <dgm:cxn modelId="{281D43D7-7329-4C13-A8C4-70E7541D5422}" type="presParOf" srcId="{7D4A3F5E-1697-4ABD-8758-81D6DACF78E6}" destId="{5C91220D-87B1-4DBD-9D0B-B44DD091236D}" srcOrd="0" destOrd="0" presId="urn:microsoft.com/office/officeart/2008/layout/HexagonCluster"/>
    <dgm:cxn modelId="{A9DAC652-8631-422E-89DD-4EC364865141}" type="presParOf" srcId="{EDA5704F-CEA8-4F86-86F7-DA1BD67BCAB2}" destId="{531EA549-A1AF-4F09-9619-26D070E67890}" srcOrd="8" destOrd="0" presId="urn:microsoft.com/office/officeart/2008/layout/HexagonCluster"/>
    <dgm:cxn modelId="{39A2D3F6-C7EB-4F43-84F2-255F42633F63}" type="presParOf" srcId="{531EA549-A1AF-4F09-9619-26D070E67890}" destId="{20E41E89-8801-4B9B-A741-C7BE6FC437FC}" srcOrd="0" destOrd="0" presId="urn:microsoft.com/office/officeart/2008/layout/HexagonCluster"/>
    <dgm:cxn modelId="{2421019F-A336-4B21-8398-90AA9A6AF903}" type="presParOf" srcId="{EDA5704F-CEA8-4F86-86F7-DA1BD67BCAB2}" destId="{A42633D2-BF62-47E6-B6A1-980181D30EC9}" srcOrd="9" destOrd="0" presId="urn:microsoft.com/office/officeart/2008/layout/HexagonCluster"/>
    <dgm:cxn modelId="{AE9103F4-5938-4A78-BE9C-21769C0146FD}" type="presParOf" srcId="{A42633D2-BF62-47E6-B6A1-980181D30EC9}" destId="{28B5CC5B-8DE5-41BB-A7DC-69AD5AA668BB}" srcOrd="0" destOrd="0" presId="urn:microsoft.com/office/officeart/2008/layout/HexagonCluster"/>
    <dgm:cxn modelId="{174819DC-3E1E-4ECE-8B1B-E10D90045F75}" type="presParOf" srcId="{EDA5704F-CEA8-4F86-86F7-DA1BD67BCAB2}" destId="{77F6AB61-9849-4034-82AC-280F01B0B14C}" srcOrd="10" destOrd="0" presId="urn:microsoft.com/office/officeart/2008/layout/HexagonCluster"/>
    <dgm:cxn modelId="{86D0D25A-2F64-4AA7-9613-69FFDBFA111D}" type="presParOf" srcId="{77F6AB61-9849-4034-82AC-280F01B0B14C}" destId="{FA557AD2-6963-4619-BF9B-6696A6E3B7E6}" srcOrd="0" destOrd="0" presId="urn:microsoft.com/office/officeart/2008/layout/HexagonCluster"/>
    <dgm:cxn modelId="{6AE9EFB9-655C-4D11-B270-E5536E23DFEA}" type="presParOf" srcId="{EDA5704F-CEA8-4F86-86F7-DA1BD67BCAB2}" destId="{295A8237-C7A8-4B61-B266-890E1252BB16}" srcOrd="11" destOrd="0" presId="urn:microsoft.com/office/officeart/2008/layout/HexagonCluster"/>
    <dgm:cxn modelId="{2A308B9F-1CA9-4407-9357-5EFBF96BAF15}" type="presParOf" srcId="{295A8237-C7A8-4B61-B266-890E1252BB16}" destId="{ECCA2B8A-A905-4E13-B683-47FDA703963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B1CAC1-B06D-4F0C-8C43-996244CC6DE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E2CF877-3D3A-41C4-AAD1-92E927DC3A93}">
      <dgm:prSet phldrT="[Texto]"/>
      <dgm:spPr/>
      <dgm:t>
        <a:bodyPr/>
        <a:lstStyle/>
        <a:p>
          <a:r>
            <a:rPr lang="es-EC" dirty="0" smtClean="0"/>
            <a:t>Proyecto de Investigación</a:t>
          </a:r>
          <a:endParaRPr lang="es-EC" dirty="0"/>
        </a:p>
      </dgm:t>
    </dgm:pt>
    <dgm:pt modelId="{F2F907BE-DCC3-4AC7-96A1-DC9A8AA667C9}" type="parTrans" cxnId="{C364BD8E-4384-4014-9DAE-97F0E63088D0}">
      <dgm:prSet/>
      <dgm:spPr/>
      <dgm:t>
        <a:bodyPr/>
        <a:lstStyle/>
        <a:p>
          <a:endParaRPr lang="es-EC"/>
        </a:p>
      </dgm:t>
    </dgm:pt>
    <dgm:pt modelId="{6C744EB2-1DA2-484B-8AC4-9CA004B8DC74}" type="sibTrans" cxnId="{C364BD8E-4384-4014-9DAE-97F0E63088D0}">
      <dgm:prSet/>
      <dgm:spPr/>
      <dgm:t>
        <a:bodyPr/>
        <a:lstStyle/>
        <a:p>
          <a:endParaRPr lang="es-EC"/>
        </a:p>
      </dgm:t>
    </dgm:pt>
    <dgm:pt modelId="{5B3EA86E-51EB-4330-8E5A-94DDD829A04F}">
      <dgm:prSet phldrT="[Texto]"/>
      <dgm:spPr/>
      <dgm:t>
        <a:bodyPr/>
        <a:lstStyle/>
        <a:p>
          <a:r>
            <a:rPr lang="es-EC" dirty="0" smtClean="0"/>
            <a:t>Enfoque</a:t>
          </a:r>
          <a:br>
            <a:rPr lang="es-EC" dirty="0" smtClean="0"/>
          </a:br>
          <a:r>
            <a:rPr lang="es-EC" dirty="0" smtClean="0"/>
            <a:t>Cualitativo</a:t>
          </a:r>
          <a:endParaRPr lang="es-EC" dirty="0"/>
        </a:p>
      </dgm:t>
    </dgm:pt>
    <dgm:pt modelId="{7367C9E0-86ED-488F-95D9-302E5ACF2E21}" type="parTrans" cxnId="{3515596D-356C-4818-B301-87B3DC7ED265}">
      <dgm:prSet/>
      <dgm:spPr/>
      <dgm:t>
        <a:bodyPr/>
        <a:lstStyle/>
        <a:p>
          <a:endParaRPr lang="es-EC"/>
        </a:p>
      </dgm:t>
    </dgm:pt>
    <dgm:pt modelId="{A29CA636-59F0-434E-8A20-3A4D80DA78C2}" type="sibTrans" cxnId="{3515596D-356C-4818-B301-87B3DC7ED265}">
      <dgm:prSet/>
      <dgm:spPr/>
      <dgm:t>
        <a:bodyPr/>
        <a:lstStyle/>
        <a:p>
          <a:endParaRPr lang="es-EC"/>
        </a:p>
      </dgm:t>
    </dgm:pt>
    <dgm:pt modelId="{5E4F7C47-6F5F-4646-A3BE-37A5076C8E83}">
      <dgm:prSet phldrT="[Texto]"/>
      <dgm:spPr/>
      <dgm:t>
        <a:bodyPr/>
        <a:lstStyle/>
        <a:p>
          <a:r>
            <a:rPr lang="es-EC" dirty="0" smtClean="0"/>
            <a:t>Enfoque </a:t>
          </a:r>
          <a:br>
            <a:rPr lang="es-EC" dirty="0" smtClean="0"/>
          </a:br>
          <a:r>
            <a:rPr lang="es-EC" dirty="0" smtClean="0"/>
            <a:t>Cuantitativo</a:t>
          </a:r>
          <a:endParaRPr lang="es-EC" dirty="0"/>
        </a:p>
      </dgm:t>
    </dgm:pt>
    <dgm:pt modelId="{9619F18A-8406-413C-A2BC-D4BB34C19078}" type="parTrans" cxnId="{F16CEADB-3426-4B42-BF3D-8A8590E66206}">
      <dgm:prSet/>
      <dgm:spPr/>
      <dgm:t>
        <a:bodyPr/>
        <a:lstStyle/>
        <a:p>
          <a:endParaRPr lang="es-EC"/>
        </a:p>
      </dgm:t>
    </dgm:pt>
    <dgm:pt modelId="{737B2968-BFA6-4665-9C72-080C14E543C4}" type="sibTrans" cxnId="{F16CEADB-3426-4B42-BF3D-8A8590E66206}">
      <dgm:prSet/>
      <dgm:spPr/>
      <dgm:t>
        <a:bodyPr/>
        <a:lstStyle/>
        <a:p>
          <a:endParaRPr lang="es-EC"/>
        </a:p>
      </dgm:t>
    </dgm:pt>
    <dgm:pt modelId="{22970FF4-C8E8-4AFB-B2ED-BB365279EC73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/>
            <a:t>Entrevistas</a:t>
          </a:r>
          <a:endParaRPr lang="es-EC" dirty="0"/>
        </a:p>
      </dgm:t>
    </dgm:pt>
    <dgm:pt modelId="{97A0FEBC-9206-48B1-B9E8-3C38D228D6D3}" type="parTrans" cxnId="{0C83FEB8-7175-46FB-A112-02CFB3662C8C}">
      <dgm:prSet/>
      <dgm:spPr/>
      <dgm:t>
        <a:bodyPr/>
        <a:lstStyle/>
        <a:p>
          <a:endParaRPr lang="es-EC"/>
        </a:p>
      </dgm:t>
    </dgm:pt>
    <dgm:pt modelId="{CD704333-60F9-42AA-88D1-8955AFF7EFB5}" type="sibTrans" cxnId="{0C83FEB8-7175-46FB-A112-02CFB3662C8C}">
      <dgm:prSet/>
      <dgm:spPr/>
      <dgm:t>
        <a:bodyPr/>
        <a:lstStyle/>
        <a:p>
          <a:endParaRPr lang="es-EC"/>
        </a:p>
      </dgm:t>
    </dgm:pt>
    <dgm:pt modelId="{2E9916B5-874D-4700-871B-52117A868BDB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/>
            <a:t>REDESOL</a:t>
          </a:r>
        </a:p>
        <a:p>
          <a:r>
            <a:rPr lang="es-EC" dirty="0" smtClean="0"/>
            <a:t>MESSE</a:t>
          </a:r>
          <a:endParaRPr lang="es-EC" dirty="0"/>
        </a:p>
      </dgm:t>
    </dgm:pt>
    <dgm:pt modelId="{5FEB6766-63FF-477F-8A74-C717C46A587B}" type="parTrans" cxnId="{A5EEAD91-DA16-4A20-9BEC-90B1B8E55AC7}">
      <dgm:prSet/>
      <dgm:spPr/>
      <dgm:t>
        <a:bodyPr/>
        <a:lstStyle/>
        <a:p>
          <a:endParaRPr lang="es-EC"/>
        </a:p>
      </dgm:t>
    </dgm:pt>
    <dgm:pt modelId="{33CC9BA0-8700-44D1-9610-26EA121DF855}" type="sibTrans" cxnId="{A5EEAD91-DA16-4A20-9BEC-90B1B8E55AC7}">
      <dgm:prSet/>
      <dgm:spPr/>
      <dgm:t>
        <a:bodyPr/>
        <a:lstStyle/>
        <a:p>
          <a:endParaRPr lang="es-EC"/>
        </a:p>
      </dgm:t>
    </dgm:pt>
    <dgm:pt modelId="{0FECD7C5-A9D1-4D18-A06B-7534888B7F06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/>
            <a:t>Encuestas</a:t>
          </a:r>
          <a:endParaRPr lang="es-EC" dirty="0"/>
        </a:p>
      </dgm:t>
    </dgm:pt>
    <dgm:pt modelId="{7A9558B4-D1BA-435B-AAD1-117EA3744965}" type="parTrans" cxnId="{A286B95C-B107-4C92-BEC0-785D247315AD}">
      <dgm:prSet/>
      <dgm:spPr/>
      <dgm:t>
        <a:bodyPr/>
        <a:lstStyle/>
        <a:p>
          <a:endParaRPr lang="es-EC"/>
        </a:p>
      </dgm:t>
    </dgm:pt>
    <dgm:pt modelId="{75F51379-5A4A-4F08-8B72-8C5D7EFEFCB1}" type="sibTrans" cxnId="{A286B95C-B107-4C92-BEC0-785D247315AD}">
      <dgm:prSet/>
      <dgm:spPr/>
      <dgm:t>
        <a:bodyPr/>
        <a:lstStyle/>
        <a:p>
          <a:endParaRPr lang="es-EC"/>
        </a:p>
      </dgm:t>
    </dgm:pt>
    <dgm:pt modelId="{D16E3ACD-029F-406E-8D60-A7E41A6414B9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/>
            <a:t>Emprendimientos miembros de la red</a:t>
          </a:r>
          <a:endParaRPr lang="es-EC" dirty="0"/>
        </a:p>
      </dgm:t>
    </dgm:pt>
    <dgm:pt modelId="{A18E42FD-63BF-415A-BA26-59C66B4DF4E7}" type="parTrans" cxnId="{0162F036-EF6D-4D63-8686-008DD1722D2F}">
      <dgm:prSet/>
      <dgm:spPr/>
      <dgm:t>
        <a:bodyPr/>
        <a:lstStyle/>
        <a:p>
          <a:endParaRPr lang="es-EC"/>
        </a:p>
      </dgm:t>
    </dgm:pt>
    <dgm:pt modelId="{9B7F09C1-0020-427D-B472-6CFD6EB8FABF}" type="sibTrans" cxnId="{0162F036-EF6D-4D63-8686-008DD1722D2F}">
      <dgm:prSet/>
      <dgm:spPr/>
      <dgm:t>
        <a:bodyPr/>
        <a:lstStyle/>
        <a:p>
          <a:endParaRPr lang="es-EC"/>
        </a:p>
      </dgm:t>
    </dgm:pt>
    <dgm:pt modelId="{2EC0C97B-6D3A-4598-A30D-1916845CCD39}">
      <dgm:prSet phldrT="[Texto]"/>
      <dgm:spPr/>
      <dgm:t>
        <a:bodyPr/>
        <a:lstStyle/>
        <a:p>
          <a:pPr algn="ctr"/>
          <a:r>
            <a:rPr lang="es-EC" dirty="0" smtClean="0"/>
            <a:t>Investigación Mixta</a:t>
          </a:r>
          <a:endParaRPr lang="es-EC" dirty="0"/>
        </a:p>
      </dgm:t>
    </dgm:pt>
    <dgm:pt modelId="{5867A470-E515-47EF-B64C-CDBF72421F3C}" type="parTrans" cxnId="{F6D4B702-1354-4D4B-BB4A-94E921870207}">
      <dgm:prSet/>
      <dgm:spPr/>
      <dgm:t>
        <a:bodyPr/>
        <a:lstStyle/>
        <a:p>
          <a:endParaRPr lang="es-EC"/>
        </a:p>
      </dgm:t>
    </dgm:pt>
    <dgm:pt modelId="{206A4781-4797-44ED-B1C4-5471FD9700B5}" type="sibTrans" cxnId="{F6D4B702-1354-4D4B-BB4A-94E921870207}">
      <dgm:prSet/>
      <dgm:spPr/>
      <dgm:t>
        <a:bodyPr/>
        <a:lstStyle/>
        <a:p>
          <a:endParaRPr lang="es-EC"/>
        </a:p>
      </dgm:t>
    </dgm:pt>
    <dgm:pt modelId="{92BAA76A-50F3-40E8-95AF-849B560E3B05}" type="pres">
      <dgm:prSet presAssocID="{C3B1CAC1-B06D-4F0C-8C43-996244CC6DE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706D435-8A34-42C6-911A-7E9382B87195}" type="pres">
      <dgm:prSet presAssocID="{7E2CF877-3D3A-41C4-AAD1-92E927DC3A93}" presName="root1" presStyleCnt="0"/>
      <dgm:spPr/>
    </dgm:pt>
    <dgm:pt modelId="{128FE2EF-C8E3-4D19-9CA1-8B30EF01E5C4}" type="pres">
      <dgm:prSet presAssocID="{7E2CF877-3D3A-41C4-AAD1-92E927DC3A9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B000084-B2E6-4A0D-832B-9CBB3F38A19A}" type="pres">
      <dgm:prSet presAssocID="{7E2CF877-3D3A-41C4-AAD1-92E927DC3A93}" presName="level2hierChild" presStyleCnt="0"/>
      <dgm:spPr/>
    </dgm:pt>
    <dgm:pt modelId="{0A8E7DB8-645D-4008-A34F-CA8C2B92B86B}" type="pres">
      <dgm:prSet presAssocID="{5867A470-E515-47EF-B64C-CDBF72421F3C}" presName="conn2-1" presStyleLbl="parChTrans1D2" presStyleIdx="0" presStyleCnt="1"/>
      <dgm:spPr/>
      <dgm:t>
        <a:bodyPr/>
        <a:lstStyle/>
        <a:p>
          <a:endParaRPr lang="es-EC"/>
        </a:p>
      </dgm:t>
    </dgm:pt>
    <dgm:pt modelId="{85935A17-5613-47FE-BA8C-955688A872F0}" type="pres">
      <dgm:prSet presAssocID="{5867A470-E515-47EF-B64C-CDBF72421F3C}" presName="connTx" presStyleLbl="parChTrans1D2" presStyleIdx="0" presStyleCnt="1"/>
      <dgm:spPr/>
      <dgm:t>
        <a:bodyPr/>
        <a:lstStyle/>
        <a:p>
          <a:endParaRPr lang="es-EC"/>
        </a:p>
      </dgm:t>
    </dgm:pt>
    <dgm:pt modelId="{1F5F1AC5-9E15-4B73-82B5-FB3A5B8BBD79}" type="pres">
      <dgm:prSet presAssocID="{2EC0C97B-6D3A-4598-A30D-1916845CCD39}" presName="root2" presStyleCnt="0"/>
      <dgm:spPr/>
    </dgm:pt>
    <dgm:pt modelId="{AD216275-EC5F-4FCA-9562-DBC4DF473C38}" type="pres">
      <dgm:prSet presAssocID="{2EC0C97B-6D3A-4598-A30D-1916845CCD39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27608FD-6001-465E-91F1-9114094AF5D7}" type="pres">
      <dgm:prSet presAssocID="{2EC0C97B-6D3A-4598-A30D-1916845CCD39}" presName="level3hierChild" presStyleCnt="0"/>
      <dgm:spPr/>
    </dgm:pt>
    <dgm:pt modelId="{6627B326-E7B2-4568-AD1D-A107F4D513E2}" type="pres">
      <dgm:prSet presAssocID="{7367C9E0-86ED-488F-95D9-302E5ACF2E21}" presName="conn2-1" presStyleLbl="parChTrans1D3" presStyleIdx="0" presStyleCnt="2"/>
      <dgm:spPr/>
      <dgm:t>
        <a:bodyPr/>
        <a:lstStyle/>
        <a:p>
          <a:endParaRPr lang="es-EC"/>
        </a:p>
      </dgm:t>
    </dgm:pt>
    <dgm:pt modelId="{1E2461B2-BCDF-4D26-BB2D-BE05CE55A134}" type="pres">
      <dgm:prSet presAssocID="{7367C9E0-86ED-488F-95D9-302E5ACF2E21}" presName="connTx" presStyleLbl="parChTrans1D3" presStyleIdx="0" presStyleCnt="2"/>
      <dgm:spPr/>
      <dgm:t>
        <a:bodyPr/>
        <a:lstStyle/>
        <a:p>
          <a:endParaRPr lang="es-EC"/>
        </a:p>
      </dgm:t>
    </dgm:pt>
    <dgm:pt modelId="{140316E0-067F-4EDC-BCEE-93EA8181AE19}" type="pres">
      <dgm:prSet presAssocID="{5B3EA86E-51EB-4330-8E5A-94DDD829A04F}" presName="root2" presStyleCnt="0"/>
      <dgm:spPr/>
    </dgm:pt>
    <dgm:pt modelId="{9D9621C9-9707-42CB-ABC5-B8BB30EDF87C}" type="pres">
      <dgm:prSet presAssocID="{5B3EA86E-51EB-4330-8E5A-94DDD829A04F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7A8EB85-642B-4819-8909-BFD9246A38E5}" type="pres">
      <dgm:prSet presAssocID="{5B3EA86E-51EB-4330-8E5A-94DDD829A04F}" presName="level3hierChild" presStyleCnt="0"/>
      <dgm:spPr/>
    </dgm:pt>
    <dgm:pt modelId="{76363CE8-9C74-40B3-856B-8372415182F8}" type="pres">
      <dgm:prSet presAssocID="{97A0FEBC-9206-48B1-B9E8-3C38D228D6D3}" presName="conn2-1" presStyleLbl="parChTrans1D4" presStyleIdx="0" presStyleCnt="4"/>
      <dgm:spPr/>
      <dgm:t>
        <a:bodyPr/>
        <a:lstStyle/>
        <a:p>
          <a:endParaRPr lang="es-EC"/>
        </a:p>
      </dgm:t>
    </dgm:pt>
    <dgm:pt modelId="{DB5259D7-3A48-4CD2-88DB-BCE73655AF19}" type="pres">
      <dgm:prSet presAssocID="{97A0FEBC-9206-48B1-B9E8-3C38D228D6D3}" presName="connTx" presStyleLbl="parChTrans1D4" presStyleIdx="0" presStyleCnt="4"/>
      <dgm:spPr/>
      <dgm:t>
        <a:bodyPr/>
        <a:lstStyle/>
        <a:p>
          <a:endParaRPr lang="es-EC"/>
        </a:p>
      </dgm:t>
    </dgm:pt>
    <dgm:pt modelId="{E21E2D48-910B-4E47-B925-3C43D3527C76}" type="pres">
      <dgm:prSet presAssocID="{22970FF4-C8E8-4AFB-B2ED-BB365279EC73}" presName="root2" presStyleCnt="0"/>
      <dgm:spPr/>
    </dgm:pt>
    <dgm:pt modelId="{011BD985-E44B-4B8A-8496-D5FE9A15355D}" type="pres">
      <dgm:prSet presAssocID="{22970FF4-C8E8-4AFB-B2ED-BB365279EC73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C331D3A-9A13-496F-8D64-81EF6A1C29D3}" type="pres">
      <dgm:prSet presAssocID="{22970FF4-C8E8-4AFB-B2ED-BB365279EC73}" presName="level3hierChild" presStyleCnt="0"/>
      <dgm:spPr/>
    </dgm:pt>
    <dgm:pt modelId="{F1FB886D-7094-4A58-936A-31BEF617AB1B}" type="pres">
      <dgm:prSet presAssocID="{5FEB6766-63FF-477F-8A74-C717C46A587B}" presName="conn2-1" presStyleLbl="parChTrans1D4" presStyleIdx="1" presStyleCnt="4"/>
      <dgm:spPr/>
      <dgm:t>
        <a:bodyPr/>
        <a:lstStyle/>
        <a:p>
          <a:endParaRPr lang="es-EC"/>
        </a:p>
      </dgm:t>
    </dgm:pt>
    <dgm:pt modelId="{66D0CB22-5044-4F6D-8BCB-5AC5C4288C86}" type="pres">
      <dgm:prSet presAssocID="{5FEB6766-63FF-477F-8A74-C717C46A587B}" presName="connTx" presStyleLbl="parChTrans1D4" presStyleIdx="1" presStyleCnt="4"/>
      <dgm:spPr/>
      <dgm:t>
        <a:bodyPr/>
        <a:lstStyle/>
        <a:p>
          <a:endParaRPr lang="es-EC"/>
        </a:p>
      </dgm:t>
    </dgm:pt>
    <dgm:pt modelId="{E43843FB-189A-44CE-96D7-688271E4E1FC}" type="pres">
      <dgm:prSet presAssocID="{2E9916B5-874D-4700-871B-52117A868BDB}" presName="root2" presStyleCnt="0"/>
      <dgm:spPr/>
    </dgm:pt>
    <dgm:pt modelId="{A924E5C3-B376-45DD-9C23-37885B9B4569}" type="pres">
      <dgm:prSet presAssocID="{2E9916B5-874D-4700-871B-52117A868BDB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522E833-0123-40E0-BACF-639D7ACF357B}" type="pres">
      <dgm:prSet presAssocID="{2E9916B5-874D-4700-871B-52117A868BDB}" presName="level3hierChild" presStyleCnt="0"/>
      <dgm:spPr/>
    </dgm:pt>
    <dgm:pt modelId="{46428BA2-012A-4E08-8809-AE71F65156F2}" type="pres">
      <dgm:prSet presAssocID="{9619F18A-8406-413C-A2BC-D4BB34C19078}" presName="conn2-1" presStyleLbl="parChTrans1D3" presStyleIdx="1" presStyleCnt="2"/>
      <dgm:spPr/>
      <dgm:t>
        <a:bodyPr/>
        <a:lstStyle/>
        <a:p>
          <a:endParaRPr lang="es-EC"/>
        </a:p>
      </dgm:t>
    </dgm:pt>
    <dgm:pt modelId="{C2AD0550-2A9E-42A9-B34C-EB8AD4E55726}" type="pres">
      <dgm:prSet presAssocID="{9619F18A-8406-413C-A2BC-D4BB34C19078}" presName="connTx" presStyleLbl="parChTrans1D3" presStyleIdx="1" presStyleCnt="2"/>
      <dgm:spPr/>
      <dgm:t>
        <a:bodyPr/>
        <a:lstStyle/>
        <a:p>
          <a:endParaRPr lang="es-EC"/>
        </a:p>
      </dgm:t>
    </dgm:pt>
    <dgm:pt modelId="{20908BA1-520C-4186-A133-8767B51B1912}" type="pres">
      <dgm:prSet presAssocID="{5E4F7C47-6F5F-4646-A3BE-37A5076C8E83}" presName="root2" presStyleCnt="0"/>
      <dgm:spPr/>
    </dgm:pt>
    <dgm:pt modelId="{77EBD74A-BA28-4450-8472-CE7758BE92F0}" type="pres">
      <dgm:prSet presAssocID="{5E4F7C47-6F5F-4646-A3BE-37A5076C8E83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05A7DC6-34B6-49FE-8612-59B766A29272}" type="pres">
      <dgm:prSet presAssocID="{5E4F7C47-6F5F-4646-A3BE-37A5076C8E83}" presName="level3hierChild" presStyleCnt="0"/>
      <dgm:spPr/>
    </dgm:pt>
    <dgm:pt modelId="{1F1EE9E5-FDBD-46F9-9C76-D2934221FD83}" type="pres">
      <dgm:prSet presAssocID="{7A9558B4-D1BA-435B-AAD1-117EA3744965}" presName="conn2-1" presStyleLbl="parChTrans1D4" presStyleIdx="2" presStyleCnt="4"/>
      <dgm:spPr/>
      <dgm:t>
        <a:bodyPr/>
        <a:lstStyle/>
        <a:p>
          <a:endParaRPr lang="es-EC"/>
        </a:p>
      </dgm:t>
    </dgm:pt>
    <dgm:pt modelId="{DAD49E9B-F8CA-49CF-A154-C4F9E5C26725}" type="pres">
      <dgm:prSet presAssocID="{7A9558B4-D1BA-435B-AAD1-117EA3744965}" presName="connTx" presStyleLbl="parChTrans1D4" presStyleIdx="2" presStyleCnt="4"/>
      <dgm:spPr/>
      <dgm:t>
        <a:bodyPr/>
        <a:lstStyle/>
        <a:p>
          <a:endParaRPr lang="es-EC"/>
        </a:p>
      </dgm:t>
    </dgm:pt>
    <dgm:pt modelId="{E8107D47-96B1-4441-942F-E344634E1FCB}" type="pres">
      <dgm:prSet presAssocID="{0FECD7C5-A9D1-4D18-A06B-7534888B7F06}" presName="root2" presStyleCnt="0"/>
      <dgm:spPr/>
    </dgm:pt>
    <dgm:pt modelId="{442AEE34-5423-46DF-B47A-F0239BDAC851}" type="pres">
      <dgm:prSet presAssocID="{0FECD7C5-A9D1-4D18-A06B-7534888B7F06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70EAEDE-8AED-487B-A63F-D6B08725E33F}" type="pres">
      <dgm:prSet presAssocID="{0FECD7C5-A9D1-4D18-A06B-7534888B7F06}" presName="level3hierChild" presStyleCnt="0"/>
      <dgm:spPr/>
    </dgm:pt>
    <dgm:pt modelId="{35A2CE5F-EADF-4CFF-B78A-0078F587AAD5}" type="pres">
      <dgm:prSet presAssocID="{A18E42FD-63BF-415A-BA26-59C66B4DF4E7}" presName="conn2-1" presStyleLbl="parChTrans1D4" presStyleIdx="3" presStyleCnt="4"/>
      <dgm:spPr/>
      <dgm:t>
        <a:bodyPr/>
        <a:lstStyle/>
        <a:p>
          <a:endParaRPr lang="es-EC"/>
        </a:p>
      </dgm:t>
    </dgm:pt>
    <dgm:pt modelId="{33FC0182-A60E-421A-8EAF-37C3E3D5704A}" type="pres">
      <dgm:prSet presAssocID="{A18E42FD-63BF-415A-BA26-59C66B4DF4E7}" presName="connTx" presStyleLbl="parChTrans1D4" presStyleIdx="3" presStyleCnt="4"/>
      <dgm:spPr/>
      <dgm:t>
        <a:bodyPr/>
        <a:lstStyle/>
        <a:p>
          <a:endParaRPr lang="es-EC"/>
        </a:p>
      </dgm:t>
    </dgm:pt>
    <dgm:pt modelId="{85476C15-99C5-4996-8750-DD84700B32D6}" type="pres">
      <dgm:prSet presAssocID="{D16E3ACD-029F-406E-8D60-A7E41A6414B9}" presName="root2" presStyleCnt="0"/>
      <dgm:spPr/>
    </dgm:pt>
    <dgm:pt modelId="{8932C36E-D77F-47F1-AB5D-60816BA08F83}" type="pres">
      <dgm:prSet presAssocID="{D16E3ACD-029F-406E-8D60-A7E41A6414B9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4A56A8B-E445-415D-A4E2-DBF4F241836B}" type="pres">
      <dgm:prSet presAssocID="{D16E3ACD-029F-406E-8D60-A7E41A6414B9}" presName="level3hierChild" presStyleCnt="0"/>
      <dgm:spPr/>
    </dgm:pt>
  </dgm:ptLst>
  <dgm:cxnLst>
    <dgm:cxn modelId="{0162F036-EF6D-4D63-8686-008DD1722D2F}" srcId="{0FECD7C5-A9D1-4D18-A06B-7534888B7F06}" destId="{D16E3ACD-029F-406E-8D60-A7E41A6414B9}" srcOrd="0" destOrd="0" parTransId="{A18E42FD-63BF-415A-BA26-59C66B4DF4E7}" sibTransId="{9B7F09C1-0020-427D-B472-6CFD6EB8FABF}"/>
    <dgm:cxn modelId="{E5467094-DFB4-4388-92A9-817B6BBC7807}" type="presOf" srcId="{7E2CF877-3D3A-41C4-AAD1-92E927DC3A93}" destId="{128FE2EF-C8E3-4D19-9CA1-8B30EF01E5C4}" srcOrd="0" destOrd="0" presId="urn:microsoft.com/office/officeart/2005/8/layout/hierarchy2"/>
    <dgm:cxn modelId="{9820B605-1125-4ACF-B12A-C425978980A6}" type="presOf" srcId="{D16E3ACD-029F-406E-8D60-A7E41A6414B9}" destId="{8932C36E-D77F-47F1-AB5D-60816BA08F83}" srcOrd="0" destOrd="0" presId="urn:microsoft.com/office/officeart/2005/8/layout/hierarchy2"/>
    <dgm:cxn modelId="{6A97F551-CEA9-40CB-A8EB-84E019CB97D4}" type="presOf" srcId="{5867A470-E515-47EF-B64C-CDBF72421F3C}" destId="{0A8E7DB8-645D-4008-A34F-CA8C2B92B86B}" srcOrd="0" destOrd="0" presId="urn:microsoft.com/office/officeart/2005/8/layout/hierarchy2"/>
    <dgm:cxn modelId="{F6D4B702-1354-4D4B-BB4A-94E921870207}" srcId="{7E2CF877-3D3A-41C4-AAD1-92E927DC3A93}" destId="{2EC0C97B-6D3A-4598-A30D-1916845CCD39}" srcOrd="0" destOrd="0" parTransId="{5867A470-E515-47EF-B64C-CDBF72421F3C}" sibTransId="{206A4781-4797-44ED-B1C4-5471FD9700B5}"/>
    <dgm:cxn modelId="{25B3F80D-DB88-4231-A61D-1AB7BC51CC67}" type="presOf" srcId="{2E9916B5-874D-4700-871B-52117A868BDB}" destId="{A924E5C3-B376-45DD-9C23-37885B9B4569}" srcOrd="0" destOrd="0" presId="urn:microsoft.com/office/officeart/2005/8/layout/hierarchy2"/>
    <dgm:cxn modelId="{E2D0B0C5-BCBD-4C34-BC66-6322341F2316}" type="presOf" srcId="{22970FF4-C8E8-4AFB-B2ED-BB365279EC73}" destId="{011BD985-E44B-4B8A-8496-D5FE9A15355D}" srcOrd="0" destOrd="0" presId="urn:microsoft.com/office/officeart/2005/8/layout/hierarchy2"/>
    <dgm:cxn modelId="{A286B95C-B107-4C92-BEC0-785D247315AD}" srcId="{5E4F7C47-6F5F-4646-A3BE-37A5076C8E83}" destId="{0FECD7C5-A9D1-4D18-A06B-7534888B7F06}" srcOrd="0" destOrd="0" parTransId="{7A9558B4-D1BA-435B-AAD1-117EA3744965}" sibTransId="{75F51379-5A4A-4F08-8B72-8C5D7EFEFCB1}"/>
    <dgm:cxn modelId="{72DDF270-F37C-4134-B413-CA921CBD79F3}" type="presOf" srcId="{A18E42FD-63BF-415A-BA26-59C66B4DF4E7}" destId="{35A2CE5F-EADF-4CFF-B78A-0078F587AAD5}" srcOrd="0" destOrd="0" presId="urn:microsoft.com/office/officeart/2005/8/layout/hierarchy2"/>
    <dgm:cxn modelId="{3515596D-356C-4818-B301-87B3DC7ED265}" srcId="{2EC0C97B-6D3A-4598-A30D-1916845CCD39}" destId="{5B3EA86E-51EB-4330-8E5A-94DDD829A04F}" srcOrd="0" destOrd="0" parTransId="{7367C9E0-86ED-488F-95D9-302E5ACF2E21}" sibTransId="{A29CA636-59F0-434E-8A20-3A4D80DA78C2}"/>
    <dgm:cxn modelId="{F21B968D-50D5-4CB8-A315-8475D169F039}" type="presOf" srcId="{9619F18A-8406-413C-A2BC-D4BB34C19078}" destId="{46428BA2-012A-4E08-8809-AE71F65156F2}" srcOrd="0" destOrd="0" presId="urn:microsoft.com/office/officeart/2005/8/layout/hierarchy2"/>
    <dgm:cxn modelId="{669572A9-E2A7-4842-B6E7-CE253E4408AF}" type="presOf" srcId="{97A0FEBC-9206-48B1-B9E8-3C38D228D6D3}" destId="{DB5259D7-3A48-4CD2-88DB-BCE73655AF19}" srcOrd="1" destOrd="0" presId="urn:microsoft.com/office/officeart/2005/8/layout/hierarchy2"/>
    <dgm:cxn modelId="{E55EAF6A-6FFC-4D7A-9C03-BF363C2668E2}" type="presOf" srcId="{7367C9E0-86ED-488F-95D9-302E5ACF2E21}" destId="{6627B326-E7B2-4568-AD1D-A107F4D513E2}" srcOrd="0" destOrd="0" presId="urn:microsoft.com/office/officeart/2005/8/layout/hierarchy2"/>
    <dgm:cxn modelId="{1C6F210F-2D76-4ED6-89CA-9ACB5A6A646E}" type="presOf" srcId="{7A9558B4-D1BA-435B-AAD1-117EA3744965}" destId="{DAD49E9B-F8CA-49CF-A154-C4F9E5C26725}" srcOrd="1" destOrd="0" presId="urn:microsoft.com/office/officeart/2005/8/layout/hierarchy2"/>
    <dgm:cxn modelId="{51F6D081-E97C-4F8A-873C-27D957F7E563}" type="presOf" srcId="{C3B1CAC1-B06D-4F0C-8C43-996244CC6DE4}" destId="{92BAA76A-50F3-40E8-95AF-849B560E3B05}" srcOrd="0" destOrd="0" presId="urn:microsoft.com/office/officeart/2005/8/layout/hierarchy2"/>
    <dgm:cxn modelId="{6ED82F2E-49CD-43E3-80C7-2485D6BF4D6C}" type="presOf" srcId="{0FECD7C5-A9D1-4D18-A06B-7534888B7F06}" destId="{442AEE34-5423-46DF-B47A-F0239BDAC851}" srcOrd="0" destOrd="0" presId="urn:microsoft.com/office/officeart/2005/8/layout/hierarchy2"/>
    <dgm:cxn modelId="{32A9AC35-6D62-48F9-AC68-144377B5F43F}" type="presOf" srcId="{5B3EA86E-51EB-4330-8E5A-94DDD829A04F}" destId="{9D9621C9-9707-42CB-ABC5-B8BB30EDF87C}" srcOrd="0" destOrd="0" presId="urn:microsoft.com/office/officeart/2005/8/layout/hierarchy2"/>
    <dgm:cxn modelId="{F0F0C998-2170-4690-A888-1D6A7D4B61E0}" type="presOf" srcId="{5FEB6766-63FF-477F-8A74-C717C46A587B}" destId="{F1FB886D-7094-4A58-936A-31BEF617AB1B}" srcOrd="0" destOrd="0" presId="urn:microsoft.com/office/officeart/2005/8/layout/hierarchy2"/>
    <dgm:cxn modelId="{32502C12-748F-43FE-B166-776A067304B3}" type="presOf" srcId="{A18E42FD-63BF-415A-BA26-59C66B4DF4E7}" destId="{33FC0182-A60E-421A-8EAF-37C3E3D5704A}" srcOrd="1" destOrd="0" presId="urn:microsoft.com/office/officeart/2005/8/layout/hierarchy2"/>
    <dgm:cxn modelId="{97B287C3-1278-4776-A488-B24E4D5FA74A}" type="presOf" srcId="{9619F18A-8406-413C-A2BC-D4BB34C19078}" destId="{C2AD0550-2A9E-42A9-B34C-EB8AD4E55726}" srcOrd="1" destOrd="0" presId="urn:microsoft.com/office/officeart/2005/8/layout/hierarchy2"/>
    <dgm:cxn modelId="{24643EA6-65D8-4058-8D97-540AB7A9AAB2}" type="presOf" srcId="{5FEB6766-63FF-477F-8A74-C717C46A587B}" destId="{66D0CB22-5044-4F6D-8BCB-5AC5C4288C86}" srcOrd="1" destOrd="0" presId="urn:microsoft.com/office/officeart/2005/8/layout/hierarchy2"/>
    <dgm:cxn modelId="{5B4508CA-4187-492E-B529-D2256BC165CB}" type="presOf" srcId="{5867A470-E515-47EF-B64C-CDBF72421F3C}" destId="{85935A17-5613-47FE-BA8C-955688A872F0}" srcOrd="1" destOrd="0" presId="urn:microsoft.com/office/officeart/2005/8/layout/hierarchy2"/>
    <dgm:cxn modelId="{C364BD8E-4384-4014-9DAE-97F0E63088D0}" srcId="{C3B1CAC1-B06D-4F0C-8C43-996244CC6DE4}" destId="{7E2CF877-3D3A-41C4-AAD1-92E927DC3A93}" srcOrd="0" destOrd="0" parTransId="{F2F907BE-DCC3-4AC7-96A1-DC9A8AA667C9}" sibTransId="{6C744EB2-1DA2-484B-8AC4-9CA004B8DC74}"/>
    <dgm:cxn modelId="{E63444C5-D437-4BC3-A8B9-4CF8809136C1}" type="presOf" srcId="{2EC0C97B-6D3A-4598-A30D-1916845CCD39}" destId="{AD216275-EC5F-4FCA-9562-DBC4DF473C38}" srcOrd="0" destOrd="0" presId="urn:microsoft.com/office/officeart/2005/8/layout/hierarchy2"/>
    <dgm:cxn modelId="{A5EEAD91-DA16-4A20-9BEC-90B1B8E55AC7}" srcId="{22970FF4-C8E8-4AFB-B2ED-BB365279EC73}" destId="{2E9916B5-874D-4700-871B-52117A868BDB}" srcOrd="0" destOrd="0" parTransId="{5FEB6766-63FF-477F-8A74-C717C46A587B}" sibTransId="{33CC9BA0-8700-44D1-9610-26EA121DF855}"/>
    <dgm:cxn modelId="{EAAB18A5-BA79-467A-935D-D8F90BFB1D67}" type="presOf" srcId="{97A0FEBC-9206-48B1-B9E8-3C38D228D6D3}" destId="{76363CE8-9C74-40B3-856B-8372415182F8}" srcOrd="0" destOrd="0" presId="urn:microsoft.com/office/officeart/2005/8/layout/hierarchy2"/>
    <dgm:cxn modelId="{2C2258F3-01B6-4F95-A6A1-58C9B3B37844}" type="presOf" srcId="{7A9558B4-D1BA-435B-AAD1-117EA3744965}" destId="{1F1EE9E5-FDBD-46F9-9C76-D2934221FD83}" srcOrd="0" destOrd="0" presId="urn:microsoft.com/office/officeart/2005/8/layout/hierarchy2"/>
    <dgm:cxn modelId="{F90CB3F4-93F0-4394-A8F1-D66D4983E976}" type="presOf" srcId="{5E4F7C47-6F5F-4646-A3BE-37A5076C8E83}" destId="{77EBD74A-BA28-4450-8472-CE7758BE92F0}" srcOrd="0" destOrd="0" presId="urn:microsoft.com/office/officeart/2005/8/layout/hierarchy2"/>
    <dgm:cxn modelId="{F16CEADB-3426-4B42-BF3D-8A8590E66206}" srcId="{2EC0C97B-6D3A-4598-A30D-1916845CCD39}" destId="{5E4F7C47-6F5F-4646-A3BE-37A5076C8E83}" srcOrd="1" destOrd="0" parTransId="{9619F18A-8406-413C-A2BC-D4BB34C19078}" sibTransId="{737B2968-BFA6-4665-9C72-080C14E543C4}"/>
    <dgm:cxn modelId="{0C83FEB8-7175-46FB-A112-02CFB3662C8C}" srcId="{5B3EA86E-51EB-4330-8E5A-94DDD829A04F}" destId="{22970FF4-C8E8-4AFB-B2ED-BB365279EC73}" srcOrd="0" destOrd="0" parTransId="{97A0FEBC-9206-48B1-B9E8-3C38D228D6D3}" sibTransId="{CD704333-60F9-42AA-88D1-8955AFF7EFB5}"/>
    <dgm:cxn modelId="{23EC9D49-AB42-41B5-98E3-B76297F15FD0}" type="presOf" srcId="{7367C9E0-86ED-488F-95D9-302E5ACF2E21}" destId="{1E2461B2-BCDF-4D26-BB2D-BE05CE55A134}" srcOrd="1" destOrd="0" presId="urn:microsoft.com/office/officeart/2005/8/layout/hierarchy2"/>
    <dgm:cxn modelId="{45CD09E8-12A9-4D03-858B-D6EC8544CC91}" type="presParOf" srcId="{92BAA76A-50F3-40E8-95AF-849B560E3B05}" destId="{4706D435-8A34-42C6-911A-7E9382B87195}" srcOrd="0" destOrd="0" presId="urn:microsoft.com/office/officeart/2005/8/layout/hierarchy2"/>
    <dgm:cxn modelId="{D5215DBE-4C83-46D6-BF33-46023F3860B6}" type="presParOf" srcId="{4706D435-8A34-42C6-911A-7E9382B87195}" destId="{128FE2EF-C8E3-4D19-9CA1-8B30EF01E5C4}" srcOrd="0" destOrd="0" presId="urn:microsoft.com/office/officeart/2005/8/layout/hierarchy2"/>
    <dgm:cxn modelId="{07EDA091-8055-4E3E-B7FB-C6EA8142BEA5}" type="presParOf" srcId="{4706D435-8A34-42C6-911A-7E9382B87195}" destId="{6B000084-B2E6-4A0D-832B-9CBB3F38A19A}" srcOrd="1" destOrd="0" presId="urn:microsoft.com/office/officeart/2005/8/layout/hierarchy2"/>
    <dgm:cxn modelId="{7652132C-F126-493F-BD79-C94CF19D6C63}" type="presParOf" srcId="{6B000084-B2E6-4A0D-832B-9CBB3F38A19A}" destId="{0A8E7DB8-645D-4008-A34F-CA8C2B92B86B}" srcOrd="0" destOrd="0" presId="urn:microsoft.com/office/officeart/2005/8/layout/hierarchy2"/>
    <dgm:cxn modelId="{79B6BA16-1B7B-4AEC-9457-232DDD342B43}" type="presParOf" srcId="{0A8E7DB8-645D-4008-A34F-CA8C2B92B86B}" destId="{85935A17-5613-47FE-BA8C-955688A872F0}" srcOrd="0" destOrd="0" presId="urn:microsoft.com/office/officeart/2005/8/layout/hierarchy2"/>
    <dgm:cxn modelId="{1C79F72B-D3A3-4E43-9670-67AB6DB7D500}" type="presParOf" srcId="{6B000084-B2E6-4A0D-832B-9CBB3F38A19A}" destId="{1F5F1AC5-9E15-4B73-82B5-FB3A5B8BBD79}" srcOrd="1" destOrd="0" presId="urn:microsoft.com/office/officeart/2005/8/layout/hierarchy2"/>
    <dgm:cxn modelId="{26CAA5A2-49C0-41D3-80B5-58BF1F7EEAB4}" type="presParOf" srcId="{1F5F1AC5-9E15-4B73-82B5-FB3A5B8BBD79}" destId="{AD216275-EC5F-4FCA-9562-DBC4DF473C38}" srcOrd="0" destOrd="0" presId="urn:microsoft.com/office/officeart/2005/8/layout/hierarchy2"/>
    <dgm:cxn modelId="{6BD95641-17B9-4130-8C8D-C8606267EA8F}" type="presParOf" srcId="{1F5F1AC5-9E15-4B73-82B5-FB3A5B8BBD79}" destId="{427608FD-6001-465E-91F1-9114094AF5D7}" srcOrd="1" destOrd="0" presId="urn:microsoft.com/office/officeart/2005/8/layout/hierarchy2"/>
    <dgm:cxn modelId="{58502A75-DD79-4B0D-B37F-1370B6363382}" type="presParOf" srcId="{427608FD-6001-465E-91F1-9114094AF5D7}" destId="{6627B326-E7B2-4568-AD1D-A107F4D513E2}" srcOrd="0" destOrd="0" presId="urn:microsoft.com/office/officeart/2005/8/layout/hierarchy2"/>
    <dgm:cxn modelId="{01AEE4A0-7F05-405A-86A6-52F5EEF1BD42}" type="presParOf" srcId="{6627B326-E7B2-4568-AD1D-A107F4D513E2}" destId="{1E2461B2-BCDF-4D26-BB2D-BE05CE55A134}" srcOrd="0" destOrd="0" presId="urn:microsoft.com/office/officeart/2005/8/layout/hierarchy2"/>
    <dgm:cxn modelId="{A7A30C10-1AC5-47E7-9D6D-C60E1256CD8E}" type="presParOf" srcId="{427608FD-6001-465E-91F1-9114094AF5D7}" destId="{140316E0-067F-4EDC-BCEE-93EA8181AE19}" srcOrd="1" destOrd="0" presId="urn:microsoft.com/office/officeart/2005/8/layout/hierarchy2"/>
    <dgm:cxn modelId="{29617836-5229-496C-8CF4-0425FE6260CE}" type="presParOf" srcId="{140316E0-067F-4EDC-BCEE-93EA8181AE19}" destId="{9D9621C9-9707-42CB-ABC5-B8BB30EDF87C}" srcOrd="0" destOrd="0" presId="urn:microsoft.com/office/officeart/2005/8/layout/hierarchy2"/>
    <dgm:cxn modelId="{BEC42283-207F-43CC-9C12-B6915C21FD54}" type="presParOf" srcId="{140316E0-067F-4EDC-BCEE-93EA8181AE19}" destId="{D7A8EB85-642B-4819-8909-BFD9246A38E5}" srcOrd="1" destOrd="0" presId="urn:microsoft.com/office/officeart/2005/8/layout/hierarchy2"/>
    <dgm:cxn modelId="{580A15D2-47AE-4934-B547-FD408FA14696}" type="presParOf" srcId="{D7A8EB85-642B-4819-8909-BFD9246A38E5}" destId="{76363CE8-9C74-40B3-856B-8372415182F8}" srcOrd="0" destOrd="0" presId="urn:microsoft.com/office/officeart/2005/8/layout/hierarchy2"/>
    <dgm:cxn modelId="{86882D08-16E8-4ED4-A44A-A79A7F6A2EA1}" type="presParOf" srcId="{76363CE8-9C74-40B3-856B-8372415182F8}" destId="{DB5259D7-3A48-4CD2-88DB-BCE73655AF19}" srcOrd="0" destOrd="0" presId="urn:microsoft.com/office/officeart/2005/8/layout/hierarchy2"/>
    <dgm:cxn modelId="{6B0731EB-389E-4989-A3E3-60A3EB86237B}" type="presParOf" srcId="{D7A8EB85-642B-4819-8909-BFD9246A38E5}" destId="{E21E2D48-910B-4E47-B925-3C43D3527C76}" srcOrd="1" destOrd="0" presId="urn:microsoft.com/office/officeart/2005/8/layout/hierarchy2"/>
    <dgm:cxn modelId="{9F36F628-D51E-4381-B3DD-3FDB670088FE}" type="presParOf" srcId="{E21E2D48-910B-4E47-B925-3C43D3527C76}" destId="{011BD985-E44B-4B8A-8496-D5FE9A15355D}" srcOrd="0" destOrd="0" presId="urn:microsoft.com/office/officeart/2005/8/layout/hierarchy2"/>
    <dgm:cxn modelId="{68B03AD4-1D1F-4E6C-8519-AD124DEE5D9B}" type="presParOf" srcId="{E21E2D48-910B-4E47-B925-3C43D3527C76}" destId="{2C331D3A-9A13-496F-8D64-81EF6A1C29D3}" srcOrd="1" destOrd="0" presId="urn:microsoft.com/office/officeart/2005/8/layout/hierarchy2"/>
    <dgm:cxn modelId="{99EFE02E-E872-4DE3-8009-B879FC7AA671}" type="presParOf" srcId="{2C331D3A-9A13-496F-8D64-81EF6A1C29D3}" destId="{F1FB886D-7094-4A58-936A-31BEF617AB1B}" srcOrd="0" destOrd="0" presId="urn:microsoft.com/office/officeart/2005/8/layout/hierarchy2"/>
    <dgm:cxn modelId="{88C88CB4-FBF5-4D59-BA3B-88014EB8E0EA}" type="presParOf" srcId="{F1FB886D-7094-4A58-936A-31BEF617AB1B}" destId="{66D0CB22-5044-4F6D-8BCB-5AC5C4288C86}" srcOrd="0" destOrd="0" presId="urn:microsoft.com/office/officeart/2005/8/layout/hierarchy2"/>
    <dgm:cxn modelId="{C70D0AE6-DC07-4FB5-AA09-4027B9029006}" type="presParOf" srcId="{2C331D3A-9A13-496F-8D64-81EF6A1C29D3}" destId="{E43843FB-189A-44CE-96D7-688271E4E1FC}" srcOrd="1" destOrd="0" presId="urn:microsoft.com/office/officeart/2005/8/layout/hierarchy2"/>
    <dgm:cxn modelId="{3836EF20-AAB3-4FE4-81A7-16EA382EAF95}" type="presParOf" srcId="{E43843FB-189A-44CE-96D7-688271E4E1FC}" destId="{A924E5C3-B376-45DD-9C23-37885B9B4569}" srcOrd="0" destOrd="0" presId="urn:microsoft.com/office/officeart/2005/8/layout/hierarchy2"/>
    <dgm:cxn modelId="{8AA3223B-2805-4662-AC00-C374326DBA3F}" type="presParOf" srcId="{E43843FB-189A-44CE-96D7-688271E4E1FC}" destId="{C522E833-0123-40E0-BACF-639D7ACF357B}" srcOrd="1" destOrd="0" presId="urn:microsoft.com/office/officeart/2005/8/layout/hierarchy2"/>
    <dgm:cxn modelId="{AF83794B-2BB9-4019-A0E1-B774C8349931}" type="presParOf" srcId="{427608FD-6001-465E-91F1-9114094AF5D7}" destId="{46428BA2-012A-4E08-8809-AE71F65156F2}" srcOrd="2" destOrd="0" presId="urn:microsoft.com/office/officeart/2005/8/layout/hierarchy2"/>
    <dgm:cxn modelId="{1025E39D-B720-440A-9887-87D21E4CC480}" type="presParOf" srcId="{46428BA2-012A-4E08-8809-AE71F65156F2}" destId="{C2AD0550-2A9E-42A9-B34C-EB8AD4E55726}" srcOrd="0" destOrd="0" presId="urn:microsoft.com/office/officeart/2005/8/layout/hierarchy2"/>
    <dgm:cxn modelId="{5B244539-0095-4E23-BA8D-3C5C485A7233}" type="presParOf" srcId="{427608FD-6001-465E-91F1-9114094AF5D7}" destId="{20908BA1-520C-4186-A133-8767B51B1912}" srcOrd="3" destOrd="0" presId="urn:microsoft.com/office/officeart/2005/8/layout/hierarchy2"/>
    <dgm:cxn modelId="{31290E9A-2749-4A6F-B0FF-2B6C9EE141FF}" type="presParOf" srcId="{20908BA1-520C-4186-A133-8767B51B1912}" destId="{77EBD74A-BA28-4450-8472-CE7758BE92F0}" srcOrd="0" destOrd="0" presId="urn:microsoft.com/office/officeart/2005/8/layout/hierarchy2"/>
    <dgm:cxn modelId="{7E4FA781-126E-46F2-91D6-344495C4A1DC}" type="presParOf" srcId="{20908BA1-520C-4186-A133-8767B51B1912}" destId="{605A7DC6-34B6-49FE-8612-59B766A29272}" srcOrd="1" destOrd="0" presId="urn:microsoft.com/office/officeart/2005/8/layout/hierarchy2"/>
    <dgm:cxn modelId="{81BD5EFF-D51D-4E41-9DDB-7C18578223A4}" type="presParOf" srcId="{605A7DC6-34B6-49FE-8612-59B766A29272}" destId="{1F1EE9E5-FDBD-46F9-9C76-D2934221FD83}" srcOrd="0" destOrd="0" presId="urn:microsoft.com/office/officeart/2005/8/layout/hierarchy2"/>
    <dgm:cxn modelId="{FBC81410-72EF-4F6D-B911-6180717FD46F}" type="presParOf" srcId="{1F1EE9E5-FDBD-46F9-9C76-D2934221FD83}" destId="{DAD49E9B-F8CA-49CF-A154-C4F9E5C26725}" srcOrd="0" destOrd="0" presId="urn:microsoft.com/office/officeart/2005/8/layout/hierarchy2"/>
    <dgm:cxn modelId="{FAF30F4B-836E-422D-A5E6-8EE5077A591F}" type="presParOf" srcId="{605A7DC6-34B6-49FE-8612-59B766A29272}" destId="{E8107D47-96B1-4441-942F-E344634E1FCB}" srcOrd="1" destOrd="0" presId="urn:microsoft.com/office/officeart/2005/8/layout/hierarchy2"/>
    <dgm:cxn modelId="{EADFCF9A-228F-423C-9198-144358FA1CB4}" type="presParOf" srcId="{E8107D47-96B1-4441-942F-E344634E1FCB}" destId="{442AEE34-5423-46DF-B47A-F0239BDAC851}" srcOrd="0" destOrd="0" presId="urn:microsoft.com/office/officeart/2005/8/layout/hierarchy2"/>
    <dgm:cxn modelId="{FE92D9B1-78E2-42A0-8B6F-EF3CEEDBDA1D}" type="presParOf" srcId="{E8107D47-96B1-4441-942F-E344634E1FCB}" destId="{D70EAEDE-8AED-487B-A63F-D6B08725E33F}" srcOrd="1" destOrd="0" presId="urn:microsoft.com/office/officeart/2005/8/layout/hierarchy2"/>
    <dgm:cxn modelId="{C00E0529-1911-4403-AED7-76802A26E982}" type="presParOf" srcId="{D70EAEDE-8AED-487B-A63F-D6B08725E33F}" destId="{35A2CE5F-EADF-4CFF-B78A-0078F587AAD5}" srcOrd="0" destOrd="0" presId="urn:microsoft.com/office/officeart/2005/8/layout/hierarchy2"/>
    <dgm:cxn modelId="{64663551-0B44-46E7-B6D7-18D0D8D99D72}" type="presParOf" srcId="{35A2CE5F-EADF-4CFF-B78A-0078F587AAD5}" destId="{33FC0182-A60E-421A-8EAF-37C3E3D5704A}" srcOrd="0" destOrd="0" presId="urn:microsoft.com/office/officeart/2005/8/layout/hierarchy2"/>
    <dgm:cxn modelId="{26095C79-366F-49DA-9811-B502E05BF1ED}" type="presParOf" srcId="{D70EAEDE-8AED-487B-A63F-D6B08725E33F}" destId="{85476C15-99C5-4996-8750-DD84700B32D6}" srcOrd="1" destOrd="0" presId="urn:microsoft.com/office/officeart/2005/8/layout/hierarchy2"/>
    <dgm:cxn modelId="{CD3402D4-DA67-46B8-B56C-E22FDB5487C5}" type="presParOf" srcId="{85476C15-99C5-4996-8750-DD84700B32D6}" destId="{8932C36E-D77F-47F1-AB5D-60816BA08F83}" srcOrd="0" destOrd="0" presId="urn:microsoft.com/office/officeart/2005/8/layout/hierarchy2"/>
    <dgm:cxn modelId="{D349A97C-8632-40CA-80FC-3FCCC128CA0C}" type="presParOf" srcId="{85476C15-99C5-4996-8750-DD84700B32D6}" destId="{44A56A8B-E445-415D-A4E2-DBF4F241836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BB0115-DF02-4D58-902C-B5FEB07524C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4B85799B-B1ED-4880-9D25-66525C29E3F6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15CDA2B2-C01F-43EA-AD79-FD95A3778581}" type="parTrans" cxnId="{819075BC-4B69-4CE6-BFEA-15FD9B9B61EA}">
      <dgm:prSet/>
      <dgm:spPr/>
      <dgm:t>
        <a:bodyPr/>
        <a:lstStyle/>
        <a:p>
          <a:endParaRPr lang="es-EC"/>
        </a:p>
      </dgm:t>
    </dgm:pt>
    <dgm:pt modelId="{F8A0D7F4-A1DF-4937-AA6C-F4BFDC7878F3}" type="sibTrans" cxnId="{819075BC-4B69-4CE6-BFEA-15FD9B9B61EA}">
      <dgm:prSet/>
      <dgm:spPr/>
      <dgm:t>
        <a:bodyPr/>
        <a:lstStyle/>
        <a:p>
          <a:endParaRPr lang="es-EC"/>
        </a:p>
      </dgm:t>
    </dgm:pt>
    <dgm:pt modelId="{0CE124CE-5B0E-442A-8840-EC7C1B3EF9B8}">
      <dgm:prSet phldrT="[Texto]"/>
      <dgm:spPr/>
      <dgm:t>
        <a:bodyPr/>
        <a:lstStyle/>
        <a:p>
          <a:r>
            <a:rPr lang="es-EC" b="1" dirty="0" smtClean="0"/>
            <a:t>INSCRIPCIÓN DE LA RED COMO ORGANIZACIÓN DEL SISTEMA POPULAR Y SOLIDARIO ECUATORIANO</a:t>
          </a:r>
          <a:endParaRPr lang="es-EC" dirty="0"/>
        </a:p>
      </dgm:t>
    </dgm:pt>
    <dgm:pt modelId="{79776CB6-F1C8-4976-8BDF-9F03369294C9}" type="parTrans" cxnId="{C61F858A-16B3-4AA7-94C9-F14C819D1937}">
      <dgm:prSet/>
      <dgm:spPr/>
      <dgm:t>
        <a:bodyPr/>
        <a:lstStyle/>
        <a:p>
          <a:endParaRPr lang="es-EC"/>
        </a:p>
      </dgm:t>
    </dgm:pt>
    <dgm:pt modelId="{2370D851-A46D-46A4-999A-54C0465CA46B}" type="sibTrans" cxnId="{C61F858A-16B3-4AA7-94C9-F14C819D1937}">
      <dgm:prSet/>
      <dgm:spPr/>
      <dgm:t>
        <a:bodyPr/>
        <a:lstStyle/>
        <a:p>
          <a:endParaRPr lang="es-EC"/>
        </a:p>
      </dgm:t>
    </dgm:pt>
    <dgm:pt modelId="{52799499-1E1E-4D32-9F0E-5571E62F5716}">
      <dgm:prSet phldrT="[Texto]"/>
      <dgm:spPr/>
      <dgm:t>
        <a:bodyPr/>
        <a:lstStyle/>
        <a:p>
          <a:r>
            <a:rPr lang="es-EC" b="1" dirty="0" smtClean="0"/>
            <a:t>DIRECCIONAMIENTO ESTRATÉGICO BÁSICO</a:t>
          </a:r>
          <a:endParaRPr lang="es-EC" dirty="0"/>
        </a:p>
      </dgm:t>
    </dgm:pt>
    <dgm:pt modelId="{54061D56-290A-4C36-B172-36ABEC6525D7}" type="parTrans" cxnId="{E0B35588-6CFE-41B3-B410-1274AF99A778}">
      <dgm:prSet/>
      <dgm:spPr/>
      <dgm:t>
        <a:bodyPr/>
        <a:lstStyle/>
        <a:p>
          <a:endParaRPr lang="es-EC"/>
        </a:p>
      </dgm:t>
    </dgm:pt>
    <dgm:pt modelId="{0C2DFF7B-B2F9-47C5-93AC-098F7E493059}" type="sibTrans" cxnId="{E0B35588-6CFE-41B3-B410-1274AF99A778}">
      <dgm:prSet/>
      <dgm:spPr/>
      <dgm:t>
        <a:bodyPr/>
        <a:lstStyle/>
        <a:p>
          <a:endParaRPr lang="es-EC"/>
        </a:p>
      </dgm:t>
    </dgm:pt>
    <dgm:pt modelId="{F5DBB503-C97D-4174-AEB1-66087B75FEA0}">
      <dgm:prSet phldrT="[Texto]"/>
      <dgm:spPr/>
      <dgm:t>
        <a:bodyPr/>
        <a:lstStyle/>
        <a:p>
          <a:r>
            <a:rPr lang="es-EC" b="1" dirty="0" smtClean="0"/>
            <a:t>ESTRUCTURA INTERNA DE LA RED SOLIDARIA</a:t>
          </a:r>
          <a:endParaRPr lang="es-EC" dirty="0"/>
        </a:p>
      </dgm:t>
    </dgm:pt>
    <dgm:pt modelId="{60057E94-AD2C-4197-8C34-A9E06DE27FA8}" type="parTrans" cxnId="{664E9C35-7F81-49EA-B665-60BCB2230F2A}">
      <dgm:prSet/>
      <dgm:spPr/>
      <dgm:t>
        <a:bodyPr/>
        <a:lstStyle/>
        <a:p>
          <a:endParaRPr lang="es-EC"/>
        </a:p>
      </dgm:t>
    </dgm:pt>
    <dgm:pt modelId="{177D45A9-5864-47B4-A08E-5A00F1ECC8DF}" type="sibTrans" cxnId="{664E9C35-7F81-49EA-B665-60BCB2230F2A}">
      <dgm:prSet/>
      <dgm:spPr/>
      <dgm:t>
        <a:bodyPr/>
        <a:lstStyle/>
        <a:p>
          <a:endParaRPr lang="es-EC"/>
        </a:p>
      </dgm:t>
    </dgm:pt>
    <dgm:pt modelId="{882FDDD8-CEAE-406D-BF05-0139A3097048}">
      <dgm:prSet phldrT="[Texto]"/>
      <dgm:spPr/>
      <dgm:t>
        <a:bodyPr/>
        <a:lstStyle/>
        <a:p>
          <a:r>
            <a:rPr lang="es-EC" b="1" dirty="0" smtClean="0"/>
            <a:t>EJES PRINCIPALES DE TRABAJO SOLIDARIO</a:t>
          </a:r>
          <a:endParaRPr lang="es-EC" dirty="0"/>
        </a:p>
      </dgm:t>
    </dgm:pt>
    <dgm:pt modelId="{6C548C9E-0F3F-4291-BBFC-83A8B7B8E1A5}" type="parTrans" cxnId="{FFDEABD6-8A70-4AD9-8013-857462A9EB52}">
      <dgm:prSet/>
      <dgm:spPr/>
      <dgm:t>
        <a:bodyPr/>
        <a:lstStyle/>
        <a:p>
          <a:endParaRPr lang="es-EC"/>
        </a:p>
      </dgm:t>
    </dgm:pt>
    <dgm:pt modelId="{3D4DCF26-562A-49BE-A9A9-CEF6C7DFF665}" type="sibTrans" cxnId="{FFDEABD6-8A70-4AD9-8013-857462A9EB52}">
      <dgm:prSet/>
      <dgm:spPr/>
      <dgm:t>
        <a:bodyPr/>
        <a:lstStyle/>
        <a:p>
          <a:endParaRPr lang="es-EC"/>
        </a:p>
      </dgm:t>
    </dgm:pt>
    <dgm:pt modelId="{3632AC1A-EA65-4228-AA67-71D83E10F513}" type="pres">
      <dgm:prSet presAssocID="{C0BB0115-DF02-4D58-902C-B5FEB07524C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A63CA85-EE8A-4416-A10A-D266F21588CF}" type="pres">
      <dgm:prSet presAssocID="{4B85799B-B1ED-4880-9D25-66525C29E3F6}" presName="centerShape" presStyleLbl="node0" presStyleIdx="0" presStyleCnt="1"/>
      <dgm:spPr/>
      <dgm:t>
        <a:bodyPr/>
        <a:lstStyle/>
        <a:p>
          <a:endParaRPr lang="es-EC"/>
        </a:p>
      </dgm:t>
    </dgm:pt>
    <dgm:pt modelId="{65631EB4-2854-4B08-BEE2-C57D3F87C01F}" type="pres">
      <dgm:prSet presAssocID="{79776CB6-F1C8-4976-8BDF-9F03369294C9}" presName="parTrans" presStyleLbl="bgSibTrans2D1" presStyleIdx="0" presStyleCnt="4"/>
      <dgm:spPr/>
      <dgm:t>
        <a:bodyPr/>
        <a:lstStyle/>
        <a:p>
          <a:endParaRPr lang="es-EC"/>
        </a:p>
      </dgm:t>
    </dgm:pt>
    <dgm:pt modelId="{EEEF6757-4C1A-4F65-B9B5-ADF619B3148A}" type="pres">
      <dgm:prSet presAssocID="{0CE124CE-5B0E-442A-8840-EC7C1B3EF9B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0D8DE5-4DB2-4405-B7BB-6931C886CCE1}" type="pres">
      <dgm:prSet presAssocID="{54061D56-290A-4C36-B172-36ABEC6525D7}" presName="parTrans" presStyleLbl="bgSibTrans2D1" presStyleIdx="1" presStyleCnt="4"/>
      <dgm:spPr/>
      <dgm:t>
        <a:bodyPr/>
        <a:lstStyle/>
        <a:p>
          <a:endParaRPr lang="es-EC"/>
        </a:p>
      </dgm:t>
    </dgm:pt>
    <dgm:pt modelId="{2BED0A13-509C-4410-A926-228DDCC43B62}" type="pres">
      <dgm:prSet presAssocID="{52799499-1E1E-4D32-9F0E-5571E62F571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129E9C-6009-4B7F-8592-0075521A45FF}" type="pres">
      <dgm:prSet presAssocID="{60057E94-AD2C-4197-8C34-A9E06DE27FA8}" presName="parTrans" presStyleLbl="bgSibTrans2D1" presStyleIdx="2" presStyleCnt="4"/>
      <dgm:spPr/>
      <dgm:t>
        <a:bodyPr/>
        <a:lstStyle/>
        <a:p>
          <a:endParaRPr lang="es-EC"/>
        </a:p>
      </dgm:t>
    </dgm:pt>
    <dgm:pt modelId="{5F9A83E2-4AE8-43BC-97B0-5F319628D5CC}" type="pres">
      <dgm:prSet presAssocID="{F5DBB503-C97D-4174-AEB1-66087B75FEA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FD93BC-B28B-4015-ACDF-70E5AC52D517}" type="pres">
      <dgm:prSet presAssocID="{6C548C9E-0F3F-4291-BBFC-83A8B7B8E1A5}" presName="parTrans" presStyleLbl="bgSibTrans2D1" presStyleIdx="3" presStyleCnt="4"/>
      <dgm:spPr/>
      <dgm:t>
        <a:bodyPr/>
        <a:lstStyle/>
        <a:p>
          <a:endParaRPr lang="es-EC"/>
        </a:p>
      </dgm:t>
    </dgm:pt>
    <dgm:pt modelId="{9640E1B0-3C21-4591-B372-86A19742E86B}" type="pres">
      <dgm:prSet presAssocID="{882FDDD8-CEAE-406D-BF05-0139A309704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E289418-3643-4EE5-BA9E-D1637CE8C6A8}" type="presOf" srcId="{60057E94-AD2C-4197-8C34-A9E06DE27FA8}" destId="{CA129E9C-6009-4B7F-8592-0075521A45FF}" srcOrd="0" destOrd="0" presId="urn:microsoft.com/office/officeart/2005/8/layout/radial4"/>
    <dgm:cxn modelId="{C61F858A-16B3-4AA7-94C9-F14C819D1937}" srcId="{4B85799B-B1ED-4880-9D25-66525C29E3F6}" destId="{0CE124CE-5B0E-442A-8840-EC7C1B3EF9B8}" srcOrd="0" destOrd="0" parTransId="{79776CB6-F1C8-4976-8BDF-9F03369294C9}" sibTransId="{2370D851-A46D-46A4-999A-54C0465CA46B}"/>
    <dgm:cxn modelId="{E0B35588-6CFE-41B3-B410-1274AF99A778}" srcId="{4B85799B-B1ED-4880-9D25-66525C29E3F6}" destId="{52799499-1E1E-4D32-9F0E-5571E62F5716}" srcOrd="1" destOrd="0" parTransId="{54061D56-290A-4C36-B172-36ABEC6525D7}" sibTransId="{0C2DFF7B-B2F9-47C5-93AC-098F7E493059}"/>
    <dgm:cxn modelId="{FFDEABD6-8A70-4AD9-8013-857462A9EB52}" srcId="{4B85799B-B1ED-4880-9D25-66525C29E3F6}" destId="{882FDDD8-CEAE-406D-BF05-0139A3097048}" srcOrd="3" destOrd="0" parTransId="{6C548C9E-0F3F-4291-BBFC-83A8B7B8E1A5}" sibTransId="{3D4DCF26-562A-49BE-A9A9-CEF6C7DFF665}"/>
    <dgm:cxn modelId="{664E9C35-7F81-49EA-B665-60BCB2230F2A}" srcId="{4B85799B-B1ED-4880-9D25-66525C29E3F6}" destId="{F5DBB503-C97D-4174-AEB1-66087B75FEA0}" srcOrd="2" destOrd="0" parTransId="{60057E94-AD2C-4197-8C34-A9E06DE27FA8}" sibTransId="{177D45A9-5864-47B4-A08E-5A00F1ECC8DF}"/>
    <dgm:cxn modelId="{35B05B2C-43CF-480C-ABE8-2CFCA267EAC7}" type="presOf" srcId="{4B85799B-B1ED-4880-9D25-66525C29E3F6}" destId="{CA63CA85-EE8A-4416-A10A-D266F21588CF}" srcOrd="0" destOrd="0" presId="urn:microsoft.com/office/officeart/2005/8/layout/radial4"/>
    <dgm:cxn modelId="{819075BC-4B69-4CE6-BFEA-15FD9B9B61EA}" srcId="{C0BB0115-DF02-4D58-902C-B5FEB07524CD}" destId="{4B85799B-B1ED-4880-9D25-66525C29E3F6}" srcOrd="0" destOrd="0" parTransId="{15CDA2B2-C01F-43EA-AD79-FD95A3778581}" sibTransId="{F8A0D7F4-A1DF-4937-AA6C-F4BFDC7878F3}"/>
    <dgm:cxn modelId="{37FB8EFF-60C1-41F2-B14A-90C1897DD95A}" type="presOf" srcId="{79776CB6-F1C8-4976-8BDF-9F03369294C9}" destId="{65631EB4-2854-4B08-BEE2-C57D3F87C01F}" srcOrd="0" destOrd="0" presId="urn:microsoft.com/office/officeart/2005/8/layout/radial4"/>
    <dgm:cxn modelId="{B2147129-02B7-4D48-AF9C-F9FAB620D000}" type="presOf" srcId="{6C548C9E-0F3F-4291-BBFC-83A8B7B8E1A5}" destId="{6CFD93BC-B28B-4015-ACDF-70E5AC52D517}" srcOrd="0" destOrd="0" presId="urn:microsoft.com/office/officeart/2005/8/layout/radial4"/>
    <dgm:cxn modelId="{9790F8F4-10B4-4B2F-BEDD-AC17B122A7E7}" type="presOf" srcId="{F5DBB503-C97D-4174-AEB1-66087B75FEA0}" destId="{5F9A83E2-4AE8-43BC-97B0-5F319628D5CC}" srcOrd="0" destOrd="0" presId="urn:microsoft.com/office/officeart/2005/8/layout/radial4"/>
    <dgm:cxn modelId="{71761EE0-9B83-4F89-9B63-7EA24E5E747F}" type="presOf" srcId="{52799499-1E1E-4D32-9F0E-5571E62F5716}" destId="{2BED0A13-509C-4410-A926-228DDCC43B62}" srcOrd="0" destOrd="0" presId="urn:microsoft.com/office/officeart/2005/8/layout/radial4"/>
    <dgm:cxn modelId="{0220BE58-6607-49DA-8AFE-05E71B9B360E}" type="presOf" srcId="{882FDDD8-CEAE-406D-BF05-0139A3097048}" destId="{9640E1B0-3C21-4591-B372-86A19742E86B}" srcOrd="0" destOrd="0" presId="urn:microsoft.com/office/officeart/2005/8/layout/radial4"/>
    <dgm:cxn modelId="{654A4581-E88D-4AC5-8051-1D1BC9B32A54}" type="presOf" srcId="{C0BB0115-DF02-4D58-902C-B5FEB07524CD}" destId="{3632AC1A-EA65-4228-AA67-71D83E10F513}" srcOrd="0" destOrd="0" presId="urn:microsoft.com/office/officeart/2005/8/layout/radial4"/>
    <dgm:cxn modelId="{76296348-E153-4AE8-B028-915560AA671B}" type="presOf" srcId="{0CE124CE-5B0E-442A-8840-EC7C1B3EF9B8}" destId="{EEEF6757-4C1A-4F65-B9B5-ADF619B3148A}" srcOrd="0" destOrd="0" presId="urn:microsoft.com/office/officeart/2005/8/layout/radial4"/>
    <dgm:cxn modelId="{707DD52F-0F14-459D-872A-2BC17076E246}" type="presOf" srcId="{54061D56-290A-4C36-B172-36ABEC6525D7}" destId="{270D8DE5-4DB2-4405-B7BB-6931C886CCE1}" srcOrd="0" destOrd="0" presId="urn:microsoft.com/office/officeart/2005/8/layout/radial4"/>
    <dgm:cxn modelId="{D4132D24-56C9-400F-A64B-0F67CD44B3E2}" type="presParOf" srcId="{3632AC1A-EA65-4228-AA67-71D83E10F513}" destId="{CA63CA85-EE8A-4416-A10A-D266F21588CF}" srcOrd="0" destOrd="0" presId="urn:microsoft.com/office/officeart/2005/8/layout/radial4"/>
    <dgm:cxn modelId="{B0488F74-4D34-4E7E-825C-056C6A480E32}" type="presParOf" srcId="{3632AC1A-EA65-4228-AA67-71D83E10F513}" destId="{65631EB4-2854-4B08-BEE2-C57D3F87C01F}" srcOrd="1" destOrd="0" presId="urn:microsoft.com/office/officeart/2005/8/layout/radial4"/>
    <dgm:cxn modelId="{BCD7E3BB-77DA-4000-920E-375A7A5ADC23}" type="presParOf" srcId="{3632AC1A-EA65-4228-AA67-71D83E10F513}" destId="{EEEF6757-4C1A-4F65-B9B5-ADF619B3148A}" srcOrd="2" destOrd="0" presId="urn:microsoft.com/office/officeart/2005/8/layout/radial4"/>
    <dgm:cxn modelId="{B6EB73EC-BB42-4E1C-B330-351B8B9A4E48}" type="presParOf" srcId="{3632AC1A-EA65-4228-AA67-71D83E10F513}" destId="{270D8DE5-4DB2-4405-B7BB-6931C886CCE1}" srcOrd="3" destOrd="0" presId="urn:microsoft.com/office/officeart/2005/8/layout/radial4"/>
    <dgm:cxn modelId="{99A2B036-D7D4-43AC-8159-2D5003B7D34C}" type="presParOf" srcId="{3632AC1A-EA65-4228-AA67-71D83E10F513}" destId="{2BED0A13-509C-4410-A926-228DDCC43B62}" srcOrd="4" destOrd="0" presId="urn:microsoft.com/office/officeart/2005/8/layout/radial4"/>
    <dgm:cxn modelId="{2D2980A3-7736-4FA7-8157-512B0CC610C1}" type="presParOf" srcId="{3632AC1A-EA65-4228-AA67-71D83E10F513}" destId="{CA129E9C-6009-4B7F-8592-0075521A45FF}" srcOrd="5" destOrd="0" presId="urn:microsoft.com/office/officeart/2005/8/layout/radial4"/>
    <dgm:cxn modelId="{9BA25182-5314-4465-8A63-E215855F7081}" type="presParOf" srcId="{3632AC1A-EA65-4228-AA67-71D83E10F513}" destId="{5F9A83E2-4AE8-43BC-97B0-5F319628D5CC}" srcOrd="6" destOrd="0" presId="urn:microsoft.com/office/officeart/2005/8/layout/radial4"/>
    <dgm:cxn modelId="{27F06BC8-B0C7-4F8F-AA1A-80F93C68B6A8}" type="presParOf" srcId="{3632AC1A-EA65-4228-AA67-71D83E10F513}" destId="{6CFD93BC-B28B-4015-ACDF-70E5AC52D517}" srcOrd="7" destOrd="0" presId="urn:microsoft.com/office/officeart/2005/8/layout/radial4"/>
    <dgm:cxn modelId="{5517BF52-DC72-47E8-9609-3918EC090AA7}" type="presParOf" srcId="{3632AC1A-EA65-4228-AA67-71D83E10F513}" destId="{9640E1B0-3C21-4591-B372-86A19742E86B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4990E4-5C7C-4875-8319-C17DDBB9EEB3}" type="doc">
      <dgm:prSet loTypeId="urn:microsoft.com/office/officeart/2005/8/layout/cycle4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2609EC86-D7E3-4228-B2DD-D3E72770DDC6}">
      <dgm:prSet phldrT="[Texto]"/>
      <dgm:spPr/>
      <dgm:t>
        <a:bodyPr/>
        <a:lstStyle/>
        <a:p>
          <a:r>
            <a:rPr lang="es-EC" dirty="0" smtClean="0"/>
            <a:t>Eje 1</a:t>
          </a:r>
          <a:endParaRPr lang="es-EC" dirty="0"/>
        </a:p>
      </dgm:t>
    </dgm:pt>
    <dgm:pt modelId="{8D6B7DEE-703F-4B60-98A1-B01225E4A553}" type="parTrans" cxnId="{01C7FC8A-4DC0-4C20-AD7C-C2830A58D673}">
      <dgm:prSet/>
      <dgm:spPr/>
      <dgm:t>
        <a:bodyPr/>
        <a:lstStyle/>
        <a:p>
          <a:endParaRPr lang="es-EC"/>
        </a:p>
      </dgm:t>
    </dgm:pt>
    <dgm:pt modelId="{46AC4944-A74E-4389-8833-37E44D1799A0}" type="sibTrans" cxnId="{01C7FC8A-4DC0-4C20-AD7C-C2830A58D673}">
      <dgm:prSet/>
      <dgm:spPr/>
      <dgm:t>
        <a:bodyPr/>
        <a:lstStyle/>
        <a:p>
          <a:endParaRPr lang="es-EC"/>
        </a:p>
      </dgm:t>
    </dgm:pt>
    <dgm:pt modelId="{C7B4E088-A897-4ED8-85EE-CDCB7190DFDA}">
      <dgm:prSet phldrT="[Texto]"/>
      <dgm:spPr/>
      <dgm:t>
        <a:bodyPr/>
        <a:lstStyle/>
        <a:p>
          <a:r>
            <a:rPr lang="es-EC" dirty="0" smtClean="0"/>
            <a:t>Gestión de la red y proyectos autosustentables</a:t>
          </a:r>
          <a:endParaRPr lang="es-EC" dirty="0"/>
        </a:p>
      </dgm:t>
    </dgm:pt>
    <dgm:pt modelId="{14F1A1D7-E666-407B-A456-21C7EE05F699}" type="parTrans" cxnId="{E42B13A2-5A52-4EBB-A4EC-C3A8F3F0BAA8}">
      <dgm:prSet/>
      <dgm:spPr/>
      <dgm:t>
        <a:bodyPr/>
        <a:lstStyle/>
        <a:p>
          <a:endParaRPr lang="es-EC"/>
        </a:p>
      </dgm:t>
    </dgm:pt>
    <dgm:pt modelId="{2C39B49C-8AC6-4E50-ADFF-66AA848899F6}" type="sibTrans" cxnId="{E42B13A2-5A52-4EBB-A4EC-C3A8F3F0BAA8}">
      <dgm:prSet/>
      <dgm:spPr/>
      <dgm:t>
        <a:bodyPr/>
        <a:lstStyle/>
        <a:p>
          <a:endParaRPr lang="es-EC"/>
        </a:p>
      </dgm:t>
    </dgm:pt>
    <dgm:pt modelId="{0B2CBB1A-9A6A-4D06-B949-C3D388C3CBFD}">
      <dgm:prSet phldrT="[Texto]"/>
      <dgm:spPr/>
      <dgm:t>
        <a:bodyPr/>
        <a:lstStyle/>
        <a:p>
          <a:r>
            <a:rPr lang="es-EC" dirty="0" smtClean="0"/>
            <a:t>Eje 2</a:t>
          </a:r>
          <a:endParaRPr lang="es-EC" dirty="0"/>
        </a:p>
      </dgm:t>
    </dgm:pt>
    <dgm:pt modelId="{59E0DF3F-5726-4FBD-8B45-FA07CCB304A1}" type="parTrans" cxnId="{51464EE4-8638-44AA-A9D7-DC670CC8B37D}">
      <dgm:prSet/>
      <dgm:spPr/>
      <dgm:t>
        <a:bodyPr/>
        <a:lstStyle/>
        <a:p>
          <a:endParaRPr lang="es-EC"/>
        </a:p>
      </dgm:t>
    </dgm:pt>
    <dgm:pt modelId="{37CF648C-A4B5-48A2-A6D3-ED2E7B99B876}" type="sibTrans" cxnId="{51464EE4-8638-44AA-A9D7-DC670CC8B37D}">
      <dgm:prSet/>
      <dgm:spPr/>
      <dgm:t>
        <a:bodyPr/>
        <a:lstStyle/>
        <a:p>
          <a:endParaRPr lang="es-EC"/>
        </a:p>
      </dgm:t>
    </dgm:pt>
    <dgm:pt modelId="{A2FEC4E5-54B7-4D79-849A-731F605F01ED}">
      <dgm:prSet phldrT="[Texto]"/>
      <dgm:spPr/>
      <dgm:t>
        <a:bodyPr/>
        <a:lstStyle/>
        <a:p>
          <a:r>
            <a:rPr lang="es-EC" dirty="0" smtClean="0"/>
            <a:t>Circuitos de comercialización solidarios</a:t>
          </a:r>
          <a:endParaRPr lang="es-EC" dirty="0"/>
        </a:p>
      </dgm:t>
    </dgm:pt>
    <dgm:pt modelId="{E2689021-1604-4D20-9C94-BF470EF13D19}" type="parTrans" cxnId="{9ACD1A8A-E616-471E-862A-800CA6C157AE}">
      <dgm:prSet/>
      <dgm:spPr/>
      <dgm:t>
        <a:bodyPr/>
        <a:lstStyle/>
        <a:p>
          <a:endParaRPr lang="es-EC"/>
        </a:p>
      </dgm:t>
    </dgm:pt>
    <dgm:pt modelId="{F01F950C-EEFF-4530-BC74-D910A36C44D7}" type="sibTrans" cxnId="{9ACD1A8A-E616-471E-862A-800CA6C157AE}">
      <dgm:prSet/>
      <dgm:spPr/>
      <dgm:t>
        <a:bodyPr/>
        <a:lstStyle/>
        <a:p>
          <a:endParaRPr lang="es-EC"/>
        </a:p>
      </dgm:t>
    </dgm:pt>
    <dgm:pt modelId="{46AB4C38-DE7A-43B7-B1E7-B2BCA5CF609D}">
      <dgm:prSet phldrT="[Texto]"/>
      <dgm:spPr/>
      <dgm:t>
        <a:bodyPr/>
        <a:lstStyle/>
        <a:p>
          <a:r>
            <a:rPr lang="es-EC" dirty="0" smtClean="0"/>
            <a:t>Eje 3</a:t>
          </a:r>
          <a:endParaRPr lang="es-EC" dirty="0"/>
        </a:p>
      </dgm:t>
    </dgm:pt>
    <dgm:pt modelId="{BE538E3B-8B68-4BB9-AEFB-A0FB9CB8C61B}" type="parTrans" cxnId="{7857FBDC-921C-4A32-B38C-24955D751639}">
      <dgm:prSet/>
      <dgm:spPr/>
      <dgm:t>
        <a:bodyPr/>
        <a:lstStyle/>
        <a:p>
          <a:endParaRPr lang="es-EC"/>
        </a:p>
      </dgm:t>
    </dgm:pt>
    <dgm:pt modelId="{EA06A27F-5AFB-4F14-A0D5-3CE5A3AA7AB8}" type="sibTrans" cxnId="{7857FBDC-921C-4A32-B38C-24955D751639}">
      <dgm:prSet/>
      <dgm:spPr/>
      <dgm:t>
        <a:bodyPr/>
        <a:lstStyle/>
        <a:p>
          <a:endParaRPr lang="es-EC"/>
        </a:p>
      </dgm:t>
    </dgm:pt>
    <dgm:pt modelId="{E97EFA76-C3AC-4211-A478-6CB0D6BDB199}">
      <dgm:prSet phldrT="[Texto]"/>
      <dgm:spPr/>
      <dgm:t>
        <a:bodyPr/>
        <a:lstStyle/>
        <a:p>
          <a:r>
            <a:rPr lang="es-EC" dirty="0" smtClean="0"/>
            <a:t>Comunicación Intercultural de Experiencias y Saberes</a:t>
          </a:r>
          <a:endParaRPr lang="es-EC" dirty="0"/>
        </a:p>
      </dgm:t>
    </dgm:pt>
    <dgm:pt modelId="{FE6A07F9-CD96-4A40-A87C-F62358216C89}" type="parTrans" cxnId="{F3965E81-C01F-4C25-B7DB-7263AD73176F}">
      <dgm:prSet/>
      <dgm:spPr/>
      <dgm:t>
        <a:bodyPr/>
        <a:lstStyle/>
        <a:p>
          <a:endParaRPr lang="es-EC"/>
        </a:p>
      </dgm:t>
    </dgm:pt>
    <dgm:pt modelId="{BE37D352-C6E6-48FC-BE67-76C04CC2A06C}" type="sibTrans" cxnId="{F3965E81-C01F-4C25-B7DB-7263AD73176F}">
      <dgm:prSet/>
      <dgm:spPr/>
      <dgm:t>
        <a:bodyPr/>
        <a:lstStyle/>
        <a:p>
          <a:endParaRPr lang="es-EC"/>
        </a:p>
      </dgm:t>
    </dgm:pt>
    <dgm:pt modelId="{2F28CDC8-D039-4011-AEF9-DCB49BA6AC7B}">
      <dgm:prSet phldrT="[Texto]"/>
      <dgm:spPr/>
      <dgm:t>
        <a:bodyPr/>
        <a:lstStyle/>
        <a:p>
          <a:r>
            <a:rPr lang="es-EC" dirty="0" smtClean="0"/>
            <a:t>Eje 4</a:t>
          </a:r>
          <a:endParaRPr lang="es-EC" dirty="0"/>
        </a:p>
      </dgm:t>
    </dgm:pt>
    <dgm:pt modelId="{3A75D63D-9425-4E40-8485-0E087614A49D}" type="parTrans" cxnId="{497C3AB3-6EEC-425C-B8D9-9D6412A7A35B}">
      <dgm:prSet/>
      <dgm:spPr/>
      <dgm:t>
        <a:bodyPr/>
        <a:lstStyle/>
        <a:p>
          <a:endParaRPr lang="es-EC"/>
        </a:p>
      </dgm:t>
    </dgm:pt>
    <dgm:pt modelId="{2AD16065-2DDE-4905-9998-32F71F803C9C}" type="sibTrans" cxnId="{497C3AB3-6EEC-425C-B8D9-9D6412A7A35B}">
      <dgm:prSet/>
      <dgm:spPr/>
      <dgm:t>
        <a:bodyPr/>
        <a:lstStyle/>
        <a:p>
          <a:endParaRPr lang="es-EC"/>
        </a:p>
      </dgm:t>
    </dgm:pt>
    <dgm:pt modelId="{1E5884C9-C8A8-4E77-853F-9E3B695A137C}">
      <dgm:prSet phldrT="[Texto]"/>
      <dgm:spPr/>
      <dgm:t>
        <a:bodyPr/>
        <a:lstStyle/>
        <a:p>
          <a:r>
            <a:rPr lang="es-EC" dirty="0" smtClean="0"/>
            <a:t>Incidencia Política Solidaria</a:t>
          </a:r>
          <a:endParaRPr lang="es-EC" dirty="0"/>
        </a:p>
      </dgm:t>
    </dgm:pt>
    <dgm:pt modelId="{764F7FC8-4959-40ED-98BC-08DF745ABDE6}" type="parTrans" cxnId="{37047A80-FF00-489F-AB18-FC635AD4BCCD}">
      <dgm:prSet/>
      <dgm:spPr/>
      <dgm:t>
        <a:bodyPr/>
        <a:lstStyle/>
        <a:p>
          <a:endParaRPr lang="es-EC"/>
        </a:p>
      </dgm:t>
    </dgm:pt>
    <dgm:pt modelId="{35756D72-4798-4BF9-A940-C1B3AF451DC9}" type="sibTrans" cxnId="{37047A80-FF00-489F-AB18-FC635AD4BCCD}">
      <dgm:prSet/>
      <dgm:spPr/>
      <dgm:t>
        <a:bodyPr/>
        <a:lstStyle/>
        <a:p>
          <a:endParaRPr lang="es-EC"/>
        </a:p>
      </dgm:t>
    </dgm:pt>
    <dgm:pt modelId="{7279F828-FA4A-4602-BBF9-B05A66E3C47C}" type="pres">
      <dgm:prSet presAssocID="{1E4990E4-5C7C-4875-8319-C17DDBB9EEB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AC04C4B-F481-4E50-A4F7-9014EA823630}" type="pres">
      <dgm:prSet presAssocID="{1E4990E4-5C7C-4875-8319-C17DDBB9EEB3}" presName="children" presStyleCnt="0"/>
      <dgm:spPr/>
    </dgm:pt>
    <dgm:pt modelId="{5E61FE09-7BE1-4232-BD15-CC4306566819}" type="pres">
      <dgm:prSet presAssocID="{1E4990E4-5C7C-4875-8319-C17DDBB9EEB3}" presName="child1group" presStyleCnt="0"/>
      <dgm:spPr/>
    </dgm:pt>
    <dgm:pt modelId="{7C24B210-02BC-4B11-91BF-7227DA31D092}" type="pres">
      <dgm:prSet presAssocID="{1E4990E4-5C7C-4875-8319-C17DDBB9EEB3}" presName="child1" presStyleLbl="bgAcc1" presStyleIdx="0" presStyleCnt="4"/>
      <dgm:spPr/>
      <dgm:t>
        <a:bodyPr/>
        <a:lstStyle/>
        <a:p>
          <a:endParaRPr lang="es-EC"/>
        </a:p>
      </dgm:t>
    </dgm:pt>
    <dgm:pt modelId="{C5F411D5-3366-4560-A195-F98076307EA8}" type="pres">
      <dgm:prSet presAssocID="{1E4990E4-5C7C-4875-8319-C17DDBB9EEB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63AA2F-C5AE-4F0F-AC96-02D5DF36C695}" type="pres">
      <dgm:prSet presAssocID="{1E4990E4-5C7C-4875-8319-C17DDBB9EEB3}" presName="child2group" presStyleCnt="0"/>
      <dgm:spPr/>
    </dgm:pt>
    <dgm:pt modelId="{EF345DA3-E29B-41FF-941F-69F9A0E7826F}" type="pres">
      <dgm:prSet presAssocID="{1E4990E4-5C7C-4875-8319-C17DDBB9EEB3}" presName="child2" presStyleLbl="bgAcc1" presStyleIdx="1" presStyleCnt="4"/>
      <dgm:spPr/>
      <dgm:t>
        <a:bodyPr/>
        <a:lstStyle/>
        <a:p>
          <a:endParaRPr lang="es-EC"/>
        </a:p>
      </dgm:t>
    </dgm:pt>
    <dgm:pt modelId="{5EBCD5EE-9C1C-4524-9E9B-F929F5C43DF3}" type="pres">
      <dgm:prSet presAssocID="{1E4990E4-5C7C-4875-8319-C17DDBB9EEB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D91931-B52A-4ADE-9C0C-859039858EA0}" type="pres">
      <dgm:prSet presAssocID="{1E4990E4-5C7C-4875-8319-C17DDBB9EEB3}" presName="child3group" presStyleCnt="0"/>
      <dgm:spPr/>
    </dgm:pt>
    <dgm:pt modelId="{22FB7719-FA3B-44B2-BA3E-29183C8D6F9D}" type="pres">
      <dgm:prSet presAssocID="{1E4990E4-5C7C-4875-8319-C17DDBB9EEB3}" presName="child3" presStyleLbl="bgAcc1" presStyleIdx="2" presStyleCnt="4"/>
      <dgm:spPr/>
      <dgm:t>
        <a:bodyPr/>
        <a:lstStyle/>
        <a:p>
          <a:endParaRPr lang="es-EC"/>
        </a:p>
      </dgm:t>
    </dgm:pt>
    <dgm:pt modelId="{10B19B28-3FD6-412B-8EF1-E5E568457CC8}" type="pres">
      <dgm:prSet presAssocID="{1E4990E4-5C7C-4875-8319-C17DDBB9EEB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B0C5C8-732F-4B16-9AAE-D8A23E981839}" type="pres">
      <dgm:prSet presAssocID="{1E4990E4-5C7C-4875-8319-C17DDBB9EEB3}" presName="child4group" presStyleCnt="0"/>
      <dgm:spPr/>
    </dgm:pt>
    <dgm:pt modelId="{82E80261-0351-4A9D-A711-1EA0122059DA}" type="pres">
      <dgm:prSet presAssocID="{1E4990E4-5C7C-4875-8319-C17DDBB9EEB3}" presName="child4" presStyleLbl="bgAcc1" presStyleIdx="3" presStyleCnt="4"/>
      <dgm:spPr/>
      <dgm:t>
        <a:bodyPr/>
        <a:lstStyle/>
        <a:p>
          <a:endParaRPr lang="es-EC"/>
        </a:p>
      </dgm:t>
    </dgm:pt>
    <dgm:pt modelId="{F2F7FB16-754E-45C5-99EB-7B008D2F4953}" type="pres">
      <dgm:prSet presAssocID="{1E4990E4-5C7C-4875-8319-C17DDBB9EEB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822239-451F-4527-B996-A21CBAE6FF74}" type="pres">
      <dgm:prSet presAssocID="{1E4990E4-5C7C-4875-8319-C17DDBB9EEB3}" presName="childPlaceholder" presStyleCnt="0"/>
      <dgm:spPr/>
    </dgm:pt>
    <dgm:pt modelId="{72C7E6FC-9BF1-40AC-955B-5E24E573CC9E}" type="pres">
      <dgm:prSet presAssocID="{1E4990E4-5C7C-4875-8319-C17DDBB9EEB3}" presName="circle" presStyleCnt="0"/>
      <dgm:spPr/>
    </dgm:pt>
    <dgm:pt modelId="{1BBAD880-BB10-4FA0-824E-B653254E55BA}" type="pres">
      <dgm:prSet presAssocID="{1E4990E4-5C7C-4875-8319-C17DDBB9EEB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846CEC-EBBA-4439-83D9-C56A720F35D2}" type="pres">
      <dgm:prSet presAssocID="{1E4990E4-5C7C-4875-8319-C17DDBB9EEB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374D6A-0537-41D6-94B0-B949318F66AA}" type="pres">
      <dgm:prSet presAssocID="{1E4990E4-5C7C-4875-8319-C17DDBB9EEB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AD0AC0-740A-4F64-AA19-CBF04F0BEAE9}" type="pres">
      <dgm:prSet presAssocID="{1E4990E4-5C7C-4875-8319-C17DDBB9EEB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960B82-1444-408D-A99B-0C86CFE6836F}" type="pres">
      <dgm:prSet presAssocID="{1E4990E4-5C7C-4875-8319-C17DDBB9EEB3}" presName="quadrantPlaceholder" presStyleCnt="0"/>
      <dgm:spPr/>
    </dgm:pt>
    <dgm:pt modelId="{229415AA-E60C-4B8E-82BB-19109E60D51F}" type="pres">
      <dgm:prSet presAssocID="{1E4990E4-5C7C-4875-8319-C17DDBB9EEB3}" presName="center1" presStyleLbl="fgShp" presStyleIdx="0" presStyleCnt="2"/>
      <dgm:spPr/>
    </dgm:pt>
    <dgm:pt modelId="{22FE56CE-DBB5-4527-86B1-64BFFD33A919}" type="pres">
      <dgm:prSet presAssocID="{1E4990E4-5C7C-4875-8319-C17DDBB9EEB3}" presName="center2" presStyleLbl="fgShp" presStyleIdx="1" presStyleCnt="2"/>
      <dgm:spPr/>
    </dgm:pt>
  </dgm:ptLst>
  <dgm:cxnLst>
    <dgm:cxn modelId="{51464EE4-8638-44AA-A9D7-DC670CC8B37D}" srcId="{1E4990E4-5C7C-4875-8319-C17DDBB9EEB3}" destId="{0B2CBB1A-9A6A-4D06-B949-C3D388C3CBFD}" srcOrd="1" destOrd="0" parTransId="{59E0DF3F-5726-4FBD-8B45-FA07CCB304A1}" sibTransId="{37CF648C-A4B5-48A2-A6D3-ED2E7B99B876}"/>
    <dgm:cxn modelId="{7857FBDC-921C-4A32-B38C-24955D751639}" srcId="{1E4990E4-5C7C-4875-8319-C17DDBB9EEB3}" destId="{46AB4C38-DE7A-43B7-B1E7-B2BCA5CF609D}" srcOrd="2" destOrd="0" parTransId="{BE538E3B-8B68-4BB9-AEFB-A0FB9CB8C61B}" sibTransId="{EA06A27F-5AFB-4F14-A0D5-3CE5A3AA7AB8}"/>
    <dgm:cxn modelId="{F3965E81-C01F-4C25-B7DB-7263AD73176F}" srcId="{46AB4C38-DE7A-43B7-B1E7-B2BCA5CF609D}" destId="{E97EFA76-C3AC-4211-A478-6CB0D6BDB199}" srcOrd="0" destOrd="0" parTransId="{FE6A07F9-CD96-4A40-A87C-F62358216C89}" sibTransId="{BE37D352-C6E6-48FC-BE67-76C04CC2A06C}"/>
    <dgm:cxn modelId="{93CF7CB6-4E4F-46FE-83DB-BADA9B8AC3DE}" type="presOf" srcId="{0B2CBB1A-9A6A-4D06-B949-C3D388C3CBFD}" destId="{90846CEC-EBBA-4439-83D9-C56A720F35D2}" srcOrd="0" destOrd="0" presId="urn:microsoft.com/office/officeart/2005/8/layout/cycle4"/>
    <dgm:cxn modelId="{FB22E4ED-4573-4F25-831B-440844E2C430}" type="presOf" srcId="{2609EC86-D7E3-4228-B2DD-D3E72770DDC6}" destId="{1BBAD880-BB10-4FA0-824E-B653254E55BA}" srcOrd="0" destOrd="0" presId="urn:microsoft.com/office/officeart/2005/8/layout/cycle4"/>
    <dgm:cxn modelId="{9ACD1A8A-E616-471E-862A-800CA6C157AE}" srcId="{0B2CBB1A-9A6A-4D06-B949-C3D388C3CBFD}" destId="{A2FEC4E5-54B7-4D79-849A-731F605F01ED}" srcOrd="0" destOrd="0" parTransId="{E2689021-1604-4D20-9C94-BF470EF13D19}" sibTransId="{F01F950C-EEFF-4530-BC74-D910A36C44D7}"/>
    <dgm:cxn modelId="{497C3AB3-6EEC-425C-B8D9-9D6412A7A35B}" srcId="{1E4990E4-5C7C-4875-8319-C17DDBB9EEB3}" destId="{2F28CDC8-D039-4011-AEF9-DCB49BA6AC7B}" srcOrd="3" destOrd="0" parTransId="{3A75D63D-9425-4E40-8485-0E087614A49D}" sibTransId="{2AD16065-2DDE-4905-9998-32F71F803C9C}"/>
    <dgm:cxn modelId="{37047A80-FF00-489F-AB18-FC635AD4BCCD}" srcId="{2F28CDC8-D039-4011-AEF9-DCB49BA6AC7B}" destId="{1E5884C9-C8A8-4E77-853F-9E3B695A137C}" srcOrd="0" destOrd="0" parTransId="{764F7FC8-4959-40ED-98BC-08DF745ABDE6}" sibTransId="{35756D72-4798-4BF9-A940-C1B3AF451DC9}"/>
    <dgm:cxn modelId="{E87805F5-EBE3-48C7-B7A7-690D409804E1}" type="presOf" srcId="{C7B4E088-A897-4ED8-85EE-CDCB7190DFDA}" destId="{C5F411D5-3366-4560-A195-F98076307EA8}" srcOrd="1" destOrd="0" presId="urn:microsoft.com/office/officeart/2005/8/layout/cycle4"/>
    <dgm:cxn modelId="{E42B13A2-5A52-4EBB-A4EC-C3A8F3F0BAA8}" srcId="{2609EC86-D7E3-4228-B2DD-D3E72770DDC6}" destId="{C7B4E088-A897-4ED8-85EE-CDCB7190DFDA}" srcOrd="0" destOrd="0" parTransId="{14F1A1D7-E666-407B-A456-21C7EE05F699}" sibTransId="{2C39B49C-8AC6-4E50-ADFF-66AA848899F6}"/>
    <dgm:cxn modelId="{D46D939B-A8FD-44B0-917B-B917BE3DE517}" type="presOf" srcId="{A2FEC4E5-54B7-4D79-849A-731F605F01ED}" destId="{5EBCD5EE-9C1C-4524-9E9B-F929F5C43DF3}" srcOrd="1" destOrd="0" presId="urn:microsoft.com/office/officeart/2005/8/layout/cycle4"/>
    <dgm:cxn modelId="{AE3F201A-96B7-4169-99C8-F3881BD50F62}" type="presOf" srcId="{46AB4C38-DE7A-43B7-B1E7-B2BCA5CF609D}" destId="{7F374D6A-0537-41D6-94B0-B949318F66AA}" srcOrd="0" destOrd="0" presId="urn:microsoft.com/office/officeart/2005/8/layout/cycle4"/>
    <dgm:cxn modelId="{B6BF3C99-195E-4A20-8361-6AE774FABE4B}" type="presOf" srcId="{1E4990E4-5C7C-4875-8319-C17DDBB9EEB3}" destId="{7279F828-FA4A-4602-BBF9-B05A66E3C47C}" srcOrd="0" destOrd="0" presId="urn:microsoft.com/office/officeart/2005/8/layout/cycle4"/>
    <dgm:cxn modelId="{F6537430-C7D4-48DD-A6AD-BDA4E35CC632}" type="presOf" srcId="{1E5884C9-C8A8-4E77-853F-9E3B695A137C}" destId="{F2F7FB16-754E-45C5-99EB-7B008D2F4953}" srcOrd="1" destOrd="0" presId="urn:microsoft.com/office/officeart/2005/8/layout/cycle4"/>
    <dgm:cxn modelId="{D7086343-ACCD-43AF-80DC-A942F9F84D25}" type="presOf" srcId="{E97EFA76-C3AC-4211-A478-6CB0D6BDB199}" destId="{10B19B28-3FD6-412B-8EF1-E5E568457CC8}" srcOrd="1" destOrd="0" presId="urn:microsoft.com/office/officeart/2005/8/layout/cycle4"/>
    <dgm:cxn modelId="{DD077B52-D8F1-43AF-B0A9-B8D000B9D8C7}" type="presOf" srcId="{C7B4E088-A897-4ED8-85EE-CDCB7190DFDA}" destId="{7C24B210-02BC-4B11-91BF-7227DA31D092}" srcOrd="0" destOrd="0" presId="urn:microsoft.com/office/officeart/2005/8/layout/cycle4"/>
    <dgm:cxn modelId="{CB9F360B-AE77-477F-914F-E79746AA0348}" type="presOf" srcId="{E97EFA76-C3AC-4211-A478-6CB0D6BDB199}" destId="{22FB7719-FA3B-44B2-BA3E-29183C8D6F9D}" srcOrd="0" destOrd="0" presId="urn:microsoft.com/office/officeart/2005/8/layout/cycle4"/>
    <dgm:cxn modelId="{27904F8F-F26C-4954-BCB1-1161866B1E5B}" type="presOf" srcId="{A2FEC4E5-54B7-4D79-849A-731F605F01ED}" destId="{EF345DA3-E29B-41FF-941F-69F9A0E7826F}" srcOrd="0" destOrd="0" presId="urn:microsoft.com/office/officeart/2005/8/layout/cycle4"/>
    <dgm:cxn modelId="{FF3B3F73-1BCF-4B44-86EF-6032895DF653}" type="presOf" srcId="{1E5884C9-C8A8-4E77-853F-9E3B695A137C}" destId="{82E80261-0351-4A9D-A711-1EA0122059DA}" srcOrd="0" destOrd="0" presId="urn:microsoft.com/office/officeart/2005/8/layout/cycle4"/>
    <dgm:cxn modelId="{01C7FC8A-4DC0-4C20-AD7C-C2830A58D673}" srcId="{1E4990E4-5C7C-4875-8319-C17DDBB9EEB3}" destId="{2609EC86-D7E3-4228-B2DD-D3E72770DDC6}" srcOrd="0" destOrd="0" parTransId="{8D6B7DEE-703F-4B60-98A1-B01225E4A553}" sibTransId="{46AC4944-A74E-4389-8833-37E44D1799A0}"/>
    <dgm:cxn modelId="{317E4ED3-5A60-45A5-8DE4-FCB3C2216576}" type="presOf" srcId="{2F28CDC8-D039-4011-AEF9-DCB49BA6AC7B}" destId="{74AD0AC0-740A-4F64-AA19-CBF04F0BEAE9}" srcOrd="0" destOrd="0" presId="urn:microsoft.com/office/officeart/2005/8/layout/cycle4"/>
    <dgm:cxn modelId="{A3D72196-9A28-4756-8290-1306AC4A81BD}" type="presParOf" srcId="{7279F828-FA4A-4602-BBF9-B05A66E3C47C}" destId="{DAC04C4B-F481-4E50-A4F7-9014EA823630}" srcOrd="0" destOrd="0" presId="urn:microsoft.com/office/officeart/2005/8/layout/cycle4"/>
    <dgm:cxn modelId="{2CCEBED3-4FDD-4B40-8A09-7F9230C8FC0F}" type="presParOf" srcId="{DAC04C4B-F481-4E50-A4F7-9014EA823630}" destId="{5E61FE09-7BE1-4232-BD15-CC4306566819}" srcOrd="0" destOrd="0" presId="urn:microsoft.com/office/officeart/2005/8/layout/cycle4"/>
    <dgm:cxn modelId="{D7FBC285-E94B-4B9E-8011-9EC82314FB52}" type="presParOf" srcId="{5E61FE09-7BE1-4232-BD15-CC4306566819}" destId="{7C24B210-02BC-4B11-91BF-7227DA31D092}" srcOrd="0" destOrd="0" presId="urn:microsoft.com/office/officeart/2005/8/layout/cycle4"/>
    <dgm:cxn modelId="{182AAF70-6B23-49E1-94BC-335E03C050CA}" type="presParOf" srcId="{5E61FE09-7BE1-4232-BD15-CC4306566819}" destId="{C5F411D5-3366-4560-A195-F98076307EA8}" srcOrd="1" destOrd="0" presId="urn:microsoft.com/office/officeart/2005/8/layout/cycle4"/>
    <dgm:cxn modelId="{786A1C77-F269-4844-9B80-D5908C0EC3A8}" type="presParOf" srcId="{DAC04C4B-F481-4E50-A4F7-9014EA823630}" destId="{2863AA2F-C5AE-4F0F-AC96-02D5DF36C695}" srcOrd="1" destOrd="0" presId="urn:microsoft.com/office/officeart/2005/8/layout/cycle4"/>
    <dgm:cxn modelId="{A00DF29A-5D85-4A72-9A4F-17C6ACDCBC70}" type="presParOf" srcId="{2863AA2F-C5AE-4F0F-AC96-02D5DF36C695}" destId="{EF345DA3-E29B-41FF-941F-69F9A0E7826F}" srcOrd="0" destOrd="0" presId="urn:microsoft.com/office/officeart/2005/8/layout/cycle4"/>
    <dgm:cxn modelId="{CAAEDFAE-2FEA-4F20-876B-543D534F1C49}" type="presParOf" srcId="{2863AA2F-C5AE-4F0F-AC96-02D5DF36C695}" destId="{5EBCD5EE-9C1C-4524-9E9B-F929F5C43DF3}" srcOrd="1" destOrd="0" presId="urn:microsoft.com/office/officeart/2005/8/layout/cycle4"/>
    <dgm:cxn modelId="{2035A706-A911-414C-90A1-53A5533848B4}" type="presParOf" srcId="{DAC04C4B-F481-4E50-A4F7-9014EA823630}" destId="{B3D91931-B52A-4ADE-9C0C-859039858EA0}" srcOrd="2" destOrd="0" presId="urn:microsoft.com/office/officeart/2005/8/layout/cycle4"/>
    <dgm:cxn modelId="{4F074D69-DE31-4BFD-A826-3ACA167488B7}" type="presParOf" srcId="{B3D91931-B52A-4ADE-9C0C-859039858EA0}" destId="{22FB7719-FA3B-44B2-BA3E-29183C8D6F9D}" srcOrd="0" destOrd="0" presId="urn:microsoft.com/office/officeart/2005/8/layout/cycle4"/>
    <dgm:cxn modelId="{DD50CF73-EF61-4D61-8A3D-886D11FFB2D1}" type="presParOf" srcId="{B3D91931-B52A-4ADE-9C0C-859039858EA0}" destId="{10B19B28-3FD6-412B-8EF1-E5E568457CC8}" srcOrd="1" destOrd="0" presId="urn:microsoft.com/office/officeart/2005/8/layout/cycle4"/>
    <dgm:cxn modelId="{1C95EEC2-1AAC-4077-A644-2D03A3815D8D}" type="presParOf" srcId="{DAC04C4B-F481-4E50-A4F7-9014EA823630}" destId="{CAB0C5C8-732F-4B16-9AAE-D8A23E981839}" srcOrd="3" destOrd="0" presId="urn:microsoft.com/office/officeart/2005/8/layout/cycle4"/>
    <dgm:cxn modelId="{D86A863D-D344-4412-A570-46FDBE35537B}" type="presParOf" srcId="{CAB0C5C8-732F-4B16-9AAE-D8A23E981839}" destId="{82E80261-0351-4A9D-A711-1EA0122059DA}" srcOrd="0" destOrd="0" presId="urn:microsoft.com/office/officeart/2005/8/layout/cycle4"/>
    <dgm:cxn modelId="{50A0F1D7-13E2-4D8C-A5ED-A0CF98764A51}" type="presParOf" srcId="{CAB0C5C8-732F-4B16-9AAE-D8A23E981839}" destId="{F2F7FB16-754E-45C5-99EB-7B008D2F4953}" srcOrd="1" destOrd="0" presId="urn:microsoft.com/office/officeart/2005/8/layout/cycle4"/>
    <dgm:cxn modelId="{2E846281-6F76-4E57-A9D9-40E1A5DD6666}" type="presParOf" srcId="{DAC04C4B-F481-4E50-A4F7-9014EA823630}" destId="{6E822239-451F-4527-B996-A21CBAE6FF74}" srcOrd="4" destOrd="0" presId="urn:microsoft.com/office/officeart/2005/8/layout/cycle4"/>
    <dgm:cxn modelId="{B93C3760-FE1A-4CDD-B15D-8C4F146A4220}" type="presParOf" srcId="{7279F828-FA4A-4602-BBF9-B05A66E3C47C}" destId="{72C7E6FC-9BF1-40AC-955B-5E24E573CC9E}" srcOrd="1" destOrd="0" presId="urn:microsoft.com/office/officeart/2005/8/layout/cycle4"/>
    <dgm:cxn modelId="{8A3ED0B6-4724-4F98-910D-6AE37050802E}" type="presParOf" srcId="{72C7E6FC-9BF1-40AC-955B-5E24E573CC9E}" destId="{1BBAD880-BB10-4FA0-824E-B653254E55BA}" srcOrd="0" destOrd="0" presId="urn:microsoft.com/office/officeart/2005/8/layout/cycle4"/>
    <dgm:cxn modelId="{9969DD74-F3AB-4636-9083-713FEC37DE80}" type="presParOf" srcId="{72C7E6FC-9BF1-40AC-955B-5E24E573CC9E}" destId="{90846CEC-EBBA-4439-83D9-C56A720F35D2}" srcOrd="1" destOrd="0" presId="urn:microsoft.com/office/officeart/2005/8/layout/cycle4"/>
    <dgm:cxn modelId="{F4D0BFE8-F711-4A8E-BD53-058F8C8876EC}" type="presParOf" srcId="{72C7E6FC-9BF1-40AC-955B-5E24E573CC9E}" destId="{7F374D6A-0537-41D6-94B0-B949318F66AA}" srcOrd="2" destOrd="0" presId="urn:microsoft.com/office/officeart/2005/8/layout/cycle4"/>
    <dgm:cxn modelId="{A55F3CD9-8A6B-4C54-BAD6-84228CE2380B}" type="presParOf" srcId="{72C7E6FC-9BF1-40AC-955B-5E24E573CC9E}" destId="{74AD0AC0-740A-4F64-AA19-CBF04F0BEAE9}" srcOrd="3" destOrd="0" presId="urn:microsoft.com/office/officeart/2005/8/layout/cycle4"/>
    <dgm:cxn modelId="{34255CD5-6C05-4573-90AA-0AD0985A59CC}" type="presParOf" srcId="{72C7E6FC-9BF1-40AC-955B-5E24E573CC9E}" destId="{36960B82-1444-408D-A99B-0C86CFE6836F}" srcOrd="4" destOrd="0" presId="urn:microsoft.com/office/officeart/2005/8/layout/cycle4"/>
    <dgm:cxn modelId="{DDFBBC57-88B2-415E-AD3F-670065EA7F6C}" type="presParOf" srcId="{7279F828-FA4A-4602-BBF9-B05A66E3C47C}" destId="{229415AA-E60C-4B8E-82BB-19109E60D51F}" srcOrd="2" destOrd="0" presId="urn:microsoft.com/office/officeart/2005/8/layout/cycle4"/>
    <dgm:cxn modelId="{79BCC78C-7CD2-4F18-8818-6652446BEC3D}" type="presParOf" srcId="{7279F828-FA4A-4602-BBF9-B05A66E3C47C}" destId="{22FE56CE-DBB5-4527-86B1-64BFFD33A91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05950-0B97-42B7-8FAE-F56EA8C07299}">
      <dsp:nvSpPr>
        <dsp:cNvPr id="0" name=""/>
        <dsp:cNvSpPr/>
      </dsp:nvSpPr>
      <dsp:spPr>
        <a:xfrm>
          <a:off x="-4801660" y="-736137"/>
          <a:ext cx="5720746" cy="5720746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89175-96C6-42DD-A0D9-8F38F37BD882}">
      <dsp:nvSpPr>
        <dsp:cNvPr id="0" name=""/>
        <dsp:cNvSpPr/>
      </dsp:nvSpPr>
      <dsp:spPr>
        <a:xfrm>
          <a:off x="298030" y="193135"/>
          <a:ext cx="5741252" cy="3861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Introducción</a:t>
          </a:r>
          <a:endParaRPr lang="es-EC" sz="2000" kern="1200" dirty="0"/>
        </a:p>
      </dsp:txBody>
      <dsp:txXfrm>
        <a:off x="298030" y="193135"/>
        <a:ext cx="5741252" cy="386101"/>
      </dsp:txXfrm>
    </dsp:sp>
    <dsp:sp modelId="{FB076BE0-2496-43BB-BEC3-B050758BB522}">
      <dsp:nvSpPr>
        <dsp:cNvPr id="0" name=""/>
        <dsp:cNvSpPr/>
      </dsp:nvSpPr>
      <dsp:spPr>
        <a:xfrm>
          <a:off x="56717" y="144872"/>
          <a:ext cx="482626" cy="4826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8BA44-73B4-4D3C-B949-77EC2566143B}">
      <dsp:nvSpPr>
        <dsp:cNvPr id="0" name=""/>
        <dsp:cNvSpPr/>
      </dsp:nvSpPr>
      <dsp:spPr>
        <a:xfrm>
          <a:off x="647679" y="772627"/>
          <a:ext cx="5391603" cy="386101"/>
        </a:xfrm>
        <a:prstGeom prst="rect">
          <a:avLst/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Objetivos e Hipótesis</a:t>
          </a:r>
          <a:endParaRPr lang="es-EC" sz="2000" kern="1200" dirty="0"/>
        </a:p>
      </dsp:txBody>
      <dsp:txXfrm>
        <a:off x="647679" y="772627"/>
        <a:ext cx="5391603" cy="386101"/>
      </dsp:txXfrm>
    </dsp:sp>
    <dsp:sp modelId="{80F8EBFE-EAAC-4B11-A5F2-6C94CF4F86F0}">
      <dsp:nvSpPr>
        <dsp:cNvPr id="0" name=""/>
        <dsp:cNvSpPr/>
      </dsp:nvSpPr>
      <dsp:spPr>
        <a:xfrm>
          <a:off x="406366" y="724364"/>
          <a:ext cx="482626" cy="48262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92203-3317-45DF-A452-E07481CBC650}">
      <dsp:nvSpPr>
        <dsp:cNvPr id="0" name=""/>
        <dsp:cNvSpPr/>
      </dsp:nvSpPr>
      <dsp:spPr>
        <a:xfrm>
          <a:off x="839285" y="1351693"/>
          <a:ext cx="5199997" cy="386101"/>
        </a:xfrm>
        <a:prstGeom prst="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Datos Generales de la Investigación</a:t>
          </a:r>
          <a:endParaRPr lang="es-EC" sz="2000" kern="1200" dirty="0"/>
        </a:p>
      </dsp:txBody>
      <dsp:txXfrm>
        <a:off x="839285" y="1351693"/>
        <a:ext cx="5199997" cy="386101"/>
      </dsp:txXfrm>
    </dsp:sp>
    <dsp:sp modelId="{39A72B48-91BF-4F02-9B6A-3CF7A42A10AB}">
      <dsp:nvSpPr>
        <dsp:cNvPr id="0" name=""/>
        <dsp:cNvSpPr/>
      </dsp:nvSpPr>
      <dsp:spPr>
        <a:xfrm>
          <a:off x="597972" y="1303431"/>
          <a:ext cx="482626" cy="48262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9D554-8FF5-46B7-989A-7E56854E84BB}">
      <dsp:nvSpPr>
        <dsp:cNvPr id="0" name=""/>
        <dsp:cNvSpPr/>
      </dsp:nvSpPr>
      <dsp:spPr>
        <a:xfrm>
          <a:off x="900463" y="1931185"/>
          <a:ext cx="5138819" cy="386101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Justificación de la Investigación</a:t>
          </a:r>
          <a:endParaRPr lang="es-EC" sz="2000" kern="1200" dirty="0"/>
        </a:p>
      </dsp:txBody>
      <dsp:txXfrm>
        <a:off x="900463" y="1931185"/>
        <a:ext cx="5138819" cy="386101"/>
      </dsp:txXfrm>
    </dsp:sp>
    <dsp:sp modelId="{AF4605A8-F501-4FE2-888F-8638C74FB971}">
      <dsp:nvSpPr>
        <dsp:cNvPr id="0" name=""/>
        <dsp:cNvSpPr/>
      </dsp:nvSpPr>
      <dsp:spPr>
        <a:xfrm>
          <a:off x="659150" y="1882922"/>
          <a:ext cx="482626" cy="48262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3EFB7-BD2B-4FAD-A8A7-78FF79B4B0E5}">
      <dsp:nvSpPr>
        <dsp:cNvPr id="0" name=""/>
        <dsp:cNvSpPr/>
      </dsp:nvSpPr>
      <dsp:spPr>
        <a:xfrm>
          <a:off x="839285" y="2510677"/>
          <a:ext cx="5199997" cy="386101"/>
        </a:xfrm>
        <a:prstGeom prst="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Marco Metodológico</a:t>
          </a:r>
          <a:endParaRPr lang="es-EC" sz="2000" kern="1200" dirty="0"/>
        </a:p>
      </dsp:txBody>
      <dsp:txXfrm>
        <a:off x="839285" y="2510677"/>
        <a:ext cx="5199997" cy="386101"/>
      </dsp:txXfrm>
    </dsp:sp>
    <dsp:sp modelId="{1A7960CF-2683-4C3C-B6A0-BA89DD814C6E}">
      <dsp:nvSpPr>
        <dsp:cNvPr id="0" name=""/>
        <dsp:cNvSpPr/>
      </dsp:nvSpPr>
      <dsp:spPr>
        <a:xfrm>
          <a:off x="597972" y="2462414"/>
          <a:ext cx="482626" cy="48262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94E96-A738-489F-839B-3518E7442616}">
      <dsp:nvSpPr>
        <dsp:cNvPr id="0" name=""/>
        <dsp:cNvSpPr/>
      </dsp:nvSpPr>
      <dsp:spPr>
        <a:xfrm>
          <a:off x="647679" y="3089743"/>
          <a:ext cx="5391603" cy="386101"/>
        </a:xfrm>
        <a:prstGeom prst="rect">
          <a:avLst/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Resultados</a:t>
          </a:r>
          <a:endParaRPr lang="es-EC" sz="2000" kern="1200" dirty="0"/>
        </a:p>
      </dsp:txBody>
      <dsp:txXfrm>
        <a:off x="647679" y="3089743"/>
        <a:ext cx="5391603" cy="386101"/>
      </dsp:txXfrm>
    </dsp:sp>
    <dsp:sp modelId="{D8A214FB-A8B8-4F06-B905-ED18F81A5308}">
      <dsp:nvSpPr>
        <dsp:cNvPr id="0" name=""/>
        <dsp:cNvSpPr/>
      </dsp:nvSpPr>
      <dsp:spPr>
        <a:xfrm>
          <a:off x="406366" y="3041481"/>
          <a:ext cx="482626" cy="482626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E0B9F-8D2A-4081-B0D3-93EDA4FD1030}">
      <dsp:nvSpPr>
        <dsp:cNvPr id="0" name=""/>
        <dsp:cNvSpPr/>
      </dsp:nvSpPr>
      <dsp:spPr>
        <a:xfrm>
          <a:off x="298030" y="3669235"/>
          <a:ext cx="5741252" cy="386101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46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Modelo de Gestión</a:t>
          </a:r>
          <a:endParaRPr lang="es-EC" sz="2000" kern="1200" dirty="0"/>
        </a:p>
      </dsp:txBody>
      <dsp:txXfrm>
        <a:off x="298030" y="3669235"/>
        <a:ext cx="5741252" cy="386101"/>
      </dsp:txXfrm>
    </dsp:sp>
    <dsp:sp modelId="{B8D8536F-5781-4A2D-8BBF-FFB85394AEAE}">
      <dsp:nvSpPr>
        <dsp:cNvPr id="0" name=""/>
        <dsp:cNvSpPr/>
      </dsp:nvSpPr>
      <dsp:spPr>
        <a:xfrm>
          <a:off x="56717" y="3620972"/>
          <a:ext cx="482626" cy="482626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319E4-B3BB-4178-BDF0-EB56EC35DCA1}">
      <dsp:nvSpPr>
        <dsp:cNvPr id="0" name=""/>
        <dsp:cNvSpPr/>
      </dsp:nvSpPr>
      <dsp:spPr>
        <a:xfrm>
          <a:off x="4526" y="542473"/>
          <a:ext cx="1954915" cy="1459303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DA536-A5FF-4D1C-80AE-FD2E0BCB4DD8}">
      <dsp:nvSpPr>
        <dsp:cNvPr id="0" name=""/>
        <dsp:cNvSpPr/>
      </dsp:nvSpPr>
      <dsp:spPr>
        <a:xfrm>
          <a:off x="4526" y="2001777"/>
          <a:ext cx="1954915" cy="6275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Búsqueda del Buen Vivir y bienestar común.</a:t>
          </a:r>
          <a:endParaRPr lang="es-EC" sz="1400" kern="1200" dirty="0"/>
        </a:p>
      </dsp:txBody>
      <dsp:txXfrm>
        <a:off x="4526" y="2001777"/>
        <a:ext cx="1376701" cy="627500"/>
      </dsp:txXfrm>
    </dsp:sp>
    <dsp:sp modelId="{1884D07A-BAFB-4F83-95B9-22E2B7645905}">
      <dsp:nvSpPr>
        <dsp:cNvPr id="0" name=""/>
        <dsp:cNvSpPr/>
      </dsp:nvSpPr>
      <dsp:spPr>
        <a:xfrm>
          <a:off x="1436528" y="2101449"/>
          <a:ext cx="684220" cy="68422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B30FC-CF40-4393-B6F0-53ED44AC64BE}">
      <dsp:nvSpPr>
        <dsp:cNvPr id="0" name=""/>
        <dsp:cNvSpPr/>
      </dsp:nvSpPr>
      <dsp:spPr>
        <a:xfrm>
          <a:off x="2290260" y="542473"/>
          <a:ext cx="1954915" cy="1459303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D92BC-2043-429E-A953-F9499C19A6CD}">
      <dsp:nvSpPr>
        <dsp:cNvPr id="0" name=""/>
        <dsp:cNvSpPr/>
      </dsp:nvSpPr>
      <dsp:spPr>
        <a:xfrm>
          <a:off x="2290260" y="2001777"/>
          <a:ext cx="1954915" cy="627500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Comercio justo, ético y responsable.</a:t>
          </a:r>
          <a:endParaRPr lang="es-EC" sz="1400" kern="1200" dirty="0"/>
        </a:p>
      </dsp:txBody>
      <dsp:txXfrm>
        <a:off x="2290260" y="2001777"/>
        <a:ext cx="1376701" cy="627500"/>
      </dsp:txXfrm>
    </dsp:sp>
    <dsp:sp modelId="{DA1311F1-19F7-4FDE-B13A-E44B0E96479C}">
      <dsp:nvSpPr>
        <dsp:cNvPr id="0" name=""/>
        <dsp:cNvSpPr/>
      </dsp:nvSpPr>
      <dsp:spPr>
        <a:xfrm>
          <a:off x="3722263" y="2101449"/>
          <a:ext cx="684220" cy="68422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3D902-0692-4A6C-98E5-93611694A3DA}">
      <dsp:nvSpPr>
        <dsp:cNvPr id="0" name=""/>
        <dsp:cNvSpPr/>
      </dsp:nvSpPr>
      <dsp:spPr>
        <a:xfrm>
          <a:off x="4575994" y="542473"/>
          <a:ext cx="1954915" cy="1459303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7768A-3AF6-4F7C-9FE4-3A7286C92A08}">
      <dsp:nvSpPr>
        <dsp:cNvPr id="0" name=""/>
        <dsp:cNvSpPr/>
      </dsp:nvSpPr>
      <dsp:spPr>
        <a:xfrm>
          <a:off x="4575994" y="2001777"/>
          <a:ext cx="1954915" cy="62750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Respeto a la identidad cultural</a:t>
          </a:r>
          <a:endParaRPr lang="es-EC" sz="1400" kern="1200" dirty="0"/>
        </a:p>
      </dsp:txBody>
      <dsp:txXfrm>
        <a:off x="4575994" y="2001777"/>
        <a:ext cx="1376701" cy="627500"/>
      </dsp:txXfrm>
    </dsp:sp>
    <dsp:sp modelId="{6AB9D06C-AADC-4C33-B16C-3591FE9078D9}">
      <dsp:nvSpPr>
        <dsp:cNvPr id="0" name=""/>
        <dsp:cNvSpPr/>
      </dsp:nvSpPr>
      <dsp:spPr>
        <a:xfrm>
          <a:off x="6007997" y="2101449"/>
          <a:ext cx="684220" cy="68422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8CBF1-8C57-447B-ADD9-BDFDB2977AEE}">
      <dsp:nvSpPr>
        <dsp:cNvPr id="0" name=""/>
        <dsp:cNvSpPr/>
      </dsp:nvSpPr>
      <dsp:spPr>
        <a:xfrm rot="5400000">
          <a:off x="253470" y="1779004"/>
          <a:ext cx="755060" cy="125640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5D645-E779-4017-B277-0B4519D936A3}">
      <dsp:nvSpPr>
        <dsp:cNvPr id="0" name=""/>
        <dsp:cNvSpPr/>
      </dsp:nvSpPr>
      <dsp:spPr>
        <a:xfrm>
          <a:off x="127431" y="2154398"/>
          <a:ext cx="1134288" cy="994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Identificar  la problemática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127431" y="2154398"/>
        <a:ext cx="1134288" cy="994270"/>
      </dsp:txXfrm>
    </dsp:sp>
    <dsp:sp modelId="{D982AECB-3EFB-496C-B33C-BE13475FADF5}">
      <dsp:nvSpPr>
        <dsp:cNvPr id="0" name=""/>
        <dsp:cNvSpPr/>
      </dsp:nvSpPr>
      <dsp:spPr>
        <a:xfrm>
          <a:off x="1047704" y="1686506"/>
          <a:ext cx="214016" cy="214016"/>
        </a:xfrm>
        <a:prstGeom prst="triangle">
          <a:avLst>
            <a:gd name="adj" fmla="val 100000"/>
          </a:avLst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E4DED-0557-4EFF-A991-AE06636FC48D}">
      <dsp:nvSpPr>
        <dsp:cNvPr id="0" name=""/>
        <dsp:cNvSpPr/>
      </dsp:nvSpPr>
      <dsp:spPr>
        <a:xfrm rot="5400000">
          <a:off x="1642061" y="1435395"/>
          <a:ext cx="755060" cy="125640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45EA0-0A41-4B59-B14E-B5EF6BBC83F1}">
      <dsp:nvSpPr>
        <dsp:cNvPr id="0" name=""/>
        <dsp:cNvSpPr/>
      </dsp:nvSpPr>
      <dsp:spPr>
        <a:xfrm>
          <a:off x="1516023" y="1810790"/>
          <a:ext cx="1134288" cy="994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Definir la metodología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1516023" y="1810790"/>
        <a:ext cx="1134288" cy="994270"/>
      </dsp:txXfrm>
    </dsp:sp>
    <dsp:sp modelId="{0433D728-1730-4578-BB29-4FAB511E36C2}">
      <dsp:nvSpPr>
        <dsp:cNvPr id="0" name=""/>
        <dsp:cNvSpPr/>
      </dsp:nvSpPr>
      <dsp:spPr>
        <a:xfrm>
          <a:off x="2436295" y="1342897"/>
          <a:ext cx="214016" cy="214016"/>
        </a:xfrm>
        <a:prstGeom prst="triangle">
          <a:avLst>
            <a:gd name="adj" fmla="val 10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6777D7-A8A7-4067-A34C-B32242A1B0C1}">
      <dsp:nvSpPr>
        <dsp:cNvPr id="0" name=""/>
        <dsp:cNvSpPr/>
      </dsp:nvSpPr>
      <dsp:spPr>
        <a:xfrm rot="5400000">
          <a:off x="3030652" y="1091787"/>
          <a:ext cx="755060" cy="125640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041F1-2D78-4DFB-9D01-4EF1400BAC9C}">
      <dsp:nvSpPr>
        <dsp:cNvPr id="0" name=""/>
        <dsp:cNvSpPr/>
      </dsp:nvSpPr>
      <dsp:spPr>
        <a:xfrm>
          <a:off x="2904614" y="1467181"/>
          <a:ext cx="1134288" cy="994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Analizar  variables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2904614" y="1467181"/>
        <a:ext cx="1134288" cy="994270"/>
      </dsp:txXfrm>
    </dsp:sp>
    <dsp:sp modelId="{B90B3079-974B-48B7-BE96-8376670851F0}">
      <dsp:nvSpPr>
        <dsp:cNvPr id="0" name=""/>
        <dsp:cNvSpPr/>
      </dsp:nvSpPr>
      <dsp:spPr>
        <a:xfrm>
          <a:off x="3824886" y="999289"/>
          <a:ext cx="214016" cy="214016"/>
        </a:xfrm>
        <a:prstGeom prst="triangle">
          <a:avLst>
            <a:gd name="adj" fmla="val 100000"/>
          </a:avLst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B2BD1-2223-44E7-A60B-6DD5D5574F31}">
      <dsp:nvSpPr>
        <dsp:cNvPr id="0" name=""/>
        <dsp:cNvSpPr/>
      </dsp:nvSpPr>
      <dsp:spPr>
        <a:xfrm rot="5400000">
          <a:off x="4419243" y="748179"/>
          <a:ext cx="755060" cy="125640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3EFF6-9FA4-40C4-9DC6-88D6D7E0B1DC}">
      <dsp:nvSpPr>
        <dsp:cNvPr id="0" name=""/>
        <dsp:cNvSpPr/>
      </dsp:nvSpPr>
      <dsp:spPr>
        <a:xfrm>
          <a:off x="4293205" y="1123573"/>
          <a:ext cx="1134288" cy="994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Proponer Modelo de Gestión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293205" y="1123573"/>
        <a:ext cx="1134288" cy="9942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A71B8-EE7A-4105-B48A-DC7D181413DC}">
      <dsp:nvSpPr>
        <dsp:cNvPr id="0" name=""/>
        <dsp:cNvSpPr/>
      </dsp:nvSpPr>
      <dsp:spPr>
        <a:xfrm>
          <a:off x="1279" y="0"/>
          <a:ext cx="1991320" cy="4064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/>
            <a:t>Potencia turística </a:t>
          </a:r>
          <a:endParaRPr lang="es-EC" sz="1600" kern="1200" dirty="0"/>
        </a:p>
      </dsp:txBody>
      <dsp:txXfrm>
        <a:off x="1279" y="1625600"/>
        <a:ext cx="1991320" cy="1625600"/>
      </dsp:txXfrm>
    </dsp:sp>
    <dsp:sp modelId="{E628F2AA-FD20-4AD1-8D1C-65640C6A3946}">
      <dsp:nvSpPr>
        <dsp:cNvPr id="0" name=""/>
        <dsp:cNvSpPr/>
      </dsp:nvSpPr>
      <dsp:spPr>
        <a:xfrm>
          <a:off x="320284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CC466-24F9-404A-A69B-1B95E10CB96A}">
      <dsp:nvSpPr>
        <dsp:cNvPr id="0" name=""/>
        <dsp:cNvSpPr/>
      </dsp:nvSpPr>
      <dsp:spPr>
        <a:xfrm>
          <a:off x="2052339" y="0"/>
          <a:ext cx="1991320" cy="4064000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Cuna de Artesanos:</a:t>
          </a:r>
          <a:br>
            <a:rPr lang="es-EC" sz="1600" kern="1200" dirty="0" smtClean="0"/>
          </a:br>
          <a:r>
            <a:rPr lang="es-EC" sz="1600" kern="1200" dirty="0" smtClean="0"/>
            <a:t>- Textiles</a:t>
          </a:r>
          <a:br>
            <a:rPr lang="es-EC" sz="1600" kern="1200" dirty="0" smtClean="0"/>
          </a:br>
          <a:r>
            <a:rPr lang="es-EC" sz="1600" kern="1200" dirty="0" smtClean="0"/>
            <a:t>- Orfebres</a:t>
          </a:r>
          <a:br>
            <a:rPr lang="es-EC" sz="1600" kern="1200" dirty="0" smtClean="0"/>
          </a:br>
          <a:r>
            <a:rPr lang="es-EC" sz="1600" kern="1200" dirty="0" smtClean="0"/>
            <a:t>-Obras de Arte</a:t>
          </a:r>
          <a:endParaRPr lang="es-EC" sz="1600" kern="1200" dirty="0"/>
        </a:p>
      </dsp:txBody>
      <dsp:txXfrm>
        <a:off x="2052339" y="1625600"/>
        <a:ext cx="1991320" cy="1625600"/>
      </dsp:txXfrm>
    </dsp:sp>
    <dsp:sp modelId="{27BF8AF7-E8C9-4347-8E43-2C766A78E4F0}">
      <dsp:nvSpPr>
        <dsp:cNvPr id="0" name=""/>
        <dsp:cNvSpPr/>
      </dsp:nvSpPr>
      <dsp:spPr>
        <a:xfrm>
          <a:off x="2371344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EC123-EE3F-481D-8B04-E80F6B461690}">
      <dsp:nvSpPr>
        <dsp:cNvPr id="0" name=""/>
        <dsp:cNvSpPr/>
      </dsp:nvSpPr>
      <dsp:spPr>
        <a:xfrm>
          <a:off x="4104679" y="0"/>
          <a:ext cx="1991320" cy="4064000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Perspectivas de crecimiento en base a un plan de desarrollo planificado sustentable</a:t>
          </a:r>
          <a:endParaRPr lang="es-EC" sz="1600" kern="1200" dirty="0"/>
        </a:p>
      </dsp:txBody>
      <dsp:txXfrm>
        <a:off x="4104679" y="1625600"/>
        <a:ext cx="1991320" cy="1625600"/>
      </dsp:txXfrm>
    </dsp:sp>
    <dsp:sp modelId="{56102A61-DFC8-478E-A2A6-AC7F9E838465}">
      <dsp:nvSpPr>
        <dsp:cNvPr id="0" name=""/>
        <dsp:cNvSpPr/>
      </dsp:nvSpPr>
      <dsp:spPr>
        <a:xfrm>
          <a:off x="4422403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AD3A8-7A9E-4E1F-A422-6D8069BC2F46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B4DD4-A83A-4284-AA3F-66CE54FDD7A1}">
      <dsp:nvSpPr>
        <dsp:cNvPr id="0" name=""/>
        <dsp:cNvSpPr/>
      </dsp:nvSpPr>
      <dsp:spPr>
        <a:xfrm>
          <a:off x="1547580" y="2629242"/>
          <a:ext cx="1810450" cy="156092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Artesanía como factor de Progreso Económico Social y Cultural en Latinoamérica</a:t>
          </a:r>
          <a:endParaRPr lang="es-EC" sz="1300" kern="1200" dirty="0"/>
        </a:p>
      </dsp:txBody>
      <dsp:txXfrm>
        <a:off x="1828528" y="2871468"/>
        <a:ext cx="1248554" cy="1076472"/>
      </dsp:txXfrm>
    </dsp:sp>
    <dsp:sp modelId="{677232D3-5C94-4B47-BC5E-7B51CCD2B61D}">
      <dsp:nvSpPr>
        <dsp:cNvPr id="0" name=""/>
        <dsp:cNvSpPr/>
      </dsp:nvSpPr>
      <dsp:spPr>
        <a:xfrm>
          <a:off x="1594613" y="3318358"/>
          <a:ext cx="211970" cy="1826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41E40-97A7-4B53-9E27-A17F5DD61D8E}">
      <dsp:nvSpPr>
        <dsp:cNvPr id="0" name=""/>
        <dsp:cNvSpPr/>
      </dsp:nvSpPr>
      <dsp:spPr>
        <a:xfrm>
          <a:off x="0" y="1790838"/>
          <a:ext cx="1810450" cy="156092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7EB7C-A606-44F3-9A61-C7E731D8DAB8}">
      <dsp:nvSpPr>
        <dsp:cNvPr id="0" name=""/>
        <dsp:cNvSpPr/>
      </dsp:nvSpPr>
      <dsp:spPr>
        <a:xfrm>
          <a:off x="1232523" y="3145563"/>
          <a:ext cx="211970" cy="1826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E92DB-F4B0-4252-A5F2-1AB563BA3259}">
      <dsp:nvSpPr>
        <dsp:cNvPr id="0" name=""/>
        <dsp:cNvSpPr/>
      </dsp:nvSpPr>
      <dsp:spPr>
        <a:xfrm>
          <a:off x="3090007" y="1772280"/>
          <a:ext cx="1810450" cy="156092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Desarrollo Sostenible a través de Emprendimientos Sociales</a:t>
          </a:r>
          <a:endParaRPr lang="es-EC" sz="1300" kern="1200" dirty="0"/>
        </a:p>
      </dsp:txBody>
      <dsp:txXfrm>
        <a:off x="3370955" y="2014506"/>
        <a:ext cx="1248554" cy="1076472"/>
      </dsp:txXfrm>
    </dsp:sp>
    <dsp:sp modelId="{E7AA10CA-98BE-4210-AFE7-C5171797AC17}">
      <dsp:nvSpPr>
        <dsp:cNvPr id="0" name=""/>
        <dsp:cNvSpPr/>
      </dsp:nvSpPr>
      <dsp:spPr>
        <a:xfrm>
          <a:off x="4327685" y="3125356"/>
          <a:ext cx="211970" cy="1826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61E1D-B181-45C4-97E0-06A238E4614B}">
      <dsp:nvSpPr>
        <dsp:cNvPr id="0" name=""/>
        <dsp:cNvSpPr/>
      </dsp:nvSpPr>
      <dsp:spPr>
        <a:xfrm>
          <a:off x="4632433" y="2629242"/>
          <a:ext cx="1810450" cy="156092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1220D-87B1-4DBD-9D0B-B44DD091236D}">
      <dsp:nvSpPr>
        <dsp:cNvPr id="0" name=""/>
        <dsp:cNvSpPr/>
      </dsp:nvSpPr>
      <dsp:spPr>
        <a:xfrm>
          <a:off x="4679466" y="3318358"/>
          <a:ext cx="211970" cy="1826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41E89-8801-4B9B-A741-C7BE6FC437FC}">
      <dsp:nvSpPr>
        <dsp:cNvPr id="0" name=""/>
        <dsp:cNvSpPr/>
      </dsp:nvSpPr>
      <dsp:spPr>
        <a:xfrm>
          <a:off x="1547580" y="919030"/>
          <a:ext cx="1810450" cy="156092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Aplicaciones similares en otros contextos</a:t>
          </a:r>
          <a:endParaRPr lang="es-EC" sz="1300" kern="1200" dirty="0"/>
        </a:p>
      </dsp:txBody>
      <dsp:txXfrm>
        <a:off x="1828528" y="1161256"/>
        <a:ext cx="1248554" cy="1076472"/>
      </dsp:txXfrm>
    </dsp:sp>
    <dsp:sp modelId="{28B5CC5B-8DE5-41BB-A7DC-69AD5AA668BB}">
      <dsp:nvSpPr>
        <dsp:cNvPr id="0" name=""/>
        <dsp:cNvSpPr/>
      </dsp:nvSpPr>
      <dsp:spPr>
        <a:xfrm>
          <a:off x="2774950" y="952847"/>
          <a:ext cx="211970" cy="1826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57AD2-6963-4619-BF9B-6696A6E3B7E6}">
      <dsp:nvSpPr>
        <dsp:cNvPr id="0" name=""/>
        <dsp:cNvSpPr/>
      </dsp:nvSpPr>
      <dsp:spPr>
        <a:xfrm>
          <a:off x="3090007" y="66192"/>
          <a:ext cx="1810450" cy="156092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A2B8A-A905-4E13-B683-47FDA7039635}">
      <dsp:nvSpPr>
        <dsp:cNvPr id="0" name=""/>
        <dsp:cNvSpPr/>
      </dsp:nvSpPr>
      <dsp:spPr>
        <a:xfrm>
          <a:off x="3143483" y="751597"/>
          <a:ext cx="211970" cy="1826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FE2EF-C8E3-4D19-9CA1-8B30EF01E5C4}">
      <dsp:nvSpPr>
        <dsp:cNvPr id="0" name=""/>
        <dsp:cNvSpPr/>
      </dsp:nvSpPr>
      <dsp:spPr>
        <a:xfrm>
          <a:off x="3217" y="2369961"/>
          <a:ext cx="1177337" cy="588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Proyecto de Investigación</a:t>
          </a:r>
          <a:endParaRPr lang="es-EC" sz="1200" kern="1200" dirty="0"/>
        </a:p>
      </dsp:txBody>
      <dsp:txXfrm>
        <a:off x="20458" y="2387202"/>
        <a:ext cx="1142855" cy="554186"/>
      </dsp:txXfrm>
    </dsp:sp>
    <dsp:sp modelId="{0A8E7DB8-645D-4008-A34F-CA8C2B92B86B}">
      <dsp:nvSpPr>
        <dsp:cNvPr id="0" name=""/>
        <dsp:cNvSpPr/>
      </dsp:nvSpPr>
      <dsp:spPr>
        <a:xfrm>
          <a:off x="1180554" y="2654353"/>
          <a:ext cx="47093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70935" y="994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404249" y="2652522"/>
        <a:ext cx="23546" cy="23546"/>
      </dsp:txXfrm>
    </dsp:sp>
    <dsp:sp modelId="{AD216275-EC5F-4FCA-9562-DBC4DF473C38}">
      <dsp:nvSpPr>
        <dsp:cNvPr id="0" name=""/>
        <dsp:cNvSpPr/>
      </dsp:nvSpPr>
      <dsp:spPr>
        <a:xfrm>
          <a:off x="1651490" y="2369961"/>
          <a:ext cx="1177337" cy="5886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Investigación Mixta</a:t>
          </a:r>
          <a:endParaRPr lang="es-EC" sz="1200" kern="1200" dirty="0"/>
        </a:p>
      </dsp:txBody>
      <dsp:txXfrm>
        <a:off x="1668731" y="2387202"/>
        <a:ext cx="1142855" cy="554186"/>
      </dsp:txXfrm>
    </dsp:sp>
    <dsp:sp modelId="{6627B326-E7B2-4568-AD1D-A107F4D513E2}">
      <dsp:nvSpPr>
        <dsp:cNvPr id="0" name=""/>
        <dsp:cNvSpPr/>
      </dsp:nvSpPr>
      <dsp:spPr>
        <a:xfrm rot="19457599">
          <a:off x="2774316" y="2485111"/>
          <a:ext cx="579958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79958" y="994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049796" y="2480554"/>
        <a:ext cx="28997" cy="28997"/>
      </dsp:txXfrm>
    </dsp:sp>
    <dsp:sp modelId="{9D9621C9-9707-42CB-ABC5-B8BB30EDF87C}">
      <dsp:nvSpPr>
        <dsp:cNvPr id="0" name=""/>
        <dsp:cNvSpPr/>
      </dsp:nvSpPr>
      <dsp:spPr>
        <a:xfrm>
          <a:off x="3299763" y="2031476"/>
          <a:ext cx="1177337" cy="5886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Enfoque</a:t>
          </a:r>
          <a:br>
            <a:rPr lang="es-EC" sz="1200" kern="1200" dirty="0" smtClean="0"/>
          </a:br>
          <a:r>
            <a:rPr lang="es-EC" sz="1200" kern="1200" dirty="0" smtClean="0"/>
            <a:t>Cualitativo</a:t>
          </a:r>
          <a:endParaRPr lang="es-EC" sz="1200" kern="1200" dirty="0"/>
        </a:p>
      </dsp:txBody>
      <dsp:txXfrm>
        <a:off x="3317004" y="2048717"/>
        <a:ext cx="1142855" cy="554186"/>
      </dsp:txXfrm>
    </dsp:sp>
    <dsp:sp modelId="{76363CE8-9C74-40B3-856B-8372415182F8}">
      <dsp:nvSpPr>
        <dsp:cNvPr id="0" name=""/>
        <dsp:cNvSpPr/>
      </dsp:nvSpPr>
      <dsp:spPr>
        <a:xfrm>
          <a:off x="4477100" y="2315868"/>
          <a:ext cx="47093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70935" y="99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700795" y="2314037"/>
        <a:ext cx="23546" cy="23546"/>
      </dsp:txXfrm>
    </dsp:sp>
    <dsp:sp modelId="{011BD985-E44B-4B8A-8496-D5FE9A15355D}">
      <dsp:nvSpPr>
        <dsp:cNvPr id="0" name=""/>
        <dsp:cNvSpPr/>
      </dsp:nvSpPr>
      <dsp:spPr>
        <a:xfrm>
          <a:off x="4948036" y="2031476"/>
          <a:ext cx="1177337" cy="58866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Entrevistas</a:t>
          </a:r>
          <a:endParaRPr lang="es-EC" sz="1200" kern="1200" dirty="0"/>
        </a:p>
      </dsp:txBody>
      <dsp:txXfrm>
        <a:off x="4965277" y="2048717"/>
        <a:ext cx="1142855" cy="554186"/>
      </dsp:txXfrm>
    </dsp:sp>
    <dsp:sp modelId="{F1FB886D-7094-4A58-936A-31BEF617AB1B}">
      <dsp:nvSpPr>
        <dsp:cNvPr id="0" name=""/>
        <dsp:cNvSpPr/>
      </dsp:nvSpPr>
      <dsp:spPr>
        <a:xfrm>
          <a:off x="6125373" y="2315868"/>
          <a:ext cx="47093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70935" y="99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6349068" y="2314037"/>
        <a:ext cx="23546" cy="23546"/>
      </dsp:txXfrm>
    </dsp:sp>
    <dsp:sp modelId="{A924E5C3-B376-45DD-9C23-37885B9B4569}">
      <dsp:nvSpPr>
        <dsp:cNvPr id="0" name=""/>
        <dsp:cNvSpPr/>
      </dsp:nvSpPr>
      <dsp:spPr>
        <a:xfrm>
          <a:off x="6596309" y="2031476"/>
          <a:ext cx="1177337" cy="58866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REDESOL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MESSE</a:t>
          </a:r>
          <a:endParaRPr lang="es-EC" sz="1200" kern="1200" dirty="0"/>
        </a:p>
      </dsp:txBody>
      <dsp:txXfrm>
        <a:off x="6613550" y="2048717"/>
        <a:ext cx="1142855" cy="554186"/>
      </dsp:txXfrm>
    </dsp:sp>
    <dsp:sp modelId="{46428BA2-012A-4E08-8809-AE71F65156F2}">
      <dsp:nvSpPr>
        <dsp:cNvPr id="0" name=""/>
        <dsp:cNvSpPr/>
      </dsp:nvSpPr>
      <dsp:spPr>
        <a:xfrm rot="2142401">
          <a:off x="2774316" y="2823595"/>
          <a:ext cx="579958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79958" y="994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049796" y="2819039"/>
        <a:ext cx="28997" cy="28997"/>
      </dsp:txXfrm>
    </dsp:sp>
    <dsp:sp modelId="{77EBD74A-BA28-4450-8472-CE7758BE92F0}">
      <dsp:nvSpPr>
        <dsp:cNvPr id="0" name=""/>
        <dsp:cNvSpPr/>
      </dsp:nvSpPr>
      <dsp:spPr>
        <a:xfrm>
          <a:off x="3299763" y="2708446"/>
          <a:ext cx="1177337" cy="5886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Enfoque </a:t>
          </a:r>
          <a:br>
            <a:rPr lang="es-EC" sz="1200" kern="1200" dirty="0" smtClean="0"/>
          </a:br>
          <a:r>
            <a:rPr lang="es-EC" sz="1200" kern="1200" dirty="0" smtClean="0"/>
            <a:t>Cuantitativo</a:t>
          </a:r>
          <a:endParaRPr lang="es-EC" sz="1200" kern="1200" dirty="0"/>
        </a:p>
      </dsp:txBody>
      <dsp:txXfrm>
        <a:off x="3317004" y="2725687"/>
        <a:ext cx="1142855" cy="554186"/>
      </dsp:txXfrm>
    </dsp:sp>
    <dsp:sp modelId="{1F1EE9E5-FDBD-46F9-9C76-D2934221FD83}">
      <dsp:nvSpPr>
        <dsp:cNvPr id="0" name=""/>
        <dsp:cNvSpPr/>
      </dsp:nvSpPr>
      <dsp:spPr>
        <a:xfrm>
          <a:off x="4477100" y="2992837"/>
          <a:ext cx="47093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70935" y="99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700795" y="2991007"/>
        <a:ext cx="23546" cy="23546"/>
      </dsp:txXfrm>
    </dsp:sp>
    <dsp:sp modelId="{442AEE34-5423-46DF-B47A-F0239BDAC851}">
      <dsp:nvSpPr>
        <dsp:cNvPr id="0" name=""/>
        <dsp:cNvSpPr/>
      </dsp:nvSpPr>
      <dsp:spPr>
        <a:xfrm>
          <a:off x="4948036" y="2708446"/>
          <a:ext cx="1177337" cy="58866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Encuestas</a:t>
          </a:r>
          <a:endParaRPr lang="es-EC" sz="1200" kern="1200" dirty="0"/>
        </a:p>
      </dsp:txBody>
      <dsp:txXfrm>
        <a:off x="4965277" y="2725687"/>
        <a:ext cx="1142855" cy="554186"/>
      </dsp:txXfrm>
    </dsp:sp>
    <dsp:sp modelId="{35A2CE5F-EADF-4CFF-B78A-0078F587AAD5}">
      <dsp:nvSpPr>
        <dsp:cNvPr id="0" name=""/>
        <dsp:cNvSpPr/>
      </dsp:nvSpPr>
      <dsp:spPr>
        <a:xfrm>
          <a:off x="6125373" y="2992837"/>
          <a:ext cx="47093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70935" y="99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6349068" y="2991007"/>
        <a:ext cx="23546" cy="23546"/>
      </dsp:txXfrm>
    </dsp:sp>
    <dsp:sp modelId="{8932C36E-D77F-47F1-AB5D-60816BA08F83}">
      <dsp:nvSpPr>
        <dsp:cNvPr id="0" name=""/>
        <dsp:cNvSpPr/>
      </dsp:nvSpPr>
      <dsp:spPr>
        <a:xfrm>
          <a:off x="6596309" y="2708446"/>
          <a:ext cx="1177337" cy="58866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Emprendimientos miembros de la red</a:t>
          </a:r>
          <a:endParaRPr lang="es-EC" sz="1200" kern="1200" dirty="0"/>
        </a:p>
      </dsp:txBody>
      <dsp:txXfrm>
        <a:off x="6613550" y="2725687"/>
        <a:ext cx="1142855" cy="5541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3CA85-EE8A-4416-A10A-D266F21588CF}">
      <dsp:nvSpPr>
        <dsp:cNvPr id="0" name=""/>
        <dsp:cNvSpPr/>
      </dsp:nvSpPr>
      <dsp:spPr>
        <a:xfrm>
          <a:off x="2225040" y="2172962"/>
          <a:ext cx="1645920" cy="16459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2466079" y="2414001"/>
        <a:ext cx="1163842" cy="1163842"/>
      </dsp:txXfrm>
    </dsp:sp>
    <dsp:sp modelId="{65631EB4-2854-4B08-BEE2-C57D3F87C01F}">
      <dsp:nvSpPr>
        <dsp:cNvPr id="0" name=""/>
        <dsp:cNvSpPr/>
      </dsp:nvSpPr>
      <dsp:spPr>
        <a:xfrm rot="11700000">
          <a:off x="758329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F6757-4C1A-4F65-B9B5-ADF619B3148A}">
      <dsp:nvSpPr>
        <dsp:cNvPr id="0" name=""/>
        <dsp:cNvSpPr/>
      </dsp:nvSpPr>
      <dsp:spPr>
        <a:xfrm>
          <a:off x="1023" y="1763524"/>
          <a:ext cx="1563624" cy="12508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INSCRIPCIÓN DE LA RED COMO ORGANIZACIÓN DEL SISTEMA POPULAR Y SOLIDARIO ECUATORIANO</a:t>
          </a:r>
          <a:endParaRPr lang="es-EC" sz="1300" kern="1200" dirty="0"/>
        </a:p>
      </dsp:txBody>
      <dsp:txXfrm>
        <a:off x="37661" y="1800162"/>
        <a:ext cx="1490348" cy="1177623"/>
      </dsp:txXfrm>
    </dsp:sp>
    <dsp:sp modelId="{270D8DE5-4DB2-4405-B7BB-6931C886CCE1}">
      <dsp:nvSpPr>
        <dsp:cNvPr id="0" name=""/>
        <dsp:cNvSpPr/>
      </dsp:nvSpPr>
      <dsp:spPr>
        <a:xfrm rot="14700000">
          <a:off x="1641679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D0A13-509C-4410-A926-228DDCC43B62}">
      <dsp:nvSpPr>
        <dsp:cNvPr id="0" name=""/>
        <dsp:cNvSpPr/>
      </dsp:nvSpPr>
      <dsp:spPr>
        <a:xfrm>
          <a:off x="1275118" y="245117"/>
          <a:ext cx="1563624" cy="1250899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DIRECCIONAMIENTO ESTRATÉGICO BÁSICO</a:t>
          </a:r>
          <a:endParaRPr lang="es-EC" sz="1300" kern="1200" dirty="0"/>
        </a:p>
      </dsp:txBody>
      <dsp:txXfrm>
        <a:off x="1311756" y="281755"/>
        <a:ext cx="1490348" cy="1177623"/>
      </dsp:txXfrm>
    </dsp:sp>
    <dsp:sp modelId="{CA129E9C-6009-4B7F-8592-0075521A45FF}">
      <dsp:nvSpPr>
        <dsp:cNvPr id="0" name=""/>
        <dsp:cNvSpPr/>
      </dsp:nvSpPr>
      <dsp:spPr>
        <a:xfrm rot="17700000">
          <a:off x="3015926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A83E2-4AE8-43BC-97B0-5F319628D5CC}">
      <dsp:nvSpPr>
        <dsp:cNvPr id="0" name=""/>
        <dsp:cNvSpPr/>
      </dsp:nvSpPr>
      <dsp:spPr>
        <a:xfrm>
          <a:off x="3257257" y="245117"/>
          <a:ext cx="1563624" cy="1250899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ESTRUCTURA INTERNA DE LA RED SOLIDARIA</a:t>
          </a:r>
          <a:endParaRPr lang="es-EC" sz="1300" kern="1200" dirty="0"/>
        </a:p>
      </dsp:txBody>
      <dsp:txXfrm>
        <a:off x="3293895" y="281755"/>
        <a:ext cx="1490348" cy="1177623"/>
      </dsp:txXfrm>
    </dsp:sp>
    <dsp:sp modelId="{6CFD93BC-B28B-4015-ACDF-70E5AC52D517}">
      <dsp:nvSpPr>
        <dsp:cNvPr id="0" name=""/>
        <dsp:cNvSpPr/>
      </dsp:nvSpPr>
      <dsp:spPr>
        <a:xfrm rot="20700000">
          <a:off x="3899275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0E1B0-3C21-4591-B372-86A19742E86B}">
      <dsp:nvSpPr>
        <dsp:cNvPr id="0" name=""/>
        <dsp:cNvSpPr/>
      </dsp:nvSpPr>
      <dsp:spPr>
        <a:xfrm>
          <a:off x="4531352" y="1763524"/>
          <a:ext cx="1563624" cy="1250899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EJES PRINCIPALES DE TRABAJO SOLIDARIO</a:t>
          </a:r>
          <a:endParaRPr lang="es-EC" sz="1300" kern="1200" dirty="0"/>
        </a:p>
      </dsp:txBody>
      <dsp:txXfrm>
        <a:off x="4567990" y="1800162"/>
        <a:ext cx="1490348" cy="11776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B7719-FA3B-44B2-BA3E-29183C8D6F9D}">
      <dsp:nvSpPr>
        <dsp:cNvPr id="0" name=""/>
        <dsp:cNvSpPr/>
      </dsp:nvSpPr>
      <dsp:spPr>
        <a:xfrm>
          <a:off x="3681984" y="2763519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Comunicación Intercultural de Experiencias y Saberes</a:t>
          </a:r>
          <a:endParaRPr lang="es-EC" sz="1200" kern="1200" dirty="0"/>
        </a:p>
      </dsp:txBody>
      <dsp:txXfrm>
        <a:off x="4312835" y="3117207"/>
        <a:ext cx="1348197" cy="918226"/>
      </dsp:txXfrm>
    </dsp:sp>
    <dsp:sp modelId="{82E80261-0351-4A9D-A711-1EA0122059DA}">
      <dsp:nvSpPr>
        <dsp:cNvPr id="0" name=""/>
        <dsp:cNvSpPr/>
      </dsp:nvSpPr>
      <dsp:spPr>
        <a:xfrm>
          <a:off x="406400" y="2763519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Incidencia Política Solidaria</a:t>
          </a:r>
          <a:endParaRPr lang="es-EC" sz="1200" kern="1200" dirty="0"/>
        </a:p>
      </dsp:txBody>
      <dsp:txXfrm>
        <a:off x="434967" y="3117207"/>
        <a:ext cx="1348197" cy="918226"/>
      </dsp:txXfrm>
    </dsp:sp>
    <dsp:sp modelId="{EF345DA3-E29B-41FF-941F-69F9A0E7826F}">
      <dsp:nvSpPr>
        <dsp:cNvPr id="0" name=""/>
        <dsp:cNvSpPr/>
      </dsp:nvSpPr>
      <dsp:spPr>
        <a:xfrm>
          <a:off x="3681984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Circuitos de comercialización solidarios</a:t>
          </a:r>
          <a:endParaRPr lang="es-EC" sz="1200" kern="1200" dirty="0"/>
        </a:p>
      </dsp:txBody>
      <dsp:txXfrm>
        <a:off x="4312835" y="28567"/>
        <a:ext cx="1348197" cy="918226"/>
      </dsp:txXfrm>
    </dsp:sp>
    <dsp:sp modelId="{7C24B210-02BC-4B11-91BF-7227DA31D092}">
      <dsp:nvSpPr>
        <dsp:cNvPr id="0" name=""/>
        <dsp:cNvSpPr/>
      </dsp:nvSpPr>
      <dsp:spPr>
        <a:xfrm>
          <a:off x="406400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Gestión de la red y proyectos autosustentables</a:t>
          </a:r>
          <a:endParaRPr lang="es-EC" sz="1200" kern="1200" dirty="0"/>
        </a:p>
      </dsp:txBody>
      <dsp:txXfrm>
        <a:off x="434967" y="28567"/>
        <a:ext cx="1348197" cy="918226"/>
      </dsp:txXfrm>
    </dsp:sp>
    <dsp:sp modelId="{1BBAD880-BB10-4FA0-824E-B653254E55BA}">
      <dsp:nvSpPr>
        <dsp:cNvPr id="0" name=""/>
        <dsp:cNvSpPr/>
      </dsp:nvSpPr>
      <dsp:spPr>
        <a:xfrm>
          <a:off x="1247648" y="231647"/>
          <a:ext cx="1759712" cy="175971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Eje 1</a:t>
          </a:r>
          <a:endParaRPr lang="es-EC" sz="3100" kern="1200" dirty="0"/>
        </a:p>
      </dsp:txBody>
      <dsp:txXfrm>
        <a:off x="1763056" y="747055"/>
        <a:ext cx="1244304" cy="1244304"/>
      </dsp:txXfrm>
    </dsp:sp>
    <dsp:sp modelId="{90846CEC-EBBA-4439-83D9-C56A720F35D2}">
      <dsp:nvSpPr>
        <dsp:cNvPr id="0" name=""/>
        <dsp:cNvSpPr/>
      </dsp:nvSpPr>
      <dsp:spPr>
        <a:xfrm rot="5400000">
          <a:off x="3088640" y="231647"/>
          <a:ext cx="1759712" cy="1759712"/>
        </a:xfrm>
        <a:prstGeom prst="pieWedg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Eje 2</a:t>
          </a:r>
          <a:endParaRPr lang="es-EC" sz="3100" kern="1200" dirty="0"/>
        </a:p>
      </dsp:txBody>
      <dsp:txXfrm rot="-5400000">
        <a:off x="3088640" y="747055"/>
        <a:ext cx="1244304" cy="1244304"/>
      </dsp:txXfrm>
    </dsp:sp>
    <dsp:sp modelId="{7F374D6A-0537-41D6-94B0-B949318F66AA}">
      <dsp:nvSpPr>
        <dsp:cNvPr id="0" name=""/>
        <dsp:cNvSpPr/>
      </dsp:nvSpPr>
      <dsp:spPr>
        <a:xfrm rot="10800000">
          <a:off x="3088640" y="2072640"/>
          <a:ext cx="1759712" cy="1759712"/>
        </a:xfrm>
        <a:prstGeom prst="pieWedg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Eje 3</a:t>
          </a:r>
          <a:endParaRPr lang="es-EC" sz="3100" kern="1200" dirty="0"/>
        </a:p>
      </dsp:txBody>
      <dsp:txXfrm rot="10800000">
        <a:off x="3088640" y="2072640"/>
        <a:ext cx="1244304" cy="1244304"/>
      </dsp:txXfrm>
    </dsp:sp>
    <dsp:sp modelId="{74AD0AC0-740A-4F64-AA19-CBF04F0BEAE9}">
      <dsp:nvSpPr>
        <dsp:cNvPr id="0" name=""/>
        <dsp:cNvSpPr/>
      </dsp:nvSpPr>
      <dsp:spPr>
        <a:xfrm rot="16200000">
          <a:off x="1247648" y="2072640"/>
          <a:ext cx="1759712" cy="1759712"/>
        </a:xfrm>
        <a:prstGeom prst="pieWedg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Eje 4</a:t>
          </a:r>
          <a:endParaRPr lang="es-EC" sz="3100" kern="1200" dirty="0"/>
        </a:p>
      </dsp:txBody>
      <dsp:txXfrm rot="5400000">
        <a:off x="1763056" y="2072640"/>
        <a:ext cx="1244304" cy="1244304"/>
      </dsp:txXfrm>
    </dsp:sp>
    <dsp:sp modelId="{229415AA-E60C-4B8E-82BB-19109E60D51F}">
      <dsp:nvSpPr>
        <dsp:cNvPr id="0" name=""/>
        <dsp:cNvSpPr/>
      </dsp:nvSpPr>
      <dsp:spPr>
        <a:xfrm>
          <a:off x="2744216" y="1666240"/>
          <a:ext cx="607568" cy="528320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E56CE-DBB5-4527-86B1-64BFFD33A919}">
      <dsp:nvSpPr>
        <dsp:cNvPr id="0" name=""/>
        <dsp:cNvSpPr/>
      </dsp:nvSpPr>
      <dsp:spPr>
        <a:xfrm rot="10800000">
          <a:off x="2744216" y="1869440"/>
          <a:ext cx="607568" cy="528320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9523A-AF17-4EA7-9E53-D0E31A885D0D}" type="datetimeFigureOut">
              <a:rPr lang="es-EC" smtClean="0"/>
              <a:t>14/10/2015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896A1-B550-4A61-B0E9-4076560B09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237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73B5-6D2E-4AC1-8288-B35C8442B200}" type="datetimeFigureOut">
              <a:rPr lang="es-EC" smtClean="0"/>
              <a:t>14/10/2015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5941-83A7-4362-B1DE-D44318E616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479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73B5-6D2E-4AC1-8288-B35C8442B200}" type="datetimeFigureOut">
              <a:rPr lang="es-EC" smtClean="0"/>
              <a:t>14/10/2015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5941-83A7-4362-B1DE-D44318E616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383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73B5-6D2E-4AC1-8288-B35C8442B200}" type="datetimeFigureOut">
              <a:rPr lang="es-EC" smtClean="0"/>
              <a:t>14/10/2015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5941-83A7-4362-B1DE-D44318E616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904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73B5-6D2E-4AC1-8288-B35C8442B200}" type="datetimeFigureOut">
              <a:rPr lang="es-EC" smtClean="0"/>
              <a:t>14/10/2015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5941-83A7-4362-B1DE-D44318E616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871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73B5-6D2E-4AC1-8288-B35C8442B200}" type="datetimeFigureOut">
              <a:rPr lang="es-EC" smtClean="0"/>
              <a:t>14/10/2015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5941-83A7-4362-B1DE-D44318E616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345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73B5-6D2E-4AC1-8288-B35C8442B200}" type="datetimeFigureOut">
              <a:rPr lang="es-EC" smtClean="0"/>
              <a:t>14/10/2015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5941-83A7-4362-B1DE-D44318E616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05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73B5-6D2E-4AC1-8288-B35C8442B200}" type="datetimeFigureOut">
              <a:rPr lang="es-EC" smtClean="0"/>
              <a:t>14/10/2015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5941-83A7-4362-B1DE-D44318E616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631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73B5-6D2E-4AC1-8288-B35C8442B200}" type="datetimeFigureOut">
              <a:rPr lang="es-EC" smtClean="0"/>
              <a:t>14/10/2015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5941-83A7-4362-B1DE-D44318E616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178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73B5-6D2E-4AC1-8288-B35C8442B200}" type="datetimeFigureOut">
              <a:rPr lang="es-EC" smtClean="0"/>
              <a:t>14/10/2015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5941-83A7-4362-B1DE-D44318E616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56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73B5-6D2E-4AC1-8288-B35C8442B200}" type="datetimeFigureOut">
              <a:rPr lang="es-EC" smtClean="0"/>
              <a:t>14/10/2015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5941-83A7-4362-B1DE-D44318E616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9272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73B5-6D2E-4AC1-8288-B35C8442B200}" type="datetimeFigureOut">
              <a:rPr lang="es-EC" smtClean="0"/>
              <a:t>14/10/2015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5941-83A7-4362-B1DE-D44318E616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473B5-6D2E-4AC1-8288-B35C8442B200}" type="datetimeFigureOut">
              <a:rPr lang="es-EC" smtClean="0"/>
              <a:t>14/10/2015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95941-83A7-4362-B1DE-D44318E616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19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46.jpe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3.png"/><Relationship Id="rId9" Type="http://schemas.microsoft.com/office/2007/relationships/diagramDrawing" Target="../diagrams/drawin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0.jpeg"/><Relationship Id="rId4" Type="http://schemas.openxmlformats.org/officeDocument/2006/relationships/diagramData" Target="../diagrams/data2.xml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22.gif"/><Relationship Id="rId4" Type="http://schemas.openxmlformats.org/officeDocument/2006/relationships/diagramData" Target="../diagrams/data3.xml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5.jpeg"/><Relationship Id="rId7" Type="http://schemas.openxmlformats.org/officeDocument/2006/relationships/diagramLayout" Target="../diagrams/layou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image" Target="../media/image26.jpeg"/><Relationship Id="rId10" Type="http://schemas.microsoft.com/office/2007/relationships/diagramDrawing" Target="../diagrams/drawing4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35.jpeg"/><Relationship Id="rId5" Type="http://schemas.openxmlformats.org/officeDocument/2006/relationships/diagramLayout" Target="../diagrams/layout5.xml"/><Relationship Id="rId10" Type="http://schemas.openxmlformats.org/officeDocument/2006/relationships/image" Target="../media/image34.jpeg"/><Relationship Id="rId4" Type="http://schemas.openxmlformats.org/officeDocument/2006/relationships/diagramData" Target="../diagrams/data5.xml"/><Relationship Id="rId9" Type="http://schemas.openxmlformats.org/officeDocument/2006/relationships/image" Target="../media/image33.gi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37.jpeg"/><Relationship Id="rId4" Type="http://schemas.openxmlformats.org/officeDocument/2006/relationships/diagramData" Target="../diagrams/data6.xml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:\New Dv\Imp\Mix\Img\Log ESPE\Imagen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9431"/>
            <a:ext cx="1583160" cy="5658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G:\New Dv\Imp\Mix\Img\Log ESPE\Imagen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9" t="97953"/>
          <a:stretch/>
        </p:blipFill>
        <p:spPr bwMode="auto">
          <a:xfrm flipV="1">
            <a:off x="467544" y="6597352"/>
            <a:ext cx="8676456" cy="260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http://blogs.espe.edu.ec/wp-content/uploads/2013/08/LOGO-PRINCIPAL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03"/>
          <a:stretch/>
        </p:blipFill>
        <p:spPr bwMode="auto">
          <a:xfrm>
            <a:off x="35496" y="329978"/>
            <a:ext cx="1008112" cy="722758"/>
          </a:xfrm>
          <a:prstGeom prst="rect">
            <a:avLst/>
          </a:prstGeom>
          <a:noFill/>
        </p:spPr>
      </p:pic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832048" y="3212976"/>
            <a:ext cx="8060432" cy="1728192"/>
          </a:xfrm>
        </p:spPr>
        <p:txBody>
          <a:bodyPr>
            <a:normAutofit/>
          </a:bodyPr>
          <a:lstStyle/>
          <a:p>
            <a:r>
              <a:rPr lang="es-EC" sz="2800" dirty="0" smtClean="0">
                <a:solidFill>
                  <a:schemeClr val="tx1"/>
                </a:solidFill>
              </a:rPr>
              <a:t>“</a:t>
            </a:r>
            <a:r>
              <a:rPr lang="es-EC" sz="2800" i="1" dirty="0" smtClean="0">
                <a:solidFill>
                  <a:schemeClr val="tx1"/>
                </a:solidFill>
              </a:rPr>
              <a:t>Análisis de las Redes de comercialización Solidarias y su impacto en los emprendimientos sociales del sector turístico del Cantón Rumiñahui y Modelo de Gestión</a:t>
            </a:r>
            <a:r>
              <a:rPr lang="es-EC" sz="2800" dirty="0" smtClean="0">
                <a:solidFill>
                  <a:schemeClr val="tx1"/>
                </a:solidFill>
              </a:rPr>
              <a:t>” </a:t>
            </a:r>
            <a:endParaRPr lang="es-EC" sz="2800" dirty="0">
              <a:solidFill>
                <a:schemeClr val="tx1"/>
              </a:solidFill>
            </a:endParaRPr>
          </a:p>
        </p:txBody>
      </p:sp>
      <p:pic>
        <p:nvPicPr>
          <p:cNvPr id="12" name="11 Imagen" descr="http://blogs.espe.edu.ec/wp-content/uploads/2013/08/LOGO-PRINCIPAL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6"/>
          <a:stretch/>
        </p:blipFill>
        <p:spPr bwMode="auto">
          <a:xfrm>
            <a:off x="1619672" y="332656"/>
            <a:ext cx="6768752" cy="866774"/>
          </a:xfrm>
          <a:prstGeom prst="rect">
            <a:avLst/>
          </a:prstGeom>
          <a:noFill/>
        </p:spPr>
      </p:pic>
      <p:sp>
        <p:nvSpPr>
          <p:cNvPr id="13" name="7 Título"/>
          <p:cNvSpPr txBox="1">
            <a:spLocks/>
          </p:cNvSpPr>
          <p:nvPr/>
        </p:nvSpPr>
        <p:spPr>
          <a:xfrm>
            <a:off x="976064" y="159893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Departamento de Ciencias Económicas Administrativas y de Comercio</a:t>
            </a:r>
          </a:p>
          <a:p>
            <a:endParaRPr lang="es-EC" sz="4000" b="1" dirty="0" smtClean="0"/>
          </a:p>
          <a:p>
            <a:r>
              <a:rPr lang="es-EC" sz="4000" dirty="0" smtClean="0"/>
              <a:t>Ingeniería Comercial</a:t>
            </a:r>
            <a:endParaRPr lang="es-EC" sz="4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979712" y="5487615"/>
            <a:ext cx="561662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EC" sz="2400" i="1" dirty="0" smtClean="0"/>
              <a:t>Realizado por: Jorge Luis Arguero Macías</a:t>
            </a:r>
            <a:endParaRPr lang="es-EC" sz="2400" i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11761" y="4924489"/>
            <a:ext cx="4968551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C" sz="2800" i="1" dirty="0" smtClean="0"/>
              <a:t>Directora: Dra. Guadalupe Vidal</a:t>
            </a:r>
            <a:endParaRPr lang="es-EC" sz="2800" i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195736" y="5919663"/>
            <a:ext cx="5184576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EC" sz="2400" i="1" dirty="0" smtClean="0"/>
              <a:t>Septiembre 2015</a:t>
            </a:r>
            <a:endParaRPr lang="es-EC" sz="2400" i="1" dirty="0"/>
          </a:p>
        </p:txBody>
      </p:sp>
    </p:spTree>
    <p:extLst>
      <p:ext uri="{BB962C8B-B14F-4D97-AF65-F5344CB8AC3E}">
        <p14:creationId xmlns:p14="http://schemas.microsoft.com/office/powerpoint/2010/main" val="22356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:\New Dv\Imp\Mix\Img\Log ESPE\Imagen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167"/>
            <a:ext cx="2159224" cy="534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G:\New Dv\Imp\Mix\Img\Log ESPE\Imagen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9" t="97953"/>
          <a:stretch/>
        </p:blipFill>
        <p:spPr bwMode="auto">
          <a:xfrm>
            <a:off x="1259632" y="6597352"/>
            <a:ext cx="7884368" cy="2606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80612" y="1538284"/>
            <a:ext cx="286931" cy="4555012"/>
          </a:xfrm>
        </p:spPr>
        <p:txBody>
          <a:bodyPr vert="wordArtVert">
            <a:noAutofit/>
          </a:bodyPr>
          <a:lstStyle/>
          <a:p>
            <a:r>
              <a:rPr lang="es-EC" sz="2400" dirty="0" smtClean="0">
                <a:latin typeface="Brush Script Std" pitchFamily="66" charset="0"/>
              </a:rPr>
              <a:t>Resultados</a:t>
            </a:r>
            <a:endParaRPr lang="es-EC" sz="2400" dirty="0">
              <a:latin typeface="Brush Script Std" pitchFamily="66" charset="0"/>
            </a:endParaRPr>
          </a:p>
        </p:txBody>
      </p:sp>
      <p:pic>
        <p:nvPicPr>
          <p:cNvPr id="9" name="8 Imagen" descr="http://blogs.espe.edu.ec/wp-content/uploads/2013/08/LOGO-PRINCIPAL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03"/>
          <a:stretch/>
        </p:blipFill>
        <p:spPr bwMode="auto">
          <a:xfrm>
            <a:off x="180613" y="445407"/>
            <a:ext cx="1080120" cy="864096"/>
          </a:xfrm>
          <a:prstGeom prst="rect">
            <a:avLst/>
          </a:prstGeom>
          <a:noFill/>
        </p:spPr>
      </p:pic>
      <p:pic>
        <p:nvPicPr>
          <p:cNvPr id="10" name="9 Imagen" descr="http://blogs.espe.edu.ec/wp-content/uploads/2013/08/LOGO-PRINCIPAL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6"/>
          <a:stretch/>
        </p:blipFill>
        <p:spPr bwMode="auto">
          <a:xfrm>
            <a:off x="2295073" y="298712"/>
            <a:ext cx="5301263" cy="1010791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2843808" y="6525344"/>
            <a:ext cx="661025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C" i="1" dirty="0" smtClean="0"/>
              <a:t>Realizado por: Jorge Luis Arguero Macías</a:t>
            </a:r>
            <a:endParaRPr lang="es-EC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877142" y="1544333"/>
            <a:ext cx="2295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i="1" dirty="0" smtClean="0">
                <a:latin typeface="Times New Roman" pitchFamily="18" charset="0"/>
                <a:cs typeface="Times New Roman" pitchFamily="18" charset="0"/>
              </a:rPr>
              <a:t>Análisis </a:t>
            </a:r>
            <a:r>
              <a:rPr lang="es-EC" sz="2000" i="1" dirty="0" err="1" smtClean="0">
                <a:latin typeface="Times New Roman" pitchFamily="18" charset="0"/>
                <a:cs typeface="Times New Roman" pitchFamily="18" charset="0"/>
              </a:rPr>
              <a:t>Univariante</a:t>
            </a:r>
            <a:endParaRPr lang="es-EC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16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971600" y="2082533"/>
            <a:ext cx="4392488" cy="3994385"/>
          </a:xfrm>
          <a:prstGeom prst="rect">
            <a:avLst/>
          </a:prstGeom>
        </p:spPr>
      </p:pic>
      <p:sp>
        <p:nvSpPr>
          <p:cNvPr id="18" name="17 Rectángulo"/>
          <p:cNvSpPr/>
          <p:nvPr/>
        </p:nvSpPr>
        <p:spPr>
          <a:xfrm>
            <a:off x="2915816" y="3268606"/>
            <a:ext cx="50405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10</a:t>
            </a:r>
            <a:endParaRPr lang="es-EC" dirty="0"/>
          </a:p>
        </p:txBody>
      </p:sp>
      <p:sp>
        <p:nvSpPr>
          <p:cNvPr id="19" name="18 Rectángulo"/>
          <p:cNvSpPr/>
          <p:nvPr/>
        </p:nvSpPr>
        <p:spPr>
          <a:xfrm>
            <a:off x="2843808" y="4835496"/>
            <a:ext cx="504056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15</a:t>
            </a:r>
            <a:endParaRPr lang="es-EC" dirty="0"/>
          </a:p>
        </p:txBody>
      </p:sp>
      <p:sp>
        <p:nvSpPr>
          <p:cNvPr id="22" name="21 Rectángulo"/>
          <p:cNvSpPr/>
          <p:nvPr/>
        </p:nvSpPr>
        <p:spPr>
          <a:xfrm>
            <a:off x="1537606" y="4135356"/>
            <a:ext cx="504056" cy="2880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14</a:t>
            </a:r>
            <a:endParaRPr lang="es-EC" dirty="0"/>
          </a:p>
        </p:txBody>
      </p:sp>
      <p:sp>
        <p:nvSpPr>
          <p:cNvPr id="26" name="25 Rectángulo"/>
          <p:cNvSpPr/>
          <p:nvPr/>
        </p:nvSpPr>
        <p:spPr>
          <a:xfrm>
            <a:off x="2041662" y="2740333"/>
            <a:ext cx="504056" cy="2880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4</a:t>
            </a:r>
          </a:p>
        </p:txBody>
      </p:sp>
      <p:pic>
        <p:nvPicPr>
          <p:cNvPr id="32" name="31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4945704" y="2132856"/>
            <a:ext cx="4018784" cy="3888432"/>
          </a:xfrm>
          <a:prstGeom prst="rect">
            <a:avLst/>
          </a:prstGeom>
        </p:spPr>
      </p:pic>
      <p:sp>
        <p:nvSpPr>
          <p:cNvPr id="33" name="32 Rectángulo"/>
          <p:cNvSpPr/>
          <p:nvPr/>
        </p:nvSpPr>
        <p:spPr>
          <a:xfrm>
            <a:off x="5537836" y="4581128"/>
            <a:ext cx="429488" cy="2880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9</a:t>
            </a:r>
            <a:endParaRPr lang="es-EC" dirty="0"/>
          </a:p>
        </p:txBody>
      </p:sp>
      <p:sp>
        <p:nvSpPr>
          <p:cNvPr id="34" name="33 Rectángulo"/>
          <p:cNvSpPr/>
          <p:nvPr/>
        </p:nvSpPr>
        <p:spPr>
          <a:xfrm>
            <a:off x="7171986" y="4293096"/>
            <a:ext cx="429488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12</a:t>
            </a:r>
            <a:endParaRPr lang="es-EC" dirty="0"/>
          </a:p>
        </p:txBody>
      </p:sp>
      <p:sp>
        <p:nvSpPr>
          <p:cNvPr id="35" name="34 Rectángulo"/>
          <p:cNvSpPr/>
          <p:nvPr/>
        </p:nvSpPr>
        <p:spPr>
          <a:xfrm>
            <a:off x="6647129" y="2884349"/>
            <a:ext cx="4294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6</a:t>
            </a:r>
            <a:endParaRPr lang="es-EC" dirty="0"/>
          </a:p>
        </p:txBody>
      </p:sp>
      <p:sp>
        <p:nvSpPr>
          <p:cNvPr id="36" name="35 Rectángulo"/>
          <p:cNvSpPr/>
          <p:nvPr/>
        </p:nvSpPr>
        <p:spPr>
          <a:xfrm>
            <a:off x="6413525" y="5301208"/>
            <a:ext cx="429488" cy="2880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6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5743475" y="3294130"/>
            <a:ext cx="429488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10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5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:\New Dv\Imp\Mix\Img\Log ESPE\Imagen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167"/>
            <a:ext cx="2159224" cy="534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G:\New Dv\Imp\Mix\Img\Log ESPE\Imagen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9" t="97953"/>
          <a:stretch/>
        </p:blipFill>
        <p:spPr bwMode="auto">
          <a:xfrm>
            <a:off x="1259632" y="6597352"/>
            <a:ext cx="7884368" cy="2606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80612" y="1538284"/>
            <a:ext cx="286931" cy="4555012"/>
          </a:xfrm>
        </p:spPr>
        <p:txBody>
          <a:bodyPr vert="wordArtVert">
            <a:noAutofit/>
          </a:bodyPr>
          <a:lstStyle/>
          <a:p>
            <a:r>
              <a:rPr lang="es-EC" sz="2400" dirty="0" smtClean="0">
                <a:latin typeface="Brush Script Std" pitchFamily="66" charset="0"/>
              </a:rPr>
              <a:t>Resultados</a:t>
            </a:r>
            <a:endParaRPr lang="es-EC" sz="2400" dirty="0">
              <a:latin typeface="Brush Script Std" pitchFamily="66" charset="0"/>
            </a:endParaRPr>
          </a:p>
        </p:txBody>
      </p:sp>
      <p:pic>
        <p:nvPicPr>
          <p:cNvPr id="9" name="8 Imagen" descr="http://blogs.espe.edu.ec/wp-content/uploads/2013/08/LOGO-PRINCIPAL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03"/>
          <a:stretch/>
        </p:blipFill>
        <p:spPr bwMode="auto">
          <a:xfrm>
            <a:off x="180613" y="445407"/>
            <a:ext cx="1080120" cy="864096"/>
          </a:xfrm>
          <a:prstGeom prst="rect">
            <a:avLst/>
          </a:prstGeom>
          <a:noFill/>
        </p:spPr>
      </p:pic>
      <p:pic>
        <p:nvPicPr>
          <p:cNvPr id="10" name="9 Imagen" descr="http://blogs.espe.edu.ec/wp-content/uploads/2013/08/LOGO-PRINCIPAL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6"/>
          <a:stretch/>
        </p:blipFill>
        <p:spPr bwMode="auto">
          <a:xfrm>
            <a:off x="2295073" y="298712"/>
            <a:ext cx="5301263" cy="1010791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2843808" y="6525344"/>
            <a:ext cx="661025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C" i="1" dirty="0" smtClean="0"/>
              <a:t>Realizado por: Jorge Luis Arguero Macías</a:t>
            </a:r>
            <a:endParaRPr lang="es-EC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877142" y="1544333"/>
            <a:ext cx="2295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i="1" dirty="0" smtClean="0">
                <a:latin typeface="Times New Roman" pitchFamily="18" charset="0"/>
                <a:cs typeface="Times New Roman" pitchFamily="18" charset="0"/>
              </a:rPr>
              <a:t>Análisis </a:t>
            </a:r>
            <a:r>
              <a:rPr lang="es-EC" sz="2000" i="1" dirty="0" err="1" smtClean="0">
                <a:latin typeface="Times New Roman" pitchFamily="18" charset="0"/>
                <a:cs typeface="Times New Roman" pitchFamily="18" charset="0"/>
              </a:rPr>
              <a:t>Univariante</a:t>
            </a:r>
            <a:endParaRPr lang="es-EC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19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1048962" y="2060848"/>
            <a:ext cx="4152854" cy="4032448"/>
          </a:xfrm>
          <a:prstGeom prst="rect">
            <a:avLst/>
          </a:prstGeom>
        </p:spPr>
      </p:pic>
      <p:sp>
        <p:nvSpPr>
          <p:cNvPr id="21" name="20 Rectángulo"/>
          <p:cNvSpPr/>
          <p:nvPr/>
        </p:nvSpPr>
        <p:spPr>
          <a:xfrm>
            <a:off x="2987824" y="4725144"/>
            <a:ext cx="504056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15</a:t>
            </a:r>
            <a:endParaRPr lang="es-EC" dirty="0"/>
          </a:p>
        </p:txBody>
      </p:sp>
      <p:sp>
        <p:nvSpPr>
          <p:cNvPr id="23" name="22 Rectángulo"/>
          <p:cNvSpPr/>
          <p:nvPr/>
        </p:nvSpPr>
        <p:spPr>
          <a:xfrm>
            <a:off x="2987824" y="3356992"/>
            <a:ext cx="50405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10</a:t>
            </a:r>
            <a:endParaRPr lang="es-EC" dirty="0"/>
          </a:p>
        </p:txBody>
      </p:sp>
      <p:sp>
        <p:nvSpPr>
          <p:cNvPr id="24" name="23 Rectángulo"/>
          <p:cNvSpPr/>
          <p:nvPr/>
        </p:nvSpPr>
        <p:spPr>
          <a:xfrm>
            <a:off x="2051720" y="2708920"/>
            <a:ext cx="504056" cy="2880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4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1644460" y="4221088"/>
            <a:ext cx="504056" cy="2880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14</a:t>
            </a:r>
            <a:endParaRPr lang="es-EC" dirty="0"/>
          </a:p>
        </p:txBody>
      </p:sp>
      <p:pic>
        <p:nvPicPr>
          <p:cNvPr id="27" name="26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5046161" y="1935862"/>
            <a:ext cx="4097839" cy="4282417"/>
          </a:xfrm>
          <a:prstGeom prst="rect">
            <a:avLst/>
          </a:prstGeom>
        </p:spPr>
      </p:pic>
      <p:sp>
        <p:nvSpPr>
          <p:cNvPr id="28" name="27 Rectángulo"/>
          <p:cNvSpPr/>
          <p:nvPr/>
        </p:nvSpPr>
        <p:spPr>
          <a:xfrm>
            <a:off x="5580112" y="4778120"/>
            <a:ext cx="422461" cy="2880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4</a:t>
            </a:r>
            <a:endParaRPr lang="es-EC" dirty="0"/>
          </a:p>
        </p:txBody>
      </p:sp>
      <p:sp>
        <p:nvSpPr>
          <p:cNvPr id="29" name="28 Rectángulo"/>
          <p:cNvSpPr/>
          <p:nvPr/>
        </p:nvSpPr>
        <p:spPr>
          <a:xfrm>
            <a:off x="7308304" y="4365104"/>
            <a:ext cx="422461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9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6876256" y="3049928"/>
            <a:ext cx="422461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8</a:t>
            </a:r>
            <a:endParaRPr lang="es-EC" dirty="0"/>
          </a:p>
        </p:txBody>
      </p:sp>
      <p:sp>
        <p:nvSpPr>
          <p:cNvPr id="31" name="30 Rectángulo"/>
          <p:cNvSpPr/>
          <p:nvPr/>
        </p:nvSpPr>
        <p:spPr>
          <a:xfrm>
            <a:off x="6444208" y="5301208"/>
            <a:ext cx="422461" cy="2880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9</a:t>
            </a:r>
            <a:endParaRPr lang="es-EC" dirty="0"/>
          </a:p>
        </p:txBody>
      </p:sp>
      <p:sp>
        <p:nvSpPr>
          <p:cNvPr id="38" name="37 Rectángulo"/>
          <p:cNvSpPr/>
          <p:nvPr/>
        </p:nvSpPr>
        <p:spPr>
          <a:xfrm>
            <a:off x="5805723" y="3501008"/>
            <a:ext cx="422461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13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5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:\New Dv\Imp\Mix\Img\Log ESPE\Imagen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167"/>
            <a:ext cx="2159224" cy="534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G:\New Dv\Imp\Mix\Img\Log ESPE\Imagen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9" t="97953"/>
          <a:stretch/>
        </p:blipFill>
        <p:spPr bwMode="auto">
          <a:xfrm>
            <a:off x="1259632" y="6597352"/>
            <a:ext cx="7884368" cy="2606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80612" y="1538284"/>
            <a:ext cx="286931" cy="4555012"/>
          </a:xfrm>
        </p:spPr>
        <p:txBody>
          <a:bodyPr vert="wordArtVert">
            <a:noAutofit/>
          </a:bodyPr>
          <a:lstStyle/>
          <a:p>
            <a:r>
              <a:rPr lang="es-EC" sz="2400" dirty="0" smtClean="0">
                <a:latin typeface="Brush Script Std" pitchFamily="66" charset="0"/>
              </a:rPr>
              <a:t>Resultados</a:t>
            </a:r>
            <a:endParaRPr lang="es-EC" sz="2400" dirty="0">
              <a:latin typeface="Brush Script Std" pitchFamily="66" charset="0"/>
            </a:endParaRPr>
          </a:p>
        </p:txBody>
      </p:sp>
      <p:pic>
        <p:nvPicPr>
          <p:cNvPr id="9" name="8 Imagen" descr="http://blogs.espe.edu.ec/wp-content/uploads/2013/08/LOGO-PRINCIPAL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03"/>
          <a:stretch/>
        </p:blipFill>
        <p:spPr bwMode="auto">
          <a:xfrm>
            <a:off x="180613" y="445407"/>
            <a:ext cx="1080120" cy="864096"/>
          </a:xfrm>
          <a:prstGeom prst="rect">
            <a:avLst/>
          </a:prstGeom>
          <a:noFill/>
        </p:spPr>
      </p:pic>
      <p:pic>
        <p:nvPicPr>
          <p:cNvPr id="10" name="9 Imagen" descr="http://blogs.espe.edu.ec/wp-content/uploads/2013/08/LOGO-PRINCIPAL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6"/>
          <a:stretch/>
        </p:blipFill>
        <p:spPr bwMode="auto">
          <a:xfrm>
            <a:off x="2295073" y="298712"/>
            <a:ext cx="5301263" cy="1010791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2843808" y="6525344"/>
            <a:ext cx="661025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C" i="1" dirty="0" smtClean="0"/>
              <a:t>Realizado por: Jorge Luis Arguero Macías</a:t>
            </a:r>
            <a:endParaRPr lang="es-EC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877142" y="1544333"/>
            <a:ext cx="2295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i="1" dirty="0" smtClean="0">
                <a:latin typeface="Times New Roman" pitchFamily="18" charset="0"/>
                <a:cs typeface="Times New Roman" pitchFamily="18" charset="0"/>
              </a:rPr>
              <a:t>Análisis </a:t>
            </a:r>
            <a:r>
              <a:rPr lang="es-EC" sz="2000" i="1" dirty="0" err="1" smtClean="0">
                <a:latin typeface="Times New Roman" pitchFamily="18" charset="0"/>
                <a:cs typeface="Times New Roman" pitchFamily="18" charset="0"/>
              </a:rPr>
              <a:t>Univariante</a:t>
            </a:r>
            <a:endParaRPr lang="es-EC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21 Imagen"/>
          <p:cNvPicPr/>
          <p:nvPr/>
        </p:nvPicPr>
        <p:blipFill rotWithShape="1">
          <a:blip r:embed="rId4"/>
          <a:srcRect t="6371"/>
          <a:stretch/>
        </p:blipFill>
        <p:spPr>
          <a:xfrm>
            <a:off x="899592" y="2400300"/>
            <a:ext cx="4302225" cy="3620988"/>
          </a:xfrm>
          <a:prstGeom prst="rect">
            <a:avLst/>
          </a:prstGeom>
        </p:spPr>
      </p:pic>
      <p:sp>
        <p:nvSpPr>
          <p:cNvPr id="26" name="25 Rectángulo"/>
          <p:cNvSpPr/>
          <p:nvPr/>
        </p:nvSpPr>
        <p:spPr>
          <a:xfrm>
            <a:off x="3050704" y="3808462"/>
            <a:ext cx="50405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18</a:t>
            </a:r>
            <a:endParaRPr lang="es-EC" dirty="0"/>
          </a:p>
        </p:txBody>
      </p:sp>
      <p:sp>
        <p:nvSpPr>
          <p:cNvPr id="32" name="31 Rectángulo"/>
          <p:cNvSpPr/>
          <p:nvPr/>
        </p:nvSpPr>
        <p:spPr>
          <a:xfrm>
            <a:off x="1645191" y="4077072"/>
            <a:ext cx="504056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25</a:t>
            </a:r>
            <a:endParaRPr lang="es-EC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817515" y="2068963"/>
            <a:ext cx="1962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Desarrollo Sostenible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33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4355976" y="2049648"/>
            <a:ext cx="4788024" cy="4115656"/>
          </a:xfrm>
          <a:prstGeom prst="rect">
            <a:avLst/>
          </a:prstGeom>
        </p:spPr>
      </p:pic>
      <p:sp>
        <p:nvSpPr>
          <p:cNvPr id="40" name="39 Rectángulo"/>
          <p:cNvSpPr/>
          <p:nvPr/>
        </p:nvSpPr>
        <p:spPr>
          <a:xfrm>
            <a:off x="6172963" y="5013176"/>
            <a:ext cx="504056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13</a:t>
            </a:r>
            <a:endParaRPr lang="es-EC" dirty="0"/>
          </a:p>
        </p:txBody>
      </p:sp>
      <p:sp>
        <p:nvSpPr>
          <p:cNvPr id="42" name="41 Rectángulo"/>
          <p:cNvSpPr/>
          <p:nvPr/>
        </p:nvSpPr>
        <p:spPr>
          <a:xfrm>
            <a:off x="6677019" y="3518892"/>
            <a:ext cx="50405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11</a:t>
            </a:r>
            <a:endParaRPr lang="es-EC" dirty="0"/>
          </a:p>
        </p:txBody>
      </p:sp>
      <p:sp>
        <p:nvSpPr>
          <p:cNvPr id="43" name="42 Rectángulo"/>
          <p:cNvSpPr/>
          <p:nvPr/>
        </p:nvSpPr>
        <p:spPr>
          <a:xfrm>
            <a:off x="5488887" y="2878460"/>
            <a:ext cx="504056" cy="2880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6</a:t>
            </a:r>
            <a:endParaRPr lang="es-EC" dirty="0"/>
          </a:p>
        </p:txBody>
      </p:sp>
      <p:sp>
        <p:nvSpPr>
          <p:cNvPr id="44" name="43 Rectángulo"/>
          <p:cNvSpPr/>
          <p:nvPr/>
        </p:nvSpPr>
        <p:spPr>
          <a:xfrm>
            <a:off x="4829599" y="4185083"/>
            <a:ext cx="504056" cy="2880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13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0531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:\New Dv\Imp\Mix\Img\Log ESPE\Imagen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167"/>
            <a:ext cx="2159224" cy="534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G:\New Dv\Imp\Mix\Img\Log ESPE\Imagen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9" t="97953"/>
          <a:stretch/>
        </p:blipFill>
        <p:spPr bwMode="auto">
          <a:xfrm>
            <a:off x="1259632" y="6597352"/>
            <a:ext cx="7884368" cy="2606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80612" y="1538284"/>
            <a:ext cx="286931" cy="4555012"/>
          </a:xfrm>
        </p:spPr>
        <p:txBody>
          <a:bodyPr vert="wordArtVert">
            <a:noAutofit/>
          </a:bodyPr>
          <a:lstStyle/>
          <a:p>
            <a:r>
              <a:rPr lang="es-EC" sz="2400" dirty="0" smtClean="0">
                <a:latin typeface="Brush Script Std" pitchFamily="66" charset="0"/>
              </a:rPr>
              <a:t>Resultados</a:t>
            </a:r>
            <a:endParaRPr lang="es-EC" sz="2400" dirty="0">
              <a:latin typeface="Brush Script Std" pitchFamily="66" charset="0"/>
            </a:endParaRPr>
          </a:p>
        </p:txBody>
      </p:sp>
      <p:pic>
        <p:nvPicPr>
          <p:cNvPr id="9" name="8 Imagen" descr="http://blogs.espe.edu.ec/wp-content/uploads/2013/08/LOGO-PRINCIPAL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03"/>
          <a:stretch/>
        </p:blipFill>
        <p:spPr bwMode="auto">
          <a:xfrm>
            <a:off x="180613" y="445407"/>
            <a:ext cx="1080120" cy="864096"/>
          </a:xfrm>
          <a:prstGeom prst="rect">
            <a:avLst/>
          </a:prstGeom>
          <a:noFill/>
        </p:spPr>
      </p:pic>
      <p:pic>
        <p:nvPicPr>
          <p:cNvPr id="10" name="9 Imagen" descr="http://blogs.espe.edu.ec/wp-content/uploads/2013/08/LOGO-PRINCIPAL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6"/>
          <a:stretch/>
        </p:blipFill>
        <p:spPr bwMode="auto">
          <a:xfrm>
            <a:off x="2295073" y="298712"/>
            <a:ext cx="5301263" cy="1010791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2843808" y="6525344"/>
            <a:ext cx="661025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C" i="1" dirty="0" smtClean="0"/>
              <a:t>Realizado por: Jorge Luis Arguero Macías</a:t>
            </a:r>
            <a:endParaRPr lang="es-EC" i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877142" y="1544333"/>
            <a:ext cx="2153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i="1" dirty="0" smtClean="0">
                <a:latin typeface="Times New Roman" pitchFamily="18" charset="0"/>
                <a:cs typeface="Times New Roman" pitchFamily="18" charset="0"/>
              </a:rPr>
              <a:t>Análisis </a:t>
            </a:r>
            <a:r>
              <a:rPr lang="es-EC" sz="2000" i="1" dirty="0" err="1" smtClean="0">
                <a:latin typeface="Times New Roman" pitchFamily="18" charset="0"/>
                <a:cs typeface="Times New Roman" pitchFamily="18" charset="0"/>
              </a:rPr>
              <a:t>Bivariante</a:t>
            </a:r>
            <a:endParaRPr lang="es-EC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87" y="2153046"/>
            <a:ext cx="5005064" cy="335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93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:\New Dv\Imp\Mix\Img\Log ESPE\Imagen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167"/>
            <a:ext cx="2627784" cy="534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G:\New Dv\Imp\Mix\Img\Log ESPE\Imagen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9" t="97953"/>
          <a:stretch/>
        </p:blipFill>
        <p:spPr bwMode="auto">
          <a:xfrm>
            <a:off x="1259632" y="6597352"/>
            <a:ext cx="7884368" cy="2606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76064" y="1094879"/>
            <a:ext cx="7772400" cy="1470025"/>
          </a:xfrm>
        </p:spPr>
        <p:txBody>
          <a:bodyPr>
            <a:normAutofit/>
          </a:bodyPr>
          <a:lstStyle/>
          <a:p>
            <a:r>
              <a:rPr lang="es-EC" sz="5400" dirty="0" smtClean="0">
                <a:latin typeface="Brush Script Std" pitchFamily="66" charset="0"/>
              </a:rPr>
              <a:t>Modelo de Gestión</a:t>
            </a:r>
            <a:endParaRPr lang="es-EC" sz="5400" dirty="0">
              <a:latin typeface="Brush Script Std" pitchFamily="66" charset="0"/>
            </a:endParaRPr>
          </a:p>
        </p:txBody>
      </p:sp>
      <p:pic>
        <p:nvPicPr>
          <p:cNvPr id="9" name="8 Imagen" descr="http://blogs.espe.edu.ec/wp-content/uploads/2013/08/LOGO-PRINCIPAL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03"/>
          <a:stretch/>
        </p:blipFill>
        <p:spPr bwMode="auto">
          <a:xfrm>
            <a:off x="179512" y="260648"/>
            <a:ext cx="1440160" cy="1010791"/>
          </a:xfrm>
          <a:prstGeom prst="rect">
            <a:avLst/>
          </a:prstGeom>
          <a:noFill/>
        </p:spPr>
      </p:pic>
      <p:pic>
        <p:nvPicPr>
          <p:cNvPr id="10" name="9 Imagen" descr="http://blogs.espe.edu.ec/wp-content/uploads/2013/08/LOGO-PRINCIPAL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6"/>
          <a:stretch/>
        </p:blipFill>
        <p:spPr bwMode="auto">
          <a:xfrm>
            <a:off x="2295073" y="298712"/>
            <a:ext cx="5301263" cy="1010791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2843808" y="6525344"/>
            <a:ext cx="661025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C" i="1" dirty="0" smtClean="0"/>
              <a:t>Realizado por: Jorge Luis Arguero Macías</a:t>
            </a:r>
            <a:endParaRPr lang="es-EC" i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16382028"/>
              </p:ext>
            </p:extLst>
          </p:nvPr>
        </p:nvGraphicFramePr>
        <p:xfrm>
          <a:off x="1897704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4 Rectángulo"/>
          <p:cNvSpPr/>
          <p:nvPr/>
        </p:nvSpPr>
        <p:spPr>
          <a:xfrm>
            <a:off x="1313892" y="2564904"/>
            <a:ext cx="1817948" cy="12241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EC" sz="1600" dirty="0" smtClean="0"/>
              <a:t>- Misión</a:t>
            </a:r>
            <a:br>
              <a:rPr lang="es-EC" sz="1600" dirty="0" smtClean="0"/>
            </a:br>
            <a:r>
              <a:rPr lang="es-EC" sz="1600" dirty="0" smtClean="0"/>
              <a:t>- Visión</a:t>
            </a:r>
            <a:br>
              <a:rPr lang="es-EC" sz="1600" dirty="0" smtClean="0"/>
            </a:br>
            <a:r>
              <a:rPr lang="es-EC" sz="1600" dirty="0" smtClean="0"/>
              <a:t>- Objetivos</a:t>
            </a:r>
            <a:br>
              <a:rPr lang="es-EC" sz="1600" dirty="0" smtClean="0"/>
            </a:br>
            <a:r>
              <a:rPr lang="es-EC" sz="1600" dirty="0" smtClean="0"/>
              <a:t>-  Organigrama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804248" y="2564904"/>
            <a:ext cx="1817948" cy="12241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600" dirty="0" smtClean="0"/>
              <a:t>- Asambleas Ordinarias</a:t>
            </a:r>
            <a:br>
              <a:rPr lang="es-EC" sz="1600" dirty="0" smtClean="0"/>
            </a:br>
            <a:r>
              <a:rPr lang="es-EC" sz="1600" dirty="0" smtClean="0"/>
              <a:t>- Asambleas Extraordinarias</a:t>
            </a:r>
          </a:p>
        </p:txBody>
      </p:sp>
    </p:spTree>
    <p:extLst>
      <p:ext uri="{BB962C8B-B14F-4D97-AF65-F5344CB8AC3E}">
        <p14:creationId xmlns:p14="http://schemas.microsoft.com/office/powerpoint/2010/main" val="5673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:\New Dv\Imp\Mix\Img\Log ESPE\Imagen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167"/>
            <a:ext cx="2627784" cy="534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www.ucacsur.coop/imagenes/menu_7/Cooperativismo%202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13" y="1484784"/>
            <a:ext cx="7254235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 descr="G:\New Dv\Imp\Mix\Img\Log ESPE\Imagen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9" t="97953"/>
          <a:stretch/>
        </p:blipFill>
        <p:spPr bwMode="auto">
          <a:xfrm>
            <a:off x="1259632" y="6597352"/>
            <a:ext cx="7884368" cy="2606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76064" y="1094879"/>
            <a:ext cx="7772400" cy="1470025"/>
          </a:xfrm>
        </p:spPr>
        <p:txBody>
          <a:bodyPr>
            <a:normAutofit/>
          </a:bodyPr>
          <a:lstStyle/>
          <a:p>
            <a:r>
              <a:rPr lang="es-EC" sz="5400" dirty="0" smtClean="0">
                <a:latin typeface="Brush Script Std" pitchFamily="66" charset="0"/>
              </a:rPr>
              <a:t>Modelo de Gestión</a:t>
            </a:r>
            <a:endParaRPr lang="es-EC" sz="5400" dirty="0">
              <a:latin typeface="Brush Script Std" pitchFamily="66" charset="0"/>
            </a:endParaRPr>
          </a:p>
        </p:txBody>
      </p:sp>
      <p:pic>
        <p:nvPicPr>
          <p:cNvPr id="9" name="8 Imagen" descr="http://blogs.espe.edu.ec/wp-content/uploads/2013/08/LOGO-PRINCIPAL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03"/>
          <a:stretch/>
        </p:blipFill>
        <p:spPr bwMode="auto">
          <a:xfrm>
            <a:off x="179512" y="260648"/>
            <a:ext cx="1440160" cy="1010791"/>
          </a:xfrm>
          <a:prstGeom prst="rect">
            <a:avLst/>
          </a:prstGeom>
          <a:noFill/>
        </p:spPr>
      </p:pic>
      <p:pic>
        <p:nvPicPr>
          <p:cNvPr id="10" name="9 Imagen" descr="http://blogs.espe.edu.ec/wp-content/uploads/2013/08/LOGO-PRINCIPAL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6"/>
          <a:stretch/>
        </p:blipFill>
        <p:spPr bwMode="auto">
          <a:xfrm>
            <a:off x="2295073" y="298712"/>
            <a:ext cx="5301263" cy="1010791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2843808" y="6525344"/>
            <a:ext cx="661025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C" i="1" dirty="0" smtClean="0"/>
              <a:t>Realizado por: Jorge Luis Arguero Macías</a:t>
            </a:r>
            <a:endParaRPr lang="es-EC" i="1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28440597"/>
              </p:ext>
            </p:extLst>
          </p:nvPr>
        </p:nvGraphicFramePr>
        <p:xfrm>
          <a:off x="1932384" y="23488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5425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:\New Dv\Imp\Mix\Img\Log ESPE\Imagen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167"/>
            <a:ext cx="2627784" cy="534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Hexágono"/>
          <p:cNvSpPr/>
          <p:nvPr/>
        </p:nvSpPr>
        <p:spPr>
          <a:xfrm>
            <a:off x="1845658" y="1846743"/>
            <a:ext cx="2726341" cy="2338339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3">
              <a:lum bright="70000" contrast="-70000"/>
            </a:blip>
            <a:stretch>
              <a:fillRect/>
            </a:stretch>
          </a:blipFill>
        </p:spPr>
        <p:style>
          <a:lnRef idx="2">
            <a:schemeClr val="accent3">
              <a:hueOff val="5625132"/>
              <a:satOff val="-8440"/>
              <a:lumOff val="-1373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2 Imagen" descr="G:\New Dv\Imp\Mix\Img\Log ESPE\Imagen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9" t="97953"/>
          <a:stretch/>
        </p:blipFill>
        <p:spPr bwMode="auto">
          <a:xfrm>
            <a:off x="1259632" y="6597352"/>
            <a:ext cx="7884368" cy="2606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Redondear rectángulo de esquina del mismo lado"/>
          <p:cNvSpPr/>
          <p:nvPr/>
        </p:nvSpPr>
        <p:spPr>
          <a:xfrm>
            <a:off x="4788024" y="3112391"/>
            <a:ext cx="3010672" cy="2145384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4">
              <a:lum bright="70000" contrast="-70000"/>
            </a:blip>
            <a:stretch>
              <a:fillRect/>
            </a:stretch>
          </a:blipFill>
        </p:spPr>
        <p:style>
          <a:lnRef idx="2">
            <a:schemeClr val="accent3">
              <a:hueOff val="5625132"/>
              <a:satOff val="-8440"/>
              <a:lumOff val="-1373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899592" y="271505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C" sz="5400" dirty="0" smtClean="0">
                <a:latin typeface="Brush Script Std" pitchFamily="66" charset="0"/>
              </a:rPr>
              <a:t>Conclusiones y Recomendaciones</a:t>
            </a:r>
            <a:endParaRPr lang="es-EC" sz="5400" dirty="0">
              <a:latin typeface="Brush Script Std" pitchFamily="66" charset="0"/>
            </a:endParaRPr>
          </a:p>
        </p:txBody>
      </p:sp>
      <p:pic>
        <p:nvPicPr>
          <p:cNvPr id="9" name="8 Imagen" descr="http://blogs.espe.edu.ec/wp-content/uploads/2013/08/LOGO-PRINCIPAL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03"/>
          <a:stretch/>
        </p:blipFill>
        <p:spPr bwMode="auto">
          <a:xfrm>
            <a:off x="179512" y="260648"/>
            <a:ext cx="1440160" cy="1010791"/>
          </a:xfrm>
          <a:prstGeom prst="rect">
            <a:avLst/>
          </a:prstGeom>
          <a:noFill/>
        </p:spPr>
      </p:pic>
      <p:pic>
        <p:nvPicPr>
          <p:cNvPr id="10" name="9 Imagen" descr="http://blogs.espe.edu.ec/wp-content/uploads/2013/08/LOGO-PRINCIPAL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6"/>
          <a:stretch/>
        </p:blipFill>
        <p:spPr bwMode="auto">
          <a:xfrm>
            <a:off x="2295073" y="298712"/>
            <a:ext cx="5301263" cy="1010791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2843808" y="6525344"/>
            <a:ext cx="661025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C" i="1" dirty="0" smtClean="0"/>
              <a:t>Realizado por: Jorge Luis Arguero Macías</a:t>
            </a:r>
            <a:endParaRPr lang="es-EC" i="1" dirty="0"/>
          </a:p>
        </p:txBody>
      </p:sp>
    </p:spTree>
    <p:extLst>
      <p:ext uri="{BB962C8B-B14F-4D97-AF65-F5344CB8AC3E}">
        <p14:creationId xmlns:p14="http://schemas.microsoft.com/office/powerpoint/2010/main" val="221228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:\New Dv\Imp\Mix\Img\Log ESPE\Imagen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167"/>
            <a:ext cx="2627784" cy="534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Hexágono"/>
          <p:cNvSpPr/>
          <p:nvPr/>
        </p:nvSpPr>
        <p:spPr>
          <a:xfrm>
            <a:off x="1845658" y="1846743"/>
            <a:ext cx="2726341" cy="2338339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3">
              <a:lum bright="70000" contrast="-70000"/>
            </a:blip>
            <a:stretch>
              <a:fillRect/>
            </a:stretch>
          </a:blipFill>
        </p:spPr>
        <p:style>
          <a:lnRef idx="2">
            <a:schemeClr val="accent3">
              <a:hueOff val="5625132"/>
              <a:satOff val="-8440"/>
              <a:lumOff val="-1373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2 Imagen" descr="G:\New Dv\Imp\Mix\Img\Log ESPE\Imagen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9" t="97953"/>
          <a:stretch/>
        </p:blipFill>
        <p:spPr bwMode="auto">
          <a:xfrm>
            <a:off x="1259632" y="6597352"/>
            <a:ext cx="7884368" cy="2606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Redondear rectángulo de esquina del mismo lado"/>
          <p:cNvSpPr/>
          <p:nvPr/>
        </p:nvSpPr>
        <p:spPr>
          <a:xfrm>
            <a:off x="4788024" y="3112391"/>
            <a:ext cx="3010672" cy="2145384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4">
              <a:lum bright="70000" contrast="-70000"/>
            </a:blip>
            <a:stretch>
              <a:fillRect/>
            </a:stretch>
          </a:blipFill>
        </p:spPr>
        <p:style>
          <a:lnRef idx="2">
            <a:schemeClr val="accent3">
              <a:hueOff val="5625132"/>
              <a:satOff val="-8440"/>
              <a:lumOff val="-1373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899592" y="2715058"/>
            <a:ext cx="7772400" cy="1470025"/>
          </a:xfrm>
        </p:spPr>
        <p:txBody>
          <a:bodyPr>
            <a:normAutofit/>
          </a:bodyPr>
          <a:lstStyle/>
          <a:p>
            <a:r>
              <a:rPr lang="es-EC" sz="5400" dirty="0" smtClean="0">
                <a:latin typeface="Brush Script Std" pitchFamily="66" charset="0"/>
              </a:rPr>
              <a:t>Gracias</a:t>
            </a:r>
            <a:endParaRPr lang="es-EC" sz="5400" dirty="0">
              <a:latin typeface="Brush Script Std" pitchFamily="66" charset="0"/>
            </a:endParaRPr>
          </a:p>
        </p:txBody>
      </p:sp>
      <p:pic>
        <p:nvPicPr>
          <p:cNvPr id="9" name="8 Imagen" descr="http://blogs.espe.edu.ec/wp-content/uploads/2013/08/LOGO-PRINCIPAL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03"/>
          <a:stretch/>
        </p:blipFill>
        <p:spPr bwMode="auto">
          <a:xfrm>
            <a:off x="179512" y="260648"/>
            <a:ext cx="1440160" cy="1010791"/>
          </a:xfrm>
          <a:prstGeom prst="rect">
            <a:avLst/>
          </a:prstGeom>
          <a:noFill/>
        </p:spPr>
      </p:pic>
      <p:pic>
        <p:nvPicPr>
          <p:cNvPr id="10" name="9 Imagen" descr="http://blogs.espe.edu.ec/wp-content/uploads/2013/08/LOGO-PRINCIPAL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6"/>
          <a:stretch/>
        </p:blipFill>
        <p:spPr bwMode="auto">
          <a:xfrm>
            <a:off x="2295073" y="298712"/>
            <a:ext cx="5301263" cy="1010791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2843808" y="6525344"/>
            <a:ext cx="661025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C" i="1" dirty="0" smtClean="0"/>
              <a:t>Realizado por: Jorge Luis Arguero Macías</a:t>
            </a:r>
            <a:endParaRPr lang="es-EC" i="1" dirty="0"/>
          </a:p>
        </p:txBody>
      </p:sp>
    </p:spTree>
    <p:extLst>
      <p:ext uri="{BB962C8B-B14F-4D97-AF65-F5344CB8AC3E}">
        <p14:creationId xmlns:p14="http://schemas.microsoft.com/office/powerpoint/2010/main" val="26915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:\New Dv\Imp\Mix\Img\Log ESPE\Imagen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167"/>
            <a:ext cx="2627784" cy="534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G:\New Dv\Imp\Mix\Img\Log ESPE\Imagen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9" t="97953"/>
          <a:stretch/>
        </p:blipFill>
        <p:spPr bwMode="auto">
          <a:xfrm>
            <a:off x="1259632" y="6597352"/>
            <a:ext cx="7884368" cy="2606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120080" y="1052736"/>
            <a:ext cx="7772400" cy="1470025"/>
          </a:xfrm>
        </p:spPr>
        <p:txBody>
          <a:bodyPr>
            <a:normAutofit/>
          </a:bodyPr>
          <a:lstStyle/>
          <a:p>
            <a:r>
              <a:rPr lang="es-EC" sz="5400" dirty="0" smtClean="0">
                <a:latin typeface="Brush Script Std" pitchFamily="66" charset="0"/>
              </a:rPr>
              <a:t>Contenido</a:t>
            </a:r>
            <a:endParaRPr lang="es-EC" sz="5400" dirty="0">
              <a:latin typeface="Brush Script Std" pitchFamily="66" charset="0"/>
            </a:endParaRPr>
          </a:p>
        </p:txBody>
      </p:sp>
      <p:pic>
        <p:nvPicPr>
          <p:cNvPr id="9" name="8 Imagen" descr="http://blogs.espe.edu.ec/wp-content/uploads/2013/08/LOGO-PRINCIPAL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03"/>
          <a:stretch/>
        </p:blipFill>
        <p:spPr bwMode="auto">
          <a:xfrm>
            <a:off x="179512" y="260648"/>
            <a:ext cx="1440160" cy="1010791"/>
          </a:xfrm>
          <a:prstGeom prst="rect">
            <a:avLst/>
          </a:prstGeom>
          <a:noFill/>
        </p:spPr>
      </p:pic>
      <p:pic>
        <p:nvPicPr>
          <p:cNvPr id="10" name="9 Imagen" descr="http://blogs.espe.edu.ec/wp-content/uploads/2013/08/LOGO-PRINCIPAL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6"/>
          <a:stretch/>
        </p:blipFill>
        <p:spPr bwMode="auto">
          <a:xfrm>
            <a:off x="2295073" y="298712"/>
            <a:ext cx="5301263" cy="1010791"/>
          </a:xfrm>
          <a:prstGeom prst="rect">
            <a:avLst/>
          </a:prstGeom>
          <a:noFill/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9276982"/>
              </p:ext>
            </p:extLst>
          </p:nvPr>
        </p:nvGraphicFramePr>
        <p:xfrm>
          <a:off x="1979712" y="2132856"/>
          <a:ext cx="60960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2843808" y="6525344"/>
            <a:ext cx="661025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C" i="1" dirty="0" smtClean="0"/>
              <a:t>Realizado por: Jorge Luis Arguero Macías</a:t>
            </a:r>
            <a:endParaRPr lang="es-EC" i="1" dirty="0"/>
          </a:p>
        </p:txBody>
      </p:sp>
      <p:pic>
        <p:nvPicPr>
          <p:cNvPr id="1028" name="Picture 4" descr="http://www.sustentabilidaderesultados.com.br/wp-content/uploads/2011/06/social-work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68" y="3356992"/>
            <a:ext cx="1459200" cy="13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66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:\New Dv\Imp\Mix\Img\Log ESPE\Imagen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167"/>
            <a:ext cx="2627784" cy="534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G:\New Dv\Imp\Mix\Img\Log ESPE\Imagen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9" t="97953"/>
          <a:stretch/>
        </p:blipFill>
        <p:spPr bwMode="auto">
          <a:xfrm>
            <a:off x="1259632" y="6597352"/>
            <a:ext cx="7884368" cy="2606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872081" y="1094879"/>
            <a:ext cx="7772400" cy="1470025"/>
          </a:xfrm>
        </p:spPr>
        <p:txBody>
          <a:bodyPr>
            <a:normAutofit/>
          </a:bodyPr>
          <a:lstStyle/>
          <a:p>
            <a:r>
              <a:rPr lang="es-EC" sz="5400" dirty="0" smtClean="0">
                <a:latin typeface="Brush Script Std" pitchFamily="66" charset="0"/>
              </a:rPr>
              <a:t>Introducción</a:t>
            </a:r>
            <a:endParaRPr lang="es-EC" sz="5400" dirty="0">
              <a:latin typeface="Brush Script Std" pitchFamily="66" charset="0"/>
            </a:endParaRPr>
          </a:p>
        </p:txBody>
      </p:sp>
      <p:pic>
        <p:nvPicPr>
          <p:cNvPr id="9" name="8 Imagen" descr="http://blogs.espe.edu.ec/wp-content/uploads/2013/08/LOGO-PRINCIPAL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03"/>
          <a:stretch/>
        </p:blipFill>
        <p:spPr bwMode="auto">
          <a:xfrm>
            <a:off x="179512" y="260648"/>
            <a:ext cx="1440160" cy="1010791"/>
          </a:xfrm>
          <a:prstGeom prst="rect">
            <a:avLst/>
          </a:prstGeom>
          <a:noFill/>
        </p:spPr>
      </p:pic>
      <p:pic>
        <p:nvPicPr>
          <p:cNvPr id="10" name="9 Imagen" descr="http://blogs.espe.edu.ec/wp-content/uploads/2013/08/LOGO-PRINCIPAL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6"/>
          <a:stretch/>
        </p:blipFill>
        <p:spPr bwMode="auto">
          <a:xfrm>
            <a:off x="2295073" y="298712"/>
            <a:ext cx="5301263" cy="1010791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2843808" y="6525344"/>
            <a:ext cx="661025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C" i="1" dirty="0" smtClean="0"/>
              <a:t>Realizado por: Jorge Luis Arguero Macías</a:t>
            </a:r>
            <a:endParaRPr lang="es-EC" i="1" dirty="0"/>
          </a:p>
        </p:txBody>
      </p:sp>
      <p:pic>
        <p:nvPicPr>
          <p:cNvPr id="8202" name="Picture 10" descr="http://www.planificacion.gob.ec/wp-content/uploads/2012/11/secretaria_nacional_planificacion_desarrollo_senplades_plan_2009_2013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73" y="2542118"/>
            <a:ext cx="2449260" cy="17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Flecha derecha"/>
          <p:cNvSpPr/>
          <p:nvPr/>
        </p:nvSpPr>
        <p:spPr>
          <a:xfrm>
            <a:off x="2590253" y="3021563"/>
            <a:ext cx="986857" cy="47944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94" y="2384921"/>
            <a:ext cx="1603375" cy="21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Flecha derecha"/>
          <p:cNvSpPr/>
          <p:nvPr/>
        </p:nvSpPr>
        <p:spPr>
          <a:xfrm>
            <a:off x="6283916" y="2949555"/>
            <a:ext cx="698825" cy="47944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205" name="Picture 13" descr="http://image.slidesharecdn.com/superintendenciadelaeconomiapopularysolidaria-121219082001-phpapp02/95/vi-encuentro-renafipse-ponencia-superintendente-de-economa-popular-y-solidaria-1-638.jpg?cb=135590635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49" y="2337293"/>
            <a:ext cx="1837731" cy="173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1259632" y="4809926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/>
              <a:t>“</a:t>
            </a:r>
            <a:r>
              <a:rPr lang="es-EC" i="1" dirty="0" smtClean="0"/>
              <a:t>Una forma de organización económica en la que sus integrantes se unen para producir, intercambiar, comercializar, financiar, y consumir bienes y servicios que les permitan satisfacer sus necesidades y generar ingresos</a:t>
            </a:r>
            <a:r>
              <a:rPr lang="es-EC" dirty="0" smtClean="0"/>
              <a:t>”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2166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:\New Dv\Imp\Mix\Img\Log ESPE\Imagen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167"/>
            <a:ext cx="2627784" cy="534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G:\New Dv\Imp\Mix\Img\Log ESPE\Imagen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9" t="97953"/>
          <a:stretch/>
        </p:blipFill>
        <p:spPr bwMode="auto">
          <a:xfrm>
            <a:off x="1259632" y="6597352"/>
            <a:ext cx="7884368" cy="2606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872081" y="1094879"/>
            <a:ext cx="7772400" cy="1470025"/>
          </a:xfrm>
        </p:spPr>
        <p:txBody>
          <a:bodyPr>
            <a:normAutofit/>
          </a:bodyPr>
          <a:lstStyle/>
          <a:p>
            <a:r>
              <a:rPr lang="es-EC" sz="5400" dirty="0" smtClean="0">
                <a:latin typeface="Brush Script Std" pitchFamily="66" charset="0"/>
              </a:rPr>
              <a:t>Introducción</a:t>
            </a:r>
            <a:endParaRPr lang="es-EC" sz="5400" dirty="0">
              <a:latin typeface="Brush Script Std" pitchFamily="66" charset="0"/>
            </a:endParaRPr>
          </a:p>
        </p:txBody>
      </p:sp>
      <p:pic>
        <p:nvPicPr>
          <p:cNvPr id="9" name="8 Imagen" descr="http://blogs.espe.edu.ec/wp-content/uploads/2013/08/LOGO-PRINCIPAL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03"/>
          <a:stretch/>
        </p:blipFill>
        <p:spPr bwMode="auto">
          <a:xfrm>
            <a:off x="179512" y="260648"/>
            <a:ext cx="1440160" cy="1010791"/>
          </a:xfrm>
          <a:prstGeom prst="rect">
            <a:avLst/>
          </a:prstGeom>
          <a:noFill/>
        </p:spPr>
      </p:pic>
      <p:pic>
        <p:nvPicPr>
          <p:cNvPr id="10" name="9 Imagen" descr="http://blogs.espe.edu.ec/wp-content/uploads/2013/08/LOGO-PRINCIPAL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6"/>
          <a:stretch/>
        </p:blipFill>
        <p:spPr bwMode="auto">
          <a:xfrm>
            <a:off x="2295073" y="298712"/>
            <a:ext cx="5301263" cy="1010791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2843808" y="6525344"/>
            <a:ext cx="661025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C" i="1" dirty="0" smtClean="0"/>
              <a:t>Realizado por: Jorge Luis Arguero Macías</a:t>
            </a:r>
            <a:endParaRPr lang="es-EC" i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98503435"/>
              </p:ext>
            </p:extLst>
          </p:nvPr>
        </p:nvGraphicFramePr>
        <p:xfrm>
          <a:off x="1696070" y="1829048"/>
          <a:ext cx="6696744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218" name="Picture 2" descr="http://redsolidaria.org.ar.yaguar.avnam.net/wp-content/uploads/LOGO-FINAL-RE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92" y="5301208"/>
            <a:ext cx="2322004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legaltoday.com/files/Image/practica-jur/grupos-gent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28818"/>
            <a:ext cx="2090119" cy="148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444208" y="5036983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- Conocerse</a:t>
            </a:r>
          </a:p>
          <a:p>
            <a:r>
              <a:rPr lang="es-EC" dirty="0" smtClean="0"/>
              <a:t>- Apoyarse </a:t>
            </a:r>
            <a:endParaRPr lang="es-EC" dirty="0"/>
          </a:p>
          <a:p>
            <a:r>
              <a:rPr lang="es-EC" dirty="0" smtClean="0"/>
              <a:t>- Fortalecer </a:t>
            </a:r>
            <a:r>
              <a:rPr lang="es-EC" dirty="0"/>
              <a:t>las economías de sus sectores en general</a:t>
            </a:r>
          </a:p>
        </p:txBody>
      </p:sp>
      <p:sp>
        <p:nvSpPr>
          <p:cNvPr id="6" name="5 Abrir llave"/>
          <p:cNvSpPr/>
          <p:nvPr/>
        </p:nvSpPr>
        <p:spPr>
          <a:xfrm>
            <a:off x="6086055" y="4900826"/>
            <a:ext cx="646185" cy="148050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258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:\New Dv\Imp\Mix\Img\Log ESPE\Imagen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167"/>
            <a:ext cx="2591272" cy="534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G:\New Dv\Imp\Mix\Img\Log ESPE\Imagen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9" t="97953"/>
          <a:stretch/>
        </p:blipFill>
        <p:spPr bwMode="auto">
          <a:xfrm>
            <a:off x="1259632" y="6597352"/>
            <a:ext cx="7884368" cy="2606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846529" y="950863"/>
            <a:ext cx="8477999" cy="1470025"/>
          </a:xfrm>
        </p:spPr>
        <p:txBody>
          <a:bodyPr>
            <a:normAutofit/>
          </a:bodyPr>
          <a:lstStyle/>
          <a:p>
            <a:r>
              <a:rPr lang="es-EC" sz="4800" dirty="0" smtClean="0">
                <a:latin typeface="Brush Script Std" pitchFamily="66" charset="0"/>
              </a:rPr>
              <a:t>Objetivos e Hipótesis</a:t>
            </a:r>
            <a:endParaRPr lang="es-EC" sz="4800" dirty="0">
              <a:latin typeface="Brush Script Std" pitchFamily="66" charset="0"/>
            </a:endParaRPr>
          </a:p>
        </p:txBody>
      </p:sp>
      <p:pic>
        <p:nvPicPr>
          <p:cNvPr id="9" name="8 Imagen" descr="http://blogs.espe.edu.ec/wp-content/uploads/2013/08/LOGO-PRINCIPAL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03"/>
          <a:stretch/>
        </p:blipFill>
        <p:spPr bwMode="auto">
          <a:xfrm>
            <a:off x="179512" y="260648"/>
            <a:ext cx="1440160" cy="1010791"/>
          </a:xfrm>
          <a:prstGeom prst="rect">
            <a:avLst/>
          </a:prstGeom>
          <a:noFill/>
        </p:spPr>
      </p:pic>
      <p:pic>
        <p:nvPicPr>
          <p:cNvPr id="10" name="9 Imagen" descr="http://blogs.espe.edu.ec/wp-content/uploads/2013/08/LOGO-PRINCIPAL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6"/>
          <a:stretch/>
        </p:blipFill>
        <p:spPr bwMode="auto">
          <a:xfrm>
            <a:off x="2295073" y="298712"/>
            <a:ext cx="5301263" cy="1010791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2843808" y="6525344"/>
            <a:ext cx="661025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C" i="1" dirty="0" smtClean="0"/>
              <a:t>Realizado por: Jorge Luis Arguero Macías</a:t>
            </a:r>
            <a:endParaRPr lang="es-EC" i="1" dirty="0"/>
          </a:p>
        </p:txBody>
      </p:sp>
      <p:graphicFrame>
        <p:nvGraphicFramePr>
          <p:cNvPr id="12" name="Diagrama 10"/>
          <p:cNvGraphicFramePr/>
          <p:nvPr>
            <p:extLst>
              <p:ext uri="{D42A27DB-BD31-4B8C-83A1-F6EECF244321}">
                <p14:modId xmlns:p14="http://schemas.microsoft.com/office/powerpoint/2010/main" val="355632372"/>
              </p:ext>
            </p:extLst>
          </p:nvPr>
        </p:nvGraphicFramePr>
        <p:xfrm>
          <a:off x="1295636" y="2111322"/>
          <a:ext cx="5430293" cy="414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http://lacajabierta.org/wp-content/uploads/2013/11/Ideas__Forte_comunicacio_by_magnoroi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7" t="12719"/>
          <a:stretch/>
        </p:blipFill>
        <p:spPr bwMode="auto">
          <a:xfrm>
            <a:off x="6354316" y="4491150"/>
            <a:ext cx="1746076" cy="210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5632440" y="4094080"/>
            <a:ext cx="936104" cy="970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Rectángulo"/>
          <p:cNvSpPr/>
          <p:nvPr/>
        </p:nvSpPr>
        <p:spPr>
          <a:xfrm>
            <a:off x="6195949" y="3808694"/>
            <a:ext cx="1815417" cy="752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Redes de Comercialización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 rot="18865134">
            <a:off x="4814457" y="4976082"/>
            <a:ext cx="2018514" cy="720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Emprendimientos Sociales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 rot="2815038">
            <a:off x="7467414" y="4773326"/>
            <a:ext cx="1985790" cy="864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Desarrollo del Mercado</a:t>
            </a:r>
          </a:p>
        </p:txBody>
      </p:sp>
      <p:grpSp>
        <p:nvGrpSpPr>
          <p:cNvPr id="19" name="18 Grupo"/>
          <p:cNvGrpSpPr/>
          <p:nvPr/>
        </p:nvGrpSpPr>
        <p:grpSpPr>
          <a:xfrm>
            <a:off x="1259632" y="2132856"/>
            <a:ext cx="7458398" cy="720081"/>
            <a:chOff x="1520949" y="1214063"/>
            <a:chExt cx="2169829" cy="1901983"/>
          </a:xfrm>
        </p:grpSpPr>
        <p:sp>
          <p:nvSpPr>
            <p:cNvPr id="20" name="19 Rectángulo"/>
            <p:cNvSpPr/>
            <p:nvPr/>
          </p:nvSpPr>
          <p:spPr>
            <a:xfrm>
              <a:off x="1520949" y="1214065"/>
              <a:ext cx="2169829" cy="12595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20 Rectángulo"/>
            <p:cNvSpPr/>
            <p:nvPr/>
          </p:nvSpPr>
          <p:spPr>
            <a:xfrm>
              <a:off x="1520949" y="1214063"/>
              <a:ext cx="2169829" cy="19019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dirty="0" smtClean="0">
                  <a:solidFill>
                    <a:schemeClr val="bg2"/>
                  </a:solidFill>
                </a:rPr>
                <a:t>Analizar el  impacto que genera la red solidaria en los principales actores de los emprendimientos sociales para el sector turístico del cantón Rumiñahui.</a:t>
              </a:r>
              <a:endParaRPr lang="es-EC" sz="1600" kern="12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2054" name="Picture 6" descr="http://www.gifss.com/profesiones/detectives/detective04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073" y="4686155"/>
            <a:ext cx="1872208" cy="17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56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:\New Dv\Imp\Mix\Img\Log ESPE\Imagen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167"/>
            <a:ext cx="2627784" cy="534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G:\New Dv\Imp\Mix\Img\Log ESPE\Imagen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9" t="97953"/>
          <a:stretch/>
        </p:blipFill>
        <p:spPr bwMode="auto">
          <a:xfrm>
            <a:off x="1259632" y="6597352"/>
            <a:ext cx="7884368" cy="26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http://blogs.espe.edu.ec/wp-content/uploads/2013/08/LOGO-PRINCIPAL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03"/>
          <a:stretch/>
        </p:blipFill>
        <p:spPr bwMode="auto">
          <a:xfrm>
            <a:off x="179512" y="260648"/>
            <a:ext cx="1440160" cy="1010791"/>
          </a:xfrm>
          <a:prstGeom prst="rect">
            <a:avLst/>
          </a:prstGeom>
          <a:noFill/>
        </p:spPr>
      </p:pic>
      <p:pic>
        <p:nvPicPr>
          <p:cNvPr id="10" name="9 Imagen" descr="http://blogs.espe.edu.ec/wp-content/uploads/2013/08/LOGO-PRINCIPAL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6"/>
          <a:stretch/>
        </p:blipFill>
        <p:spPr bwMode="auto">
          <a:xfrm>
            <a:off x="2295073" y="298712"/>
            <a:ext cx="5301263" cy="1010791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2843808" y="6525344"/>
            <a:ext cx="661025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C" i="1" dirty="0" smtClean="0"/>
              <a:t>Realizado por: Jorge Luis Arguero Macías</a:t>
            </a:r>
            <a:endParaRPr lang="es-EC" i="1" dirty="0"/>
          </a:p>
        </p:txBody>
      </p:sp>
      <p:pic>
        <p:nvPicPr>
          <p:cNvPr id="3074" name="Picture 2" descr="http://4.bp.blogspot.com/-cChfww5Ibvc/TVsM6XYittI/AAAAAAAAAAQ/VmaL2CM1dAo/s1600/map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r="10158"/>
          <a:stretch/>
        </p:blipFill>
        <p:spPr bwMode="auto">
          <a:xfrm>
            <a:off x="1313892" y="2060848"/>
            <a:ext cx="3577552" cy="433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2"/>
          <p:cNvSpPr txBox="1"/>
          <p:nvPr/>
        </p:nvSpPr>
        <p:spPr>
          <a:xfrm>
            <a:off x="5220072" y="2048060"/>
            <a:ext cx="3641623" cy="10541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250" b="1" dirty="0"/>
              <a:t>Límites</a:t>
            </a:r>
            <a:r>
              <a:rPr lang="es-EC" sz="1250" b="1" dirty="0" smtClean="0"/>
              <a:t>:</a:t>
            </a:r>
            <a:r>
              <a:rPr lang="es-EC" sz="1250" b="1" dirty="0"/>
              <a:t> </a:t>
            </a:r>
            <a:endParaRPr lang="es-EC" sz="125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250" b="1" dirty="0"/>
              <a:t>Norte: </a:t>
            </a:r>
            <a:r>
              <a:rPr lang="es-EC" sz="1250" dirty="0" smtClean="0"/>
              <a:t>Cantón Quito</a:t>
            </a:r>
            <a:endParaRPr lang="es-EC" sz="125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250" b="1" dirty="0"/>
              <a:t>Sur:</a:t>
            </a:r>
            <a:r>
              <a:rPr lang="es-EC" sz="1250" dirty="0"/>
              <a:t> </a:t>
            </a:r>
            <a:r>
              <a:rPr lang="es-EC" sz="1250" dirty="0" smtClean="0"/>
              <a:t>Cantón Mejía y Cerro Pasochoa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250" b="1" dirty="0" smtClean="0"/>
              <a:t>Este: </a:t>
            </a:r>
            <a:r>
              <a:rPr lang="es-EC" sz="1250" dirty="0" smtClean="0"/>
              <a:t>Cantón Quito</a:t>
            </a:r>
            <a:endParaRPr lang="es-EC" sz="125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250" b="1" dirty="0"/>
              <a:t>Oeste</a:t>
            </a:r>
            <a:r>
              <a:rPr lang="es-EC" sz="1250" b="1" dirty="0" smtClean="0"/>
              <a:t>: </a:t>
            </a:r>
            <a:r>
              <a:rPr lang="es-EC" sz="1250" dirty="0" smtClean="0"/>
              <a:t>Cantón Quito</a:t>
            </a:r>
            <a:endParaRPr lang="es-EC" dirty="0"/>
          </a:p>
        </p:txBody>
      </p:sp>
      <p:sp>
        <p:nvSpPr>
          <p:cNvPr id="13" name="Recortar rectángulo de esquina sencilla 11"/>
          <p:cNvSpPr/>
          <p:nvPr/>
        </p:nvSpPr>
        <p:spPr>
          <a:xfrm>
            <a:off x="5220072" y="3248980"/>
            <a:ext cx="2304256" cy="936103"/>
          </a:xfrm>
          <a:prstGeom prst="snip1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400" b="1" dirty="0" smtClean="0">
              <a:solidFill>
                <a:schemeClr val="tx1"/>
              </a:solidFill>
            </a:endParaRPr>
          </a:p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Parroquias Urbanas: </a:t>
            </a:r>
            <a:r>
              <a:rPr lang="es-EC" sz="1400" dirty="0" smtClean="0">
                <a:solidFill>
                  <a:schemeClr val="tx1"/>
                </a:solidFill>
              </a:rPr>
              <a:t>Sangolquí, San Rafael y San Pedro de Taboada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  <a:endParaRPr lang="es-EC" b="1" dirty="0">
              <a:solidFill>
                <a:schemeClr val="tx1"/>
              </a:solidFill>
            </a:endParaRPr>
          </a:p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4" name="Recortar rectángulo de esquina sencilla 11"/>
          <p:cNvSpPr/>
          <p:nvPr/>
        </p:nvSpPr>
        <p:spPr>
          <a:xfrm>
            <a:off x="7596336" y="3283816"/>
            <a:ext cx="1408359" cy="936103"/>
          </a:xfrm>
          <a:prstGeom prst="snip1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400" b="1" dirty="0" smtClean="0">
              <a:solidFill>
                <a:schemeClr val="tx1"/>
              </a:solidFill>
            </a:endParaRPr>
          </a:p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Parroquias Rurales: </a:t>
            </a:r>
            <a:r>
              <a:rPr lang="es-EC" sz="1400" dirty="0" err="1" smtClean="0">
                <a:solidFill>
                  <a:schemeClr val="tx1"/>
                </a:solidFill>
              </a:rPr>
              <a:t>Cotogchoa</a:t>
            </a:r>
            <a:r>
              <a:rPr lang="es-EC" sz="1400" dirty="0" smtClean="0">
                <a:solidFill>
                  <a:schemeClr val="tx1"/>
                </a:solidFill>
              </a:rPr>
              <a:t> y </a:t>
            </a:r>
            <a:r>
              <a:rPr lang="es-EC" sz="1400" dirty="0" err="1" smtClean="0">
                <a:solidFill>
                  <a:schemeClr val="tx1"/>
                </a:solidFill>
              </a:rPr>
              <a:t>Rumipamba</a:t>
            </a:r>
            <a:endParaRPr lang="es-EC" b="1" dirty="0">
              <a:solidFill>
                <a:schemeClr val="tx1"/>
              </a:solidFill>
            </a:endParaRPr>
          </a:p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5" name="Rectángulo redondeado 10"/>
          <p:cNvSpPr/>
          <p:nvPr/>
        </p:nvSpPr>
        <p:spPr>
          <a:xfrm>
            <a:off x="5192868" y="4316854"/>
            <a:ext cx="3811828" cy="21364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b="1" dirty="0" smtClean="0">
                <a:solidFill>
                  <a:schemeClr val="tx1"/>
                </a:solidFill>
              </a:rPr>
              <a:t>Fecha de creación: </a:t>
            </a:r>
            <a:r>
              <a:rPr lang="es-EC" sz="1400" dirty="0" smtClean="0">
                <a:solidFill>
                  <a:schemeClr val="tx1"/>
                </a:solidFill>
              </a:rPr>
              <a:t>31 de Mayo de 1938.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b="1" dirty="0" smtClean="0">
                <a:solidFill>
                  <a:schemeClr val="tx1"/>
                </a:solidFill>
              </a:rPr>
              <a:t>Ubicación: </a:t>
            </a:r>
            <a:r>
              <a:rPr lang="es-EC" sz="1400" dirty="0" smtClean="0">
                <a:solidFill>
                  <a:schemeClr val="tx1"/>
                </a:solidFill>
              </a:rPr>
              <a:t>Provincia Pichincha a 30  minutos aprox. de Quito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C" sz="1400" b="1" dirty="0">
                <a:solidFill>
                  <a:schemeClr val="tx1"/>
                </a:solidFill>
              </a:rPr>
              <a:t>Población: </a:t>
            </a:r>
            <a:r>
              <a:rPr lang="es-EC" sz="1400" dirty="0" smtClean="0">
                <a:solidFill>
                  <a:schemeClr val="tx1"/>
                </a:solidFill>
              </a:rPr>
              <a:t>62.888 habitantes</a:t>
            </a:r>
            <a:endParaRPr lang="es-EC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C" sz="1400" b="1" dirty="0">
                <a:solidFill>
                  <a:schemeClr val="tx1"/>
                </a:solidFill>
              </a:rPr>
              <a:t>Extensión: </a:t>
            </a:r>
            <a:r>
              <a:rPr lang="es-EC" sz="1400" dirty="0" smtClean="0">
                <a:solidFill>
                  <a:schemeClr val="tx1"/>
                </a:solidFill>
              </a:rPr>
              <a:t>134.015 Km2</a:t>
            </a:r>
            <a:r>
              <a:rPr lang="es-EC" sz="1400" b="1" dirty="0" smtClean="0">
                <a:solidFill>
                  <a:schemeClr val="tx1"/>
                </a:solidFill>
              </a:rPr>
              <a:t>emperatura promedio</a:t>
            </a:r>
            <a:r>
              <a:rPr lang="es-EC" sz="1400" dirty="0" smtClean="0">
                <a:solidFill>
                  <a:schemeClr val="tx1"/>
                </a:solidFill>
              </a:rPr>
              <a:t>: 8 </a:t>
            </a:r>
            <a:r>
              <a:rPr lang="es-EC" sz="1400" dirty="0">
                <a:solidFill>
                  <a:schemeClr val="tx1"/>
                </a:solidFill>
              </a:rPr>
              <a:t>y </a:t>
            </a:r>
            <a:r>
              <a:rPr lang="es-EC" sz="1400" dirty="0" smtClean="0">
                <a:solidFill>
                  <a:schemeClr val="tx1"/>
                </a:solidFill>
              </a:rPr>
              <a:t>26 </a:t>
            </a:r>
            <a:r>
              <a:rPr lang="es-EC" sz="1400" dirty="0" err="1" smtClean="0">
                <a:solidFill>
                  <a:schemeClr val="tx1"/>
                </a:solidFill>
              </a:rPr>
              <a:t>ºC</a:t>
            </a:r>
            <a:r>
              <a:rPr lang="es-EC" sz="1400" dirty="0">
                <a:solidFill>
                  <a:schemeClr val="tx1"/>
                </a:solidFill>
              </a:rPr>
              <a:t>.</a:t>
            </a:r>
            <a:endParaRPr lang="es-EC" sz="1400" dirty="0" smtClean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73293" y="1412776"/>
            <a:ext cx="7688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dirty="0">
                <a:latin typeface="Brush Script Std" pitchFamily="66" charset="0"/>
              </a:rPr>
              <a:t>Datos Generales de la Zona de Estudio 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202224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:\New Dv\Imp\Mix\Img\Log ESPE\Imagen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167"/>
            <a:ext cx="2627784" cy="534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G:\New Dv\Imp\Mix\Img\Log ESPE\Imagen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9" t="97953"/>
          <a:stretch/>
        </p:blipFill>
        <p:spPr bwMode="auto">
          <a:xfrm>
            <a:off x="1259632" y="6597352"/>
            <a:ext cx="7884368" cy="26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www.ame.gob.ec/ame/images/stories/Mapa_Interactivo/Pichincha/RUMINAHUI/plaza_principal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4404027" cy="331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76064" y="1094879"/>
            <a:ext cx="7988424" cy="1470025"/>
          </a:xfrm>
        </p:spPr>
        <p:txBody>
          <a:bodyPr>
            <a:noAutofit/>
          </a:bodyPr>
          <a:lstStyle/>
          <a:p>
            <a:r>
              <a:rPr lang="es-EC" sz="3600" dirty="0" smtClean="0">
                <a:latin typeface="Brush Script Std" pitchFamily="66" charset="0"/>
              </a:rPr>
              <a:t>Datos Generales de la Zona de Estudio </a:t>
            </a:r>
            <a:endParaRPr lang="es-EC" sz="3600" dirty="0">
              <a:latin typeface="Brush Script Std" pitchFamily="66" charset="0"/>
            </a:endParaRPr>
          </a:p>
        </p:txBody>
      </p:sp>
      <p:pic>
        <p:nvPicPr>
          <p:cNvPr id="9" name="8 Imagen" descr="http://blogs.espe.edu.ec/wp-content/uploads/2013/08/LOGO-PRINCIPAL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03"/>
          <a:stretch/>
        </p:blipFill>
        <p:spPr bwMode="auto">
          <a:xfrm>
            <a:off x="179512" y="260648"/>
            <a:ext cx="1440160" cy="1010791"/>
          </a:xfrm>
          <a:prstGeom prst="rect">
            <a:avLst/>
          </a:prstGeom>
          <a:noFill/>
        </p:spPr>
      </p:pic>
      <p:pic>
        <p:nvPicPr>
          <p:cNvPr id="10" name="9 Imagen" descr="http://blogs.espe.edu.ec/wp-content/uploads/2013/08/LOGO-PRINCIPAL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6"/>
          <a:stretch/>
        </p:blipFill>
        <p:spPr bwMode="auto">
          <a:xfrm>
            <a:off x="2295073" y="298712"/>
            <a:ext cx="5301263" cy="1010791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2843808" y="6525344"/>
            <a:ext cx="661025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C" i="1" dirty="0" smtClean="0"/>
              <a:t>Realizado por: Jorge Luis Arguero Macías</a:t>
            </a:r>
            <a:endParaRPr lang="es-EC" i="1" dirty="0"/>
          </a:p>
        </p:txBody>
      </p:sp>
      <p:pic>
        <p:nvPicPr>
          <p:cNvPr id="4100" name="Picture 4" descr="http://3.bp.blogspot.com/-622Ae0MnmoY/TtvXHdhv3tI/AAAAAAAAAEY/9aqFuYkNGfc/s1600/Dibujo32.JP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935" y="2625348"/>
            <a:ext cx="2447226" cy="389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QTEhUUExQVFhUXFyAYGRgYGCAgHRsaHh0cHBwcHxwjHyggHx0mHBoaITEhJiorLi4uGh8zODMsNygtLisBCgoKDg0OGxAQGywkICQvLCw0LCwsLywsLCwsLCwsLCwsLC8sLDQsLCwsLCwsLCwsLCwsLCwsLCwsLCwsLCwsLP/AABEIAMIBAwMBIgACEQEDEQH/xAAcAAACAgMBAQAAAAAAAAAAAAAFBgMEAAIHAQj/xABJEAACAQIEAwUEBgYIBQMFAAABAhEAAwQSITEFBkETIlFhcTKBkaEHQlKxwdEUI1PS4fAzQ2JygpKT8RWissLiVHODFiQ0RGP/xAAZAQADAQEBAAAAAAAAAAAAAAABAgMEAAX/xAAuEQACAgEDAwMDBAEFAAAAAAAAAQIRAxIhMQRBURMiYRSBoXGR4fAyI0LB0fH/2gAMAwEAAhEDEQA/AFbiPC3s2bxa72i9m0BlXT3jfWq//A1bDpetkgNAKkSNRuNZGopgxvDbmJXIri2NVcMDqDuB4Hzohy1y4FdbdxmW1ESrEiZBnKRA9elZZbx25NEHUtxZ4XgAsSgYSROXwoweGWyJCIPLKPypvs4a1h3ZEdnQuWkrEEjbzHn50rcyX/1pyaknQAdJ8PQ12lpAc7exGuET7KfAVjYVY9lfgKKcO4LdfCtfkLlmVaQdPAEayPOhi4mmcGhbKWKtjtF0G/h61PddFiconQVvh+GX8RcBtW3cDcgaDTx2n30c5y5ONu1Zewl64wYF1CzlGhMx4eUihpOsWr8a7UzcB/o19KW8TYuKoYo4XYMVMH3xE02cq2UKp2hKqRv/AL0rT4CB/pAGbCXBp0+8VT4e4Fi1P2FH/KKv/SRkWzcFsll0gkeY+NVeWsILowy3SyW3VRmA/s6QSI3ii0+AIsYfCi8MuZ01GqGD1qPH21t38nRQu/pTLxXgyYW6Fts5kBpYg9dNgPOvOGcGXEYw3LhBTTugwc0dREZdPGkWpy0N8FXWjUc2xHBVTFyh7jENGmWGgn3TrRoXEkom48t/P5028zcuo2JFu0x7y95m7wXcDYeREelCuYOWHwjW3Z0c3CFAWQ0geBnSIG/h40XCVs5zTQINuvUq1iuH3ra5ntXVX7TIQPjFQ8P4bevAG3bcrmAZ1UkL47bxMxXaWImVXGo9aduCL+rUjwFB1wWDt/8A5F2+kt3cqzI+0Rl0+J38qYbdy0rC3aZnGWQ2UQV8QQfQ9Nx7rvBOCtrYnrT2QJ5pPcA/tUAUCugWeEYfFWy7s4CDMYdR0OvskgedJeLs2pFu1cNtiO6LjA6KcpkgCBOxjWRpQlgm034OU1wUuznofhVS+MoE7k0y8MuWk7pFq+yxmIJKnVpUA5dogwJmiXMIwymextBUPs5RmcyoKiGIJkkHaNPAmmh0s2CWVIQ0wvbHKm8Fj4gDSY94HmSKZ+G8rg24hwy6hiT7jA/2pgsYS1bcG2gt9oO9kAMETkAJgQrEnpOlMBlbdxm1NpTvoogCdNjAO+uxHWnxVCLco2dNW0kzkKBWnaM2uupI8ZmI1EVrj8MtxGMqCB7tBsD1I/EV0luA4ZbYm0oMBmjfQGddSAdKV+H8NRgQVVhBAzRAUeAMGSRm8fKsjvuXpf7RF5e5cHaMWMhROvT+NM3L9sLfYqdIMDYgbbb++jeI4PaKN2LGQQpOupOoHnIgQPlFVlwpVy0QCsCRrOhM0jbp2O1umD+PQblpdAWMSd9TGlNHAb8vdCsEtISCxWSxXQka6D3E6iKEYuxbuoyMHLlR2ZWNGmCTOwgeO01rw3AKnDL2IbRwwytrtoNR5STVMapIV5N9N7Wa8Z4wwvOLTKUkQSVk6DX4zWUAt4O9cGdbF0q2oPZtqPhWVJzyj6/kc+YMO9rEJJDqzZScpU7TodZ8JJqR8e0GMArAbntLugjcnJoKs8RRTxOyo0RWY3BsA2RSpGvXNrp0HhRXjWPayFNpA5JJy/2R1Hv9a9GMnGajGNt/Y8+TdCTd5gsHQ4Z0bX+hvq//AC3FWfSi/wBH9hb7PdQurAgFnSPHRQG0O0zSPzJeU3nZE7Mlicv2ZgkfGmf6Ob902lVCRmY7dSGMT47VsyYE2mlQVJpHTH4exnvtpsSWg+nf92sVzXnLhdxLitkVyTEqup66rlg+snrXS1W4iZZ7V8xYBzEqZgTESBr8RXMvpRzLlS2XytdyGSdHfIwKmfI6eZrNo1Ojk6HbhfD+0RXvSHZMzJCwgA6d0+A0mtcRg7LG2ttypuJnU9mNoka5Y9RIiimCtXOwXU5hGQqYJIGza6rMg+lLXPVu8otEMyiDqpgA5iYMeRHnoapji29NnSe9gvjy4hSMPdbtbOZWhWCs6zquVmJPuO/hRO3i9P1fD0YDTvXWnTprbgbRvFLHGLrNicBeuAk20uHM3XN3QfGQIPw8a6eXQ2UKxEDb51myTeN8WM/8bOe8d4thxntYjA5CV1CXhsR4OAh+JFa4HEXTbw6M47C1AEXEZoX2cygkyNNtqAc6cdN/uuihrZIDCQYPRh5eXiaHcgYFrmIuMqk5F6DaYmT0GlbPRTpsFujovFcO2dGcqc0kFTIKliVM+akVpy/m7a/lJACrqANGykbkEdSYjoKixLG27WgcyKqgFjJ1DAiPqgBBGm8nrR3hVr9UMp6kt6/7QK8fqZvFlk1ybMUVLGr4K9u0peF3EKTt/a22gD8BXvFES436xc4BAltSJE6HpsNq8uX2RohSTmJnWNdIE7HStVsm6e+q6EEwNM0AyASdR415ssk5bts2rHFLhFbmyzeuWAltgQIOXaQNhPunWgvJeONrBYxiC0MAFHRj3T7zoNulOd+0IBO3h0PSl+9ft2bN2zYRQ964HzQsS7qDPnqSD0zV6PRZHknpluYs8FGNxA3HuW72IW0ynMQi+00ZVGYifcQTlnWaH85cSv4A2yhlVtpaUkET3ZKsAdCIJA8Iro/DcKPYXtQV11ulQsz0G2/QdT4Utc/8NzJ2ZLXJE9GHX2pZZIMEGJ0PjXr+vajGXCMTjy0Gfoxvrf4elx5LXZVyCRsSNIggbjQ1y3n/ABt3CYq+lnVXyg9wSVVoA0HdlwT3YnQiK7LypwK1hcLbsq5IC694wSZJIE6SSTpSpzvwhDcyJcYm4ULDNJUKxIMtOmaIBmCBpSYsqTd8M6USDlLgHZYi2WysneMFek7tAADBhHXU7aTR/nbhVp1t3oyubqF2JkAAFdRuAFYnQj2RVrhVi2v9MyswOZNAMoOuh33nWelS82HCNhbnasqDL7YAkEaiNJOw08Kl6zu14G0IXuH4P9LJZ7Qt5SBbn7G0GCR7wRoY10plfGKVe0ozypUAajX8J+VK/DeKLKIAuQwA2Vm1PU/Vii3MvGBgUJXLmIGsKACdtBEkbxUNcqpsZQSdoWW5ivhFRhnuvMxrAYwJAOnkOg86M8K5adkLuuR2P1m1C9ToPaJ202CzSzwMCxdRrwK3LjxaJMgqBLEkaTB3866rhcWgt5oJgTopNLFW7ZSU6VJHM+b7N+xdLrBQAPA6n2YAiANzPSTUt7Hi8VddVAI06tCsdOkZo91G+b7WdjfV5tpallBOpDBgR02n4AdaBW+MLiHVUDQoJ1kTMDb3UmSKinQ0Zym1fY2DJ2RTv9q/dRVEjcGcvVtCB/tRrA8Ou28GwdVyIA+VtWkHNJHj666VHwOysksxA8jGsGNRrsT18aH4vj7YixdQM1m3EBk0c+/+T502FJpbiZeWM1riMgGelZSrgkZLaKXkhRJJ1261lXoiEubkvXTmw6S+05lAjWDqQetKGLw3GWII7OQI0ddR6GRXP7fMN4f116f/AHX/AHqspzBf/b3v9Rv3q7H1eXGqSX3X8mr6fG+4zYzhXFH/AKTDW3aZzh7QbrpOcSNZ1FdE+je2cPhQuJQWrokESCfbYhgylhsRppt10rjA49f/AG97/Ub96t149f8A297/AFG/eoT67NNVS+3/AKH6aHk+lf8Ai1sR31JG2/5Um8+s99EFi12rLdS4QHVTCNmkFtJ0jXoxrjf/AB6/+2vf6jfvV4ePX/217/Uf96orNkTvYP08PJ9Btx61aAJS7r3iAJ72m+sSPLT1rW7zFavAr30JEAssR4GNRPrXz2eOXp/p70xH9I23hvtWv/Grv7W7/qN+dD1svOwfp4HRuecPiLl+ycODcRbZV2N22JPjDEGT19BQq9Y4sQoV7SBRAAurqPMEkfCkw8Zv/trv+dvzrP8AjN/9rd/1G/Or4+uzY1VRf6r+Tn0uN9xhx/DuJXVC3LVp4YMHW5ZDbEETmEqSZiNwKcfoq4c1hL36TFq60QS6sG1PRGOwA3I3NctHGbw/rbo/+Rvzrw8Zvn+uve643510+tzS7Jfb+TvpYeWds47lzFg4YswPdmPZgwD1zSfSPCpcHxVQO9NtusSQfxBFIX0f8TJt3jca47IQZLE6EGBrt7J+NM7cQsCGJZSRJkH8K8/N/qSer8F4Y3GNR4DV/GW2JK3CMwicjR8Yr1OI21Hddd5JIbf4fjS1c4zg5710T5ho+JFejimE6XUPlmqDxp7OynurgPvxOzrncsSCMgUgDz238yarDLfS7btLAgBhcHtBpJ1E6yAdII02oZiuK2YC2+/HWNPjpXOeLcy3CxFp2QAmSDGYzvVunXpy1x5Xknlg5KpcM7JwPCX7dlluXwWk5M65my/VDMHXX5+dL/EHxrWTktlLs6iVaYkb6gg7jWuWjj2I/bv8T+dbLzDiRtiH+NaHkm3e37EfQj5OvcsYTFraPbXVtsTIDJ2h+RCrrrAJ91D8Zwe6zEsn6wGe0GXveGWZKjy0MVzQczYr/wBRc+P8K8bmfFf+of5flRWXIvBzwRfc6vgr10ZTiM6AH6oYufdlIHxodzjZbFAfozX2yqZS6hknxVike4mucLzRi/27fBf3a2HNGK/bt/lT92u1z4pHejHydU+jbgTWjc/SmEKRkzSNdyRO4o9zzwCxicO2Uq1xRmU5u8CAZgdZ0EeWlcPHNeK/bN/lT92thzbiv2zf5U/dpLly0jvS+Qpw7gd3tLBuW72QXELd1pC5hm06afdXX+LcQxCvaWxbS4h9o9rkCidgAR01kzXDW5vxR/rSfVE/dqN+bcV+0H+RfyoqU12QJYYvudO+lHF4gItnDKzC5rcZFJOkQJA69fQUM5VW+Rmv55ggBhHTfYUjNzni5J7RZOvsD8KZeSOYcRibzLcKlQs6LEmetdNyrc6ONJnROE4NCpZ2C5SDqY/knaaA8as9k4CW2CAlgu8xrr7z08PgA565ivYa5bFoiGViZB6ER1HjS2vPuK8bfvVv3qELStI6ULe7HG0t+4M8qM2sQdKylEfSDiR9WwfVG/frKe5ePz/ANPyv2A3EOW7qfZb0OvwP50Pv8Ju2/wCktuvmVMfHamPAczNjLq2biaGSTI2AJ6KP5NNvEeFsMM2pjLIAOnlVZNwROMtTObcO4X2hjNB8IoxgOVhcvCybpVmEr3dDBGYb7wZojwnh5Nx4JBga/KouZrj4W7buELMTbIcgiNDpHp8aXHJyaGy+3gnx30eZA5F4tk3ATWSJETod+h0qpwDko4mwLwvBQZ0I2gnf4VRvc/32BBDEf3h+7VTA83XLK5bSlFmcobTz+r91X0Ih6kiTHcENsSX9RHWYjfyqj+iCJLH4fxovx7Gwy6K2hOp65mB6HzoUeLAb2AZ2M/wihpC5yPUwSnZ/l/GrVjg2YgZzr5fxqovFl37BR09r/wAaZeTrb4u42W0oW2MxObSeg1A/kUkoSrYaM33Ko5TjLmvESeluT7u9Rw8nWcOouXT2qRM5jPnKiIjz+NHuGIwuubyZQg0J2Pn4HSfjS/ib03W7UE2ri6ASQNTAikeOS2b/AL8Fo5ERcYu5LRWz+rUZWUL3YJOh03bWZPhRVRIAJmFGvu3qhjeMZ7aq9pMjNqyPmZWHiuXz8euk9ZMLdyKVJmB3W8VBifVdiPKoztGjDIo47COSQBmHSNx5EVBgLFwyOyKxsSfnFXbuOYlzPZ21OUNEz79hVteK2jZISZAjQyZ9evrSNbbm2NdmR8Pv3GVwqdmw0BeN+ka7Uo3+XyrZWuoD5jx9/nTJbxF97WZSC6CCRsese+lhOOpbul2S52k6liDr6HSr4YbWed1WX3bBHHcjXrYUs6nMQFCgmZk9D0AqqeU7wbJmhugIIJ26TpuNatX+eRcZWftGKbaLGuhkAidK0u82I10XYuyAQBAy676ZqroZm9QrYjle6kZnUA9dRtvVdeBOR7a/P8qJY/mpLpBbPoIAyCB02k6xVVOL2ftXB/hoOMuwVkVFZ+BXB9ZT8fyqa/yviEVGbIBcYKJJkEiRIjSRrVnDcftJcVg7QJ3HiCPDzBphu8wkpbt3gj3GuoIXZZIh/XUafhTKDq2K8m9CnxLl+5Zd0d7OZDBhz4ToMs/KoMHwi7dKquSW2kn8qPc34+4cffsgd0N5/ZB9PlVnlXhLvlctkkDbpMnNrv008/cecH2CsnkB4vlW/biWtGTEBzM+hUGqljg953yLBaY9rr4bU/c1cOcKjiD3isKxzakwCYGh7saaSRQ/kvA3DdNxzHe8JjUyfL2Y99FQbO9ShEVSDB6GDT59GoYXSY7mUgban0399J2Iwxz3TGxY6eRp25Ewr27yg+ybQPvIJ/A1HJG4tlVKnRp9KGHdnsMokAMu4mSQQANzp4UpJy/imEiyxHqv3EzXQ+esGzmwyx3bms+YJ/CoG4feZbZtBTnbQtE7EyfLQ6U2OPtQk506Ocvw66pINsgjcSPzrKYuN8LJvuZHSYmJAAMaeNZVNL8C+oBOGWDbfPbYqw6jz6a11jhGMN7BOjg9qqmO7GcdCvj4QKS7HBXBzFeojaP9qYOOXJFl7C5TmAdWIiBo0gmTrHr60s32YIRvddixy1ZAu3c+gCgmdI9aUOdMQuKxIyTkRcqwN9ZLehP3VfZiTcliEzdwTPd6AxuJmJozypeFo3Cqkv7SnMFECNCzEKJOmvjSQWmI8vdMSMJwS2dTNEbfLlu4QqqSx0AHjTZa5XxmIBxJs2l7Ql8tu6hA18QY+BrU4a9gszXLTK57qkMp1IPgZPTbz1qvfdkha45wj9ZDiCFWPQkmQdiKrXeDWy9sf2WJ18xGnSi2L4rcxDjNJC7MTrvtHuqK8R2qa/UOw8xv5/hFFg+AYOBW5O9NfAcG1q01u3nVQhclNJbQgnqdDG/1R76eB4ddukm2jMBMsFMCFJ1MRMePlTBy/wALuG64Igm1oWfXQ7abaUvCKRLWG4hnwdy0YusVJnZxrBnr7Ok+O9KeMcsmVSZWYK7kg+PQRHxojwzh99TnBVWA7wBJLiNpiATtWGwMMjXWHcuglYOoUwAB4NMyPypeJD8oo4bl8XLeYsEeD9USpGwDT0PWvLmEBJwjki4pnOwgAxIO0MrgyVB+1G1U+EIblsu7AsTqdNfaEx7qnx7uWXKxJNgNE/WR5U77gzXThe1nRlW9FIWsQBlZQCNJDdBpqCPnWDA3bhCrPZ9T1Yxr/hHl1o3wm+cQJZcsbqOp8B4D5AUwcWtCyqFbqA5AwVIzRPi3Q7AwNemlZmpJ0a5ZU4qha4Ri0tFsOQQ5AJi2SBoOoBHUVT5k4TYxVpGtZe2XNnKnUrMzHqdQfD4yHhGIztdtXILPI0UkKWg+0pmBrPWK8uu1vFF5nKYBiJX6wIHWWOlVitLtGaW63FBuXD417b5cMb098SwSpa7QBu9chD9UplmPEMCY9KHYYEjRWPjAqilJ8EWqFK/wEjr1rUcDMbimnE2DIlWid4Pga0ayAOtHVIFIV34RHWpuGWCl20ANO2T/AKln7qN3LIqvhkHbWh//AEB+BB/Cim2Bm/NfG7yY3EKmXKLmkrPQdaF//Ul8fY/yn96jPGsIr4nENP8AWH8vwqhd4Sp6/KuemzkVhzZdIgqhHo351Nb5rddAij0kVVPCB414/CNd66onBm7+rtG6VDSAcp270T99FeSOLm7fVMmRVUwAxI2I2gVDjMFmw2X+yuvpl/KveScD2eJmZ7pHyNZk7gzQ170E+fuJ9k1iVzTmbeIIgeGujUtDm5hsHH+P+FHufsGbnYGYgP8AMrSZieEMOoqmOtKJ5F7mWb3MSMxJR5PhcI+QIFZQVuHsD0r2r6V5IWdQ4dwRRctqHcywn9YDA3nYHQAn3Uz3uXcIEyhHW4sMXklnVe9B1jXLroPaqnyrwu4cXdeV7JRCgrJZm3HkBEz50ydhfS+LjOhGVu6toJspMli0kCPEVNvXVFE9PcUOJ8Pw+ZXKMAWAZEkZoJAAHQkQIH307cP5awCBsoIBEHNccSNCJDGDt4aUuczcWYJaV7hI7rt/fzDKI8NAYHj8GblzjltsOnazmCFWIndASdo6D46VTF3Xg6adKS7kHBbtq2LlizPZI4CgEnQjWN/rUtc+8NTEYiw9y66hHX9WBvJkxsVMdYNGOWr9stElS7NcUnWZJMEzpH8mhnO4QsirdYs1wLlAJk6wfXT4VKWqLtookntZNxflHB2WQzfm6wLHOCTsDpl8Kuca5BwiZWzXgQMoJYEBd9stac0Ot82rZYp3Mo37zQDHTXQ0U5r4wrWJAk5CpGuhKkeHjRU1p3FcHewvYRbNvD21s3Li/pQOrEQDbEdANCWg+MAUEwOKxTXSQGBtkrEgLsRqRHrFTYeyv6Hw9rnctl7jONQVTOLg8/ZO/pVTmfmBbd9hZ/ozroRInU7aAdeu9UgnLYDqJRa1cViHvkKzgAZmJUtsI6gHSiOJ4a9qwqu2eyWZ3B0K5iII8IjefrdImpuWcMXtjF3QQxOW0p+qpIAMfaYwfIZfE0ac5yRvBAjygz8ZpMmR3uNFLsc+wTtaumyhle9skyPbUn/MRp4VOb/660CFP6npodST51LxJWwuLWBKQSCfAiInx0b4edepxO290Z09lFExP1R+JqUre9FY0S2ceVUrZITNJZmiY1gL0858/KocPwwCxcuNOa5cALTJIXvb7nqKsYXhyFJV+m242A9elSXcDct4a2B1dj3PeNVPrXLJS2fIXC2C3a7ZWLb7ACJ06TptW+Kwz22Z3kq5gt4EmYbw7xAB8vOouKcQ7NszgGJPgZ6aHTQ1MnE7xuKrQyXHVWEdDAOUbx4VbeSRJ7WX2xX/ANjatTmliQpGqtO4G8Q/860a+jeyqXc5JzhoIUsTkK9VXpmMyREilfH4Rv0jKoa2qA5FYiQqwQepMmev3U8fRveCAiGYr3MyoWnbcgabda7G+4mRIb8ynEm52+VQgBBYzmOaRB0A9ltZkz7gvP8AY7a2VRmZzl7O2LgAYz3iVkDRTTFgktB7jyc7GSDIKghREaGCVza9WagXGcLZXE27pX9Y9yA5J0XLqNTGpXp+FWlNPv2JKJyXjHD7uHYJetm27CRs2m090nrT5yXy7gcVaW6bALqSCc1wd4dYz+/30I5jwdy9xG5eU9pbKFEIUlFKLpLgkHvFidOtMHJeK7BCrwTPhHsgCY0mYmetRnJRVjJNuhV51wFpcW1uxbjL7RBYlmOsak+Pzo7gOTLDWXNx81xATlRgjA5cxVpkSJ8BpE+Ne3OG3Di7l0uhtO85WXQaCCWgkjfYTtTZwzCWe+1w2szHXL7JAECQwgnfWJroTj3DKMkc6t/R69y0t1LptggsUu222E7MAQR12BoA3A8QHy2kN3pmQGNI6sBprvtv4Gu0YYXSl4XrgNslggBGYJLDWDEFcpGsiYNIN3mC1+m3R2quHAKpkKFSNGBU7mQTPr4VTJGFuhYuXcFWsDcu2uxRZu+zlkDVdxMx0PWqnAbfZ3yr6MrMjifZMbeHWjvLF8HFqY0a5c/7xQhL1tsdcKBYNxjpE7xr16bVihWiX6s1TvXH9ESc2DS1/iH/AE0uW3GfKXAMSAevx9KPc4hglnKdCWkaa7EfP+RVDlPl67ibjspQQQoDEZoJ6DXoSCY61TDp0psnlvU0injsBaDkTdf+0uSDInSsoxjOAm5cdgtz2ium0qcp6eINZWxSwkNMh85fx6IXzMo70jvKZkR40VwXEUN5S10BVkiToSREb+c+6vnvDPfbbEXB7yfxq5mxSgumIuGATpuI1rK24oosONytWdg5stWs1o2kF1O0DOgOoM+0J1gyZE6+E0wWTgzbG4MbEkESIjT8fPxr52scdxdy4o7ZyZABhZ8PCjt7HXlhO0JPWQv5fz7q5TlF0u5VwjXJ0e/cFvE20sI7W9S7sO6uoKhWjfQyfSqWMt3V4jYZbRuWu/maDCF/rzB7wAbTrmpITi98z3yR5gfl4Vas8xXs0uZhYWAsAjaRGopmptpuhVKCXc6JfvFMRZXs+1RpRrgR1ySNLhmRA1BA1MiPA6c23hbsMbYS6+UjKguFs3Qga6beennogjjV8gnPIk9NN/DaoF49fLsAVgdIP51zTrhf37HKUb5f9+45cdxPacKJZFt3AqnJ3pBzCQZETqOv1RXP8HjezwhsKom9eKsxJB72RYy+nWaPcK4leuXgHU3EOjKo3n1OvpQ/i6qFFoEG4rJcB690ghSfrH2vSRvpRjOtmguN7of7+GYWrKIxUi4ANJ0XcRtGke/pW/FuH3FBZYLb93qNdI3B1PjUnCxnedYWW18WP/iaMXjKeY1rPkl7mVxQTihB5kQ3LVtidVbN6rsfvn3UBtIGe8RBGiiD4DLTTzEVQvrAy5h75/EH4igvD+G5LQGhZu9I0jUa/cai8lbF447K93Bwuh1Y6fOiOIuugtJM5V666kr7+hrwrlKL5gd4fj76g4pif1w0YAAbQRoCfxFHU50mBxUbZQ5l4ibls2ygLEDX1KjrVnlbDO57VxondSd9dJJ8gNPChvF1W4rQwjOi+B6sfuFN3L+GNxAJKoOsb+g6Dzq0nUaRBK5blHmlVaznOhTVD1jQH3a/KrHIWLw+H0vOivqA9yFLAmQRJOnvqjx/ErYv5WXtFNsQrCQJJnTbWKH4bi1hHm1h1Q+SBdPDQ0YyajVMWUU3ydZwd/Bq9y6L9qXYEFL0ECACNGGhaTG0ZfCljnW7bvkDDuDcBnOLhOX3gmJoBc5sYiCi+9FoZa4vazlzZhjuVLD5Boqk87fZiRxJd0dD5Au2BhApcW7oJDw+RiykjU6EgiPKIirdvBqblzsmzglfrltNJJJPtyX18xXOsHx+zZZiiwX9oMC23qSPHw6UQwnMCu6BUts7mAMpXXwkRG3Wh6txqmd6dO7Q3cWsOl7uozI2xAJGw0nxmj2AwipaTPIkktAza+HXTSPX3Vzy7x1FUl7cAbw96NPR/GrWD5qtkCEcjyu34/66LyY6Sa/B2id2n+R7vuLKOc0LEiY851iR02Ncs4bxJGzteY3Hu3DDsod1tksFAJ1EAEb9Ku8U5mw1wFXyqdpLOWU6fbYgaR0oZwzGYaySbeI0Ck990IM6mM2s+/xoLNFbf8HPDKW40JZtYfDi/bEZLpAJXvNJImZmGnel5cNhrbWxbsolw6l47zbk6zO+9S4jmG26dn+ljYEn9T0g7gDy614+Mt3WtMLyMVbYBJM6fV16k9ajKSpopGD2bM47h7Fywz30VzbEqrEgSYDHMNunjUPLWJwWECYqyhVnEMJYwJUxqT1jarXF8L2lm5aDKucQSyzA8u8NevWqXCMEbIRbbCEWAGkjUhieuubUeBoY5LQlYckXquh8wOIt5JjKWZnIkaMzFm/5iaylzDXSFAZlnUnUnUknyrK60LXwc34VwpnEhlB/CtsXhGtgqx3BGmx08arWMWbbSpjwnz8aM2sWuIi0xUwpIJIksBpHn8K1yi1b5M8ZW0gDwVba3T2oWMumbbNIj5TU2M4oO0hMpHWPzqxdsdmS2TMpGXUSJOoBO2sUOxfDsSFzfohRAM2bs9co6luo86GOScEyuVe4LYG+Dvp4maI3Gs9lkUMzG4JYgAKYIK5pggaH30r4XHLlgzUquol5CgaQW1iR5R762YIY5JqZly32GTF4yxp2VwFQsZQpnQCST13386ocNcdo406fdVI3LRE2lYE9TGgPQRuNq0sN32Pn0qDVIaCHLhd1rNy7iEBPZJlA6Gdz74+dBhw1MUXuXZVpJCdC3Unxk7+lFsJeHZKggWwufT7cSxPU66R0NSWly2Gu6BrndQjwGhI8I1+ArPKXf7GxR7DFy1iXCgXYD5QCAZmJj0Oux6zTJYvq3kfOuccL4mcOQb2qnQn7I6fDc+tPFi8IBBDA66bEHrUZLuy8Wq2KXNfAO3SVMMARHQg7+/wpex2MFohFGy5fTYaj/L8a6CjAigXHuCJe7w0cdR9x8qi1vuUT22FmzxIm8isJ0LH5/lVPF3sOWd3BU6kHUdfLTYCp7eGKve6MqgCfPw8dqBXcIDbIJ2Oq5vkNqtihFy/YjklJR3LfELQs27eVwzFhcIJB9vur8BrTXyw5Fszsuny/jSrxAM2LGRAbRt5DP2Tu4Pl0o/g76rYzCCCdT8p9NPnXZWluNhV7A76RrID2nGxXL8DP/dSxZIzDWnjiNy3fRQzIMuxkH5Ggd/gtka9v8I/Cpx6nGlu/wdk6XI5NpAnE3doNVw2leYrKrnKGZV0LRpPhUBcHUA/GtcWpK0Y5RcXTI7x13ovyox/SsNrpnmI3EE/frQV2BOzUV5b0xeF9Sf8Al/jVEibL/NBZrGW33pkOMsmZMZYE6aTP50Y5bfLaVWYAjXRRsBousGZAnTr0rnOL4heFx8txwM7QPeaifjGJX+sb4D8qbf4AEeZHf9JY66gTBMaSJHQSApjzqG9iFCGbYGntS34kjWqy8yYkfXB9VH5VsOar/wDYP+H+NTnBydlsebQmiDh1jt8QiHui4wHpPmaY+AcGNnGLOuRlMxGhbL4nWlv9Lc3O3gZpDQNBI/2o7wPmRruItIUQZriyRM6EH8K6daXsBNpo6Tfw4uaEnYnQkHY6bifTWufcqcOJv3EIYhbrL8DvtvtTXzdxM4ex2iiTnA3jcHy8qSMFzglvMVw8MxzFhc1nxPd1PnU8G+Og5nUxl4ny/N1iXcGdiZ6DyrKAtz2xMlbk/wB+srTq+CNs25w5cbCgjtQ5RoYRDa9Yk6aj40sYLW5b/vr/ANQpi5xwK2rnd7ZrtxiWVx46wBlDTOms1V4dwfFF0Y4ZwqupJKwQMw6RNI5qMabHjFt7I7PyrZK4caDVmI032H4Urc/Xz2F0neGAI/yzTty/eRbCoxAbWQekkx4UK4xwdcS8XINsGSPtREKSOkiT415lpNM3+52qOXcrckXsVb7UuLSH2CVkv4kCR3fPrRxPo6ur/wDsW2HgUI/E10TKAABAjSB091Y1VfUzu0KumhW5zQ8iYobPYI/vMP8AsqOxyxcs3He+4yjUKjElp8dBG1dKagHGrxU6Kp169Z2+Wnup49TOWwH08FuALNhrttghCFTp4GfHy+FRWOJ3S6i5bylVygDVe71j01kVew7NbnKoWdCJkEdRrUWOxbsCAtoearrtG5kjTwopvigNLyR4RreIzO7hVSe6fKtsBxB8O8of1XVJ28x5nw/3oSuD6gKehU7H37g1AbuRWAzqwBOR9VJjofXzp3G3sBS2On8M42HEowI6jqD+HpRftVYTPvrjGHbEBlNpQC29zNoBEwRodJk0Y4bzk9lwmIUqYnMNVIG506dZFJLGx45InQ8dw4XVIPuI3+NIvHOEdmypcTMmpnYdd9d9elN/DOOpcUMpDKeoMiruK7O4pVgGB0IIkEelSTceCrgpnNOJ8VtWcosE3O4LbMI7q+Gu7bb7D5l+XMWr4dFTYjKfQbzTXg+A4dF0sp3valQZ+I28qjxnBrYhrKLpplUBR8hpS5pPRSQcMEp7lC5hLaxmQSfX860xWBQA/qwKGYq7ce6E7O4gB7zN5eEMTRDGXO7AYkx5/jXnuKpv/o3W7FXi+Mt2Lb241uajx1OvwpfHEoHsGP58oonxXDWrpLXGMoYhemk6mCIOnwqCxnuDLat3Lp27iFh7yBA+Nep0jWj57nm9VH33LjhEOFxttiJ0kifGKZrHDezxKXVy9mA2nVdoEfOlrDcjY645PYFR/bZV+UzTN+g3rGVLhhgBscwJjxIp+oyShUoMl0+OGS4yRSTl1iZY25JmJP5VM/KFx4C9kT4Zj+7V+w7jYqZ8Qfzq2OKOBBRY8j+cVnXUy7v8Gl9JDsvyBb3Il3fIhA8GFDm5SYN/RyPIj86cbfF12KyfLf4bn4VEnECLkkOUygBQo0M7kxPujwp11MvKJvpY+GJjcvuNOyeNdYnStOHcGyXrbBWBVwdQRXQbWIVzHZ3B5hSQPuqS7gwRpnj+4fzofUtWvIz6ZOvgEc44ftrBtjXvqdN+tc9xXAspCzBJgCDM+ldMv8KM7tPTu6R65tDVLGYMW0LMCxiNYnvTsQZGk0MXUuGwMnSqTuznA4YvjWUxNgsPO10eQK/u1lbPqImT6WZ06/fa4wZyC0RMbDwHlUa3QATOg91V8TiAiyxgChrcYVu4GtsTpGYT8J+6vGlcnZ7EaiqCNvW4HGw61ftsdSJ3pet3ntnuowHXqPh+WvrRvA43ONgPTUfH8DR0NKztcXsWzdAE1X7cmpexkE6ATA8/SqjOdQdaZT8iuHglN47DU0P4vZnKZA1g+Yq4GWdzPp/GqfFEMrlkiDrB02q2JpsjkToG4pljSZ9PnNC7tzWreMtxMbelDlugyJLegJ1rXHbcyPwasMzDxJ3n5zUly3mBBgx/OlRArMRB66VLdKptqfIn+Yp20KkyrdwzLaypmAZvak+A0jrt4jel/EWbgUqbjQdwCfxJpqs3xHeYD1+dUXNpjpeUtMBRq3yFNF+QOIB4ZevWHzWWK+PUH1GxrofBuZ7dwDMRbuDdSdCfFZ6eW4pZtYZTqDPnRziHJ4MEZTp9mR6+tSz5I9y2CMuw3YXivmPwq+uMnw/n1NcysYa9ZaFYFR9WND6aaUXw3EyAZDr6QfhI/KsvqRrk16HYwcRvOzELAEekeJ6k+mlL/EOIECDdXb7Jn11P3VjcTZU72V2J2Oo/6fmKC4zGuwKhVWfsjpWeXuexpjstyncuSAtplVWuQwOpYj63jHlR3Ec04nCKgxCr3pyhIMBY3iPEUsYOwwY6KDJOYe0Z6z/Gid+ybkC534EDNrE+HwHwrZCUIIxZoynJUGrP0iTr2bH/AAjb41cs8VXGlu6yFQNwB467nxIpNbhQRWgMBGs6j40Y5YzdtMbiD4dI+QNDJJOOx2OGl2GxgSM0bA1Jh8GWUkHbpRYAQa3wtrJMbTWS2aASeEkwQNY/n31NgOGd6XGg38zRJW70TUvjR/UH6GwQL7IArUk61vm671rvQAQOdPShHEELtl0yjqfP76MXjrSzzKvYXFYE5XnQnYjf3a0YoDZKOC4fqXJ8iBWUOXigjesp9wbjx2QHQe4V44GxA99QYjFhRvSlxvmeSUtEMw3C9PU9KnGNvYow/wASxeHR0VraO7MF0Akddz0G9bI0+xmHmfwnf0Nc54VaxAxIv3YYDcDoPL0+ddQwWJtugKmRGn87zVJ49PDFhLUuAHf4pctMBcHdJ7rAd30PgffV1cYragzr4VOysXMCVn41GvD4OgynyiPhtSNxkt1uFJx4J+yG8xUkkUKZcWkqLS3R9Vs2WPDMNfkakw+GuCGus7MOisFUeICjRv8AFNLVD8hJiCCNPft8KF47i1vCMq27JNy5pIGVB6vGXfoJPlRFLlpzoTmG6nQ/nW1++qiCNPCgnXJzjYN4nZuXwMzBV+yFU/EspPwih97li2o1uNr1109xOo8qOWcXZcw0q3p/IqziuHZoytoKZTkl7QOMW90IeI5SKBi/67wPRR/d/HWpcFhgpBtqoPkBp5wBpTTfwLEASQp3A39KXsZhrid5QMv2py9fCJn861Ys7kqk9zLkwJO4lbFONxAYHUfz8Ip0wmJS6oZSCCOlc74ob8AEpAnTXSgAx9+yc9p2Q9YOnvB0NWlj9Rck45FBs7faQQdKiucLttJKj4Vy/h3PuJCy+RvVSD8QY+VGcN9JxGjWQfRyPvFZ5dNPii8c8WrsdU4Na+yPnW7cGsx/RL8KVF+k22R/QP7mU1GfpHtNP6m78V/OpvBPwP6sfIxLwW0pkW1+f51WxuHUbKB7qVMV9Iqj2bL+9h/GhOL5wu3dkCg/2v4Cu+myeDvWx3VhDjrhVbWqWD4yi3bTKoXvQ0AAEGAfxqAYO5dhm26j8fh91Ur+HYEqfdA+EedXxwjWlsTJJ3aR2Cy8ipkNC+D4nOiN9pQfiNaJrWUoaXUOZSN9j4R51aEVGTpWyGiwLkx3g1rNa3DVHFX4FLYaPcfiQgHrpHjqfwoDxDEdsuY2wwDCMyg6HQ7jx+6rGM4iA6ggsBq0ePh8B86lxWIt3ChRFUQVIJ1MnTp08vnTrbcV+ADcxoQ5VW2ANu4v5VlMR4Gn1hrudf4VlX9OXgn6kSoOXkAJuMzHqWJP30i2+HvdxbsgZbWbeSJUaDbeYp9xeHu3ljYE6yengPurw8FcqVVgkiMw1IHl4HzpMc3G/kfJDVXwKmHwbXUuZbjnK5RQx7sj06etXOUcXetMbN5SFPsuFgA+BO0HoaNcN5a/RxFp9CZIbWT4zuKs3uH3WBgW56an93WnlOLtdhYqSpsu9m31WP3VIlttYB0oRwrDYzDk5ri3U+zlgr/dM7eRopb4soPfS4h/uMRPqARWaUHe25oU014L1pbo0MDymtYcdOtajjVj2Wu2wT4t+dTLikP1gR4g0GmFMhvYMODIA08dvf0odhcT2kzGdWyt5MPzEH30Xe8p0HhS3wrlrsLj3BeuMXMmQCDrOo8fSKFJp2zraapBLFYHMJBKt0aaHWOI3sOYvZnQfWAn4gURxHE+zYW9GcgmBpp4nXTXSqrcw2xIZe8DBjvGRoRAk0VF9jmwpg+PWXUlSCF1Man4UIxV7tn10XwnX5VLdvm4pCKRMbgjbXWR417huHRQ1bgaIxweyRqD/mNU73JmFfftPc5j4UfXCx/vW/Zx0+FUWWa4bJPHB9gJa5TsIoAa4ABG6/u1rc5QtHZm94B/Cj5tzv8AA1YtiPD0p1myeRHhh4FEclICYuNr/ZFVb/IepK3QP8H/AJU73Rpp8on56VBgyRoUYeZCR/y0fUlfIdCSoRl5IVNHcMzEwYj3RrVh+T0gLl066CJ8utMXNVsgYdl1y30Jg9DIP51fxeDtKZySx6gS2vnvTOU3u2LpitqFe3wlraABu6Op109aFYnArJbtVM9cw08o1p5VxITs7kbScu3xr3GcGtuNVE+MClXkb4YF5YnsRJnVhPlJj76P26H4LAmz3RJBMjQ/ftRUMOo+VTe7sfsazpWy1NkWsNgfGg0wWineMUK4hd0ozftjxoNxa0CrACSRHxpa33GsVcNjtSxXMD9ZSSI8xP3Ci2BxCyCkAjYeHnFUbHLjJ/Ruy6bHUTHx+dV/0K+GUOuYyFDA6+8H76vSfDJ35GMvcOu/vNZVQ4B/H4yPxrKNvyLp+BhtDT41YtDUen41lZUmVNro3qJ6ysoBRqrGN6knWsrKAxvlB3AqJsHb1PZpP90flWVlBgBF1QrDKANemla8avsqnKzDQbEisrKpHk5cEXCrKsucqC2neIk/HejGHsqNlHwrKypPk5FlRW4FZWVwWatWtZWVxxsiiZjWsNZWURSIVvOtZWUEFg7mU/qV/wDdQe7MKvudqysqr/xQncks+0PSri7GsrKaAkiPMfE1pdNe1lLMeJARUV9jl3O9eVlTQ7NlqbKI2FeVlcIRONap4wVlZVEABm+32m+JrysrKoE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39986841"/>
              </p:ext>
            </p:extLst>
          </p:nvPr>
        </p:nvGraphicFramePr>
        <p:xfrm>
          <a:off x="1897704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40456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:\New Dv\Imp\Mix\Img\Log ESPE\Imagen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167"/>
            <a:ext cx="2627784" cy="534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G:\New Dv\Imp\Mix\Img\Log ESPE\Imagen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9" t="97953"/>
          <a:stretch/>
        </p:blipFill>
        <p:spPr bwMode="auto">
          <a:xfrm>
            <a:off x="1259632" y="6597352"/>
            <a:ext cx="7884368" cy="2606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76064" y="1094879"/>
            <a:ext cx="7772400" cy="1470025"/>
          </a:xfrm>
        </p:spPr>
        <p:txBody>
          <a:bodyPr>
            <a:noAutofit/>
          </a:bodyPr>
          <a:lstStyle/>
          <a:p>
            <a:r>
              <a:rPr lang="es-EC" dirty="0" smtClean="0">
                <a:latin typeface="Brush Script Std" pitchFamily="66" charset="0"/>
              </a:rPr>
              <a:t>Justificación</a:t>
            </a:r>
            <a:endParaRPr lang="es-EC" dirty="0">
              <a:latin typeface="Brush Script Std" pitchFamily="66" charset="0"/>
            </a:endParaRPr>
          </a:p>
        </p:txBody>
      </p:sp>
      <p:pic>
        <p:nvPicPr>
          <p:cNvPr id="9" name="8 Imagen" descr="http://blogs.espe.edu.ec/wp-content/uploads/2013/08/LOGO-PRINCIPAL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03"/>
          <a:stretch/>
        </p:blipFill>
        <p:spPr bwMode="auto">
          <a:xfrm>
            <a:off x="179512" y="260648"/>
            <a:ext cx="1440160" cy="1010791"/>
          </a:xfrm>
          <a:prstGeom prst="rect">
            <a:avLst/>
          </a:prstGeom>
          <a:noFill/>
        </p:spPr>
      </p:pic>
      <p:pic>
        <p:nvPicPr>
          <p:cNvPr id="10" name="9 Imagen" descr="http://blogs.espe.edu.ec/wp-content/uploads/2013/08/LOGO-PRINCIPAL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6"/>
          <a:stretch/>
        </p:blipFill>
        <p:spPr bwMode="auto">
          <a:xfrm>
            <a:off x="2295073" y="298712"/>
            <a:ext cx="5301263" cy="1010791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2843808" y="6525344"/>
            <a:ext cx="661025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C" i="1" dirty="0" smtClean="0"/>
              <a:t>Realizado por: Jorge Luis Arguero Macías</a:t>
            </a:r>
            <a:endParaRPr lang="es-EC" i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279616516"/>
              </p:ext>
            </p:extLst>
          </p:nvPr>
        </p:nvGraphicFramePr>
        <p:xfrm>
          <a:off x="1513492" y="2204863"/>
          <a:ext cx="6442884" cy="4256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122" name="Picture 2" descr="http://3.bp.blogspot.com/_1V5_8W84w7o/TPf85xYObeI/AAAAAAAABCs/fPZt-hl4nEk/s1600/desarrollo%2Bsostenible%2Bcedyat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58010"/>
            <a:ext cx="1944216" cy="199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rteenchile.cl/wp-content/uploads/2010/10/Artesan%C3%AD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805264"/>
            <a:ext cx="1246126" cy="56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3.bp.blogspot.com/_KI7tBPAzUDo/TM63Hfyd4CI/AAAAAAAAAOY/rqrZ9du1i7g/s72-c/REDESOL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03" y="2598374"/>
            <a:ext cx="1156386" cy="115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94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:\New Dv\Imp\Mix\Img\Log ESPE\Imagen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167"/>
            <a:ext cx="2627784" cy="534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G:\New Dv\Imp\Mix\Img\Log ESPE\Imagen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9" t="97953"/>
          <a:stretch/>
        </p:blipFill>
        <p:spPr bwMode="auto">
          <a:xfrm>
            <a:off x="1259632" y="6597352"/>
            <a:ext cx="7884368" cy="2606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76064" y="1094879"/>
            <a:ext cx="7772400" cy="1470025"/>
          </a:xfrm>
        </p:spPr>
        <p:txBody>
          <a:bodyPr>
            <a:normAutofit/>
          </a:bodyPr>
          <a:lstStyle/>
          <a:p>
            <a:r>
              <a:rPr lang="es-EC" sz="5400" dirty="0" smtClean="0">
                <a:latin typeface="Brush Script Std" pitchFamily="66" charset="0"/>
              </a:rPr>
              <a:t>Marco Metodológico</a:t>
            </a:r>
            <a:endParaRPr lang="es-EC" sz="5400" dirty="0">
              <a:latin typeface="Brush Script Std" pitchFamily="66" charset="0"/>
            </a:endParaRPr>
          </a:p>
        </p:txBody>
      </p:sp>
      <p:pic>
        <p:nvPicPr>
          <p:cNvPr id="9" name="8 Imagen" descr="http://blogs.espe.edu.ec/wp-content/uploads/2013/08/LOGO-PRINCIPAL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03"/>
          <a:stretch/>
        </p:blipFill>
        <p:spPr bwMode="auto">
          <a:xfrm>
            <a:off x="179512" y="260648"/>
            <a:ext cx="1440160" cy="1010791"/>
          </a:xfrm>
          <a:prstGeom prst="rect">
            <a:avLst/>
          </a:prstGeom>
          <a:noFill/>
        </p:spPr>
      </p:pic>
      <p:pic>
        <p:nvPicPr>
          <p:cNvPr id="10" name="9 Imagen" descr="http://blogs.espe.edu.ec/wp-content/uploads/2013/08/LOGO-PRINCIPAL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6"/>
          <a:stretch/>
        </p:blipFill>
        <p:spPr bwMode="auto">
          <a:xfrm>
            <a:off x="2295073" y="298712"/>
            <a:ext cx="5301263" cy="1010791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2843808" y="6525344"/>
            <a:ext cx="661025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C" i="1" dirty="0" smtClean="0"/>
              <a:t>Realizado por: Jorge Luis Arguero Macías</a:t>
            </a:r>
            <a:endParaRPr lang="es-EC" i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665923840"/>
              </p:ext>
            </p:extLst>
          </p:nvPr>
        </p:nvGraphicFramePr>
        <p:xfrm>
          <a:off x="1115616" y="692696"/>
          <a:ext cx="777686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4 Rectángulo"/>
          <p:cNvSpPr/>
          <p:nvPr/>
        </p:nvSpPr>
        <p:spPr>
          <a:xfrm>
            <a:off x="1619672" y="5013176"/>
            <a:ext cx="2160240" cy="6120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Población Encuestas</a:t>
            </a:r>
            <a:endParaRPr lang="es-EC" dirty="0"/>
          </a:p>
        </p:txBody>
      </p:sp>
      <p:sp>
        <p:nvSpPr>
          <p:cNvPr id="6" name="5 Flecha derecha"/>
          <p:cNvSpPr/>
          <p:nvPr/>
        </p:nvSpPr>
        <p:spPr>
          <a:xfrm>
            <a:off x="3851920" y="5121187"/>
            <a:ext cx="1080120" cy="396045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146" name="Picture 2" descr="http://4.bp.blogspot.com/-Z_mcG9euuDY/UPw0_XEo4YI/AAAAAAAABnI/R-CllmJY0BY/s1600/repretel_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64" y="4775224"/>
            <a:ext cx="1087971" cy="108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bs.twimg.com/profile_images/415088556777148416/oHVnvZpR.jpe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9"/>
          <a:stretch/>
        </p:blipFill>
        <p:spPr bwMode="auto">
          <a:xfrm>
            <a:off x="6058671" y="4778896"/>
            <a:ext cx="961601" cy="117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6804248" y="486916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Emprendimientos Sociales miembros de la red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3613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1456</TotalTime>
  <Words>548</Words>
  <Application>Microsoft Office PowerPoint</Application>
  <PresentationFormat>Presentación en pantalla (4:3)</PresentationFormat>
  <Paragraphs>134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Contenido</vt:lpstr>
      <vt:lpstr>Introducción</vt:lpstr>
      <vt:lpstr>Introducción</vt:lpstr>
      <vt:lpstr>Objetivos e Hipótesis</vt:lpstr>
      <vt:lpstr>Presentación de PowerPoint</vt:lpstr>
      <vt:lpstr>Datos Generales de la Zona de Estudio </vt:lpstr>
      <vt:lpstr>Justificación</vt:lpstr>
      <vt:lpstr>Marco Metodológico</vt:lpstr>
      <vt:lpstr>Resultados</vt:lpstr>
      <vt:lpstr>Resultados</vt:lpstr>
      <vt:lpstr>Resultados</vt:lpstr>
      <vt:lpstr>Resultados</vt:lpstr>
      <vt:lpstr>Modelo de Gestión</vt:lpstr>
      <vt:lpstr>Modelo de Gestión</vt:lpstr>
      <vt:lpstr>Conclusiones y Recomendaciones</vt:lpstr>
      <vt:lpstr>Gracias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89</cp:revision>
  <dcterms:created xsi:type="dcterms:W3CDTF">2014-07-21T00:57:30Z</dcterms:created>
  <dcterms:modified xsi:type="dcterms:W3CDTF">2015-10-15T01:29:20Z</dcterms:modified>
</cp:coreProperties>
</file>