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diagrams/colors22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layout39.xml" ContentType="application/vnd.openxmlformats-officedocument.drawingml.diagram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layout4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colors46.xml" ContentType="application/vnd.openxmlformats-officedocument.drawingml.diagramColors+xml"/>
  <Override PartName="/ppt/slides/slide49.xml" ContentType="application/vnd.openxmlformats-officedocument.presentationml.slide+xml"/>
  <Override PartName="/ppt/diagrams/colors24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ata37.xml" ContentType="application/vnd.openxmlformats-officedocument.drawingml.diagramData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29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layout44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slides/slide46.xml" ContentType="application/vnd.openxmlformats-officedocument.presentationml.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quickStyle45.xml" ContentType="application/vnd.openxmlformats-officedocument.drawingml.diagramStyle+xml"/>
  <Override PartName="/ppt/diagrams/drawing46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layout45.xml" ContentType="application/vnd.openxmlformats-officedocument.drawingml.diagramLayout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46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Default Extension="bin" ContentType="application/vnd.openxmlformats-officedocument.oleObject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notesSlides/notesSlide3.xml" ContentType="application/vnd.openxmlformats-officedocument.presentationml.notesSlide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colors28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7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colors47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notesSlides/notesSlide5.xml" ContentType="application/vnd.openxmlformats-officedocument.presentationml.notesSlide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52"/>
  </p:notesMasterIdLst>
  <p:handoutMasterIdLst>
    <p:handoutMasterId r:id="rId53"/>
  </p:handoutMasterIdLst>
  <p:sldIdLst>
    <p:sldId id="386" r:id="rId3"/>
    <p:sldId id="311" r:id="rId4"/>
    <p:sldId id="310" r:id="rId5"/>
    <p:sldId id="292" r:id="rId6"/>
    <p:sldId id="387" r:id="rId7"/>
    <p:sldId id="312" r:id="rId8"/>
    <p:sldId id="315" r:id="rId9"/>
    <p:sldId id="316" r:id="rId10"/>
    <p:sldId id="317" r:id="rId11"/>
    <p:sldId id="318" r:id="rId12"/>
    <p:sldId id="319" r:id="rId13"/>
    <p:sldId id="388" r:id="rId14"/>
    <p:sldId id="338" r:id="rId15"/>
    <p:sldId id="326" r:id="rId16"/>
    <p:sldId id="349" r:id="rId17"/>
    <p:sldId id="346" r:id="rId18"/>
    <p:sldId id="347" r:id="rId19"/>
    <p:sldId id="348" r:id="rId20"/>
    <p:sldId id="33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6" r:id="rId42"/>
    <p:sldId id="377" r:id="rId43"/>
    <p:sldId id="378" r:id="rId44"/>
    <p:sldId id="379" r:id="rId45"/>
    <p:sldId id="384" r:id="rId46"/>
    <p:sldId id="370" r:id="rId47"/>
    <p:sldId id="373" r:id="rId48"/>
    <p:sldId id="372" r:id="rId49"/>
    <p:sldId id="374" r:id="rId50"/>
    <p:sldId id="375" r:id="rId51"/>
  </p:sldIdLst>
  <p:sldSz cx="9144000" cy="5143500" type="screen16x9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8" autoAdjust="0"/>
    <p:restoredTop sz="93728" autoAdjust="0"/>
  </p:normalViewPr>
  <p:slideViewPr>
    <p:cSldViewPr>
      <p:cViewPr>
        <p:scale>
          <a:sx n="90" d="100"/>
          <a:sy n="90" d="100"/>
        </p:scale>
        <p:origin x="-708" y="-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hyperlink" Target="Anexos/Diagrama%20de%20flujo.pdf" TargetMode="External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hyperlink" Target="Anexos/Diagrama%20de%20flujo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Temario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46BF790-24FE-4A1F-8603-66E519A62000}">
      <dgm:prSet phldrT="[Texto]" custT="1"/>
      <dgm:spPr/>
      <dgm:t>
        <a:bodyPr/>
        <a:lstStyle/>
        <a:p>
          <a:r>
            <a:rPr lang="es-ES" sz="1600" b="0" dirty="0" smtClean="0"/>
            <a:t>DISEÑO DE LOS SUBSISTEMAS DE GENERACIÓN DE ENERGÍA ELÉCTRICA</a:t>
          </a:r>
          <a:endParaRPr lang="es-ES" sz="1600" b="0" dirty="0"/>
        </a:p>
      </dgm:t>
    </dgm:pt>
    <dgm:pt modelId="{360825B5-25DA-4F2C-A1CB-E7D10FC87B5C}" type="parTrans" cxnId="{325CA46C-D5D3-4529-85FB-45A06C1B009C}">
      <dgm:prSet/>
      <dgm:spPr/>
      <dgm:t>
        <a:bodyPr/>
        <a:lstStyle/>
        <a:p>
          <a:endParaRPr lang="es-EC" sz="1600"/>
        </a:p>
      </dgm:t>
    </dgm:pt>
    <dgm:pt modelId="{7F1F88B0-5361-4D38-BE0C-8E85A8366118}" type="sibTrans" cxnId="{325CA46C-D5D3-4529-85FB-45A06C1B009C}">
      <dgm:prSet/>
      <dgm:spPr/>
      <dgm:t>
        <a:bodyPr/>
        <a:lstStyle/>
        <a:p>
          <a:endParaRPr lang="es-EC"/>
        </a:p>
      </dgm:t>
    </dgm:pt>
    <dgm:pt modelId="{12D66EC0-96DC-45E6-B479-0E5D628CE7E4}">
      <dgm:prSet phldrT="[Texto]" custT="1"/>
      <dgm:spPr/>
      <dgm:t>
        <a:bodyPr/>
        <a:lstStyle/>
        <a:p>
          <a:r>
            <a:rPr lang="es-ES" sz="1600" b="0" dirty="0" smtClean="0"/>
            <a:t>INTEGRACIÓN Y OPTIMIZACIÓN DEL SISTEMA HIBRIDO DE ENERGÍA</a:t>
          </a:r>
          <a:endParaRPr lang="es-ES" sz="1600" b="0" dirty="0"/>
        </a:p>
      </dgm:t>
    </dgm:pt>
    <dgm:pt modelId="{164C32CF-DF65-49C6-8C57-68FBCC72992B}" type="parTrans" cxnId="{E369CB30-9A71-440E-AA8E-DA4B47930782}">
      <dgm:prSet/>
      <dgm:spPr/>
      <dgm:t>
        <a:bodyPr/>
        <a:lstStyle/>
        <a:p>
          <a:endParaRPr lang="es-EC" sz="1600"/>
        </a:p>
      </dgm:t>
    </dgm:pt>
    <dgm:pt modelId="{BF2B16FD-110A-4F11-9E48-921164413BA7}" type="sibTrans" cxnId="{E369CB30-9A71-440E-AA8E-DA4B47930782}">
      <dgm:prSet/>
      <dgm:spPr/>
      <dgm:t>
        <a:bodyPr/>
        <a:lstStyle/>
        <a:p>
          <a:endParaRPr lang="es-EC"/>
        </a:p>
      </dgm:t>
    </dgm:pt>
    <dgm:pt modelId="{39F1DC39-1192-4193-AB6B-47926499FBBD}">
      <dgm:prSet phldrT="[Texto]" custT="1"/>
      <dgm:spPr/>
      <dgm:t>
        <a:bodyPr/>
        <a:lstStyle/>
        <a:p>
          <a:r>
            <a:rPr lang="es-ES" sz="1600" b="0" dirty="0" smtClean="0"/>
            <a:t>ANALISIS DE RESULTADOS</a:t>
          </a:r>
          <a:endParaRPr lang="es-ES" sz="1600" b="0" dirty="0"/>
        </a:p>
      </dgm:t>
    </dgm:pt>
    <dgm:pt modelId="{F2D19D07-605F-44FF-9BC5-6949D276E543}" type="parTrans" cxnId="{8D0E4AB6-EC28-45FF-838C-734E3375A115}">
      <dgm:prSet/>
      <dgm:spPr/>
      <dgm:t>
        <a:bodyPr/>
        <a:lstStyle/>
        <a:p>
          <a:endParaRPr lang="es-EC" sz="1600"/>
        </a:p>
      </dgm:t>
    </dgm:pt>
    <dgm:pt modelId="{850C762B-BD67-488C-946A-213216477224}" type="sibTrans" cxnId="{8D0E4AB6-EC28-45FF-838C-734E3375A115}">
      <dgm:prSet/>
      <dgm:spPr/>
      <dgm:t>
        <a:bodyPr/>
        <a:lstStyle/>
        <a:p>
          <a:endParaRPr lang="es-EC"/>
        </a:p>
      </dgm:t>
    </dgm:pt>
    <dgm:pt modelId="{85FA0A75-96E7-44AB-BDB4-DEBDD2B3183B}">
      <dgm:prSet phldrT="[Texto]" custT="1"/>
      <dgm:spPr/>
      <dgm:t>
        <a:bodyPr/>
        <a:lstStyle/>
        <a:p>
          <a:r>
            <a:rPr lang="es-ES" sz="1600" b="0" dirty="0" smtClean="0"/>
            <a:t>CONCLUSIONES Y RECOMENDACIONES</a:t>
          </a:r>
          <a:endParaRPr lang="es-ES" sz="1600" b="0" dirty="0"/>
        </a:p>
      </dgm:t>
    </dgm:pt>
    <dgm:pt modelId="{053A3542-9BEA-459A-BE5F-A291C6B436A3}" type="parTrans" cxnId="{D0EBE05A-309A-40F2-A970-3FCB5AF1CF1F}">
      <dgm:prSet/>
      <dgm:spPr/>
      <dgm:t>
        <a:bodyPr/>
        <a:lstStyle/>
        <a:p>
          <a:endParaRPr lang="es-EC" sz="1600"/>
        </a:p>
      </dgm:t>
    </dgm:pt>
    <dgm:pt modelId="{29B67700-B749-4E33-AFAC-240765EABEAA}" type="sibTrans" cxnId="{D0EBE05A-309A-40F2-A970-3FCB5AF1CF1F}">
      <dgm:prSet/>
      <dgm:spPr/>
      <dgm:t>
        <a:bodyPr/>
        <a:lstStyle/>
        <a:p>
          <a:endParaRPr lang="es-EC"/>
        </a:p>
      </dgm:t>
    </dgm:pt>
    <dgm:pt modelId="{A60D61B9-372D-4E37-84E2-7E90C2D49155}">
      <dgm:prSet phldrT="[Texto]" custT="1"/>
      <dgm:spPr/>
      <dgm:t>
        <a:bodyPr/>
        <a:lstStyle/>
        <a:p>
          <a:r>
            <a:rPr lang="es-ES" sz="1600" dirty="0" smtClean="0"/>
            <a:t>INTRODUCCIÓN</a:t>
          </a:r>
          <a:endParaRPr lang="es-ES" sz="1600" dirty="0"/>
        </a:p>
      </dgm:t>
    </dgm:pt>
    <dgm:pt modelId="{4F9467C8-D7BA-4BCB-8A9E-6670577C7166}" type="parTrans" cxnId="{46587A6D-7E0E-43F5-A5BD-9035469784D1}">
      <dgm:prSet/>
      <dgm:spPr/>
      <dgm:t>
        <a:bodyPr/>
        <a:lstStyle/>
        <a:p>
          <a:endParaRPr lang="es-EC"/>
        </a:p>
      </dgm:t>
    </dgm:pt>
    <dgm:pt modelId="{FC385FC4-E25E-4B3C-B54E-EA8A2045C469}" type="sibTrans" cxnId="{46587A6D-7E0E-43F5-A5BD-9035469784D1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X="-64174" custLinFactNeighborX="-100000" custLinFactNeighborY="4085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3264159A-22E4-4A08-BC1A-D274EC1993B1}" type="pres">
      <dgm:prSet presAssocID="{4F9467C8-D7BA-4BCB-8A9E-6670577C7166}" presName="Name13" presStyleLbl="parChTrans1D2" presStyleIdx="0" presStyleCnt="5"/>
      <dgm:spPr/>
      <dgm:t>
        <a:bodyPr/>
        <a:lstStyle/>
        <a:p>
          <a:endParaRPr lang="es-ES"/>
        </a:p>
      </dgm:t>
    </dgm:pt>
    <dgm:pt modelId="{840C6633-77D5-40A2-957E-2801E962AC87}" type="pres">
      <dgm:prSet presAssocID="{A60D61B9-372D-4E37-84E2-7E90C2D49155}" presName="childText" presStyleLbl="bgAcc1" presStyleIdx="0" presStyleCnt="5" custScaleX="634719" custScaleY="81990" custLinFactX="-11604" custLinFactNeighborX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21D737-3A56-43C0-8DC3-ADA19D7E8D3F}" type="pres">
      <dgm:prSet presAssocID="{360825B5-25DA-4F2C-A1CB-E7D10FC87B5C}" presName="Name13" presStyleLbl="parChTrans1D2" presStyleIdx="1" presStyleCnt="5" custSzY="718892"/>
      <dgm:spPr/>
      <dgm:t>
        <a:bodyPr/>
        <a:lstStyle/>
        <a:p>
          <a:endParaRPr lang="es-ES"/>
        </a:p>
      </dgm:t>
    </dgm:pt>
    <dgm:pt modelId="{F1CC45A5-2B16-4AAB-8C09-ACC534FD2000}" type="pres">
      <dgm:prSet presAssocID="{046BF790-24FE-4A1F-8603-66E519A62000}" presName="childText" presStyleLbl="bgAcc1" presStyleIdx="1" presStyleCnt="5" custScaleX="642161" custScaleY="113916" custLinFactX="-14831" custLinFactNeighborX="-100000" custLinFactNeighborY="40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04AD77-7758-42C8-A46D-E89C8C3C7470}" type="pres">
      <dgm:prSet presAssocID="{164C32CF-DF65-49C6-8C57-68FBCC72992B}" presName="Name13" presStyleLbl="parChTrans1D2" presStyleIdx="2" presStyleCnt="5" custSzY="1167358"/>
      <dgm:spPr/>
      <dgm:t>
        <a:bodyPr/>
        <a:lstStyle/>
        <a:p>
          <a:endParaRPr lang="es-ES"/>
        </a:p>
      </dgm:t>
    </dgm:pt>
    <dgm:pt modelId="{A1CCE06A-A0A7-4337-BEFA-749F62E9071F}" type="pres">
      <dgm:prSet presAssocID="{12D66EC0-96DC-45E6-B479-0E5D628CE7E4}" presName="childText" presStyleLbl="bgAcc1" presStyleIdx="2" presStyleCnt="5" custScaleX="642161" custScaleY="115406" custLinFactX="-14831" custLinFactNeighborX="-100000" custLinFactNeighborY="40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5FDD49-7107-413E-A92E-4847DCC614FE}" type="pres">
      <dgm:prSet presAssocID="{F2D19D07-605F-44FF-9BC5-6949D276E543}" presName="Name13" presStyleLbl="parChTrans1D2" presStyleIdx="3" presStyleCnt="5" custSzY="1615825"/>
      <dgm:spPr/>
      <dgm:t>
        <a:bodyPr/>
        <a:lstStyle/>
        <a:p>
          <a:endParaRPr lang="es-ES"/>
        </a:p>
      </dgm:t>
    </dgm:pt>
    <dgm:pt modelId="{FE73FF8C-0960-4684-8FCF-8AA47092B25F}" type="pres">
      <dgm:prSet presAssocID="{39F1DC39-1192-4193-AB6B-47926499FBBD}" presName="childText" presStyleLbl="bgAcc1" presStyleIdx="3" presStyleCnt="5" custScaleX="642161" custScaleY="86678" custLinFactX="-14831" custLinFactNeighborX="-100000" custLinFactNeighborY="40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8943D0-8D74-4E79-ABAB-D3AC156AD6CD}" type="pres">
      <dgm:prSet presAssocID="{053A3542-9BEA-459A-BE5F-A291C6B436A3}" presName="Name13" presStyleLbl="parChTrans1D2" presStyleIdx="4" presStyleCnt="5" custSzY="2064292"/>
      <dgm:spPr/>
      <dgm:t>
        <a:bodyPr/>
        <a:lstStyle/>
        <a:p>
          <a:endParaRPr lang="es-ES"/>
        </a:p>
      </dgm:t>
    </dgm:pt>
    <dgm:pt modelId="{7FA53EDE-0FDE-4B73-8401-32E996CA0911}" type="pres">
      <dgm:prSet presAssocID="{85FA0A75-96E7-44AB-BDB4-DEBDD2B3183B}" presName="childText" presStyleLbl="bgAcc1" presStyleIdx="4" presStyleCnt="5" custScaleX="642161" custScaleY="86678" custLinFactX="-14831" custLinFactNeighborX="-100000" custLinFactNeighborY="40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17E27B3-CC22-4347-88FD-F5CEE755FF0C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9D0A191-147E-4C86-AC96-11957C202620}" type="presOf" srcId="{7061F2FC-F2AB-4DE3-98B0-886576B4E2C6}" destId="{D433476B-D68D-4328-ADAC-B2895D3D50CF}" srcOrd="0" destOrd="0" presId="urn:microsoft.com/office/officeart/2005/8/layout/hierarchy3"/>
    <dgm:cxn modelId="{46BAF4BE-7B73-4FC9-BD04-540A93F8498C}" type="presOf" srcId="{39F1DC39-1192-4193-AB6B-47926499FBBD}" destId="{FE73FF8C-0960-4684-8FCF-8AA47092B25F}" srcOrd="0" destOrd="0" presId="urn:microsoft.com/office/officeart/2005/8/layout/hierarchy3"/>
    <dgm:cxn modelId="{D0EBE05A-309A-40F2-A970-3FCB5AF1CF1F}" srcId="{CB9964DC-5E01-4879-9733-CDEE2AB1D1F7}" destId="{85FA0A75-96E7-44AB-BDB4-DEBDD2B3183B}" srcOrd="4" destOrd="0" parTransId="{053A3542-9BEA-459A-BE5F-A291C6B436A3}" sibTransId="{29B67700-B749-4E33-AFAC-240765EABEAA}"/>
    <dgm:cxn modelId="{37A4600E-88FC-4BCB-ADA2-19A1EFDA45AB}" type="presOf" srcId="{046BF790-24FE-4A1F-8603-66E519A62000}" destId="{F1CC45A5-2B16-4AAB-8C09-ACC534FD2000}" srcOrd="0" destOrd="0" presId="urn:microsoft.com/office/officeart/2005/8/layout/hierarchy3"/>
    <dgm:cxn modelId="{37FC39D7-BD55-456D-9D3E-8CF2D324408F}" type="presOf" srcId="{360825B5-25DA-4F2C-A1CB-E7D10FC87B5C}" destId="{9321D737-3A56-43C0-8DC3-ADA19D7E8D3F}" srcOrd="0" destOrd="0" presId="urn:microsoft.com/office/officeart/2005/8/layout/hierarchy3"/>
    <dgm:cxn modelId="{E369CB30-9A71-440E-AA8E-DA4B47930782}" srcId="{CB9964DC-5E01-4879-9733-CDEE2AB1D1F7}" destId="{12D66EC0-96DC-45E6-B479-0E5D628CE7E4}" srcOrd="2" destOrd="0" parTransId="{164C32CF-DF65-49C6-8C57-68FBCC72992B}" sibTransId="{BF2B16FD-110A-4F11-9E48-921164413BA7}"/>
    <dgm:cxn modelId="{46587A6D-7E0E-43F5-A5BD-9035469784D1}" srcId="{CB9964DC-5E01-4879-9733-CDEE2AB1D1F7}" destId="{A60D61B9-372D-4E37-84E2-7E90C2D49155}" srcOrd="0" destOrd="0" parTransId="{4F9467C8-D7BA-4BCB-8A9E-6670577C7166}" sibTransId="{FC385FC4-E25E-4B3C-B54E-EA8A2045C469}"/>
    <dgm:cxn modelId="{72284070-BE11-4DA6-8326-A48F962ED857}" type="presOf" srcId="{164C32CF-DF65-49C6-8C57-68FBCC72992B}" destId="{E404AD77-7758-42C8-A46D-E89C8C3C7470}" srcOrd="0" destOrd="0" presId="urn:microsoft.com/office/officeart/2005/8/layout/hierarchy3"/>
    <dgm:cxn modelId="{D8EE5C5A-E4AD-4B28-A325-624282B08AA4}" type="presOf" srcId="{85FA0A75-96E7-44AB-BDB4-DEBDD2B3183B}" destId="{7FA53EDE-0FDE-4B73-8401-32E996CA0911}" srcOrd="0" destOrd="0" presId="urn:microsoft.com/office/officeart/2005/8/layout/hierarchy3"/>
    <dgm:cxn modelId="{ED0C03F5-CCD6-4DCE-AC89-951FE37AF316}" type="presOf" srcId="{4F9467C8-D7BA-4BCB-8A9E-6670577C7166}" destId="{3264159A-22E4-4A08-BC1A-D274EC1993B1}" srcOrd="0" destOrd="0" presId="urn:microsoft.com/office/officeart/2005/8/layout/hierarchy3"/>
    <dgm:cxn modelId="{325CA46C-D5D3-4529-85FB-45A06C1B009C}" srcId="{CB9964DC-5E01-4879-9733-CDEE2AB1D1F7}" destId="{046BF790-24FE-4A1F-8603-66E519A62000}" srcOrd="1" destOrd="0" parTransId="{360825B5-25DA-4F2C-A1CB-E7D10FC87B5C}" sibTransId="{7F1F88B0-5361-4D38-BE0C-8E85A8366118}"/>
    <dgm:cxn modelId="{826BAF2F-BB36-4BF4-B129-316A9CF4262E}" type="presOf" srcId="{A60D61B9-372D-4E37-84E2-7E90C2D49155}" destId="{840C6633-77D5-40A2-957E-2801E962AC87}" srcOrd="0" destOrd="0" presId="urn:microsoft.com/office/officeart/2005/8/layout/hierarchy3"/>
    <dgm:cxn modelId="{17B3059B-E4AA-4356-B69C-3375246D132E}" type="presOf" srcId="{F2D19D07-605F-44FF-9BC5-6949D276E543}" destId="{235FDD49-7107-413E-A92E-4847DCC614FE}" srcOrd="0" destOrd="0" presId="urn:microsoft.com/office/officeart/2005/8/layout/hierarchy3"/>
    <dgm:cxn modelId="{3193AE14-3549-4918-9FF3-5642D8E07C34}" type="presOf" srcId="{CB9964DC-5E01-4879-9733-CDEE2AB1D1F7}" destId="{C7DDC059-89DD-4F99-A10D-9C975D60C8D8}" srcOrd="1" destOrd="0" presId="urn:microsoft.com/office/officeart/2005/8/layout/hierarchy3"/>
    <dgm:cxn modelId="{8D0E4AB6-EC28-45FF-838C-734E3375A115}" srcId="{CB9964DC-5E01-4879-9733-CDEE2AB1D1F7}" destId="{39F1DC39-1192-4193-AB6B-47926499FBBD}" srcOrd="3" destOrd="0" parTransId="{F2D19D07-605F-44FF-9BC5-6949D276E543}" sibTransId="{850C762B-BD67-488C-946A-213216477224}"/>
    <dgm:cxn modelId="{D9411F4D-ECC6-4CA7-ABD1-23B8C925E58E}" type="presOf" srcId="{12D66EC0-96DC-45E6-B479-0E5D628CE7E4}" destId="{A1CCE06A-A0A7-4337-BEFA-749F62E9071F}" srcOrd="0" destOrd="0" presId="urn:microsoft.com/office/officeart/2005/8/layout/hierarchy3"/>
    <dgm:cxn modelId="{0A4612F0-1D82-48E3-B5F7-452530446333}" type="presOf" srcId="{053A3542-9BEA-459A-BE5F-A291C6B436A3}" destId="{258943D0-8D74-4E79-ABAB-D3AC156AD6CD}" srcOrd="0" destOrd="0" presId="urn:microsoft.com/office/officeart/2005/8/layout/hierarchy3"/>
    <dgm:cxn modelId="{B151608F-660A-4F7A-9F93-B5888C351ADE}" type="presParOf" srcId="{D433476B-D68D-4328-ADAC-B2895D3D50CF}" destId="{1E58A3BC-F1F7-40EE-89AA-32E802ED4BF7}" srcOrd="0" destOrd="0" presId="urn:microsoft.com/office/officeart/2005/8/layout/hierarchy3"/>
    <dgm:cxn modelId="{2695C0F6-105E-433D-A2C6-7EB68130BB75}" type="presParOf" srcId="{1E58A3BC-F1F7-40EE-89AA-32E802ED4BF7}" destId="{D21DF85A-45CA-4CE0-B0ED-CF4615475EE0}" srcOrd="0" destOrd="0" presId="urn:microsoft.com/office/officeart/2005/8/layout/hierarchy3"/>
    <dgm:cxn modelId="{D79C7783-F761-4FCC-8674-2E55E5503C7E}" type="presParOf" srcId="{D21DF85A-45CA-4CE0-B0ED-CF4615475EE0}" destId="{ECB1CA3E-26B8-4A39-AEF8-6F06E506D3C7}" srcOrd="0" destOrd="0" presId="urn:microsoft.com/office/officeart/2005/8/layout/hierarchy3"/>
    <dgm:cxn modelId="{4B2D2760-33F4-4B41-B9D6-1856ACC26416}" type="presParOf" srcId="{D21DF85A-45CA-4CE0-B0ED-CF4615475EE0}" destId="{C7DDC059-89DD-4F99-A10D-9C975D60C8D8}" srcOrd="1" destOrd="0" presId="urn:microsoft.com/office/officeart/2005/8/layout/hierarchy3"/>
    <dgm:cxn modelId="{D94275FF-A580-4BA7-8D9B-6EFEDE975C82}" type="presParOf" srcId="{1E58A3BC-F1F7-40EE-89AA-32E802ED4BF7}" destId="{F784BE88-3DB9-4E87-AFCA-2ED0BF00DEA1}" srcOrd="1" destOrd="0" presId="urn:microsoft.com/office/officeart/2005/8/layout/hierarchy3"/>
    <dgm:cxn modelId="{0F3AE752-2CB2-4E2B-8BC4-5341224321B7}" type="presParOf" srcId="{F784BE88-3DB9-4E87-AFCA-2ED0BF00DEA1}" destId="{3264159A-22E4-4A08-BC1A-D274EC1993B1}" srcOrd="0" destOrd="0" presId="urn:microsoft.com/office/officeart/2005/8/layout/hierarchy3"/>
    <dgm:cxn modelId="{294D1B47-D503-4816-9741-AF9992A9B8CF}" type="presParOf" srcId="{F784BE88-3DB9-4E87-AFCA-2ED0BF00DEA1}" destId="{840C6633-77D5-40A2-957E-2801E962AC87}" srcOrd="1" destOrd="0" presId="urn:microsoft.com/office/officeart/2005/8/layout/hierarchy3"/>
    <dgm:cxn modelId="{27F44529-9845-42CC-B90D-12687B82CF2E}" type="presParOf" srcId="{F784BE88-3DB9-4E87-AFCA-2ED0BF00DEA1}" destId="{9321D737-3A56-43C0-8DC3-ADA19D7E8D3F}" srcOrd="2" destOrd="0" presId="urn:microsoft.com/office/officeart/2005/8/layout/hierarchy3"/>
    <dgm:cxn modelId="{32A8F31A-0DCC-48EB-860E-8ACA0D7F6F1C}" type="presParOf" srcId="{F784BE88-3DB9-4E87-AFCA-2ED0BF00DEA1}" destId="{F1CC45A5-2B16-4AAB-8C09-ACC534FD2000}" srcOrd="3" destOrd="0" presId="urn:microsoft.com/office/officeart/2005/8/layout/hierarchy3"/>
    <dgm:cxn modelId="{CC4468B0-B298-4E80-9935-B236BA4D755F}" type="presParOf" srcId="{F784BE88-3DB9-4E87-AFCA-2ED0BF00DEA1}" destId="{E404AD77-7758-42C8-A46D-E89C8C3C7470}" srcOrd="4" destOrd="0" presId="urn:microsoft.com/office/officeart/2005/8/layout/hierarchy3"/>
    <dgm:cxn modelId="{CDBB67CD-7E17-4D17-81D9-C81D0519A127}" type="presParOf" srcId="{F784BE88-3DB9-4E87-AFCA-2ED0BF00DEA1}" destId="{A1CCE06A-A0A7-4337-BEFA-749F62E9071F}" srcOrd="5" destOrd="0" presId="urn:microsoft.com/office/officeart/2005/8/layout/hierarchy3"/>
    <dgm:cxn modelId="{B2819595-2C34-4E01-8927-750E0CB4E2DC}" type="presParOf" srcId="{F784BE88-3DB9-4E87-AFCA-2ED0BF00DEA1}" destId="{235FDD49-7107-413E-A92E-4847DCC614FE}" srcOrd="6" destOrd="0" presId="urn:microsoft.com/office/officeart/2005/8/layout/hierarchy3"/>
    <dgm:cxn modelId="{3B7C647F-CD51-471B-A3D5-A717C4B3B2D7}" type="presParOf" srcId="{F784BE88-3DB9-4E87-AFCA-2ED0BF00DEA1}" destId="{FE73FF8C-0960-4684-8FCF-8AA47092B25F}" srcOrd="7" destOrd="0" presId="urn:microsoft.com/office/officeart/2005/8/layout/hierarchy3"/>
    <dgm:cxn modelId="{D71572AB-21C9-4A3F-B591-0149FA004CC1}" type="presParOf" srcId="{F784BE88-3DB9-4E87-AFCA-2ED0BF00DEA1}" destId="{258943D0-8D74-4E79-ABAB-D3AC156AD6CD}" srcOrd="8" destOrd="0" presId="urn:microsoft.com/office/officeart/2005/8/layout/hierarchy3"/>
    <dgm:cxn modelId="{84E0523F-F315-40F1-81B7-6B2071CF9538}" type="presParOf" srcId="{F784BE88-3DB9-4E87-AFCA-2ED0BF00DEA1}" destId="{7FA53EDE-0FDE-4B73-8401-32E996CA091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b="1" dirty="0" smtClean="0"/>
            <a:t>OBJETIVOS ESPECÍFICOS</a:t>
          </a:r>
          <a:endParaRPr lang="es-ES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400" dirty="0" smtClean="0"/>
            <a:t>Realizar un diagnóstico y pruebas de funcionamiento de las partes del sistema híbrido de generación de energía eléctrica. </a:t>
          </a:r>
        </a:p>
        <a:p>
          <a:pPr algn="just"/>
          <a:endParaRPr lang="es-ES" sz="1400" dirty="0" smtClean="0"/>
        </a:p>
        <a:p>
          <a:pPr algn="just"/>
          <a:r>
            <a:rPr lang="es-ES" sz="1400" dirty="0" smtClean="0"/>
            <a:t>Implementar </a:t>
          </a:r>
          <a:r>
            <a:rPr lang="es-ES" sz="1400" dirty="0" smtClean="0"/>
            <a:t>el sistema de generación de energía eléctrica de un sistema de </a:t>
          </a:r>
          <a:r>
            <a:rPr lang="es-ES" sz="1400" dirty="0" err="1" smtClean="0"/>
            <a:t>gasificador</a:t>
          </a:r>
          <a:r>
            <a:rPr lang="es-ES" sz="1400" dirty="0" smtClean="0"/>
            <a:t> de biomasa por medio un generador de combustión interna. </a:t>
          </a:r>
        </a:p>
        <a:p>
          <a:pPr algn="just"/>
          <a:endParaRPr lang="es-ES" sz="1400" dirty="0" smtClean="0"/>
        </a:p>
        <a:p>
          <a:pPr algn="just"/>
          <a:r>
            <a:rPr lang="es-ES" sz="1400" dirty="0" smtClean="0"/>
            <a:t>Implementar </a:t>
          </a:r>
          <a:r>
            <a:rPr lang="es-ES" sz="1400" dirty="0" smtClean="0"/>
            <a:t>el sistema fotovoltaico para la generación de energía eléctrica. 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NeighborY="-5169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337494" custLinFactNeighborX="-48702" custLinFactNeighborY="-100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9CE65DB-E73A-4CAA-83B2-042655EB88FE}" type="presOf" srcId="{CB9964DC-5E01-4879-9733-CDEE2AB1D1F7}" destId="{ECB1CA3E-26B8-4A39-AEF8-6F06E506D3C7}" srcOrd="0" destOrd="0" presId="urn:microsoft.com/office/officeart/2005/8/layout/hierarchy3"/>
    <dgm:cxn modelId="{B7C8971E-AFFC-4B18-AC87-AFCBB38E11A6}" type="presOf" srcId="{E0A939E6-4872-43A1-B94C-B598BFDE38B3}" destId="{DE54552E-7233-4DA5-930C-9DAD77B4094A}" srcOrd="0" destOrd="0" presId="urn:microsoft.com/office/officeart/2005/8/layout/hierarchy3"/>
    <dgm:cxn modelId="{B137F503-203E-462D-AE86-778202DC2473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0F4E3B9B-3ECC-477C-983C-EAA0FF1C4C93}" type="presOf" srcId="{097EF18B-37CA-4198-9355-54B786444726}" destId="{640B770A-C2F2-4468-AEF2-572AB628393A}" srcOrd="0" destOrd="0" presId="urn:microsoft.com/office/officeart/2005/8/layout/hierarchy3"/>
    <dgm:cxn modelId="{C4E06E0C-4482-4670-B5E7-D6A489971F4D}" type="presOf" srcId="{CB9964DC-5E01-4879-9733-CDEE2AB1D1F7}" destId="{C7DDC059-89DD-4F99-A10D-9C975D60C8D8}" srcOrd="1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49851DA0-2409-4DAC-B15A-EE20E0924D9E}" type="presParOf" srcId="{D433476B-D68D-4328-ADAC-B2895D3D50CF}" destId="{1E58A3BC-F1F7-40EE-89AA-32E802ED4BF7}" srcOrd="0" destOrd="0" presId="urn:microsoft.com/office/officeart/2005/8/layout/hierarchy3"/>
    <dgm:cxn modelId="{3D4DEF3F-4972-42AF-B89A-F66E96282ECD}" type="presParOf" srcId="{1E58A3BC-F1F7-40EE-89AA-32E802ED4BF7}" destId="{D21DF85A-45CA-4CE0-B0ED-CF4615475EE0}" srcOrd="0" destOrd="0" presId="urn:microsoft.com/office/officeart/2005/8/layout/hierarchy3"/>
    <dgm:cxn modelId="{D29E8449-9911-4E4B-BEB1-FC3E7E9D7ACD}" type="presParOf" srcId="{D21DF85A-45CA-4CE0-B0ED-CF4615475EE0}" destId="{ECB1CA3E-26B8-4A39-AEF8-6F06E506D3C7}" srcOrd="0" destOrd="0" presId="urn:microsoft.com/office/officeart/2005/8/layout/hierarchy3"/>
    <dgm:cxn modelId="{D49084CC-DA94-460A-87D1-2AE00BC2B19A}" type="presParOf" srcId="{D21DF85A-45CA-4CE0-B0ED-CF4615475EE0}" destId="{C7DDC059-89DD-4F99-A10D-9C975D60C8D8}" srcOrd="1" destOrd="0" presId="urn:microsoft.com/office/officeart/2005/8/layout/hierarchy3"/>
    <dgm:cxn modelId="{007B8242-DCA6-4ED3-A7D4-6A80992CDD56}" type="presParOf" srcId="{1E58A3BC-F1F7-40EE-89AA-32E802ED4BF7}" destId="{F784BE88-3DB9-4E87-AFCA-2ED0BF00DEA1}" srcOrd="1" destOrd="0" presId="urn:microsoft.com/office/officeart/2005/8/layout/hierarchy3"/>
    <dgm:cxn modelId="{0D6FB0E3-B8D1-4A5E-A91A-5BBEAF650B9A}" type="presParOf" srcId="{F784BE88-3DB9-4E87-AFCA-2ED0BF00DEA1}" destId="{DE54552E-7233-4DA5-930C-9DAD77B4094A}" srcOrd="0" destOrd="0" presId="urn:microsoft.com/office/officeart/2005/8/layout/hierarchy3"/>
    <dgm:cxn modelId="{542326DF-CB96-4AF1-8BCB-EA49450BEF38}" type="presParOf" srcId="{F784BE88-3DB9-4E87-AFCA-2ED0BF00DEA1}" destId="{640B770A-C2F2-4468-AEF2-572AB62839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b="1" dirty="0" smtClean="0"/>
            <a:t>OBJETIVOS ESPECÍFICOS</a:t>
          </a:r>
          <a:endParaRPr lang="es-ES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400" dirty="0" smtClean="0"/>
            <a:t>Diseñar </a:t>
          </a:r>
          <a:r>
            <a:rPr lang="es-ES" sz="1400" dirty="0" smtClean="0"/>
            <a:t>e integrar el sistema híbrido de generación de energía eléctrica. </a:t>
          </a:r>
          <a:endParaRPr lang="es-ES" sz="1400" dirty="0" smtClean="0"/>
        </a:p>
        <a:p>
          <a:pPr algn="just"/>
          <a:endParaRPr lang="es-ES" sz="1400" dirty="0" smtClean="0"/>
        </a:p>
        <a:p>
          <a:pPr algn="just"/>
          <a:r>
            <a:rPr lang="es-ES" sz="1400" dirty="0" smtClean="0"/>
            <a:t>Automatizar la selección de las fuentes de voltaje y optimizar el sistema híbrido de generación de energía eléctrica en base al consumo que genere la carga. 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NeighborY="-5169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209095" custLinFactNeighborX="-48702" custLinFactNeighborY="-100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1E8F159-070B-48B1-967D-8996844293EE}" type="presOf" srcId="{097EF18B-37CA-4198-9355-54B786444726}" destId="{640B770A-C2F2-4468-AEF2-572AB628393A}" srcOrd="0" destOrd="0" presId="urn:microsoft.com/office/officeart/2005/8/layout/hierarchy3"/>
    <dgm:cxn modelId="{30B08C9A-C683-447C-BC4C-F3F04AD6CA09}" type="presOf" srcId="{CB9964DC-5E01-4879-9733-CDEE2AB1D1F7}" destId="{ECB1CA3E-26B8-4A39-AEF8-6F06E506D3C7}" srcOrd="0" destOrd="0" presId="urn:microsoft.com/office/officeart/2005/8/layout/hierarchy3"/>
    <dgm:cxn modelId="{3E483DAC-7184-4133-B9ED-39FB63151E86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F20AA27-9206-4402-A3E9-A0FE0B45F0E5}" type="presOf" srcId="{CB9964DC-5E01-4879-9733-CDEE2AB1D1F7}" destId="{C7DDC059-89DD-4F99-A10D-9C975D60C8D8}" srcOrd="1" destOrd="0" presId="urn:microsoft.com/office/officeart/2005/8/layout/hierarchy3"/>
    <dgm:cxn modelId="{5751B2DE-3DD6-466D-B3F7-F6E8D64774C3}" type="presOf" srcId="{E0A939E6-4872-43A1-B94C-B598BFDE38B3}" destId="{DE54552E-7233-4DA5-930C-9DAD77B4094A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553E18C1-DD35-400F-9D59-5EF3DBBCE2CE}" type="presParOf" srcId="{D433476B-D68D-4328-ADAC-B2895D3D50CF}" destId="{1E58A3BC-F1F7-40EE-89AA-32E802ED4BF7}" srcOrd="0" destOrd="0" presId="urn:microsoft.com/office/officeart/2005/8/layout/hierarchy3"/>
    <dgm:cxn modelId="{CFA6D254-B665-4F74-903B-20E1B79B75E7}" type="presParOf" srcId="{1E58A3BC-F1F7-40EE-89AA-32E802ED4BF7}" destId="{D21DF85A-45CA-4CE0-B0ED-CF4615475EE0}" srcOrd="0" destOrd="0" presId="urn:microsoft.com/office/officeart/2005/8/layout/hierarchy3"/>
    <dgm:cxn modelId="{50C541C1-54D1-4292-A74E-44FDD71F58A8}" type="presParOf" srcId="{D21DF85A-45CA-4CE0-B0ED-CF4615475EE0}" destId="{ECB1CA3E-26B8-4A39-AEF8-6F06E506D3C7}" srcOrd="0" destOrd="0" presId="urn:microsoft.com/office/officeart/2005/8/layout/hierarchy3"/>
    <dgm:cxn modelId="{22177E94-E5A5-463D-AB7A-8FAFD95AA907}" type="presParOf" srcId="{D21DF85A-45CA-4CE0-B0ED-CF4615475EE0}" destId="{C7DDC059-89DD-4F99-A10D-9C975D60C8D8}" srcOrd="1" destOrd="0" presId="urn:microsoft.com/office/officeart/2005/8/layout/hierarchy3"/>
    <dgm:cxn modelId="{A7BC1934-3FDE-4653-A8A1-3C5034985E14}" type="presParOf" srcId="{1E58A3BC-F1F7-40EE-89AA-32E802ED4BF7}" destId="{F784BE88-3DB9-4E87-AFCA-2ED0BF00DEA1}" srcOrd="1" destOrd="0" presId="urn:microsoft.com/office/officeart/2005/8/layout/hierarchy3"/>
    <dgm:cxn modelId="{E186179B-76CD-47D0-B1EF-DE5D47ADC756}" type="presParOf" srcId="{F784BE88-3DB9-4E87-AFCA-2ED0BF00DEA1}" destId="{DE54552E-7233-4DA5-930C-9DAD77B4094A}" srcOrd="0" destOrd="0" presId="urn:microsoft.com/office/officeart/2005/8/layout/hierarchy3"/>
    <dgm:cxn modelId="{7EC9F6FC-C446-4BC3-83C1-F662703073D3}" type="presParOf" srcId="{F784BE88-3DB9-4E87-AFCA-2ED0BF00DEA1}" destId="{640B770A-C2F2-4468-AEF2-572AB62839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DISEÑO DE LOS SUBSITEMAS DE GENERACIÓN DE ENERGÍA ELÉCTRICA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3915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E6DFEEA-2741-4689-B33A-E4B1EAFC9B02}" type="presOf" srcId="{CB9964DC-5E01-4879-9733-CDEE2AB1D1F7}" destId="{ECB1CA3E-26B8-4A39-AEF8-6F06E506D3C7}" srcOrd="0" destOrd="0" presId="urn:microsoft.com/office/officeart/2005/8/layout/hierarchy3"/>
    <dgm:cxn modelId="{AD56BDA2-1E0A-4052-906E-B9495DEA4C32}" type="presOf" srcId="{7061F2FC-F2AB-4DE3-98B0-886576B4E2C6}" destId="{D433476B-D68D-4328-ADAC-B2895D3D50CF}" srcOrd="0" destOrd="0" presId="urn:microsoft.com/office/officeart/2005/8/layout/hierarchy3"/>
    <dgm:cxn modelId="{C7E6D496-9C77-4C63-B6D6-7A252281F862}" type="presOf" srcId="{CB9964DC-5E01-4879-9733-CDEE2AB1D1F7}" destId="{C7DDC059-89DD-4F99-A10D-9C975D60C8D8}" srcOrd="1" destOrd="0" presId="urn:microsoft.com/office/officeart/2005/8/layout/hierarchy3"/>
    <dgm:cxn modelId="{D20282D9-0176-4C86-8BD3-CEF72CC126F5}" type="presParOf" srcId="{D433476B-D68D-4328-ADAC-B2895D3D50CF}" destId="{1E58A3BC-F1F7-40EE-89AA-32E802ED4BF7}" srcOrd="0" destOrd="0" presId="urn:microsoft.com/office/officeart/2005/8/layout/hierarchy3"/>
    <dgm:cxn modelId="{3E87B517-61D0-4303-8FC4-DD71D5ACAEF7}" type="presParOf" srcId="{1E58A3BC-F1F7-40EE-89AA-32E802ED4BF7}" destId="{D21DF85A-45CA-4CE0-B0ED-CF4615475EE0}" srcOrd="0" destOrd="0" presId="urn:microsoft.com/office/officeart/2005/8/layout/hierarchy3"/>
    <dgm:cxn modelId="{FC6E6CB9-4692-4BC9-96CE-0D4C03729746}" type="presParOf" srcId="{D21DF85A-45CA-4CE0-B0ED-CF4615475EE0}" destId="{ECB1CA3E-26B8-4A39-AEF8-6F06E506D3C7}" srcOrd="0" destOrd="0" presId="urn:microsoft.com/office/officeart/2005/8/layout/hierarchy3"/>
    <dgm:cxn modelId="{1C8838B9-322B-4F8B-94A7-28E25690BF76}" type="presParOf" srcId="{D21DF85A-45CA-4CE0-B0ED-CF4615475EE0}" destId="{C7DDC059-89DD-4F99-A10D-9C975D60C8D8}" srcOrd="1" destOrd="0" presId="urn:microsoft.com/office/officeart/2005/8/layout/hierarchy3"/>
    <dgm:cxn modelId="{574560B6-1BA9-41CD-BE03-EC302496DDAD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2800" b="0" dirty="0" smtClean="0"/>
            <a:t>GENERACIÓN A PARTIR DEL GASIFICADOR DE BIOMASA</a:t>
          </a:r>
          <a:endParaRPr lang="es-ES" sz="28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dirty="0" smtClean="0"/>
            <a:t>1kg de biomasa es capaz de generar aproximadamente 0,75kWh .</a:t>
          </a:r>
        </a:p>
        <a:p>
          <a:pPr algn="just"/>
          <a:r>
            <a:rPr lang="es-ES" sz="1600" dirty="0" smtClean="0"/>
            <a:t>1kg de biomasa produce aproximadamente 2m^3 de gas.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Y="-25812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132524" custLinFactY="-35301" custLinFactNeighborX="-4870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007A471-33F5-4BE0-AEB4-70E5F4B0DF9E}" type="presOf" srcId="{CB9964DC-5E01-4879-9733-CDEE2AB1D1F7}" destId="{C7DDC059-89DD-4F99-A10D-9C975D60C8D8}" srcOrd="1" destOrd="0" presId="urn:microsoft.com/office/officeart/2005/8/layout/hierarchy3"/>
    <dgm:cxn modelId="{5E8696FD-39E0-46A3-87FC-DD5280D5EEE2}" type="presOf" srcId="{E0A939E6-4872-43A1-B94C-B598BFDE38B3}" destId="{DE54552E-7233-4DA5-930C-9DAD77B4094A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07FF983D-4F1D-439D-B40E-69912C8BFB5D}" type="presOf" srcId="{097EF18B-37CA-4198-9355-54B786444726}" destId="{640B770A-C2F2-4468-AEF2-572AB628393A}" srcOrd="0" destOrd="0" presId="urn:microsoft.com/office/officeart/2005/8/layout/hierarchy3"/>
    <dgm:cxn modelId="{D8A85BC1-1E2E-4D1E-A2F2-8B906EAE2929}" type="presOf" srcId="{7061F2FC-F2AB-4DE3-98B0-886576B4E2C6}" destId="{D433476B-D68D-4328-ADAC-B2895D3D50CF}" srcOrd="0" destOrd="0" presId="urn:microsoft.com/office/officeart/2005/8/layout/hierarchy3"/>
    <dgm:cxn modelId="{E1C3A5E3-BE86-41C6-8928-914543D7EA49}" type="presOf" srcId="{CB9964DC-5E01-4879-9733-CDEE2AB1D1F7}" destId="{ECB1CA3E-26B8-4A39-AEF8-6F06E506D3C7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CC6E8D25-4558-4548-8934-AC24B15A47F6}" type="presParOf" srcId="{D433476B-D68D-4328-ADAC-B2895D3D50CF}" destId="{1E58A3BC-F1F7-40EE-89AA-32E802ED4BF7}" srcOrd="0" destOrd="0" presId="urn:microsoft.com/office/officeart/2005/8/layout/hierarchy3"/>
    <dgm:cxn modelId="{BAA8504A-D87F-4277-8F4E-E9EF6A9D70B9}" type="presParOf" srcId="{1E58A3BC-F1F7-40EE-89AA-32E802ED4BF7}" destId="{D21DF85A-45CA-4CE0-B0ED-CF4615475EE0}" srcOrd="0" destOrd="0" presId="urn:microsoft.com/office/officeart/2005/8/layout/hierarchy3"/>
    <dgm:cxn modelId="{E91273AC-ADA1-45B9-BE6D-70803F4C384A}" type="presParOf" srcId="{D21DF85A-45CA-4CE0-B0ED-CF4615475EE0}" destId="{ECB1CA3E-26B8-4A39-AEF8-6F06E506D3C7}" srcOrd="0" destOrd="0" presId="urn:microsoft.com/office/officeart/2005/8/layout/hierarchy3"/>
    <dgm:cxn modelId="{316A836A-4948-4591-B4BF-E78BC5494F54}" type="presParOf" srcId="{D21DF85A-45CA-4CE0-B0ED-CF4615475EE0}" destId="{C7DDC059-89DD-4F99-A10D-9C975D60C8D8}" srcOrd="1" destOrd="0" presId="urn:microsoft.com/office/officeart/2005/8/layout/hierarchy3"/>
    <dgm:cxn modelId="{1BD45B0C-93BC-451D-ABFB-C08712BFC7D2}" type="presParOf" srcId="{1E58A3BC-F1F7-40EE-89AA-32E802ED4BF7}" destId="{F784BE88-3DB9-4E87-AFCA-2ED0BF00DEA1}" srcOrd="1" destOrd="0" presId="urn:microsoft.com/office/officeart/2005/8/layout/hierarchy3"/>
    <dgm:cxn modelId="{CAE5B871-6CF2-41A2-AF30-D472A31CF7E0}" type="presParOf" srcId="{F784BE88-3DB9-4E87-AFCA-2ED0BF00DEA1}" destId="{DE54552E-7233-4DA5-930C-9DAD77B4094A}" srcOrd="0" destOrd="0" presId="urn:microsoft.com/office/officeart/2005/8/layout/hierarchy3"/>
    <dgm:cxn modelId="{ADB8EA5D-0C43-436F-8B7F-90ED88DB0F3F}" type="presParOf" srcId="{F784BE88-3DB9-4E87-AFCA-2ED0BF00DEA1}" destId="{640B770A-C2F2-4468-AEF2-572AB62839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2800" b="0" dirty="0" smtClean="0"/>
            <a:t>GENERACIÓN A PARTIR DEL GASIFICADOR DE BIOMASA</a:t>
          </a:r>
          <a:endParaRPr lang="es-ES" sz="28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C" sz="1600" dirty="0" smtClean="0"/>
            <a:t>Potencia del generador real gasolina y biogás.</a:t>
          </a:r>
          <a:endParaRPr lang="es-ES" sz="1600" dirty="0" smtClean="0"/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Y="-46360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91427" custLinFactY="-37198" custLinFactNeighborX="-4870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A03C2B0-FC1C-4527-A0BF-53D95599F229}" type="presOf" srcId="{CB9964DC-5E01-4879-9733-CDEE2AB1D1F7}" destId="{C7DDC059-89DD-4F99-A10D-9C975D60C8D8}" srcOrd="1" destOrd="0" presId="urn:microsoft.com/office/officeart/2005/8/layout/hierarchy3"/>
    <dgm:cxn modelId="{20678B09-1BC1-41D5-8EDF-0FA117B821FB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37E8D5A9-EECC-432B-82CC-C0187FA28925}" type="presOf" srcId="{E0A939E6-4872-43A1-B94C-B598BFDE38B3}" destId="{DE54552E-7233-4DA5-930C-9DAD77B4094A}" srcOrd="0" destOrd="0" presId="urn:microsoft.com/office/officeart/2005/8/layout/hierarchy3"/>
    <dgm:cxn modelId="{448D6074-DD79-4717-BA1B-BE84B20E30BA}" type="presOf" srcId="{CB9964DC-5E01-4879-9733-CDEE2AB1D1F7}" destId="{ECB1CA3E-26B8-4A39-AEF8-6F06E506D3C7}" srcOrd="0" destOrd="0" presId="urn:microsoft.com/office/officeart/2005/8/layout/hierarchy3"/>
    <dgm:cxn modelId="{781697AF-3903-4B8E-9622-5337934F77E3}" type="presOf" srcId="{097EF18B-37CA-4198-9355-54B786444726}" destId="{640B770A-C2F2-4468-AEF2-572AB628393A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7707256F-B197-4EDB-8B64-FA54040C7C14}" type="presParOf" srcId="{D433476B-D68D-4328-ADAC-B2895D3D50CF}" destId="{1E58A3BC-F1F7-40EE-89AA-32E802ED4BF7}" srcOrd="0" destOrd="0" presId="urn:microsoft.com/office/officeart/2005/8/layout/hierarchy3"/>
    <dgm:cxn modelId="{C5D9FC95-5935-4AA8-9B0D-FC5D1DF5F7D0}" type="presParOf" srcId="{1E58A3BC-F1F7-40EE-89AA-32E802ED4BF7}" destId="{D21DF85A-45CA-4CE0-B0ED-CF4615475EE0}" srcOrd="0" destOrd="0" presId="urn:microsoft.com/office/officeart/2005/8/layout/hierarchy3"/>
    <dgm:cxn modelId="{133E9C76-7525-4E35-AB7B-C53D436CEDAA}" type="presParOf" srcId="{D21DF85A-45CA-4CE0-B0ED-CF4615475EE0}" destId="{ECB1CA3E-26B8-4A39-AEF8-6F06E506D3C7}" srcOrd="0" destOrd="0" presId="urn:microsoft.com/office/officeart/2005/8/layout/hierarchy3"/>
    <dgm:cxn modelId="{9550D5D7-B69E-49C2-9C4A-91433AAC9DA1}" type="presParOf" srcId="{D21DF85A-45CA-4CE0-B0ED-CF4615475EE0}" destId="{C7DDC059-89DD-4F99-A10D-9C975D60C8D8}" srcOrd="1" destOrd="0" presId="urn:microsoft.com/office/officeart/2005/8/layout/hierarchy3"/>
    <dgm:cxn modelId="{DE2C12AB-6D5B-4315-97BE-C42FCF2B9EFF}" type="presParOf" srcId="{1E58A3BC-F1F7-40EE-89AA-32E802ED4BF7}" destId="{F784BE88-3DB9-4E87-AFCA-2ED0BF00DEA1}" srcOrd="1" destOrd="0" presId="urn:microsoft.com/office/officeart/2005/8/layout/hierarchy3"/>
    <dgm:cxn modelId="{9022F208-0C69-4BD6-A427-A232581ED7C5}" type="presParOf" srcId="{F784BE88-3DB9-4E87-AFCA-2ED0BF00DEA1}" destId="{DE54552E-7233-4DA5-930C-9DAD77B4094A}" srcOrd="0" destOrd="0" presId="urn:microsoft.com/office/officeart/2005/8/layout/hierarchy3"/>
    <dgm:cxn modelId="{9D287F48-CC38-485C-97FE-E1BDAEF4EF98}" type="presParOf" srcId="{F784BE88-3DB9-4E87-AFCA-2ED0BF00DEA1}" destId="{640B770A-C2F2-4468-AEF2-572AB62839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2800" b="0" dirty="0" smtClean="0"/>
            <a:t>GENERACIÓN A PARTIR DEL GASIFICADOR DE BIOMASA</a:t>
          </a:r>
          <a:endParaRPr lang="es-ES" sz="28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dirty="0" smtClean="0"/>
            <a:t>Relación aire/combustible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Y="-55850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72447" custLinFactY="-69463" custLinFactNeighborX="-4870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B98013D-D1C7-48F1-A321-700825DB7394}" type="presOf" srcId="{E0A939E6-4872-43A1-B94C-B598BFDE38B3}" destId="{DE54552E-7233-4DA5-930C-9DAD77B4094A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E620A39-4239-4733-A6CA-4DCE41928615}" type="presOf" srcId="{097EF18B-37CA-4198-9355-54B786444726}" destId="{640B770A-C2F2-4468-AEF2-572AB628393A}" srcOrd="0" destOrd="0" presId="urn:microsoft.com/office/officeart/2005/8/layout/hierarchy3"/>
    <dgm:cxn modelId="{264C5661-9534-44E4-830D-6F712713847D}" type="presOf" srcId="{CB9964DC-5E01-4879-9733-CDEE2AB1D1F7}" destId="{ECB1CA3E-26B8-4A39-AEF8-6F06E506D3C7}" srcOrd="0" destOrd="0" presId="urn:microsoft.com/office/officeart/2005/8/layout/hierarchy3"/>
    <dgm:cxn modelId="{19EF7EDC-3E3E-411D-90C8-CF6CC16E2807}" type="presOf" srcId="{CB9964DC-5E01-4879-9733-CDEE2AB1D1F7}" destId="{C7DDC059-89DD-4F99-A10D-9C975D60C8D8}" srcOrd="1" destOrd="0" presId="urn:microsoft.com/office/officeart/2005/8/layout/hierarchy3"/>
    <dgm:cxn modelId="{34AC221A-3347-428F-B80C-93A0D2DD7E6C}" type="presOf" srcId="{7061F2FC-F2AB-4DE3-98B0-886576B4E2C6}" destId="{D433476B-D68D-4328-ADAC-B2895D3D50CF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0636DD5D-D718-4728-A156-EF801FE75466}" type="presParOf" srcId="{D433476B-D68D-4328-ADAC-B2895D3D50CF}" destId="{1E58A3BC-F1F7-40EE-89AA-32E802ED4BF7}" srcOrd="0" destOrd="0" presId="urn:microsoft.com/office/officeart/2005/8/layout/hierarchy3"/>
    <dgm:cxn modelId="{90C7C2E5-6164-4F82-8A24-FFD4BFD99628}" type="presParOf" srcId="{1E58A3BC-F1F7-40EE-89AA-32E802ED4BF7}" destId="{D21DF85A-45CA-4CE0-B0ED-CF4615475EE0}" srcOrd="0" destOrd="0" presId="urn:microsoft.com/office/officeart/2005/8/layout/hierarchy3"/>
    <dgm:cxn modelId="{95D155D8-81A8-4DD6-A5F5-29D68F254927}" type="presParOf" srcId="{D21DF85A-45CA-4CE0-B0ED-CF4615475EE0}" destId="{ECB1CA3E-26B8-4A39-AEF8-6F06E506D3C7}" srcOrd="0" destOrd="0" presId="urn:microsoft.com/office/officeart/2005/8/layout/hierarchy3"/>
    <dgm:cxn modelId="{17CDDA39-4FEC-4861-8E58-D9026E16E33A}" type="presParOf" srcId="{D21DF85A-45CA-4CE0-B0ED-CF4615475EE0}" destId="{C7DDC059-89DD-4F99-A10D-9C975D60C8D8}" srcOrd="1" destOrd="0" presId="urn:microsoft.com/office/officeart/2005/8/layout/hierarchy3"/>
    <dgm:cxn modelId="{EFE8371B-589E-4A14-B5EE-4155B8032D99}" type="presParOf" srcId="{1E58A3BC-F1F7-40EE-89AA-32E802ED4BF7}" destId="{F784BE88-3DB9-4E87-AFCA-2ED0BF00DEA1}" srcOrd="1" destOrd="0" presId="urn:microsoft.com/office/officeart/2005/8/layout/hierarchy3"/>
    <dgm:cxn modelId="{737B6C29-EAE9-4806-9830-9FB4C4524700}" type="presParOf" srcId="{F784BE88-3DB9-4E87-AFCA-2ED0BF00DEA1}" destId="{DE54552E-7233-4DA5-930C-9DAD77B4094A}" srcOrd="0" destOrd="0" presId="urn:microsoft.com/office/officeart/2005/8/layout/hierarchy3"/>
    <dgm:cxn modelId="{1B5F1480-089F-49BE-AAAC-E3A271D1DFF2}" type="presParOf" srcId="{F784BE88-3DB9-4E87-AFCA-2ED0BF00DEA1}" destId="{640B770A-C2F2-4468-AEF2-572AB628393A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2800" b="0" dirty="0" smtClean="0"/>
            <a:t>GENERACIÓN A PARTIR DEL GASIFICADOR DE BIOMASA</a:t>
          </a:r>
          <a:endParaRPr lang="es-ES" sz="28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dirty="0" smtClean="0"/>
            <a:t>Rectificador de onda completa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Y="-55850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72447" custLinFactY="-69463" custLinFactNeighborX="-4870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11AF334-5A40-408E-A0C2-C462291C3821}" type="presOf" srcId="{097EF18B-37CA-4198-9355-54B786444726}" destId="{640B770A-C2F2-4468-AEF2-572AB628393A}" srcOrd="0" destOrd="0" presId="urn:microsoft.com/office/officeart/2005/8/layout/hierarchy3"/>
    <dgm:cxn modelId="{7D03420F-244F-49C3-AE99-3EAFA0B63526}" type="presOf" srcId="{7061F2FC-F2AB-4DE3-98B0-886576B4E2C6}" destId="{D433476B-D68D-4328-ADAC-B2895D3D50CF}" srcOrd="0" destOrd="0" presId="urn:microsoft.com/office/officeart/2005/8/layout/hierarchy3"/>
    <dgm:cxn modelId="{AFD9A7E8-F59E-47AA-BF1A-EC74A4C986D1}" type="presOf" srcId="{CB9964DC-5E01-4879-9733-CDEE2AB1D1F7}" destId="{C7DDC059-89DD-4F99-A10D-9C975D60C8D8}" srcOrd="1" destOrd="0" presId="urn:microsoft.com/office/officeart/2005/8/layout/hierarchy3"/>
    <dgm:cxn modelId="{5F7624D0-FED6-43EE-9AF0-02538789637E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67BF689-C1B3-458D-BD26-1160D823C86A}" type="presOf" srcId="{E0A939E6-4872-43A1-B94C-B598BFDE38B3}" destId="{DE54552E-7233-4DA5-930C-9DAD77B4094A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E700D528-9CA7-487B-9F33-44B7D91673CE}" type="presParOf" srcId="{D433476B-D68D-4328-ADAC-B2895D3D50CF}" destId="{1E58A3BC-F1F7-40EE-89AA-32E802ED4BF7}" srcOrd="0" destOrd="0" presId="urn:microsoft.com/office/officeart/2005/8/layout/hierarchy3"/>
    <dgm:cxn modelId="{11382B21-7D41-45FE-A8E3-77B90F8800E8}" type="presParOf" srcId="{1E58A3BC-F1F7-40EE-89AA-32E802ED4BF7}" destId="{D21DF85A-45CA-4CE0-B0ED-CF4615475EE0}" srcOrd="0" destOrd="0" presId="urn:microsoft.com/office/officeart/2005/8/layout/hierarchy3"/>
    <dgm:cxn modelId="{3554E33B-E507-4B2F-94ED-0A46FA2AA4C5}" type="presParOf" srcId="{D21DF85A-45CA-4CE0-B0ED-CF4615475EE0}" destId="{ECB1CA3E-26B8-4A39-AEF8-6F06E506D3C7}" srcOrd="0" destOrd="0" presId="urn:microsoft.com/office/officeart/2005/8/layout/hierarchy3"/>
    <dgm:cxn modelId="{DD43CDFD-AF50-4F67-A076-702BAF2FC479}" type="presParOf" srcId="{D21DF85A-45CA-4CE0-B0ED-CF4615475EE0}" destId="{C7DDC059-89DD-4F99-A10D-9C975D60C8D8}" srcOrd="1" destOrd="0" presId="urn:microsoft.com/office/officeart/2005/8/layout/hierarchy3"/>
    <dgm:cxn modelId="{092A2091-0512-440C-A7FD-3A0586203E8F}" type="presParOf" srcId="{1E58A3BC-F1F7-40EE-89AA-32E802ED4BF7}" destId="{F784BE88-3DB9-4E87-AFCA-2ED0BF00DEA1}" srcOrd="1" destOrd="0" presId="urn:microsoft.com/office/officeart/2005/8/layout/hierarchy3"/>
    <dgm:cxn modelId="{C7458A5A-C93B-4B1D-909E-6A11909B8F76}" type="presParOf" srcId="{F784BE88-3DB9-4E87-AFCA-2ED0BF00DEA1}" destId="{DE54552E-7233-4DA5-930C-9DAD77B4094A}" srcOrd="0" destOrd="0" presId="urn:microsoft.com/office/officeart/2005/8/layout/hierarchy3"/>
    <dgm:cxn modelId="{69410BCA-4681-4A51-9292-B4061D3CD4DF}" type="presParOf" srcId="{F784BE88-3DB9-4E87-AFCA-2ED0BF00DEA1}" destId="{640B770A-C2F2-4468-AEF2-572AB628393A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2800" b="0" dirty="0" smtClean="0"/>
            <a:t>GENERACIÓN A PARTIR DEL GASIFICADOR DE BIOMASA</a:t>
          </a:r>
          <a:endParaRPr lang="es-ES" sz="28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dirty="0" smtClean="0"/>
            <a:t>Potencia del rectificador</a:t>
          </a:r>
        </a:p>
        <a:p>
          <a:pPr algn="just"/>
          <a:endParaRPr lang="es-ES" sz="1600" dirty="0" smtClean="0"/>
        </a:p>
        <a:p>
          <a:pPr algn="just"/>
          <a:endParaRPr lang="es-ES" sz="1600" dirty="0" smtClean="0"/>
        </a:p>
        <a:p>
          <a:pPr algn="just"/>
          <a:r>
            <a:rPr lang="es-ES" sz="1600" dirty="0" smtClean="0"/>
            <a:t>Multiplicando por un factor de seguridad del 20%, se obtiene:</a:t>
          </a:r>
        </a:p>
        <a:p>
          <a:pPr algn="just"/>
          <a:endParaRPr lang="es-ES" sz="1600" dirty="0" smtClean="0"/>
        </a:p>
        <a:p>
          <a:pPr algn="just"/>
          <a:endParaRPr lang="es-ES" sz="1600" dirty="0" smtClean="0"/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NeighborY="-34714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314720" custLinFactNeighborX="-48702" custLinFactNeighborY="86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7B8B58-1839-4412-984E-332158383E6B}" type="presOf" srcId="{E0A939E6-4872-43A1-B94C-B598BFDE38B3}" destId="{DE54552E-7233-4DA5-930C-9DAD77B4094A}" srcOrd="0" destOrd="0" presId="urn:microsoft.com/office/officeart/2005/8/layout/hierarchy3"/>
    <dgm:cxn modelId="{968877EF-0FA6-4B49-98C8-99BE83DAA0E4}" type="presOf" srcId="{7061F2FC-F2AB-4DE3-98B0-886576B4E2C6}" destId="{D433476B-D68D-4328-ADAC-B2895D3D50CF}" srcOrd="0" destOrd="0" presId="urn:microsoft.com/office/officeart/2005/8/layout/hierarchy3"/>
    <dgm:cxn modelId="{7D7E13F8-7EF1-49B4-A3C8-693B99DD4898}" type="presOf" srcId="{CB9964DC-5E01-4879-9733-CDEE2AB1D1F7}" destId="{ECB1CA3E-26B8-4A39-AEF8-6F06E506D3C7}" srcOrd="0" destOrd="0" presId="urn:microsoft.com/office/officeart/2005/8/layout/hierarchy3"/>
    <dgm:cxn modelId="{599C0A23-B845-410C-A41F-030A85A92C52}" type="presOf" srcId="{097EF18B-37CA-4198-9355-54B786444726}" destId="{640B770A-C2F2-4468-AEF2-572AB628393A}" srcOrd="0" destOrd="0" presId="urn:microsoft.com/office/officeart/2005/8/layout/hierarchy3"/>
    <dgm:cxn modelId="{398840A0-48D2-4F3C-A813-CB441FE78DE4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D140AFD7-D4D8-4A8F-A31A-5D1EFA5E4FB4}" type="presParOf" srcId="{D433476B-D68D-4328-ADAC-B2895D3D50CF}" destId="{1E58A3BC-F1F7-40EE-89AA-32E802ED4BF7}" srcOrd="0" destOrd="0" presId="urn:microsoft.com/office/officeart/2005/8/layout/hierarchy3"/>
    <dgm:cxn modelId="{16DA6EB1-BF19-48C8-84AE-548033EE332D}" type="presParOf" srcId="{1E58A3BC-F1F7-40EE-89AA-32E802ED4BF7}" destId="{D21DF85A-45CA-4CE0-B0ED-CF4615475EE0}" srcOrd="0" destOrd="0" presId="urn:microsoft.com/office/officeart/2005/8/layout/hierarchy3"/>
    <dgm:cxn modelId="{430117EF-E7FB-45FA-8EFD-3D6A5A006259}" type="presParOf" srcId="{D21DF85A-45CA-4CE0-B0ED-CF4615475EE0}" destId="{ECB1CA3E-26B8-4A39-AEF8-6F06E506D3C7}" srcOrd="0" destOrd="0" presId="urn:microsoft.com/office/officeart/2005/8/layout/hierarchy3"/>
    <dgm:cxn modelId="{A0E6A448-288D-4269-9D20-B33B2B2C3ED7}" type="presParOf" srcId="{D21DF85A-45CA-4CE0-B0ED-CF4615475EE0}" destId="{C7DDC059-89DD-4F99-A10D-9C975D60C8D8}" srcOrd="1" destOrd="0" presId="urn:microsoft.com/office/officeart/2005/8/layout/hierarchy3"/>
    <dgm:cxn modelId="{62D047FE-E7EA-4684-8767-EC5AD2E85E1D}" type="presParOf" srcId="{1E58A3BC-F1F7-40EE-89AA-32E802ED4BF7}" destId="{F784BE88-3DB9-4E87-AFCA-2ED0BF00DEA1}" srcOrd="1" destOrd="0" presId="urn:microsoft.com/office/officeart/2005/8/layout/hierarchy3"/>
    <dgm:cxn modelId="{71956278-652C-4C63-8126-21E8B0DA9B41}" type="presParOf" srcId="{F784BE88-3DB9-4E87-AFCA-2ED0BF00DEA1}" destId="{DE54552E-7233-4DA5-930C-9DAD77B4094A}" srcOrd="0" destOrd="0" presId="urn:microsoft.com/office/officeart/2005/8/layout/hierarchy3"/>
    <dgm:cxn modelId="{0B5B857D-FAB2-4EC7-ABB0-EA0F7A3E37E0}" type="presParOf" srcId="{F784BE88-3DB9-4E87-AFCA-2ED0BF00DEA1}" destId="{640B770A-C2F2-4468-AEF2-572AB628393A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2700" b="1" dirty="0" smtClean="0"/>
            <a:t>GENERACIÓN A PARTIR DEL SISTEMA FOTOVOLTAICO</a:t>
          </a:r>
          <a:endParaRPr lang="es-ES" sz="27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dirty="0" smtClean="0"/>
            <a:t>Especificaciones técnicas paneles fotovoltaicos 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Y="-57920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64201" custLinFactY="-46689" custLinFactNeighborX="-4870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530C4DC-A6B4-4D11-90A2-886B09771624}" type="presOf" srcId="{E0A939E6-4872-43A1-B94C-B598BFDE38B3}" destId="{DE54552E-7233-4DA5-930C-9DAD77B4094A}" srcOrd="0" destOrd="0" presId="urn:microsoft.com/office/officeart/2005/8/layout/hierarchy3"/>
    <dgm:cxn modelId="{F9EB6067-881F-4DBC-803B-F100790CD41D}" type="presOf" srcId="{097EF18B-37CA-4198-9355-54B786444726}" destId="{640B770A-C2F2-4468-AEF2-572AB628393A}" srcOrd="0" destOrd="0" presId="urn:microsoft.com/office/officeart/2005/8/layout/hierarchy3"/>
    <dgm:cxn modelId="{7B96DB84-9D35-4669-9BD5-7CE27E5E693E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A8A106D-A620-424D-A142-CAFA9FBF11BE}" type="presOf" srcId="{CB9964DC-5E01-4879-9733-CDEE2AB1D1F7}" destId="{C7DDC059-89DD-4F99-A10D-9C975D60C8D8}" srcOrd="1" destOrd="0" presId="urn:microsoft.com/office/officeart/2005/8/layout/hierarchy3"/>
    <dgm:cxn modelId="{3B270F1C-CA84-4B16-A893-238EE5E98210}" type="presOf" srcId="{CB9964DC-5E01-4879-9733-CDEE2AB1D1F7}" destId="{ECB1CA3E-26B8-4A39-AEF8-6F06E506D3C7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C24D5D97-E716-4115-B93A-5EA46E1A4415}" type="presParOf" srcId="{D433476B-D68D-4328-ADAC-B2895D3D50CF}" destId="{1E58A3BC-F1F7-40EE-89AA-32E802ED4BF7}" srcOrd="0" destOrd="0" presId="urn:microsoft.com/office/officeart/2005/8/layout/hierarchy3"/>
    <dgm:cxn modelId="{140EA1E6-FB5E-480B-A7DA-BC5FA40A7136}" type="presParOf" srcId="{1E58A3BC-F1F7-40EE-89AA-32E802ED4BF7}" destId="{D21DF85A-45CA-4CE0-B0ED-CF4615475EE0}" srcOrd="0" destOrd="0" presId="urn:microsoft.com/office/officeart/2005/8/layout/hierarchy3"/>
    <dgm:cxn modelId="{FA7A33F2-B2A6-4D0A-BA5E-368877D17A90}" type="presParOf" srcId="{D21DF85A-45CA-4CE0-B0ED-CF4615475EE0}" destId="{ECB1CA3E-26B8-4A39-AEF8-6F06E506D3C7}" srcOrd="0" destOrd="0" presId="urn:microsoft.com/office/officeart/2005/8/layout/hierarchy3"/>
    <dgm:cxn modelId="{EA7DD4FA-05D9-4A28-B6C2-6B573634D7D2}" type="presParOf" srcId="{D21DF85A-45CA-4CE0-B0ED-CF4615475EE0}" destId="{C7DDC059-89DD-4F99-A10D-9C975D60C8D8}" srcOrd="1" destOrd="0" presId="urn:microsoft.com/office/officeart/2005/8/layout/hierarchy3"/>
    <dgm:cxn modelId="{31CE2C5A-35A3-4BA2-98B7-E37D70A42C18}" type="presParOf" srcId="{1E58A3BC-F1F7-40EE-89AA-32E802ED4BF7}" destId="{F784BE88-3DB9-4E87-AFCA-2ED0BF00DEA1}" srcOrd="1" destOrd="0" presId="urn:microsoft.com/office/officeart/2005/8/layout/hierarchy3"/>
    <dgm:cxn modelId="{C50E0C89-9179-48C4-8237-F913388A68BB}" type="presParOf" srcId="{F784BE88-3DB9-4E87-AFCA-2ED0BF00DEA1}" destId="{DE54552E-7233-4DA5-930C-9DAD77B4094A}" srcOrd="0" destOrd="0" presId="urn:microsoft.com/office/officeart/2005/8/layout/hierarchy3"/>
    <dgm:cxn modelId="{0C4C26E2-1241-4B6A-966F-D0ADA6C7699D}" type="presParOf" srcId="{F784BE88-3DB9-4E87-AFCA-2ED0BF00DEA1}" destId="{640B770A-C2F2-4468-AEF2-572AB62839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2700" b="1" dirty="0" smtClean="0"/>
            <a:t>GENERACIÓN A PARTIR DEL SISTEMA FOTOVOLTAICO</a:t>
          </a:r>
          <a:endParaRPr lang="es-ES" sz="27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b="0" dirty="0" smtClean="0"/>
            <a:t>Convertidor DC-DC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Y="-57920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64201" custLinFactY="-46689" custLinFactNeighborX="-4870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D3386E-93D3-4280-9570-BE41140C8D47}" type="presOf" srcId="{E0A939E6-4872-43A1-B94C-B598BFDE38B3}" destId="{DE54552E-7233-4DA5-930C-9DAD77B4094A}" srcOrd="0" destOrd="0" presId="urn:microsoft.com/office/officeart/2005/8/layout/hierarchy3"/>
    <dgm:cxn modelId="{231142B2-BCE1-455A-9FC7-78A8526A0ED0}" type="presOf" srcId="{CB9964DC-5E01-4879-9733-CDEE2AB1D1F7}" destId="{C7DDC059-89DD-4F99-A10D-9C975D60C8D8}" srcOrd="1" destOrd="0" presId="urn:microsoft.com/office/officeart/2005/8/layout/hierarchy3"/>
    <dgm:cxn modelId="{EB758A0C-0FF1-4519-A8DF-841954192EE2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1C8CC3C-C4C5-4FC8-B1F3-B655CB7F841C}" type="presOf" srcId="{7061F2FC-F2AB-4DE3-98B0-886576B4E2C6}" destId="{D433476B-D68D-4328-ADAC-B2895D3D50CF}" srcOrd="0" destOrd="0" presId="urn:microsoft.com/office/officeart/2005/8/layout/hierarchy3"/>
    <dgm:cxn modelId="{DEEA5B0E-F300-4B9E-8DD9-6ECA8092BA56}" type="presOf" srcId="{097EF18B-37CA-4198-9355-54B786444726}" destId="{640B770A-C2F2-4468-AEF2-572AB628393A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FB428E58-77FC-4F0E-8832-4E39C8684AF8}" type="presParOf" srcId="{D433476B-D68D-4328-ADAC-B2895D3D50CF}" destId="{1E58A3BC-F1F7-40EE-89AA-32E802ED4BF7}" srcOrd="0" destOrd="0" presId="urn:microsoft.com/office/officeart/2005/8/layout/hierarchy3"/>
    <dgm:cxn modelId="{4C1A84F8-A5BD-4679-986C-8FA02BA77A5F}" type="presParOf" srcId="{1E58A3BC-F1F7-40EE-89AA-32E802ED4BF7}" destId="{D21DF85A-45CA-4CE0-B0ED-CF4615475EE0}" srcOrd="0" destOrd="0" presId="urn:microsoft.com/office/officeart/2005/8/layout/hierarchy3"/>
    <dgm:cxn modelId="{AD5E5D25-894F-4BFA-8906-43CEDDC8BC89}" type="presParOf" srcId="{D21DF85A-45CA-4CE0-B0ED-CF4615475EE0}" destId="{ECB1CA3E-26B8-4A39-AEF8-6F06E506D3C7}" srcOrd="0" destOrd="0" presId="urn:microsoft.com/office/officeart/2005/8/layout/hierarchy3"/>
    <dgm:cxn modelId="{69EFE545-CD77-47C3-827A-3FC66ACCDED9}" type="presParOf" srcId="{D21DF85A-45CA-4CE0-B0ED-CF4615475EE0}" destId="{C7DDC059-89DD-4F99-A10D-9C975D60C8D8}" srcOrd="1" destOrd="0" presId="urn:microsoft.com/office/officeart/2005/8/layout/hierarchy3"/>
    <dgm:cxn modelId="{BD01682A-BF6C-4E0E-B111-EF3D3468AD48}" type="presParOf" srcId="{1E58A3BC-F1F7-40EE-89AA-32E802ED4BF7}" destId="{F784BE88-3DB9-4E87-AFCA-2ED0BF00DEA1}" srcOrd="1" destOrd="0" presId="urn:microsoft.com/office/officeart/2005/8/layout/hierarchy3"/>
    <dgm:cxn modelId="{EFCA9858-03F5-4595-8E82-27DF6E0D3174}" type="presParOf" srcId="{F784BE88-3DB9-4E87-AFCA-2ED0BF00DEA1}" destId="{DE54552E-7233-4DA5-930C-9DAD77B4094A}" srcOrd="0" destOrd="0" presId="urn:microsoft.com/office/officeart/2005/8/layout/hierarchy3"/>
    <dgm:cxn modelId="{AAC27B52-729E-4BC3-AB94-FB5F0561B0A3}" type="presParOf" srcId="{F784BE88-3DB9-4E87-AFCA-2ED0BF00DEA1}" destId="{640B770A-C2F2-4468-AEF2-572AB62839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INTRODUCCIÓN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3B136E1C-11F6-4C17-AE24-C0D14DAAD3A0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B66B1607-0858-4C7A-B60D-BEC5E6E8489C}" type="presOf" srcId="{CB9964DC-5E01-4879-9733-CDEE2AB1D1F7}" destId="{ECB1CA3E-26B8-4A39-AEF8-6F06E506D3C7}" srcOrd="0" destOrd="0" presId="urn:microsoft.com/office/officeart/2005/8/layout/hierarchy3"/>
    <dgm:cxn modelId="{B8FD7B99-48B1-4089-9CAF-F9B9C31500BB}" type="presOf" srcId="{CB9964DC-5E01-4879-9733-CDEE2AB1D1F7}" destId="{C7DDC059-89DD-4F99-A10D-9C975D60C8D8}" srcOrd="1" destOrd="0" presId="urn:microsoft.com/office/officeart/2005/8/layout/hierarchy3"/>
    <dgm:cxn modelId="{206C20AA-EF4F-49AD-B1A6-366432F4FAB4}" type="presParOf" srcId="{D433476B-D68D-4328-ADAC-B2895D3D50CF}" destId="{1E58A3BC-F1F7-40EE-89AA-32E802ED4BF7}" srcOrd="0" destOrd="0" presId="urn:microsoft.com/office/officeart/2005/8/layout/hierarchy3"/>
    <dgm:cxn modelId="{C3D7CD1C-1E45-4970-8ECA-0FB48602326A}" type="presParOf" srcId="{1E58A3BC-F1F7-40EE-89AA-32E802ED4BF7}" destId="{D21DF85A-45CA-4CE0-B0ED-CF4615475EE0}" srcOrd="0" destOrd="0" presId="urn:microsoft.com/office/officeart/2005/8/layout/hierarchy3"/>
    <dgm:cxn modelId="{7C4873E9-09F0-4A19-97F3-FFCFE92EA794}" type="presParOf" srcId="{D21DF85A-45CA-4CE0-B0ED-CF4615475EE0}" destId="{ECB1CA3E-26B8-4A39-AEF8-6F06E506D3C7}" srcOrd="0" destOrd="0" presId="urn:microsoft.com/office/officeart/2005/8/layout/hierarchy3"/>
    <dgm:cxn modelId="{2DEFB648-93AF-47B4-A85B-F23B40408681}" type="presParOf" srcId="{D21DF85A-45CA-4CE0-B0ED-CF4615475EE0}" destId="{C7DDC059-89DD-4F99-A10D-9C975D60C8D8}" srcOrd="1" destOrd="0" presId="urn:microsoft.com/office/officeart/2005/8/layout/hierarchy3"/>
    <dgm:cxn modelId="{3FB8BAED-8EF3-4364-87C2-A486713B0FDD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2700" b="1" dirty="0" smtClean="0"/>
            <a:t>GENERACIÓN A PARTIR DEL SISTEMA FOTOVOLTAICO</a:t>
          </a:r>
          <a:endParaRPr lang="es-ES" sz="27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b="0" dirty="0" smtClean="0"/>
            <a:t>Especificaciones técnicas baterías.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Y="-57920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64201" custLinFactY="-46689" custLinFactNeighborX="-4870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A0AC494-DAE4-4795-AE5E-5C23AB232464}" type="presOf" srcId="{7061F2FC-F2AB-4DE3-98B0-886576B4E2C6}" destId="{D433476B-D68D-4328-ADAC-B2895D3D50CF}" srcOrd="0" destOrd="0" presId="urn:microsoft.com/office/officeart/2005/8/layout/hierarchy3"/>
    <dgm:cxn modelId="{122CF332-BF14-4E23-9E97-44F583236A82}" type="presOf" srcId="{E0A939E6-4872-43A1-B94C-B598BFDE38B3}" destId="{DE54552E-7233-4DA5-930C-9DAD77B4094A}" srcOrd="0" destOrd="0" presId="urn:microsoft.com/office/officeart/2005/8/layout/hierarchy3"/>
    <dgm:cxn modelId="{9A3D4FEF-4D42-4B5C-9458-4A3A305AECD3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73989FD-C0EE-4415-8F09-6F4E16EBBF11}" type="presOf" srcId="{CB9964DC-5E01-4879-9733-CDEE2AB1D1F7}" destId="{ECB1CA3E-26B8-4A39-AEF8-6F06E506D3C7}" srcOrd="0" destOrd="0" presId="urn:microsoft.com/office/officeart/2005/8/layout/hierarchy3"/>
    <dgm:cxn modelId="{6D8360FE-0ED1-4A00-B3EF-42A6CCB0F5C1}" type="presOf" srcId="{097EF18B-37CA-4198-9355-54B786444726}" destId="{640B770A-C2F2-4468-AEF2-572AB628393A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2B995153-8E58-481D-9169-0EFE51D4E43D}" type="presParOf" srcId="{D433476B-D68D-4328-ADAC-B2895D3D50CF}" destId="{1E58A3BC-F1F7-40EE-89AA-32E802ED4BF7}" srcOrd="0" destOrd="0" presId="urn:microsoft.com/office/officeart/2005/8/layout/hierarchy3"/>
    <dgm:cxn modelId="{D5E14A96-45F7-4C5C-A3BC-6D09F02A8B48}" type="presParOf" srcId="{1E58A3BC-F1F7-40EE-89AA-32E802ED4BF7}" destId="{D21DF85A-45CA-4CE0-B0ED-CF4615475EE0}" srcOrd="0" destOrd="0" presId="urn:microsoft.com/office/officeart/2005/8/layout/hierarchy3"/>
    <dgm:cxn modelId="{75C91D09-20F9-492B-8B9E-7965AF4233A4}" type="presParOf" srcId="{D21DF85A-45CA-4CE0-B0ED-CF4615475EE0}" destId="{ECB1CA3E-26B8-4A39-AEF8-6F06E506D3C7}" srcOrd="0" destOrd="0" presId="urn:microsoft.com/office/officeart/2005/8/layout/hierarchy3"/>
    <dgm:cxn modelId="{6A2B24D1-57EB-44C5-8CFF-601FEB1AB749}" type="presParOf" srcId="{D21DF85A-45CA-4CE0-B0ED-CF4615475EE0}" destId="{C7DDC059-89DD-4F99-A10D-9C975D60C8D8}" srcOrd="1" destOrd="0" presId="urn:microsoft.com/office/officeart/2005/8/layout/hierarchy3"/>
    <dgm:cxn modelId="{82069028-8BC8-4804-A008-63641ADEDDA5}" type="presParOf" srcId="{1E58A3BC-F1F7-40EE-89AA-32E802ED4BF7}" destId="{F784BE88-3DB9-4E87-AFCA-2ED0BF00DEA1}" srcOrd="1" destOrd="0" presId="urn:microsoft.com/office/officeart/2005/8/layout/hierarchy3"/>
    <dgm:cxn modelId="{5793F2FD-977A-480D-80C9-8E94014AE4BD}" type="presParOf" srcId="{F784BE88-3DB9-4E87-AFCA-2ED0BF00DEA1}" destId="{DE54552E-7233-4DA5-930C-9DAD77B4094A}" srcOrd="0" destOrd="0" presId="urn:microsoft.com/office/officeart/2005/8/layout/hierarchy3"/>
    <dgm:cxn modelId="{42AE19A5-18C3-4983-9F02-A4C64F7ED179}" type="presParOf" srcId="{F784BE88-3DB9-4E87-AFCA-2ED0BF00DEA1}" destId="{640B770A-C2F2-4468-AEF2-572AB62839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2700" b="1" dirty="0" smtClean="0"/>
            <a:t>GENERACIÓN A PARTIR DEL SISTEMA FOTOVOLTAICO</a:t>
          </a:r>
          <a:endParaRPr lang="es-ES" sz="27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b="0" dirty="0" smtClean="0"/>
            <a:t>Características descarga baterías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Y="-57920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64201" custLinFactY="-46689" custLinFactNeighborX="-4870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080EC60-05CC-4223-9F5A-8A4D0F417F49}" type="presOf" srcId="{E0A939E6-4872-43A1-B94C-B598BFDE38B3}" destId="{DE54552E-7233-4DA5-930C-9DAD77B4094A}" srcOrd="0" destOrd="0" presId="urn:microsoft.com/office/officeart/2005/8/layout/hierarchy3"/>
    <dgm:cxn modelId="{61080A9C-EDD8-4AA8-ADB5-851BDBCC2218}" type="presOf" srcId="{7061F2FC-F2AB-4DE3-98B0-886576B4E2C6}" destId="{D433476B-D68D-4328-ADAC-B2895D3D50CF}" srcOrd="0" destOrd="0" presId="urn:microsoft.com/office/officeart/2005/8/layout/hierarchy3"/>
    <dgm:cxn modelId="{1C162965-D31C-4C81-9ED2-B6D42B0AD165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15FB757D-E45E-4AFD-B3C7-D7B319956013}" type="presOf" srcId="{CB9964DC-5E01-4879-9733-CDEE2AB1D1F7}" destId="{C7DDC059-89DD-4F99-A10D-9C975D60C8D8}" srcOrd="1" destOrd="0" presId="urn:microsoft.com/office/officeart/2005/8/layout/hierarchy3"/>
    <dgm:cxn modelId="{BA1BE8F2-6EEB-4785-9199-AABC6D09B690}" type="presOf" srcId="{097EF18B-37CA-4198-9355-54B786444726}" destId="{640B770A-C2F2-4468-AEF2-572AB628393A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46F926FB-E9A3-43E2-9338-6331922CD692}" type="presParOf" srcId="{D433476B-D68D-4328-ADAC-B2895D3D50CF}" destId="{1E58A3BC-F1F7-40EE-89AA-32E802ED4BF7}" srcOrd="0" destOrd="0" presId="urn:microsoft.com/office/officeart/2005/8/layout/hierarchy3"/>
    <dgm:cxn modelId="{DD5EF5A0-8AA3-4329-B25A-C6C0DFBDB8E8}" type="presParOf" srcId="{1E58A3BC-F1F7-40EE-89AA-32E802ED4BF7}" destId="{D21DF85A-45CA-4CE0-B0ED-CF4615475EE0}" srcOrd="0" destOrd="0" presId="urn:microsoft.com/office/officeart/2005/8/layout/hierarchy3"/>
    <dgm:cxn modelId="{A6783A88-5655-48C2-BBCB-AEAF181A2C0E}" type="presParOf" srcId="{D21DF85A-45CA-4CE0-B0ED-CF4615475EE0}" destId="{ECB1CA3E-26B8-4A39-AEF8-6F06E506D3C7}" srcOrd="0" destOrd="0" presId="urn:microsoft.com/office/officeart/2005/8/layout/hierarchy3"/>
    <dgm:cxn modelId="{02BA8AEC-3181-4C3C-AC11-1ACF707F3A98}" type="presParOf" srcId="{D21DF85A-45CA-4CE0-B0ED-CF4615475EE0}" destId="{C7DDC059-89DD-4F99-A10D-9C975D60C8D8}" srcOrd="1" destOrd="0" presId="urn:microsoft.com/office/officeart/2005/8/layout/hierarchy3"/>
    <dgm:cxn modelId="{52F41DBF-44D3-46EC-BC97-60ADF5335227}" type="presParOf" srcId="{1E58A3BC-F1F7-40EE-89AA-32E802ED4BF7}" destId="{F784BE88-3DB9-4E87-AFCA-2ED0BF00DEA1}" srcOrd="1" destOrd="0" presId="urn:microsoft.com/office/officeart/2005/8/layout/hierarchy3"/>
    <dgm:cxn modelId="{51FB560F-541B-479E-AC63-25B3C69BBCC0}" type="presParOf" srcId="{F784BE88-3DB9-4E87-AFCA-2ED0BF00DEA1}" destId="{DE54552E-7233-4DA5-930C-9DAD77B4094A}" srcOrd="0" destOrd="0" presId="urn:microsoft.com/office/officeart/2005/8/layout/hierarchy3"/>
    <dgm:cxn modelId="{1AD8337C-87C1-4E0B-9440-82928DAABA69}" type="presParOf" srcId="{F784BE88-3DB9-4E87-AFCA-2ED0BF00DEA1}" destId="{640B770A-C2F2-4468-AEF2-572AB62839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2700" b="1" dirty="0" smtClean="0"/>
            <a:t>GENERACIÓN A PARTIR DEL SISTEMA FOTOVOLTAICO</a:t>
          </a:r>
          <a:endParaRPr lang="es-ES" sz="27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b="0" dirty="0" smtClean="0"/>
            <a:t>Potencia banco baterías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Y="-57920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64201" custLinFactY="-46689" custLinFactNeighborX="-4870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6E33D4-281C-429C-B1EC-7E4E32B1E19B}" type="presOf" srcId="{CB9964DC-5E01-4879-9733-CDEE2AB1D1F7}" destId="{ECB1CA3E-26B8-4A39-AEF8-6F06E506D3C7}" srcOrd="0" destOrd="0" presId="urn:microsoft.com/office/officeart/2005/8/layout/hierarchy3"/>
    <dgm:cxn modelId="{A03F72F9-A753-4573-9BC9-01CBEB470BC4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B6AAF288-17E2-4671-B266-515F6FDACD0D}" type="presOf" srcId="{E0A939E6-4872-43A1-B94C-B598BFDE38B3}" destId="{DE54552E-7233-4DA5-930C-9DAD77B4094A}" srcOrd="0" destOrd="0" presId="urn:microsoft.com/office/officeart/2005/8/layout/hierarchy3"/>
    <dgm:cxn modelId="{49A3A052-28D2-4662-AA89-9D009D57DA1C}" type="presOf" srcId="{097EF18B-37CA-4198-9355-54B786444726}" destId="{640B770A-C2F2-4468-AEF2-572AB628393A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2314A243-54A7-43D6-8926-ADAAFEB18DEB}" type="presOf" srcId="{7061F2FC-F2AB-4DE3-98B0-886576B4E2C6}" destId="{D433476B-D68D-4328-ADAC-B2895D3D50CF}" srcOrd="0" destOrd="0" presId="urn:microsoft.com/office/officeart/2005/8/layout/hierarchy3"/>
    <dgm:cxn modelId="{5D41208D-7499-4DB4-A9C7-2484A5EED832}" type="presParOf" srcId="{D433476B-D68D-4328-ADAC-B2895D3D50CF}" destId="{1E58A3BC-F1F7-40EE-89AA-32E802ED4BF7}" srcOrd="0" destOrd="0" presId="urn:microsoft.com/office/officeart/2005/8/layout/hierarchy3"/>
    <dgm:cxn modelId="{A7062B1A-D878-4932-B00B-CD4F580C6018}" type="presParOf" srcId="{1E58A3BC-F1F7-40EE-89AA-32E802ED4BF7}" destId="{D21DF85A-45CA-4CE0-B0ED-CF4615475EE0}" srcOrd="0" destOrd="0" presId="urn:microsoft.com/office/officeart/2005/8/layout/hierarchy3"/>
    <dgm:cxn modelId="{CBA625A0-BEB0-480C-BE5D-7438DAFDF8E1}" type="presParOf" srcId="{D21DF85A-45CA-4CE0-B0ED-CF4615475EE0}" destId="{ECB1CA3E-26B8-4A39-AEF8-6F06E506D3C7}" srcOrd="0" destOrd="0" presId="urn:microsoft.com/office/officeart/2005/8/layout/hierarchy3"/>
    <dgm:cxn modelId="{802B4940-8905-4D49-87AF-4CFB604865B4}" type="presParOf" srcId="{D21DF85A-45CA-4CE0-B0ED-CF4615475EE0}" destId="{C7DDC059-89DD-4F99-A10D-9C975D60C8D8}" srcOrd="1" destOrd="0" presId="urn:microsoft.com/office/officeart/2005/8/layout/hierarchy3"/>
    <dgm:cxn modelId="{5520FD62-55C9-44AF-9829-0DD00C3E44CE}" type="presParOf" srcId="{1E58A3BC-F1F7-40EE-89AA-32E802ED4BF7}" destId="{F784BE88-3DB9-4E87-AFCA-2ED0BF00DEA1}" srcOrd="1" destOrd="0" presId="urn:microsoft.com/office/officeart/2005/8/layout/hierarchy3"/>
    <dgm:cxn modelId="{781E379E-6D07-4E65-8E0C-7DCA6863F9B1}" type="presParOf" srcId="{F784BE88-3DB9-4E87-AFCA-2ED0BF00DEA1}" destId="{DE54552E-7233-4DA5-930C-9DAD77B4094A}" srcOrd="0" destOrd="0" presId="urn:microsoft.com/office/officeart/2005/8/layout/hierarchy3"/>
    <dgm:cxn modelId="{6380317D-A6A4-453E-A346-D69E7F821041}" type="presParOf" srcId="{F784BE88-3DB9-4E87-AFCA-2ED0BF00DEA1}" destId="{640B770A-C2F2-4468-AEF2-572AB62839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2700" b="1" dirty="0" smtClean="0"/>
            <a:t>GENERACIÓN A PARTIR DEL SISTEMA FOTOVOLTAICO</a:t>
          </a:r>
          <a:endParaRPr lang="es-ES" sz="27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b="0" dirty="0" smtClean="0"/>
            <a:t>Carga de baterías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Y="-57920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64201" custLinFactY="-46689" custLinFactNeighborX="-4870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B510058-CA73-4911-8EF5-8E5397CF93AA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7F8FC2D2-ABA2-4443-93E1-072BE2CBA3FB}" type="presOf" srcId="{E0A939E6-4872-43A1-B94C-B598BFDE38B3}" destId="{DE54552E-7233-4DA5-930C-9DAD77B4094A}" srcOrd="0" destOrd="0" presId="urn:microsoft.com/office/officeart/2005/8/layout/hierarchy3"/>
    <dgm:cxn modelId="{84DBC5BD-14EB-48BB-A5B0-241008679B65}" type="presOf" srcId="{7061F2FC-F2AB-4DE3-98B0-886576B4E2C6}" destId="{D433476B-D68D-4328-ADAC-B2895D3D50CF}" srcOrd="0" destOrd="0" presId="urn:microsoft.com/office/officeart/2005/8/layout/hierarchy3"/>
    <dgm:cxn modelId="{3AFD456C-7CBE-42C2-8282-E2F6EDB3C91A}" type="presOf" srcId="{CB9964DC-5E01-4879-9733-CDEE2AB1D1F7}" destId="{C7DDC059-89DD-4F99-A10D-9C975D60C8D8}" srcOrd="1" destOrd="0" presId="urn:microsoft.com/office/officeart/2005/8/layout/hierarchy3"/>
    <dgm:cxn modelId="{8028B7BB-FC8E-4054-BE01-6FFEC475C7C4}" type="presOf" srcId="{097EF18B-37CA-4198-9355-54B786444726}" destId="{640B770A-C2F2-4468-AEF2-572AB628393A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266BFFE7-30DC-4E60-9559-FACDB2A414FB}" type="presParOf" srcId="{D433476B-D68D-4328-ADAC-B2895D3D50CF}" destId="{1E58A3BC-F1F7-40EE-89AA-32E802ED4BF7}" srcOrd="0" destOrd="0" presId="urn:microsoft.com/office/officeart/2005/8/layout/hierarchy3"/>
    <dgm:cxn modelId="{AE151FF1-C02A-4BB5-A40B-577A29FED039}" type="presParOf" srcId="{1E58A3BC-F1F7-40EE-89AA-32E802ED4BF7}" destId="{D21DF85A-45CA-4CE0-B0ED-CF4615475EE0}" srcOrd="0" destOrd="0" presId="urn:microsoft.com/office/officeart/2005/8/layout/hierarchy3"/>
    <dgm:cxn modelId="{E5805DE1-BEB0-45DF-AE53-C7BC29B78BAF}" type="presParOf" srcId="{D21DF85A-45CA-4CE0-B0ED-CF4615475EE0}" destId="{ECB1CA3E-26B8-4A39-AEF8-6F06E506D3C7}" srcOrd="0" destOrd="0" presId="urn:microsoft.com/office/officeart/2005/8/layout/hierarchy3"/>
    <dgm:cxn modelId="{D74843D7-05CB-4D23-BA25-BE118257271A}" type="presParOf" srcId="{D21DF85A-45CA-4CE0-B0ED-CF4615475EE0}" destId="{C7DDC059-89DD-4F99-A10D-9C975D60C8D8}" srcOrd="1" destOrd="0" presId="urn:microsoft.com/office/officeart/2005/8/layout/hierarchy3"/>
    <dgm:cxn modelId="{ED7A1D3C-58AC-445E-BD8C-05FB39A6E352}" type="presParOf" srcId="{1E58A3BC-F1F7-40EE-89AA-32E802ED4BF7}" destId="{F784BE88-3DB9-4E87-AFCA-2ED0BF00DEA1}" srcOrd="1" destOrd="0" presId="urn:microsoft.com/office/officeart/2005/8/layout/hierarchy3"/>
    <dgm:cxn modelId="{0BBC7DCE-5A9A-4C99-B9FD-098489306FAD}" type="presParOf" srcId="{F784BE88-3DB9-4E87-AFCA-2ED0BF00DEA1}" destId="{DE54552E-7233-4DA5-930C-9DAD77B4094A}" srcOrd="0" destOrd="0" presId="urn:microsoft.com/office/officeart/2005/8/layout/hierarchy3"/>
    <dgm:cxn modelId="{AB6CE1D5-365E-4D45-99FE-633204B9BA5A}" type="presParOf" srcId="{F784BE88-3DB9-4E87-AFCA-2ED0BF00DEA1}" destId="{640B770A-C2F2-4468-AEF2-572AB62839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b="0" dirty="0" smtClean="0"/>
            <a:t>INTEGRACIÓN Y OPTIMIZACIÓN DEL SISTEMA HIBRIDO DE ENERGÍA</a:t>
          </a:r>
          <a:endParaRPr lang="es-ES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3915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AD535738-C93E-41CA-A53A-B71B53B1F1F6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5D61235-5315-4292-AE07-667D90917429}" type="presOf" srcId="{7061F2FC-F2AB-4DE3-98B0-886576B4E2C6}" destId="{D433476B-D68D-4328-ADAC-B2895D3D50CF}" srcOrd="0" destOrd="0" presId="urn:microsoft.com/office/officeart/2005/8/layout/hierarchy3"/>
    <dgm:cxn modelId="{25F313FC-E453-4F38-BDE7-A70318273867}" type="presOf" srcId="{CB9964DC-5E01-4879-9733-CDEE2AB1D1F7}" destId="{C7DDC059-89DD-4F99-A10D-9C975D60C8D8}" srcOrd="1" destOrd="0" presId="urn:microsoft.com/office/officeart/2005/8/layout/hierarchy3"/>
    <dgm:cxn modelId="{11185F42-2591-45EC-8E1A-4F77068214AC}" type="presParOf" srcId="{D433476B-D68D-4328-ADAC-B2895D3D50CF}" destId="{1E58A3BC-F1F7-40EE-89AA-32E802ED4BF7}" srcOrd="0" destOrd="0" presId="urn:microsoft.com/office/officeart/2005/8/layout/hierarchy3"/>
    <dgm:cxn modelId="{4194061C-ADA9-4F19-AC82-465227E5A8B1}" type="presParOf" srcId="{1E58A3BC-F1F7-40EE-89AA-32E802ED4BF7}" destId="{D21DF85A-45CA-4CE0-B0ED-CF4615475EE0}" srcOrd="0" destOrd="0" presId="urn:microsoft.com/office/officeart/2005/8/layout/hierarchy3"/>
    <dgm:cxn modelId="{73175DB1-C2A8-4742-AB44-9187817E7A39}" type="presParOf" srcId="{D21DF85A-45CA-4CE0-B0ED-CF4615475EE0}" destId="{ECB1CA3E-26B8-4A39-AEF8-6F06E506D3C7}" srcOrd="0" destOrd="0" presId="urn:microsoft.com/office/officeart/2005/8/layout/hierarchy3"/>
    <dgm:cxn modelId="{9E667F05-6E50-4E47-89F3-81B1BF0C36A5}" type="presParOf" srcId="{D21DF85A-45CA-4CE0-B0ED-CF4615475EE0}" destId="{C7DDC059-89DD-4F99-A10D-9C975D60C8D8}" srcOrd="1" destOrd="0" presId="urn:microsoft.com/office/officeart/2005/8/layout/hierarchy3"/>
    <dgm:cxn modelId="{87FDBCEF-6861-4850-BFFE-969F5550B1AB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2700" b="1" dirty="0" smtClean="0"/>
            <a:t>ACOPLAMIENTO DE FUENTES DE ALIMENTACIÓN</a:t>
          </a:r>
          <a:endParaRPr lang="es-ES" sz="27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dirty="0" smtClean="0"/>
            <a:t>Sistemas de generación de energía vistas como fuentes de alimentación </a:t>
          </a:r>
          <a:endParaRPr lang="es-ES" sz="1600" b="0" dirty="0" smtClean="0"/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Y="-57920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64201" custLinFactY="-46689" custLinFactNeighborX="-4870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65ED126-8314-43C5-B226-736366311CA9}" type="presOf" srcId="{E0A939E6-4872-43A1-B94C-B598BFDE38B3}" destId="{DE54552E-7233-4DA5-930C-9DAD77B4094A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A68DB8F-0C30-482A-AF07-5BA01F313D11}" type="presOf" srcId="{097EF18B-37CA-4198-9355-54B786444726}" destId="{640B770A-C2F2-4468-AEF2-572AB628393A}" srcOrd="0" destOrd="0" presId="urn:microsoft.com/office/officeart/2005/8/layout/hierarchy3"/>
    <dgm:cxn modelId="{2FB8DB01-3E6A-4C18-A1C0-B38A7586BD2D}" type="presOf" srcId="{CB9964DC-5E01-4879-9733-CDEE2AB1D1F7}" destId="{C7DDC059-89DD-4F99-A10D-9C975D60C8D8}" srcOrd="1" destOrd="0" presId="urn:microsoft.com/office/officeart/2005/8/layout/hierarchy3"/>
    <dgm:cxn modelId="{A60B2C00-4C71-4AD5-B41E-A4002ADEC55C}" type="presOf" srcId="{CB9964DC-5E01-4879-9733-CDEE2AB1D1F7}" destId="{ECB1CA3E-26B8-4A39-AEF8-6F06E506D3C7}" srcOrd="0" destOrd="0" presId="urn:microsoft.com/office/officeart/2005/8/layout/hierarchy3"/>
    <dgm:cxn modelId="{E266BBD7-F6FE-428B-B72B-F8014B12F48F}" type="presOf" srcId="{7061F2FC-F2AB-4DE3-98B0-886576B4E2C6}" destId="{D433476B-D68D-4328-ADAC-B2895D3D50CF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8F5D61F6-2C8E-48E7-8A4D-632BDD2A928C}" type="presParOf" srcId="{D433476B-D68D-4328-ADAC-B2895D3D50CF}" destId="{1E58A3BC-F1F7-40EE-89AA-32E802ED4BF7}" srcOrd="0" destOrd="0" presId="urn:microsoft.com/office/officeart/2005/8/layout/hierarchy3"/>
    <dgm:cxn modelId="{5E5B82D6-B8FC-4FAE-835D-F4C6A045C90B}" type="presParOf" srcId="{1E58A3BC-F1F7-40EE-89AA-32E802ED4BF7}" destId="{D21DF85A-45CA-4CE0-B0ED-CF4615475EE0}" srcOrd="0" destOrd="0" presId="urn:microsoft.com/office/officeart/2005/8/layout/hierarchy3"/>
    <dgm:cxn modelId="{B5D39134-9897-47C5-8BA3-AD95111FFC75}" type="presParOf" srcId="{D21DF85A-45CA-4CE0-B0ED-CF4615475EE0}" destId="{ECB1CA3E-26B8-4A39-AEF8-6F06E506D3C7}" srcOrd="0" destOrd="0" presId="urn:microsoft.com/office/officeart/2005/8/layout/hierarchy3"/>
    <dgm:cxn modelId="{C3A4FE5C-848E-4F30-A7A6-C0C3AEDC7670}" type="presParOf" srcId="{D21DF85A-45CA-4CE0-B0ED-CF4615475EE0}" destId="{C7DDC059-89DD-4F99-A10D-9C975D60C8D8}" srcOrd="1" destOrd="0" presId="urn:microsoft.com/office/officeart/2005/8/layout/hierarchy3"/>
    <dgm:cxn modelId="{3CB1BD1F-93B4-4D33-AD8C-C59620CD3F84}" type="presParOf" srcId="{1E58A3BC-F1F7-40EE-89AA-32E802ED4BF7}" destId="{F784BE88-3DB9-4E87-AFCA-2ED0BF00DEA1}" srcOrd="1" destOrd="0" presId="urn:microsoft.com/office/officeart/2005/8/layout/hierarchy3"/>
    <dgm:cxn modelId="{65376C30-641C-46D6-BA9C-8F88350CB5B8}" type="presParOf" srcId="{F784BE88-3DB9-4E87-AFCA-2ED0BF00DEA1}" destId="{DE54552E-7233-4DA5-930C-9DAD77B4094A}" srcOrd="0" destOrd="0" presId="urn:microsoft.com/office/officeart/2005/8/layout/hierarchy3"/>
    <dgm:cxn modelId="{8D94DDCF-5132-4FB8-B9D6-8A80EE4EA393}" type="presParOf" srcId="{F784BE88-3DB9-4E87-AFCA-2ED0BF00DEA1}" destId="{640B770A-C2F2-4468-AEF2-572AB62839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ctr"/>
          <a:r>
            <a:rPr lang="es-ES" sz="2700" b="1" dirty="0" smtClean="0"/>
            <a:t>DIAGRAMA DE BLOQUES</a:t>
          </a:r>
          <a:endParaRPr lang="es-ES" sz="27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Y="-96936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50B25D6F-0583-41FF-A839-348CE15E497C}" type="presOf" srcId="{CB9964DC-5E01-4879-9733-CDEE2AB1D1F7}" destId="{C7DDC059-89DD-4F99-A10D-9C975D60C8D8}" srcOrd="1" destOrd="0" presId="urn:microsoft.com/office/officeart/2005/8/layout/hierarchy3"/>
    <dgm:cxn modelId="{A1AB3DDF-5919-460F-B5E8-9CA907D6DC20}" type="presOf" srcId="{7061F2FC-F2AB-4DE3-98B0-886576B4E2C6}" destId="{D433476B-D68D-4328-ADAC-B2895D3D50CF}" srcOrd="0" destOrd="0" presId="urn:microsoft.com/office/officeart/2005/8/layout/hierarchy3"/>
    <dgm:cxn modelId="{A4D59CF0-CD24-4FF0-A72D-DBE8ED7C11A1}" type="presOf" srcId="{CB9964DC-5E01-4879-9733-CDEE2AB1D1F7}" destId="{ECB1CA3E-26B8-4A39-AEF8-6F06E506D3C7}" srcOrd="0" destOrd="0" presId="urn:microsoft.com/office/officeart/2005/8/layout/hierarchy3"/>
    <dgm:cxn modelId="{6D7B5EDD-0A8B-4C62-A167-EAA0817DA7F1}" type="presParOf" srcId="{D433476B-D68D-4328-ADAC-B2895D3D50CF}" destId="{1E58A3BC-F1F7-40EE-89AA-32E802ED4BF7}" srcOrd="0" destOrd="0" presId="urn:microsoft.com/office/officeart/2005/8/layout/hierarchy3"/>
    <dgm:cxn modelId="{2C31F77A-C35A-47DB-916E-D318DD21F406}" type="presParOf" srcId="{1E58A3BC-F1F7-40EE-89AA-32E802ED4BF7}" destId="{D21DF85A-45CA-4CE0-B0ED-CF4615475EE0}" srcOrd="0" destOrd="0" presId="urn:microsoft.com/office/officeart/2005/8/layout/hierarchy3"/>
    <dgm:cxn modelId="{E9444D44-6870-4A65-9374-F611837023AA}" type="presParOf" srcId="{D21DF85A-45CA-4CE0-B0ED-CF4615475EE0}" destId="{ECB1CA3E-26B8-4A39-AEF8-6F06E506D3C7}" srcOrd="0" destOrd="0" presId="urn:microsoft.com/office/officeart/2005/8/layout/hierarchy3"/>
    <dgm:cxn modelId="{6432F023-5B64-4304-88C2-84199C51C2BD}" type="presParOf" srcId="{D21DF85A-45CA-4CE0-B0ED-CF4615475EE0}" destId="{C7DDC059-89DD-4F99-A10D-9C975D60C8D8}" srcOrd="1" destOrd="0" presId="urn:microsoft.com/office/officeart/2005/8/layout/hierarchy3"/>
    <dgm:cxn modelId="{8D5D85EE-734E-4743-9A25-C673C029209E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1" dirty="0" smtClean="0"/>
            <a:t>AUTOMATIZACIÓN DEL SISTEMA HIBRIDO DE GENERACIÓN DE ENERGÍA</a:t>
          </a:r>
          <a:endParaRPr lang="es-ES" sz="27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b="0" dirty="0" smtClean="0"/>
            <a:t>Medici</a:t>
          </a:r>
          <a:r>
            <a:rPr lang="es-EC" sz="1600" b="0" dirty="0" smtClean="0"/>
            <a:t>ón de tensión</a:t>
          </a:r>
          <a:endParaRPr lang="es-ES" sz="1600" b="0" dirty="0" smtClean="0"/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11819" custLinFactY="-46533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64201" custLinFactY="-46689" custLinFactNeighborX="-4870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1E99B92-5A55-4A90-8A04-91CD4BD27F4C}" type="presOf" srcId="{097EF18B-37CA-4198-9355-54B786444726}" destId="{640B770A-C2F2-4468-AEF2-572AB628393A}" srcOrd="0" destOrd="0" presId="urn:microsoft.com/office/officeart/2005/8/layout/hierarchy3"/>
    <dgm:cxn modelId="{DD753E30-9CC3-4C64-8C11-4B8B7F94AD6A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77B9E0D-F895-40FB-9149-5BC9C10252A2}" type="presOf" srcId="{CB9964DC-5E01-4879-9733-CDEE2AB1D1F7}" destId="{C7DDC059-89DD-4F99-A10D-9C975D60C8D8}" srcOrd="1" destOrd="0" presId="urn:microsoft.com/office/officeart/2005/8/layout/hierarchy3"/>
    <dgm:cxn modelId="{FB002016-86BB-4F79-9738-7077AE68DD95}" type="presOf" srcId="{CB9964DC-5E01-4879-9733-CDEE2AB1D1F7}" destId="{ECB1CA3E-26B8-4A39-AEF8-6F06E506D3C7}" srcOrd="0" destOrd="0" presId="urn:microsoft.com/office/officeart/2005/8/layout/hierarchy3"/>
    <dgm:cxn modelId="{8F9325DD-8373-4A6D-B5D2-4DA53C43B617}" type="presOf" srcId="{E0A939E6-4872-43A1-B94C-B598BFDE38B3}" destId="{DE54552E-7233-4DA5-930C-9DAD77B4094A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FD0BD001-59BF-4155-90A1-253A7EFA3F37}" type="presParOf" srcId="{D433476B-D68D-4328-ADAC-B2895D3D50CF}" destId="{1E58A3BC-F1F7-40EE-89AA-32E802ED4BF7}" srcOrd="0" destOrd="0" presId="urn:microsoft.com/office/officeart/2005/8/layout/hierarchy3"/>
    <dgm:cxn modelId="{B975141E-83DA-4B94-A164-FBB63C098DE0}" type="presParOf" srcId="{1E58A3BC-F1F7-40EE-89AA-32E802ED4BF7}" destId="{D21DF85A-45CA-4CE0-B0ED-CF4615475EE0}" srcOrd="0" destOrd="0" presId="urn:microsoft.com/office/officeart/2005/8/layout/hierarchy3"/>
    <dgm:cxn modelId="{BF9416BB-12CA-4C94-B146-37C130769D0A}" type="presParOf" srcId="{D21DF85A-45CA-4CE0-B0ED-CF4615475EE0}" destId="{ECB1CA3E-26B8-4A39-AEF8-6F06E506D3C7}" srcOrd="0" destOrd="0" presId="urn:microsoft.com/office/officeart/2005/8/layout/hierarchy3"/>
    <dgm:cxn modelId="{2B607929-FA76-4FE9-A480-735EA3A5BB12}" type="presParOf" srcId="{D21DF85A-45CA-4CE0-B0ED-CF4615475EE0}" destId="{C7DDC059-89DD-4F99-A10D-9C975D60C8D8}" srcOrd="1" destOrd="0" presId="urn:microsoft.com/office/officeart/2005/8/layout/hierarchy3"/>
    <dgm:cxn modelId="{DE89C7FA-F43A-444C-9D23-19B5EF96C5C9}" type="presParOf" srcId="{1E58A3BC-F1F7-40EE-89AA-32E802ED4BF7}" destId="{F784BE88-3DB9-4E87-AFCA-2ED0BF00DEA1}" srcOrd="1" destOrd="0" presId="urn:microsoft.com/office/officeart/2005/8/layout/hierarchy3"/>
    <dgm:cxn modelId="{85E682C1-B56D-42FF-A57E-F6E302138A51}" type="presParOf" srcId="{F784BE88-3DB9-4E87-AFCA-2ED0BF00DEA1}" destId="{DE54552E-7233-4DA5-930C-9DAD77B4094A}" srcOrd="0" destOrd="0" presId="urn:microsoft.com/office/officeart/2005/8/layout/hierarchy3"/>
    <dgm:cxn modelId="{5E4905F9-0D83-43C0-B4C5-7585A763E393}" type="presParOf" srcId="{F784BE88-3DB9-4E87-AFCA-2ED0BF00DEA1}" destId="{640B770A-C2F2-4468-AEF2-572AB62839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1" dirty="0" smtClean="0"/>
            <a:t>AUTOMATIZACIÓN DEL SISTEMA HIBRIDO DE GENERACIÓN DE ENERGÍA</a:t>
          </a:r>
          <a:endParaRPr lang="es-ES" sz="27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b="0" dirty="0" smtClean="0"/>
            <a:t>Medici</a:t>
          </a:r>
          <a:r>
            <a:rPr lang="es-EC" sz="1600" b="0" dirty="0" smtClean="0"/>
            <a:t>ón de corriente</a:t>
          </a:r>
          <a:endParaRPr lang="es-ES" sz="1600" b="0" dirty="0" smtClean="0"/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11819" custLinFactY="-46533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64201" custLinFactY="-46689" custLinFactNeighborX="-4870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B55D84-0798-430E-B539-6C3FFD19EF53}" type="presOf" srcId="{7061F2FC-F2AB-4DE3-98B0-886576B4E2C6}" destId="{D433476B-D68D-4328-ADAC-B2895D3D50CF}" srcOrd="0" destOrd="0" presId="urn:microsoft.com/office/officeart/2005/8/layout/hierarchy3"/>
    <dgm:cxn modelId="{38EE8D45-C0EE-49CC-9A05-693C55145660}" type="presOf" srcId="{E0A939E6-4872-43A1-B94C-B598BFDE38B3}" destId="{DE54552E-7233-4DA5-930C-9DAD77B4094A}" srcOrd="0" destOrd="0" presId="urn:microsoft.com/office/officeart/2005/8/layout/hierarchy3"/>
    <dgm:cxn modelId="{B1E19308-6FBB-4DBD-84A0-F4857B0DF694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442EF11-ED42-4F84-B21C-199F5D7D390D}" type="presOf" srcId="{CB9964DC-5E01-4879-9733-CDEE2AB1D1F7}" destId="{ECB1CA3E-26B8-4A39-AEF8-6F06E506D3C7}" srcOrd="0" destOrd="0" presId="urn:microsoft.com/office/officeart/2005/8/layout/hierarchy3"/>
    <dgm:cxn modelId="{5458B45F-7A48-489E-9C46-6B200505807F}" type="presOf" srcId="{097EF18B-37CA-4198-9355-54B786444726}" destId="{640B770A-C2F2-4468-AEF2-572AB628393A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27CAEEA2-5BEB-4194-AFA2-A1E563CE7F9F}" type="presParOf" srcId="{D433476B-D68D-4328-ADAC-B2895D3D50CF}" destId="{1E58A3BC-F1F7-40EE-89AA-32E802ED4BF7}" srcOrd="0" destOrd="0" presId="urn:microsoft.com/office/officeart/2005/8/layout/hierarchy3"/>
    <dgm:cxn modelId="{FF8EB49B-2017-43FF-A19E-6586EAD23F7D}" type="presParOf" srcId="{1E58A3BC-F1F7-40EE-89AA-32E802ED4BF7}" destId="{D21DF85A-45CA-4CE0-B0ED-CF4615475EE0}" srcOrd="0" destOrd="0" presId="urn:microsoft.com/office/officeart/2005/8/layout/hierarchy3"/>
    <dgm:cxn modelId="{D71D519D-491E-4512-8C3C-C8949E2C96AF}" type="presParOf" srcId="{D21DF85A-45CA-4CE0-B0ED-CF4615475EE0}" destId="{ECB1CA3E-26B8-4A39-AEF8-6F06E506D3C7}" srcOrd="0" destOrd="0" presId="urn:microsoft.com/office/officeart/2005/8/layout/hierarchy3"/>
    <dgm:cxn modelId="{7CF112A6-0182-4311-9C16-C0AECA714AC2}" type="presParOf" srcId="{D21DF85A-45CA-4CE0-B0ED-CF4615475EE0}" destId="{C7DDC059-89DD-4F99-A10D-9C975D60C8D8}" srcOrd="1" destOrd="0" presId="urn:microsoft.com/office/officeart/2005/8/layout/hierarchy3"/>
    <dgm:cxn modelId="{852EFA02-E166-4460-B31E-1098E5BC2816}" type="presParOf" srcId="{1E58A3BC-F1F7-40EE-89AA-32E802ED4BF7}" destId="{F784BE88-3DB9-4E87-AFCA-2ED0BF00DEA1}" srcOrd="1" destOrd="0" presId="urn:microsoft.com/office/officeart/2005/8/layout/hierarchy3"/>
    <dgm:cxn modelId="{D754315F-2BA7-4795-9B33-CF3E87A5F7EA}" type="presParOf" srcId="{F784BE88-3DB9-4E87-AFCA-2ED0BF00DEA1}" destId="{DE54552E-7233-4DA5-930C-9DAD77B4094A}" srcOrd="0" destOrd="0" presId="urn:microsoft.com/office/officeart/2005/8/layout/hierarchy3"/>
    <dgm:cxn modelId="{937F74DF-4533-490E-B5D6-03E01C9F1EBE}" type="presParOf" srcId="{F784BE88-3DB9-4E87-AFCA-2ED0BF00DEA1}" destId="{640B770A-C2F2-4468-AEF2-572AB62839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1" dirty="0" smtClean="0"/>
            <a:t>AUTOMATIZACIÓN DEL SISTEMA HIBRIDO DE GENERACIÓN DE ENERGÍA</a:t>
          </a:r>
          <a:endParaRPr lang="es-ES" sz="27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C" sz="1600" b="0" dirty="0" smtClean="0"/>
            <a:t>Señal PWM convertidor DC-DC</a:t>
          </a:r>
          <a:endParaRPr lang="es-ES" sz="1600" b="0" dirty="0" smtClean="0"/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11819" custLinFactY="-46533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64201" custLinFactY="-46689" custLinFactNeighborX="-48702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165C830-0EE3-4C3C-9185-A9988C2D9999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BFC0147-ABAE-4FDA-B66E-DDB62075FC14}" type="presOf" srcId="{E0A939E6-4872-43A1-B94C-B598BFDE38B3}" destId="{DE54552E-7233-4DA5-930C-9DAD77B4094A}" srcOrd="0" destOrd="0" presId="urn:microsoft.com/office/officeart/2005/8/layout/hierarchy3"/>
    <dgm:cxn modelId="{4A34B70F-F974-49DF-8005-0B1B86064179}" type="presOf" srcId="{097EF18B-37CA-4198-9355-54B786444726}" destId="{640B770A-C2F2-4468-AEF2-572AB628393A}" srcOrd="0" destOrd="0" presId="urn:microsoft.com/office/officeart/2005/8/layout/hierarchy3"/>
    <dgm:cxn modelId="{3504E364-80BD-4570-BCF5-1F02C1BC5481}" type="presOf" srcId="{7061F2FC-F2AB-4DE3-98B0-886576B4E2C6}" destId="{D433476B-D68D-4328-ADAC-B2895D3D50CF}" srcOrd="0" destOrd="0" presId="urn:microsoft.com/office/officeart/2005/8/layout/hierarchy3"/>
    <dgm:cxn modelId="{1FD30C4C-5137-48CE-80B9-62DC5063FC56}" type="presOf" srcId="{CB9964DC-5E01-4879-9733-CDEE2AB1D1F7}" destId="{ECB1CA3E-26B8-4A39-AEF8-6F06E506D3C7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064218B0-6EA4-48A1-BDC8-34C5C33F0309}" type="presParOf" srcId="{D433476B-D68D-4328-ADAC-B2895D3D50CF}" destId="{1E58A3BC-F1F7-40EE-89AA-32E802ED4BF7}" srcOrd="0" destOrd="0" presId="urn:microsoft.com/office/officeart/2005/8/layout/hierarchy3"/>
    <dgm:cxn modelId="{D1BFCD8E-9A35-4669-97BA-98B26D3ED17A}" type="presParOf" srcId="{1E58A3BC-F1F7-40EE-89AA-32E802ED4BF7}" destId="{D21DF85A-45CA-4CE0-B0ED-CF4615475EE0}" srcOrd="0" destOrd="0" presId="urn:microsoft.com/office/officeart/2005/8/layout/hierarchy3"/>
    <dgm:cxn modelId="{F9790512-5BD6-4EB0-9264-88604CF1E823}" type="presParOf" srcId="{D21DF85A-45CA-4CE0-B0ED-CF4615475EE0}" destId="{ECB1CA3E-26B8-4A39-AEF8-6F06E506D3C7}" srcOrd="0" destOrd="0" presId="urn:microsoft.com/office/officeart/2005/8/layout/hierarchy3"/>
    <dgm:cxn modelId="{E3509C09-3D35-4C2C-8A8F-A448B6B1A2E9}" type="presParOf" srcId="{D21DF85A-45CA-4CE0-B0ED-CF4615475EE0}" destId="{C7DDC059-89DD-4F99-A10D-9C975D60C8D8}" srcOrd="1" destOrd="0" presId="urn:microsoft.com/office/officeart/2005/8/layout/hierarchy3"/>
    <dgm:cxn modelId="{1F7AA073-32F9-4F43-BF41-C0A33FCFED18}" type="presParOf" srcId="{1E58A3BC-F1F7-40EE-89AA-32E802ED4BF7}" destId="{F784BE88-3DB9-4E87-AFCA-2ED0BF00DEA1}" srcOrd="1" destOrd="0" presId="urn:microsoft.com/office/officeart/2005/8/layout/hierarchy3"/>
    <dgm:cxn modelId="{C59CB701-1CD9-498D-BD0E-2A9C54B8BA71}" type="presParOf" srcId="{F784BE88-3DB9-4E87-AFCA-2ED0BF00DEA1}" destId="{DE54552E-7233-4DA5-930C-9DAD77B4094A}" srcOrd="0" destOrd="0" presId="urn:microsoft.com/office/officeart/2005/8/layout/hierarchy3"/>
    <dgm:cxn modelId="{FB107778-413E-4E5E-9A0E-1BBD142EE8A0}" type="presParOf" srcId="{F784BE88-3DB9-4E87-AFCA-2ED0BF00DEA1}" destId="{640B770A-C2F2-4468-AEF2-572AB62839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b="1" dirty="0" smtClean="0"/>
            <a:t>ANTECEDENTES</a:t>
          </a:r>
          <a:endParaRPr lang="es-ES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400" dirty="0" smtClean="0"/>
            <a:t>La contaminación ambiental en el mundo a causa de la obtención de fuentes de energía en base a combustibles fósiles, y al ser un recurso natural no renovable plantea la necesidad de búsqueda de energía que produzca en menor impacto con el medio </a:t>
          </a:r>
          <a:r>
            <a:rPr lang="es-ES" sz="1400" dirty="0" smtClean="0"/>
            <a:t>ambiente.</a:t>
          </a:r>
          <a:endParaRPr lang="es-ES" sz="1400" dirty="0" smtClean="0"/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55D91D73-C0F8-4259-9729-A13EDDC96B9C}">
      <dgm:prSet phldrT="[Texto]" custT="1"/>
      <dgm:spPr/>
      <dgm:t>
        <a:bodyPr/>
        <a:lstStyle/>
        <a:p>
          <a:pPr algn="just"/>
          <a:r>
            <a:rPr lang="es-ES" sz="1400" dirty="0" smtClean="0"/>
            <a:t>El departamento de Ciencias de la Energía y Mecánica cuenta con un </a:t>
          </a:r>
          <a:r>
            <a:rPr lang="es-ES" sz="1400" dirty="0" err="1" smtClean="0"/>
            <a:t>gasificador</a:t>
          </a:r>
          <a:r>
            <a:rPr lang="es-ES" sz="1400" dirty="0" smtClean="0"/>
            <a:t> de biomasa y un sistema fotovoltaico como resultado de proyectos de grado que sirven como herramientas de estudio y como base en investigación y/o desarrollo de nuevos proyectos en el ámbito de las energías renovables. </a:t>
          </a:r>
        </a:p>
      </dgm:t>
    </dgm:pt>
    <dgm:pt modelId="{42B21A69-85CE-4EB1-8B1B-FC2913C32664}" type="parTrans" cxnId="{283C930C-D38C-4514-B7DC-BA87C01F94F9}">
      <dgm:prSet/>
      <dgm:spPr/>
      <dgm:t>
        <a:bodyPr/>
        <a:lstStyle/>
        <a:p>
          <a:endParaRPr lang="es-EC"/>
        </a:p>
      </dgm:t>
    </dgm:pt>
    <dgm:pt modelId="{ED6FA76A-1AEE-49F8-9DB1-62F9B535DFC9}" type="sibTrans" cxnId="{283C930C-D38C-4514-B7DC-BA87C01F94F9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NeighborY="-5169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2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2" custScaleX="629458" custScaleY="145759" custLinFactNeighborX="-48702" custLinFactNeighborY="-100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CB7CBE-F75F-4F7A-B565-266B8295CB63}" type="pres">
      <dgm:prSet presAssocID="{42B21A69-85CE-4EB1-8B1B-FC2913C32664}" presName="Name13" presStyleLbl="parChTrans1D2" presStyleIdx="1" presStyleCnt="2"/>
      <dgm:spPr/>
      <dgm:t>
        <a:bodyPr/>
        <a:lstStyle/>
        <a:p>
          <a:endParaRPr lang="es-EC"/>
        </a:p>
      </dgm:t>
    </dgm:pt>
    <dgm:pt modelId="{A51F8E53-7B16-46A5-84A0-03972B032899}" type="pres">
      <dgm:prSet presAssocID="{55D91D73-C0F8-4259-9729-A13EDDC96B9C}" presName="childText" presStyleLbl="bgAcc1" presStyleIdx="1" presStyleCnt="2" custScaleX="629458" custScaleY="145759" custLinFactNeighborX="-48702" custLinFactNeighborY="-230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96B70FE-F619-4B7D-B7F3-A04F83381399}" type="presOf" srcId="{097EF18B-37CA-4198-9355-54B786444726}" destId="{640B770A-C2F2-4468-AEF2-572AB628393A}" srcOrd="0" destOrd="0" presId="urn:microsoft.com/office/officeart/2005/8/layout/hierarchy3"/>
    <dgm:cxn modelId="{7D7015CA-BC54-43AB-B042-E60F13AF2FD3}" type="presOf" srcId="{CB9964DC-5E01-4879-9733-CDEE2AB1D1F7}" destId="{C7DDC059-89DD-4F99-A10D-9C975D60C8D8}" srcOrd="1" destOrd="0" presId="urn:microsoft.com/office/officeart/2005/8/layout/hierarchy3"/>
    <dgm:cxn modelId="{283C930C-D38C-4514-B7DC-BA87C01F94F9}" srcId="{CB9964DC-5E01-4879-9733-CDEE2AB1D1F7}" destId="{55D91D73-C0F8-4259-9729-A13EDDC96B9C}" srcOrd="1" destOrd="0" parTransId="{42B21A69-85CE-4EB1-8B1B-FC2913C32664}" sibTransId="{ED6FA76A-1AEE-49F8-9DB1-62F9B535DFC9}"/>
    <dgm:cxn modelId="{5AF3BDE0-2262-435C-A55D-CFE53F92B712}" type="presOf" srcId="{E0A939E6-4872-43A1-B94C-B598BFDE38B3}" destId="{DE54552E-7233-4DA5-930C-9DAD77B4094A}" srcOrd="0" destOrd="0" presId="urn:microsoft.com/office/officeart/2005/8/layout/hierarchy3"/>
    <dgm:cxn modelId="{882857DF-9A28-49B5-A743-59E123A7B6D3}" type="presOf" srcId="{55D91D73-C0F8-4259-9729-A13EDDC96B9C}" destId="{A51F8E53-7B16-46A5-84A0-03972B032899}" srcOrd="0" destOrd="0" presId="urn:microsoft.com/office/officeart/2005/8/layout/hierarchy3"/>
    <dgm:cxn modelId="{D6E81861-CD6C-4ADF-92D3-29B955785653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98814D6-79D0-4D58-9A1D-72B7E8CF0444}" type="presOf" srcId="{42B21A69-85CE-4EB1-8B1B-FC2913C32664}" destId="{2ACB7CBE-F75F-4F7A-B565-266B8295CB63}" srcOrd="0" destOrd="0" presId="urn:microsoft.com/office/officeart/2005/8/layout/hierarchy3"/>
    <dgm:cxn modelId="{FB99F5EE-36C8-4FA0-997B-4F08F16F802B}" type="presOf" srcId="{CB9964DC-5E01-4879-9733-CDEE2AB1D1F7}" destId="{ECB1CA3E-26B8-4A39-AEF8-6F06E506D3C7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03991F5E-3F82-4A21-BBFD-6D74EEF68E4C}" type="presParOf" srcId="{D433476B-D68D-4328-ADAC-B2895D3D50CF}" destId="{1E58A3BC-F1F7-40EE-89AA-32E802ED4BF7}" srcOrd="0" destOrd="0" presId="urn:microsoft.com/office/officeart/2005/8/layout/hierarchy3"/>
    <dgm:cxn modelId="{841369D7-3309-4B2F-B1D4-DD2A0E5D3DAD}" type="presParOf" srcId="{1E58A3BC-F1F7-40EE-89AA-32E802ED4BF7}" destId="{D21DF85A-45CA-4CE0-B0ED-CF4615475EE0}" srcOrd="0" destOrd="0" presId="urn:microsoft.com/office/officeart/2005/8/layout/hierarchy3"/>
    <dgm:cxn modelId="{700276F8-9154-423F-ADEC-13D7BD1B8D6B}" type="presParOf" srcId="{D21DF85A-45CA-4CE0-B0ED-CF4615475EE0}" destId="{ECB1CA3E-26B8-4A39-AEF8-6F06E506D3C7}" srcOrd="0" destOrd="0" presId="urn:microsoft.com/office/officeart/2005/8/layout/hierarchy3"/>
    <dgm:cxn modelId="{80DAE6D5-4241-4765-9572-D3A37BC82781}" type="presParOf" srcId="{D21DF85A-45CA-4CE0-B0ED-CF4615475EE0}" destId="{C7DDC059-89DD-4F99-A10D-9C975D60C8D8}" srcOrd="1" destOrd="0" presId="urn:microsoft.com/office/officeart/2005/8/layout/hierarchy3"/>
    <dgm:cxn modelId="{F46A69EA-FEAE-4150-98B7-4E74C08A1E96}" type="presParOf" srcId="{1E58A3BC-F1F7-40EE-89AA-32E802ED4BF7}" destId="{F784BE88-3DB9-4E87-AFCA-2ED0BF00DEA1}" srcOrd="1" destOrd="0" presId="urn:microsoft.com/office/officeart/2005/8/layout/hierarchy3"/>
    <dgm:cxn modelId="{9E8D6860-EEE4-4A7D-9AE1-28CFF8F26C36}" type="presParOf" srcId="{F784BE88-3DB9-4E87-AFCA-2ED0BF00DEA1}" destId="{DE54552E-7233-4DA5-930C-9DAD77B4094A}" srcOrd="0" destOrd="0" presId="urn:microsoft.com/office/officeart/2005/8/layout/hierarchy3"/>
    <dgm:cxn modelId="{453EF3F0-77DF-424C-8FA7-CA564E6670FF}" type="presParOf" srcId="{F784BE88-3DB9-4E87-AFCA-2ED0BF00DEA1}" destId="{640B770A-C2F2-4468-AEF2-572AB628393A}" srcOrd="1" destOrd="0" presId="urn:microsoft.com/office/officeart/2005/8/layout/hierarchy3"/>
    <dgm:cxn modelId="{95801766-699C-4A71-9F9B-A46B8BD106B7}" type="presParOf" srcId="{F784BE88-3DB9-4E87-AFCA-2ED0BF00DEA1}" destId="{2ACB7CBE-F75F-4F7A-B565-266B8295CB63}" srcOrd="2" destOrd="0" presId="urn:microsoft.com/office/officeart/2005/8/layout/hierarchy3"/>
    <dgm:cxn modelId="{6DADA6BD-AFDF-40F4-B7F4-EAB2DE47104F}" type="presParOf" srcId="{F784BE88-3DB9-4E87-AFCA-2ED0BF00DEA1}" destId="{A51F8E53-7B16-46A5-84A0-03972B03289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1" dirty="0" smtClean="0"/>
            <a:t>OPTIMIZACIÓN DEL CONSUMO DE ENERGÍA</a:t>
          </a:r>
          <a:endParaRPr lang="es-ES" sz="27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smtClean="0"/>
            <a:t>El sistema del gasificador de biomasa siempre se encuentra generando energía.</a:t>
          </a:r>
          <a:endParaRPr lang="es-ES" sz="1600" dirty="0" smtClean="0"/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9F2DBA1-4355-447A-8A86-95645512E216}">
      <dgm:prSet phldrT="[Texto]" custT="1"/>
      <dgm:spPr/>
      <dgm:t>
        <a:bodyPr/>
        <a:lstStyle/>
        <a:p>
          <a:pPr algn="l"/>
          <a:r>
            <a:rPr lang="es-ES" sz="1600" dirty="0" smtClean="0"/>
            <a:t>El sistema fotovoltaico tiene dos estados:</a:t>
          </a:r>
        </a:p>
        <a:p>
          <a:pPr algn="l"/>
          <a:r>
            <a:rPr lang="es-ES" sz="1600" dirty="0" smtClean="0"/>
            <a:t>Carga: Es el estado durante el cual el sistema fotovoltaico carga el banco de baterías.</a:t>
          </a:r>
        </a:p>
        <a:p>
          <a:pPr algn="l"/>
          <a:r>
            <a:rPr lang="es-ES" sz="1600" dirty="0" smtClean="0"/>
            <a:t>Descarga: Es el estado durante el cual el banco de baterías realiza su descarga a través de una carga</a:t>
          </a:r>
          <a:endParaRPr lang="es-ES" sz="1600" b="0" dirty="0" smtClean="0"/>
        </a:p>
      </dgm:t>
    </dgm:pt>
    <dgm:pt modelId="{9D723BD3-DF17-4075-88EE-7CC7F1427261}" type="parTrans" cxnId="{35C6282C-5D8B-4E88-9415-92043D50625A}">
      <dgm:prSet/>
      <dgm:spPr/>
      <dgm:t>
        <a:bodyPr/>
        <a:lstStyle/>
        <a:p>
          <a:endParaRPr lang="es-EC"/>
        </a:p>
      </dgm:t>
    </dgm:pt>
    <dgm:pt modelId="{612D729F-A875-4ED4-905C-BBEC35554B8C}" type="sibTrans" cxnId="{35C6282C-5D8B-4E88-9415-92043D50625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11819" custLinFactNeighborY="-21273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2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2" custScaleX="629458" custScaleY="78730" custLinFactNeighborX="-32251" custLinFactNeighborY="334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1FB284-A53B-43C9-9345-AC23F52EB45D}" type="pres">
      <dgm:prSet presAssocID="{9D723BD3-DF17-4075-88EE-7CC7F1427261}" presName="Name13" presStyleLbl="parChTrans1D2" presStyleIdx="1" presStyleCnt="2"/>
      <dgm:spPr/>
      <dgm:t>
        <a:bodyPr/>
        <a:lstStyle/>
        <a:p>
          <a:endParaRPr lang="es-EC"/>
        </a:p>
      </dgm:t>
    </dgm:pt>
    <dgm:pt modelId="{29FA9AAA-662A-4536-9B24-488261AACB58}" type="pres">
      <dgm:prSet presAssocID="{D9F2DBA1-4355-447A-8A86-95645512E216}" presName="childText" presStyleLbl="bgAcc1" presStyleIdx="1" presStyleCnt="2" custScaleX="629458" custScaleY="210991" custLinFactNeighborX="-35409" custLinFactNeighborY="321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0B1DF34-A23E-4A50-AB00-B6A15371B0D8}" type="presOf" srcId="{E0A939E6-4872-43A1-B94C-B598BFDE38B3}" destId="{DE54552E-7233-4DA5-930C-9DAD77B4094A}" srcOrd="0" destOrd="0" presId="urn:microsoft.com/office/officeart/2005/8/layout/hierarchy3"/>
    <dgm:cxn modelId="{C13ECB5A-BFA4-47D6-BE75-5196BC26DF07}" type="presOf" srcId="{D9F2DBA1-4355-447A-8A86-95645512E216}" destId="{29FA9AAA-662A-4536-9B24-488261AACB58}" srcOrd="0" destOrd="0" presId="urn:microsoft.com/office/officeart/2005/8/layout/hierarchy3"/>
    <dgm:cxn modelId="{3B70780F-AA60-4B74-9A93-B16C6A8BC955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3388210-6E99-4F92-97BF-753A87645CC3}" type="presOf" srcId="{9D723BD3-DF17-4075-88EE-7CC7F1427261}" destId="{5E1FB284-A53B-43C9-9345-AC23F52EB45D}" srcOrd="0" destOrd="0" presId="urn:microsoft.com/office/officeart/2005/8/layout/hierarchy3"/>
    <dgm:cxn modelId="{584EDB07-A113-4C35-8A2B-12A67213E842}" type="presOf" srcId="{7061F2FC-F2AB-4DE3-98B0-886576B4E2C6}" destId="{D433476B-D68D-4328-ADAC-B2895D3D50CF}" srcOrd="0" destOrd="0" presId="urn:microsoft.com/office/officeart/2005/8/layout/hierarchy3"/>
    <dgm:cxn modelId="{9030216A-161F-4005-BB65-B51BC9CCD028}" type="presOf" srcId="{CB9964DC-5E01-4879-9733-CDEE2AB1D1F7}" destId="{C7DDC059-89DD-4F99-A10D-9C975D60C8D8}" srcOrd="1" destOrd="0" presId="urn:microsoft.com/office/officeart/2005/8/layout/hierarchy3"/>
    <dgm:cxn modelId="{35C6282C-5D8B-4E88-9415-92043D50625A}" srcId="{CB9964DC-5E01-4879-9733-CDEE2AB1D1F7}" destId="{D9F2DBA1-4355-447A-8A86-95645512E216}" srcOrd="1" destOrd="0" parTransId="{9D723BD3-DF17-4075-88EE-7CC7F1427261}" sibTransId="{612D729F-A875-4ED4-905C-BBEC35554B8C}"/>
    <dgm:cxn modelId="{EA5EBB17-0B10-4DD5-AC3E-CA97AB65014A}" type="presOf" srcId="{097EF18B-37CA-4198-9355-54B786444726}" destId="{640B770A-C2F2-4468-AEF2-572AB628393A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63D34FB6-155A-47ED-B7B3-EC555D1CEAD4}" type="presParOf" srcId="{D433476B-D68D-4328-ADAC-B2895D3D50CF}" destId="{1E58A3BC-F1F7-40EE-89AA-32E802ED4BF7}" srcOrd="0" destOrd="0" presId="urn:microsoft.com/office/officeart/2005/8/layout/hierarchy3"/>
    <dgm:cxn modelId="{D5D5F3AE-7E73-48FB-A8F6-E2AF528043D1}" type="presParOf" srcId="{1E58A3BC-F1F7-40EE-89AA-32E802ED4BF7}" destId="{D21DF85A-45CA-4CE0-B0ED-CF4615475EE0}" srcOrd="0" destOrd="0" presId="urn:microsoft.com/office/officeart/2005/8/layout/hierarchy3"/>
    <dgm:cxn modelId="{BA96B311-D1FF-4685-8CD1-1425E68F9F2D}" type="presParOf" srcId="{D21DF85A-45CA-4CE0-B0ED-CF4615475EE0}" destId="{ECB1CA3E-26B8-4A39-AEF8-6F06E506D3C7}" srcOrd="0" destOrd="0" presId="urn:microsoft.com/office/officeart/2005/8/layout/hierarchy3"/>
    <dgm:cxn modelId="{EA752423-E91A-4F62-8768-CC3A722B161D}" type="presParOf" srcId="{D21DF85A-45CA-4CE0-B0ED-CF4615475EE0}" destId="{C7DDC059-89DD-4F99-A10D-9C975D60C8D8}" srcOrd="1" destOrd="0" presId="urn:microsoft.com/office/officeart/2005/8/layout/hierarchy3"/>
    <dgm:cxn modelId="{5E2CAB70-FFEE-42A9-8852-F777C3E9CAB8}" type="presParOf" srcId="{1E58A3BC-F1F7-40EE-89AA-32E802ED4BF7}" destId="{F784BE88-3DB9-4E87-AFCA-2ED0BF00DEA1}" srcOrd="1" destOrd="0" presId="urn:microsoft.com/office/officeart/2005/8/layout/hierarchy3"/>
    <dgm:cxn modelId="{CF9CEBC6-5E1B-4B62-BDEE-9CCFB09E7355}" type="presParOf" srcId="{F784BE88-3DB9-4E87-AFCA-2ED0BF00DEA1}" destId="{DE54552E-7233-4DA5-930C-9DAD77B4094A}" srcOrd="0" destOrd="0" presId="urn:microsoft.com/office/officeart/2005/8/layout/hierarchy3"/>
    <dgm:cxn modelId="{67BE9D0C-0108-4C58-A4B2-78B7CF0B3ACB}" type="presParOf" srcId="{F784BE88-3DB9-4E87-AFCA-2ED0BF00DEA1}" destId="{640B770A-C2F2-4468-AEF2-572AB628393A}" srcOrd="1" destOrd="0" presId="urn:microsoft.com/office/officeart/2005/8/layout/hierarchy3"/>
    <dgm:cxn modelId="{18AF1552-3536-403D-9308-2209F4BB3747}" type="presParOf" srcId="{F784BE88-3DB9-4E87-AFCA-2ED0BF00DEA1}" destId="{5E1FB284-A53B-43C9-9345-AC23F52EB45D}" srcOrd="2" destOrd="0" presId="urn:microsoft.com/office/officeart/2005/8/layout/hierarchy3"/>
    <dgm:cxn modelId="{BB9E2B04-D760-4247-B6E8-27E8F0D1E9E3}" type="presParOf" srcId="{F784BE88-3DB9-4E87-AFCA-2ED0BF00DEA1}" destId="{29FA9AAA-662A-4536-9B24-488261AACB5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1" dirty="0" smtClean="0"/>
            <a:t>OPTIMIZACIÓN DEL CONSUMO DE ENERGÍA</a:t>
          </a:r>
          <a:endParaRPr lang="es-ES" sz="27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dirty="0" smtClean="0"/>
            <a:t>Modos Operación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BDF0BEFC-97A5-498A-9A6D-393402C825B7}">
      <dgm:prSet phldrT="[Texto]" custT="1"/>
      <dgm:spPr/>
      <dgm:t>
        <a:bodyPr/>
        <a:lstStyle/>
        <a:p>
          <a:pPr algn="l"/>
          <a:r>
            <a:rPr lang="es-ES" sz="1600" dirty="0" smtClean="0"/>
            <a:t>El sistema fotovoltaico se encuentra en el estado de carga</a:t>
          </a:r>
        </a:p>
        <a:p>
          <a:pPr algn="l"/>
          <a:r>
            <a:rPr lang="es-ES" sz="1600" dirty="0" smtClean="0"/>
            <a:t>El sistema fotovoltaico se encuentra en el estado de descarga, teniendo las siguientes opciones:</a:t>
          </a:r>
        </a:p>
        <a:p>
          <a:pPr algn="l"/>
          <a:r>
            <a:rPr lang="es-ES" sz="1600" dirty="0" smtClean="0"/>
            <a:t>            El sistema fotovoltaico asume toda la potencia.</a:t>
          </a:r>
        </a:p>
        <a:p>
          <a:pPr algn="l"/>
          <a:r>
            <a:rPr lang="es-ES" sz="1600" dirty="0" smtClean="0"/>
            <a:t>            El sistema de </a:t>
          </a:r>
          <a:r>
            <a:rPr lang="es-ES" sz="1600" dirty="0" err="1" smtClean="0"/>
            <a:t>gasificador</a:t>
          </a:r>
          <a:r>
            <a:rPr lang="es-ES" sz="1600" dirty="0" smtClean="0"/>
            <a:t> de biomasa asume toda la potencia</a:t>
          </a:r>
        </a:p>
        <a:p>
          <a:pPr algn="l"/>
          <a:r>
            <a:rPr lang="es-ES" sz="1600" dirty="0" smtClean="0"/>
            <a:t>             Tanto el sistema de </a:t>
          </a:r>
          <a:r>
            <a:rPr lang="es-ES" sz="1600" dirty="0" err="1" smtClean="0"/>
            <a:t>gasificador</a:t>
          </a:r>
          <a:r>
            <a:rPr lang="es-ES" sz="1600" dirty="0" smtClean="0"/>
            <a:t> de biomasa como el sistema fotovoltaico                  asumen la potencia que la carga consume</a:t>
          </a:r>
        </a:p>
      </dgm:t>
    </dgm:pt>
    <dgm:pt modelId="{82A1450A-64F7-4B14-8EFB-A8BF5A50423C}" type="parTrans" cxnId="{B075F803-A716-4EC1-91BA-0433A3A150C6}">
      <dgm:prSet/>
      <dgm:spPr/>
      <dgm:t>
        <a:bodyPr/>
        <a:lstStyle/>
        <a:p>
          <a:endParaRPr lang="es-EC"/>
        </a:p>
      </dgm:t>
    </dgm:pt>
    <dgm:pt modelId="{30799F81-1956-4F1F-9E61-9BD47D58583D}" type="sibTrans" cxnId="{B075F803-A716-4EC1-91BA-0433A3A150C6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3" custLinFactY="-52710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2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2" custScaleX="629458" custScaleY="78730" custLinFactNeighborX="-32251" custLinFactNeighborY="-59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A2454E-FFB4-4650-9DF2-BCF6E3027289}" type="pres">
      <dgm:prSet presAssocID="{82A1450A-64F7-4B14-8EFB-A8BF5A50423C}" presName="Name13" presStyleLbl="parChTrans1D2" presStyleIdx="1" presStyleCnt="2"/>
      <dgm:spPr/>
      <dgm:t>
        <a:bodyPr/>
        <a:lstStyle/>
        <a:p>
          <a:endParaRPr lang="es-EC"/>
        </a:p>
      </dgm:t>
    </dgm:pt>
    <dgm:pt modelId="{6D8A80E7-595B-42A7-86C6-350217A2EEB3}" type="pres">
      <dgm:prSet presAssocID="{BDF0BEFC-97A5-498A-9A6D-393402C825B7}" presName="childText" presStyleLbl="bgAcc1" presStyleIdx="1" presStyleCnt="2" custScaleX="629458" custScaleY="316617" custLinFactNeighborX="-32251" custLinFactNeighborY="54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7E1306-2123-4DD9-B9AF-E68F4AB0ADC8}" type="presOf" srcId="{E0A939E6-4872-43A1-B94C-B598BFDE38B3}" destId="{DE54552E-7233-4DA5-930C-9DAD77B4094A}" srcOrd="0" destOrd="0" presId="urn:microsoft.com/office/officeart/2005/8/layout/hierarchy3"/>
    <dgm:cxn modelId="{81347856-DBC0-446C-9A8A-016C283F0548}" type="presOf" srcId="{7061F2FC-F2AB-4DE3-98B0-886576B4E2C6}" destId="{D433476B-D68D-4328-ADAC-B2895D3D50CF}" srcOrd="0" destOrd="0" presId="urn:microsoft.com/office/officeart/2005/8/layout/hierarchy3"/>
    <dgm:cxn modelId="{72EA5B9F-0ABB-4441-AA3D-70E06BE47890}" type="presOf" srcId="{CB9964DC-5E01-4879-9733-CDEE2AB1D1F7}" destId="{C7DDC059-89DD-4F99-A10D-9C975D60C8D8}" srcOrd="1" destOrd="0" presId="urn:microsoft.com/office/officeart/2005/8/layout/hierarchy3"/>
    <dgm:cxn modelId="{854F05DA-A191-4C76-8972-3F43E05BEDA0}" type="presOf" srcId="{82A1450A-64F7-4B14-8EFB-A8BF5A50423C}" destId="{54A2454E-FFB4-4650-9DF2-BCF6E3027289}" srcOrd="0" destOrd="0" presId="urn:microsoft.com/office/officeart/2005/8/layout/hierarchy3"/>
    <dgm:cxn modelId="{5B0A6A99-9A54-4CCD-A115-4C4ABA23072B}" type="presOf" srcId="{CB9964DC-5E01-4879-9733-CDEE2AB1D1F7}" destId="{ECB1CA3E-26B8-4A39-AEF8-6F06E506D3C7}" srcOrd="0" destOrd="0" presId="urn:microsoft.com/office/officeart/2005/8/layout/hierarchy3"/>
    <dgm:cxn modelId="{8B412DFA-E8A4-4492-8AA5-600C64F72E1D}" type="presOf" srcId="{097EF18B-37CA-4198-9355-54B786444726}" destId="{640B770A-C2F2-4468-AEF2-572AB628393A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B075F803-A716-4EC1-91BA-0433A3A150C6}" srcId="{CB9964DC-5E01-4879-9733-CDEE2AB1D1F7}" destId="{BDF0BEFC-97A5-498A-9A6D-393402C825B7}" srcOrd="1" destOrd="0" parTransId="{82A1450A-64F7-4B14-8EFB-A8BF5A50423C}" sibTransId="{30799F81-1956-4F1F-9E61-9BD47D58583D}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8E7C1939-F7A2-4587-B3D5-FFD6D6FF9FFD}" type="presOf" srcId="{BDF0BEFC-97A5-498A-9A6D-393402C825B7}" destId="{6D8A80E7-595B-42A7-86C6-350217A2EEB3}" srcOrd="0" destOrd="0" presId="urn:microsoft.com/office/officeart/2005/8/layout/hierarchy3"/>
    <dgm:cxn modelId="{6890D3FC-0840-4778-9620-249F46379C94}" type="presParOf" srcId="{D433476B-D68D-4328-ADAC-B2895D3D50CF}" destId="{1E58A3BC-F1F7-40EE-89AA-32E802ED4BF7}" srcOrd="0" destOrd="0" presId="urn:microsoft.com/office/officeart/2005/8/layout/hierarchy3"/>
    <dgm:cxn modelId="{BD536448-546D-44F7-980E-2D77C3AF32F8}" type="presParOf" srcId="{1E58A3BC-F1F7-40EE-89AA-32E802ED4BF7}" destId="{D21DF85A-45CA-4CE0-B0ED-CF4615475EE0}" srcOrd="0" destOrd="0" presId="urn:microsoft.com/office/officeart/2005/8/layout/hierarchy3"/>
    <dgm:cxn modelId="{364A718D-3A69-4C17-BACF-9DB58303109F}" type="presParOf" srcId="{D21DF85A-45CA-4CE0-B0ED-CF4615475EE0}" destId="{ECB1CA3E-26B8-4A39-AEF8-6F06E506D3C7}" srcOrd="0" destOrd="0" presId="urn:microsoft.com/office/officeart/2005/8/layout/hierarchy3"/>
    <dgm:cxn modelId="{79A3F4CF-18C3-4548-8B98-51E386BDFC30}" type="presParOf" srcId="{D21DF85A-45CA-4CE0-B0ED-CF4615475EE0}" destId="{C7DDC059-89DD-4F99-A10D-9C975D60C8D8}" srcOrd="1" destOrd="0" presId="urn:microsoft.com/office/officeart/2005/8/layout/hierarchy3"/>
    <dgm:cxn modelId="{334B168F-DAAB-491F-A3E9-0B86E3258DF4}" type="presParOf" srcId="{1E58A3BC-F1F7-40EE-89AA-32E802ED4BF7}" destId="{F784BE88-3DB9-4E87-AFCA-2ED0BF00DEA1}" srcOrd="1" destOrd="0" presId="urn:microsoft.com/office/officeart/2005/8/layout/hierarchy3"/>
    <dgm:cxn modelId="{4E656A4F-6C1A-472F-BF46-BE5C96D5D0D5}" type="presParOf" srcId="{F784BE88-3DB9-4E87-AFCA-2ED0BF00DEA1}" destId="{DE54552E-7233-4DA5-930C-9DAD77B4094A}" srcOrd="0" destOrd="0" presId="urn:microsoft.com/office/officeart/2005/8/layout/hierarchy3"/>
    <dgm:cxn modelId="{B11E5DE4-D82F-462E-8CDC-A90FBDD07FF8}" type="presParOf" srcId="{F784BE88-3DB9-4E87-AFCA-2ED0BF00DEA1}" destId="{640B770A-C2F2-4468-AEF2-572AB628393A}" srcOrd="1" destOrd="0" presId="urn:microsoft.com/office/officeart/2005/8/layout/hierarchy3"/>
    <dgm:cxn modelId="{68626D3A-6D14-4B3F-BA54-32F9F807E1DC}" type="presParOf" srcId="{F784BE88-3DB9-4E87-AFCA-2ED0BF00DEA1}" destId="{54A2454E-FFB4-4650-9DF2-BCF6E3027289}" srcOrd="2" destOrd="0" presId="urn:microsoft.com/office/officeart/2005/8/layout/hierarchy3"/>
    <dgm:cxn modelId="{C5F2EFF2-EBF2-4806-8788-AAAA291EA298}" type="presParOf" srcId="{F784BE88-3DB9-4E87-AFCA-2ED0BF00DEA1}" destId="{6D8A80E7-595B-42A7-86C6-350217A2EEB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1" dirty="0" smtClean="0"/>
            <a:t>OPTIMIZACIÓN DEL CONSUMO DE ENERGÍA</a:t>
          </a:r>
          <a:endParaRPr lang="es-ES" sz="2700" b="1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b="0" dirty="0" smtClean="0">
              <a:hlinkClick xmlns:r="http://schemas.openxmlformats.org/officeDocument/2006/relationships" r:id="rId1" action="ppaction://hlinkfile"/>
            </a:rPr>
            <a:t>Diagrama de flujo</a:t>
          </a:r>
          <a:endParaRPr lang="es-ES" sz="1600" b="0" dirty="0" smtClean="0"/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3" custLinFactY="-52710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78730" custLinFactY="-53954" custLinFactNeighborX="-32251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794DDCA-0571-4FB3-B8D7-3B7123FCC53D}" type="presOf" srcId="{CB9964DC-5E01-4879-9733-CDEE2AB1D1F7}" destId="{ECB1CA3E-26B8-4A39-AEF8-6F06E506D3C7}" srcOrd="0" destOrd="0" presId="urn:microsoft.com/office/officeart/2005/8/layout/hierarchy3"/>
    <dgm:cxn modelId="{827AB1EE-B06F-4C5F-B9F1-F9CE7C17C9DB}" type="presOf" srcId="{E0A939E6-4872-43A1-B94C-B598BFDE38B3}" destId="{DE54552E-7233-4DA5-930C-9DAD77B4094A}" srcOrd="0" destOrd="0" presId="urn:microsoft.com/office/officeart/2005/8/layout/hierarchy3"/>
    <dgm:cxn modelId="{F2225159-AF2F-4B45-8758-08D964E54A15}" type="presOf" srcId="{7061F2FC-F2AB-4DE3-98B0-886576B4E2C6}" destId="{D433476B-D68D-4328-ADAC-B2895D3D50CF}" srcOrd="0" destOrd="0" presId="urn:microsoft.com/office/officeart/2005/8/layout/hierarchy3"/>
    <dgm:cxn modelId="{CF822A97-FD3E-46C8-A00E-2436A1C23098}" type="presOf" srcId="{CB9964DC-5E01-4879-9733-CDEE2AB1D1F7}" destId="{C7DDC059-89DD-4F99-A10D-9C975D60C8D8}" srcOrd="1" destOrd="0" presId="urn:microsoft.com/office/officeart/2005/8/layout/hierarchy3"/>
    <dgm:cxn modelId="{4EA94505-58AC-4598-AF74-4A4ACD4B537A}" type="presOf" srcId="{097EF18B-37CA-4198-9355-54B786444726}" destId="{640B770A-C2F2-4468-AEF2-572AB628393A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3D624C3D-8E83-46F5-B94C-B4EFE48A59B6}" type="presParOf" srcId="{D433476B-D68D-4328-ADAC-B2895D3D50CF}" destId="{1E58A3BC-F1F7-40EE-89AA-32E802ED4BF7}" srcOrd="0" destOrd="0" presId="urn:microsoft.com/office/officeart/2005/8/layout/hierarchy3"/>
    <dgm:cxn modelId="{7A1539D5-602B-49A6-A0FD-92C1B5AF5F83}" type="presParOf" srcId="{1E58A3BC-F1F7-40EE-89AA-32E802ED4BF7}" destId="{D21DF85A-45CA-4CE0-B0ED-CF4615475EE0}" srcOrd="0" destOrd="0" presId="urn:microsoft.com/office/officeart/2005/8/layout/hierarchy3"/>
    <dgm:cxn modelId="{EB976543-F103-4173-A10E-5A44576DD9FF}" type="presParOf" srcId="{D21DF85A-45CA-4CE0-B0ED-CF4615475EE0}" destId="{ECB1CA3E-26B8-4A39-AEF8-6F06E506D3C7}" srcOrd="0" destOrd="0" presId="urn:microsoft.com/office/officeart/2005/8/layout/hierarchy3"/>
    <dgm:cxn modelId="{24356041-0118-48D2-AE28-4239AAB06044}" type="presParOf" srcId="{D21DF85A-45CA-4CE0-B0ED-CF4615475EE0}" destId="{C7DDC059-89DD-4F99-A10D-9C975D60C8D8}" srcOrd="1" destOrd="0" presId="urn:microsoft.com/office/officeart/2005/8/layout/hierarchy3"/>
    <dgm:cxn modelId="{B0588353-1F43-4014-BF6A-99A301955405}" type="presParOf" srcId="{1E58A3BC-F1F7-40EE-89AA-32E802ED4BF7}" destId="{F784BE88-3DB9-4E87-AFCA-2ED0BF00DEA1}" srcOrd="1" destOrd="0" presId="urn:microsoft.com/office/officeart/2005/8/layout/hierarchy3"/>
    <dgm:cxn modelId="{03B0EC5E-C676-4D5B-A346-330A45C190A9}" type="presParOf" srcId="{F784BE88-3DB9-4E87-AFCA-2ED0BF00DEA1}" destId="{DE54552E-7233-4DA5-930C-9DAD77B4094A}" srcOrd="0" destOrd="0" presId="urn:microsoft.com/office/officeart/2005/8/layout/hierarchy3"/>
    <dgm:cxn modelId="{3A4FD651-E110-491F-AED2-37C4506CF7C2}" type="presParOf" srcId="{F784BE88-3DB9-4E87-AFCA-2ED0BF00DEA1}" destId="{640B770A-C2F2-4468-AEF2-572AB62839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ctr"/>
          <a:r>
            <a:rPr lang="es-ES" sz="2900" b="0" dirty="0" smtClean="0"/>
            <a:t>ANALISIS DE RESULTADOS</a:t>
          </a:r>
          <a:endParaRPr lang="es-ES" sz="29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3915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B56DAD8-CABA-42E9-9B0F-835F535192DE}" type="presOf" srcId="{7061F2FC-F2AB-4DE3-98B0-886576B4E2C6}" destId="{D433476B-D68D-4328-ADAC-B2895D3D50CF}" srcOrd="0" destOrd="0" presId="urn:microsoft.com/office/officeart/2005/8/layout/hierarchy3"/>
    <dgm:cxn modelId="{5643CEAC-A12C-412F-A445-50111169030F}" type="presOf" srcId="{CB9964DC-5E01-4879-9733-CDEE2AB1D1F7}" destId="{ECB1CA3E-26B8-4A39-AEF8-6F06E506D3C7}" srcOrd="0" destOrd="0" presId="urn:microsoft.com/office/officeart/2005/8/layout/hierarchy3"/>
    <dgm:cxn modelId="{2115B8D2-C3A0-4191-8F49-1984513DB448}" type="presOf" srcId="{CB9964DC-5E01-4879-9733-CDEE2AB1D1F7}" destId="{C7DDC059-89DD-4F99-A10D-9C975D60C8D8}" srcOrd="1" destOrd="0" presId="urn:microsoft.com/office/officeart/2005/8/layout/hierarchy3"/>
    <dgm:cxn modelId="{09268E39-3BB8-4F6A-BCFD-36E48A3B923B}" type="presParOf" srcId="{D433476B-D68D-4328-ADAC-B2895D3D50CF}" destId="{1E58A3BC-F1F7-40EE-89AA-32E802ED4BF7}" srcOrd="0" destOrd="0" presId="urn:microsoft.com/office/officeart/2005/8/layout/hierarchy3"/>
    <dgm:cxn modelId="{2BEDA476-49DC-4F90-A939-A1D07E4B7143}" type="presParOf" srcId="{1E58A3BC-F1F7-40EE-89AA-32E802ED4BF7}" destId="{D21DF85A-45CA-4CE0-B0ED-CF4615475EE0}" srcOrd="0" destOrd="0" presId="urn:microsoft.com/office/officeart/2005/8/layout/hierarchy3"/>
    <dgm:cxn modelId="{1836F6DE-93A1-41DB-957C-10C3EC856622}" type="presParOf" srcId="{D21DF85A-45CA-4CE0-B0ED-CF4615475EE0}" destId="{ECB1CA3E-26B8-4A39-AEF8-6F06E506D3C7}" srcOrd="0" destOrd="0" presId="urn:microsoft.com/office/officeart/2005/8/layout/hierarchy3"/>
    <dgm:cxn modelId="{6180C689-4A98-4ECA-9ED9-190F399A6295}" type="presParOf" srcId="{D21DF85A-45CA-4CE0-B0ED-CF4615475EE0}" destId="{C7DDC059-89DD-4F99-A10D-9C975D60C8D8}" srcOrd="1" destOrd="0" presId="urn:microsoft.com/office/officeart/2005/8/layout/hierarchy3"/>
    <dgm:cxn modelId="{AE7BBB07-A586-498C-91D9-9D1CD4F7F797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0" dirty="0" smtClean="0"/>
            <a:t>SISTEMA DE ENERGÍA GASIFICADOR DE BIOMASA </a:t>
          </a:r>
          <a:endParaRPr lang="es-ES" sz="27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b="0" dirty="0" smtClean="0"/>
            <a:t>Generador a Gasolina 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3" custLinFactY="-52710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78730" custLinFactY="-53954" custLinFactNeighborX="-32251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153DB10-F23F-4F26-98DC-AC463DB3BF4D}" type="presOf" srcId="{CB9964DC-5E01-4879-9733-CDEE2AB1D1F7}" destId="{C7DDC059-89DD-4F99-A10D-9C975D60C8D8}" srcOrd="1" destOrd="0" presId="urn:microsoft.com/office/officeart/2005/8/layout/hierarchy3"/>
    <dgm:cxn modelId="{472BBA42-14A1-42E6-A7EA-0CDF50664760}" type="presOf" srcId="{097EF18B-37CA-4198-9355-54B786444726}" destId="{640B770A-C2F2-4468-AEF2-572AB628393A}" srcOrd="0" destOrd="0" presId="urn:microsoft.com/office/officeart/2005/8/layout/hierarchy3"/>
    <dgm:cxn modelId="{CBAA3F08-EF05-4359-B361-B7DFAF12C3AC}" type="presOf" srcId="{E0A939E6-4872-43A1-B94C-B598BFDE38B3}" destId="{DE54552E-7233-4DA5-930C-9DAD77B4094A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B8A4765C-9B82-41BB-82D4-999A458CFC74}" type="presOf" srcId="{CB9964DC-5E01-4879-9733-CDEE2AB1D1F7}" destId="{ECB1CA3E-26B8-4A39-AEF8-6F06E506D3C7}" srcOrd="0" destOrd="0" presId="urn:microsoft.com/office/officeart/2005/8/layout/hierarchy3"/>
    <dgm:cxn modelId="{5F5DD16C-194B-4A49-BB4C-4573D28672CA}" type="presOf" srcId="{7061F2FC-F2AB-4DE3-98B0-886576B4E2C6}" destId="{D433476B-D68D-4328-ADAC-B2895D3D50CF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69C077E4-B07F-4DB7-BFCA-06F5695E9A2A}" type="presParOf" srcId="{D433476B-D68D-4328-ADAC-B2895D3D50CF}" destId="{1E58A3BC-F1F7-40EE-89AA-32E802ED4BF7}" srcOrd="0" destOrd="0" presId="urn:microsoft.com/office/officeart/2005/8/layout/hierarchy3"/>
    <dgm:cxn modelId="{78405A5B-B8C4-40ED-AF88-09A54432B8A1}" type="presParOf" srcId="{1E58A3BC-F1F7-40EE-89AA-32E802ED4BF7}" destId="{D21DF85A-45CA-4CE0-B0ED-CF4615475EE0}" srcOrd="0" destOrd="0" presId="urn:microsoft.com/office/officeart/2005/8/layout/hierarchy3"/>
    <dgm:cxn modelId="{C6C8B0E7-AB33-44AD-B490-F81FEFBA56A6}" type="presParOf" srcId="{D21DF85A-45CA-4CE0-B0ED-CF4615475EE0}" destId="{ECB1CA3E-26B8-4A39-AEF8-6F06E506D3C7}" srcOrd="0" destOrd="0" presId="urn:microsoft.com/office/officeart/2005/8/layout/hierarchy3"/>
    <dgm:cxn modelId="{405E217A-7CA5-4F3D-AC3D-983FED26F4F1}" type="presParOf" srcId="{D21DF85A-45CA-4CE0-B0ED-CF4615475EE0}" destId="{C7DDC059-89DD-4F99-A10D-9C975D60C8D8}" srcOrd="1" destOrd="0" presId="urn:microsoft.com/office/officeart/2005/8/layout/hierarchy3"/>
    <dgm:cxn modelId="{9BCF92DD-926C-44F4-ABE3-19BD4AE0F2F7}" type="presParOf" srcId="{1E58A3BC-F1F7-40EE-89AA-32E802ED4BF7}" destId="{F784BE88-3DB9-4E87-AFCA-2ED0BF00DEA1}" srcOrd="1" destOrd="0" presId="urn:microsoft.com/office/officeart/2005/8/layout/hierarchy3"/>
    <dgm:cxn modelId="{04087EB5-A9CB-4895-BDA9-8168F86BEED7}" type="presParOf" srcId="{F784BE88-3DB9-4E87-AFCA-2ED0BF00DEA1}" destId="{DE54552E-7233-4DA5-930C-9DAD77B4094A}" srcOrd="0" destOrd="0" presId="urn:microsoft.com/office/officeart/2005/8/layout/hierarchy3"/>
    <dgm:cxn modelId="{D37C712F-FC70-426E-A87C-555DD7AFFA0A}" type="presParOf" srcId="{F784BE88-3DB9-4E87-AFCA-2ED0BF00DEA1}" destId="{640B770A-C2F2-4468-AEF2-572AB628393A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0" dirty="0" smtClean="0"/>
            <a:t>SISTEMA DE ENERGÍA GASIFICADOR DE BIOMASA </a:t>
          </a:r>
          <a:endParaRPr lang="es-ES" sz="27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b="0" dirty="0" smtClean="0"/>
            <a:t>Generador a biogás 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3" custLinFactY="-84817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78730" custLinFactY="-100000" custLinFactNeighborX="-32251" custLinFactNeighborY="-1004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036E9ED-BFB1-4FC4-A4C3-746ACC130351}" type="presOf" srcId="{CB9964DC-5E01-4879-9733-CDEE2AB1D1F7}" destId="{C7DDC059-89DD-4F99-A10D-9C975D60C8D8}" srcOrd="1" destOrd="0" presId="urn:microsoft.com/office/officeart/2005/8/layout/hierarchy3"/>
    <dgm:cxn modelId="{23261201-C595-4C44-ACA5-2ED810B9DF37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BCC160B-781E-4DF2-954D-6DE41939DDC1}" type="presOf" srcId="{097EF18B-37CA-4198-9355-54B786444726}" destId="{640B770A-C2F2-4468-AEF2-572AB628393A}" srcOrd="0" destOrd="0" presId="urn:microsoft.com/office/officeart/2005/8/layout/hierarchy3"/>
    <dgm:cxn modelId="{58ECDD90-B273-4AC5-BBA7-7507E1194D4F}" type="presOf" srcId="{E0A939E6-4872-43A1-B94C-B598BFDE38B3}" destId="{DE54552E-7233-4DA5-930C-9DAD77B4094A}" srcOrd="0" destOrd="0" presId="urn:microsoft.com/office/officeart/2005/8/layout/hierarchy3"/>
    <dgm:cxn modelId="{8F6F2104-AE4D-4B59-BE04-EEDB705AFDBD}" type="presOf" srcId="{CB9964DC-5E01-4879-9733-CDEE2AB1D1F7}" destId="{ECB1CA3E-26B8-4A39-AEF8-6F06E506D3C7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6302A8C3-C827-4939-9F1D-86F2411410B7}" type="presParOf" srcId="{D433476B-D68D-4328-ADAC-B2895D3D50CF}" destId="{1E58A3BC-F1F7-40EE-89AA-32E802ED4BF7}" srcOrd="0" destOrd="0" presId="urn:microsoft.com/office/officeart/2005/8/layout/hierarchy3"/>
    <dgm:cxn modelId="{99D67E59-BE6A-4A75-ADCF-918ED0405F75}" type="presParOf" srcId="{1E58A3BC-F1F7-40EE-89AA-32E802ED4BF7}" destId="{D21DF85A-45CA-4CE0-B0ED-CF4615475EE0}" srcOrd="0" destOrd="0" presId="urn:microsoft.com/office/officeart/2005/8/layout/hierarchy3"/>
    <dgm:cxn modelId="{D48E87DB-A812-4AB1-9ED3-1C506B9375EA}" type="presParOf" srcId="{D21DF85A-45CA-4CE0-B0ED-CF4615475EE0}" destId="{ECB1CA3E-26B8-4A39-AEF8-6F06E506D3C7}" srcOrd="0" destOrd="0" presId="urn:microsoft.com/office/officeart/2005/8/layout/hierarchy3"/>
    <dgm:cxn modelId="{A1A9813D-0815-40D2-B3F4-3C091BDEA2FE}" type="presParOf" srcId="{D21DF85A-45CA-4CE0-B0ED-CF4615475EE0}" destId="{C7DDC059-89DD-4F99-A10D-9C975D60C8D8}" srcOrd="1" destOrd="0" presId="urn:microsoft.com/office/officeart/2005/8/layout/hierarchy3"/>
    <dgm:cxn modelId="{EE2AA59A-9320-4582-9AFC-1F6C4A55013B}" type="presParOf" srcId="{1E58A3BC-F1F7-40EE-89AA-32E802ED4BF7}" destId="{F784BE88-3DB9-4E87-AFCA-2ED0BF00DEA1}" srcOrd="1" destOrd="0" presId="urn:microsoft.com/office/officeart/2005/8/layout/hierarchy3"/>
    <dgm:cxn modelId="{DD07234A-0EBD-473E-AB2A-E1F7166F0FC0}" type="presParOf" srcId="{F784BE88-3DB9-4E87-AFCA-2ED0BF00DEA1}" destId="{DE54552E-7233-4DA5-930C-9DAD77B4094A}" srcOrd="0" destOrd="0" presId="urn:microsoft.com/office/officeart/2005/8/layout/hierarchy3"/>
    <dgm:cxn modelId="{83CB2D1E-5FA7-44F4-844C-CCFF5C56524F}" type="presParOf" srcId="{F784BE88-3DB9-4E87-AFCA-2ED0BF00DEA1}" destId="{640B770A-C2F2-4468-AEF2-572AB628393A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0" dirty="0" smtClean="0"/>
            <a:t>SISTEMA DE ENERGÍA GASIFICADOR DE BIOMASA </a:t>
          </a:r>
          <a:endParaRPr lang="es-ES" sz="27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b="0" dirty="0" smtClean="0"/>
            <a:t>Rectificador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3" custLinFactY="-84817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78730" custLinFactY="-89097" custLinFactNeighborX="-32251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E24958-F19C-4467-BF86-CA0F85A9114F}" type="presOf" srcId="{CB9964DC-5E01-4879-9733-CDEE2AB1D1F7}" destId="{ECB1CA3E-26B8-4A39-AEF8-6F06E506D3C7}" srcOrd="0" destOrd="0" presId="urn:microsoft.com/office/officeart/2005/8/layout/hierarchy3"/>
    <dgm:cxn modelId="{A61424FB-9662-4101-98EB-551507FB78BA}" type="presOf" srcId="{E0A939E6-4872-43A1-B94C-B598BFDE38B3}" destId="{DE54552E-7233-4DA5-930C-9DAD77B4094A}" srcOrd="0" destOrd="0" presId="urn:microsoft.com/office/officeart/2005/8/layout/hierarchy3"/>
    <dgm:cxn modelId="{857FD84D-0C0D-4237-943E-6B443C61929A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C81A0DB-DDCB-4037-8158-649524B9403F}" type="presOf" srcId="{097EF18B-37CA-4198-9355-54B786444726}" destId="{640B770A-C2F2-4468-AEF2-572AB628393A}" srcOrd="0" destOrd="0" presId="urn:microsoft.com/office/officeart/2005/8/layout/hierarchy3"/>
    <dgm:cxn modelId="{742E8DE9-0EBD-49CA-AE04-362B8D56129B}" type="presOf" srcId="{CB9964DC-5E01-4879-9733-CDEE2AB1D1F7}" destId="{C7DDC059-89DD-4F99-A10D-9C975D60C8D8}" srcOrd="1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8A386CBC-92B5-4F73-BDD9-2D8704D043C7}" type="presParOf" srcId="{D433476B-D68D-4328-ADAC-B2895D3D50CF}" destId="{1E58A3BC-F1F7-40EE-89AA-32E802ED4BF7}" srcOrd="0" destOrd="0" presId="urn:microsoft.com/office/officeart/2005/8/layout/hierarchy3"/>
    <dgm:cxn modelId="{8184F9E9-A48F-4BD2-A470-C7BB82A478CB}" type="presParOf" srcId="{1E58A3BC-F1F7-40EE-89AA-32E802ED4BF7}" destId="{D21DF85A-45CA-4CE0-B0ED-CF4615475EE0}" srcOrd="0" destOrd="0" presId="urn:microsoft.com/office/officeart/2005/8/layout/hierarchy3"/>
    <dgm:cxn modelId="{3D4D365E-01D3-43AD-89F2-7CF77D1819ED}" type="presParOf" srcId="{D21DF85A-45CA-4CE0-B0ED-CF4615475EE0}" destId="{ECB1CA3E-26B8-4A39-AEF8-6F06E506D3C7}" srcOrd="0" destOrd="0" presId="urn:microsoft.com/office/officeart/2005/8/layout/hierarchy3"/>
    <dgm:cxn modelId="{967F3256-11B9-4F40-A916-9AD451879AE5}" type="presParOf" srcId="{D21DF85A-45CA-4CE0-B0ED-CF4615475EE0}" destId="{C7DDC059-89DD-4F99-A10D-9C975D60C8D8}" srcOrd="1" destOrd="0" presId="urn:microsoft.com/office/officeart/2005/8/layout/hierarchy3"/>
    <dgm:cxn modelId="{1C87FAE1-E919-47AF-B154-8B5309A7ADBF}" type="presParOf" srcId="{1E58A3BC-F1F7-40EE-89AA-32E802ED4BF7}" destId="{F784BE88-3DB9-4E87-AFCA-2ED0BF00DEA1}" srcOrd="1" destOrd="0" presId="urn:microsoft.com/office/officeart/2005/8/layout/hierarchy3"/>
    <dgm:cxn modelId="{69EB5DEC-742F-4A65-B422-7B4E3ACBEDAA}" type="presParOf" srcId="{F784BE88-3DB9-4E87-AFCA-2ED0BF00DEA1}" destId="{DE54552E-7233-4DA5-930C-9DAD77B4094A}" srcOrd="0" destOrd="0" presId="urn:microsoft.com/office/officeart/2005/8/layout/hierarchy3"/>
    <dgm:cxn modelId="{2E9F90D8-2C71-44B0-8E11-73DFC465DE61}" type="presParOf" srcId="{F784BE88-3DB9-4E87-AFCA-2ED0BF00DEA1}" destId="{640B770A-C2F2-4468-AEF2-572AB628393A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0" dirty="0" smtClean="0"/>
            <a:t>SISTEMA DE ENERGÍA GASIFICADOR DE BIOMASA </a:t>
          </a:r>
          <a:endParaRPr lang="es-ES" sz="27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b="0" dirty="0" smtClean="0"/>
            <a:t>Rectificador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3" custLinFactY="-84817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78730" custLinFactY="-89097" custLinFactNeighborX="-32251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F02673C-17CC-4C6D-AC81-C4EF823A133B}" type="presOf" srcId="{097EF18B-37CA-4198-9355-54B786444726}" destId="{640B770A-C2F2-4468-AEF2-572AB628393A}" srcOrd="0" destOrd="0" presId="urn:microsoft.com/office/officeart/2005/8/layout/hierarchy3"/>
    <dgm:cxn modelId="{2E5B3DE2-1622-44D0-AB84-C52E81C3E055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743D82F1-987C-4BBD-9556-6BF174506F9B}" type="presOf" srcId="{E0A939E6-4872-43A1-B94C-B598BFDE38B3}" destId="{DE54552E-7233-4DA5-930C-9DAD77B4094A}" srcOrd="0" destOrd="0" presId="urn:microsoft.com/office/officeart/2005/8/layout/hierarchy3"/>
    <dgm:cxn modelId="{AB104B5C-A81C-4DE6-9936-8543B16D4F61}" type="presOf" srcId="{CB9964DC-5E01-4879-9733-CDEE2AB1D1F7}" destId="{ECB1CA3E-26B8-4A39-AEF8-6F06E506D3C7}" srcOrd="0" destOrd="0" presId="urn:microsoft.com/office/officeart/2005/8/layout/hierarchy3"/>
    <dgm:cxn modelId="{489B785D-9543-4E39-9067-BDA10CA2041B}" type="presOf" srcId="{CB9964DC-5E01-4879-9733-CDEE2AB1D1F7}" destId="{C7DDC059-89DD-4F99-A10D-9C975D60C8D8}" srcOrd="1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CCDF1B78-B8A2-41B8-8C13-24934C05BD7C}" type="presParOf" srcId="{D433476B-D68D-4328-ADAC-B2895D3D50CF}" destId="{1E58A3BC-F1F7-40EE-89AA-32E802ED4BF7}" srcOrd="0" destOrd="0" presId="urn:microsoft.com/office/officeart/2005/8/layout/hierarchy3"/>
    <dgm:cxn modelId="{079D2A92-13A5-4A01-A78D-FFF1B84B5264}" type="presParOf" srcId="{1E58A3BC-F1F7-40EE-89AA-32E802ED4BF7}" destId="{D21DF85A-45CA-4CE0-B0ED-CF4615475EE0}" srcOrd="0" destOrd="0" presId="urn:microsoft.com/office/officeart/2005/8/layout/hierarchy3"/>
    <dgm:cxn modelId="{0136E443-A755-4E51-90F2-3FB85344F19F}" type="presParOf" srcId="{D21DF85A-45CA-4CE0-B0ED-CF4615475EE0}" destId="{ECB1CA3E-26B8-4A39-AEF8-6F06E506D3C7}" srcOrd="0" destOrd="0" presId="urn:microsoft.com/office/officeart/2005/8/layout/hierarchy3"/>
    <dgm:cxn modelId="{4E2F6D8C-3E34-4731-9F3D-AB7DCB58213B}" type="presParOf" srcId="{D21DF85A-45CA-4CE0-B0ED-CF4615475EE0}" destId="{C7DDC059-89DD-4F99-A10D-9C975D60C8D8}" srcOrd="1" destOrd="0" presId="urn:microsoft.com/office/officeart/2005/8/layout/hierarchy3"/>
    <dgm:cxn modelId="{7D92091A-3975-48B5-94C7-89C3D1387991}" type="presParOf" srcId="{1E58A3BC-F1F7-40EE-89AA-32E802ED4BF7}" destId="{F784BE88-3DB9-4E87-AFCA-2ED0BF00DEA1}" srcOrd="1" destOrd="0" presId="urn:microsoft.com/office/officeart/2005/8/layout/hierarchy3"/>
    <dgm:cxn modelId="{C27108D1-E45D-4D88-8730-B026F24F2FC6}" type="presParOf" srcId="{F784BE88-3DB9-4E87-AFCA-2ED0BF00DEA1}" destId="{DE54552E-7233-4DA5-930C-9DAD77B4094A}" srcOrd="0" destOrd="0" presId="urn:microsoft.com/office/officeart/2005/8/layout/hierarchy3"/>
    <dgm:cxn modelId="{0E8FE0C3-4728-4DF2-9DB7-FA65D4AE6CA5}" type="presParOf" srcId="{F784BE88-3DB9-4E87-AFCA-2ED0BF00DEA1}" destId="{640B770A-C2F2-4468-AEF2-572AB628393A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0" dirty="0" smtClean="0"/>
            <a:t>SISTEMA DE ENERGÍA FOTOVOLTAICO</a:t>
          </a:r>
          <a:endParaRPr lang="es-ES" sz="27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b="0" smtClean="0"/>
            <a:t>Paneles fotovoltaicos</a:t>
          </a:r>
          <a:endParaRPr lang="es-ES" sz="1600" b="0" dirty="0" smtClean="0"/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3" custLinFactY="-84817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78730" custLinFactY="-89097" custLinFactNeighborX="-32251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516E7A2-D0BB-41BD-9899-B36B6232B2BE}" type="presOf" srcId="{E0A939E6-4872-43A1-B94C-B598BFDE38B3}" destId="{DE54552E-7233-4DA5-930C-9DAD77B4094A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82DED042-E4C1-4B5E-86E6-481D0C859493}" type="presOf" srcId="{7061F2FC-F2AB-4DE3-98B0-886576B4E2C6}" destId="{D433476B-D68D-4328-ADAC-B2895D3D50CF}" srcOrd="0" destOrd="0" presId="urn:microsoft.com/office/officeart/2005/8/layout/hierarchy3"/>
    <dgm:cxn modelId="{8A62D57C-5431-4C83-AB58-E198E29445A7}" type="presOf" srcId="{CB9964DC-5E01-4879-9733-CDEE2AB1D1F7}" destId="{C7DDC059-89DD-4F99-A10D-9C975D60C8D8}" srcOrd="1" destOrd="0" presId="urn:microsoft.com/office/officeart/2005/8/layout/hierarchy3"/>
    <dgm:cxn modelId="{B815E585-1852-4A32-9759-EF25A129EA24}" type="presOf" srcId="{CB9964DC-5E01-4879-9733-CDEE2AB1D1F7}" destId="{ECB1CA3E-26B8-4A39-AEF8-6F06E506D3C7}" srcOrd="0" destOrd="0" presId="urn:microsoft.com/office/officeart/2005/8/layout/hierarchy3"/>
    <dgm:cxn modelId="{F6A470A9-D731-4815-8F18-04A7FFD91A1A}" type="presOf" srcId="{097EF18B-37CA-4198-9355-54B786444726}" destId="{640B770A-C2F2-4468-AEF2-572AB628393A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1B9243E9-92E0-456B-A6A4-AF4B09EBF8B5}" type="presParOf" srcId="{D433476B-D68D-4328-ADAC-B2895D3D50CF}" destId="{1E58A3BC-F1F7-40EE-89AA-32E802ED4BF7}" srcOrd="0" destOrd="0" presId="urn:microsoft.com/office/officeart/2005/8/layout/hierarchy3"/>
    <dgm:cxn modelId="{FA15768B-E650-4EB3-AFEB-F48B2C7E25D8}" type="presParOf" srcId="{1E58A3BC-F1F7-40EE-89AA-32E802ED4BF7}" destId="{D21DF85A-45CA-4CE0-B0ED-CF4615475EE0}" srcOrd="0" destOrd="0" presId="urn:microsoft.com/office/officeart/2005/8/layout/hierarchy3"/>
    <dgm:cxn modelId="{99F9B043-B05C-4C7E-B5CF-2C4597502B6E}" type="presParOf" srcId="{D21DF85A-45CA-4CE0-B0ED-CF4615475EE0}" destId="{ECB1CA3E-26B8-4A39-AEF8-6F06E506D3C7}" srcOrd="0" destOrd="0" presId="urn:microsoft.com/office/officeart/2005/8/layout/hierarchy3"/>
    <dgm:cxn modelId="{AFBD32F7-9BEE-4DC9-A30C-1F3A49ACF0C7}" type="presParOf" srcId="{D21DF85A-45CA-4CE0-B0ED-CF4615475EE0}" destId="{C7DDC059-89DD-4F99-A10D-9C975D60C8D8}" srcOrd="1" destOrd="0" presId="urn:microsoft.com/office/officeart/2005/8/layout/hierarchy3"/>
    <dgm:cxn modelId="{95711E55-C253-46AE-871F-90A12C45FAC8}" type="presParOf" srcId="{1E58A3BC-F1F7-40EE-89AA-32E802ED4BF7}" destId="{F784BE88-3DB9-4E87-AFCA-2ED0BF00DEA1}" srcOrd="1" destOrd="0" presId="urn:microsoft.com/office/officeart/2005/8/layout/hierarchy3"/>
    <dgm:cxn modelId="{98145CE3-A4C4-436E-89BE-1DC893B93B54}" type="presParOf" srcId="{F784BE88-3DB9-4E87-AFCA-2ED0BF00DEA1}" destId="{DE54552E-7233-4DA5-930C-9DAD77B4094A}" srcOrd="0" destOrd="0" presId="urn:microsoft.com/office/officeart/2005/8/layout/hierarchy3"/>
    <dgm:cxn modelId="{3133F280-DAAA-4CA5-8AB5-7C55B88054BD}" type="presParOf" srcId="{F784BE88-3DB9-4E87-AFCA-2ED0BF00DEA1}" destId="{640B770A-C2F2-4468-AEF2-572AB628393A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0" dirty="0" smtClean="0"/>
            <a:t>SISTEMA DE ENERGÍA FOTOVOLTAICO</a:t>
          </a:r>
          <a:endParaRPr lang="es-ES" sz="27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b="0" dirty="0" smtClean="0"/>
            <a:t>Banco baterías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3" custLinFactY="-84817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78730" custLinFactY="-89097" custLinFactNeighborX="-32251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A5F3AD-EA0B-445A-8877-8063CC71FEE4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B0B7F0D-02BF-4E6B-91BE-C63523207A9B}" type="presOf" srcId="{CB9964DC-5E01-4879-9733-CDEE2AB1D1F7}" destId="{ECB1CA3E-26B8-4A39-AEF8-6F06E506D3C7}" srcOrd="0" destOrd="0" presId="urn:microsoft.com/office/officeart/2005/8/layout/hierarchy3"/>
    <dgm:cxn modelId="{4C99CF7E-3C22-4107-87FD-233B7EB0EC1B}" type="presOf" srcId="{CB9964DC-5E01-4879-9733-CDEE2AB1D1F7}" destId="{C7DDC059-89DD-4F99-A10D-9C975D60C8D8}" srcOrd="1" destOrd="0" presId="urn:microsoft.com/office/officeart/2005/8/layout/hierarchy3"/>
    <dgm:cxn modelId="{F3D40C46-75AF-45A5-8A8A-F2DBCB5B7507}" type="presOf" srcId="{E0A939E6-4872-43A1-B94C-B598BFDE38B3}" destId="{DE54552E-7233-4DA5-930C-9DAD77B4094A}" srcOrd="0" destOrd="0" presId="urn:microsoft.com/office/officeart/2005/8/layout/hierarchy3"/>
    <dgm:cxn modelId="{515FEBFC-DF45-488F-B53A-1BD3F777E99F}" type="presOf" srcId="{097EF18B-37CA-4198-9355-54B786444726}" destId="{640B770A-C2F2-4468-AEF2-572AB628393A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809CB4F3-7E9A-4A92-B9BB-7B71389AE957}" type="presParOf" srcId="{D433476B-D68D-4328-ADAC-B2895D3D50CF}" destId="{1E58A3BC-F1F7-40EE-89AA-32E802ED4BF7}" srcOrd="0" destOrd="0" presId="urn:microsoft.com/office/officeart/2005/8/layout/hierarchy3"/>
    <dgm:cxn modelId="{ED05DFC4-0583-4983-A53F-99B14AD8DC64}" type="presParOf" srcId="{1E58A3BC-F1F7-40EE-89AA-32E802ED4BF7}" destId="{D21DF85A-45CA-4CE0-B0ED-CF4615475EE0}" srcOrd="0" destOrd="0" presId="urn:microsoft.com/office/officeart/2005/8/layout/hierarchy3"/>
    <dgm:cxn modelId="{2E27A693-1823-4B42-A66E-CD27F599064B}" type="presParOf" srcId="{D21DF85A-45CA-4CE0-B0ED-CF4615475EE0}" destId="{ECB1CA3E-26B8-4A39-AEF8-6F06E506D3C7}" srcOrd="0" destOrd="0" presId="urn:microsoft.com/office/officeart/2005/8/layout/hierarchy3"/>
    <dgm:cxn modelId="{B96C2CD9-0659-4478-B52B-2ED75F22D425}" type="presParOf" srcId="{D21DF85A-45CA-4CE0-B0ED-CF4615475EE0}" destId="{C7DDC059-89DD-4F99-A10D-9C975D60C8D8}" srcOrd="1" destOrd="0" presId="urn:microsoft.com/office/officeart/2005/8/layout/hierarchy3"/>
    <dgm:cxn modelId="{88A37211-7144-4BDA-B93B-2D882C64F928}" type="presParOf" srcId="{1E58A3BC-F1F7-40EE-89AA-32E802ED4BF7}" destId="{F784BE88-3DB9-4E87-AFCA-2ED0BF00DEA1}" srcOrd="1" destOrd="0" presId="urn:microsoft.com/office/officeart/2005/8/layout/hierarchy3"/>
    <dgm:cxn modelId="{E2FF28CB-77EE-4CD6-8227-C1E894CF4EFC}" type="presParOf" srcId="{F784BE88-3DB9-4E87-AFCA-2ED0BF00DEA1}" destId="{DE54552E-7233-4DA5-930C-9DAD77B4094A}" srcOrd="0" destOrd="0" presId="urn:microsoft.com/office/officeart/2005/8/layout/hierarchy3"/>
    <dgm:cxn modelId="{3CE1E722-C6D1-4093-8661-9374E5DBC084}" type="presParOf" srcId="{F784BE88-3DB9-4E87-AFCA-2ED0BF00DEA1}" destId="{640B770A-C2F2-4468-AEF2-572AB628393A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b="1" dirty="0" smtClean="0"/>
            <a:t>ANTECEDENTES</a:t>
          </a:r>
          <a:endParaRPr lang="es-ES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A1019F4-767E-42DF-9D28-8DFF5B280F9A}">
      <dgm:prSet phldrT="[Texto]" custT="1"/>
      <dgm:spPr/>
      <dgm:t>
        <a:bodyPr/>
        <a:lstStyle/>
        <a:p>
          <a:pPr algn="just"/>
          <a:r>
            <a:rPr lang="es-ES" sz="1400" dirty="0" smtClean="0"/>
            <a:t>El </a:t>
          </a:r>
          <a:r>
            <a:rPr lang="es-ES" sz="1400" dirty="0" err="1" smtClean="0"/>
            <a:t>gasificador</a:t>
          </a:r>
          <a:r>
            <a:rPr lang="es-ES" sz="1400" dirty="0" smtClean="0"/>
            <a:t> de biomasa produce un gas "pobre", el cual se puede aprovechar como combustible para producir calor a través de la quema del mismo y energía mecánica y eléctrica por medio de un motor de combustión interna y un motor generador respectivamente. </a:t>
          </a:r>
        </a:p>
      </dgm:t>
    </dgm:pt>
    <dgm:pt modelId="{42B0CBD3-8896-4FA1-AFB0-6F84BFC20453}" type="parTrans" cxnId="{42104DD7-A632-4070-8E1F-5BFF958E7B35}">
      <dgm:prSet/>
      <dgm:spPr/>
      <dgm:t>
        <a:bodyPr/>
        <a:lstStyle/>
        <a:p>
          <a:endParaRPr lang="es-EC"/>
        </a:p>
      </dgm:t>
    </dgm:pt>
    <dgm:pt modelId="{5B844F2C-CCD9-4FE9-A286-A41765C57E05}" type="sibTrans" cxnId="{42104DD7-A632-4070-8E1F-5BFF958E7B35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NeighborY="-5169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EBFC3978-A4B8-4A84-B557-CFA2BA0584D4}" type="pres">
      <dgm:prSet presAssocID="{42B0CBD3-8896-4FA1-AFB0-6F84BFC2045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5DAA9C59-6E7F-4F7D-9A54-056C6393E9E4}" type="pres">
      <dgm:prSet presAssocID="{0A1019F4-767E-42DF-9D28-8DFF5B280F9A}" presName="childText" presStyleLbl="bgAcc1" presStyleIdx="0" presStyleCnt="1" custScaleX="632721" custScaleY="140712" custLinFactNeighborX="-47835" custLinFactNeighborY="-384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09F0A1-93CE-4323-BE75-22CD31804270}" type="presOf" srcId="{CB9964DC-5E01-4879-9733-CDEE2AB1D1F7}" destId="{C7DDC059-89DD-4F99-A10D-9C975D60C8D8}" srcOrd="1" destOrd="0" presId="urn:microsoft.com/office/officeart/2005/8/layout/hierarchy3"/>
    <dgm:cxn modelId="{42104DD7-A632-4070-8E1F-5BFF958E7B35}" srcId="{CB9964DC-5E01-4879-9733-CDEE2AB1D1F7}" destId="{0A1019F4-767E-42DF-9D28-8DFF5B280F9A}" srcOrd="0" destOrd="0" parTransId="{42B0CBD3-8896-4FA1-AFB0-6F84BFC20453}" sibTransId="{5B844F2C-CCD9-4FE9-A286-A41765C57E05}"/>
    <dgm:cxn modelId="{077F79DF-81CF-4C75-A176-72396DDFA028}" type="presOf" srcId="{0A1019F4-767E-42DF-9D28-8DFF5B280F9A}" destId="{5DAA9C59-6E7F-4F7D-9A54-056C6393E9E4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B14152B-28CB-4B22-B333-E78375924AF6}" type="presOf" srcId="{42B0CBD3-8896-4FA1-AFB0-6F84BFC20453}" destId="{EBFC3978-A4B8-4A84-B557-CFA2BA0584D4}" srcOrd="0" destOrd="0" presId="urn:microsoft.com/office/officeart/2005/8/layout/hierarchy3"/>
    <dgm:cxn modelId="{7A8EEC19-CD32-41B9-95F7-7621BE38E27A}" type="presOf" srcId="{CB9964DC-5E01-4879-9733-CDEE2AB1D1F7}" destId="{ECB1CA3E-26B8-4A39-AEF8-6F06E506D3C7}" srcOrd="0" destOrd="0" presId="urn:microsoft.com/office/officeart/2005/8/layout/hierarchy3"/>
    <dgm:cxn modelId="{01C47177-211B-47B2-8EFD-7B99DD7730D6}" type="presOf" srcId="{7061F2FC-F2AB-4DE3-98B0-886576B4E2C6}" destId="{D433476B-D68D-4328-ADAC-B2895D3D50CF}" srcOrd="0" destOrd="0" presId="urn:microsoft.com/office/officeart/2005/8/layout/hierarchy3"/>
    <dgm:cxn modelId="{ACBA1CA8-D0A5-4656-8D20-AF6A82C81AA7}" type="presParOf" srcId="{D433476B-D68D-4328-ADAC-B2895D3D50CF}" destId="{1E58A3BC-F1F7-40EE-89AA-32E802ED4BF7}" srcOrd="0" destOrd="0" presId="urn:microsoft.com/office/officeart/2005/8/layout/hierarchy3"/>
    <dgm:cxn modelId="{FDBB13B0-CFBD-4712-BA5D-3B51D8F789C0}" type="presParOf" srcId="{1E58A3BC-F1F7-40EE-89AA-32E802ED4BF7}" destId="{D21DF85A-45CA-4CE0-B0ED-CF4615475EE0}" srcOrd="0" destOrd="0" presId="urn:microsoft.com/office/officeart/2005/8/layout/hierarchy3"/>
    <dgm:cxn modelId="{58C9C1CF-DBE3-4361-B84E-C65115B3C3AF}" type="presParOf" srcId="{D21DF85A-45CA-4CE0-B0ED-CF4615475EE0}" destId="{ECB1CA3E-26B8-4A39-AEF8-6F06E506D3C7}" srcOrd="0" destOrd="0" presId="urn:microsoft.com/office/officeart/2005/8/layout/hierarchy3"/>
    <dgm:cxn modelId="{E7D96AC5-FFB9-40BE-9A25-6A99B8D06990}" type="presParOf" srcId="{D21DF85A-45CA-4CE0-B0ED-CF4615475EE0}" destId="{C7DDC059-89DD-4F99-A10D-9C975D60C8D8}" srcOrd="1" destOrd="0" presId="urn:microsoft.com/office/officeart/2005/8/layout/hierarchy3"/>
    <dgm:cxn modelId="{929EAB22-60BF-41BF-8CA0-1389D92AA1CC}" type="presParOf" srcId="{1E58A3BC-F1F7-40EE-89AA-32E802ED4BF7}" destId="{F784BE88-3DB9-4E87-AFCA-2ED0BF00DEA1}" srcOrd="1" destOrd="0" presId="urn:microsoft.com/office/officeart/2005/8/layout/hierarchy3"/>
    <dgm:cxn modelId="{32E37BC6-10CB-45F2-84F0-E2FB5DF0AF80}" type="presParOf" srcId="{F784BE88-3DB9-4E87-AFCA-2ED0BF00DEA1}" destId="{EBFC3978-A4B8-4A84-B557-CFA2BA0584D4}" srcOrd="0" destOrd="0" presId="urn:microsoft.com/office/officeart/2005/8/layout/hierarchy3"/>
    <dgm:cxn modelId="{E044A64A-C847-4C0A-B883-275DC8AAEAC3}" type="presParOf" srcId="{F784BE88-3DB9-4E87-AFCA-2ED0BF00DEA1}" destId="{5DAA9C59-6E7F-4F7D-9A54-056C6393E9E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0" dirty="0" smtClean="0"/>
            <a:t>SISTEMA HÍBRIDO DE GENERACIÓN DE ENERGÍA</a:t>
          </a:r>
          <a:endParaRPr lang="es-ES" sz="27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b="0" dirty="0" smtClean="0"/>
            <a:t>Baja carga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3" custLinFactY="-84817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78730" custLinFactY="-89097" custLinFactNeighborX="-32251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A7DC97D-2027-4861-9DFC-8AD99DD605E4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F5475671-FA14-4E08-8D1D-E01CB5FDC2A4}" type="presOf" srcId="{E0A939E6-4872-43A1-B94C-B598BFDE38B3}" destId="{DE54552E-7233-4DA5-930C-9DAD77B4094A}" srcOrd="0" destOrd="0" presId="urn:microsoft.com/office/officeart/2005/8/layout/hierarchy3"/>
    <dgm:cxn modelId="{BB55A12B-1A2B-480F-9470-E9516E38DD69}" type="presOf" srcId="{7061F2FC-F2AB-4DE3-98B0-886576B4E2C6}" destId="{D433476B-D68D-4328-ADAC-B2895D3D50CF}" srcOrd="0" destOrd="0" presId="urn:microsoft.com/office/officeart/2005/8/layout/hierarchy3"/>
    <dgm:cxn modelId="{DE252A19-300E-42BB-A817-41910791561F}" type="presOf" srcId="{CB9964DC-5E01-4879-9733-CDEE2AB1D1F7}" destId="{C7DDC059-89DD-4F99-A10D-9C975D60C8D8}" srcOrd="1" destOrd="0" presId="urn:microsoft.com/office/officeart/2005/8/layout/hierarchy3"/>
    <dgm:cxn modelId="{2F83783F-EB7D-407F-8BFE-8496C75B1504}" type="presOf" srcId="{097EF18B-37CA-4198-9355-54B786444726}" destId="{640B770A-C2F2-4468-AEF2-572AB628393A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FE239FBE-B7B5-4B57-A063-A22A1606D862}" type="presParOf" srcId="{D433476B-D68D-4328-ADAC-B2895D3D50CF}" destId="{1E58A3BC-F1F7-40EE-89AA-32E802ED4BF7}" srcOrd="0" destOrd="0" presId="urn:microsoft.com/office/officeart/2005/8/layout/hierarchy3"/>
    <dgm:cxn modelId="{F89F9509-424D-4A50-BDFC-A664A48374E9}" type="presParOf" srcId="{1E58A3BC-F1F7-40EE-89AA-32E802ED4BF7}" destId="{D21DF85A-45CA-4CE0-B0ED-CF4615475EE0}" srcOrd="0" destOrd="0" presId="urn:microsoft.com/office/officeart/2005/8/layout/hierarchy3"/>
    <dgm:cxn modelId="{9AA9B5E1-DCE4-416C-9ECA-E6A07DF317D9}" type="presParOf" srcId="{D21DF85A-45CA-4CE0-B0ED-CF4615475EE0}" destId="{ECB1CA3E-26B8-4A39-AEF8-6F06E506D3C7}" srcOrd="0" destOrd="0" presId="urn:microsoft.com/office/officeart/2005/8/layout/hierarchy3"/>
    <dgm:cxn modelId="{7EED1777-51DB-44D3-80BF-75B63857DCDE}" type="presParOf" srcId="{D21DF85A-45CA-4CE0-B0ED-CF4615475EE0}" destId="{C7DDC059-89DD-4F99-A10D-9C975D60C8D8}" srcOrd="1" destOrd="0" presId="urn:microsoft.com/office/officeart/2005/8/layout/hierarchy3"/>
    <dgm:cxn modelId="{F793C07B-A6F5-4A40-A928-43373FDDFE9D}" type="presParOf" srcId="{1E58A3BC-F1F7-40EE-89AA-32E802ED4BF7}" destId="{F784BE88-3DB9-4E87-AFCA-2ED0BF00DEA1}" srcOrd="1" destOrd="0" presId="urn:microsoft.com/office/officeart/2005/8/layout/hierarchy3"/>
    <dgm:cxn modelId="{63723E00-2D3D-41A0-88C9-83F55B1A6728}" type="presParOf" srcId="{F784BE88-3DB9-4E87-AFCA-2ED0BF00DEA1}" destId="{DE54552E-7233-4DA5-930C-9DAD77B4094A}" srcOrd="0" destOrd="0" presId="urn:microsoft.com/office/officeart/2005/8/layout/hierarchy3"/>
    <dgm:cxn modelId="{D036E5FD-3B50-46EA-B52A-0ACBD7950546}" type="presParOf" srcId="{F784BE88-3DB9-4E87-AFCA-2ED0BF00DEA1}" destId="{640B770A-C2F2-4468-AEF2-572AB628393A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0" dirty="0" smtClean="0"/>
            <a:t>SISTEMA HÍBRIDO DE GENERACIÓN DE ENERGÍA</a:t>
          </a:r>
          <a:endParaRPr lang="es-ES" sz="27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b="0" dirty="0" smtClean="0"/>
            <a:t>Media  carga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3" custLinFactY="-84817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78730" custLinFactY="-89097" custLinFactNeighborX="-32251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326E8C6-3AA3-4368-AAB3-22C69F965539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0585BA1F-349E-4C16-9BC5-E80BF51CAA13}" type="presOf" srcId="{097EF18B-37CA-4198-9355-54B786444726}" destId="{640B770A-C2F2-4468-AEF2-572AB628393A}" srcOrd="0" destOrd="0" presId="urn:microsoft.com/office/officeart/2005/8/layout/hierarchy3"/>
    <dgm:cxn modelId="{8FB81F9D-BA39-4259-859B-F9E73BA46294}" type="presOf" srcId="{E0A939E6-4872-43A1-B94C-B598BFDE38B3}" destId="{DE54552E-7233-4DA5-930C-9DAD77B4094A}" srcOrd="0" destOrd="0" presId="urn:microsoft.com/office/officeart/2005/8/layout/hierarchy3"/>
    <dgm:cxn modelId="{D7A29709-0952-4060-826A-A51E2215B221}" type="presOf" srcId="{CB9964DC-5E01-4879-9733-CDEE2AB1D1F7}" destId="{C7DDC059-89DD-4F99-A10D-9C975D60C8D8}" srcOrd="1" destOrd="0" presId="urn:microsoft.com/office/officeart/2005/8/layout/hierarchy3"/>
    <dgm:cxn modelId="{671518B0-7B2D-4F03-9B36-46E5C361AB79}" type="presOf" srcId="{CB9964DC-5E01-4879-9733-CDEE2AB1D1F7}" destId="{ECB1CA3E-26B8-4A39-AEF8-6F06E506D3C7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E9BE92BA-D39D-4533-8D07-089BB0E16A23}" type="presParOf" srcId="{D433476B-D68D-4328-ADAC-B2895D3D50CF}" destId="{1E58A3BC-F1F7-40EE-89AA-32E802ED4BF7}" srcOrd="0" destOrd="0" presId="urn:microsoft.com/office/officeart/2005/8/layout/hierarchy3"/>
    <dgm:cxn modelId="{A87A8545-57A5-4E35-A3F1-6D1CDC50159B}" type="presParOf" srcId="{1E58A3BC-F1F7-40EE-89AA-32E802ED4BF7}" destId="{D21DF85A-45CA-4CE0-B0ED-CF4615475EE0}" srcOrd="0" destOrd="0" presId="urn:microsoft.com/office/officeart/2005/8/layout/hierarchy3"/>
    <dgm:cxn modelId="{D9087559-4FBE-4F66-A308-034F8EA6B5FE}" type="presParOf" srcId="{D21DF85A-45CA-4CE0-B0ED-CF4615475EE0}" destId="{ECB1CA3E-26B8-4A39-AEF8-6F06E506D3C7}" srcOrd="0" destOrd="0" presId="urn:microsoft.com/office/officeart/2005/8/layout/hierarchy3"/>
    <dgm:cxn modelId="{0BA525E4-C30E-4146-8E71-20E84865315E}" type="presParOf" srcId="{D21DF85A-45CA-4CE0-B0ED-CF4615475EE0}" destId="{C7DDC059-89DD-4F99-A10D-9C975D60C8D8}" srcOrd="1" destOrd="0" presId="urn:microsoft.com/office/officeart/2005/8/layout/hierarchy3"/>
    <dgm:cxn modelId="{702D1088-4DBF-4680-B229-C9C2F4377609}" type="presParOf" srcId="{1E58A3BC-F1F7-40EE-89AA-32E802ED4BF7}" destId="{F784BE88-3DB9-4E87-AFCA-2ED0BF00DEA1}" srcOrd="1" destOrd="0" presId="urn:microsoft.com/office/officeart/2005/8/layout/hierarchy3"/>
    <dgm:cxn modelId="{31AAD7B3-6928-4212-8C8D-BFA72B347B6A}" type="presParOf" srcId="{F784BE88-3DB9-4E87-AFCA-2ED0BF00DEA1}" destId="{DE54552E-7233-4DA5-930C-9DAD77B4094A}" srcOrd="0" destOrd="0" presId="urn:microsoft.com/office/officeart/2005/8/layout/hierarchy3"/>
    <dgm:cxn modelId="{A16B5D1D-7CB8-4A4D-8F5F-2D4EF79C0C15}" type="presParOf" srcId="{F784BE88-3DB9-4E87-AFCA-2ED0BF00DEA1}" destId="{640B770A-C2F2-4468-AEF2-572AB628393A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0" dirty="0" smtClean="0"/>
            <a:t>SISTEMA HÍBRIDO DE GENERACIÓN DE ENERGÍA</a:t>
          </a:r>
          <a:endParaRPr lang="es-ES" sz="27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b="0" dirty="0" smtClean="0"/>
            <a:t>Plena carga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3" custLinFactY="-84817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78730" custLinFactY="-89097" custLinFactNeighborX="-32251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CCB5CC-52C5-47DA-A1A2-A741F6807F6D}" type="presOf" srcId="{7061F2FC-F2AB-4DE3-98B0-886576B4E2C6}" destId="{D433476B-D68D-4328-ADAC-B2895D3D50CF}" srcOrd="0" destOrd="0" presId="urn:microsoft.com/office/officeart/2005/8/layout/hierarchy3"/>
    <dgm:cxn modelId="{9588C708-D958-41EC-95D5-9ED241BEAB70}" type="presOf" srcId="{097EF18B-37CA-4198-9355-54B786444726}" destId="{640B770A-C2F2-4468-AEF2-572AB628393A}" srcOrd="0" destOrd="0" presId="urn:microsoft.com/office/officeart/2005/8/layout/hierarchy3"/>
    <dgm:cxn modelId="{4B94D9BC-918C-4706-ABFF-8C1AC4143A70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3200E9F2-E99D-4444-A54A-C41A416E08A9}" type="presOf" srcId="{E0A939E6-4872-43A1-B94C-B598BFDE38B3}" destId="{DE54552E-7233-4DA5-930C-9DAD77B4094A}" srcOrd="0" destOrd="0" presId="urn:microsoft.com/office/officeart/2005/8/layout/hierarchy3"/>
    <dgm:cxn modelId="{BB3163ED-2478-4EF2-B5A0-B378B240DA45}" type="presOf" srcId="{CB9964DC-5E01-4879-9733-CDEE2AB1D1F7}" destId="{C7DDC059-89DD-4F99-A10D-9C975D60C8D8}" srcOrd="1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49B8BBE1-681B-4394-A832-8328F663D26B}" type="presParOf" srcId="{D433476B-D68D-4328-ADAC-B2895D3D50CF}" destId="{1E58A3BC-F1F7-40EE-89AA-32E802ED4BF7}" srcOrd="0" destOrd="0" presId="urn:microsoft.com/office/officeart/2005/8/layout/hierarchy3"/>
    <dgm:cxn modelId="{DED44C1C-D22A-49C6-8B75-2F9AC48072AE}" type="presParOf" srcId="{1E58A3BC-F1F7-40EE-89AA-32E802ED4BF7}" destId="{D21DF85A-45CA-4CE0-B0ED-CF4615475EE0}" srcOrd="0" destOrd="0" presId="urn:microsoft.com/office/officeart/2005/8/layout/hierarchy3"/>
    <dgm:cxn modelId="{AED6310D-0CB3-4F21-AFC1-AD821DA5B18A}" type="presParOf" srcId="{D21DF85A-45CA-4CE0-B0ED-CF4615475EE0}" destId="{ECB1CA3E-26B8-4A39-AEF8-6F06E506D3C7}" srcOrd="0" destOrd="0" presId="urn:microsoft.com/office/officeart/2005/8/layout/hierarchy3"/>
    <dgm:cxn modelId="{89961295-07F3-40AA-96FF-254273E026D8}" type="presParOf" srcId="{D21DF85A-45CA-4CE0-B0ED-CF4615475EE0}" destId="{C7DDC059-89DD-4F99-A10D-9C975D60C8D8}" srcOrd="1" destOrd="0" presId="urn:microsoft.com/office/officeart/2005/8/layout/hierarchy3"/>
    <dgm:cxn modelId="{C5CB0A83-33C0-4B98-A810-9B7A7CB16FF6}" type="presParOf" srcId="{1E58A3BC-F1F7-40EE-89AA-32E802ED4BF7}" destId="{F784BE88-3DB9-4E87-AFCA-2ED0BF00DEA1}" srcOrd="1" destOrd="0" presId="urn:microsoft.com/office/officeart/2005/8/layout/hierarchy3"/>
    <dgm:cxn modelId="{D7D0A262-83C9-479A-9574-93A5B58B8207}" type="presParOf" srcId="{F784BE88-3DB9-4E87-AFCA-2ED0BF00DEA1}" destId="{DE54552E-7233-4DA5-930C-9DAD77B4094A}" srcOrd="0" destOrd="0" presId="urn:microsoft.com/office/officeart/2005/8/layout/hierarchy3"/>
    <dgm:cxn modelId="{D5AF1F2A-2D4D-45FD-B08B-ACCAA34B3213}" type="presParOf" srcId="{F784BE88-3DB9-4E87-AFCA-2ED0BF00DEA1}" destId="{640B770A-C2F2-4468-AEF2-572AB628393A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ctr"/>
          <a:r>
            <a:rPr lang="es-ES" sz="2900" b="0" dirty="0" smtClean="0"/>
            <a:t>CONCLUSIONES Y RECOMENDACIONES </a:t>
          </a:r>
          <a:endParaRPr lang="es-ES" sz="29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3915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B9D6B86-7C96-4B55-B791-0CD75D6CCDAB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9516641-B875-4068-9BE5-3E401D82CB14}" type="presOf" srcId="{7061F2FC-F2AB-4DE3-98B0-886576B4E2C6}" destId="{D433476B-D68D-4328-ADAC-B2895D3D50CF}" srcOrd="0" destOrd="0" presId="urn:microsoft.com/office/officeart/2005/8/layout/hierarchy3"/>
    <dgm:cxn modelId="{E43F1974-B54E-441E-9B4C-A3EF116689E7}" type="presOf" srcId="{CB9964DC-5E01-4879-9733-CDEE2AB1D1F7}" destId="{ECB1CA3E-26B8-4A39-AEF8-6F06E506D3C7}" srcOrd="0" destOrd="0" presId="urn:microsoft.com/office/officeart/2005/8/layout/hierarchy3"/>
    <dgm:cxn modelId="{81F187BC-BE59-4918-9921-D3A3BFFA3B2A}" type="presParOf" srcId="{D433476B-D68D-4328-ADAC-B2895D3D50CF}" destId="{1E58A3BC-F1F7-40EE-89AA-32E802ED4BF7}" srcOrd="0" destOrd="0" presId="urn:microsoft.com/office/officeart/2005/8/layout/hierarchy3"/>
    <dgm:cxn modelId="{0A16DE1A-DAF6-4519-9142-237608B19063}" type="presParOf" srcId="{1E58A3BC-F1F7-40EE-89AA-32E802ED4BF7}" destId="{D21DF85A-45CA-4CE0-B0ED-CF4615475EE0}" srcOrd="0" destOrd="0" presId="urn:microsoft.com/office/officeart/2005/8/layout/hierarchy3"/>
    <dgm:cxn modelId="{F7814980-0346-40BB-8847-951EF15C0EA8}" type="presParOf" srcId="{D21DF85A-45CA-4CE0-B0ED-CF4615475EE0}" destId="{ECB1CA3E-26B8-4A39-AEF8-6F06E506D3C7}" srcOrd="0" destOrd="0" presId="urn:microsoft.com/office/officeart/2005/8/layout/hierarchy3"/>
    <dgm:cxn modelId="{959A3FE0-EF21-4D48-A663-FEA2D490A39E}" type="presParOf" srcId="{D21DF85A-45CA-4CE0-B0ED-CF4615475EE0}" destId="{C7DDC059-89DD-4F99-A10D-9C975D60C8D8}" srcOrd="1" destOrd="0" presId="urn:microsoft.com/office/officeart/2005/8/layout/hierarchy3"/>
    <dgm:cxn modelId="{1ECEC533-6A15-4F9C-8E60-17A14D2F20B9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0" dirty="0" smtClean="0"/>
            <a:t>CONCLUSIONES</a:t>
          </a:r>
          <a:endParaRPr lang="es-ES" sz="27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dirty="0" smtClean="0"/>
            <a:t>Debido a la falta de experiencia en el campo de utilizar biogás como combustible en motores de combustión interna, se determinó la relación aire/combustible de manera experimental. </a:t>
          </a:r>
          <a:endParaRPr lang="es-ES" sz="1600" b="0" dirty="0" smtClean="0"/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A7B16A04-8FC0-44E3-B122-F8BFFAB45189}">
      <dgm:prSet phldrT="[Texto]" custT="1"/>
      <dgm:spPr/>
      <dgm:t>
        <a:bodyPr/>
        <a:lstStyle/>
        <a:p>
          <a:pPr algn="l"/>
          <a:r>
            <a:rPr lang="es-ES" sz="1600" dirty="0" smtClean="0"/>
            <a:t>El rendimiento del generador cuando se utiliza biogás como combustible es del 80% respecto al generador utilizando gasolina como combustible. Este parámetro de rendimiento varía según el poder calorífico de la biomasa y su porcentaje de humedad. </a:t>
          </a:r>
          <a:endParaRPr lang="es-ES" sz="1600" b="0" dirty="0" smtClean="0"/>
        </a:p>
      </dgm:t>
    </dgm:pt>
    <dgm:pt modelId="{0F6011F9-2E07-40D9-811C-22AE02849A2C}" type="parTrans" cxnId="{F12D84E0-C9FC-417C-A25B-441E4196C3BC}">
      <dgm:prSet/>
      <dgm:spPr/>
      <dgm:t>
        <a:bodyPr/>
        <a:lstStyle/>
        <a:p>
          <a:endParaRPr lang="es-EC"/>
        </a:p>
      </dgm:t>
    </dgm:pt>
    <dgm:pt modelId="{E5A1EA21-511F-4772-9FC6-55016526177A}" type="sibTrans" cxnId="{F12D84E0-C9FC-417C-A25B-441E4196C3BC}">
      <dgm:prSet/>
      <dgm:spPr/>
      <dgm:t>
        <a:bodyPr/>
        <a:lstStyle/>
        <a:p>
          <a:endParaRPr lang="es-EC"/>
        </a:p>
      </dgm:t>
    </dgm:pt>
    <dgm:pt modelId="{ECE2792C-3D77-4AAE-88C5-B5ED2C8BF408}">
      <dgm:prSet phldrT="[Texto]"/>
      <dgm:spPr/>
      <dgm:t>
        <a:bodyPr/>
        <a:lstStyle/>
        <a:p>
          <a:pPr algn="l"/>
          <a:r>
            <a:rPr lang="es-ES" dirty="0" smtClean="0"/>
            <a:t>En el sistema fotovoltaico existente se diseño e implemento un convertidor </a:t>
          </a:r>
          <a:r>
            <a:rPr lang="es-ES" dirty="0" err="1" smtClean="0"/>
            <a:t>dc-dc</a:t>
          </a:r>
          <a:r>
            <a:rPr lang="es-ES" dirty="0" smtClean="0"/>
            <a:t> como control de carga baterías para almacenar energía y no depender de condiciones climáticas para disponer de energía. Además brinda al sistema mayor estabilidad respecto a los paneles fotovoltaicos. </a:t>
          </a:r>
          <a:endParaRPr lang="es-ES" b="0" dirty="0" smtClean="0"/>
        </a:p>
      </dgm:t>
    </dgm:pt>
    <dgm:pt modelId="{B58DB313-E188-4B21-9827-56B93F9D22FF}" type="parTrans" cxnId="{61EB8689-361B-4923-A09B-9835441F8E2C}">
      <dgm:prSet/>
      <dgm:spPr/>
      <dgm:t>
        <a:bodyPr/>
        <a:lstStyle/>
        <a:p>
          <a:endParaRPr lang="es-EC"/>
        </a:p>
      </dgm:t>
    </dgm:pt>
    <dgm:pt modelId="{3DA457EB-BA1F-438C-8555-CBED2491ED6A}" type="sibTrans" cxnId="{61EB8689-361B-4923-A09B-9835441F8E2C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3" custLinFactY="-84817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3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3" custScaleX="629458" custScaleY="134771" custLinFactNeighborX="-32251" custLinFactNeighborY="-12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5E4F61-8E4B-4C86-A413-E1D09EB1266B}" type="pres">
      <dgm:prSet presAssocID="{0F6011F9-2E07-40D9-811C-22AE02849A2C}" presName="Name13" presStyleLbl="parChTrans1D2" presStyleIdx="1" presStyleCnt="3"/>
      <dgm:spPr/>
      <dgm:t>
        <a:bodyPr/>
        <a:lstStyle/>
        <a:p>
          <a:endParaRPr lang="es-EC"/>
        </a:p>
      </dgm:t>
    </dgm:pt>
    <dgm:pt modelId="{70B4728B-F96F-41C1-996B-051040AA3D4D}" type="pres">
      <dgm:prSet presAssocID="{A7B16A04-8FC0-44E3-B122-F8BFFAB45189}" presName="childText" presStyleLbl="bgAcc1" presStyleIdx="1" presStyleCnt="3" custScaleX="629458" custScaleY="147055" custLinFactNeighborX="-32251" custLinFactNeighborY="-195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6C2FB1-ACAE-4741-ACCE-946D7DB2E00E}" type="pres">
      <dgm:prSet presAssocID="{B58DB313-E188-4B21-9827-56B93F9D22FF}" presName="Name13" presStyleLbl="parChTrans1D2" presStyleIdx="2" presStyleCnt="3"/>
      <dgm:spPr/>
      <dgm:t>
        <a:bodyPr/>
        <a:lstStyle/>
        <a:p>
          <a:endParaRPr lang="es-EC"/>
        </a:p>
      </dgm:t>
    </dgm:pt>
    <dgm:pt modelId="{3BA456F9-A1E4-4502-912A-A95C6360331C}" type="pres">
      <dgm:prSet presAssocID="{ECE2792C-3D77-4AAE-88C5-B5ED2C8BF408}" presName="childText" presStyleLbl="bgAcc1" presStyleIdx="2" presStyleCnt="3" custScaleX="629458" custScaleY="147055" custLinFactNeighborX="-32251" custLinFactNeighborY="-195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1EB8689-361B-4923-A09B-9835441F8E2C}" srcId="{CB9964DC-5E01-4879-9733-CDEE2AB1D1F7}" destId="{ECE2792C-3D77-4AAE-88C5-B5ED2C8BF408}" srcOrd="2" destOrd="0" parTransId="{B58DB313-E188-4B21-9827-56B93F9D22FF}" sibTransId="{3DA457EB-BA1F-438C-8555-CBED2491ED6A}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BB049E54-00DC-4C9A-B640-765BE3BB84A6}" type="presOf" srcId="{E0A939E6-4872-43A1-B94C-B598BFDE38B3}" destId="{DE54552E-7233-4DA5-930C-9DAD77B4094A}" srcOrd="0" destOrd="0" presId="urn:microsoft.com/office/officeart/2005/8/layout/hierarchy3"/>
    <dgm:cxn modelId="{AE1C105C-7098-417F-A4AF-B3AF4182224A}" type="presOf" srcId="{A7B16A04-8FC0-44E3-B122-F8BFFAB45189}" destId="{70B4728B-F96F-41C1-996B-051040AA3D4D}" srcOrd="0" destOrd="0" presId="urn:microsoft.com/office/officeart/2005/8/layout/hierarchy3"/>
    <dgm:cxn modelId="{F12D84E0-C9FC-417C-A25B-441E4196C3BC}" srcId="{CB9964DC-5E01-4879-9733-CDEE2AB1D1F7}" destId="{A7B16A04-8FC0-44E3-B122-F8BFFAB45189}" srcOrd="1" destOrd="0" parTransId="{0F6011F9-2E07-40D9-811C-22AE02849A2C}" sibTransId="{E5A1EA21-511F-4772-9FC6-55016526177A}"/>
    <dgm:cxn modelId="{30D59363-2965-4938-A8E6-C720C28493E8}" type="presOf" srcId="{B58DB313-E188-4B21-9827-56B93F9D22FF}" destId="{496C2FB1-ACAE-4741-ACCE-946D7DB2E00E}" srcOrd="0" destOrd="0" presId="urn:microsoft.com/office/officeart/2005/8/layout/hierarchy3"/>
    <dgm:cxn modelId="{1B38BE7F-2D08-4347-B913-ABF821BF214F}" type="presOf" srcId="{CB9964DC-5E01-4879-9733-CDEE2AB1D1F7}" destId="{C7DDC059-89DD-4F99-A10D-9C975D60C8D8}" srcOrd="1" destOrd="0" presId="urn:microsoft.com/office/officeart/2005/8/layout/hierarchy3"/>
    <dgm:cxn modelId="{67D60CB9-896F-44CA-A228-53B686038439}" type="presOf" srcId="{CB9964DC-5E01-4879-9733-CDEE2AB1D1F7}" destId="{ECB1CA3E-26B8-4A39-AEF8-6F06E506D3C7}" srcOrd="0" destOrd="0" presId="urn:microsoft.com/office/officeart/2005/8/layout/hierarchy3"/>
    <dgm:cxn modelId="{E4B6C4A5-C6BC-4C88-BFB4-762426E6EE56}" type="presOf" srcId="{ECE2792C-3D77-4AAE-88C5-B5ED2C8BF408}" destId="{3BA456F9-A1E4-4502-912A-A95C6360331C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DDFA4316-BDB3-443E-A09A-D09062F8C05A}" type="presOf" srcId="{0F6011F9-2E07-40D9-811C-22AE02849A2C}" destId="{BD5E4F61-8E4B-4C86-A413-E1D09EB1266B}" srcOrd="0" destOrd="0" presId="urn:microsoft.com/office/officeart/2005/8/layout/hierarchy3"/>
    <dgm:cxn modelId="{3C6628CB-B95C-40A8-994D-F33D484CFED1}" type="presOf" srcId="{7061F2FC-F2AB-4DE3-98B0-886576B4E2C6}" destId="{D433476B-D68D-4328-ADAC-B2895D3D50CF}" srcOrd="0" destOrd="0" presId="urn:microsoft.com/office/officeart/2005/8/layout/hierarchy3"/>
    <dgm:cxn modelId="{5FCD28FA-732E-4FD2-B194-9FB051F2A48E}" type="presOf" srcId="{097EF18B-37CA-4198-9355-54B786444726}" destId="{640B770A-C2F2-4468-AEF2-572AB628393A}" srcOrd="0" destOrd="0" presId="urn:microsoft.com/office/officeart/2005/8/layout/hierarchy3"/>
    <dgm:cxn modelId="{13733125-1A87-4275-BDC8-B7C06F283A09}" type="presParOf" srcId="{D433476B-D68D-4328-ADAC-B2895D3D50CF}" destId="{1E58A3BC-F1F7-40EE-89AA-32E802ED4BF7}" srcOrd="0" destOrd="0" presId="urn:microsoft.com/office/officeart/2005/8/layout/hierarchy3"/>
    <dgm:cxn modelId="{8539BE71-C901-4C8C-84AF-901C1701BE2A}" type="presParOf" srcId="{1E58A3BC-F1F7-40EE-89AA-32E802ED4BF7}" destId="{D21DF85A-45CA-4CE0-B0ED-CF4615475EE0}" srcOrd="0" destOrd="0" presId="urn:microsoft.com/office/officeart/2005/8/layout/hierarchy3"/>
    <dgm:cxn modelId="{C0F01286-F85A-4655-B3FA-274B3B5EB8D3}" type="presParOf" srcId="{D21DF85A-45CA-4CE0-B0ED-CF4615475EE0}" destId="{ECB1CA3E-26B8-4A39-AEF8-6F06E506D3C7}" srcOrd="0" destOrd="0" presId="urn:microsoft.com/office/officeart/2005/8/layout/hierarchy3"/>
    <dgm:cxn modelId="{745764CD-3A78-438D-8005-DC88D8428049}" type="presParOf" srcId="{D21DF85A-45CA-4CE0-B0ED-CF4615475EE0}" destId="{C7DDC059-89DD-4F99-A10D-9C975D60C8D8}" srcOrd="1" destOrd="0" presId="urn:microsoft.com/office/officeart/2005/8/layout/hierarchy3"/>
    <dgm:cxn modelId="{BD73C173-F2E7-4C4E-A8F3-41E5FDDB4812}" type="presParOf" srcId="{1E58A3BC-F1F7-40EE-89AA-32E802ED4BF7}" destId="{F784BE88-3DB9-4E87-AFCA-2ED0BF00DEA1}" srcOrd="1" destOrd="0" presId="urn:microsoft.com/office/officeart/2005/8/layout/hierarchy3"/>
    <dgm:cxn modelId="{99A156D4-258F-4B8F-9F69-74CF855A419A}" type="presParOf" srcId="{F784BE88-3DB9-4E87-AFCA-2ED0BF00DEA1}" destId="{DE54552E-7233-4DA5-930C-9DAD77B4094A}" srcOrd="0" destOrd="0" presId="urn:microsoft.com/office/officeart/2005/8/layout/hierarchy3"/>
    <dgm:cxn modelId="{97415E66-E363-4254-9CBA-4BC74AB77865}" type="presParOf" srcId="{F784BE88-3DB9-4E87-AFCA-2ED0BF00DEA1}" destId="{640B770A-C2F2-4468-AEF2-572AB628393A}" srcOrd="1" destOrd="0" presId="urn:microsoft.com/office/officeart/2005/8/layout/hierarchy3"/>
    <dgm:cxn modelId="{0EE6DD79-EB66-4BE1-95B8-02666E56BE62}" type="presParOf" srcId="{F784BE88-3DB9-4E87-AFCA-2ED0BF00DEA1}" destId="{BD5E4F61-8E4B-4C86-A413-E1D09EB1266B}" srcOrd="2" destOrd="0" presId="urn:microsoft.com/office/officeart/2005/8/layout/hierarchy3"/>
    <dgm:cxn modelId="{BCFF2F5C-75B2-427B-8CBA-49F14BB70131}" type="presParOf" srcId="{F784BE88-3DB9-4E87-AFCA-2ED0BF00DEA1}" destId="{70B4728B-F96F-41C1-996B-051040AA3D4D}" srcOrd="3" destOrd="0" presId="urn:microsoft.com/office/officeart/2005/8/layout/hierarchy3"/>
    <dgm:cxn modelId="{D1394F0C-6A23-4725-B09D-892679B2B863}" type="presParOf" srcId="{F784BE88-3DB9-4E87-AFCA-2ED0BF00DEA1}" destId="{496C2FB1-ACAE-4741-ACCE-946D7DB2E00E}" srcOrd="4" destOrd="0" presId="urn:microsoft.com/office/officeart/2005/8/layout/hierarchy3"/>
    <dgm:cxn modelId="{B74D3242-F721-41B8-B3C0-2617EEDA5EB4}" type="presParOf" srcId="{F784BE88-3DB9-4E87-AFCA-2ED0BF00DEA1}" destId="{3BA456F9-A1E4-4502-912A-A95C6360331C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0" dirty="0" smtClean="0"/>
            <a:t>CONCLUSIONES</a:t>
          </a:r>
          <a:endParaRPr lang="es-ES" sz="27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dirty="0" smtClean="0"/>
            <a:t>Para el acoplamiento de las fuentes de tensión se realizo en corriente continua DC por ser mas sencillo en su implementación debido a que el acoplamiento en corriente alterna AC se debe tener en cuenta que las fuentes tengan la misma amplitud y estar en fase ambas fuentes</a:t>
          </a:r>
          <a:endParaRPr lang="es-ES" sz="1600" b="0" dirty="0" smtClean="0"/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A7B16A04-8FC0-44E3-B122-F8BFFAB45189}">
      <dgm:prSet phldrT="[Texto]" custT="1"/>
      <dgm:spPr/>
      <dgm:t>
        <a:bodyPr/>
        <a:lstStyle/>
        <a:p>
          <a:pPr algn="l"/>
          <a:r>
            <a:rPr lang="es-ES" sz="1600" dirty="0" smtClean="0"/>
            <a:t>Se optimizo el consumo de energía del sistema híbrido de generación de energía con la finalidad de no sobrecargar un sistema y no agotar su fuente de energía, en el caso del sistema </a:t>
          </a:r>
          <a:r>
            <a:rPr lang="es-ES" sz="1600" dirty="0" err="1" smtClean="0"/>
            <a:t>gasificador</a:t>
          </a:r>
          <a:r>
            <a:rPr lang="es-ES" sz="1600" dirty="0" smtClean="0"/>
            <a:t> la biomasa y en el caso del sistema fotovoltaico la energía almacenada en las baterías. </a:t>
          </a:r>
          <a:endParaRPr lang="es-ES" sz="1600" b="0" dirty="0" smtClean="0"/>
        </a:p>
      </dgm:t>
    </dgm:pt>
    <dgm:pt modelId="{0F6011F9-2E07-40D9-811C-22AE02849A2C}" type="parTrans" cxnId="{F12D84E0-C9FC-417C-A25B-441E4196C3BC}">
      <dgm:prSet/>
      <dgm:spPr/>
      <dgm:t>
        <a:bodyPr/>
        <a:lstStyle/>
        <a:p>
          <a:endParaRPr lang="es-EC"/>
        </a:p>
      </dgm:t>
    </dgm:pt>
    <dgm:pt modelId="{E5A1EA21-511F-4772-9FC6-55016526177A}" type="sibTrans" cxnId="{F12D84E0-C9FC-417C-A25B-441E4196C3BC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3" custLinFactY="-84817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2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2" custScaleX="629458" custScaleY="161647" custLinFactNeighborX="-32251" custLinFactNeighborY="-274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5E4F61-8E4B-4C86-A413-E1D09EB1266B}" type="pres">
      <dgm:prSet presAssocID="{0F6011F9-2E07-40D9-811C-22AE02849A2C}" presName="Name13" presStyleLbl="parChTrans1D2" presStyleIdx="1" presStyleCnt="2"/>
      <dgm:spPr/>
      <dgm:t>
        <a:bodyPr/>
        <a:lstStyle/>
        <a:p>
          <a:endParaRPr lang="es-EC"/>
        </a:p>
      </dgm:t>
    </dgm:pt>
    <dgm:pt modelId="{70B4728B-F96F-41C1-996B-051040AA3D4D}" type="pres">
      <dgm:prSet presAssocID="{A7B16A04-8FC0-44E3-B122-F8BFFAB45189}" presName="childText" presStyleLbl="bgAcc1" presStyleIdx="1" presStyleCnt="2" custScaleX="629458" custScaleY="147055" custLinFactNeighborX="-32251" custLinFactNeighborY="-195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D761857-1D90-44AB-8295-D1086D92474C}" type="presOf" srcId="{7061F2FC-F2AB-4DE3-98B0-886576B4E2C6}" destId="{D433476B-D68D-4328-ADAC-B2895D3D50CF}" srcOrd="0" destOrd="0" presId="urn:microsoft.com/office/officeart/2005/8/layout/hierarchy3"/>
    <dgm:cxn modelId="{4E8AA73E-4F61-4F91-B48C-2B498C5D9BB0}" type="presOf" srcId="{CB9964DC-5E01-4879-9733-CDEE2AB1D1F7}" destId="{C7DDC059-89DD-4F99-A10D-9C975D60C8D8}" srcOrd="1" destOrd="0" presId="urn:microsoft.com/office/officeart/2005/8/layout/hierarchy3"/>
    <dgm:cxn modelId="{06F86F3C-C8D4-4187-8530-7009A68445BB}" type="presOf" srcId="{097EF18B-37CA-4198-9355-54B786444726}" destId="{640B770A-C2F2-4468-AEF2-572AB628393A}" srcOrd="0" destOrd="0" presId="urn:microsoft.com/office/officeart/2005/8/layout/hierarchy3"/>
    <dgm:cxn modelId="{7C2CF39D-18D8-4918-8654-34F863FC42FE}" type="presOf" srcId="{A7B16A04-8FC0-44E3-B122-F8BFFAB45189}" destId="{70B4728B-F96F-41C1-996B-051040AA3D4D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FA8A266-3631-49C7-B801-F8BDEEB250F6}" type="presOf" srcId="{E0A939E6-4872-43A1-B94C-B598BFDE38B3}" destId="{DE54552E-7233-4DA5-930C-9DAD77B4094A}" srcOrd="0" destOrd="0" presId="urn:microsoft.com/office/officeart/2005/8/layout/hierarchy3"/>
    <dgm:cxn modelId="{F12D84E0-C9FC-417C-A25B-441E4196C3BC}" srcId="{CB9964DC-5E01-4879-9733-CDEE2AB1D1F7}" destId="{A7B16A04-8FC0-44E3-B122-F8BFFAB45189}" srcOrd="1" destOrd="0" parTransId="{0F6011F9-2E07-40D9-811C-22AE02849A2C}" sibTransId="{E5A1EA21-511F-4772-9FC6-55016526177A}"/>
    <dgm:cxn modelId="{1232E715-F3DD-4E4F-A6BD-736D74A19D6B}" type="presOf" srcId="{0F6011F9-2E07-40D9-811C-22AE02849A2C}" destId="{BD5E4F61-8E4B-4C86-A413-E1D09EB1266B}" srcOrd="0" destOrd="0" presId="urn:microsoft.com/office/officeart/2005/8/layout/hierarchy3"/>
    <dgm:cxn modelId="{01B969C6-C9D2-4655-B482-F2849C08D5F3}" type="presOf" srcId="{CB9964DC-5E01-4879-9733-CDEE2AB1D1F7}" destId="{ECB1CA3E-26B8-4A39-AEF8-6F06E506D3C7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90FC1F2B-E897-48CB-956C-28ADABDF14DA}" type="presParOf" srcId="{D433476B-D68D-4328-ADAC-B2895D3D50CF}" destId="{1E58A3BC-F1F7-40EE-89AA-32E802ED4BF7}" srcOrd="0" destOrd="0" presId="urn:microsoft.com/office/officeart/2005/8/layout/hierarchy3"/>
    <dgm:cxn modelId="{9CDAD748-1291-4129-A7B2-6AE04C870988}" type="presParOf" srcId="{1E58A3BC-F1F7-40EE-89AA-32E802ED4BF7}" destId="{D21DF85A-45CA-4CE0-B0ED-CF4615475EE0}" srcOrd="0" destOrd="0" presId="urn:microsoft.com/office/officeart/2005/8/layout/hierarchy3"/>
    <dgm:cxn modelId="{0DFB7B68-AC70-496E-B61E-780B7845D576}" type="presParOf" srcId="{D21DF85A-45CA-4CE0-B0ED-CF4615475EE0}" destId="{ECB1CA3E-26B8-4A39-AEF8-6F06E506D3C7}" srcOrd="0" destOrd="0" presId="urn:microsoft.com/office/officeart/2005/8/layout/hierarchy3"/>
    <dgm:cxn modelId="{4BC6FD9D-0783-470D-932D-ADE1464F5BD9}" type="presParOf" srcId="{D21DF85A-45CA-4CE0-B0ED-CF4615475EE0}" destId="{C7DDC059-89DD-4F99-A10D-9C975D60C8D8}" srcOrd="1" destOrd="0" presId="urn:microsoft.com/office/officeart/2005/8/layout/hierarchy3"/>
    <dgm:cxn modelId="{EC743C54-8D47-4160-A079-884EBF40D90D}" type="presParOf" srcId="{1E58A3BC-F1F7-40EE-89AA-32E802ED4BF7}" destId="{F784BE88-3DB9-4E87-AFCA-2ED0BF00DEA1}" srcOrd="1" destOrd="0" presId="urn:microsoft.com/office/officeart/2005/8/layout/hierarchy3"/>
    <dgm:cxn modelId="{D2532993-D177-48FB-9EC8-75C85E1C9C21}" type="presParOf" srcId="{F784BE88-3DB9-4E87-AFCA-2ED0BF00DEA1}" destId="{DE54552E-7233-4DA5-930C-9DAD77B4094A}" srcOrd="0" destOrd="0" presId="urn:microsoft.com/office/officeart/2005/8/layout/hierarchy3"/>
    <dgm:cxn modelId="{8F02FF2A-E768-4021-8346-4F4DE1F32143}" type="presParOf" srcId="{F784BE88-3DB9-4E87-AFCA-2ED0BF00DEA1}" destId="{640B770A-C2F2-4468-AEF2-572AB628393A}" srcOrd="1" destOrd="0" presId="urn:microsoft.com/office/officeart/2005/8/layout/hierarchy3"/>
    <dgm:cxn modelId="{F0E0F85F-1296-422E-8B0C-7C3D4586347B}" type="presParOf" srcId="{F784BE88-3DB9-4E87-AFCA-2ED0BF00DEA1}" destId="{BD5E4F61-8E4B-4C86-A413-E1D09EB1266B}" srcOrd="2" destOrd="0" presId="urn:microsoft.com/office/officeart/2005/8/layout/hierarchy3"/>
    <dgm:cxn modelId="{F32F0CAC-66C2-41AC-AF19-C568606A8956}" type="presParOf" srcId="{F784BE88-3DB9-4E87-AFCA-2ED0BF00DEA1}" destId="{70B4728B-F96F-41C1-996B-051040AA3D4D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0" dirty="0" smtClean="0"/>
            <a:t>RECOMENDACIONES</a:t>
          </a:r>
          <a:endParaRPr lang="es-ES" sz="27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dirty="0" smtClean="0"/>
            <a:t>Diseñar un sistema de extracción de biogás utilizando una bomba de succión de gas al vacío y sistema de inyección de aire mediante un soplador. De esta manera se podría realizar la relación de aire combustible adecuada a cualquier sistema de generación de energía en base a un biogás. </a:t>
          </a:r>
          <a:endParaRPr lang="es-ES" sz="1600" b="0" dirty="0" smtClean="0"/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A7B16A04-8FC0-44E3-B122-F8BFFAB45189}">
      <dgm:prSet phldrT="[Texto]" custT="1"/>
      <dgm:spPr/>
      <dgm:t>
        <a:bodyPr/>
        <a:lstStyle/>
        <a:p>
          <a:pPr algn="l"/>
          <a:r>
            <a:rPr lang="es-ES" sz="1600" dirty="0" smtClean="0"/>
            <a:t>Implementar una válvula reguladora de caudal y una válvula de alivio de presión con salida a un quemador del gas para evitar intoxicaciones por inhalación de gas y producir calor que puede ser aprovechado en sitios donde exista climas de baja temperatura. </a:t>
          </a:r>
          <a:endParaRPr lang="es-ES" sz="1600" b="0" dirty="0" smtClean="0"/>
        </a:p>
      </dgm:t>
    </dgm:pt>
    <dgm:pt modelId="{0F6011F9-2E07-40D9-811C-22AE02849A2C}" type="parTrans" cxnId="{F12D84E0-C9FC-417C-A25B-441E4196C3BC}">
      <dgm:prSet/>
      <dgm:spPr/>
      <dgm:t>
        <a:bodyPr/>
        <a:lstStyle/>
        <a:p>
          <a:endParaRPr lang="es-EC"/>
        </a:p>
      </dgm:t>
    </dgm:pt>
    <dgm:pt modelId="{E5A1EA21-511F-4772-9FC6-55016526177A}" type="sibTrans" cxnId="{F12D84E0-C9FC-417C-A25B-441E4196C3BC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3" custLinFactY="-84817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2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2" custScaleX="629458" custScaleY="161647" custLinFactNeighborX="-32251" custLinFactNeighborY="-274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5E4F61-8E4B-4C86-A413-E1D09EB1266B}" type="pres">
      <dgm:prSet presAssocID="{0F6011F9-2E07-40D9-811C-22AE02849A2C}" presName="Name13" presStyleLbl="parChTrans1D2" presStyleIdx="1" presStyleCnt="2"/>
      <dgm:spPr/>
      <dgm:t>
        <a:bodyPr/>
        <a:lstStyle/>
        <a:p>
          <a:endParaRPr lang="es-EC"/>
        </a:p>
      </dgm:t>
    </dgm:pt>
    <dgm:pt modelId="{70B4728B-F96F-41C1-996B-051040AA3D4D}" type="pres">
      <dgm:prSet presAssocID="{A7B16A04-8FC0-44E3-B122-F8BFFAB45189}" presName="childText" presStyleLbl="bgAcc1" presStyleIdx="1" presStyleCnt="2" custScaleX="629458" custScaleY="147055" custLinFactNeighborX="-32251" custLinFactNeighborY="-195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2996FF-FCFC-41C4-A70D-ECF572EB2E11}" type="presOf" srcId="{A7B16A04-8FC0-44E3-B122-F8BFFAB45189}" destId="{70B4728B-F96F-41C1-996B-051040AA3D4D}" srcOrd="0" destOrd="0" presId="urn:microsoft.com/office/officeart/2005/8/layout/hierarchy3"/>
    <dgm:cxn modelId="{78658018-AE56-40B1-A2BA-998245A4CB9C}" type="presOf" srcId="{7061F2FC-F2AB-4DE3-98B0-886576B4E2C6}" destId="{D433476B-D68D-4328-ADAC-B2895D3D50CF}" srcOrd="0" destOrd="0" presId="urn:microsoft.com/office/officeart/2005/8/layout/hierarchy3"/>
    <dgm:cxn modelId="{E8ADA4B8-69E0-4892-815B-C2B57E972D4A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F12D84E0-C9FC-417C-A25B-441E4196C3BC}" srcId="{CB9964DC-5E01-4879-9733-CDEE2AB1D1F7}" destId="{A7B16A04-8FC0-44E3-B122-F8BFFAB45189}" srcOrd="1" destOrd="0" parTransId="{0F6011F9-2E07-40D9-811C-22AE02849A2C}" sibTransId="{E5A1EA21-511F-4772-9FC6-55016526177A}"/>
    <dgm:cxn modelId="{56FFB2F6-3659-4983-B678-AFB69DC6B114}" type="presOf" srcId="{097EF18B-37CA-4198-9355-54B786444726}" destId="{640B770A-C2F2-4468-AEF2-572AB628393A}" srcOrd="0" destOrd="0" presId="urn:microsoft.com/office/officeart/2005/8/layout/hierarchy3"/>
    <dgm:cxn modelId="{CA6A3251-FBB3-492D-9392-61A0BD86D29D}" type="presOf" srcId="{0F6011F9-2E07-40D9-811C-22AE02849A2C}" destId="{BD5E4F61-8E4B-4C86-A413-E1D09EB1266B}" srcOrd="0" destOrd="0" presId="urn:microsoft.com/office/officeart/2005/8/layout/hierarchy3"/>
    <dgm:cxn modelId="{F838C93A-B6C0-45EF-A132-1CDB4726593A}" type="presOf" srcId="{CB9964DC-5E01-4879-9733-CDEE2AB1D1F7}" destId="{ECB1CA3E-26B8-4A39-AEF8-6F06E506D3C7}" srcOrd="0" destOrd="0" presId="urn:microsoft.com/office/officeart/2005/8/layout/hierarchy3"/>
    <dgm:cxn modelId="{601ABF46-637C-4DB6-ADF0-16372E8931B6}" type="presOf" srcId="{E0A939E6-4872-43A1-B94C-B598BFDE38B3}" destId="{DE54552E-7233-4DA5-930C-9DAD77B4094A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6227A699-D365-47C0-A297-916E8A782B39}" type="presParOf" srcId="{D433476B-D68D-4328-ADAC-B2895D3D50CF}" destId="{1E58A3BC-F1F7-40EE-89AA-32E802ED4BF7}" srcOrd="0" destOrd="0" presId="urn:microsoft.com/office/officeart/2005/8/layout/hierarchy3"/>
    <dgm:cxn modelId="{0841F749-4AD1-426F-BFBB-883D7DE907ED}" type="presParOf" srcId="{1E58A3BC-F1F7-40EE-89AA-32E802ED4BF7}" destId="{D21DF85A-45CA-4CE0-B0ED-CF4615475EE0}" srcOrd="0" destOrd="0" presId="urn:microsoft.com/office/officeart/2005/8/layout/hierarchy3"/>
    <dgm:cxn modelId="{6F94C40F-DF45-479E-AA66-3A86AFADC9C8}" type="presParOf" srcId="{D21DF85A-45CA-4CE0-B0ED-CF4615475EE0}" destId="{ECB1CA3E-26B8-4A39-AEF8-6F06E506D3C7}" srcOrd="0" destOrd="0" presId="urn:microsoft.com/office/officeart/2005/8/layout/hierarchy3"/>
    <dgm:cxn modelId="{3614FD34-4507-4CFC-9797-C3EC9937C905}" type="presParOf" srcId="{D21DF85A-45CA-4CE0-B0ED-CF4615475EE0}" destId="{C7DDC059-89DD-4F99-A10D-9C975D60C8D8}" srcOrd="1" destOrd="0" presId="urn:microsoft.com/office/officeart/2005/8/layout/hierarchy3"/>
    <dgm:cxn modelId="{57C4CB95-41CA-430A-AB65-A99585E86D47}" type="presParOf" srcId="{1E58A3BC-F1F7-40EE-89AA-32E802ED4BF7}" destId="{F784BE88-3DB9-4E87-AFCA-2ED0BF00DEA1}" srcOrd="1" destOrd="0" presId="urn:microsoft.com/office/officeart/2005/8/layout/hierarchy3"/>
    <dgm:cxn modelId="{0AFA2643-5D2E-41E9-ABAE-AADDAE5AED89}" type="presParOf" srcId="{F784BE88-3DB9-4E87-AFCA-2ED0BF00DEA1}" destId="{DE54552E-7233-4DA5-930C-9DAD77B4094A}" srcOrd="0" destOrd="0" presId="urn:microsoft.com/office/officeart/2005/8/layout/hierarchy3"/>
    <dgm:cxn modelId="{DF015DD2-4BE9-4FE1-A4C2-83CFCBED6ACD}" type="presParOf" srcId="{F784BE88-3DB9-4E87-AFCA-2ED0BF00DEA1}" destId="{640B770A-C2F2-4468-AEF2-572AB628393A}" srcOrd="1" destOrd="0" presId="urn:microsoft.com/office/officeart/2005/8/layout/hierarchy3"/>
    <dgm:cxn modelId="{1A2DA7B4-CBC3-4AB9-AE00-0FEA3AF103CA}" type="presParOf" srcId="{F784BE88-3DB9-4E87-AFCA-2ED0BF00DEA1}" destId="{BD5E4F61-8E4B-4C86-A413-E1D09EB1266B}" srcOrd="2" destOrd="0" presId="urn:microsoft.com/office/officeart/2005/8/layout/hierarchy3"/>
    <dgm:cxn modelId="{D1BF5494-594C-4CA7-A97A-5582E7C72E54}" type="presParOf" srcId="{F784BE88-3DB9-4E87-AFCA-2ED0BF00DEA1}" destId="{70B4728B-F96F-41C1-996B-051040AA3D4D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l"/>
          <a:r>
            <a:rPr lang="es-ES" sz="2700" b="0" dirty="0" smtClean="0"/>
            <a:t>RECOMENDACIONES</a:t>
          </a:r>
          <a:endParaRPr lang="es-ES" sz="27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600" dirty="0" smtClean="0"/>
            <a:t>Contar con mayor cantidad de paneles fotovoltaicos y de mayor potencia para reducir el tiempo de carga de las baterías. </a:t>
          </a:r>
          <a:endParaRPr lang="es-ES" sz="1600" b="0" dirty="0" smtClean="0"/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A7B16A04-8FC0-44E3-B122-F8BFFAB45189}">
      <dgm:prSet phldrT="[Texto]" custT="1"/>
      <dgm:spPr/>
      <dgm:t>
        <a:bodyPr/>
        <a:lstStyle/>
        <a:p>
          <a:pPr algn="l"/>
          <a:r>
            <a:rPr lang="es-ES" sz="1600" dirty="0" smtClean="0"/>
            <a:t>Contar con un banco de baterías de mayor capacidad para suplir una mayor demanda energética. </a:t>
          </a:r>
          <a:endParaRPr lang="es-ES" sz="1600" b="0" dirty="0" smtClean="0"/>
        </a:p>
      </dgm:t>
    </dgm:pt>
    <dgm:pt modelId="{0F6011F9-2E07-40D9-811C-22AE02849A2C}" type="parTrans" cxnId="{F12D84E0-C9FC-417C-A25B-441E4196C3BC}">
      <dgm:prSet/>
      <dgm:spPr/>
      <dgm:t>
        <a:bodyPr/>
        <a:lstStyle/>
        <a:p>
          <a:endParaRPr lang="es-EC"/>
        </a:p>
      </dgm:t>
    </dgm:pt>
    <dgm:pt modelId="{E5A1EA21-511F-4772-9FC6-55016526177A}" type="sibTrans" cxnId="{F12D84E0-C9FC-417C-A25B-441E4196C3BC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3" custLinFactY="-84817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2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2" custScaleX="629458" custScaleY="111649" custLinFactNeighborX="-32251" custLinFactNeighborY="-274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5E4F61-8E4B-4C86-A413-E1D09EB1266B}" type="pres">
      <dgm:prSet presAssocID="{0F6011F9-2E07-40D9-811C-22AE02849A2C}" presName="Name13" presStyleLbl="parChTrans1D2" presStyleIdx="1" presStyleCnt="2"/>
      <dgm:spPr/>
      <dgm:t>
        <a:bodyPr/>
        <a:lstStyle/>
        <a:p>
          <a:endParaRPr lang="es-EC"/>
        </a:p>
      </dgm:t>
    </dgm:pt>
    <dgm:pt modelId="{70B4728B-F96F-41C1-996B-051040AA3D4D}" type="pres">
      <dgm:prSet presAssocID="{A7B16A04-8FC0-44E3-B122-F8BFFAB45189}" presName="childText" presStyleLbl="bgAcc1" presStyleIdx="1" presStyleCnt="2" custScaleX="629458" custScaleY="105955" custLinFactNeighborX="-32251" custLinFactNeighborY="-195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1F01848-9F18-47AD-96AC-70F01CB5D755}" type="presOf" srcId="{A7B16A04-8FC0-44E3-B122-F8BFFAB45189}" destId="{70B4728B-F96F-41C1-996B-051040AA3D4D}" srcOrd="0" destOrd="0" presId="urn:microsoft.com/office/officeart/2005/8/layout/hierarchy3"/>
    <dgm:cxn modelId="{55AA17FB-99AB-4861-B3DD-30E85A517FC0}" type="presOf" srcId="{CB9964DC-5E01-4879-9733-CDEE2AB1D1F7}" destId="{ECB1CA3E-26B8-4A39-AEF8-6F06E506D3C7}" srcOrd="0" destOrd="0" presId="urn:microsoft.com/office/officeart/2005/8/layout/hierarchy3"/>
    <dgm:cxn modelId="{96D2F238-332A-4B83-84E8-FE71DBA840AA}" type="presOf" srcId="{E0A939E6-4872-43A1-B94C-B598BFDE38B3}" destId="{DE54552E-7233-4DA5-930C-9DAD77B4094A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F12D84E0-C9FC-417C-A25B-441E4196C3BC}" srcId="{CB9964DC-5E01-4879-9733-CDEE2AB1D1F7}" destId="{A7B16A04-8FC0-44E3-B122-F8BFFAB45189}" srcOrd="1" destOrd="0" parTransId="{0F6011F9-2E07-40D9-811C-22AE02849A2C}" sibTransId="{E5A1EA21-511F-4772-9FC6-55016526177A}"/>
    <dgm:cxn modelId="{E7C8C731-E1D6-4254-856B-174CAC21A54D}" type="presOf" srcId="{0F6011F9-2E07-40D9-811C-22AE02849A2C}" destId="{BD5E4F61-8E4B-4C86-A413-E1D09EB1266B}" srcOrd="0" destOrd="0" presId="urn:microsoft.com/office/officeart/2005/8/layout/hierarchy3"/>
    <dgm:cxn modelId="{00270709-E1F2-4FCA-B552-B04ECC6FE142}" type="presOf" srcId="{7061F2FC-F2AB-4DE3-98B0-886576B4E2C6}" destId="{D433476B-D68D-4328-ADAC-B2895D3D50CF}" srcOrd="0" destOrd="0" presId="urn:microsoft.com/office/officeart/2005/8/layout/hierarchy3"/>
    <dgm:cxn modelId="{FE46E8CC-1EE7-4454-B537-E6B514CF84AD}" type="presOf" srcId="{097EF18B-37CA-4198-9355-54B786444726}" destId="{640B770A-C2F2-4468-AEF2-572AB628393A}" srcOrd="0" destOrd="0" presId="urn:microsoft.com/office/officeart/2005/8/layout/hierarchy3"/>
    <dgm:cxn modelId="{6DF5A605-BA6C-41F1-8A4F-B0CBBA05E286}" type="presOf" srcId="{CB9964DC-5E01-4879-9733-CDEE2AB1D1F7}" destId="{C7DDC059-89DD-4F99-A10D-9C975D60C8D8}" srcOrd="1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03A0AB15-982F-4739-BDCF-43A142651253}" type="presParOf" srcId="{D433476B-D68D-4328-ADAC-B2895D3D50CF}" destId="{1E58A3BC-F1F7-40EE-89AA-32E802ED4BF7}" srcOrd="0" destOrd="0" presId="urn:microsoft.com/office/officeart/2005/8/layout/hierarchy3"/>
    <dgm:cxn modelId="{300D83CC-EB5C-4F43-BF1C-AB9B207D7616}" type="presParOf" srcId="{1E58A3BC-F1F7-40EE-89AA-32E802ED4BF7}" destId="{D21DF85A-45CA-4CE0-B0ED-CF4615475EE0}" srcOrd="0" destOrd="0" presId="urn:microsoft.com/office/officeart/2005/8/layout/hierarchy3"/>
    <dgm:cxn modelId="{355E9807-F9A6-412D-B0A4-426FF6874662}" type="presParOf" srcId="{D21DF85A-45CA-4CE0-B0ED-CF4615475EE0}" destId="{ECB1CA3E-26B8-4A39-AEF8-6F06E506D3C7}" srcOrd="0" destOrd="0" presId="urn:microsoft.com/office/officeart/2005/8/layout/hierarchy3"/>
    <dgm:cxn modelId="{A09F4A6D-D0F7-40D2-BE2B-3B2D0AE34208}" type="presParOf" srcId="{D21DF85A-45CA-4CE0-B0ED-CF4615475EE0}" destId="{C7DDC059-89DD-4F99-A10D-9C975D60C8D8}" srcOrd="1" destOrd="0" presId="urn:microsoft.com/office/officeart/2005/8/layout/hierarchy3"/>
    <dgm:cxn modelId="{93F5A57D-19A8-457A-9717-2DEE863CAE1C}" type="presParOf" srcId="{1E58A3BC-F1F7-40EE-89AA-32E802ED4BF7}" destId="{F784BE88-3DB9-4E87-AFCA-2ED0BF00DEA1}" srcOrd="1" destOrd="0" presId="urn:microsoft.com/office/officeart/2005/8/layout/hierarchy3"/>
    <dgm:cxn modelId="{7DEC502A-7D02-45CE-AEA4-E38C4218690B}" type="presParOf" srcId="{F784BE88-3DB9-4E87-AFCA-2ED0BF00DEA1}" destId="{DE54552E-7233-4DA5-930C-9DAD77B4094A}" srcOrd="0" destOrd="0" presId="urn:microsoft.com/office/officeart/2005/8/layout/hierarchy3"/>
    <dgm:cxn modelId="{AE009200-4368-4202-941C-02F1D6CC8438}" type="presParOf" srcId="{F784BE88-3DB9-4E87-AFCA-2ED0BF00DEA1}" destId="{640B770A-C2F2-4468-AEF2-572AB628393A}" srcOrd="1" destOrd="0" presId="urn:microsoft.com/office/officeart/2005/8/layout/hierarchy3"/>
    <dgm:cxn modelId="{AEFD6F7C-1A88-4924-9B3A-83228ED6221B}" type="presParOf" srcId="{F784BE88-3DB9-4E87-AFCA-2ED0BF00DEA1}" destId="{BD5E4F61-8E4B-4C86-A413-E1D09EB1266B}" srcOrd="2" destOrd="0" presId="urn:microsoft.com/office/officeart/2005/8/layout/hierarchy3"/>
    <dgm:cxn modelId="{CBDB95AC-D956-4315-8893-ED6D1270D71C}" type="presParOf" srcId="{F784BE88-3DB9-4E87-AFCA-2ED0BF00DEA1}" destId="{70B4728B-F96F-41C1-996B-051040AA3D4D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r>
            <a:rPr lang="es-ES" sz="3300" b="1" dirty="0" smtClean="0"/>
            <a:t>ANTECEDENTES</a:t>
          </a:r>
          <a:endParaRPr lang="es-ES" sz="3300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400" dirty="0" smtClean="0"/>
            <a:t>El sistema fotovoltaico convierte la energía solar en energía eléctrica y la almacena en baterías para lograr un uso continuo tanto en el día como en la noche, este tipo de fuente no satisface por completo el consumo </a:t>
          </a:r>
          <a:r>
            <a:rPr lang="es-ES" sz="1400" dirty="0" smtClean="0"/>
            <a:t>energético.</a:t>
          </a:r>
          <a:endParaRPr lang="es-ES" sz="1400" dirty="0" smtClean="0"/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55D91D73-C0F8-4259-9729-A13EDDC96B9C}">
      <dgm:prSet phldrT="[Texto]" custT="1"/>
      <dgm:spPr/>
      <dgm:t>
        <a:bodyPr/>
        <a:lstStyle/>
        <a:p>
          <a:pPr algn="just"/>
          <a:r>
            <a:rPr lang="es-ES" sz="1400" dirty="0" smtClean="0"/>
            <a:t>Por lo tanto la necesidad de obtener energía eléctrica renovable, da la iniciativa para obtener un sistema hibrido de energía; donde se pueda aprovechar la producción de energía de ambos sistemas y así suplir satisfactoriamente un determinado consumo de energía eléctrica en lugares donde no se cuente con este servicio básico para el vivir de las personas de comunidades ecuatorianas. </a:t>
          </a:r>
        </a:p>
      </dgm:t>
    </dgm:pt>
    <dgm:pt modelId="{42B21A69-85CE-4EB1-8B1B-FC2913C32664}" type="parTrans" cxnId="{283C930C-D38C-4514-B7DC-BA87C01F94F9}">
      <dgm:prSet/>
      <dgm:spPr/>
      <dgm:t>
        <a:bodyPr/>
        <a:lstStyle/>
        <a:p>
          <a:endParaRPr lang="es-EC"/>
        </a:p>
      </dgm:t>
    </dgm:pt>
    <dgm:pt modelId="{ED6FA76A-1AEE-49F8-9DB1-62F9B535DFC9}" type="sibTrans" cxnId="{283C930C-D38C-4514-B7DC-BA87C01F94F9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576136" custScaleY="92655" custLinFactNeighborY="-5169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2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2" custScaleX="629458" custScaleY="174983" custLinFactNeighborX="-48702" custLinFactNeighborY="-100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CB7CBE-F75F-4F7A-B565-266B8295CB63}" type="pres">
      <dgm:prSet presAssocID="{42B21A69-85CE-4EB1-8B1B-FC2913C32664}" presName="Name13" presStyleLbl="parChTrans1D2" presStyleIdx="1" presStyleCnt="2"/>
      <dgm:spPr/>
      <dgm:t>
        <a:bodyPr/>
        <a:lstStyle/>
        <a:p>
          <a:endParaRPr lang="es-EC"/>
        </a:p>
      </dgm:t>
    </dgm:pt>
    <dgm:pt modelId="{A51F8E53-7B16-46A5-84A0-03972B032899}" type="pres">
      <dgm:prSet presAssocID="{55D91D73-C0F8-4259-9729-A13EDDC96B9C}" presName="childText" presStyleLbl="bgAcc1" presStyleIdx="1" presStyleCnt="2" custScaleX="629458" custScaleY="186378" custLinFactNeighborX="-48702" custLinFactNeighborY="-230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CBE7CE1-CD7A-4A8C-B682-3A133C91813C}" type="presOf" srcId="{097EF18B-37CA-4198-9355-54B786444726}" destId="{640B770A-C2F2-4468-AEF2-572AB628393A}" srcOrd="0" destOrd="0" presId="urn:microsoft.com/office/officeart/2005/8/layout/hierarchy3"/>
    <dgm:cxn modelId="{0BABAB44-F564-42E7-A5FD-6FBCDFF89BD3}" type="presOf" srcId="{E0A939E6-4872-43A1-B94C-B598BFDE38B3}" destId="{DE54552E-7233-4DA5-930C-9DAD77B4094A}" srcOrd="0" destOrd="0" presId="urn:microsoft.com/office/officeart/2005/8/layout/hierarchy3"/>
    <dgm:cxn modelId="{DFAC645C-8853-4A80-A6B3-BAC2C65F16DA}" type="presOf" srcId="{7061F2FC-F2AB-4DE3-98B0-886576B4E2C6}" destId="{D433476B-D68D-4328-ADAC-B2895D3D50CF}" srcOrd="0" destOrd="0" presId="urn:microsoft.com/office/officeart/2005/8/layout/hierarchy3"/>
    <dgm:cxn modelId="{283C930C-D38C-4514-B7DC-BA87C01F94F9}" srcId="{CB9964DC-5E01-4879-9733-CDEE2AB1D1F7}" destId="{55D91D73-C0F8-4259-9729-A13EDDC96B9C}" srcOrd="1" destOrd="0" parTransId="{42B21A69-85CE-4EB1-8B1B-FC2913C32664}" sibTransId="{ED6FA76A-1AEE-49F8-9DB1-62F9B535DFC9}"/>
    <dgm:cxn modelId="{97326F86-674F-42A6-A0C9-03B173A5F8E8}" type="presOf" srcId="{55D91D73-C0F8-4259-9729-A13EDDC96B9C}" destId="{A51F8E53-7B16-46A5-84A0-03972B032899}" srcOrd="0" destOrd="0" presId="urn:microsoft.com/office/officeart/2005/8/layout/hierarchy3"/>
    <dgm:cxn modelId="{C9B3C2FD-3F58-433D-949A-D0CCB9173AA2}" type="presOf" srcId="{CB9964DC-5E01-4879-9733-CDEE2AB1D1F7}" destId="{C7DDC059-89DD-4F99-A10D-9C975D60C8D8}" srcOrd="1" destOrd="0" presId="urn:microsoft.com/office/officeart/2005/8/layout/hierarchy3"/>
    <dgm:cxn modelId="{D4A41A43-FA9C-43FF-BEEE-FDEFA7FA18EF}" type="presOf" srcId="{CB9964DC-5E01-4879-9733-CDEE2AB1D1F7}" destId="{ECB1CA3E-26B8-4A39-AEF8-6F06E506D3C7}" srcOrd="0" destOrd="0" presId="urn:microsoft.com/office/officeart/2005/8/layout/hierarchy3"/>
    <dgm:cxn modelId="{31348812-440D-41F7-A20E-A9C4E3A3432E}" type="presOf" srcId="{42B21A69-85CE-4EB1-8B1B-FC2913C32664}" destId="{2ACB7CBE-F75F-4F7A-B565-266B8295CB63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08E974E2-B76C-468F-BEC0-5E1B36EB9EA8}" type="presParOf" srcId="{D433476B-D68D-4328-ADAC-B2895D3D50CF}" destId="{1E58A3BC-F1F7-40EE-89AA-32E802ED4BF7}" srcOrd="0" destOrd="0" presId="urn:microsoft.com/office/officeart/2005/8/layout/hierarchy3"/>
    <dgm:cxn modelId="{1518B8C4-DC94-405D-9BDA-64508DCDE629}" type="presParOf" srcId="{1E58A3BC-F1F7-40EE-89AA-32E802ED4BF7}" destId="{D21DF85A-45CA-4CE0-B0ED-CF4615475EE0}" srcOrd="0" destOrd="0" presId="urn:microsoft.com/office/officeart/2005/8/layout/hierarchy3"/>
    <dgm:cxn modelId="{59DE5F2C-2CEA-4744-AE93-BCB33C24154F}" type="presParOf" srcId="{D21DF85A-45CA-4CE0-B0ED-CF4615475EE0}" destId="{ECB1CA3E-26B8-4A39-AEF8-6F06E506D3C7}" srcOrd="0" destOrd="0" presId="urn:microsoft.com/office/officeart/2005/8/layout/hierarchy3"/>
    <dgm:cxn modelId="{17C3CF78-2AC7-4C83-AEC0-FDCF42F15D31}" type="presParOf" srcId="{D21DF85A-45CA-4CE0-B0ED-CF4615475EE0}" destId="{C7DDC059-89DD-4F99-A10D-9C975D60C8D8}" srcOrd="1" destOrd="0" presId="urn:microsoft.com/office/officeart/2005/8/layout/hierarchy3"/>
    <dgm:cxn modelId="{AB2E1766-E8F7-42F1-BFCC-6B0CF9DC335F}" type="presParOf" srcId="{1E58A3BC-F1F7-40EE-89AA-32E802ED4BF7}" destId="{F784BE88-3DB9-4E87-AFCA-2ED0BF00DEA1}" srcOrd="1" destOrd="0" presId="urn:microsoft.com/office/officeart/2005/8/layout/hierarchy3"/>
    <dgm:cxn modelId="{1F7CB0AA-8B45-4DA0-A154-C9FE0D350842}" type="presParOf" srcId="{F784BE88-3DB9-4E87-AFCA-2ED0BF00DEA1}" destId="{DE54552E-7233-4DA5-930C-9DAD77B4094A}" srcOrd="0" destOrd="0" presId="urn:microsoft.com/office/officeart/2005/8/layout/hierarchy3"/>
    <dgm:cxn modelId="{E116A453-111D-4FF1-A11D-E310B910B304}" type="presParOf" srcId="{F784BE88-3DB9-4E87-AFCA-2ED0BF00DEA1}" destId="{640B770A-C2F2-4468-AEF2-572AB628393A}" srcOrd="1" destOrd="0" presId="urn:microsoft.com/office/officeart/2005/8/layout/hierarchy3"/>
    <dgm:cxn modelId="{C503D0D8-538C-4A6E-BF99-BA4445BFCF7F}" type="presParOf" srcId="{F784BE88-3DB9-4E87-AFCA-2ED0BF00DEA1}" destId="{2ACB7CBE-F75F-4F7A-B565-266B8295CB63}" srcOrd="2" destOrd="0" presId="urn:microsoft.com/office/officeart/2005/8/layout/hierarchy3"/>
    <dgm:cxn modelId="{E62602F4-E07B-44EA-AD03-B81502467C90}" type="presParOf" srcId="{F784BE88-3DB9-4E87-AFCA-2ED0BF00DEA1}" destId="{A51F8E53-7B16-46A5-84A0-03972B03289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b="1" dirty="0" smtClean="0"/>
            <a:t>ALCANCE DEL PROYECTO</a:t>
          </a:r>
          <a:endParaRPr lang="es-ES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400" dirty="0" smtClean="0"/>
            <a:t>Se realizará la automatización y optimización del sistema híbrido de generación de energía eléctrica en base al consumo eléctrico. Se tomará en cuenta que la carga es netamente resistiva y se medirá la potencia que consuma la misma, para determinar los parámetros de funcionamiento óptimo del sistema. Para lograr el objetivo el proyecto se dividirá en 3 etapas: 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55D91D73-C0F8-4259-9729-A13EDDC96B9C}">
      <dgm:prSet phldrT="[Texto]" custT="1"/>
      <dgm:spPr/>
      <dgm:t>
        <a:bodyPr/>
        <a:lstStyle/>
        <a:p>
          <a:pPr algn="just"/>
          <a:r>
            <a:rPr lang="es-ES" sz="1400" dirty="0" smtClean="0"/>
            <a:t>En la primera etapa se realizará la generación de energía eléctrica a través de un </a:t>
          </a:r>
          <a:r>
            <a:rPr lang="es-ES" sz="1400" dirty="0" err="1" smtClean="0"/>
            <a:t>gasificador</a:t>
          </a:r>
          <a:r>
            <a:rPr lang="es-ES" sz="1400" dirty="0" smtClean="0"/>
            <a:t> de biomasa, por medio del control de la relación aire/combustible en el motor de combustión interna. Además se implementará el sistema fotovoltaico para cargar un banco de baterías y utilizar su energía almacenada. </a:t>
          </a:r>
        </a:p>
      </dgm:t>
    </dgm:pt>
    <dgm:pt modelId="{42B21A69-85CE-4EB1-8B1B-FC2913C32664}" type="parTrans" cxnId="{283C930C-D38C-4514-B7DC-BA87C01F94F9}">
      <dgm:prSet/>
      <dgm:spPr/>
      <dgm:t>
        <a:bodyPr/>
        <a:lstStyle/>
        <a:p>
          <a:endParaRPr lang="es-EC"/>
        </a:p>
      </dgm:t>
    </dgm:pt>
    <dgm:pt modelId="{ED6FA76A-1AEE-49F8-9DB1-62F9B535DFC9}" type="sibTrans" cxnId="{283C930C-D38C-4514-B7DC-BA87C01F94F9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NeighborY="-5169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2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2" custScaleX="629458" custScaleY="169289" custLinFactNeighborX="-48702" custLinFactNeighborY="-100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CB7CBE-F75F-4F7A-B565-266B8295CB63}" type="pres">
      <dgm:prSet presAssocID="{42B21A69-85CE-4EB1-8B1B-FC2913C32664}" presName="Name13" presStyleLbl="parChTrans1D2" presStyleIdx="1" presStyleCnt="2"/>
      <dgm:spPr/>
      <dgm:t>
        <a:bodyPr/>
        <a:lstStyle/>
        <a:p>
          <a:endParaRPr lang="es-EC"/>
        </a:p>
      </dgm:t>
    </dgm:pt>
    <dgm:pt modelId="{A51F8E53-7B16-46A5-84A0-03972B032899}" type="pres">
      <dgm:prSet presAssocID="{55D91D73-C0F8-4259-9729-A13EDDC96B9C}" presName="childText" presStyleLbl="bgAcc1" presStyleIdx="1" presStyleCnt="2" custScaleX="629458" custScaleY="169297" custLinFactNeighborX="-48702" custLinFactNeighborY="-230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2516E40-4C6F-489B-9B3D-7D8924C64BEF}" type="presOf" srcId="{7061F2FC-F2AB-4DE3-98B0-886576B4E2C6}" destId="{D433476B-D68D-4328-ADAC-B2895D3D50CF}" srcOrd="0" destOrd="0" presId="urn:microsoft.com/office/officeart/2005/8/layout/hierarchy3"/>
    <dgm:cxn modelId="{ABD9E4B2-3051-4B56-8E6B-AFB10FA8B179}" type="presOf" srcId="{E0A939E6-4872-43A1-B94C-B598BFDE38B3}" destId="{DE54552E-7233-4DA5-930C-9DAD77B4094A}" srcOrd="0" destOrd="0" presId="urn:microsoft.com/office/officeart/2005/8/layout/hierarchy3"/>
    <dgm:cxn modelId="{283C930C-D38C-4514-B7DC-BA87C01F94F9}" srcId="{CB9964DC-5E01-4879-9733-CDEE2AB1D1F7}" destId="{55D91D73-C0F8-4259-9729-A13EDDC96B9C}" srcOrd="1" destOrd="0" parTransId="{42B21A69-85CE-4EB1-8B1B-FC2913C32664}" sibTransId="{ED6FA76A-1AEE-49F8-9DB1-62F9B535DFC9}"/>
    <dgm:cxn modelId="{C085013B-7DA1-43D3-A31A-11767F345B56}" type="presOf" srcId="{CB9964DC-5E01-4879-9733-CDEE2AB1D1F7}" destId="{C7DDC059-89DD-4F99-A10D-9C975D60C8D8}" srcOrd="1" destOrd="0" presId="urn:microsoft.com/office/officeart/2005/8/layout/hierarchy3"/>
    <dgm:cxn modelId="{7DC2B4BB-8777-4578-8038-796D83D5C303}" type="presOf" srcId="{CB9964DC-5E01-4879-9733-CDEE2AB1D1F7}" destId="{ECB1CA3E-26B8-4A39-AEF8-6F06E506D3C7}" srcOrd="0" destOrd="0" presId="urn:microsoft.com/office/officeart/2005/8/layout/hierarchy3"/>
    <dgm:cxn modelId="{F14BF4A5-2DF0-4C92-BA05-7E69657367E2}" type="presOf" srcId="{42B21A69-85CE-4EB1-8B1B-FC2913C32664}" destId="{2ACB7CBE-F75F-4F7A-B565-266B8295CB63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B42C5B7F-5E5C-45A7-AC8D-EE7DF7F06D0B}" type="presOf" srcId="{55D91D73-C0F8-4259-9729-A13EDDC96B9C}" destId="{A51F8E53-7B16-46A5-84A0-03972B032899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64588F39-7A0E-4490-AC1E-F2FD10C47E71}" type="presOf" srcId="{097EF18B-37CA-4198-9355-54B786444726}" destId="{640B770A-C2F2-4468-AEF2-572AB628393A}" srcOrd="0" destOrd="0" presId="urn:microsoft.com/office/officeart/2005/8/layout/hierarchy3"/>
    <dgm:cxn modelId="{771A1F6A-289D-4497-844D-E88E203EA168}" type="presParOf" srcId="{D433476B-D68D-4328-ADAC-B2895D3D50CF}" destId="{1E58A3BC-F1F7-40EE-89AA-32E802ED4BF7}" srcOrd="0" destOrd="0" presId="urn:microsoft.com/office/officeart/2005/8/layout/hierarchy3"/>
    <dgm:cxn modelId="{662F2F2D-FBF9-4625-AAA8-5E2569E5D417}" type="presParOf" srcId="{1E58A3BC-F1F7-40EE-89AA-32E802ED4BF7}" destId="{D21DF85A-45CA-4CE0-B0ED-CF4615475EE0}" srcOrd="0" destOrd="0" presId="urn:microsoft.com/office/officeart/2005/8/layout/hierarchy3"/>
    <dgm:cxn modelId="{4FEA400B-F7FA-4B20-BB1D-39D969232F8F}" type="presParOf" srcId="{D21DF85A-45CA-4CE0-B0ED-CF4615475EE0}" destId="{ECB1CA3E-26B8-4A39-AEF8-6F06E506D3C7}" srcOrd="0" destOrd="0" presId="urn:microsoft.com/office/officeart/2005/8/layout/hierarchy3"/>
    <dgm:cxn modelId="{2B92E995-3101-4113-B06E-9F447AE2011D}" type="presParOf" srcId="{D21DF85A-45CA-4CE0-B0ED-CF4615475EE0}" destId="{C7DDC059-89DD-4F99-A10D-9C975D60C8D8}" srcOrd="1" destOrd="0" presId="urn:microsoft.com/office/officeart/2005/8/layout/hierarchy3"/>
    <dgm:cxn modelId="{044F459C-1577-489B-B883-5427A525CEBB}" type="presParOf" srcId="{1E58A3BC-F1F7-40EE-89AA-32E802ED4BF7}" destId="{F784BE88-3DB9-4E87-AFCA-2ED0BF00DEA1}" srcOrd="1" destOrd="0" presId="urn:microsoft.com/office/officeart/2005/8/layout/hierarchy3"/>
    <dgm:cxn modelId="{DDAFF1EC-122C-4776-B3A7-191F06C294D8}" type="presParOf" srcId="{F784BE88-3DB9-4E87-AFCA-2ED0BF00DEA1}" destId="{DE54552E-7233-4DA5-930C-9DAD77B4094A}" srcOrd="0" destOrd="0" presId="urn:microsoft.com/office/officeart/2005/8/layout/hierarchy3"/>
    <dgm:cxn modelId="{7A84356A-501A-487F-87AE-66B9931C2FDB}" type="presParOf" srcId="{F784BE88-3DB9-4E87-AFCA-2ED0BF00DEA1}" destId="{640B770A-C2F2-4468-AEF2-572AB628393A}" srcOrd="1" destOrd="0" presId="urn:microsoft.com/office/officeart/2005/8/layout/hierarchy3"/>
    <dgm:cxn modelId="{C97E406C-6319-45B2-BBE3-35B137432DD7}" type="presParOf" srcId="{F784BE88-3DB9-4E87-AFCA-2ED0BF00DEA1}" destId="{2ACB7CBE-F75F-4F7A-B565-266B8295CB63}" srcOrd="2" destOrd="0" presId="urn:microsoft.com/office/officeart/2005/8/layout/hierarchy3"/>
    <dgm:cxn modelId="{608A5EF9-1624-4AA8-A97E-2D00580894A7}" type="presParOf" srcId="{F784BE88-3DB9-4E87-AFCA-2ED0BF00DEA1}" destId="{A51F8E53-7B16-46A5-84A0-03972B03289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b="1" dirty="0" smtClean="0"/>
            <a:t>ALCANCE DEL PROYECTO</a:t>
          </a:r>
          <a:endParaRPr lang="es-ES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400" dirty="0" smtClean="0"/>
            <a:t>En la segunda etapa, una vez que cada subsistema tenga su generación de energía eléctrica, se deberá acoplar las fuentes para que puedan operar conjuntamente en función del consumo y de los medios primarios que producen energía como son la fuente solar y su banco de baterías y el </a:t>
          </a:r>
          <a:r>
            <a:rPr lang="es-ES" sz="1400" dirty="0" err="1" smtClean="0"/>
            <a:t>gasificador</a:t>
          </a:r>
          <a:r>
            <a:rPr lang="es-ES" sz="1400" dirty="0" smtClean="0"/>
            <a:t>. 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55D91D73-C0F8-4259-9729-A13EDDC96B9C}">
      <dgm:prSet phldrT="[Texto]" custT="1"/>
      <dgm:spPr/>
      <dgm:t>
        <a:bodyPr/>
        <a:lstStyle/>
        <a:p>
          <a:pPr algn="just"/>
          <a:r>
            <a:rPr lang="es-ES" sz="1400" dirty="0" smtClean="0"/>
            <a:t>Finalmente se integrarán los dos subsistemas para obtener un sistema de generación híbrido de energía eléctrica compuesto por el </a:t>
          </a:r>
          <a:r>
            <a:rPr lang="es-ES" sz="1400" dirty="0" err="1" smtClean="0"/>
            <a:t>gasificador</a:t>
          </a:r>
          <a:r>
            <a:rPr lang="es-ES" sz="1400" dirty="0" smtClean="0"/>
            <a:t> de biomasa y el sistema fotovoltaico. </a:t>
          </a:r>
        </a:p>
        <a:p>
          <a:pPr algn="just"/>
          <a:r>
            <a:rPr lang="es-ES" sz="1400" dirty="0" smtClean="0"/>
            <a:t> El proyecto será implementado en un micro-controlador. </a:t>
          </a:r>
        </a:p>
      </dgm:t>
    </dgm:pt>
    <dgm:pt modelId="{42B21A69-85CE-4EB1-8B1B-FC2913C32664}" type="parTrans" cxnId="{283C930C-D38C-4514-B7DC-BA87C01F94F9}">
      <dgm:prSet/>
      <dgm:spPr/>
      <dgm:t>
        <a:bodyPr/>
        <a:lstStyle/>
        <a:p>
          <a:endParaRPr lang="es-EC"/>
        </a:p>
      </dgm:t>
    </dgm:pt>
    <dgm:pt modelId="{ED6FA76A-1AEE-49F8-9DB1-62F9B535DFC9}" type="sibTrans" cxnId="{283C930C-D38C-4514-B7DC-BA87C01F94F9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NeighborY="-5169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2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2" custScaleX="629458" custScaleY="169289" custLinFactNeighborX="-48702" custLinFactNeighborY="-100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CB7CBE-F75F-4F7A-B565-266B8295CB63}" type="pres">
      <dgm:prSet presAssocID="{42B21A69-85CE-4EB1-8B1B-FC2913C32664}" presName="Name13" presStyleLbl="parChTrans1D2" presStyleIdx="1" presStyleCnt="2"/>
      <dgm:spPr/>
      <dgm:t>
        <a:bodyPr/>
        <a:lstStyle/>
        <a:p>
          <a:endParaRPr lang="es-EC"/>
        </a:p>
      </dgm:t>
    </dgm:pt>
    <dgm:pt modelId="{A51F8E53-7B16-46A5-84A0-03972B032899}" type="pres">
      <dgm:prSet presAssocID="{55D91D73-C0F8-4259-9729-A13EDDC96B9C}" presName="childText" presStyleLbl="bgAcc1" presStyleIdx="1" presStyleCnt="2" custScaleX="629458" custScaleY="214846" custLinFactNeighborX="-48702" custLinFactNeighborY="-230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336874E-E96A-48E5-BE1A-794CAF20EBFA}" type="presOf" srcId="{42B21A69-85CE-4EB1-8B1B-FC2913C32664}" destId="{2ACB7CBE-F75F-4F7A-B565-266B8295CB63}" srcOrd="0" destOrd="0" presId="urn:microsoft.com/office/officeart/2005/8/layout/hierarchy3"/>
    <dgm:cxn modelId="{283C930C-D38C-4514-B7DC-BA87C01F94F9}" srcId="{CB9964DC-5E01-4879-9733-CDEE2AB1D1F7}" destId="{55D91D73-C0F8-4259-9729-A13EDDC96B9C}" srcOrd="1" destOrd="0" parTransId="{42B21A69-85CE-4EB1-8B1B-FC2913C32664}" sibTransId="{ED6FA76A-1AEE-49F8-9DB1-62F9B535DFC9}"/>
    <dgm:cxn modelId="{617D388B-36B9-478D-A51C-5FD200F71659}" type="presOf" srcId="{097EF18B-37CA-4198-9355-54B786444726}" destId="{640B770A-C2F2-4468-AEF2-572AB628393A}" srcOrd="0" destOrd="0" presId="urn:microsoft.com/office/officeart/2005/8/layout/hierarchy3"/>
    <dgm:cxn modelId="{93ADA7D8-CD7D-4D4C-B1DF-A330C44B0ACB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F594CFA8-ADED-45FA-B29A-DE6186E8AA6F}" type="presOf" srcId="{7061F2FC-F2AB-4DE3-98B0-886576B4E2C6}" destId="{D433476B-D68D-4328-ADAC-B2895D3D50CF}" srcOrd="0" destOrd="0" presId="urn:microsoft.com/office/officeart/2005/8/layout/hierarchy3"/>
    <dgm:cxn modelId="{4BDB7BA2-4F28-446F-86CC-0CF57337F73A}" type="presOf" srcId="{E0A939E6-4872-43A1-B94C-B598BFDE38B3}" destId="{DE54552E-7233-4DA5-930C-9DAD77B4094A}" srcOrd="0" destOrd="0" presId="urn:microsoft.com/office/officeart/2005/8/layout/hierarchy3"/>
    <dgm:cxn modelId="{126BB37F-9BA7-436D-8993-B5E138EC0A5B}" type="presOf" srcId="{CB9964DC-5E01-4879-9733-CDEE2AB1D1F7}" destId="{C7DDC059-89DD-4F99-A10D-9C975D60C8D8}" srcOrd="1" destOrd="0" presId="urn:microsoft.com/office/officeart/2005/8/layout/hierarchy3"/>
    <dgm:cxn modelId="{A38F8EFF-06C2-47FE-87F3-CBC92EBCD635}" type="presOf" srcId="{55D91D73-C0F8-4259-9729-A13EDDC96B9C}" destId="{A51F8E53-7B16-46A5-84A0-03972B032899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AC3424E7-BDFC-4D93-9F45-0BE1AB44F5F3}" type="presParOf" srcId="{D433476B-D68D-4328-ADAC-B2895D3D50CF}" destId="{1E58A3BC-F1F7-40EE-89AA-32E802ED4BF7}" srcOrd="0" destOrd="0" presId="urn:microsoft.com/office/officeart/2005/8/layout/hierarchy3"/>
    <dgm:cxn modelId="{E7C859E8-8DC7-4BAE-8456-CDBDEFC1FE25}" type="presParOf" srcId="{1E58A3BC-F1F7-40EE-89AA-32E802ED4BF7}" destId="{D21DF85A-45CA-4CE0-B0ED-CF4615475EE0}" srcOrd="0" destOrd="0" presId="urn:microsoft.com/office/officeart/2005/8/layout/hierarchy3"/>
    <dgm:cxn modelId="{A7A5A258-D1E8-4899-95AD-3F3EA7F8E08A}" type="presParOf" srcId="{D21DF85A-45CA-4CE0-B0ED-CF4615475EE0}" destId="{ECB1CA3E-26B8-4A39-AEF8-6F06E506D3C7}" srcOrd="0" destOrd="0" presId="urn:microsoft.com/office/officeart/2005/8/layout/hierarchy3"/>
    <dgm:cxn modelId="{3DC3BB66-4768-4E62-A85D-9DB0AEA6AA70}" type="presParOf" srcId="{D21DF85A-45CA-4CE0-B0ED-CF4615475EE0}" destId="{C7DDC059-89DD-4F99-A10D-9C975D60C8D8}" srcOrd="1" destOrd="0" presId="urn:microsoft.com/office/officeart/2005/8/layout/hierarchy3"/>
    <dgm:cxn modelId="{A77D8D7F-07F6-4775-B293-70700385AE0E}" type="presParOf" srcId="{1E58A3BC-F1F7-40EE-89AA-32E802ED4BF7}" destId="{F784BE88-3DB9-4E87-AFCA-2ED0BF00DEA1}" srcOrd="1" destOrd="0" presId="urn:microsoft.com/office/officeart/2005/8/layout/hierarchy3"/>
    <dgm:cxn modelId="{720C1063-7ECA-4816-B1E4-F31BCB0522C0}" type="presParOf" srcId="{F784BE88-3DB9-4E87-AFCA-2ED0BF00DEA1}" destId="{DE54552E-7233-4DA5-930C-9DAD77B4094A}" srcOrd="0" destOrd="0" presId="urn:microsoft.com/office/officeart/2005/8/layout/hierarchy3"/>
    <dgm:cxn modelId="{C4F0EFB7-46A1-442A-AF26-E339983ABA7C}" type="presParOf" srcId="{F784BE88-3DB9-4E87-AFCA-2ED0BF00DEA1}" destId="{640B770A-C2F2-4468-AEF2-572AB628393A}" srcOrd="1" destOrd="0" presId="urn:microsoft.com/office/officeart/2005/8/layout/hierarchy3"/>
    <dgm:cxn modelId="{0AB12DEA-3ADE-4B6A-B627-831CCD808373}" type="presParOf" srcId="{F784BE88-3DB9-4E87-AFCA-2ED0BF00DEA1}" destId="{2ACB7CBE-F75F-4F7A-B565-266B8295CB63}" srcOrd="2" destOrd="0" presId="urn:microsoft.com/office/officeart/2005/8/layout/hierarchy3"/>
    <dgm:cxn modelId="{AC4E6BCD-CC64-47B1-84E0-04A5550F4E74}" type="presParOf" srcId="{F784BE88-3DB9-4E87-AFCA-2ED0BF00DEA1}" destId="{A51F8E53-7B16-46A5-84A0-03972B03289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b="1" dirty="0" smtClean="0"/>
            <a:t>OBJETIVOS</a:t>
          </a:r>
          <a:endParaRPr lang="es-ES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NeighborY="-5169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6181862-0BFA-4F40-8F21-DFA0577A60D9}" type="presOf" srcId="{7061F2FC-F2AB-4DE3-98B0-886576B4E2C6}" destId="{D433476B-D68D-4328-ADAC-B2895D3D50CF}" srcOrd="0" destOrd="0" presId="urn:microsoft.com/office/officeart/2005/8/layout/hierarchy3"/>
    <dgm:cxn modelId="{71850D54-AD9A-465C-AE67-2CB941ABFDE6}" type="presOf" srcId="{CB9964DC-5E01-4879-9733-CDEE2AB1D1F7}" destId="{C7DDC059-89DD-4F99-A10D-9C975D60C8D8}" srcOrd="1" destOrd="0" presId="urn:microsoft.com/office/officeart/2005/8/layout/hierarchy3"/>
    <dgm:cxn modelId="{4822F64E-22BF-4E04-B7F8-BEACFD1BBEA3}" type="presOf" srcId="{CB9964DC-5E01-4879-9733-CDEE2AB1D1F7}" destId="{ECB1CA3E-26B8-4A39-AEF8-6F06E506D3C7}" srcOrd="0" destOrd="0" presId="urn:microsoft.com/office/officeart/2005/8/layout/hierarchy3"/>
    <dgm:cxn modelId="{CA05E7B5-5223-4195-A59A-10512E8899FB}" type="presParOf" srcId="{D433476B-D68D-4328-ADAC-B2895D3D50CF}" destId="{1E58A3BC-F1F7-40EE-89AA-32E802ED4BF7}" srcOrd="0" destOrd="0" presId="urn:microsoft.com/office/officeart/2005/8/layout/hierarchy3"/>
    <dgm:cxn modelId="{86F8A520-118F-4868-8B54-5D19E2D5FDB5}" type="presParOf" srcId="{1E58A3BC-F1F7-40EE-89AA-32E802ED4BF7}" destId="{D21DF85A-45CA-4CE0-B0ED-CF4615475EE0}" srcOrd="0" destOrd="0" presId="urn:microsoft.com/office/officeart/2005/8/layout/hierarchy3"/>
    <dgm:cxn modelId="{18F1DF69-CC62-412E-B9EE-A6295707E93B}" type="presParOf" srcId="{D21DF85A-45CA-4CE0-B0ED-CF4615475EE0}" destId="{ECB1CA3E-26B8-4A39-AEF8-6F06E506D3C7}" srcOrd="0" destOrd="0" presId="urn:microsoft.com/office/officeart/2005/8/layout/hierarchy3"/>
    <dgm:cxn modelId="{54A94A3F-95D0-422A-96A9-FCE3BE08E132}" type="presParOf" srcId="{D21DF85A-45CA-4CE0-B0ED-CF4615475EE0}" destId="{C7DDC059-89DD-4F99-A10D-9C975D60C8D8}" srcOrd="1" destOrd="0" presId="urn:microsoft.com/office/officeart/2005/8/layout/hierarchy3"/>
    <dgm:cxn modelId="{C8BC7DAF-CAD4-43F3-92D4-67253173BF5E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b="1" dirty="0" smtClean="0"/>
            <a:t>OBJETIVO GENERAL</a:t>
          </a:r>
          <a:endParaRPr lang="es-ES" b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097EF18B-37CA-4198-9355-54B786444726}">
      <dgm:prSet phldrT="[Texto]" custT="1"/>
      <dgm:spPr/>
      <dgm:t>
        <a:bodyPr/>
        <a:lstStyle/>
        <a:p>
          <a:pPr algn="just"/>
          <a:r>
            <a:rPr lang="es-ES" sz="1400" dirty="0" smtClean="0"/>
            <a:t>Automatizar un sistema híbrido de generación de energía eléctrica a partir de un </a:t>
          </a:r>
          <a:r>
            <a:rPr lang="es-ES" sz="1400" dirty="0" err="1" smtClean="0"/>
            <a:t>gasificador</a:t>
          </a:r>
          <a:r>
            <a:rPr lang="es-ES" sz="1400" dirty="0" smtClean="0"/>
            <a:t> de biomasa y un sistema fotovoltaico.</a:t>
          </a:r>
        </a:p>
      </dgm:t>
    </dgm:pt>
    <dgm:pt modelId="{E0A939E6-4872-43A1-B94C-B598BFDE38B3}" type="parTrans" cxnId="{CBFF9818-59A5-4758-8DDB-93E8923343AA}">
      <dgm:prSet/>
      <dgm:spPr/>
      <dgm:t>
        <a:bodyPr/>
        <a:lstStyle/>
        <a:p>
          <a:endParaRPr lang="es-EC"/>
        </a:p>
      </dgm:t>
    </dgm:pt>
    <dgm:pt modelId="{D7484D24-FFBD-4944-A594-62B7BE90B9E6}" type="sibTrans" cxnId="{CBFF9818-59A5-4758-8DDB-93E8923343A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93151" custLinFactNeighborY="-5169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DE54552E-7233-4DA5-930C-9DAD77B4094A}" type="pres">
      <dgm:prSet presAssocID="{E0A939E6-4872-43A1-B94C-B598BFDE38B3}" presName="Name13" presStyleLbl="parChTrans1D2" presStyleIdx="0" presStyleCnt="1"/>
      <dgm:spPr/>
      <dgm:t>
        <a:bodyPr/>
        <a:lstStyle/>
        <a:p>
          <a:endParaRPr lang="es-EC"/>
        </a:p>
      </dgm:t>
    </dgm:pt>
    <dgm:pt modelId="{640B770A-C2F2-4468-AEF2-572AB628393A}" type="pres">
      <dgm:prSet presAssocID="{097EF18B-37CA-4198-9355-54B786444726}" presName="childText" presStyleLbl="bgAcc1" presStyleIdx="0" presStyleCnt="1" custScaleX="629458" custScaleY="169289" custLinFactNeighborX="-48702" custLinFactNeighborY="-100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5A1D724-20A1-47C1-8EC4-D0F56FE41709}" type="presOf" srcId="{7061F2FC-F2AB-4DE3-98B0-886576B4E2C6}" destId="{D433476B-D68D-4328-ADAC-B2895D3D50CF}" srcOrd="0" destOrd="0" presId="urn:microsoft.com/office/officeart/2005/8/layout/hierarchy3"/>
    <dgm:cxn modelId="{5DE87A08-5B7F-4596-9BA3-CB10A8C964D3}" type="presOf" srcId="{E0A939E6-4872-43A1-B94C-B598BFDE38B3}" destId="{DE54552E-7233-4DA5-930C-9DAD77B4094A}" srcOrd="0" destOrd="0" presId="urn:microsoft.com/office/officeart/2005/8/layout/hierarchy3"/>
    <dgm:cxn modelId="{96867AA1-EE17-4A14-A21A-ADFD419BBB3C}" type="presOf" srcId="{097EF18B-37CA-4198-9355-54B786444726}" destId="{640B770A-C2F2-4468-AEF2-572AB628393A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817C26B6-66BC-492A-882D-8B90251284B3}" type="presOf" srcId="{CB9964DC-5E01-4879-9733-CDEE2AB1D1F7}" destId="{C7DDC059-89DD-4F99-A10D-9C975D60C8D8}" srcOrd="1" destOrd="0" presId="urn:microsoft.com/office/officeart/2005/8/layout/hierarchy3"/>
    <dgm:cxn modelId="{EEE80B90-5CA8-46AF-93A2-F888F49ED960}" type="presOf" srcId="{CB9964DC-5E01-4879-9733-CDEE2AB1D1F7}" destId="{ECB1CA3E-26B8-4A39-AEF8-6F06E506D3C7}" srcOrd="0" destOrd="0" presId="urn:microsoft.com/office/officeart/2005/8/layout/hierarchy3"/>
    <dgm:cxn modelId="{CBFF9818-59A5-4758-8DDB-93E8923343AA}" srcId="{CB9964DC-5E01-4879-9733-CDEE2AB1D1F7}" destId="{097EF18B-37CA-4198-9355-54B786444726}" srcOrd="0" destOrd="0" parTransId="{E0A939E6-4872-43A1-B94C-B598BFDE38B3}" sibTransId="{D7484D24-FFBD-4944-A594-62B7BE90B9E6}"/>
    <dgm:cxn modelId="{152C5EBC-52B1-41F3-BBFE-843C78660EAC}" type="presParOf" srcId="{D433476B-D68D-4328-ADAC-B2895D3D50CF}" destId="{1E58A3BC-F1F7-40EE-89AA-32E802ED4BF7}" srcOrd="0" destOrd="0" presId="urn:microsoft.com/office/officeart/2005/8/layout/hierarchy3"/>
    <dgm:cxn modelId="{465E87E3-F210-4596-B368-93B830824E84}" type="presParOf" srcId="{1E58A3BC-F1F7-40EE-89AA-32E802ED4BF7}" destId="{D21DF85A-45CA-4CE0-B0ED-CF4615475EE0}" srcOrd="0" destOrd="0" presId="urn:microsoft.com/office/officeart/2005/8/layout/hierarchy3"/>
    <dgm:cxn modelId="{7947A520-3374-410B-A041-E61FF7D88829}" type="presParOf" srcId="{D21DF85A-45CA-4CE0-B0ED-CF4615475EE0}" destId="{ECB1CA3E-26B8-4A39-AEF8-6F06E506D3C7}" srcOrd="0" destOrd="0" presId="urn:microsoft.com/office/officeart/2005/8/layout/hierarchy3"/>
    <dgm:cxn modelId="{28036A4A-0E0F-47EE-BEE0-906FDE7AB06E}" type="presParOf" srcId="{D21DF85A-45CA-4CE0-B0ED-CF4615475EE0}" destId="{C7DDC059-89DD-4F99-A10D-9C975D60C8D8}" srcOrd="1" destOrd="0" presId="urn:microsoft.com/office/officeart/2005/8/layout/hierarchy3"/>
    <dgm:cxn modelId="{CC442926-11B6-4F22-AE48-11BC1BD99077}" type="presParOf" srcId="{1E58A3BC-F1F7-40EE-89AA-32E802ED4BF7}" destId="{F784BE88-3DB9-4E87-AFCA-2ED0BF00DEA1}" srcOrd="1" destOrd="0" presId="urn:microsoft.com/office/officeart/2005/8/layout/hierarchy3"/>
    <dgm:cxn modelId="{877E228E-9163-4EC5-BC01-8B36EF3A8CF2}" type="presParOf" srcId="{F784BE88-3DB9-4E87-AFCA-2ED0BF00DEA1}" destId="{DE54552E-7233-4DA5-930C-9DAD77B4094A}" srcOrd="0" destOrd="0" presId="urn:microsoft.com/office/officeart/2005/8/layout/hierarchy3"/>
    <dgm:cxn modelId="{37786D42-E4ED-4232-8E45-3C9F4C946AB5}" type="presParOf" srcId="{F784BE88-3DB9-4E87-AFCA-2ED0BF00DEA1}" destId="{640B770A-C2F2-4468-AEF2-572AB62839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25417"/>
          <a:ext cx="6728151" cy="549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Temario</a:t>
          </a:r>
          <a:endParaRPr lang="es-ES" sz="3100" kern="1200" dirty="0"/>
        </a:p>
      </dsp:txBody>
      <dsp:txXfrm>
        <a:off x="0" y="25417"/>
        <a:ext cx="6728151" cy="549454"/>
      </dsp:txXfrm>
    </dsp:sp>
    <dsp:sp modelId="{3264159A-22E4-4A08-BC1A-D274EC1993B1}">
      <dsp:nvSpPr>
        <dsp:cNvPr id="0" name=""/>
        <dsp:cNvSpPr/>
      </dsp:nvSpPr>
      <dsp:spPr>
        <a:xfrm>
          <a:off x="672815" y="574872"/>
          <a:ext cx="387150" cy="340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167"/>
              </a:lnTo>
              <a:lnTo>
                <a:pt x="387150" y="3401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C6633-77D5-40A2-957E-2801E962AC87}">
      <dsp:nvSpPr>
        <dsp:cNvPr id="0" name=""/>
        <dsp:cNvSpPr/>
      </dsp:nvSpPr>
      <dsp:spPr>
        <a:xfrm>
          <a:off x="1059965" y="689790"/>
          <a:ext cx="5579990" cy="450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INTRODUCCIÓN</a:t>
          </a:r>
          <a:endParaRPr lang="es-ES" sz="1600" kern="1200" dirty="0"/>
        </a:p>
      </dsp:txBody>
      <dsp:txXfrm>
        <a:off x="1059965" y="689790"/>
        <a:ext cx="5579990" cy="450498"/>
      </dsp:txXfrm>
    </dsp:sp>
    <dsp:sp modelId="{9321D737-3A56-43C0-8DC3-ADA19D7E8D3F}">
      <dsp:nvSpPr>
        <dsp:cNvPr id="0" name=""/>
        <dsp:cNvSpPr/>
      </dsp:nvSpPr>
      <dsp:spPr>
        <a:xfrm>
          <a:off x="672815" y="574872"/>
          <a:ext cx="358781" cy="1038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183"/>
              </a:lnTo>
              <a:lnTo>
                <a:pt x="358781" y="1038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C45A5-2B16-4AAB-8C09-ACC534FD2000}">
      <dsp:nvSpPr>
        <dsp:cNvPr id="0" name=""/>
        <dsp:cNvSpPr/>
      </dsp:nvSpPr>
      <dsp:spPr>
        <a:xfrm>
          <a:off x="1031596" y="1300097"/>
          <a:ext cx="5645415" cy="625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DISEÑO DE LOS SUBSISTEMAS DE GENERACIÓN DE ENERGÍA ELÉCTRICA</a:t>
          </a:r>
          <a:endParaRPr lang="es-ES" sz="1600" b="0" kern="1200" dirty="0"/>
        </a:p>
      </dsp:txBody>
      <dsp:txXfrm>
        <a:off x="1031596" y="1300097"/>
        <a:ext cx="5645415" cy="625916"/>
      </dsp:txXfrm>
    </dsp:sp>
    <dsp:sp modelId="{E404AD77-7758-42C8-A46D-E89C8C3C7470}">
      <dsp:nvSpPr>
        <dsp:cNvPr id="0" name=""/>
        <dsp:cNvSpPr/>
      </dsp:nvSpPr>
      <dsp:spPr>
        <a:xfrm>
          <a:off x="672815" y="574872"/>
          <a:ext cx="358781" cy="1805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558"/>
              </a:lnTo>
              <a:lnTo>
                <a:pt x="358781" y="1805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CE06A-A0A7-4337-BEFA-749F62E9071F}">
      <dsp:nvSpPr>
        <dsp:cNvPr id="0" name=""/>
        <dsp:cNvSpPr/>
      </dsp:nvSpPr>
      <dsp:spPr>
        <a:xfrm>
          <a:off x="1031596" y="2063378"/>
          <a:ext cx="5645415" cy="634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INTEGRACIÓN Y OPTIMIZACIÓN DEL SISTEMA HIBRIDO DE ENERGÍA</a:t>
          </a:r>
          <a:endParaRPr lang="es-ES" sz="1600" b="0" kern="1200" dirty="0"/>
        </a:p>
      </dsp:txBody>
      <dsp:txXfrm>
        <a:off x="1031596" y="2063378"/>
        <a:ext cx="5645415" cy="634103"/>
      </dsp:txXfrm>
    </dsp:sp>
    <dsp:sp modelId="{235FDD49-7107-413E-A92E-4847DCC614FE}">
      <dsp:nvSpPr>
        <dsp:cNvPr id="0" name=""/>
        <dsp:cNvSpPr/>
      </dsp:nvSpPr>
      <dsp:spPr>
        <a:xfrm>
          <a:off x="672815" y="574872"/>
          <a:ext cx="358781" cy="2498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101"/>
              </a:lnTo>
              <a:lnTo>
                <a:pt x="358781" y="24981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3FF8C-0960-4684-8FCF-8AA47092B25F}">
      <dsp:nvSpPr>
        <dsp:cNvPr id="0" name=""/>
        <dsp:cNvSpPr/>
      </dsp:nvSpPr>
      <dsp:spPr>
        <a:xfrm>
          <a:off x="1031596" y="2834846"/>
          <a:ext cx="5645415" cy="476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ANALISIS DE RESULTADOS</a:t>
          </a:r>
          <a:endParaRPr lang="es-ES" sz="1600" b="0" kern="1200" dirty="0"/>
        </a:p>
      </dsp:txBody>
      <dsp:txXfrm>
        <a:off x="1031596" y="2834846"/>
        <a:ext cx="5645415" cy="476256"/>
      </dsp:txXfrm>
    </dsp:sp>
    <dsp:sp modelId="{258943D0-8D74-4E79-ABAB-D3AC156AD6CD}">
      <dsp:nvSpPr>
        <dsp:cNvPr id="0" name=""/>
        <dsp:cNvSpPr/>
      </dsp:nvSpPr>
      <dsp:spPr>
        <a:xfrm>
          <a:off x="672815" y="574872"/>
          <a:ext cx="358781" cy="3092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2249"/>
              </a:lnTo>
              <a:lnTo>
                <a:pt x="358781" y="30922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53EDE-0FDE-4B73-8401-32E996CA0911}">
      <dsp:nvSpPr>
        <dsp:cNvPr id="0" name=""/>
        <dsp:cNvSpPr/>
      </dsp:nvSpPr>
      <dsp:spPr>
        <a:xfrm>
          <a:off x="1031596" y="3428993"/>
          <a:ext cx="5645415" cy="476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CONCLUSIONES Y RECOMENDACIONES</a:t>
          </a:r>
          <a:endParaRPr lang="es-ES" sz="1600" b="0" kern="1200" dirty="0"/>
        </a:p>
      </dsp:txBody>
      <dsp:txXfrm>
        <a:off x="1031596" y="3428993"/>
        <a:ext cx="5645415" cy="47625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44075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b="1" kern="1200" dirty="0" smtClean="0"/>
            <a:t>OBJETIVOS ESPECÍFICOS</a:t>
          </a:r>
          <a:endParaRPr lang="es-ES" sz="3500" b="0" kern="1200" dirty="0"/>
        </a:p>
      </dsp:txBody>
      <dsp:txXfrm>
        <a:off x="1886" y="44075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667412"/>
          <a:ext cx="297968" cy="1575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235"/>
              </a:lnTo>
              <a:lnTo>
                <a:pt x="297968" y="15752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1113446"/>
          <a:ext cx="6739415" cy="2258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Realizar un diagnóstico y pruebas de funcionamiento de las partes del sistema híbrido de generación de energía eléctrica.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Implementar </a:t>
          </a:r>
          <a:r>
            <a:rPr lang="es-ES" sz="1400" kern="1200" dirty="0" smtClean="0"/>
            <a:t>el sistema de generación de energía eléctrica de un sistema de </a:t>
          </a:r>
          <a:r>
            <a:rPr lang="es-ES" sz="1400" kern="1200" dirty="0" err="1" smtClean="0"/>
            <a:t>gasificador</a:t>
          </a:r>
          <a:r>
            <a:rPr lang="es-ES" sz="1400" kern="1200" dirty="0" smtClean="0"/>
            <a:t> de biomasa por medio un generador de combustión interna.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Implementar </a:t>
          </a:r>
          <a:r>
            <a:rPr lang="es-ES" sz="1400" kern="1200" dirty="0" smtClean="0"/>
            <a:t>el sistema fotovoltaico para la generación de energía eléctrica. </a:t>
          </a:r>
        </a:p>
      </dsp:txBody>
      <dsp:txXfrm>
        <a:off x="1119261" y="1113446"/>
        <a:ext cx="6739415" cy="225840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473678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b="1" kern="1200" dirty="0" smtClean="0"/>
            <a:t>OBJETIVOS ESPECÍFICOS</a:t>
          </a:r>
          <a:endParaRPr lang="es-ES" sz="3500" b="0" kern="1200" dirty="0"/>
        </a:p>
      </dsp:txBody>
      <dsp:txXfrm>
        <a:off x="1886" y="473678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1097015"/>
          <a:ext cx="297968" cy="1145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633"/>
              </a:lnTo>
              <a:lnTo>
                <a:pt x="297968" y="1145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1543049"/>
          <a:ext cx="6739415" cy="1399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Diseñar </a:t>
          </a:r>
          <a:r>
            <a:rPr lang="es-ES" sz="1400" kern="1200" dirty="0" smtClean="0"/>
            <a:t>e integrar el sistema híbrido de generación de energía eléctrica. </a:t>
          </a:r>
          <a:endParaRPr lang="es-ES" sz="14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Automatizar la selección de las fuentes de voltaje y optimizar el sistema híbrido de generación de energía eléctrica en base al consumo que genere la carga. </a:t>
          </a:r>
        </a:p>
      </dsp:txBody>
      <dsp:txXfrm>
        <a:off x="1119261" y="1543049"/>
        <a:ext cx="6739415" cy="139919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1352547"/>
          <a:ext cx="8381998" cy="952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DISEÑO DE LOS SUBSITEMAS DE GENERACIÓN DE ENERGÍA ELÉCTRICA</a:t>
          </a:r>
          <a:endParaRPr lang="es-ES" sz="2900" kern="1200" dirty="0"/>
        </a:p>
      </dsp:txBody>
      <dsp:txXfrm>
        <a:off x="0" y="1352547"/>
        <a:ext cx="8381998" cy="95250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33911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/>
            <a:t>GENERACIÓN A PARTIR DEL GASIFICADOR DE BIOMASA</a:t>
          </a:r>
          <a:endParaRPr lang="es-ES" sz="2800" b="0" kern="1200" dirty="0"/>
        </a:p>
      </dsp:txBody>
      <dsp:txXfrm>
        <a:off x="1886" y="233911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857248"/>
          <a:ext cx="297968" cy="54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199"/>
              </a:lnTo>
              <a:lnTo>
                <a:pt x="297968" y="5471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961043"/>
          <a:ext cx="6739415" cy="886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1kg de biomasa es capaz de generar aproximadamente 0,75kWh 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1kg de biomasa produce aproximadamente 2m^3 de gas.</a:t>
          </a:r>
        </a:p>
      </dsp:txBody>
      <dsp:txXfrm>
        <a:off x="1119261" y="961043"/>
        <a:ext cx="6739415" cy="88680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33915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/>
            <a:t>GENERACIÓN A PARTIR DEL GASIFICADOR DE BIOMASA</a:t>
          </a:r>
          <a:endParaRPr lang="es-ES" sz="2800" b="0" kern="1200" dirty="0"/>
        </a:p>
      </dsp:txBody>
      <dsp:txXfrm>
        <a:off x="1886" y="233915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857252"/>
          <a:ext cx="297968" cy="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501"/>
              </a:lnTo>
              <a:lnTo>
                <a:pt x="297968" y="534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1085853"/>
          <a:ext cx="6739415" cy="611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Potencia del generador real gasolina y biogás.</a:t>
          </a:r>
          <a:endParaRPr lang="es-ES" sz="1600" kern="1200" dirty="0" smtClean="0"/>
        </a:p>
      </dsp:txBody>
      <dsp:txXfrm>
        <a:off x="1119261" y="1085853"/>
        <a:ext cx="6739415" cy="6118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33915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/>
            <a:t>GENERACIÓN A PARTIR DEL GASIFICADOR DE BIOMASA</a:t>
          </a:r>
          <a:endParaRPr lang="es-ES" sz="2800" b="0" kern="1200" dirty="0"/>
        </a:p>
      </dsp:txBody>
      <dsp:txXfrm>
        <a:off x="1886" y="233915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857252"/>
          <a:ext cx="297968" cy="318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594"/>
              </a:lnTo>
              <a:lnTo>
                <a:pt x="297968" y="318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933450"/>
          <a:ext cx="6739415" cy="484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Relación aire/combustible</a:t>
          </a:r>
        </a:p>
      </dsp:txBody>
      <dsp:txXfrm>
        <a:off x="1119261" y="933450"/>
        <a:ext cx="6739415" cy="48479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33915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/>
            <a:t>GENERACIÓN A PARTIR DEL GASIFICADOR DE BIOMASA</a:t>
          </a:r>
          <a:endParaRPr lang="es-ES" sz="2800" b="0" kern="1200" dirty="0"/>
        </a:p>
      </dsp:txBody>
      <dsp:txXfrm>
        <a:off x="1886" y="233915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857252"/>
          <a:ext cx="297968" cy="318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594"/>
              </a:lnTo>
              <a:lnTo>
                <a:pt x="297968" y="318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933450"/>
          <a:ext cx="6739415" cy="484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Rectificador de onda completa</a:t>
          </a:r>
        </a:p>
      </dsp:txBody>
      <dsp:txXfrm>
        <a:off x="1119261" y="933450"/>
        <a:ext cx="6739415" cy="484792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33911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/>
            <a:t>GENERACIÓN A PARTIR DEL GASIFICADOR DE BIOMASA</a:t>
          </a:r>
          <a:endParaRPr lang="es-ES" sz="2800" b="0" kern="1200" dirty="0"/>
        </a:p>
      </dsp:txBody>
      <dsp:txXfrm>
        <a:off x="1886" y="233911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857248"/>
          <a:ext cx="297968" cy="1510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0206"/>
              </a:lnTo>
              <a:lnTo>
                <a:pt x="297968" y="1510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1314451"/>
          <a:ext cx="6739415" cy="2106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Potencia del rectificador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Multiplicando por un factor de seguridad del 20%, se obtiene: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</dsp:txBody>
      <dsp:txXfrm>
        <a:off x="1119261" y="1314451"/>
        <a:ext cx="6739415" cy="2106006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47653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GENERACIÓN A PARTIR DEL SISTEMA FOTOVOLTAICO</a:t>
          </a:r>
          <a:endParaRPr lang="es-ES" sz="2700" b="1" kern="1200" dirty="0"/>
        </a:p>
      </dsp:txBody>
      <dsp:txXfrm>
        <a:off x="1886" y="247653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870990"/>
          <a:ext cx="297968" cy="45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252"/>
              </a:lnTo>
              <a:lnTo>
                <a:pt x="297968" y="4572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1113436"/>
          <a:ext cx="6739415" cy="429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Especificaciones técnicas paneles fotovoltaicos </a:t>
          </a:r>
        </a:p>
      </dsp:txBody>
      <dsp:txXfrm>
        <a:off x="1119261" y="1113436"/>
        <a:ext cx="6739415" cy="429612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47653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GENERACIÓN A PARTIR DEL SISTEMA FOTOVOLTAICO</a:t>
          </a:r>
          <a:endParaRPr lang="es-ES" sz="2700" b="1" kern="1200" dirty="0"/>
        </a:p>
      </dsp:txBody>
      <dsp:txXfrm>
        <a:off x="1886" y="247653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870990"/>
          <a:ext cx="297968" cy="45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252"/>
              </a:lnTo>
              <a:lnTo>
                <a:pt x="297968" y="4572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1113436"/>
          <a:ext cx="6739415" cy="429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Convertidor DC-DC</a:t>
          </a:r>
        </a:p>
      </dsp:txBody>
      <dsp:txXfrm>
        <a:off x="1119261" y="1113436"/>
        <a:ext cx="6739415" cy="4296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1486541"/>
          <a:ext cx="8381998" cy="684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INTRODUCCIÓN</a:t>
          </a:r>
          <a:endParaRPr lang="es-ES" sz="3900" kern="1200" dirty="0"/>
        </a:p>
      </dsp:txBody>
      <dsp:txXfrm>
        <a:off x="0" y="1486541"/>
        <a:ext cx="8381998" cy="684516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47653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GENERACIÓN A PARTIR DEL SISTEMA FOTOVOLTAICO</a:t>
          </a:r>
          <a:endParaRPr lang="es-ES" sz="2700" b="1" kern="1200" dirty="0"/>
        </a:p>
      </dsp:txBody>
      <dsp:txXfrm>
        <a:off x="1886" y="247653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870990"/>
          <a:ext cx="297968" cy="45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252"/>
              </a:lnTo>
              <a:lnTo>
                <a:pt x="297968" y="4572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1113436"/>
          <a:ext cx="6739415" cy="429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Especificaciones técnicas baterías.</a:t>
          </a:r>
        </a:p>
      </dsp:txBody>
      <dsp:txXfrm>
        <a:off x="1119261" y="1113436"/>
        <a:ext cx="6739415" cy="429612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47653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GENERACIÓN A PARTIR DEL SISTEMA FOTOVOLTAICO</a:t>
          </a:r>
          <a:endParaRPr lang="es-ES" sz="2700" b="1" kern="1200" dirty="0"/>
        </a:p>
      </dsp:txBody>
      <dsp:txXfrm>
        <a:off x="1886" y="247653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870990"/>
          <a:ext cx="297968" cy="45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252"/>
              </a:lnTo>
              <a:lnTo>
                <a:pt x="297968" y="4572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1113436"/>
          <a:ext cx="6739415" cy="429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Características descarga baterías</a:t>
          </a:r>
        </a:p>
      </dsp:txBody>
      <dsp:txXfrm>
        <a:off x="1119261" y="1113436"/>
        <a:ext cx="6739415" cy="429612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47653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GENERACIÓN A PARTIR DEL SISTEMA FOTOVOLTAICO</a:t>
          </a:r>
          <a:endParaRPr lang="es-ES" sz="2700" b="1" kern="1200" dirty="0"/>
        </a:p>
      </dsp:txBody>
      <dsp:txXfrm>
        <a:off x="1886" y="247653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870990"/>
          <a:ext cx="297968" cy="45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252"/>
              </a:lnTo>
              <a:lnTo>
                <a:pt x="297968" y="4572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1113436"/>
          <a:ext cx="6739415" cy="429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Potencia banco baterías</a:t>
          </a:r>
        </a:p>
      </dsp:txBody>
      <dsp:txXfrm>
        <a:off x="1119261" y="1113436"/>
        <a:ext cx="6739415" cy="429612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47653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GENERACIÓN A PARTIR DEL SISTEMA FOTOVOLTAICO</a:t>
          </a:r>
          <a:endParaRPr lang="es-ES" sz="2700" b="1" kern="1200" dirty="0"/>
        </a:p>
      </dsp:txBody>
      <dsp:txXfrm>
        <a:off x="1886" y="247653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870990"/>
          <a:ext cx="297968" cy="45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252"/>
              </a:lnTo>
              <a:lnTo>
                <a:pt x="297968" y="4572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1113436"/>
          <a:ext cx="6739415" cy="429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Carga de baterías</a:t>
          </a:r>
        </a:p>
      </dsp:txBody>
      <dsp:txXfrm>
        <a:off x="1119261" y="1113436"/>
        <a:ext cx="6739415" cy="429612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1352547"/>
          <a:ext cx="8381998" cy="952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0" kern="1200" dirty="0" smtClean="0"/>
            <a:t>INTEGRACIÓN Y OPTIMIZACIÓN DEL SISTEMA HIBRIDO DE ENERGÍA</a:t>
          </a:r>
          <a:endParaRPr lang="es-ES" sz="2900" b="0" kern="1200" dirty="0"/>
        </a:p>
      </dsp:txBody>
      <dsp:txXfrm>
        <a:off x="0" y="1352547"/>
        <a:ext cx="8381998" cy="952504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47653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ACOPLAMIENTO DE FUENTES DE ALIMENTACIÓN</a:t>
          </a:r>
          <a:endParaRPr lang="es-ES" sz="2700" b="1" kern="1200" dirty="0"/>
        </a:p>
      </dsp:txBody>
      <dsp:txXfrm>
        <a:off x="1886" y="247653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870990"/>
          <a:ext cx="297968" cy="45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252"/>
              </a:lnTo>
              <a:lnTo>
                <a:pt x="297968" y="4572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1113436"/>
          <a:ext cx="6739415" cy="429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Sistemas de generación de energía vistas como fuentes de alimentación </a:t>
          </a:r>
          <a:endParaRPr lang="es-ES" sz="1600" b="0" kern="1200" dirty="0" smtClean="0"/>
        </a:p>
      </dsp:txBody>
      <dsp:txXfrm>
        <a:off x="1119261" y="1113436"/>
        <a:ext cx="6739415" cy="429612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247648"/>
          <a:ext cx="8381998" cy="637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DIAGRAMA DE BLOQUES</a:t>
          </a:r>
          <a:endParaRPr lang="es-ES" sz="2700" b="1" kern="1200" dirty="0"/>
        </a:p>
      </dsp:txBody>
      <dsp:txXfrm>
        <a:off x="0" y="247648"/>
        <a:ext cx="8381998" cy="637633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61391"/>
          <a:ext cx="8194061" cy="748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AUTOMATIZACIÓN DEL SISTEMA HIBRIDO DE GENERACIÓN DE ENERGÍA</a:t>
          </a:r>
          <a:endParaRPr lang="es-ES" sz="2700" b="1" kern="1200" dirty="0"/>
        </a:p>
      </dsp:txBody>
      <dsp:txXfrm>
        <a:off x="1886" y="261391"/>
        <a:ext cx="8194061" cy="748257"/>
      </dsp:txXfrm>
    </dsp:sp>
    <dsp:sp modelId="{DE54552E-7233-4DA5-930C-9DAD77B4094A}">
      <dsp:nvSpPr>
        <dsp:cNvPr id="0" name=""/>
        <dsp:cNvSpPr/>
      </dsp:nvSpPr>
      <dsp:spPr>
        <a:xfrm>
          <a:off x="821292" y="1009648"/>
          <a:ext cx="297968" cy="381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054"/>
              </a:lnTo>
              <a:lnTo>
                <a:pt x="297968" y="381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1175896"/>
          <a:ext cx="6739415" cy="429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Medici</a:t>
          </a:r>
          <a:r>
            <a:rPr lang="es-EC" sz="1600" b="0" kern="1200" dirty="0" smtClean="0"/>
            <a:t>ón de tensión</a:t>
          </a:r>
          <a:endParaRPr lang="es-ES" sz="1600" b="0" kern="1200" dirty="0" smtClean="0"/>
        </a:p>
      </dsp:txBody>
      <dsp:txXfrm>
        <a:off x="1119261" y="1175896"/>
        <a:ext cx="6739415" cy="429612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61391"/>
          <a:ext cx="8194061" cy="748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AUTOMATIZACIÓN DEL SISTEMA HIBRIDO DE GENERACIÓN DE ENERGÍA</a:t>
          </a:r>
          <a:endParaRPr lang="es-ES" sz="2700" b="1" kern="1200" dirty="0"/>
        </a:p>
      </dsp:txBody>
      <dsp:txXfrm>
        <a:off x="1886" y="261391"/>
        <a:ext cx="8194061" cy="748257"/>
      </dsp:txXfrm>
    </dsp:sp>
    <dsp:sp modelId="{DE54552E-7233-4DA5-930C-9DAD77B4094A}">
      <dsp:nvSpPr>
        <dsp:cNvPr id="0" name=""/>
        <dsp:cNvSpPr/>
      </dsp:nvSpPr>
      <dsp:spPr>
        <a:xfrm>
          <a:off x="821292" y="1009648"/>
          <a:ext cx="297968" cy="381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054"/>
              </a:lnTo>
              <a:lnTo>
                <a:pt x="297968" y="381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1175896"/>
          <a:ext cx="6739415" cy="429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Medici</a:t>
          </a:r>
          <a:r>
            <a:rPr lang="es-EC" sz="1600" b="0" kern="1200" dirty="0" smtClean="0"/>
            <a:t>ón de corriente</a:t>
          </a:r>
          <a:endParaRPr lang="es-ES" sz="1600" b="0" kern="1200" dirty="0" smtClean="0"/>
        </a:p>
      </dsp:txBody>
      <dsp:txXfrm>
        <a:off x="1119261" y="1175896"/>
        <a:ext cx="6739415" cy="429612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61391"/>
          <a:ext cx="8194061" cy="748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AUTOMATIZACIÓN DEL SISTEMA HIBRIDO DE GENERACIÓN DE ENERGÍA</a:t>
          </a:r>
          <a:endParaRPr lang="es-ES" sz="2700" b="1" kern="1200" dirty="0"/>
        </a:p>
      </dsp:txBody>
      <dsp:txXfrm>
        <a:off x="1886" y="261391"/>
        <a:ext cx="8194061" cy="748257"/>
      </dsp:txXfrm>
    </dsp:sp>
    <dsp:sp modelId="{DE54552E-7233-4DA5-930C-9DAD77B4094A}">
      <dsp:nvSpPr>
        <dsp:cNvPr id="0" name=""/>
        <dsp:cNvSpPr/>
      </dsp:nvSpPr>
      <dsp:spPr>
        <a:xfrm>
          <a:off x="821292" y="1009648"/>
          <a:ext cx="297968" cy="381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054"/>
              </a:lnTo>
              <a:lnTo>
                <a:pt x="297968" y="381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1175896"/>
          <a:ext cx="6739415" cy="429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Señal PWM convertidor DC-DC</a:t>
          </a:r>
          <a:endParaRPr lang="es-ES" sz="1600" b="0" kern="1200" dirty="0" smtClean="0"/>
        </a:p>
      </dsp:txBody>
      <dsp:txXfrm>
        <a:off x="1119261" y="1175896"/>
        <a:ext cx="6739415" cy="4296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114257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b="1" kern="1200" dirty="0" smtClean="0"/>
            <a:t>ANTECEDENTES</a:t>
          </a:r>
          <a:endParaRPr lang="es-ES" sz="3500" b="0" kern="1200" dirty="0"/>
        </a:p>
      </dsp:txBody>
      <dsp:txXfrm>
        <a:off x="1886" y="114257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737594"/>
          <a:ext cx="297968" cy="933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720"/>
              </a:lnTo>
              <a:lnTo>
                <a:pt x="297968" y="933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1183629"/>
          <a:ext cx="6739415" cy="97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 contaminación ambiental en el mundo a causa de la obtención de fuentes de energía en base a combustibles fósiles, y al ser un recurso natural no renovable plantea la necesidad de búsqueda de energía que produzca en menor impacto con el medio </a:t>
          </a:r>
          <a:r>
            <a:rPr lang="es-ES" sz="1400" kern="1200" dirty="0" smtClean="0"/>
            <a:t>ambiente.</a:t>
          </a:r>
          <a:endParaRPr lang="es-ES" sz="1400" kern="1200" dirty="0" smtClean="0"/>
        </a:p>
      </dsp:txBody>
      <dsp:txXfrm>
        <a:off x="1119261" y="1183629"/>
        <a:ext cx="6739415" cy="975373"/>
      </dsp:txXfrm>
    </dsp:sp>
    <dsp:sp modelId="{2ACB7CBE-F75F-4F7A-B565-266B8295CB63}">
      <dsp:nvSpPr>
        <dsp:cNvPr id="0" name=""/>
        <dsp:cNvSpPr/>
      </dsp:nvSpPr>
      <dsp:spPr>
        <a:xfrm>
          <a:off x="821292" y="737594"/>
          <a:ext cx="297968" cy="1989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9086"/>
              </a:lnTo>
              <a:lnTo>
                <a:pt x="297968" y="19890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F8E53-7B16-46A5-84A0-03972B032899}">
      <dsp:nvSpPr>
        <dsp:cNvPr id="0" name=""/>
        <dsp:cNvSpPr/>
      </dsp:nvSpPr>
      <dsp:spPr>
        <a:xfrm>
          <a:off x="1119261" y="2238994"/>
          <a:ext cx="6739415" cy="97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departamento de Ciencias de la Energía y Mecánica cuenta con un </a:t>
          </a:r>
          <a:r>
            <a:rPr lang="es-ES" sz="1400" kern="1200" dirty="0" err="1" smtClean="0"/>
            <a:t>gasificador</a:t>
          </a:r>
          <a:r>
            <a:rPr lang="es-ES" sz="1400" kern="1200" dirty="0" smtClean="0"/>
            <a:t> de biomasa y un sistema fotovoltaico como resultado de proyectos de grado que sirven como herramientas de estudio y como base en investigación y/o desarrollo de nuevos proyectos en el ámbito de las energías renovables. </a:t>
          </a:r>
        </a:p>
      </dsp:txBody>
      <dsp:txXfrm>
        <a:off x="1119261" y="2238994"/>
        <a:ext cx="6739415" cy="975373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61391"/>
          <a:ext cx="8194061" cy="748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OPTIMIZACIÓN DEL CONSUMO DE ENERGÍA</a:t>
          </a:r>
          <a:endParaRPr lang="es-ES" sz="2700" b="1" kern="1200" dirty="0"/>
        </a:p>
      </dsp:txBody>
      <dsp:txXfrm>
        <a:off x="1886" y="261391"/>
        <a:ext cx="8194061" cy="748257"/>
      </dsp:txXfrm>
    </dsp:sp>
    <dsp:sp modelId="{DE54552E-7233-4DA5-930C-9DAD77B4094A}">
      <dsp:nvSpPr>
        <dsp:cNvPr id="0" name=""/>
        <dsp:cNvSpPr/>
      </dsp:nvSpPr>
      <dsp:spPr>
        <a:xfrm>
          <a:off x="821292" y="1009648"/>
          <a:ext cx="474104" cy="796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819"/>
              </a:lnTo>
              <a:lnTo>
                <a:pt x="474104" y="796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295397" y="1543049"/>
          <a:ext cx="6739415" cy="526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El sistema del gasificador de biomasa siempre se encuentra generando energía.</a:t>
          </a:r>
          <a:endParaRPr lang="es-ES" sz="1600" kern="1200" dirty="0" smtClean="0"/>
        </a:p>
      </dsp:txBody>
      <dsp:txXfrm>
        <a:off x="1295397" y="1543049"/>
        <a:ext cx="6739415" cy="526836"/>
      </dsp:txXfrm>
    </dsp:sp>
    <dsp:sp modelId="{5E1FB284-A53B-43C9-9345-AC23F52EB45D}">
      <dsp:nvSpPr>
        <dsp:cNvPr id="0" name=""/>
        <dsp:cNvSpPr/>
      </dsp:nvSpPr>
      <dsp:spPr>
        <a:xfrm>
          <a:off x="821292" y="1009648"/>
          <a:ext cx="440292" cy="1925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47"/>
              </a:lnTo>
              <a:lnTo>
                <a:pt x="440292" y="19251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A9AAA-662A-4536-9B24-488261AACB58}">
      <dsp:nvSpPr>
        <dsp:cNvPr id="0" name=""/>
        <dsp:cNvSpPr/>
      </dsp:nvSpPr>
      <dsp:spPr>
        <a:xfrm>
          <a:off x="1261585" y="2228853"/>
          <a:ext cx="6739415" cy="1411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sistema fotovoltaico tiene dos estados: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Carga: Es el estado durante el cual el sistema fotovoltaico carga el banco de baterías.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Descarga: Es el estado durante el cual el banco de baterías realiza su descarga a través de una carga</a:t>
          </a:r>
          <a:endParaRPr lang="es-ES" sz="1600" b="0" kern="1200" dirty="0" smtClean="0"/>
        </a:p>
      </dsp:txBody>
      <dsp:txXfrm>
        <a:off x="1261585" y="2228853"/>
        <a:ext cx="6739415" cy="1411885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0"/>
          <a:ext cx="8194061" cy="623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OPTIMIZACIÓN DEL CONSUMO DE ENERGÍA</a:t>
          </a:r>
          <a:endParaRPr lang="es-ES" sz="2700" b="1" kern="1200" dirty="0"/>
        </a:p>
      </dsp:txBody>
      <dsp:txXfrm>
        <a:off x="1886" y="0"/>
        <a:ext cx="8194061" cy="623350"/>
      </dsp:txXfrm>
    </dsp:sp>
    <dsp:sp modelId="{DE54552E-7233-4DA5-930C-9DAD77B4094A}">
      <dsp:nvSpPr>
        <dsp:cNvPr id="0" name=""/>
        <dsp:cNvSpPr/>
      </dsp:nvSpPr>
      <dsp:spPr>
        <a:xfrm>
          <a:off x="821292" y="623350"/>
          <a:ext cx="474104" cy="50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884"/>
              </a:lnTo>
              <a:lnTo>
                <a:pt x="474104" y="50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295397" y="863816"/>
          <a:ext cx="6739415" cy="526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Modos Operación</a:t>
          </a:r>
        </a:p>
      </dsp:txBody>
      <dsp:txXfrm>
        <a:off x="1295397" y="863816"/>
        <a:ext cx="6739415" cy="526836"/>
      </dsp:txXfrm>
    </dsp:sp>
    <dsp:sp modelId="{54A2454E-FFB4-4650-9DF2-BCF6E3027289}">
      <dsp:nvSpPr>
        <dsp:cNvPr id="0" name=""/>
        <dsp:cNvSpPr/>
      </dsp:nvSpPr>
      <dsp:spPr>
        <a:xfrm>
          <a:off x="821292" y="623350"/>
          <a:ext cx="474104" cy="2070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150"/>
              </a:lnTo>
              <a:lnTo>
                <a:pt x="474104" y="2070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A80E7-595B-42A7-86C6-350217A2EEB3}">
      <dsp:nvSpPr>
        <dsp:cNvPr id="0" name=""/>
        <dsp:cNvSpPr/>
      </dsp:nvSpPr>
      <dsp:spPr>
        <a:xfrm>
          <a:off x="1295397" y="1634150"/>
          <a:ext cx="6739415" cy="2118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sistema fotovoltaico se encuentra en el estado de carga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sistema fotovoltaico se encuentra en el estado de descarga, teniendo las siguientes opciones: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            El sistema fotovoltaico asume toda la potencia.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            El sistema de </a:t>
          </a:r>
          <a:r>
            <a:rPr lang="es-ES" sz="1600" kern="1200" dirty="0" err="1" smtClean="0"/>
            <a:t>gasificador</a:t>
          </a:r>
          <a:r>
            <a:rPr lang="es-ES" sz="1600" kern="1200" dirty="0" smtClean="0"/>
            <a:t> de biomasa asume toda la potencia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             Tanto el sistema de </a:t>
          </a:r>
          <a:r>
            <a:rPr lang="es-ES" sz="1600" kern="1200" dirty="0" err="1" smtClean="0"/>
            <a:t>gasificador</a:t>
          </a:r>
          <a:r>
            <a:rPr lang="es-ES" sz="1600" kern="1200" dirty="0" smtClean="0"/>
            <a:t> de biomasa como el sistema fotovoltaico                  asumen la potencia que la carga consume</a:t>
          </a:r>
        </a:p>
      </dsp:txBody>
      <dsp:txXfrm>
        <a:off x="1295397" y="1634150"/>
        <a:ext cx="6739415" cy="2118701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33898"/>
          <a:ext cx="8194061" cy="623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OPTIMIZACIÓN DEL CONSUMO DE ENERGÍA</a:t>
          </a:r>
          <a:endParaRPr lang="es-ES" sz="2700" b="1" kern="1200" dirty="0"/>
        </a:p>
      </dsp:txBody>
      <dsp:txXfrm>
        <a:off x="1886" y="233898"/>
        <a:ext cx="8194061" cy="623350"/>
      </dsp:txXfrm>
    </dsp:sp>
    <dsp:sp modelId="{DE54552E-7233-4DA5-930C-9DAD77B4094A}">
      <dsp:nvSpPr>
        <dsp:cNvPr id="0" name=""/>
        <dsp:cNvSpPr/>
      </dsp:nvSpPr>
      <dsp:spPr>
        <a:xfrm>
          <a:off x="821292" y="857248"/>
          <a:ext cx="474104" cy="422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385"/>
              </a:lnTo>
              <a:lnTo>
                <a:pt x="474104" y="4223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295397" y="1016216"/>
          <a:ext cx="6739415" cy="526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hlinkClick xmlns:r="http://schemas.openxmlformats.org/officeDocument/2006/relationships" r:id="rId1" action="ppaction://hlinkfile"/>
            </a:rPr>
            <a:t>Diagrama de flujo</a:t>
          </a:r>
          <a:endParaRPr lang="es-ES" sz="1600" b="0" kern="1200" dirty="0" smtClean="0"/>
        </a:p>
      </dsp:txBody>
      <dsp:txXfrm>
        <a:off x="1295397" y="1016216"/>
        <a:ext cx="6739415" cy="526836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1352547"/>
          <a:ext cx="8381998" cy="952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0" kern="1200" dirty="0" smtClean="0"/>
            <a:t>ANALISIS DE RESULTADOS</a:t>
          </a:r>
          <a:endParaRPr lang="es-ES" sz="2900" b="0" kern="1200" dirty="0"/>
        </a:p>
      </dsp:txBody>
      <dsp:txXfrm>
        <a:off x="0" y="1352547"/>
        <a:ext cx="8381998" cy="952504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233898"/>
          <a:ext cx="8194061" cy="623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 smtClean="0"/>
            <a:t>SISTEMA DE ENERGÍA GASIFICADOR DE BIOMASA </a:t>
          </a:r>
          <a:endParaRPr lang="es-ES" sz="2700" b="0" kern="1200" dirty="0"/>
        </a:p>
      </dsp:txBody>
      <dsp:txXfrm>
        <a:off x="1886" y="233898"/>
        <a:ext cx="8194061" cy="623350"/>
      </dsp:txXfrm>
    </dsp:sp>
    <dsp:sp modelId="{DE54552E-7233-4DA5-930C-9DAD77B4094A}">
      <dsp:nvSpPr>
        <dsp:cNvPr id="0" name=""/>
        <dsp:cNvSpPr/>
      </dsp:nvSpPr>
      <dsp:spPr>
        <a:xfrm>
          <a:off x="821292" y="857248"/>
          <a:ext cx="474104" cy="422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385"/>
              </a:lnTo>
              <a:lnTo>
                <a:pt x="474104" y="4223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295397" y="1016216"/>
          <a:ext cx="6739415" cy="526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Generador a Gasolina </a:t>
          </a:r>
        </a:p>
      </dsp:txBody>
      <dsp:txXfrm>
        <a:off x="1295397" y="1016216"/>
        <a:ext cx="6739415" cy="526836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19048"/>
          <a:ext cx="8194061" cy="623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 smtClean="0"/>
            <a:t>SISTEMA DE ENERGÍA GASIFICADOR DE BIOMASA </a:t>
          </a:r>
          <a:endParaRPr lang="es-ES" sz="2700" b="0" kern="1200" dirty="0"/>
        </a:p>
      </dsp:txBody>
      <dsp:txXfrm>
        <a:off x="1886" y="19048"/>
        <a:ext cx="8194061" cy="623350"/>
      </dsp:txXfrm>
    </dsp:sp>
    <dsp:sp modelId="{DE54552E-7233-4DA5-930C-9DAD77B4094A}">
      <dsp:nvSpPr>
        <dsp:cNvPr id="0" name=""/>
        <dsp:cNvSpPr/>
      </dsp:nvSpPr>
      <dsp:spPr>
        <a:xfrm>
          <a:off x="821292" y="642398"/>
          <a:ext cx="474104" cy="325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871"/>
              </a:lnTo>
              <a:lnTo>
                <a:pt x="474104" y="3258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295397" y="704852"/>
          <a:ext cx="6739415" cy="526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Generador a biogás </a:t>
          </a:r>
        </a:p>
      </dsp:txBody>
      <dsp:txXfrm>
        <a:off x="1295397" y="704852"/>
        <a:ext cx="6739415" cy="526836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19048"/>
          <a:ext cx="8194061" cy="623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 smtClean="0"/>
            <a:t>SISTEMA DE ENERGÍA GASIFICADOR DE BIOMASA </a:t>
          </a:r>
          <a:endParaRPr lang="es-ES" sz="2700" b="0" kern="1200" dirty="0"/>
        </a:p>
      </dsp:txBody>
      <dsp:txXfrm>
        <a:off x="1886" y="19048"/>
        <a:ext cx="8194061" cy="623350"/>
      </dsp:txXfrm>
    </dsp:sp>
    <dsp:sp modelId="{DE54552E-7233-4DA5-930C-9DAD77B4094A}">
      <dsp:nvSpPr>
        <dsp:cNvPr id="0" name=""/>
        <dsp:cNvSpPr/>
      </dsp:nvSpPr>
      <dsp:spPr>
        <a:xfrm>
          <a:off x="821292" y="642398"/>
          <a:ext cx="474104" cy="402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69"/>
              </a:lnTo>
              <a:lnTo>
                <a:pt x="474104" y="402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295397" y="781050"/>
          <a:ext cx="6739415" cy="526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Rectificador</a:t>
          </a:r>
        </a:p>
      </dsp:txBody>
      <dsp:txXfrm>
        <a:off x="1295397" y="781050"/>
        <a:ext cx="6739415" cy="526836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19048"/>
          <a:ext cx="8194061" cy="623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 smtClean="0"/>
            <a:t>SISTEMA DE ENERGÍA GASIFICADOR DE BIOMASA </a:t>
          </a:r>
          <a:endParaRPr lang="es-ES" sz="2700" b="0" kern="1200" dirty="0"/>
        </a:p>
      </dsp:txBody>
      <dsp:txXfrm>
        <a:off x="1886" y="19048"/>
        <a:ext cx="8194061" cy="623350"/>
      </dsp:txXfrm>
    </dsp:sp>
    <dsp:sp modelId="{DE54552E-7233-4DA5-930C-9DAD77B4094A}">
      <dsp:nvSpPr>
        <dsp:cNvPr id="0" name=""/>
        <dsp:cNvSpPr/>
      </dsp:nvSpPr>
      <dsp:spPr>
        <a:xfrm>
          <a:off x="821292" y="642398"/>
          <a:ext cx="474104" cy="402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69"/>
              </a:lnTo>
              <a:lnTo>
                <a:pt x="474104" y="402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295397" y="781050"/>
          <a:ext cx="6739415" cy="526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Rectificador</a:t>
          </a:r>
        </a:p>
      </dsp:txBody>
      <dsp:txXfrm>
        <a:off x="1295397" y="781050"/>
        <a:ext cx="6739415" cy="526836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19048"/>
          <a:ext cx="8194061" cy="623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 smtClean="0"/>
            <a:t>SISTEMA DE ENERGÍA FOTOVOLTAICO</a:t>
          </a:r>
          <a:endParaRPr lang="es-ES" sz="2700" b="0" kern="1200" dirty="0"/>
        </a:p>
      </dsp:txBody>
      <dsp:txXfrm>
        <a:off x="1886" y="19048"/>
        <a:ext cx="8194061" cy="623350"/>
      </dsp:txXfrm>
    </dsp:sp>
    <dsp:sp modelId="{DE54552E-7233-4DA5-930C-9DAD77B4094A}">
      <dsp:nvSpPr>
        <dsp:cNvPr id="0" name=""/>
        <dsp:cNvSpPr/>
      </dsp:nvSpPr>
      <dsp:spPr>
        <a:xfrm>
          <a:off x="821292" y="642398"/>
          <a:ext cx="474104" cy="402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69"/>
              </a:lnTo>
              <a:lnTo>
                <a:pt x="474104" y="402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295397" y="781050"/>
          <a:ext cx="6739415" cy="526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smtClean="0"/>
            <a:t>Paneles fotovoltaicos</a:t>
          </a:r>
          <a:endParaRPr lang="es-ES" sz="1600" b="0" kern="1200" dirty="0" smtClean="0"/>
        </a:p>
      </dsp:txBody>
      <dsp:txXfrm>
        <a:off x="1295397" y="781050"/>
        <a:ext cx="6739415" cy="526836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19048"/>
          <a:ext cx="8194061" cy="623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 smtClean="0"/>
            <a:t>SISTEMA DE ENERGÍA FOTOVOLTAICO</a:t>
          </a:r>
          <a:endParaRPr lang="es-ES" sz="2700" b="0" kern="1200" dirty="0"/>
        </a:p>
      </dsp:txBody>
      <dsp:txXfrm>
        <a:off x="1886" y="19048"/>
        <a:ext cx="8194061" cy="623350"/>
      </dsp:txXfrm>
    </dsp:sp>
    <dsp:sp modelId="{DE54552E-7233-4DA5-930C-9DAD77B4094A}">
      <dsp:nvSpPr>
        <dsp:cNvPr id="0" name=""/>
        <dsp:cNvSpPr/>
      </dsp:nvSpPr>
      <dsp:spPr>
        <a:xfrm>
          <a:off x="821292" y="642398"/>
          <a:ext cx="474104" cy="402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69"/>
              </a:lnTo>
              <a:lnTo>
                <a:pt x="474104" y="402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295397" y="781050"/>
          <a:ext cx="6739415" cy="526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Banco baterías</a:t>
          </a:r>
        </a:p>
      </dsp:txBody>
      <dsp:txXfrm>
        <a:off x="1295397" y="781050"/>
        <a:ext cx="6739415" cy="52683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3714" y="708036"/>
          <a:ext cx="8156474" cy="620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b="1" kern="1200" dirty="0" smtClean="0"/>
            <a:t>ANTECEDENTES</a:t>
          </a:r>
          <a:endParaRPr lang="es-ES" sz="3500" b="0" kern="1200" dirty="0"/>
        </a:p>
      </dsp:txBody>
      <dsp:txXfrm>
        <a:off x="3714" y="708036"/>
        <a:ext cx="8156474" cy="620477"/>
      </dsp:txXfrm>
    </dsp:sp>
    <dsp:sp modelId="{EBFC3978-A4B8-4A84-B557-CFA2BA0584D4}">
      <dsp:nvSpPr>
        <dsp:cNvPr id="0" name=""/>
        <dsp:cNvSpPr/>
      </dsp:nvSpPr>
      <dsp:spPr>
        <a:xfrm>
          <a:off x="819362" y="1328514"/>
          <a:ext cx="305841" cy="723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430"/>
              </a:lnTo>
              <a:lnTo>
                <a:pt x="305841" y="7234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A9C59-6E7F-4F7D-9A54-056C6393E9E4}">
      <dsp:nvSpPr>
        <dsp:cNvPr id="0" name=""/>
        <dsp:cNvSpPr/>
      </dsp:nvSpPr>
      <dsp:spPr>
        <a:xfrm>
          <a:off x="1125203" y="1583304"/>
          <a:ext cx="6743275" cy="937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</a:t>
          </a:r>
          <a:r>
            <a:rPr lang="es-ES" sz="1400" kern="1200" dirty="0" err="1" smtClean="0"/>
            <a:t>gasificador</a:t>
          </a:r>
          <a:r>
            <a:rPr lang="es-ES" sz="1400" kern="1200" dirty="0" smtClean="0"/>
            <a:t> de biomasa produce un gas "pobre", el cual se puede aprovechar como combustible para producir calor a través de la quema del mismo y energía mecánica y eléctrica por medio de un motor de combustión interna y un motor generador respectivamente. </a:t>
          </a:r>
        </a:p>
      </dsp:txBody>
      <dsp:txXfrm>
        <a:off x="1125203" y="1583304"/>
        <a:ext cx="6743275" cy="937281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19048"/>
          <a:ext cx="8194061" cy="623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 smtClean="0"/>
            <a:t>SISTEMA HÍBRIDO DE GENERACIÓN DE ENERGÍA</a:t>
          </a:r>
          <a:endParaRPr lang="es-ES" sz="2700" b="0" kern="1200" dirty="0"/>
        </a:p>
      </dsp:txBody>
      <dsp:txXfrm>
        <a:off x="1886" y="19048"/>
        <a:ext cx="8194061" cy="623350"/>
      </dsp:txXfrm>
    </dsp:sp>
    <dsp:sp modelId="{DE54552E-7233-4DA5-930C-9DAD77B4094A}">
      <dsp:nvSpPr>
        <dsp:cNvPr id="0" name=""/>
        <dsp:cNvSpPr/>
      </dsp:nvSpPr>
      <dsp:spPr>
        <a:xfrm>
          <a:off x="821292" y="642398"/>
          <a:ext cx="474104" cy="402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69"/>
              </a:lnTo>
              <a:lnTo>
                <a:pt x="474104" y="402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295397" y="781050"/>
          <a:ext cx="6739415" cy="526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Baja carga</a:t>
          </a:r>
        </a:p>
      </dsp:txBody>
      <dsp:txXfrm>
        <a:off x="1295397" y="781050"/>
        <a:ext cx="6739415" cy="526836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19048"/>
          <a:ext cx="8194061" cy="623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 smtClean="0"/>
            <a:t>SISTEMA HÍBRIDO DE GENERACIÓN DE ENERGÍA</a:t>
          </a:r>
          <a:endParaRPr lang="es-ES" sz="2700" b="0" kern="1200" dirty="0"/>
        </a:p>
      </dsp:txBody>
      <dsp:txXfrm>
        <a:off x="1886" y="19048"/>
        <a:ext cx="8194061" cy="623350"/>
      </dsp:txXfrm>
    </dsp:sp>
    <dsp:sp modelId="{DE54552E-7233-4DA5-930C-9DAD77B4094A}">
      <dsp:nvSpPr>
        <dsp:cNvPr id="0" name=""/>
        <dsp:cNvSpPr/>
      </dsp:nvSpPr>
      <dsp:spPr>
        <a:xfrm>
          <a:off x="821292" y="642398"/>
          <a:ext cx="474104" cy="402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69"/>
              </a:lnTo>
              <a:lnTo>
                <a:pt x="474104" y="402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295397" y="781050"/>
          <a:ext cx="6739415" cy="526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Media  carga</a:t>
          </a:r>
        </a:p>
      </dsp:txBody>
      <dsp:txXfrm>
        <a:off x="1295397" y="781050"/>
        <a:ext cx="6739415" cy="526836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19048"/>
          <a:ext cx="8194061" cy="623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 smtClean="0"/>
            <a:t>SISTEMA HÍBRIDO DE GENERACIÓN DE ENERGÍA</a:t>
          </a:r>
          <a:endParaRPr lang="es-ES" sz="2700" b="0" kern="1200" dirty="0"/>
        </a:p>
      </dsp:txBody>
      <dsp:txXfrm>
        <a:off x="1886" y="19048"/>
        <a:ext cx="8194061" cy="623350"/>
      </dsp:txXfrm>
    </dsp:sp>
    <dsp:sp modelId="{DE54552E-7233-4DA5-930C-9DAD77B4094A}">
      <dsp:nvSpPr>
        <dsp:cNvPr id="0" name=""/>
        <dsp:cNvSpPr/>
      </dsp:nvSpPr>
      <dsp:spPr>
        <a:xfrm>
          <a:off x="821292" y="642398"/>
          <a:ext cx="474104" cy="402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69"/>
              </a:lnTo>
              <a:lnTo>
                <a:pt x="474104" y="402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295397" y="781050"/>
          <a:ext cx="6739415" cy="526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Plena carga</a:t>
          </a:r>
        </a:p>
      </dsp:txBody>
      <dsp:txXfrm>
        <a:off x="1295397" y="781050"/>
        <a:ext cx="6739415" cy="526836"/>
      </dsp:txXfrm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1352547"/>
          <a:ext cx="8381998" cy="952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0" kern="1200" dirty="0" smtClean="0"/>
            <a:t>CONCLUSIONES Y RECOMENDACIONES </a:t>
          </a:r>
          <a:endParaRPr lang="es-ES" sz="2900" b="0" kern="1200" dirty="0"/>
        </a:p>
      </dsp:txBody>
      <dsp:txXfrm>
        <a:off x="0" y="1352547"/>
        <a:ext cx="8381998" cy="952504"/>
      </dsp:txXfrm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1236" y="0"/>
          <a:ext cx="7843245" cy="596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 smtClean="0"/>
            <a:t>CONCLUSIONES</a:t>
          </a:r>
          <a:endParaRPr lang="es-ES" sz="2700" b="0" kern="1200" dirty="0"/>
        </a:p>
      </dsp:txBody>
      <dsp:txXfrm>
        <a:off x="181236" y="0"/>
        <a:ext cx="7843245" cy="596662"/>
      </dsp:txXfrm>
    </dsp:sp>
    <dsp:sp modelId="{DE54552E-7233-4DA5-930C-9DAD77B4094A}">
      <dsp:nvSpPr>
        <dsp:cNvPr id="0" name=""/>
        <dsp:cNvSpPr/>
      </dsp:nvSpPr>
      <dsp:spPr>
        <a:xfrm>
          <a:off x="965561" y="596662"/>
          <a:ext cx="453806" cy="514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769"/>
              </a:lnTo>
              <a:lnTo>
                <a:pt x="453806" y="514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419367" y="679815"/>
          <a:ext cx="6450877" cy="863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Debido a la falta de experiencia en el campo de utilizar biogás como combustible en motores de combustión interna, se determinó la relación aire/combustible de manera experimental. </a:t>
          </a:r>
          <a:endParaRPr lang="es-ES" sz="1600" b="0" kern="1200" dirty="0" smtClean="0"/>
        </a:p>
      </dsp:txBody>
      <dsp:txXfrm>
        <a:off x="1419367" y="679815"/>
        <a:ext cx="6450877" cy="863233"/>
      </dsp:txXfrm>
    </dsp:sp>
    <dsp:sp modelId="{BD5E4F61-8E4B-4C86-A413-E1D09EB1266B}">
      <dsp:nvSpPr>
        <dsp:cNvPr id="0" name=""/>
        <dsp:cNvSpPr/>
      </dsp:nvSpPr>
      <dsp:spPr>
        <a:xfrm>
          <a:off x="965561" y="596662"/>
          <a:ext cx="453806" cy="1531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1805"/>
              </a:lnTo>
              <a:lnTo>
                <a:pt x="453806" y="1531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4728B-F96F-41C1-996B-051040AA3D4D}">
      <dsp:nvSpPr>
        <dsp:cNvPr id="0" name=""/>
        <dsp:cNvSpPr/>
      </dsp:nvSpPr>
      <dsp:spPr>
        <a:xfrm>
          <a:off x="1419367" y="1657510"/>
          <a:ext cx="6450877" cy="941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rendimiento del generador cuando se utiliza biogás como combustible es del 80% respecto al generador utilizando gasolina como combustible. Este parámetro de rendimiento varía según el poder calorífico de la biomasa y su porcentaje de humedad. </a:t>
          </a:r>
          <a:endParaRPr lang="es-ES" sz="1600" b="0" kern="1200" dirty="0" smtClean="0"/>
        </a:p>
      </dsp:txBody>
      <dsp:txXfrm>
        <a:off x="1419367" y="1657510"/>
        <a:ext cx="6450877" cy="941915"/>
      </dsp:txXfrm>
    </dsp:sp>
    <dsp:sp modelId="{496C2FB1-ACAE-4741-ACCE-946D7DB2E00E}">
      <dsp:nvSpPr>
        <dsp:cNvPr id="0" name=""/>
        <dsp:cNvSpPr/>
      </dsp:nvSpPr>
      <dsp:spPr>
        <a:xfrm>
          <a:off x="965561" y="596662"/>
          <a:ext cx="453806" cy="263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850"/>
              </a:lnTo>
              <a:lnTo>
                <a:pt x="453806" y="2633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456F9-A1E4-4502-912A-A95C6360331C}">
      <dsp:nvSpPr>
        <dsp:cNvPr id="0" name=""/>
        <dsp:cNvSpPr/>
      </dsp:nvSpPr>
      <dsp:spPr>
        <a:xfrm>
          <a:off x="1419367" y="2759555"/>
          <a:ext cx="6450877" cy="941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En el sistema fotovoltaico existente se diseño e implemento un convertidor </a:t>
          </a:r>
          <a:r>
            <a:rPr lang="es-ES" sz="1500" kern="1200" dirty="0" err="1" smtClean="0"/>
            <a:t>dc-dc</a:t>
          </a:r>
          <a:r>
            <a:rPr lang="es-ES" sz="1500" kern="1200" dirty="0" smtClean="0"/>
            <a:t> como control de carga baterías para almacenar energía y no depender de condiciones climáticas para disponer de energía. Además brinda al sistema mayor estabilidad respecto a los paneles fotovoltaicos. </a:t>
          </a:r>
          <a:endParaRPr lang="es-ES" sz="1500" b="0" kern="1200" dirty="0" smtClean="0"/>
        </a:p>
      </dsp:txBody>
      <dsp:txXfrm>
        <a:off x="1419367" y="2759555"/>
        <a:ext cx="6450877" cy="941915"/>
      </dsp:txXfrm>
    </dsp:sp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0"/>
          <a:ext cx="8194061" cy="623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 smtClean="0"/>
            <a:t>CONCLUSIONES</a:t>
          </a:r>
          <a:endParaRPr lang="es-ES" sz="2700" b="0" kern="1200" dirty="0"/>
        </a:p>
      </dsp:txBody>
      <dsp:txXfrm>
        <a:off x="1886" y="0"/>
        <a:ext cx="8194061" cy="623350"/>
      </dsp:txXfrm>
    </dsp:sp>
    <dsp:sp modelId="{DE54552E-7233-4DA5-930C-9DAD77B4094A}">
      <dsp:nvSpPr>
        <dsp:cNvPr id="0" name=""/>
        <dsp:cNvSpPr/>
      </dsp:nvSpPr>
      <dsp:spPr>
        <a:xfrm>
          <a:off x="821292" y="623350"/>
          <a:ext cx="474104" cy="92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140"/>
              </a:lnTo>
              <a:lnTo>
                <a:pt x="474104" y="927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295397" y="1009645"/>
          <a:ext cx="6739415" cy="1081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Para el acoplamiento de las fuentes de tensión se realizo en corriente continua DC por ser mas sencillo en su implementación debido a que el acoplamiento en corriente alterna AC se debe tener en cuenta que las fuentes tengan la misma amplitud y estar en fase ambas fuentes</a:t>
          </a:r>
          <a:endParaRPr lang="es-ES" sz="1600" b="0" kern="1200" dirty="0" smtClean="0"/>
        </a:p>
      </dsp:txBody>
      <dsp:txXfrm>
        <a:off x="1295397" y="1009645"/>
        <a:ext cx="6739415" cy="1081690"/>
      </dsp:txXfrm>
    </dsp:sp>
    <dsp:sp modelId="{BD5E4F61-8E4B-4C86-A413-E1D09EB1266B}">
      <dsp:nvSpPr>
        <dsp:cNvPr id="0" name=""/>
        <dsp:cNvSpPr/>
      </dsp:nvSpPr>
      <dsp:spPr>
        <a:xfrm>
          <a:off x="821292" y="623350"/>
          <a:ext cx="474104" cy="2180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0278"/>
              </a:lnTo>
              <a:lnTo>
                <a:pt x="474104" y="21802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4728B-F96F-41C1-996B-051040AA3D4D}">
      <dsp:nvSpPr>
        <dsp:cNvPr id="0" name=""/>
        <dsp:cNvSpPr/>
      </dsp:nvSpPr>
      <dsp:spPr>
        <a:xfrm>
          <a:off x="1295397" y="2311606"/>
          <a:ext cx="6739415" cy="984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optimizo el consumo de energía del sistema híbrido de generación de energía con la finalidad de no sobrecargar un sistema y no agotar su fuente de energía, en el caso del sistema </a:t>
          </a:r>
          <a:r>
            <a:rPr lang="es-ES" sz="1600" kern="1200" dirty="0" err="1" smtClean="0"/>
            <a:t>gasificador</a:t>
          </a:r>
          <a:r>
            <a:rPr lang="es-ES" sz="1600" kern="1200" dirty="0" smtClean="0"/>
            <a:t> la biomasa y en el caso del sistema fotovoltaico la energía almacenada en las baterías. </a:t>
          </a:r>
          <a:endParaRPr lang="es-ES" sz="1600" b="0" kern="1200" dirty="0" smtClean="0"/>
        </a:p>
      </dsp:txBody>
      <dsp:txXfrm>
        <a:off x="1295397" y="2311606"/>
        <a:ext cx="6739415" cy="984045"/>
      </dsp:txXfrm>
    </dsp:sp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0"/>
          <a:ext cx="8194061" cy="623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 smtClean="0"/>
            <a:t>RECOMENDACIONES</a:t>
          </a:r>
          <a:endParaRPr lang="es-ES" sz="2700" b="0" kern="1200" dirty="0"/>
        </a:p>
      </dsp:txBody>
      <dsp:txXfrm>
        <a:off x="1886" y="0"/>
        <a:ext cx="8194061" cy="623350"/>
      </dsp:txXfrm>
    </dsp:sp>
    <dsp:sp modelId="{DE54552E-7233-4DA5-930C-9DAD77B4094A}">
      <dsp:nvSpPr>
        <dsp:cNvPr id="0" name=""/>
        <dsp:cNvSpPr/>
      </dsp:nvSpPr>
      <dsp:spPr>
        <a:xfrm>
          <a:off x="821292" y="623350"/>
          <a:ext cx="474104" cy="92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140"/>
              </a:lnTo>
              <a:lnTo>
                <a:pt x="474104" y="927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295397" y="1009645"/>
          <a:ext cx="6739415" cy="1081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Diseñar un sistema de extracción de biogás utilizando una bomba de succión de gas al vacío y sistema de inyección de aire mediante un soplador. De esta manera se podría realizar la relación de aire combustible adecuada a cualquier sistema de generación de energía en base a un biogás. </a:t>
          </a:r>
          <a:endParaRPr lang="es-ES" sz="1600" b="0" kern="1200" dirty="0" smtClean="0"/>
        </a:p>
      </dsp:txBody>
      <dsp:txXfrm>
        <a:off x="1295397" y="1009645"/>
        <a:ext cx="6739415" cy="1081690"/>
      </dsp:txXfrm>
    </dsp:sp>
    <dsp:sp modelId="{BD5E4F61-8E4B-4C86-A413-E1D09EB1266B}">
      <dsp:nvSpPr>
        <dsp:cNvPr id="0" name=""/>
        <dsp:cNvSpPr/>
      </dsp:nvSpPr>
      <dsp:spPr>
        <a:xfrm>
          <a:off x="821292" y="623350"/>
          <a:ext cx="474104" cy="2180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0278"/>
              </a:lnTo>
              <a:lnTo>
                <a:pt x="474104" y="21802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4728B-F96F-41C1-996B-051040AA3D4D}">
      <dsp:nvSpPr>
        <dsp:cNvPr id="0" name=""/>
        <dsp:cNvSpPr/>
      </dsp:nvSpPr>
      <dsp:spPr>
        <a:xfrm>
          <a:off x="1295397" y="2311606"/>
          <a:ext cx="6739415" cy="984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Implementar una válvula reguladora de caudal y una válvula de alivio de presión con salida a un quemador del gas para evitar intoxicaciones por inhalación de gas y producir calor que puede ser aprovechado en sitios donde exista climas de baja temperatura. </a:t>
          </a:r>
          <a:endParaRPr lang="es-ES" sz="1600" b="0" kern="1200" dirty="0" smtClean="0"/>
        </a:p>
      </dsp:txBody>
      <dsp:txXfrm>
        <a:off x="1295397" y="2311606"/>
        <a:ext cx="6739415" cy="984045"/>
      </dsp:txXfrm>
    </dsp:sp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0"/>
          <a:ext cx="8194061" cy="623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 smtClean="0"/>
            <a:t>RECOMENDACIONES</a:t>
          </a:r>
          <a:endParaRPr lang="es-ES" sz="2700" b="0" kern="1200" dirty="0"/>
        </a:p>
      </dsp:txBody>
      <dsp:txXfrm>
        <a:off x="1886" y="0"/>
        <a:ext cx="8194061" cy="623350"/>
      </dsp:txXfrm>
    </dsp:sp>
    <dsp:sp modelId="{DE54552E-7233-4DA5-930C-9DAD77B4094A}">
      <dsp:nvSpPr>
        <dsp:cNvPr id="0" name=""/>
        <dsp:cNvSpPr/>
      </dsp:nvSpPr>
      <dsp:spPr>
        <a:xfrm>
          <a:off x="821292" y="623350"/>
          <a:ext cx="474104" cy="1064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654"/>
              </a:lnTo>
              <a:lnTo>
                <a:pt x="474104" y="1064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295397" y="1314444"/>
          <a:ext cx="6739415" cy="747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Contar con mayor cantidad de paneles fotovoltaicos y de mayor potencia para reducir el tiempo de carga de las baterías. </a:t>
          </a:r>
          <a:endParaRPr lang="es-ES" sz="1600" b="0" kern="1200" dirty="0" smtClean="0"/>
        </a:p>
      </dsp:txBody>
      <dsp:txXfrm>
        <a:off x="1295397" y="1314444"/>
        <a:ext cx="6739415" cy="747119"/>
      </dsp:txXfrm>
    </dsp:sp>
    <dsp:sp modelId="{BD5E4F61-8E4B-4C86-A413-E1D09EB1266B}">
      <dsp:nvSpPr>
        <dsp:cNvPr id="0" name=""/>
        <dsp:cNvSpPr/>
      </dsp:nvSpPr>
      <dsp:spPr>
        <a:xfrm>
          <a:off x="821292" y="623350"/>
          <a:ext cx="474104" cy="2012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993"/>
              </a:lnTo>
              <a:lnTo>
                <a:pt x="474104" y="2012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4728B-F96F-41C1-996B-051040AA3D4D}">
      <dsp:nvSpPr>
        <dsp:cNvPr id="0" name=""/>
        <dsp:cNvSpPr/>
      </dsp:nvSpPr>
      <dsp:spPr>
        <a:xfrm>
          <a:off x="1295397" y="2281834"/>
          <a:ext cx="6739415" cy="709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Contar con un banco de baterías de mayor capacidad para suplir una mayor demanda energética. </a:t>
          </a:r>
          <a:endParaRPr lang="es-ES" sz="1600" b="0" kern="1200" dirty="0" smtClean="0"/>
        </a:p>
      </dsp:txBody>
      <dsp:txXfrm>
        <a:off x="1295397" y="2281834"/>
        <a:ext cx="6739415" cy="70901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5908" y="0"/>
          <a:ext cx="7793170" cy="626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/>
            <a:t>ANTECEDENTES</a:t>
          </a:r>
          <a:endParaRPr lang="es-ES" sz="3300" b="0" kern="1200" dirty="0"/>
        </a:p>
      </dsp:txBody>
      <dsp:txXfrm>
        <a:off x="5908" y="0"/>
        <a:ext cx="7793170" cy="626654"/>
      </dsp:txXfrm>
    </dsp:sp>
    <dsp:sp modelId="{DE54552E-7233-4DA5-930C-9DAD77B4094A}">
      <dsp:nvSpPr>
        <dsp:cNvPr id="0" name=""/>
        <dsp:cNvSpPr/>
      </dsp:nvSpPr>
      <dsp:spPr>
        <a:xfrm>
          <a:off x="785225" y="626654"/>
          <a:ext cx="252298" cy="903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021"/>
              </a:lnTo>
              <a:lnTo>
                <a:pt x="252298" y="9030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037523" y="937943"/>
          <a:ext cx="6811549" cy="1183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sistema fotovoltaico convierte la energía solar en energía eléctrica y la almacena en baterías para lograr un uso continuo tanto en el día como en la noche, este tipo de fuente no satisface por completo el consumo </a:t>
          </a:r>
          <a:r>
            <a:rPr lang="es-ES" sz="1400" kern="1200" dirty="0" smtClean="0"/>
            <a:t>energético.</a:t>
          </a:r>
          <a:endParaRPr lang="es-ES" sz="1400" kern="1200" dirty="0" smtClean="0"/>
        </a:p>
      </dsp:txBody>
      <dsp:txXfrm>
        <a:off x="1037523" y="937943"/>
        <a:ext cx="6811549" cy="1183463"/>
      </dsp:txXfrm>
    </dsp:sp>
    <dsp:sp modelId="{2ACB7CBE-F75F-4F7A-B565-266B8295CB63}">
      <dsp:nvSpPr>
        <dsp:cNvPr id="0" name=""/>
        <dsp:cNvSpPr/>
      </dsp:nvSpPr>
      <dsp:spPr>
        <a:xfrm>
          <a:off x="785225" y="626654"/>
          <a:ext cx="252298" cy="2205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868"/>
              </a:lnTo>
              <a:lnTo>
                <a:pt x="252298" y="2205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F8E53-7B16-46A5-84A0-03972B032899}">
      <dsp:nvSpPr>
        <dsp:cNvPr id="0" name=""/>
        <dsp:cNvSpPr/>
      </dsp:nvSpPr>
      <dsp:spPr>
        <a:xfrm>
          <a:off x="1037523" y="2202256"/>
          <a:ext cx="6811549" cy="1260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Por lo tanto la necesidad de obtener energía eléctrica renovable, da la iniciativa para obtener un sistema hibrido de energía; donde se pueda aprovechar la producción de energía de ambos sistemas y así suplir satisfactoriamente un determinado consumo de energía eléctrica en lugares donde no se cuente con este servicio básico para el vivir de las personas de comunidades ecuatorianas. </a:t>
          </a:r>
        </a:p>
      </dsp:txBody>
      <dsp:txXfrm>
        <a:off x="1037523" y="2202256"/>
        <a:ext cx="6811549" cy="126053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0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b="1" kern="1200" dirty="0" smtClean="0"/>
            <a:t>ALCANCE DEL PROYECTO</a:t>
          </a:r>
          <a:endParaRPr lang="es-ES" sz="3500" b="0" kern="1200" dirty="0"/>
        </a:p>
      </dsp:txBody>
      <dsp:txXfrm>
        <a:off x="1886" y="0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623337"/>
          <a:ext cx="297968" cy="969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224"/>
              </a:lnTo>
              <a:lnTo>
                <a:pt x="297968" y="969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1026146"/>
          <a:ext cx="6739415" cy="1132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 realizará la automatización y optimización del sistema híbrido de generación de energía eléctrica en base al consumo eléctrico. Se tomará en cuenta que la carga es netamente resistiva y se medirá la potencia que consuma la misma, para determinar los parámetros de funcionamiento óptimo del sistema. Para lograr el objetivo el proyecto se dividirá en 3 etapas: </a:t>
          </a:r>
        </a:p>
      </dsp:txBody>
      <dsp:txXfrm>
        <a:off x="1119261" y="1026146"/>
        <a:ext cx="6739415" cy="1132828"/>
      </dsp:txXfrm>
    </dsp:sp>
    <dsp:sp modelId="{2ACB7CBE-F75F-4F7A-B565-266B8295CB63}">
      <dsp:nvSpPr>
        <dsp:cNvPr id="0" name=""/>
        <dsp:cNvSpPr/>
      </dsp:nvSpPr>
      <dsp:spPr>
        <a:xfrm>
          <a:off x="821292" y="623337"/>
          <a:ext cx="297968" cy="2182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2071"/>
              </a:lnTo>
              <a:lnTo>
                <a:pt x="297968" y="2182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F8E53-7B16-46A5-84A0-03972B032899}">
      <dsp:nvSpPr>
        <dsp:cNvPr id="0" name=""/>
        <dsp:cNvSpPr/>
      </dsp:nvSpPr>
      <dsp:spPr>
        <a:xfrm>
          <a:off x="1119261" y="2238967"/>
          <a:ext cx="6739415" cy="1132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En la primera etapa se realizará la generación de energía eléctrica a través de un </a:t>
          </a:r>
          <a:r>
            <a:rPr lang="es-ES" sz="1400" kern="1200" dirty="0" err="1" smtClean="0"/>
            <a:t>gasificador</a:t>
          </a:r>
          <a:r>
            <a:rPr lang="es-ES" sz="1400" kern="1200" dirty="0" smtClean="0"/>
            <a:t> de biomasa, por medio del control de la relación aire/combustible en el motor de combustión interna. Además se implementará el sistema fotovoltaico para cargar un banco de baterías y utilizar su energía almacenada. </a:t>
          </a:r>
        </a:p>
      </dsp:txBody>
      <dsp:txXfrm>
        <a:off x="1119261" y="2238967"/>
        <a:ext cx="6739415" cy="113288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0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b="1" kern="1200" dirty="0" smtClean="0"/>
            <a:t>ALCANCE DEL PROYECTO</a:t>
          </a:r>
          <a:endParaRPr lang="es-ES" sz="3500" b="0" kern="1200" dirty="0"/>
        </a:p>
      </dsp:txBody>
      <dsp:txXfrm>
        <a:off x="1886" y="0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623337"/>
          <a:ext cx="297968" cy="81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824"/>
              </a:lnTo>
              <a:lnTo>
                <a:pt x="297968" y="816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873747"/>
          <a:ext cx="6739415" cy="1132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En la segunda etapa, una vez que cada subsistema tenga su generación de energía eléctrica, se deberá acoplar las fuentes para que puedan operar conjuntamente en función del consumo y de los medios primarios que producen energía como son la fuente solar y su banco de baterías y el </a:t>
          </a:r>
          <a:r>
            <a:rPr lang="es-ES" sz="1400" kern="1200" dirty="0" err="1" smtClean="0"/>
            <a:t>gasificador</a:t>
          </a:r>
          <a:r>
            <a:rPr lang="es-ES" sz="1400" kern="1200" dirty="0" smtClean="0"/>
            <a:t>. </a:t>
          </a:r>
        </a:p>
      </dsp:txBody>
      <dsp:txXfrm>
        <a:off x="1119261" y="873747"/>
        <a:ext cx="6739415" cy="1132828"/>
      </dsp:txXfrm>
    </dsp:sp>
    <dsp:sp modelId="{2ACB7CBE-F75F-4F7A-B565-266B8295CB63}">
      <dsp:nvSpPr>
        <dsp:cNvPr id="0" name=""/>
        <dsp:cNvSpPr/>
      </dsp:nvSpPr>
      <dsp:spPr>
        <a:xfrm>
          <a:off x="821292" y="623337"/>
          <a:ext cx="297968" cy="2182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2071"/>
              </a:lnTo>
              <a:lnTo>
                <a:pt x="297968" y="2182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F8E53-7B16-46A5-84A0-03972B032899}">
      <dsp:nvSpPr>
        <dsp:cNvPr id="0" name=""/>
        <dsp:cNvSpPr/>
      </dsp:nvSpPr>
      <dsp:spPr>
        <a:xfrm>
          <a:off x="1119261" y="2086568"/>
          <a:ext cx="6739415" cy="1437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Finalmente se integrarán los dos subsistemas para obtener un sistema de generación híbrido de energía eléctrica compuesto por el </a:t>
          </a:r>
          <a:r>
            <a:rPr lang="es-ES" sz="1400" kern="1200" dirty="0" err="1" smtClean="0"/>
            <a:t>gasificador</a:t>
          </a:r>
          <a:r>
            <a:rPr lang="es-ES" sz="1400" kern="1200" dirty="0" smtClean="0"/>
            <a:t> de biomasa y el sistema fotovoltaico.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 El proyecto será implementado en un micro-controlador. </a:t>
          </a:r>
        </a:p>
      </dsp:txBody>
      <dsp:txXfrm>
        <a:off x="1119261" y="2086568"/>
        <a:ext cx="6739415" cy="143768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1241840"/>
          <a:ext cx="8381998" cy="637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/>
            <a:t>OBJETIVOS</a:t>
          </a:r>
          <a:endParaRPr lang="es-ES" sz="3600" b="0" kern="1200" dirty="0"/>
        </a:p>
      </dsp:txBody>
      <dsp:txXfrm>
        <a:off x="0" y="1241840"/>
        <a:ext cx="8381998" cy="63763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86" y="606862"/>
          <a:ext cx="8194061" cy="62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b="1" kern="1200" dirty="0" smtClean="0"/>
            <a:t>OBJETIVO GENERAL</a:t>
          </a:r>
          <a:endParaRPr lang="es-ES" sz="3500" b="0" kern="1200" dirty="0"/>
        </a:p>
      </dsp:txBody>
      <dsp:txXfrm>
        <a:off x="1886" y="606862"/>
        <a:ext cx="8194061" cy="623337"/>
      </dsp:txXfrm>
    </dsp:sp>
    <dsp:sp modelId="{DE54552E-7233-4DA5-930C-9DAD77B4094A}">
      <dsp:nvSpPr>
        <dsp:cNvPr id="0" name=""/>
        <dsp:cNvSpPr/>
      </dsp:nvSpPr>
      <dsp:spPr>
        <a:xfrm>
          <a:off x="821292" y="1230199"/>
          <a:ext cx="297968" cy="10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2448"/>
              </a:lnTo>
              <a:lnTo>
                <a:pt x="297968" y="1012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B770A-C2F2-4468-AEF2-572AB628393A}">
      <dsp:nvSpPr>
        <dsp:cNvPr id="0" name=""/>
        <dsp:cNvSpPr/>
      </dsp:nvSpPr>
      <dsp:spPr>
        <a:xfrm>
          <a:off x="1119261" y="1676234"/>
          <a:ext cx="6739415" cy="1132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Automatizar un sistema híbrido de generación de energía eléctrica a partir de un </a:t>
          </a:r>
          <a:r>
            <a:rPr lang="es-ES" sz="1400" kern="1200" dirty="0" err="1" smtClean="0"/>
            <a:t>gasificador</a:t>
          </a:r>
          <a:r>
            <a:rPr lang="es-ES" sz="1400" kern="1200" dirty="0" smtClean="0"/>
            <a:t> de biomasa y un sistema fotovoltaico.</a:t>
          </a:r>
        </a:p>
      </dsp:txBody>
      <dsp:txXfrm>
        <a:off x="1119261" y="1676234"/>
        <a:ext cx="6739415" cy="1132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A0059-2925-4C41-9472-DA7896AE44C0}" type="datetimeFigureOut">
              <a:rPr lang="es-ES" smtClean="0"/>
              <a:pPr/>
              <a:t>12/08/2015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90096-80A3-440E-9350-9E32FEFA45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43176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F86A1-04FC-41B3-8814-61C279CB4662}" type="datetimeFigureOut">
              <a:rPr lang="es-ES" smtClean="0"/>
              <a:pPr/>
              <a:t>12/08/2015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CB458-7C3A-45F9-8815-E28D4955E2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31936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34802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46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47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48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49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32452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94334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23915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2681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1601840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933716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41463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37749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08378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39474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516184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521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9791"/>
            <a:ext cx="2611438" cy="4798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AF908C-076E-4FB3-8B0D-B1FA4702ED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8" y="119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LOGO ESPE ORIGIN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9563" y="4462463"/>
            <a:ext cx="230505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/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4999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oleObject" Target="../embeddings/oleObject1.bin"/><Relationship Id="rId4" Type="http://schemas.openxmlformats.org/officeDocument/2006/relationships/diagramLayout" Target="../diagrams/layout16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19.xml"/><Relationship Id="rId11" Type="http://schemas.openxmlformats.org/officeDocument/2006/relationships/oleObject" Target="../embeddings/oleObject6.bin"/><Relationship Id="rId5" Type="http://schemas.openxmlformats.org/officeDocument/2006/relationships/diagramQuickStyle" Target="../diagrams/quickStyle19.xml"/><Relationship Id="rId10" Type="http://schemas.openxmlformats.org/officeDocument/2006/relationships/oleObject" Target="../embeddings/oleObject5.bin"/><Relationship Id="rId4" Type="http://schemas.openxmlformats.org/officeDocument/2006/relationships/diagramLayout" Target="../diagrams/layout19.xml"/><Relationship Id="rId9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9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Relationship Id="rId9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diagramQuickStyle" Target="../diagrams/quickStyle27.xml"/><Relationship Id="rId11" Type="http://schemas.openxmlformats.org/officeDocument/2006/relationships/oleObject" Target="../embeddings/oleObject11.bin"/><Relationship Id="rId5" Type="http://schemas.openxmlformats.org/officeDocument/2006/relationships/diagramLayout" Target="../diagrams/layout27.xml"/><Relationship Id="rId10" Type="http://schemas.openxmlformats.org/officeDocument/2006/relationships/oleObject" Target="../embeddings/oleObject10.bin"/><Relationship Id="rId4" Type="http://schemas.openxmlformats.org/officeDocument/2006/relationships/diagramData" Target="../diagrams/data27.xml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diagramQuickStyle" Target="../diagrams/quickStyle28.xml"/><Relationship Id="rId11" Type="http://schemas.openxmlformats.org/officeDocument/2006/relationships/oleObject" Target="../embeddings/oleObject14.bin"/><Relationship Id="rId5" Type="http://schemas.openxmlformats.org/officeDocument/2006/relationships/diagramLayout" Target="../diagrams/layout28.xml"/><Relationship Id="rId10" Type="http://schemas.openxmlformats.org/officeDocument/2006/relationships/oleObject" Target="../embeddings/oleObject13.bin"/><Relationship Id="rId4" Type="http://schemas.openxmlformats.org/officeDocument/2006/relationships/diagramData" Target="../diagrams/data28.xml"/><Relationship Id="rId9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2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10" Type="http://schemas.openxmlformats.org/officeDocument/2006/relationships/oleObject" Target="../embeddings/oleObject16.bin"/><Relationship Id="rId4" Type="http://schemas.openxmlformats.org/officeDocument/2006/relationships/diagramData" Target="../diagrams/data29.xml"/><Relationship Id="rId9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34.xml"/><Relationship Id="rId9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10" Type="http://schemas.openxmlformats.org/officeDocument/2006/relationships/image" Target="../media/image38.png"/><Relationship Id="rId4" Type="http://schemas.openxmlformats.org/officeDocument/2006/relationships/diagramLayout" Target="../diagrams/layout35.xml"/><Relationship Id="rId9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Relationship Id="rId9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00552"/>
            <a:ext cx="2362200" cy="60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 bwMode="auto">
          <a:xfrm>
            <a:off x="539750" y="133351"/>
            <a:ext cx="8353425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s-EC" sz="2000" b="1" dirty="0" smtClean="0"/>
              <a:t>Departamento de Eléctrica y Electrónica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EC" sz="2000" b="1" dirty="0" smtClean="0"/>
              <a:t/>
            </a:r>
            <a:br>
              <a:rPr lang="es-EC" sz="2000" b="1" dirty="0" smtClean="0"/>
            </a:br>
            <a:r>
              <a:rPr lang="es-EC" sz="2000" b="1" dirty="0" smtClean="0"/>
              <a:t>Carrera De Ingeniería Electrónica en Automatización y Control</a:t>
            </a:r>
            <a:br>
              <a:rPr lang="es-EC" sz="2000" b="1" dirty="0" smtClean="0"/>
            </a:br>
            <a:endParaRPr lang="es-EC" sz="2000" b="1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s-EC" sz="2000" b="1" dirty="0" smtClean="0"/>
              <a:t>Tesis previo a la obtención del titulo de Ingeniero Electrónico en Automatización y Control</a:t>
            </a:r>
          </a:p>
          <a:p>
            <a:pPr marL="0" indent="0">
              <a:buFont typeface="Arial" charset="0"/>
              <a:buNone/>
              <a:defRPr/>
            </a:pPr>
            <a:r>
              <a:rPr lang="es-EC" sz="2000" dirty="0" smtClean="0"/>
              <a:t>Titulo:</a:t>
            </a:r>
            <a:br>
              <a:rPr lang="es-EC" sz="2000" dirty="0" smtClean="0"/>
            </a:br>
            <a:r>
              <a:rPr lang="es-EC" sz="2000" dirty="0" smtClean="0"/>
              <a:t>“</a:t>
            </a:r>
            <a:r>
              <a:rPr lang="es-ES" sz="1800" spc="48" dirty="0">
                <a:ln w="11430"/>
              </a:rPr>
              <a:t>AUTOMATIZACIÓN DE UN SISTEMA HIBRIDO DE GENERACION DE ENERGÍA ELÉCTRICA A PARTIR DE UN GASIFICADOR DE BIOMASA Y UN SISTEMA FOTOVOLTAICO</a:t>
            </a:r>
            <a:r>
              <a:rPr lang="es-EC" sz="2000" dirty="0" smtClean="0"/>
              <a:t>”</a:t>
            </a:r>
          </a:p>
          <a:p>
            <a:pPr marL="0" indent="0">
              <a:buFont typeface="Arial" charset="0"/>
              <a:buNone/>
              <a:defRPr/>
            </a:pPr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1600" b="1" dirty="0" smtClean="0"/>
              <a:t>Autor:</a:t>
            </a:r>
            <a:br>
              <a:rPr lang="es-EC" sz="1600" b="1" dirty="0" smtClean="0"/>
            </a:br>
            <a:r>
              <a:rPr lang="es-EC" sz="1600" b="1" dirty="0" smtClean="0"/>
              <a:t>Lasso Velarde Estaban</a:t>
            </a:r>
            <a:endParaRPr lang="es-EC" sz="1600" dirty="0"/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5943600" y="3638550"/>
            <a:ext cx="2819400" cy="615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1600" b="1" dirty="0"/>
              <a:t>ING. GUTIÉRREZ, </a:t>
            </a:r>
            <a:r>
              <a:rPr lang="es-ES_tradnl" sz="1600" b="1" dirty="0" smtClean="0"/>
              <a:t>ROBERTO</a:t>
            </a:r>
          </a:p>
          <a:p>
            <a:pPr algn="ctr">
              <a:defRPr/>
            </a:pPr>
            <a:r>
              <a:rPr lang="es-ES" sz="1600" b="1" cap="small" spc="200" dirty="0" smtClean="0">
                <a:latin typeface="+mj-lt"/>
                <a:ea typeface="+mj-ea"/>
                <a:cs typeface="+mj-cs"/>
              </a:rPr>
              <a:t>codirector</a:t>
            </a:r>
          </a:p>
        </p:txBody>
      </p:sp>
      <p:sp>
        <p:nvSpPr>
          <p:cNvPr id="13" name="2 Título"/>
          <p:cNvSpPr txBox="1">
            <a:spLocks/>
          </p:cNvSpPr>
          <p:nvPr/>
        </p:nvSpPr>
        <p:spPr>
          <a:xfrm>
            <a:off x="3200401" y="3562350"/>
            <a:ext cx="2362199" cy="6858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1600" b="1" dirty="0" smtClean="0"/>
              <a:t>ING. AYALA, PAUL</a:t>
            </a:r>
          </a:p>
          <a:p>
            <a:pPr algn="ctr">
              <a:defRPr/>
            </a:pPr>
            <a:r>
              <a:rPr lang="es-ES" sz="1600" b="1" cap="small" spc="200" dirty="0" smtClean="0">
                <a:latin typeface="+mj-lt"/>
                <a:ea typeface="+mj-ea"/>
                <a:cs typeface="+mj-cs"/>
              </a:rPr>
              <a:t>director</a:t>
            </a:r>
          </a:p>
        </p:txBody>
      </p:sp>
    </p:spTree>
    <p:extLst>
      <p:ext uri="{BB962C8B-B14F-4D97-AF65-F5344CB8AC3E}">
        <p14:creationId xmlns="" xmlns:p14="http://schemas.microsoft.com/office/powerpoint/2010/main" val="2028459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876800" y="-19300"/>
            <a:ext cx="42672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ctr"/>
            <a:r>
              <a:rPr lang="es-EC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INTRODUCCIÓN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876800" y="-19300"/>
            <a:ext cx="42672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ctr"/>
            <a:r>
              <a:rPr lang="es-EC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INTRODUCCIÓN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876800" y="-19300"/>
            <a:ext cx="42672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ctr"/>
            <a:r>
              <a:rPr lang="es-EC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INTRODUCCIÓN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660591230"/>
              </p:ext>
            </p:extLst>
          </p:nvPr>
        </p:nvGraphicFramePr>
        <p:xfrm>
          <a:off x="228600" y="571500"/>
          <a:ext cx="838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DISEÑO DE LOS SUBSITEMAS DE GENERACIÓN DE ENERGÍA ELÉCTRICA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59954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DISEÑO DE LOS SUBSITEMAS DE GENERACIÓN DE ENERGÍA ELÉCTRICA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667000" y="2571750"/>
          <a:ext cx="2981325" cy="1776985"/>
        </p:xfrm>
        <a:graphic>
          <a:graphicData uri="http://schemas.openxmlformats.org/drawingml/2006/table">
            <a:tbl>
              <a:tblPr/>
              <a:tblGrid>
                <a:gridCol w="1609725"/>
                <a:gridCol w="1371600"/>
              </a:tblGrid>
              <a:tr h="25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SimSun"/>
                          <a:cs typeface="Times New Roman"/>
                        </a:rPr>
                        <a:t>Potencia nominal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SimSun"/>
                          <a:cs typeface="Times New Roman"/>
                        </a:rPr>
                        <a:t>800W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SimSun"/>
                          <a:cs typeface="Times New Roman"/>
                        </a:rPr>
                        <a:t>Potencia máxima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SimSun"/>
                          <a:cs typeface="Times New Roman"/>
                        </a:rPr>
                        <a:t>1000W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SimSun"/>
                          <a:cs typeface="Times New Roman"/>
                        </a:rPr>
                        <a:t>Frecuencia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SimSun"/>
                          <a:cs typeface="Times New Roman"/>
                        </a:rPr>
                        <a:t>60HZ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SimSun"/>
                          <a:cs typeface="Times New Roman"/>
                        </a:rPr>
                        <a:t>Voltaje AC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SimSun"/>
                          <a:cs typeface="Times New Roman"/>
                        </a:rPr>
                        <a:t>120V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SimSun"/>
                          <a:cs typeface="Times New Roman"/>
                        </a:rPr>
                        <a:t>Voltaje DC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SimSun"/>
                          <a:cs typeface="Times New Roman"/>
                        </a:rPr>
                        <a:t>12V 8.3A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SimSun"/>
                          <a:cs typeface="Times New Roman"/>
                        </a:rPr>
                        <a:t>Numero de polos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SimSun"/>
                          <a:cs typeface="Times New Roman"/>
                        </a:rPr>
                        <a:t>Velocidad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SimSun"/>
                          <a:cs typeface="Times New Roman"/>
                        </a:rPr>
                        <a:t>3600rpm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DISEÑO DE LOS SUBSITEMAS DE GENERACIÓN DE ENERGÍA ELÉCTRICA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Esteban\Tesis!!!\LATEX\Image\Potencia generador.png"/>
          <p:cNvPicPr>
            <a:picLocks noChangeAspect="1" noChangeArrowheads="1"/>
          </p:cNvPicPr>
          <p:nvPr/>
        </p:nvPicPr>
        <p:blipFill>
          <a:blip r:embed="rId7" cstate="print"/>
          <a:srcRect l="3959" t="9875" r="4116" b="6186"/>
          <a:stretch>
            <a:fillRect/>
          </a:stretch>
        </p:blipFill>
        <p:spPr bwMode="auto">
          <a:xfrm>
            <a:off x="1219200" y="2495550"/>
            <a:ext cx="5943600" cy="1508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DISEÑO DE LOS SUBSITEMAS DE GENERACIÓN DE ENERGÍA ELÉCTRICA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Esteban\Tesis!!!\LATEX\Image\aire combustib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2038350"/>
            <a:ext cx="5215197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DISEÑO DE LOS SUBSITEMAS DE GENERACIÓN DE ENERGÍA ELÉCTRICA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D:\Esteban\Tesis!!!\LATEX\Image\Diagrama de bloques de rectificador de onda complet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66065" y="2038350"/>
            <a:ext cx="6398564" cy="762000"/>
          </a:xfrm>
          <a:prstGeom prst="rect">
            <a:avLst/>
          </a:prstGeom>
          <a:noFill/>
        </p:spPr>
      </p:pic>
      <p:pic>
        <p:nvPicPr>
          <p:cNvPr id="3075" name="Picture 3" descr="D:\Esteban\Tesis!!!\LATEX\Image\Relacion de transformaci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2724150"/>
            <a:ext cx="2362200" cy="1808304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733800" y="295275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Relación de Transformación:</a:t>
            </a:r>
          </a:p>
          <a:p>
            <a:endParaRPr lang="es-EC" sz="1600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18 Objeto"/>
          <p:cNvGraphicFramePr>
            <a:graphicFrameLocks noChangeAspect="1"/>
          </p:cNvGraphicFramePr>
          <p:nvPr/>
        </p:nvGraphicFramePr>
        <p:xfrm>
          <a:off x="3810000" y="3333750"/>
          <a:ext cx="2684318" cy="1143000"/>
        </p:xfrm>
        <a:graphic>
          <a:graphicData uri="http://schemas.openxmlformats.org/presentationml/2006/ole">
            <p:oleObj spid="_x0000_s3084" name="Equazione" r:id="rId10" imgW="1968480" imgH="8380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DISEÑO DE LOS SUBSITEMAS DE GENERACIÓN DE ENERGÍA ELÉCTRICA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/>
        </p:nvGraphicFramePr>
        <p:xfrm>
          <a:off x="3200400" y="2495550"/>
          <a:ext cx="2001838" cy="246063"/>
        </p:xfrm>
        <a:graphic>
          <a:graphicData uri="http://schemas.openxmlformats.org/presentationml/2006/ole">
            <p:oleObj spid="_x0000_s52228" name="Equazione" r:id="rId8" imgW="1447560" imgH="177480" progId="Equation.3">
              <p:embed/>
            </p:oleObj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/>
        </p:nvGraphicFramePr>
        <p:xfrm>
          <a:off x="3200400" y="3409950"/>
          <a:ext cx="3886200" cy="277586"/>
        </p:xfrm>
        <a:graphic>
          <a:graphicData uri="http://schemas.openxmlformats.org/presentationml/2006/ole">
            <p:oleObj spid="_x0000_s52229" name="Equazione" r:id="rId9" imgW="2844720" imgH="2030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DISEÑO DE LOS SUBSITEMAS DE GENERACIÓN DE ENERGÍA ELÉCTRICA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914401" y="2343150"/>
          <a:ext cx="4419599" cy="2057400"/>
        </p:xfrm>
        <a:graphic>
          <a:graphicData uri="http://schemas.openxmlformats.org/drawingml/2006/table">
            <a:tbl>
              <a:tblPr/>
              <a:tblGrid>
                <a:gridCol w="2331758"/>
                <a:gridCol w="1116648"/>
                <a:gridCol w="971193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  <a:cs typeface="Times New Roman"/>
                        </a:rPr>
                        <a:t>Tensión nominal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12V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24V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Tensión de máxima potencia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17.4V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34.8V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Potencia nominal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100W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100W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Corriente máxima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5.74A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2.87A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Tensión en circuito abierto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21.6V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43.2V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Corriente de cortocircuito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6.54A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  <a:cs typeface="Times New Roman"/>
                        </a:rPr>
                        <a:t>3.27A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410200" y="234315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Corriente total=2.87*3=8.61[A]</a:t>
            </a:r>
          </a:p>
          <a:p>
            <a:endParaRPr lang="es-EC" sz="1600" dirty="0" smtClean="0"/>
          </a:p>
          <a:p>
            <a:r>
              <a:rPr lang="es-EC" sz="1600" dirty="0" smtClean="0"/>
              <a:t>Potencia=24*8.61=206.64[W]</a:t>
            </a:r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455663257"/>
              </p:ext>
            </p:extLst>
          </p:nvPr>
        </p:nvGraphicFramePr>
        <p:xfrm>
          <a:off x="228600" y="514350"/>
          <a:ext cx="8382000" cy="390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359797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DISEÑO DE LOS SUBSITEMAS DE GENERACIÓN DE ENERGÍA ELÉCTRICA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81000" y="379815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Tensión entrada : </a:t>
            </a:r>
            <a:r>
              <a:rPr lang="es-ES" sz="1600" dirty="0" err="1" smtClean="0"/>
              <a:t>Vin</a:t>
            </a:r>
            <a:r>
              <a:rPr lang="es-ES" sz="1600" dirty="0" smtClean="0"/>
              <a:t>=24V</a:t>
            </a:r>
          </a:p>
          <a:p>
            <a:r>
              <a:rPr lang="es-ES" sz="1600" dirty="0" smtClean="0"/>
              <a:t>Tensión de carga de baterías va en el rango de 14.4V a 15V</a:t>
            </a:r>
          </a:p>
        </p:txBody>
      </p:sp>
      <p:pic>
        <p:nvPicPr>
          <p:cNvPr id="54274" name="Picture 2" descr="D:\Esteban\Tesis!!!\LATEX\Image\Convertidor buc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1101" y="2190750"/>
            <a:ext cx="3602501" cy="1600200"/>
          </a:xfrm>
          <a:prstGeom prst="rect">
            <a:avLst/>
          </a:prstGeom>
          <a:noFill/>
        </p:spPr>
      </p:pic>
      <p:graphicFrame>
        <p:nvGraphicFramePr>
          <p:cNvPr id="12" name="11 Objeto"/>
          <p:cNvGraphicFramePr>
            <a:graphicFrameLocks noChangeAspect="1"/>
          </p:cNvGraphicFramePr>
          <p:nvPr/>
        </p:nvGraphicFramePr>
        <p:xfrm>
          <a:off x="5562600" y="2266950"/>
          <a:ext cx="3276600" cy="549052"/>
        </p:xfrm>
        <a:graphic>
          <a:graphicData uri="http://schemas.openxmlformats.org/presentationml/2006/ole">
            <p:oleObj spid="_x0000_s54275" name="Equazione" r:id="rId9" imgW="2349360" imgH="393480" progId="Equation.3">
              <p:embed/>
            </p:oleObj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/>
        </p:nvGraphicFramePr>
        <p:xfrm>
          <a:off x="5486400" y="2932897"/>
          <a:ext cx="3390900" cy="553253"/>
        </p:xfrm>
        <a:graphic>
          <a:graphicData uri="http://schemas.openxmlformats.org/presentationml/2006/ole">
            <p:oleObj spid="_x0000_s54276" name="Equazione" r:id="rId10" imgW="2412720" imgH="393480" progId="Equation.3">
              <p:embed/>
            </p:oleObj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719622" y="2343150"/>
            <a:ext cx="1538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Ciclo de trabajo:</a:t>
            </a:r>
            <a:endParaRPr lang="es-EC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681995" y="3028950"/>
            <a:ext cx="1804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Corriente de salida:</a:t>
            </a:r>
            <a:endParaRPr lang="es-EC" sz="1600" dirty="0"/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5562600" y="3710496"/>
          <a:ext cx="3048000" cy="232854"/>
        </p:xfrm>
        <a:graphic>
          <a:graphicData uri="http://schemas.openxmlformats.org/presentationml/2006/ole">
            <p:oleObj spid="_x0000_s54277" name="Equazione" r:id="rId11" imgW="2323800" imgH="177480" progId="Equation.3">
              <p:embed/>
            </p:oleObj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3733800" y="3638550"/>
            <a:ext cx="1539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Corriente salida </a:t>
            </a:r>
          </a:p>
          <a:p>
            <a:r>
              <a:rPr lang="es-EC" sz="1600" dirty="0" smtClean="0"/>
              <a:t>real:</a:t>
            </a:r>
            <a:endParaRPr lang="es-EC" sz="1600" dirty="0"/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DISEÑO DE LOS SUBSITEMAS DE GENERACIÓN DE ENERGÍA ELÉCTRICA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457200" y="2266950"/>
          <a:ext cx="4495800" cy="1828799"/>
        </p:xfrm>
        <a:graphic>
          <a:graphicData uri="http://schemas.openxmlformats.org/drawingml/2006/table">
            <a:tbl>
              <a:tblPr/>
              <a:tblGrid>
                <a:gridCol w="2834884"/>
                <a:gridCol w="1660916"/>
              </a:tblGrid>
              <a:tr h="26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Times New Roman"/>
                          <a:ea typeface="Calibri"/>
                          <a:cs typeface="Times New Roman"/>
                        </a:rPr>
                        <a:t>Celdas por unidad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Times New Roman"/>
                          <a:ea typeface="Calibri"/>
                          <a:cs typeface="Times New Roman"/>
                        </a:rPr>
                        <a:t>Voltaje por unidad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Times New Roman"/>
                          <a:ea typeface="Calibri"/>
                          <a:cs typeface="Times New Roman"/>
                        </a:rPr>
                        <a:t>Capacidad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Times New Roman"/>
                          <a:ea typeface="Calibri"/>
                          <a:cs typeface="Times New Roman"/>
                        </a:rPr>
                        <a:t>11 Ah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Times New Roman"/>
                          <a:ea typeface="Calibri"/>
                          <a:cs typeface="Times New Roman"/>
                        </a:rPr>
                        <a:t>Corriente de descarga máxima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Times New Roman"/>
                          <a:ea typeface="Calibri"/>
                          <a:cs typeface="Times New Roman"/>
                        </a:rPr>
                        <a:t>150A/180A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Times New Roman"/>
                          <a:ea typeface="Calibri"/>
                          <a:cs typeface="Times New Roman"/>
                        </a:rPr>
                        <a:t>Resistencia Interna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Times New Roman"/>
                          <a:ea typeface="Calibri"/>
                          <a:cs typeface="Times New Roman"/>
                        </a:rPr>
                        <a:t>14mΩ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Times New Roman"/>
                          <a:ea typeface="Calibri"/>
                          <a:cs typeface="Times New Roman"/>
                        </a:rPr>
                        <a:t>Voltaje de carga flotante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Times New Roman"/>
                          <a:ea typeface="Calibri"/>
                          <a:cs typeface="Times New Roman"/>
                        </a:rPr>
                        <a:t>13.5 a 13.8V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Times New Roman"/>
                          <a:ea typeface="Calibri"/>
                          <a:cs typeface="Times New Roman"/>
                        </a:rPr>
                        <a:t>Corriente de carga máxima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Times New Roman"/>
                          <a:ea typeface="Calibri"/>
                          <a:cs typeface="Times New Roman"/>
                        </a:rPr>
                        <a:t>3.6A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5334000" y="2190750"/>
            <a:ext cx="152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Capacidad total:</a:t>
            </a:r>
            <a:endParaRPr lang="es-EC" sz="1600" dirty="0"/>
          </a:p>
        </p:txBody>
      </p:sp>
      <p:graphicFrame>
        <p:nvGraphicFramePr>
          <p:cNvPr id="20" name="19 Objeto"/>
          <p:cNvGraphicFramePr>
            <a:graphicFrameLocks noChangeAspect="1"/>
          </p:cNvGraphicFramePr>
          <p:nvPr/>
        </p:nvGraphicFramePr>
        <p:xfrm>
          <a:off x="5383306" y="2647950"/>
          <a:ext cx="3532094" cy="609600"/>
        </p:xfrm>
        <a:graphic>
          <a:graphicData uri="http://schemas.openxmlformats.org/presentationml/2006/ole">
            <p:oleObj spid="_x0000_s56325" name="Equazione" r:id="rId8" imgW="2501640" imgH="4316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DISEÑO DE LOS SUBSITEMAS DE GENERACIÓN DE ENERGÍA ELÉCTRICA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7346" name="Picture 2" descr="D:\Esteban\Tesis!!!\LATEX\Image\Descarga bateria a una corriente constan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80480"/>
            <a:ext cx="6705600" cy="176287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6553200" y="2408932"/>
            <a:ext cx="24675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Tiempo_descarga</a:t>
            </a:r>
            <a:r>
              <a:rPr lang="es-ES" sz="1600" dirty="0" smtClean="0"/>
              <a:t>=10 horas</a:t>
            </a:r>
          </a:p>
          <a:p>
            <a:r>
              <a:rPr lang="es-ES" sz="1600" dirty="0" err="1" smtClean="0"/>
              <a:t>Consumo_corriente</a:t>
            </a:r>
            <a:r>
              <a:rPr lang="es-ES" sz="1600" dirty="0" smtClean="0"/>
              <a:t>=1 A</a:t>
            </a:r>
          </a:p>
          <a:p>
            <a:r>
              <a:rPr lang="es-ES" sz="1600" dirty="0" smtClean="0"/>
              <a:t>Voltaje de descarga= 10.2V</a:t>
            </a:r>
          </a:p>
          <a:p>
            <a:endParaRPr lang="es-EC" sz="1600" dirty="0"/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DISEÑO DE LOS SUBSITEMAS DE GENERACIÓN DE ENERGÍA ELÉCTRICA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71600" y="2266950"/>
            <a:ext cx="60378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 smtClean="0"/>
          </a:p>
          <a:p>
            <a:r>
              <a:rPr lang="es-ES" sz="1600" dirty="0" err="1" smtClean="0"/>
              <a:t>Potencia_bateria</a:t>
            </a:r>
            <a:r>
              <a:rPr lang="es-ES" sz="1600" dirty="0" smtClean="0"/>
              <a:t>=Voltaje*corriente=12V*1A=12W</a:t>
            </a:r>
          </a:p>
          <a:p>
            <a:endParaRPr lang="es-EC" sz="1600" dirty="0" smtClean="0"/>
          </a:p>
          <a:p>
            <a:r>
              <a:rPr lang="es-EC" sz="1600" dirty="0" smtClean="0"/>
              <a:t>Potencia banco baterías=</a:t>
            </a:r>
            <a:r>
              <a:rPr lang="es-EC" sz="1600" dirty="0" err="1" smtClean="0"/>
              <a:t>Potencia_bateria</a:t>
            </a:r>
            <a:r>
              <a:rPr lang="es-EC" sz="1600" dirty="0" smtClean="0"/>
              <a:t>*N </a:t>
            </a:r>
            <a:r>
              <a:rPr lang="es-EC" sz="1600" dirty="0" err="1" smtClean="0"/>
              <a:t>baterias</a:t>
            </a:r>
            <a:r>
              <a:rPr lang="es-EC" sz="1600" dirty="0" smtClean="0"/>
              <a:t>=12W*12=144W</a:t>
            </a:r>
          </a:p>
          <a:p>
            <a:endParaRPr lang="es-EC" sz="1600" dirty="0"/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DISEÑO DE LOS SUBSITEMAS DE GENERACIÓN DE ENERGÍA ELÉCTRICA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/>
        </p:nvGraphicFramePr>
        <p:xfrm>
          <a:off x="1295399" y="2343150"/>
          <a:ext cx="4163961" cy="533400"/>
        </p:xfrm>
        <a:graphic>
          <a:graphicData uri="http://schemas.openxmlformats.org/presentationml/2006/ole">
            <p:oleObj spid="_x0000_s58370" name="Equazione" r:id="rId8" imgW="3073320" imgH="393480" progId="Equation.3">
              <p:embed/>
            </p:oleObj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1328737" y="3222625"/>
          <a:ext cx="4767263" cy="568325"/>
        </p:xfrm>
        <a:graphic>
          <a:graphicData uri="http://schemas.openxmlformats.org/presentationml/2006/ole">
            <p:oleObj spid="_x0000_s58371" name="Equazione" r:id="rId9" imgW="3517560" imgH="4190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660591230"/>
              </p:ext>
            </p:extLst>
          </p:nvPr>
        </p:nvGraphicFramePr>
        <p:xfrm>
          <a:off x="228600" y="571500"/>
          <a:ext cx="838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INTEGRACIÓN Y OPTIMIZACIÓN DEL SISTEMA HIBRIDO DE ENERGÍA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r"/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59954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INTEGRACIÓN Y OPTIMIZACIÓN DEL SISTEMA HIBRIDO DE ENERGÍA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r"/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3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pic>
        <p:nvPicPr>
          <p:cNvPr id="59396" name="Picture 4" descr="D:\Esteban\Tesis!!!\LATEX\Image\Circuito equivalent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2647950"/>
            <a:ext cx="1756367" cy="1610003"/>
          </a:xfrm>
          <a:prstGeom prst="rect">
            <a:avLst/>
          </a:prstGeom>
          <a:noFill/>
        </p:spPr>
      </p:pic>
      <p:pic>
        <p:nvPicPr>
          <p:cNvPr id="59399" name="Picture 7" descr="D:\Esteban\Tesis!!!\LATEX\Image\Conexion paralelo.PNG"/>
          <p:cNvPicPr>
            <a:picLocks noChangeAspect="1" noChangeArrowheads="1"/>
          </p:cNvPicPr>
          <p:nvPr/>
        </p:nvPicPr>
        <p:blipFill>
          <a:blip r:embed="rId9" cstate="print"/>
          <a:srcRect l="3110" r="6714"/>
          <a:stretch>
            <a:fillRect/>
          </a:stretch>
        </p:blipFill>
        <p:spPr bwMode="auto">
          <a:xfrm>
            <a:off x="5334000" y="2152304"/>
            <a:ext cx="2209800" cy="2095846"/>
          </a:xfrm>
          <a:prstGeom prst="rect">
            <a:avLst/>
          </a:prstGeom>
          <a:noFill/>
        </p:spPr>
      </p:pic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54610" y="2571750"/>
          <a:ext cx="5279390" cy="1371600"/>
        </p:xfrm>
        <a:graphic>
          <a:graphicData uri="http://schemas.openxmlformats.org/drawingml/2006/table">
            <a:tbl>
              <a:tblPr/>
              <a:tblGrid>
                <a:gridCol w="1505052"/>
                <a:gridCol w="1049995"/>
                <a:gridCol w="1050595"/>
                <a:gridCol w="16737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Calibri"/>
                          <a:cs typeface="Times New Roman"/>
                        </a:rPr>
                        <a:t>Gasificador de Biomasa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Calibri"/>
                          <a:cs typeface="Times New Roman"/>
                        </a:rPr>
                        <a:t>Sistema Fotovoltaico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Calibri"/>
                          <a:cs typeface="Times New Roman"/>
                        </a:rPr>
                        <a:t>Sistema híbrido de generación de energía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Calibri"/>
                          <a:cs typeface="Times New Roman"/>
                        </a:rPr>
                        <a:t>Voltaje nominal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12V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12V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12V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Calibri"/>
                          <a:cs typeface="Times New Roman"/>
                        </a:rPr>
                        <a:t>Corriente máxima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40A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12A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52A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Calibri"/>
                          <a:cs typeface="Times New Roman"/>
                        </a:rPr>
                        <a:t>Potencia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480W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144W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Calibri"/>
                          <a:cs typeface="Times New Roman"/>
                        </a:rPr>
                        <a:t>624W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INTEGRACIÓN Y OPTIMIZACIÓN DEL SISTEMA HIBRIDO DE ENERGÍA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r"/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3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pic>
        <p:nvPicPr>
          <p:cNvPr id="63490" name="Picture 2" descr="D:\Esteban\Tesis!!!\LATEX\Image\Diagrama bloques sistema hibrid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416" y="1704620"/>
            <a:ext cx="6573168" cy="2543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INTEGRACIÓN Y OPTIMIZACIÓN DEL SISTEMA HIBRIDO DE ENERGÍA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r"/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3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pic>
        <p:nvPicPr>
          <p:cNvPr id="64514" name="Picture 2" descr="D:\Esteban\Tesis!!!\LATEX\Image\Esquema de medición de voltaj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2228632"/>
            <a:ext cx="2581635" cy="1562318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914400" y="3757196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R=33k</a:t>
            </a:r>
            <a:r>
              <a:rPr lang="el-GR" sz="1600" dirty="0" smtClean="0"/>
              <a:t>Ω</a:t>
            </a:r>
            <a:endParaRPr lang="es-EC" sz="1600" dirty="0"/>
          </a:p>
        </p:txBody>
      </p:sp>
      <p:graphicFrame>
        <p:nvGraphicFramePr>
          <p:cNvPr id="14" name="13 Objeto"/>
          <p:cNvGraphicFramePr>
            <a:graphicFrameLocks noChangeAspect="1"/>
          </p:cNvGraphicFramePr>
          <p:nvPr/>
        </p:nvGraphicFramePr>
        <p:xfrm>
          <a:off x="914399" y="4095750"/>
          <a:ext cx="1944329" cy="533400"/>
        </p:xfrm>
        <a:graphic>
          <a:graphicData uri="http://schemas.openxmlformats.org/presentationml/2006/ole">
            <p:oleObj spid="_x0000_s64515" name="Equazione" r:id="rId10" imgW="1434960" imgH="393480" progId="Equation.3">
              <p:embed/>
            </p:oleObj>
          </a:graphicData>
        </a:graphic>
      </p:graphicFrame>
      <p:graphicFrame>
        <p:nvGraphicFramePr>
          <p:cNvPr id="15" name="14 Objeto"/>
          <p:cNvGraphicFramePr>
            <a:graphicFrameLocks noChangeAspect="1"/>
          </p:cNvGraphicFramePr>
          <p:nvPr/>
        </p:nvGraphicFramePr>
        <p:xfrm>
          <a:off x="3924300" y="2349500"/>
          <a:ext cx="3302000" cy="1365250"/>
        </p:xfrm>
        <a:graphic>
          <a:graphicData uri="http://schemas.openxmlformats.org/presentationml/2006/ole">
            <p:oleObj spid="_x0000_s64516" name="Equazione" r:id="rId11" imgW="2641320" imgH="10918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INTEGRACIÓN Y OPTIMIZACIÓN DEL SISTEMA HIBRIDO DE ENERGÍA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r"/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3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28600" y="2343150"/>
            <a:ext cx="1939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Sensor ACS712 - 20A</a:t>
            </a:r>
            <a:endParaRPr lang="es-EC" sz="1600" dirty="0"/>
          </a:p>
        </p:txBody>
      </p:sp>
      <p:graphicFrame>
        <p:nvGraphicFramePr>
          <p:cNvPr id="14" name="13 Objeto"/>
          <p:cNvGraphicFramePr>
            <a:graphicFrameLocks noChangeAspect="1"/>
          </p:cNvGraphicFramePr>
          <p:nvPr/>
        </p:nvGraphicFramePr>
        <p:xfrm>
          <a:off x="3352800" y="2798762"/>
          <a:ext cx="5148263" cy="534988"/>
        </p:xfrm>
        <a:graphic>
          <a:graphicData uri="http://schemas.openxmlformats.org/presentationml/2006/ole">
            <p:oleObj spid="_x0000_s65538" name="Equazione" r:id="rId9" imgW="3860640" imgH="419040" progId="Equation.3">
              <p:embed/>
            </p:oleObj>
          </a:graphicData>
        </a:graphic>
      </p:graphicFrame>
      <p:graphicFrame>
        <p:nvGraphicFramePr>
          <p:cNvPr id="15" name="14 Objeto"/>
          <p:cNvGraphicFramePr>
            <a:graphicFrameLocks noChangeAspect="1"/>
          </p:cNvGraphicFramePr>
          <p:nvPr/>
        </p:nvGraphicFramePr>
        <p:xfrm>
          <a:off x="6019800" y="2303113"/>
          <a:ext cx="990600" cy="268637"/>
        </p:xfrm>
        <a:graphic>
          <a:graphicData uri="http://schemas.openxmlformats.org/presentationml/2006/ole">
            <p:oleObj spid="_x0000_s65539" name="Equazione" r:id="rId10" imgW="749160" imgH="203040" progId="Equation.3">
              <p:embed/>
            </p:oleObj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228600" y="2800350"/>
          <a:ext cx="2578100" cy="1097280"/>
        </p:xfrm>
        <a:graphic>
          <a:graphicData uri="http://schemas.openxmlformats.org/drawingml/2006/table">
            <a:tbl>
              <a:tblPr/>
              <a:tblGrid>
                <a:gridCol w="1289050"/>
                <a:gridCol w="12890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Voltaje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5V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Sensibilidad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100mV/A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Calibri"/>
                          <a:cs typeface="Times New Roman"/>
                        </a:rPr>
                        <a:t>Rango de Corriente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-20A  -  20A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3276600" y="2266950"/>
            <a:ext cx="2443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Sensibilidad </a:t>
            </a:r>
            <a:r>
              <a:rPr lang="es-ES" sz="1600" dirty="0" err="1" smtClean="0"/>
              <a:t>conversor</a:t>
            </a:r>
            <a:r>
              <a:rPr lang="es-ES" sz="1600" dirty="0" smtClean="0"/>
              <a:t> ADC</a:t>
            </a:r>
            <a:endParaRPr lang="es-EC" sz="1600" dirty="0"/>
          </a:p>
        </p:txBody>
      </p: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3352800" y="3544888"/>
          <a:ext cx="5453063" cy="550862"/>
        </p:xfrm>
        <a:graphic>
          <a:graphicData uri="http://schemas.openxmlformats.org/presentationml/2006/ole">
            <p:oleObj spid="_x0000_s65542" name="Equazione" r:id="rId11" imgW="4089240" imgH="4316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660591230"/>
              </p:ext>
            </p:extLst>
          </p:nvPr>
        </p:nvGraphicFramePr>
        <p:xfrm>
          <a:off x="228600" y="571500"/>
          <a:ext cx="838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876800" y="-19300"/>
            <a:ext cx="42672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ctr"/>
            <a:r>
              <a:rPr lang="es-EC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INTRODUCCIÓN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59954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INTEGRACIÓN Y OPTIMIZACIÓN DEL SISTEMA HIBRIDO DE ENERGÍA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r"/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3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graphicFrame>
        <p:nvGraphicFramePr>
          <p:cNvPr id="14" name="13 Objeto"/>
          <p:cNvGraphicFramePr>
            <a:graphicFrameLocks noChangeAspect="1"/>
          </p:cNvGraphicFramePr>
          <p:nvPr/>
        </p:nvGraphicFramePr>
        <p:xfrm>
          <a:off x="228600" y="2343150"/>
          <a:ext cx="3743325" cy="503237"/>
        </p:xfrm>
        <a:graphic>
          <a:graphicData uri="http://schemas.openxmlformats.org/presentationml/2006/ole">
            <p:oleObj spid="_x0000_s71682" name="Equazione" r:id="rId9" imgW="2806560" imgH="393480" progId="Equation.3">
              <p:embed/>
            </p:oleObj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152400" y="3181350"/>
            <a:ext cx="3538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Ecuación para configuración de registros</a:t>
            </a:r>
            <a:endParaRPr lang="es-EC" sz="1600" dirty="0"/>
          </a:p>
        </p:txBody>
      </p: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228600" y="3590925"/>
          <a:ext cx="5165725" cy="809625"/>
        </p:xfrm>
        <a:graphic>
          <a:graphicData uri="http://schemas.openxmlformats.org/presentationml/2006/ole">
            <p:oleObj spid="_x0000_s71684" name="Equazione" r:id="rId10" imgW="3873240" imgH="6346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INTEGRACIÓN Y OPTIMIZACIÓN DEL SISTEMA HIBRIDO DE ENERGÍA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r"/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3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524000" y="1657350"/>
            <a:ext cx="270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Condiciones de generación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1FB284-A53B-43C9-9345-AC23F52EB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FA9AAA-662A-4536-9B24-488261AAC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32</a:t>
            </a:fld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INTEGRACIÓN Y OPTIMIZACIÓN DEL SISTEMA HIBRIDO DE ENERGÍA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r"/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3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A2454E-FFB4-4650-9DF2-BCF6E3027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8A80E7-595B-42A7-86C6-350217A2E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33</a:t>
            </a:fld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INTEGRACIÓN Y OPTIMIZACIÓN DEL SISTEMA HIBRIDO DE ENERGÍA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r"/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3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660591230"/>
              </p:ext>
            </p:extLst>
          </p:nvPr>
        </p:nvGraphicFramePr>
        <p:xfrm>
          <a:off x="228600" y="571500"/>
          <a:ext cx="838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34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ANALISIS DE RESULTADOS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59954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35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ANALISIS DE RESULTADOS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0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90750"/>
            <a:ext cx="3200400" cy="183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 descr="D:\Esteban\Tesis!!!\LATEX\Matlab\corriente gasificador gasolin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2190750"/>
            <a:ext cx="2971467" cy="2228600"/>
          </a:xfrm>
          <a:prstGeom prst="rect">
            <a:avLst/>
          </a:prstGeom>
          <a:noFill/>
        </p:spPr>
      </p:pic>
      <p:pic>
        <p:nvPicPr>
          <p:cNvPr id="73732" name="Picture 4" descr="D:\Esteban\Tesis!!!\LATEX\Matlab\voltaje gasificador gasolin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64086" y="2190750"/>
            <a:ext cx="3103714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36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ANALISIS DE RESULTADOS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0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343150"/>
            <a:ext cx="3205162" cy="142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 descr="D:\Esteban\Tesis!!!\LATEX\Matlab\Corriente Bioga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1" y="2133601"/>
            <a:ext cx="2895599" cy="2171699"/>
          </a:xfrm>
          <a:prstGeom prst="rect">
            <a:avLst/>
          </a:prstGeom>
          <a:noFill/>
        </p:spPr>
      </p:pic>
      <p:pic>
        <p:nvPicPr>
          <p:cNvPr id="74756" name="Picture 4" descr="D:\Esteban\Tesis!!!\LATEX\Matlab\Voltaje Bioga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2114550"/>
            <a:ext cx="3200400" cy="2162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37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ANALISIS DE RESULTADOS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0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1891866"/>
            <a:ext cx="3733800" cy="272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5780" name="Picture 4" descr="D:\Esteban\Tesis!!!\LATEX\Matlab\Rectificador Voltaj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1962150"/>
            <a:ext cx="3657600" cy="2471650"/>
          </a:xfrm>
          <a:prstGeom prst="rect">
            <a:avLst/>
          </a:prstGeom>
          <a:noFill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38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ANALISIS DE RESULTADOS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0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pic>
        <p:nvPicPr>
          <p:cNvPr id="75779" name="Picture 3" descr="D:\Esteban\Tesis!!!\LATEX\Matlab\Rectificador corrient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1971941"/>
            <a:ext cx="3886200" cy="2626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5780" name="Picture 4" descr="D:\Esteban\Tesis!!!\LATEX\Matlab\Rectificador Voltaj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1962150"/>
            <a:ext cx="3657600" cy="2471650"/>
          </a:xfrm>
          <a:prstGeom prst="rect">
            <a:avLst/>
          </a:prstGeom>
          <a:noFill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39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ANALISIS DE RESULTADOS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0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pic>
        <p:nvPicPr>
          <p:cNvPr id="75779" name="Picture 3" descr="D:\Esteban\Tesis!!!\LATEX\Matlab\Rectificador corrient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1971941"/>
            <a:ext cx="3886200" cy="2626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876800" y="-19300"/>
            <a:ext cx="42672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ctr"/>
            <a:r>
              <a:rPr lang="es-EC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INTRODUCCIÓN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CB7CBE-F75F-4F7A-B565-266B8295C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1F8E53-7B16-46A5-84A0-03972B032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40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ANALISIS DE RESULTADOS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0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343400" y="2190750"/>
          <a:ext cx="4168140" cy="1371600"/>
        </p:xfrm>
        <a:graphic>
          <a:graphicData uri="http://schemas.openxmlformats.org/drawingml/2006/table">
            <a:tbl>
              <a:tblPr/>
              <a:tblGrid>
                <a:gridCol w="1423035"/>
                <a:gridCol w="1556385"/>
                <a:gridCol w="11887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Carga [W]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Corriente [A]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Voltaje [V]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3,20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12,27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6,21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12,14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9,19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12,03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12,11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11,94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" descr="D:\Esteban\Tesis!!!\LATEX\Matlab\Baja carga.png"/>
          <p:cNvPicPr>
            <a:picLocks noChangeAspect="1" noChangeArrowheads="1"/>
          </p:cNvPicPr>
          <p:nvPr/>
        </p:nvPicPr>
        <p:blipFill>
          <a:blip r:embed="rId8" cstate="print"/>
          <a:srcRect t="5442"/>
          <a:stretch>
            <a:fillRect/>
          </a:stretch>
        </p:blipFill>
        <p:spPr bwMode="auto">
          <a:xfrm>
            <a:off x="349753" y="1905000"/>
            <a:ext cx="3841247" cy="2724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41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ANALISIS DE RESULTADOS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0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438400" y="2266950"/>
          <a:ext cx="4572000" cy="1371600"/>
        </p:xfrm>
        <a:graphic>
          <a:graphicData uri="http://schemas.openxmlformats.org/drawingml/2006/table">
            <a:tbl>
              <a:tblPr/>
              <a:tblGrid>
                <a:gridCol w="1340554"/>
                <a:gridCol w="1154515"/>
                <a:gridCol w="1193996"/>
                <a:gridCol w="882935"/>
              </a:tblGrid>
              <a:tr h="4983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Carga [W]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Corriente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Gasificador [A]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Corriente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Fotovoltaico [A]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Voltaje [V]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3,20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12,27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6,21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12,14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9,19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12,03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42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ANALISIS DE RESULTADOS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0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133600" y="1931670"/>
          <a:ext cx="4853305" cy="2468880"/>
        </p:xfrm>
        <a:graphic>
          <a:graphicData uri="http://schemas.openxmlformats.org/drawingml/2006/table">
            <a:tbl>
              <a:tblPr/>
              <a:tblGrid>
                <a:gridCol w="1423035"/>
                <a:gridCol w="1225550"/>
                <a:gridCol w="1267460"/>
                <a:gridCol w="9372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Carga [W]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Corriente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Gasificador [A]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Corriente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Fotovoltaico [A]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Voltaje [V]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11,88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11,60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14,78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11,55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17,67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245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20,48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11,45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23,46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11,41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315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26,36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11,36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350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29,25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11,31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43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ANALISIS DE RESULTADOS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0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590800" y="1931670"/>
          <a:ext cx="4549775" cy="2468880"/>
        </p:xfrm>
        <a:graphic>
          <a:graphicData uri="http://schemas.openxmlformats.org/drawingml/2006/table">
            <a:tbl>
              <a:tblPr/>
              <a:tblGrid>
                <a:gridCol w="1279525"/>
                <a:gridCol w="1172210"/>
                <a:gridCol w="1214120"/>
                <a:gridCol w="8839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Carga [W]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Corriente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Gasificador [A]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Corriente 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Fotovoltaico [A]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Voltaje [V]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385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23,83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7,57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11,24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420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26,83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7,77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11,21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455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29,83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7,42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11,17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31,63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8,13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11,11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525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34,93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8,08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11,08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560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37,94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8,17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11,03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595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37,94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10,91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11,24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44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lvl="0"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ANALISIS DE RESULTADOS</a:t>
            </a:r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0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pic>
        <p:nvPicPr>
          <p:cNvPr id="9" name="Picture 2" descr="D:\Esteban\Tesis!!!\LATEX\Matlab\hibri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917" y="514350"/>
            <a:ext cx="6482683" cy="4046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660591230"/>
              </p:ext>
            </p:extLst>
          </p:nvPr>
        </p:nvGraphicFramePr>
        <p:xfrm>
          <a:off x="228600" y="571500"/>
          <a:ext cx="838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45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 Y RECOMENDACIONES </a:t>
            </a:r>
          </a:p>
          <a:p>
            <a:pPr lvl="0" algn="r"/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59954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46</a:t>
            </a:fld>
            <a:endParaRPr lang="es-ES"/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0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 Y RECOMENDACIONES </a:t>
            </a:r>
          </a:p>
          <a:p>
            <a:pPr lvl="0" algn="r"/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5E4F61-8E4B-4C86-A413-E1D09EB12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B4728B-F96F-41C1-996B-051040AA3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6C2FB1-ACAE-4741-ACCE-946D7DB2E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A456F9-A1E4-4502-912A-A95C63603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47</a:t>
            </a:fld>
            <a:endParaRPr lang="es-ES"/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0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 Y RECOMENDACIONES </a:t>
            </a:r>
          </a:p>
          <a:p>
            <a:pPr lvl="0" algn="r"/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5E4F61-8E4B-4C86-A413-E1D09EB12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B4728B-F96F-41C1-996B-051040AA3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48</a:t>
            </a:fld>
            <a:endParaRPr lang="es-ES"/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0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 Y RECOMENDACIONES </a:t>
            </a:r>
          </a:p>
          <a:p>
            <a:pPr lvl="0" algn="r"/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5E4F61-8E4B-4C86-A413-E1D09EB12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B4728B-F96F-41C1-996B-051040AA3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49</a:t>
            </a:fld>
            <a:endParaRPr lang="es-ES"/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0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826782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r"/>
            <a:r>
              <a:rPr lang="es-ES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 Y RECOMENDACIONES </a:t>
            </a:r>
          </a:p>
          <a:p>
            <a:pPr lvl="0" algn="r"/>
            <a:endParaRPr lang="es-EC" sz="2400" b="1" spc="4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5E4F61-8E4B-4C86-A413-E1D09EB12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B4728B-F96F-41C1-996B-051040AA3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876800" y="-19300"/>
            <a:ext cx="42672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ctr"/>
            <a:r>
              <a:rPr lang="es-EC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INTRODUCCIÓN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C3978-A4B8-4A84-B557-CFA2BA058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AA9C59-6E7F-4F7D-9A54-056C6393E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876800" y="-19300"/>
            <a:ext cx="42672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ctr"/>
            <a:r>
              <a:rPr lang="es-EC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INTRODUCCIÓN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CB7CBE-F75F-4F7A-B565-266B8295C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1F8E53-7B16-46A5-84A0-03972B032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876800" y="-19300"/>
            <a:ext cx="42672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ctr"/>
            <a:r>
              <a:rPr lang="es-EC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INTRODUCCIÓN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CB7CBE-F75F-4F7A-B565-266B8295C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1F8E53-7B16-46A5-84A0-03972B032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876800" y="-19300"/>
            <a:ext cx="42672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ctr"/>
            <a:r>
              <a:rPr lang="es-EC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INTRODUCCIÓN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4552E-7233-4DA5-930C-9DAD77B40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B770A-C2F2-4468-AEF2-572AB628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CB7CBE-F75F-4F7A-B565-266B8295C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1F8E53-7B16-46A5-84A0-03972B032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857317791"/>
              </p:ext>
            </p:extLst>
          </p:nvPr>
        </p:nvGraphicFramePr>
        <p:xfrm>
          <a:off x="228600" y="571500"/>
          <a:ext cx="838200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4705350"/>
            <a:ext cx="990600" cy="273844"/>
          </a:xfrm>
        </p:spPr>
        <p:txBody>
          <a:bodyPr/>
          <a:lstStyle/>
          <a:p>
            <a:r>
              <a:rPr lang="es-ES" dirty="0" err="1" smtClean="0"/>
              <a:t>Lasso</a:t>
            </a:r>
            <a:r>
              <a:rPr lang="es-ES" dirty="0" smtClean="0"/>
              <a:t> E.</a:t>
            </a:r>
            <a:endParaRPr lang="es-ES" dirty="0"/>
          </a:p>
        </p:txBody>
      </p: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4705350"/>
            <a:ext cx="5715000" cy="273844"/>
          </a:xfrm>
        </p:spPr>
        <p:txBody>
          <a:bodyPr/>
          <a:lstStyle/>
          <a:p>
            <a:endParaRPr lang="es-EC" dirty="0" smtClean="0"/>
          </a:p>
          <a:p>
            <a:r>
              <a:rPr lang="es-ES" dirty="0" smtClean="0"/>
              <a:t> AUTOMATIZACIÓN DE UN SISTEMA HIBRIDO DE GENERACION DE ENERGÍA ELÉCTRICA A PARTIR DE UN GASIFICADOR DE BIOMASA Y UN SISTEMA FOTOVOLTAICO 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876800" y="-19300"/>
            <a:ext cx="4267200" cy="457450"/>
          </a:xfrm>
          <a:prstGeom prst="rect">
            <a:avLst/>
          </a:prstGeom>
        </p:spPr>
        <p:txBody>
          <a:bodyPr wrap="square" lIns="87265" tIns="43633" rIns="87265" bIns="43633">
            <a:spAutoFit/>
          </a:bodyPr>
          <a:lstStyle/>
          <a:p>
            <a:pPr algn="ctr"/>
            <a:r>
              <a:rPr lang="es-EC" sz="2400" b="1" spc="4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INTRODUCCIÓN</a:t>
            </a:r>
            <a:endParaRPr lang="es-EC" sz="2400" b="1" spc="4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515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21&quot;&gt;&lt;object type=&quot;3&quot; unique_id=&quot;10022&quot;&gt;&lt;property id=&quot;20148&quot; value=&quot;5&quot;/&gt;&lt;property id=&quot;20300&quot; value=&quot;Slide 1&quot;/&gt;&lt;property id=&quot;20307&quot; value=&quot;256&quot;/&gt;&lt;/object&gt;&lt;object type=&quot;3&quot; unique_id=&quot;10109&quot;&gt;&lt;property id=&quot;20148&quot; value=&quot;5&quot;/&gt;&lt;property id=&quot;20300&quot; value=&quot;Slide 5&quot;/&gt;&lt;property id=&quot;20307&quot; value=&quot;257&quot;/&gt;&lt;/object&gt;&lt;object type=&quot;3&quot; unique_id=&quot;10139&quot;&gt;&lt;property id=&quot;20148&quot; value=&quot;5&quot;/&gt;&lt;property id=&quot;20300&quot; value=&quot;Slide 2&quot;/&gt;&lt;property id=&quot;20307&quot; value=&quot;259&quot;/&gt;&lt;/object&gt;&lt;object type=&quot;3&quot; unique_id=&quot;10140&quot;&gt;&lt;property id=&quot;20148&quot; value=&quot;5&quot;/&gt;&lt;property id=&quot;20300&quot; value=&quot;Slide 3&quot;/&gt;&lt;property id=&quot;20307&quot; value=&quot;260&quot;/&gt;&lt;/object&gt;&lt;object type=&quot;3&quot; unique_id=&quot;10141&quot;&gt;&lt;property id=&quot;20148&quot; value=&quot;5&quot;/&gt;&lt;property id=&quot;20300&quot; value=&quot;Slide 7&quot;/&gt;&lt;property id=&quot;20307&quot; value=&quot;258&quot;/&gt;&lt;/object&gt;&lt;object type=&quot;3&quot; unique_id=&quot;10184&quot;&gt;&lt;property id=&quot;20148&quot; value=&quot;5&quot;/&gt;&lt;property id=&quot;20300&quot; value=&quot;Slide 4&quot;/&gt;&lt;property id=&quot;20307&quot; value=&quot;261&quot;/&gt;&lt;/object&gt;&lt;object type=&quot;3&quot; unique_id=&quot;10185&quot;&gt;&lt;property id=&quot;20148&quot; value=&quot;5&quot;/&gt;&lt;property id=&quot;20300&quot; value=&quot;Slide 6&quot;/&gt;&lt;property id=&quot;20307&quot; value=&quot;262&quot;/&gt;&lt;/object&gt;&lt;object type=&quot;3&quot; unique_id=&quot;10213&quot;&gt;&lt;property id=&quot;20148&quot; value=&quot;5&quot;/&gt;&lt;property id=&quot;20300&quot; value=&quot;Slide 8&quot;/&gt;&lt;property id=&quot;20307&quot; value=&quot;263&quot;/&gt;&lt;/object&gt;&lt;/object&gt;&lt;object type=&quot;8&quot; unique_id=&quot;1003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TO ESPE2013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526734</TotalTime>
  <Words>3260</Words>
  <Application>Microsoft Office PowerPoint</Application>
  <PresentationFormat>Presentación en pantalla (16:9)</PresentationFormat>
  <Paragraphs>585</Paragraphs>
  <Slides>49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2" baseType="lpstr">
      <vt:lpstr>Theme1</vt:lpstr>
      <vt:lpstr>FORMATO ESPE2013V2</vt:lpstr>
      <vt:lpstr>Equazione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POLITECNICA DEL EJERCITO</dc:title>
  <dc:creator>Alex</dc:creator>
  <cp:lastModifiedBy>owner</cp:lastModifiedBy>
  <cp:revision>123</cp:revision>
  <dcterms:created xsi:type="dcterms:W3CDTF">2012-08-14T15:29:02Z</dcterms:created>
  <dcterms:modified xsi:type="dcterms:W3CDTF">2015-08-12T12:56:25Z</dcterms:modified>
</cp:coreProperties>
</file>