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4" r:id="rId49"/>
    <p:sldId id="305" r:id="rId50"/>
    <p:sldId id="306" r:id="rId5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18" autoAdjust="0"/>
  </p:normalViewPr>
  <p:slideViewPr>
    <p:cSldViewPr>
      <p:cViewPr>
        <p:scale>
          <a:sx n="75" d="100"/>
          <a:sy n="75" d="100"/>
        </p:scale>
        <p:origin x="-12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D92907-A911-48D5-BF3A-67F6D4703F68}"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s-EC"/>
        </a:p>
      </dgm:t>
    </dgm:pt>
    <dgm:pt modelId="{1C850363-CB11-404E-B1DC-E60720DE98B4}">
      <dgm:prSet phldrT="[Texto]"/>
      <dgm:spPr/>
      <dgm:t>
        <a:bodyPr/>
        <a:lstStyle/>
        <a:p>
          <a:r>
            <a:rPr lang="es-ES" i="1" dirty="0" smtClean="0"/>
            <a:t>El objetivo de todas las organizaciones es ser cada día más efectivas y eficientes en este mundo competitivo, pues es la única salida para no quedarse atrás, y la EPMMOP es una de ellas, pero para poder alinearse dentro de este esquema vieron la necesidad de mejorar la gestión de sus procesos, pues ellos son la parte fundamental para el desarrollo y es aquí donde nace la idea de implementar una plataforma BPM (Business </a:t>
          </a:r>
          <a:r>
            <a:rPr lang="es-ES" i="1" dirty="0" err="1" smtClean="0"/>
            <a:t>Process</a:t>
          </a:r>
          <a:r>
            <a:rPr lang="es-ES" i="1" dirty="0" smtClean="0"/>
            <a:t> Management)</a:t>
          </a:r>
          <a:endParaRPr lang="es-EC" dirty="0"/>
        </a:p>
      </dgm:t>
    </dgm:pt>
    <dgm:pt modelId="{B58423C9-F3F4-4A39-8C44-F36C56A6086A}" type="parTrans" cxnId="{A5A705DD-3D9F-4C3B-B0FA-0A8D325ED31F}">
      <dgm:prSet/>
      <dgm:spPr/>
      <dgm:t>
        <a:bodyPr/>
        <a:lstStyle/>
        <a:p>
          <a:endParaRPr lang="es-EC"/>
        </a:p>
      </dgm:t>
    </dgm:pt>
    <dgm:pt modelId="{B8BD6EF5-588A-44F2-8D25-DD736322EDFB}" type="sibTrans" cxnId="{A5A705DD-3D9F-4C3B-B0FA-0A8D325ED31F}">
      <dgm:prSet/>
      <dgm:spPr/>
      <dgm:t>
        <a:bodyPr/>
        <a:lstStyle/>
        <a:p>
          <a:endParaRPr lang="es-EC"/>
        </a:p>
      </dgm:t>
    </dgm:pt>
    <dgm:pt modelId="{842C219F-B5CD-4438-A4FF-6F7F95195E5F}" type="pres">
      <dgm:prSet presAssocID="{FCD92907-A911-48D5-BF3A-67F6D4703F68}" presName="Name0" presStyleCnt="0">
        <dgm:presLayoutVars>
          <dgm:chMax/>
          <dgm:chPref/>
          <dgm:dir/>
        </dgm:presLayoutVars>
      </dgm:prSet>
      <dgm:spPr/>
      <dgm:t>
        <a:bodyPr/>
        <a:lstStyle/>
        <a:p>
          <a:endParaRPr lang="es-EC"/>
        </a:p>
      </dgm:t>
    </dgm:pt>
    <dgm:pt modelId="{CEE834D3-9A59-4C07-B793-D1590E2F748E}" type="pres">
      <dgm:prSet presAssocID="{1C850363-CB11-404E-B1DC-E60720DE98B4}" presName="composite" presStyleCnt="0">
        <dgm:presLayoutVars>
          <dgm:chMax/>
          <dgm:chPref/>
        </dgm:presLayoutVars>
      </dgm:prSet>
      <dgm:spPr/>
    </dgm:pt>
    <dgm:pt modelId="{931C9125-3508-4A34-8CF5-57955E392F7C}" type="pres">
      <dgm:prSet presAssocID="{1C850363-CB11-404E-B1DC-E60720DE98B4}" presName="Image" presStyleLbl="bgImgPlace1" presStyleIdx="0" presStyleCnt="1" custScaleX="134275" custScaleY="109903" custLinFactNeighborX="698" custLinFactNeighborY="-64996"/>
      <dgm:spPr>
        <a:blipFill rotWithShape="1">
          <a:blip xmlns:r="http://schemas.openxmlformats.org/officeDocument/2006/relationships" r:embed="rId1"/>
          <a:stretch>
            <a:fillRect/>
          </a:stretch>
        </a:blipFill>
      </dgm:spPr>
    </dgm:pt>
    <dgm:pt modelId="{D541B83E-6624-4967-BBB7-A7E48636DF3A}" type="pres">
      <dgm:prSet presAssocID="{1C850363-CB11-404E-B1DC-E60720DE98B4}" presName="ParentText" presStyleLbl="revTx" presStyleIdx="0" presStyleCnt="1" custScaleX="188439" custScaleY="110997">
        <dgm:presLayoutVars>
          <dgm:chMax val="0"/>
          <dgm:chPref val="0"/>
          <dgm:bulletEnabled val="1"/>
        </dgm:presLayoutVars>
      </dgm:prSet>
      <dgm:spPr/>
      <dgm:t>
        <a:bodyPr/>
        <a:lstStyle/>
        <a:p>
          <a:endParaRPr lang="es-EC"/>
        </a:p>
      </dgm:t>
    </dgm:pt>
    <dgm:pt modelId="{A7F63EB2-B491-4DB8-BDAE-15036049C0E3}" type="pres">
      <dgm:prSet presAssocID="{1C850363-CB11-404E-B1DC-E60720DE98B4}" presName="tlFrame" presStyleLbl="node1" presStyleIdx="0" presStyleCnt="4" custLinFactX="-79372" custLinFactNeighborX="-100000" custLinFactNeighborY="18408"/>
      <dgm:spPr/>
    </dgm:pt>
    <dgm:pt modelId="{12FAF664-670A-48EF-82F0-B1ED86BE249D}" type="pres">
      <dgm:prSet presAssocID="{1C850363-CB11-404E-B1DC-E60720DE98B4}" presName="trFrame" presStyleLbl="node1" presStyleIdx="1" presStyleCnt="4" custLinFactX="46952" custLinFactNeighborX="100000" custLinFactNeighborY="-1561"/>
      <dgm:spPr/>
    </dgm:pt>
    <dgm:pt modelId="{3D88CD6A-A559-4290-A501-196F73C8D202}" type="pres">
      <dgm:prSet presAssocID="{1C850363-CB11-404E-B1DC-E60720DE98B4}" presName="blFrame" presStyleLbl="node1" presStyleIdx="2" presStyleCnt="4" custLinFactX="-63061" custLinFactNeighborX="-100000" custLinFactNeighborY="-26629"/>
      <dgm:spPr/>
    </dgm:pt>
    <dgm:pt modelId="{D1D335D2-858A-4EAD-B6D9-D43ABC10403A}" type="pres">
      <dgm:prSet presAssocID="{1C850363-CB11-404E-B1DC-E60720DE98B4}" presName="brFrame" presStyleLbl="node1" presStyleIdx="3" presStyleCnt="4" custLinFactX="45867" custLinFactNeighborX="100000" custLinFactNeighborY="-26629"/>
      <dgm:spPr/>
    </dgm:pt>
  </dgm:ptLst>
  <dgm:cxnLst>
    <dgm:cxn modelId="{CFC7D277-1973-46D9-8A86-409B30AA9F74}" type="presOf" srcId="{1C850363-CB11-404E-B1DC-E60720DE98B4}" destId="{D541B83E-6624-4967-BBB7-A7E48636DF3A}" srcOrd="0" destOrd="0" presId="urn:microsoft.com/office/officeart/2009/3/layout/FramedTextPicture"/>
    <dgm:cxn modelId="{A5A705DD-3D9F-4C3B-B0FA-0A8D325ED31F}" srcId="{FCD92907-A911-48D5-BF3A-67F6D4703F68}" destId="{1C850363-CB11-404E-B1DC-E60720DE98B4}" srcOrd="0" destOrd="0" parTransId="{B58423C9-F3F4-4A39-8C44-F36C56A6086A}" sibTransId="{B8BD6EF5-588A-44F2-8D25-DD736322EDFB}"/>
    <dgm:cxn modelId="{17A4BA03-E478-4765-9EF7-99CC50355E85}" type="presOf" srcId="{FCD92907-A911-48D5-BF3A-67F6D4703F68}" destId="{842C219F-B5CD-4438-A4FF-6F7F95195E5F}" srcOrd="0" destOrd="0" presId="urn:microsoft.com/office/officeart/2009/3/layout/FramedTextPicture"/>
    <dgm:cxn modelId="{9B304E55-8732-4D94-8EC5-332265A21BC8}" type="presParOf" srcId="{842C219F-B5CD-4438-A4FF-6F7F95195E5F}" destId="{CEE834D3-9A59-4C07-B793-D1590E2F748E}" srcOrd="0" destOrd="0" presId="urn:microsoft.com/office/officeart/2009/3/layout/FramedTextPicture"/>
    <dgm:cxn modelId="{3C1DA0A3-8930-42CD-840E-A27DBC3AFC63}" type="presParOf" srcId="{CEE834D3-9A59-4C07-B793-D1590E2F748E}" destId="{931C9125-3508-4A34-8CF5-57955E392F7C}" srcOrd="0" destOrd="0" presId="urn:microsoft.com/office/officeart/2009/3/layout/FramedTextPicture"/>
    <dgm:cxn modelId="{6A715106-ABF2-43B2-9FA7-F1E6A840F7E2}" type="presParOf" srcId="{CEE834D3-9A59-4C07-B793-D1590E2F748E}" destId="{D541B83E-6624-4967-BBB7-A7E48636DF3A}" srcOrd="1" destOrd="0" presId="urn:microsoft.com/office/officeart/2009/3/layout/FramedTextPicture"/>
    <dgm:cxn modelId="{1039DA67-098E-4EB1-8206-9C3F6A40937A}" type="presParOf" srcId="{CEE834D3-9A59-4C07-B793-D1590E2F748E}" destId="{A7F63EB2-B491-4DB8-BDAE-15036049C0E3}" srcOrd="2" destOrd="0" presId="urn:microsoft.com/office/officeart/2009/3/layout/FramedTextPicture"/>
    <dgm:cxn modelId="{2408E35B-CAFC-4F51-8DCA-C885B52A0F88}" type="presParOf" srcId="{CEE834D3-9A59-4C07-B793-D1590E2F748E}" destId="{12FAF664-670A-48EF-82F0-B1ED86BE249D}" srcOrd="3" destOrd="0" presId="urn:microsoft.com/office/officeart/2009/3/layout/FramedTextPicture"/>
    <dgm:cxn modelId="{8D7E07A5-91C0-4B63-8F66-512CC2FA0739}" type="presParOf" srcId="{CEE834D3-9A59-4C07-B793-D1590E2F748E}" destId="{3D88CD6A-A559-4290-A501-196F73C8D202}" srcOrd="4" destOrd="0" presId="urn:microsoft.com/office/officeart/2009/3/layout/FramedTextPicture"/>
    <dgm:cxn modelId="{BA448A6E-5B2C-4A4B-A967-4ED9B18FDDE5}" type="presParOf" srcId="{CEE834D3-9A59-4C07-B793-D1590E2F748E}" destId="{D1D335D2-858A-4EAD-B6D9-D43ABC10403A}"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03ED4D-9EFE-4B95-AA8D-38D5E07F437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630A0A3B-E8A4-402B-A529-12A8381BE302}">
      <dgm:prSet phldrT="[Texto]"/>
      <dgm:spPr/>
      <dgm:t>
        <a:bodyPr/>
        <a:lstStyle/>
        <a:p>
          <a:r>
            <a:rPr lang="es-EC" dirty="0" smtClean="0"/>
            <a:t>Mejorar la calidad del proceso dentro de la EPMMOP</a:t>
          </a:r>
          <a:endParaRPr lang="es-EC" dirty="0"/>
        </a:p>
      </dgm:t>
    </dgm:pt>
    <dgm:pt modelId="{A71B03F8-F35C-409A-9C93-984361367D3C}" type="parTrans" cxnId="{3736700D-1CCE-4D3F-9B79-991F5CDE2831}">
      <dgm:prSet/>
      <dgm:spPr/>
      <dgm:t>
        <a:bodyPr/>
        <a:lstStyle/>
        <a:p>
          <a:endParaRPr lang="es-EC"/>
        </a:p>
      </dgm:t>
    </dgm:pt>
    <dgm:pt modelId="{CD832983-BD50-4E2D-A501-E7C0D9143627}" type="sibTrans" cxnId="{3736700D-1CCE-4D3F-9B79-991F5CDE2831}">
      <dgm:prSet/>
      <dgm:spPr/>
      <dgm:t>
        <a:bodyPr/>
        <a:lstStyle/>
        <a:p>
          <a:endParaRPr lang="es-EC"/>
        </a:p>
      </dgm:t>
    </dgm:pt>
    <dgm:pt modelId="{20912ACF-B015-4B3F-88C2-86B7E196D1BD}">
      <dgm:prSet phldrT="[Texto]"/>
      <dgm:spPr/>
      <dgm:t>
        <a:bodyPr/>
        <a:lstStyle/>
        <a:p>
          <a:r>
            <a:rPr lang="es-EC" dirty="0" smtClean="0"/>
            <a:t>Mejorar la comunicación interna de la organización.                               </a:t>
          </a:r>
          <a:endParaRPr lang="es-EC" dirty="0"/>
        </a:p>
      </dgm:t>
    </dgm:pt>
    <dgm:pt modelId="{99BF4F3A-099A-4263-A4EE-5B77E0238922}" type="parTrans" cxnId="{B4B21FD5-C204-4AA1-A1D5-CBF41627C421}">
      <dgm:prSet/>
      <dgm:spPr/>
      <dgm:t>
        <a:bodyPr/>
        <a:lstStyle/>
        <a:p>
          <a:endParaRPr lang="es-EC"/>
        </a:p>
      </dgm:t>
    </dgm:pt>
    <dgm:pt modelId="{FBB57E44-E584-43D9-AC42-33BDA1267C01}" type="sibTrans" cxnId="{B4B21FD5-C204-4AA1-A1D5-CBF41627C421}">
      <dgm:prSet/>
      <dgm:spPr/>
      <dgm:t>
        <a:bodyPr/>
        <a:lstStyle/>
        <a:p>
          <a:endParaRPr lang="es-EC"/>
        </a:p>
      </dgm:t>
    </dgm:pt>
    <dgm:pt modelId="{7676138D-E027-4D99-87FC-7B8E7A7D2272}">
      <dgm:prSet phldrT="[Texto]"/>
      <dgm:spPr/>
      <dgm:t>
        <a:bodyPr/>
        <a:lstStyle/>
        <a:p>
          <a:r>
            <a:rPr lang="es-EC" dirty="0" smtClean="0"/>
            <a:t>Restringir el acceso a la información.</a:t>
          </a:r>
        </a:p>
      </dgm:t>
    </dgm:pt>
    <dgm:pt modelId="{DD82C3C7-2B09-4EFF-A1E2-598587B60CBC}" type="parTrans" cxnId="{AF0AF725-9B59-4150-927F-7C7DCFDBA3E9}">
      <dgm:prSet/>
      <dgm:spPr/>
      <dgm:t>
        <a:bodyPr/>
        <a:lstStyle/>
        <a:p>
          <a:endParaRPr lang="es-EC"/>
        </a:p>
      </dgm:t>
    </dgm:pt>
    <dgm:pt modelId="{4AA66CA6-FDD1-4255-B584-6701830B06C4}" type="sibTrans" cxnId="{AF0AF725-9B59-4150-927F-7C7DCFDBA3E9}">
      <dgm:prSet/>
      <dgm:spPr/>
      <dgm:t>
        <a:bodyPr/>
        <a:lstStyle/>
        <a:p>
          <a:endParaRPr lang="es-EC"/>
        </a:p>
      </dgm:t>
    </dgm:pt>
    <dgm:pt modelId="{DA5BAC2E-5D04-4DA0-88C0-8BDE9E75466F}">
      <dgm:prSet phldrT="[Texto]"/>
      <dgm:spPr/>
      <dgm:t>
        <a:bodyPr/>
        <a:lstStyle/>
        <a:p>
          <a:r>
            <a:rPr lang="es-EC" dirty="0" smtClean="0"/>
            <a:t>Reducir los tiempos de ejecución.</a:t>
          </a:r>
        </a:p>
        <a:p>
          <a:r>
            <a:rPr lang="es-EC" dirty="0" smtClean="0"/>
            <a:t>Establecer cuellos de botella.</a:t>
          </a:r>
          <a:endParaRPr lang="es-EC" dirty="0"/>
        </a:p>
      </dgm:t>
    </dgm:pt>
    <dgm:pt modelId="{34706603-9B36-4A3D-8450-7DC064FC57CE}" type="parTrans" cxnId="{D35E903E-8715-4C10-9B28-35C856ED66EB}">
      <dgm:prSet/>
      <dgm:spPr/>
      <dgm:t>
        <a:bodyPr/>
        <a:lstStyle/>
        <a:p>
          <a:endParaRPr lang="es-EC"/>
        </a:p>
      </dgm:t>
    </dgm:pt>
    <dgm:pt modelId="{AA2E168B-CE95-4E4C-BA49-31330E43D6B2}" type="sibTrans" cxnId="{D35E903E-8715-4C10-9B28-35C856ED66EB}">
      <dgm:prSet/>
      <dgm:spPr/>
      <dgm:t>
        <a:bodyPr/>
        <a:lstStyle/>
        <a:p>
          <a:endParaRPr lang="es-EC"/>
        </a:p>
      </dgm:t>
    </dgm:pt>
    <dgm:pt modelId="{EACAD140-61D4-448D-A3BC-9C95D665C8CA}">
      <dgm:prSet phldrT="[Texto]"/>
      <dgm:spPr/>
      <dgm:t>
        <a:bodyPr/>
        <a:lstStyle/>
        <a:p>
          <a:r>
            <a:rPr lang="es-EC" dirty="0" smtClean="0"/>
            <a:t>Automatización y monitorización del proceso.</a:t>
          </a:r>
          <a:endParaRPr lang="es-EC" dirty="0"/>
        </a:p>
      </dgm:t>
    </dgm:pt>
    <dgm:pt modelId="{0A482E93-46A3-4E75-96EE-0E629F4D1657}" type="parTrans" cxnId="{CAA1E760-A39B-48CC-8036-6AA0E9351247}">
      <dgm:prSet/>
      <dgm:spPr/>
      <dgm:t>
        <a:bodyPr/>
        <a:lstStyle/>
        <a:p>
          <a:endParaRPr lang="es-EC"/>
        </a:p>
      </dgm:t>
    </dgm:pt>
    <dgm:pt modelId="{8446DEE5-B9F8-4040-9935-A01991479522}" type="sibTrans" cxnId="{CAA1E760-A39B-48CC-8036-6AA0E9351247}">
      <dgm:prSet/>
      <dgm:spPr/>
      <dgm:t>
        <a:bodyPr/>
        <a:lstStyle/>
        <a:p>
          <a:endParaRPr lang="es-EC"/>
        </a:p>
      </dgm:t>
    </dgm:pt>
    <dgm:pt modelId="{4CE0331A-C913-458E-B905-AEAEAE0B8365}">
      <dgm:prSet phldrT="[Texto]"/>
      <dgm:spPr/>
      <dgm:t>
        <a:bodyPr/>
        <a:lstStyle/>
        <a:p>
          <a:r>
            <a:rPr lang="es-EC" dirty="0" smtClean="0"/>
            <a:t>Optimización de recursos.</a:t>
          </a:r>
        </a:p>
        <a:p>
          <a:r>
            <a:rPr lang="es-EC" dirty="0" smtClean="0"/>
            <a:t>Mayor alineación entre el negocio y los sistemas.</a:t>
          </a:r>
          <a:endParaRPr lang="es-EC" dirty="0"/>
        </a:p>
      </dgm:t>
    </dgm:pt>
    <dgm:pt modelId="{9E3F3FA5-732D-4DCA-9A45-2529387131AD}" type="parTrans" cxnId="{5898F562-DF84-4E78-8043-9F4EFC7A9070}">
      <dgm:prSet/>
      <dgm:spPr/>
      <dgm:t>
        <a:bodyPr/>
        <a:lstStyle/>
        <a:p>
          <a:endParaRPr lang="es-EC"/>
        </a:p>
      </dgm:t>
    </dgm:pt>
    <dgm:pt modelId="{4A6BA2A8-8F52-4343-A528-645DAAC37226}" type="sibTrans" cxnId="{5898F562-DF84-4E78-8043-9F4EFC7A9070}">
      <dgm:prSet/>
      <dgm:spPr/>
      <dgm:t>
        <a:bodyPr/>
        <a:lstStyle/>
        <a:p>
          <a:endParaRPr lang="es-EC"/>
        </a:p>
      </dgm:t>
    </dgm:pt>
    <dgm:pt modelId="{94840704-D4AA-4BAA-A31C-8E378AD4C735}" type="pres">
      <dgm:prSet presAssocID="{BB03ED4D-9EFE-4B95-AA8D-38D5E07F437E}" presName="Name0" presStyleCnt="0">
        <dgm:presLayoutVars>
          <dgm:dir/>
          <dgm:resizeHandles val="exact"/>
        </dgm:presLayoutVars>
      </dgm:prSet>
      <dgm:spPr/>
      <dgm:t>
        <a:bodyPr/>
        <a:lstStyle/>
        <a:p>
          <a:endParaRPr lang="es-EC"/>
        </a:p>
      </dgm:t>
    </dgm:pt>
    <dgm:pt modelId="{5631CF30-2CFE-4D78-AA2F-96B848D3B3E0}" type="pres">
      <dgm:prSet presAssocID="{630A0A3B-E8A4-402B-A529-12A8381BE302}" presName="composite" presStyleCnt="0"/>
      <dgm:spPr/>
    </dgm:pt>
    <dgm:pt modelId="{61A97BC7-EC20-43D9-A51F-E9380CCEF216}" type="pres">
      <dgm:prSet presAssocID="{630A0A3B-E8A4-402B-A529-12A8381BE302}" presName="rect1" presStyleLbl="trAlignAcc1" presStyleIdx="0" presStyleCnt="6" custScaleY="158464">
        <dgm:presLayoutVars>
          <dgm:bulletEnabled val="1"/>
        </dgm:presLayoutVars>
      </dgm:prSet>
      <dgm:spPr/>
      <dgm:t>
        <a:bodyPr/>
        <a:lstStyle/>
        <a:p>
          <a:endParaRPr lang="es-EC"/>
        </a:p>
      </dgm:t>
    </dgm:pt>
    <dgm:pt modelId="{DCB6F459-A0E6-42B7-B631-C06B6FEFF01F}" type="pres">
      <dgm:prSet presAssocID="{630A0A3B-E8A4-402B-A529-12A8381BE302}" presName="rect2" presStyleLbl="fgImgPlace1" presStyleIdx="0" presStyleCnt="6"/>
      <dgm:spPr>
        <a:blipFill rotWithShape="1">
          <a:blip xmlns:r="http://schemas.openxmlformats.org/officeDocument/2006/relationships" r:embed="rId1"/>
          <a:stretch>
            <a:fillRect/>
          </a:stretch>
        </a:blipFill>
      </dgm:spPr>
    </dgm:pt>
    <dgm:pt modelId="{1F8697C8-AD89-4DC5-9E86-C10BFA3970A4}" type="pres">
      <dgm:prSet presAssocID="{CD832983-BD50-4E2D-A501-E7C0D9143627}" presName="sibTrans" presStyleCnt="0"/>
      <dgm:spPr/>
    </dgm:pt>
    <dgm:pt modelId="{85B9D05D-41A0-4D27-8FC3-D7E04329F9AD}" type="pres">
      <dgm:prSet presAssocID="{7676138D-E027-4D99-87FC-7B8E7A7D2272}" presName="composite" presStyleCnt="0"/>
      <dgm:spPr/>
    </dgm:pt>
    <dgm:pt modelId="{D655836F-C384-4651-9AB7-DEE0E949E0DB}" type="pres">
      <dgm:prSet presAssocID="{7676138D-E027-4D99-87FC-7B8E7A7D2272}" presName="rect1" presStyleLbl="trAlignAcc1" presStyleIdx="1" presStyleCnt="6" custScaleY="158464">
        <dgm:presLayoutVars>
          <dgm:bulletEnabled val="1"/>
        </dgm:presLayoutVars>
      </dgm:prSet>
      <dgm:spPr/>
      <dgm:t>
        <a:bodyPr/>
        <a:lstStyle/>
        <a:p>
          <a:endParaRPr lang="es-EC"/>
        </a:p>
      </dgm:t>
    </dgm:pt>
    <dgm:pt modelId="{9B61AC2F-E5FC-42B2-85FC-84A61B601837}" type="pres">
      <dgm:prSet presAssocID="{7676138D-E027-4D99-87FC-7B8E7A7D2272}" presName="rect2" presStyleLbl="fgImgPlace1" presStyleIdx="1" presStyleCnt="6"/>
      <dgm:spPr>
        <a:blipFill rotWithShape="1">
          <a:blip xmlns:r="http://schemas.openxmlformats.org/officeDocument/2006/relationships" r:embed="rId2"/>
          <a:stretch>
            <a:fillRect/>
          </a:stretch>
        </a:blipFill>
      </dgm:spPr>
    </dgm:pt>
    <dgm:pt modelId="{5D939C84-A57D-47AB-9513-7671AE21A510}" type="pres">
      <dgm:prSet presAssocID="{4AA66CA6-FDD1-4255-B584-6701830B06C4}" presName="sibTrans" presStyleCnt="0"/>
      <dgm:spPr/>
    </dgm:pt>
    <dgm:pt modelId="{FB6FD4E4-25E3-4216-A5EC-6B4A796F61C5}" type="pres">
      <dgm:prSet presAssocID="{DA5BAC2E-5D04-4DA0-88C0-8BDE9E75466F}" presName="composite" presStyleCnt="0"/>
      <dgm:spPr/>
    </dgm:pt>
    <dgm:pt modelId="{89F386DE-065D-4682-A86C-4A712C588E8C}" type="pres">
      <dgm:prSet presAssocID="{DA5BAC2E-5D04-4DA0-88C0-8BDE9E75466F}" presName="rect1" presStyleLbl="trAlignAcc1" presStyleIdx="2" presStyleCnt="6" custScaleY="147155">
        <dgm:presLayoutVars>
          <dgm:bulletEnabled val="1"/>
        </dgm:presLayoutVars>
      </dgm:prSet>
      <dgm:spPr/>
      <dgm:t>
        <a:bodyPr/>
        <a:lstStyle/>
        <a:p>
          <a:endParaRPr lang="es-EC"/>
        </a:p>
      </dgm:t>
    </dgm:pt>
    <dgm:pt modelId="{A2C6AF7B-488D-40D5-822D-3EF91DD3D8AE}" type="pres">
      <dgm:prSet presAssocID="{DA5BAC2E-5D04-4DA0-88C0-8BDE9E75466F}" presName="rect2" presStyleLbl="fgImgPlace1" presStyleIdx="2" presStyleCnt="6"/>
      <dgm:spPr>
        <a:blipFill rotWithShape="1">
          <a:blip xmlns:r="http://schemas.openxmlformats.org/officeDocument/2006/relationships" r:embed="rId3"/>
          <a:stretch>
            <a:fillRect/>
          </a:stretch>
        </a:blipFill>
      </dgm:spPr>
    </dgm:pt>
    <dgm:pt modelId="{B7CD6E91-63C9-40D3-AA8D-91D31282C49A}" type="pres">
      <dgm:prSet presAssocID="{AA2E168B-CE95-4E4C-BA49-31330E43D6B2}" presName="sibTrans" presStyleCnt="0"/>
      <dgm:spPr/>
    </dgm:pt>
    <dgm:pt modelId="{448A56A1-C85B-47C9-81EC-E300EFF3504B}" type="pres">
      <dgm:prSet presAssocID="{EACAD140-61D4-448D-A3BC-9C95D665C8CA}" presName="composite" presStyleCnt="0"/>
      <dgm:spPr/>
    </dgm:pt>
    <dgm:pt modelId="{14A45BD2-10A7-4019-B8E9-0558AD1B6F89}" type="pres">
      <dgm:prSet presAssocID="{EACAD140-61D4-448D-A3BC-9C95D665C8CA}" presName="rect1" presStyleLbl="trAlignAcc1" presStyleIdx="3" presStyleCnt="6" custScaleY="146063">
        <dgm:presLayoutVars>
          <dgm:bulletEnabled val="1"/>
        </dgm:presLayoutVars>
      </dgm:prSet>
      <dgm:spPr/>
      <dgm:t>
        <a:bodyPr/>
        <a:lstStyle/>
        <a:p>
          <a:endParaRPr lang="es-EC"/>
        </a:p>
      </dgm:t>
    </dgm:pt>
    <dgm:pt modelId="{881CED3F-FDAA-492C-ADA2-35F564F9648A}" type="pres">
      <dgm:prSet presAssocID="{EACAD140-61D4-448D-A3BC-9C95D665C8CA}" presName="rect2" presStyleLbl="fgImgPlace1" presStyleIdx="3" presStyleCnt="6"/>
      <dgm:spPr>
        <a:blipFill rotWithShape="1">
          <a:blip xmlns:r="http://schemas.openxmlformats.org/officeDocument/2006/relationships" r:embed="rId4"/>
          <a:stretch>
            <a:fillRect/>
          </a:stretch>
        </a:blipFill>
      </dgm:spPr>
    </dgm:pt>
    <dgm:pt modelId="{70F6084F-9E3B-44EB-9782-A7C2EF5B021F}" type="pres">
      <dgm:prSet presAssocID="{8446DEE5-B9F8-4040-9935-A01991479522}" presName="sibTrans" presStyleCnt="0"/>
      <dgm:spPr/>
    </dgm:pt>
    <dgm:pt modelId="{784625F8-D61A-4976-BD5E-272F16576C7D}" type="pres">
      <dgm:prSet presAssocID="{20912ACF-B015-4B3F-88C2-86B7E196D1BD}" presName="composite" presStyleCnt="0"/>
      <dgm:spPr/>
    </dgm:pt>
    <dgm:pt modelId="{595547A3-2DC8-407D-AFB9-F2FFEFAF1511}" type="pres">
      <dgm:prSet presAssocID="{20912ACF-B015-4B3F-88C2-86B7E196D1BD}" presName="rect1" presStyleLbl="trAlignAcc1" presStyleIdx="4" presStyleCnt="6" custScaleY="155866">
        <dgm:presLayoutVars>
          <dgm:bulletEnabled val="1"/>
        </dgm:presLayoutVars>
      </dgm:prSet>
      <dgm:spPr/>
      <dgm:t>
        <a:bodyPr/>
        <a:lstStyle/>
        <a:p>
          <a:endParaRPr lang="es-EC"/>
        </a:p>
      </dgm:t>
    </dgm:pt>
    <dgm:pt modelId="{2DB6CF91-5C80-4456-BDC9-51ABE708D0EC}" type="pres">
      <dgm:prSet presAssocID="{20912ACF-B015-4B3F-88C2-86B7E196D1BD}" presName="rect2" presStyleLbl="fgImgPlace1" presStyleIdx="4" presStyleCnt="6"/>
      <dgm:spPr>
        <a:blipFill rotWithShape="1">
          <a:blip xmlns:r="http://schemas.openxmlformats.org/officeDocument/2006/relationships" r:embed="rId5"/>
          <a:stretch>
            <a:fillRect/>
          </a:stretch>
        </a:blipFill>
      </dgm:spPr>
    </dgm:pt>
    <dgm:pt modelId="{444EF938-C312-4281-B08A-BE0C0E98190B}" type="pres">
      <dgm:prSet presAssocID="{FBB57E44-E584-43D9-AC42-33BDA1267C01}" presName="sibTrans" presStyleCnt="0"/>
      <dgm:spPr/>
    </dgm:pt>
    <dgm:pt modelId="{E25C2508-2CCB-4F6D-B86D-134A04A8351A}" type="pres">
      <dgm:prSet presAssocID="{4CE0331A-C913-458E-B905-AEAEAE0B8365}" presName="composite" presStyleCnt="0"/>
      <dgm:spPr/>
    </dgm:pt>
    <dgm:pt modelId="{FBCF70B1-3700-46AF-AEAB-186B8F601101}" type="pres">
      <dgm:prSet presAssocID="{4CE0331A-C913-458E-B905-AEAEAE0B8365}" presName="rect1" presStyleLbl="trAlignAcc1" presStyleIdx="5" presStyleCnt="6" custScaleY="155866">
        <dgm:presLayoutVars>
          <dgm:bulletEnabled val="1"/>
        </dgm:presLayoutVars>
      </dgm:prSet>
      <dgm:spPr/>
      <dgm:t>
        <a:bodyPr/>
        <a:lstStyle/>
        <a:p>
          <a:endParaRPr lang="es-EC"/>
        </a:p>
      </dgm:t>
    </dgm:pt>
    <dgm:pt modelId="{B5BFC1FA-730C-406C-A455-EC967E305215}" type="pres">
      <dgm:prSet presAssocID="{4CE0331A-C913-458E-B905-AEAEAE0B8365}" presName="rect2" presStyleLbl="fgImgPlace1" presStyleIdx="5" presStyleCnt="6"/>
      <dgm:spPr>
        <a:blipFill rotWithShape="1">
          <a:blip xmlns:r="http://schemas.openxmlformats.org/officeDocument/2006/relationships" r:embed="rId6"/>
          <a:stretch>
            <a:fillRect/>
          </a:stretch>
        </a:blipFill>
      </dgm:spPr>
    </dgm:pt>
  </dgm:ptLst>
  <dgm:cxnLst>
    <dgm:cxn modelId="{D0163124-D0F0-444B-B3EB-DC1581F5342E}" type="presOf" srcId="{20912ACF-B015-4B3F-88C2-86B7E196D1BD}" destId="{595547A3-2DC8-407D-AFB9-F2FFEFAF1511}" srcOrd="0" destOrd="0" presId="urn:microsoft.com/office/officeart/2008/layout/PictureStrips"/>
    <dgm:cxn modelId="{5898F562-DF84-4E78-8043-9F4EFC7A9070}" srcId="{BB03ED4D-9EFE-4B95-AA8D-38D5E07F437E}" destId="{4CE0331A-C913-458E-B905-AEAEAE0B8365}" srcOrd="5" destOrd="0" parTransId="{9E3F3FA5-732D-4DCA-9A45-2529387131AD}" sibTransId="{4A6BA2A8-8F52-4343-A528-645DAAC37226}"/>
    <dgm:cxn modelId="{D35E903E-8715-4C10-9B28-35C856ED66EB}" srcId="{BB03ED4D-9EFE-4B95-AA8D-38D5E07F437E}" destId="{DA5BAC2E-5D04-4DA0-88C0-8BDE9E75466F}" srcOrd="2" destOrd="0" parTransId="{34706603-9B36-4A3D-8450-7DC064FC57CE}" sibTransId="{AA2E168B-CE95-4E4C-BA49-31330E43D6B2}"/>
    <dgm:cxn modelId="{D445B9DB-0B38-4E1C-8427-0D8E1B6FC360}" type="presOf" srcId="{630A0A3B-E8A4-402B-A529-12A8381BE302}" destId="{61A97BC7-EC20-43D9-A51F-E9380CCEF216}" srcOrd="0" destOrd="0" presId="urn:microsoft.com/office/officeart/2008/layout/PictureStrips"/>
    <dgm:cxn modelId="{CAA1E760-A39B-48CC-8036-6AA0E9351247}" srcId="{BB03ED4D-9EFE-4B95-AA8D-38D5E07F437E}" destId="{EACAD140-61D4-448D-A3BC-9C95D665C8CA}" srcOrd="3" destOrd="0" parTransId="{0A482E93-46A3-4E75-96EE-0E629F4D1657}" sibTransId="{8446DEE5-B9F8-4040-9935-A01991479522}"/>
    <dgm:cxn modelId="{3736700D-1CCE-4D3F-9B79-991F5CDE2831}" srcId="{BB03ED4D-9EFE-4B95-AA8D-38D5E07F437E}" destId="{630A0A3B-E8A4-402B-A529-12A8381BE302}" srcOrd="0" destOrd="0" parTransId="{A71B03F8-F35C-409A-9C93-984361367D3C}" sibTransId="{CD832983-BD50-4E2D-A501-E7C0D9143627}"/>
    <dgm:cxn modelId="{7EFE0E1F-CB59-423B-89FD-431207B94241}" type="presOf" srcId="{7676138D-E027-4D99-87FC-7B8E7A7D2272}" destId="{D655836F-C384-4651-9AB7-DEE0E949E0DB}" srcOrd="0" destOrd="0" presId="urn:microsoft.com/office/officeart/2008/layout/PictureStrips"/>
    <dgm:cxn modelId="{BEE00B7F-AEF0-4590-BB28-6E53E30715E7}" type="presOf" srcId="{EACAD140-61D4-448D-A3BC-9C95D665C8CA}" destId="{14A45BD2-10A7-4019-B8E9-0558AD1B6F89}" srcOrd="0" destOrd="0" presId="urn:microsoft.com/office/officeart/2008/layout/PictureStrips"/>
    <dgm:cxn modelId="{BBDD11CA-8D60-405E-9055-BB588C7231F0}" type="presOf" srcId="{DA5BAC2E-5D04-4DA0-88C0-8BDE9E75466F}" destId="{89F386DE-065D-4682-A86C-4A712C588E8C}" srcOrd="0" destOrd="0" presId="urn:microsoft.com/office/officeart/2008/layout/PictureStrips"/>
    <dgm:cxn modelId="{01AAA484-0C1C-47C4-ACA5-08336E11A825}" type="presOf" srcId="{BB03ED4D-9EFE-4B95-AA8D-38D5E07F437E}" destId="{94840704-D4AA-4BAA-A31C-8E378AD4C735}" srcOrd="0" destOrd="0" presId="urn:microsoft.com/office/officeart/2008/layout/PictureStrips"/>
    <dgm:cxn modelId="{71C10B33-A61E-4BAF-A1DD-07FC648C93B6}" type="presOf" srcId="{4CE0331A-C913-458E-B905-AEAEAE0B8365}" destId="{FBCF70B1-3700-46AF-AEAB-186B8F601101}" srcOrd="0" destOrd="0" presId="urn:microsoft.com/office/officeart/2008/layout/PictureStrips"/>
    <dgm:cxn modelId="{B4B21FD5-C204-4AA1-A1D5-CBF41627C421}" srcId="{BB03ED4D-9EFE-4B95-AA8D-38D5E07F437E}" destId="{20912ACF-B015-4B3F-88C2-86B7E196D1BD}" srcOrd="4" destOrd="0" parTransId="{99BF4F3A-099A-4263-A4EE-5B77E0238922}" sibTransId="{FBB57E44-E584-43D9-AC42-33BDA1267C01}"/>
    <dgm:cxn modelId="{AF0AF725-9B59-4150-927F-7C7DCFDBA3E9}" srcId="{BB03ED4D-9EFE-4B95-AA8D-38D5E07F437E}" destId="{7676138D-E027-4D99-87FC-7B8E7A7D2272}" srcOrd="1" destOrd="0" parTransId="{DD82C3C7-2B09-4EFF-A1E2-598587B60CBC}" sibTransId="{4AA66CA6-FDD1-4255-B584-6701830B06C4}"/>
    <dgm:cxn modelId="{7673623A-7D6B-4CCF-8D3F-F0A22C0C413F}" type="presParOf" srcId="{94840704-D4AA-4BAA-A31C-8E378AD4C735}" destId="{5631CF30-2CFE-4D78-AA2F-96B848D3B3E0}" srcOrd="0" destOrd="0" presId="urn:microsoft.com/office/officeart/2008/layout/PictureStrips"/>
    <dgm:cxn modelId="{6EF3AA48-35DC-4E7E-90FB-31F81EBB0E6E}" type="presParOf" srcId="{5631CF30-2CFE-4D78-AA2F-96B848D3B3E0}" destId="{61A97BC7-EC20-43D9-A51F-E9380CCEF216}" srcOrd="0" destOrd="0" presId="urn:microsoft.com/office/officeart/2008/layout/PictureStrips"/>
    <dgm:cxn modelId="{9668D19F-09EE-4BEB-94EB-4E6EA7736D2B}" type="presParOf" srcId="{5631CF30-2CFE-4D78-AA2F-96B848D3B3E0}" destId="{DCB6F459-A0E6-42B7-B631-C06B6FEFF01F}" srcOrd="1" destOrd="0" presId="urn:microsoft.com/office/officeart/2008/layout/PictureStrips"/>
    <dgm:cxn modelId="{E6F81674-62BE-4100-95FA-DB8B1290979B}" type="presParOf" srcId="{94840704-D4AA-4BAA-A31C-8E378AD4C735}" destId="{1F8697C8-AD89-4DC5-9E86-C10BFA3970A4}" srcOrd="1" destOrd="0" presId="urn:microsoft.com/office/officeart/2008/layout/PictureStrips"/>
    <dgm:cxn modelId="{843B4FCA-5A01-40C6-8E52-75699E2A5614}" type="presParOf" srcId="{94840704-D4AA-4BAA-A31C-8E378AD4C735}" destId="{85B9D05D-41A0-4D27-8FC3-D7E04329F9AD}" srcOrd="2" destOrd="0" presId="urn:microsoft.com/office/officeart/2008/layout/PictureStrips"/>
    <dgm:cxn modelId="{12DDD85B-6CE1-480E-9507-E9B541520383}" type="presParOf" srcId="{85B9D05D-41A0-4D27-8FC3-D7E04329F9AD}" destId="{D655836F-C384-4651-9AB7-DEE0E949E0DB}" srcOrd="0" destOrd="0" presId="urn:microsoft.com/office/officeart/2008/layout/PictureStrips"/>
    <dgm:cxn modelId="{85C814AE-2649-4808-81DD-4ECD91513619}" type="presParOf" srcId="{85B9D05D-41A0-4D27-8FC3-D7E04329F9AD}" destId="{9B61AC2F-E5FC-42B2-85FC-84A61B601837}" srcOrd="1" destOrd="0" presId="urn:microsoft.com/office/officeart/2008/layout/PictureStrips"/>
    <dgm:cxn modelId="{4D6B1A76-ED9A-4749-93C5-681935D73160}" type="presParOf" srcId="{94840704-D4AA-4BAA-A31C-8E378AD4C735}" destId="{5D939C84-A57D-47AB-9513-7671AE21A510}" srcOrd="3" destOrd="0" presId="urn:microsoft.com/office/officeart/2008/layout/PictureStrips"/>
    <dgm:cxn modelId="{FEE1926E-8547-4FAA-84AC-BA293BDAF218}" type="presParOf" srcId="{94840704-D4AA-4BAA-A31C-8E378AD4C735}" destId="{FB6FD4E4-25E3-4216-A5EC-6B4A796F61C5}" srcOrd="4" destOrd="0" presId="urn:microsoft.com/office/officeart/2008/layout/PictureStrips"/>
    <dgm:cxn modelId="{84FB3B25-F1AC-4CEC-9E5E-44F4B2ECC0F4}" type="presParOf" srcId="{FB6FD4E4-25E3-4216-A5EC-6B4A796F61C5}" destId="{89F386DE-065D-4682-A86C-4A712C588E8C}" srcOrd="0" destOrd="0" presId="urn:microsoft.com/office/officeart/2008/layout/PictureStrips"/>
    <dgm:cxn modelId="{ED37FFBC-6D88-485A-B316-F79828464F13}" type="presParOf" srcId="{FB6FD4E4-25E3-4216-A5EC-6B4A796F61C5}" destId="{A2C6AF7B-488D-40D5-822D-3EF91DD3D8AE}" srcOrd="1" destOrd="0" presId="urn:microsoft.com/office/officeart/2008/layout/PictureStrips"/>
    <dgm:cxn modelId="{1856F1B8-C07F-4BD8-8EA2-A8874939C2FF}" type="presParOf" srcId="{94840704-D4AA-4BAA-A31C-8E378AD4C735}" destId="{B7CD6E91-63C9-40D3-AA8D-91D31282C49A}" srcOrd="5" destOrd="0" presId="urn:microsoft.com/office/officeart/2008/layout/PictureStrips"/>
    <dgm:cxn modelId="{DECD43FE-EE03-4E39-BD4A-086498C69510}" type="presParOf" srcId="{94840704-D4AA-4BAA-A31C-8E378AD4C735}" destId="{448A56A1-C85B-47C9-81EC-E300EFF3504B}" srcOrd="6" destOrd="0" presId="urn:microsoft.com/office/officeart/2008/layout/PictureStrips"/>
    <dgm:cxn modelId="{8EA93B91-9252-4A80-A52E-6615AB39CD62}" type="presParOf" srcId="{448A56A1-C85B-47C9-81EC-E300EFF3504B}" destId="{14A45BD2-10A7-4019-B8E9-0558AD1B6F89}" srcOrd="0" destOrd="0" presId="urn:microsoft.com/office/officeart/2008/layout/PictureStrips"/>
    <dgm:cxn modelId="{F34BA7FE-408D-4325-A0DC-94AC1ED18F95}" type="presParOf" srcId="{448A56A1-C85B-47C9-81EC-E300EFF3504B}" destId="{881CED3F-FDAA-492C-ADA2-35F564F9648A}" srcOrd="1" destOrd="0" presId="urn:microsoft.com/office/officeart/2008/layout/PictureStrips"/>
    <dgm:cxn modelId="{152B815A-8F95-4B92-87C9-68512E747D22}" type="presParOf" srcId="{94840704-D4AA-4BAA-A31C-8E378AD4C735}" destId="{70F6084F-9E3B-44EB-9782-A7C2EF5B021F}" srcOrd="7" destOrd="0" presId="urn:microsoft.com/office/officeart/2008/layout/PictureStrips"/>
    <dgm:cxn modelId="{343C5C75-0076-4BFA-8473-454D55D9181D}" type="presParOf" srcId="{94840704-D4AA-4BAA-A31C-8E378AD4C735}" destId="{784625F8-D61A-4976-BD5E-272F16576C7D}" srcOrd="8" destOrd="0" presId="urn:microsoft.com/office/officeart/2008/layout/PictureStrips"/>
    <dgm:cxn modelId="{CDE40333-4A50-4F62-8919-E40C153EFDB2}" type="presParOf" srcId="{784625F8-D61A-4976-BD5E-272F16576C7D}" destId="{595547A3-2DC8-407D-AFB9-F2FFEFAF1511}" srcOrd="0" destOrd="0" presId="urn:microsoft.com/office/officeart/2008/layout/PictureStrips"/>
    <dgm:cxn modelId="{39C26E3F-9521-4211-88D2-E3D2FAE52A2A}" type="presParOf" srcId="{784625F8-D61A-4976-BD5E-272F16576C7D}" destId="{2DB6CF91-5C80-4456-BDC9-51ABE708D0EC}" srcOrd="1" destOrd="0" presId="urn:microsoft.com/office/officeart/2008/layout/PictureStrips"/>
    <dgm:cxn modelId="{150692BC-76DA-470C-99F2-D561173F028F}" type="presParOf" srcId="{94840704-D4AA-4BAA-A31C-8E378AD4C735}" destId="{444EF938-C312-4281-B08A-BE0C0E98190B}" srcOrd="9" destOrd="0" presId="urn:microsoft.com/office/officeart/2008/layout/PictureStrips"/>
    <dgm:cxn modelId="{3993A8FA-B936-4FD2-A725-4B7DE1DF815C}" type="presParOf" srcId="{94840704-D4AA-4BAA-A31C-8E378AD4C735}" destId="{E25C2508-2CCB-4F6D-B86D-134A04A8351A}" srcOrd="10" destOrd="0" presId="urn:microsoft.com/office/officeart/2008/layout/PictureStrips"/>
    <dgm:cxn modelId="{E3EB0245-EE53-4BC0-9CAE-B3CCACC95EBC}" type="presParOf" srcId="{E25C2508-2CCB-4F6D-B86D-134A04A8351A}" destId="{FBCF70B1-3700-46AF-AEAB-186B8F601101}" srcOrd="0" destOrd="0" presId="urn:microsoft.com/office/officeart/2008/layout/PictureStrips"/>
    <dgm:cxn modelId="{70817685-0F71-465C-83ED-BD27B6DCA810}" type="presParOf" srcId="{E25C2508-2CCB-4F6D-B86D-134A04A8351A}" destId="{B5BFC1FA-730C-406C-A455-EC967E30521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48888C-E365-4FC3-99B3-E1D90F55ED6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C"/>
        </a:p>
      </dgm:t>
    </dgm:pt>
    <dgm:pt modelId="{5CE36651-2DBA-4CAD-8BEF-63536F07707D}">
      <dgm:prSet phldrT="[Texto]" custT="1"/>
      <dgm:spPr/>
      <dgm:t>
        <a:bodyPr/>
        <a:lstStyle/>
        <a:p>
          <a:r>
            <a:rPr lang="es-EC" sz="2400" dirty="0" smtClean="0"/>
            <a:t>Objetivo general</a:t>
          </a:r>
          <a:endParaRPr lang="es-EC" sz="2400" dirty="0"/>
        </a:p>
      </dgm:t>
    </dgm:pt>
    <dgm:pt modelId="{4C365C45-2930-4500-9D7F-76EBD875CBC8}" type="parTrans" cxnId="{8927627F-148C-49C2-B911-D57EE0487282}">
      <dgm:prSet/>
      <dgm:spPr/>
      <dgm:t>
        <a:bodyPr/>
        <a:lstStyle/>
        <a:p>
          <a:endParaRPr lang="es-EC"/>
        </a:p>
      </dgm:t>
    </dgm:pt>
    <dgm:pt modelId="{AAD29EF8-8E20-4055-9F67-1DB29D26FA65}" type="sibTrans" cxnId="{8927627F-148C-49C2-B911-D57EE0487282}">
      <dgm:prSet/>
      <dgm:spPr/>
      <dgm:t>
        <a:bodyPr/>
        <a:lstStyle/>
        <a:p>
          <a:endParaRPr lang="es-EC"/>
        </a:p>
      </dgm:t>
    </dgm:pt>
    <dgm:pt modelId="{8E46D39F-E020-49E4-8A08-8D5C76884F6F}">
      <dgm:prSet phldrT="[Texto]"/>
      <dgm:spPr/>
      <dgm:t>
        <a:bodyPr/>
        <a:lstStyle/>
        <a:p>
          <a:pPr algn="just"/>
          <a:r>
            <a:rPr lang="es-EC" dirty="0" smtClean="0"/>
            <a:t>Analizar, diseñar e implementar una plataforma BPM en los procesos de desarrollo de soluciones de sistemas de información de la EPMMOP (Empresa Pública Metropolitana de Movilidad y Obras Públicas) para el control y mejora de los mismos.</a:t>
          </a:r>
          <a:endParaRPr lang="es-EC" dirty="0"/>
        </a:p>
      </dgm:t>
    </dgm:pt>
    <dgm:pt modelId="{AE36E285-AA34-4D0E-A629-2EF94CA3B061}" type="parTrans" cxnId="{04CC1547-C311-4113-8C74-D1FD74A93F59}">
      <dgm:prSet/>
      <dgm:spPr/>
      <dgm:t>
        <a:bodyPr/>
        <a:lstStyle/>
        <a:p>
          <a:endParaRPr lang="es-EC"/>
        </a:p>
      </dgm:t>
    </dgm:pt>
    <dgm:pt modelId="{0DC627BD-67D7-4810-A577-7DC9ECE646F7}" type="sibTrans" cxnId="{04CC1547-C311-4113-8C74-D1FD74A93F59}">
      <dgm:prSet/>
      <dgm:spPr/>
      <dgm:t>
        <a:bodyPr/>
        <a:lstStyle/>
        <a:p>
          <a:endParaRPr lang="es-EC"/>
        </a:p>
      </dgm:t>
    </dgm:pt>
    <dgm:pt modelId="{AFD4BB75-B821-4122-A967-935996D88F81}">
      <dgm:prSet phldrT="[Texto]"/>
      <dgm:spPr/>
      <dgm:t>
        <a:bodyPr/>
        <a:lstStyle/>
        <a:p>
          <a:r>
            <a:rPr lang="es-EC" dirty="0" smtClean="0"/>
            <a:t>Objetivos específicos</a:t>
          </a:r>
          <a:endParaRPr lang="es-EC" dirty="0"/>
        </a:p>
      </dgm:t>
    </dgm:pt>
    <dgm:pt modelId="{51A5B3A9-940C-4B6B-8572-EEFA0D652270}" type="parTrans" cxnId="{0C02896B-AE5E-46DF-A045-6B214F036AEB}">
      <dgm:prSet/>
      <dgm:spPr/>
      <dgm:t>
        <a:bodyPr/>
        <a:lstStyle/>
        <a:p>
          <a:endParaRPr lang="es-EC"/>
        </a:p>
      </dgm:t>
    </dgm:pt>
    <dgm:pt modelId="{D20ABCAB-2D6D-43A6-B077-BFCB20A19F3D}" type="sibTrans" cxnId="{0C02896B-AE5E-46DF-A045-6B214F036AEB}">
      <dgm:prSet/>
      <dgm:spPr/>
      <dgm:t>
        <a:bodyPr/>
        <a:lstStyle/>
        <a:p>
          <a:endParaRPr lang="es-EC"/>
        </a:p>
      </dgm:t>
    </dgm:pt>
    <dgm:pt modelId="{D22584BB-6E23-4492-8E50-4F1FEE7B4614}">
      <dgm:prSet phldrT="[Texto]"/>
      <dgm:spPr/>
      <dgm:t>
        <a:bodyPr/>
        <a:lstStyle/>
        <a:p>
          <a:pPr algn="just"/>
          <a:r>
            <a:rPr lang="es-EC" dirty="0" smtClean="0"/>
            <a:t>Determinar y seleccionar la herramienta más adecuada para la implementación de una plataforma BPM.</a:t>
          </a:r>
          <a:endParaRPr lang="es-EC" dirty="0"/>
        </a:p>
      </dgm:t>
    </dgm:pt>
    <dgm:pt modelId="{24670E0B-2E86-4795-B34C-7100E3E32764}" type="parTrans" cxnId="{1A57A62F-15EA-461E-B374-B3AD2A25489E}">
      <dgm:prSet/>
      <dgm:spPr/>
      <dgm:t>
        <a:bodyPr/>
        <a:lstStyle/>
        <a:p>
          <a:endParaRPr lang="es-EC"/>
        </a:p>
      </dgm:t>
    </dgm:pt>
    <dgm:pt modelId="{5D3E8556-E51C-47A5-A078-BE95AB30E677}" type="sibTrans" cxnId="{1A57A62F-15EA-461E-B374-B3AD2A25489E}">
      <dgm:prSet/>
      <dgm:spPr/>
      <dgm:t>
        <a:bodyPr/>
        <a:lstStyle/>
        <a:p>
          <a:endParaRPr lang="es-EC"/>
        </a:p>
      </dgm:t>
    </dgm:pt>
    <dgm:pt modelId="{22CB51F7-08FE-4B5B-B835-FD8B85956A35}">
      <dgm:prSet/>
      <dgm:spPr/>
      <dgm:t>
        <a:bodyPr/>
        <a:lstStyle/>
        <a:p>
          <a:pPr algn="just"/>
          <a:r>
            <a:rPr lang="es-EC" dirty="0" smtClean="0"/>
            <a:t>Analizar y diseñar el proceso de desarrollo de soluciones de sistemas de información de la EPMMOP.</a:t>
          </a:r>
          <a:endParaRPr lang="es-EC" dirty="0"/>
        </a:p>
      </dgm:t>
    </dgm:pt>
    <dgm:pt modelId="{C1FA5E5A-A494-429D-A942-2AF2C0815EAC}" type="parTrans" cxnId="{37E27054-1617-4632-AEB5-6704E32FA1CF}">
      <dgm:prSet/>
      <dgm:spPr/>
      <dgm:t>
        <a:bodyPr/>
        <a:lstStyle/>
        <a:p>
          <a:endParaRPr lang="es-EC"/>
        </a:p>
      </dgm:t>
    </dgm:pt>
    <dgm:pt modelId="{515D476D-FA06-4840-B133-D78062F86AE1}" type="sibTrans" cxnId="{37E27054-1617-4632-AEB5-6704E32FA1CF}">
      <dgm:prSet/>
      <dgm:spPr/>
      <dgm:t>
        <a:bodyPr/>
        <a:lstStyle/>
        <a:p>
          <a:endParaRPr lang="es-EC"/>
        </a:p>
      </dgm:t>
    </dgm:pt>
    <dgm:pt modelId="{DBC93148-35CC-47B3-8DCA-F99B45AC8EB5}">
      <dgm:prSet/>
      <dgm:spPr/>
      <dgm:t>
        <a:bodyPr/>
        <a:lstStyle/>
        <a:p>
          <a:pPr algn="just"/>
          <a:r>
            <a:rPr lang="es-EC" dirty="0" smtClean="0"/>
            <a:t>Definir los diagramas de flujo del proceso de desarrollo de soluciones de sistemas de información de la EPMMOP.</a:t>
          </a:r>
          <a:endParaRPr lang="es-EC" dirty="0"/>
        </a:p>
      </dgm:t>
    </dgm:pt>
    <dgm:pt modelId="{C0E3E52E-E011-4D61-B96E-61A305EB0BA6}" type="parTrans" cxnId="{A7B68476-7434-4CD4-A2E5-D2DC4FF2F789}">
      <dgm:prSet/>
      <dgm:spPr/>
      <dgm:t>
        <a:bodyPr/>
        <a:lstStyle/>
        <a:p>
          <a:endParaRPr lang="es-EC"/>
        </a:p>
      </dgm:t>
    </dgm:pt>
    <dgm:pt modelId="{8F47583D-86FC-4645-A47A-EDD70E5D2E8F}" type="sibTrans" cxnId="{A7B68476-7434-4CD4-A2E5-D2DC4FF2F789}">
      <dgm:prSet/>
      <dgm:spPr/>
      <dgm:t>
        <a:bodyPr/>
        <a:lstStyle/>
        <a:p>
          <a:endParaRPr lang="es-EC"/>
        </a:p>
      </dgm:t>
    </dgm:pt>
    <dgm:pt modelId="{E3C4844B-CDB2-4183-AB91-68FA3CCD1629}">
      <dgm:prSet/>
      <dgm:spPr/>
      <dgm:t>
        <a:bodyPr/>
        <a:lstStyle/>
        <a:p>
          <a:pPr algn="just"/>
          <a:r>
            <a:rPr lang="es-EC" dirty="0" smtClean="0"/>
            <a:t>Implementar el proceso de desarrollo de soluciones de sistemas de información de la EPMMOP.</a:t>
          </a:r>
          <a:endParaRPr lang="es-EC" dirty="0"/>
        </a:p>
      </dgm:t>
    </dgm:pt>
    <dgm:pt modelId="{17F6EF23-AEB9-4B6E-AB80-ACB7F67B65D4}" type="parTrans" cxnId="{65D66E90-469E-4151-A0C5-B9539282A3B5}">
      <dgm:prSet/>
      <dgm:spPr/>
      <dgm:t>
        <a:bodyPr/>
        <a:lstStyle/>
        <a:p>
          <a:endParaRPr lang="es-EC"/>
        </a:p>
      </dgm:t>
    </dgm:pt>
    <dgm:pt modelId="{424D3769-D15D-4BE1-B4B2-E82FAD887182}" type="sibTrans" cxnId="{65D66E90-469E-4151-A0C5-B9539282A3B5}">
      <dgm:prSet/>
      <dgm:spPr/>
      <dgm:t>
        <a:bodyPr/>
        <a:lstStyle/>
        <a:p>
          <a:endParaRPr lang="es-EC"/>
        </a:p>
      </dgm:t>
    </dgm:pt>
    <dgm:pt modelId="{8EA997A0-2D5A-4359-9BEE-80B7AA1590F3}">
      <dgm:prSet/>
      <dgm:spPr/>
      <dgm:t>
        <a:bodyPr/>
        <a:lstStyle/>
        <a:p>
          <a:pPr algn="just"/>
          <a:r>
            <a:rPr lang="es-EC" dirty="0" smtClean="0"/>
            <a:t>Ejecutar, implantar y monitorear el proceso de desarrollo de soluciones de sistemas de información de la EPMMOP.</a:t>
          </a:r>
          <a:endParaRPr lang="es-EC" dirty="0"/>
        </a:p>
      </dgm:t>
    </dgm:pt>
    <dgm:pt modelId="{B6601BD3-F9F4-4D96-929B-259A134AE186}" type="parTrans" cxnId="{4117E323-6BA2-4DBA-BF45-E06101A76255}">
      <dgm:prSet/>
      <dgm:spPr/>
      <dgm:t>
        <a:bodyPr/>
        <a:lstStyle/>
        <a:p>
          <a:endParaRPr lang="es-EC"/>
        </a:p>
      </dgm:t>
    </dgm:pt>
    <dgm:pt modelId="{F87A76CF-7BA2-4D14-B18E-BFDD9A2AD2CB}" type="sibTrans" cxnId="{4117E323-6BA2-4DBA-BF45-E06101A76255}">
      <dgm:prSet/>
      <dgm:spPr/>
      <dgm:t>
        <a:bodyPr/>
        <a:lstStyle/>
        <a:p>
          <a:endParaRPr lang="es-EC"/>
        </a:p>
      </dgm:t>
    </dgm:pt>
    <dgm:pt modelId="{B696381F-289D-4684-B8C9-B40926C6295B}" type="pres">
      <dgm:prSet presAssocID="{E048888C-E365-4FC3-99B3-E1D90F55ED6B}" presName="linear" presStyleCnt="0">
        <dgm:presLayoutVars>
          <dgm:animLvl val="lvl"/>
          <dgm:resizeHandles val="exact"/>
        </dgm:presLayoutVars>
      </dgm:prSet>
      <dgm:spPr/>
      <dgm:t>
        <a:bodyPr/>
        <a:lstStyle/>
        <a:p>
          <a:endParaRPr lang="es-EC"/>
        </a:p>
      </dgm:t>
    </dgm:pt>
    <dgm:pt modelId="{4EE3340C-FEE2-48E3-BE75-9016E69404C2}" type="pres">
      <dgm:prSet presAssocID="{5CE36651-2DBA-4CAD-8BEF-63536F07707D}" presName="parentText" presStyleLbl="node1" presStyleIdx="0" presStyleCnt="2" custScaleY="53261" custLinFactNeighborX="-38571" custLinFactNeighborY="-5090">
        <dgm:presLayoutVars>
          <dgm:chMax val="0"/>
          <dgm:bulletEnabled val="1"/>
        </dgm:presLayoutVars>
      </dgm:prSet>
      <dgm:spPr/>
      <dgm:t>
        <a:bodyPr/>
        <a:lstStyle/>
        <a:p>
          <a:endParaRPr lang="es-EC"/>
        </a:p>
      </dgm:t>
    </dgm:pt>
    <dgm:pt modelId="{3DDDAEE1-09D6-4FB0-BDAA-730989CD382A}" type="pres">
      <dgm:prSet presAssocID="{5CE36651-2DBA-4CAD-8BEF-63536F07707D}" presName="childText" presStyleLbl="revTx" presStyleIdx="0" presStyleCnt="2" custScaleY="24394">
        <dgm:presLayoutVars>
          <dgm:bulletEnabled val="1"/>
        </dgm:presLayoutVars>
      </dgm:prSet>
      <dgm:spPr/>
      <dgm:t>
        <a:bodyPr/>
        <a:lstStyle/>
        <a:p>
          <a:endParaRPr lang="es-EC"/>
        </a:p>
      </dgm:t>
    </dgm:pt>
    <dgm:pt modelId="{B293093B-52EF-42D8-A7F7-94A13B3592EB}" type="pres">
      <dgm:prSet presAssocID="{AFD4BB75-B821-4122-A967-935996D88F81}" presName="parentText" presStyleLbl="node1" presStyleIdx="1" presStyleCnt="2" custScaleY="55979" custLinFactNeighborY="-570">
        <dgm:presLayoutVars>
          <dgm:chMax val="0"/>
          <dgm:bulletEnabled val="1"/>
        </dgm:presLayoutVars>
      </dgm:prSet>
      <dgm:spPr/>
      <dgm:t>
        <a:bodyPr/>
        <a:lstStyle/>
        <a:p>
          <a:endParaRPr lang="es-EC"/>
        </a:p>
      </dgm:t>
    </dgm:pt>
    <dgm:pt modelId="{F16545E2-B8A6-4CAD-B2AB-F0DFE2327337}" type="pres">
      <dgm:prSet presAssocID="{AFD4BB75-B821-4122-A967-935996D88F81}" presName="childText" presStyleLbl="revTx" presStyleIdx="1" presStyleCnt="2" custScaleY="24028" custLinFactNeighborX="1103" custLinFactNeighborY="5108">
        <dgm:presLayoutVars>
          <dgm:bulletEnabled val="1"/>
        </dgm:presLayoutVars>
      </dgm:prSet>
      <dgm:spPr/>
      <dgm:t>
        <a:bodyPr/>
        <a:lstStyle/>
        <a:p>
          <a:endParaRPr lang="es-EC"/>
        </a:p>
      </dgm:t>
    </dgm:pt>
  </dgm:ptLst>
  <dgm:cxnLst>
    <dgm:cxn modelId="{361282EB-2FA4-49E3-820F-8A156F9FB634}" type="presOf" srcId="{AFD4BB75-B821-4122-A967-935996D88F81}" destId="{B293093B-52EF-42D8-A7F7-94A13B3592EB}" srcOrd="0" destOrd="0" presId="urn:microsoft.com/office/officeart/2005/8/layout/vList2"/>
    <dgm:cxn modelId="{0C02896B-AE5E-46DF-A045-6B214F036AEB}" srcId="{E048888C-E365-4FC3-99B3-E1D90F55ED6B}" destId="{AFD4BB75-B821-4122-A967-935996D88F81}" srcOrd="1" destOrd="0" parTransId="{51A5B3A9-940C-4B6B-8572-EEFA0D652270}" sibTransId="{D20ABCAB-2D6D-43A6-B077-BFCB20A19F3D}"/>
    <dgm:cxn modelId="{47AE6A2D-F544-4BDD-8496-91636FE25330}" type="presOf" srcId="{22CB51F7-08FE-4B5B-B835-FD8B85956A35}" destId="{F16545E2-B8A6-4CAD-B2AB-F0DFE2327337}" srcOrd="0" destOrd="1" presId="urn:microsoft.com/office/officeart/2005/8/layout/vList2"/>
    <dgm:cxn modelId="{4117E323-6BA2-4DBA-BF45-E06101A76255}" srcId="{AFD4BB75-B821-4122-A967-935996D88F81}" destId="{8EA997A0-2D5A-4359-9BEE-80B7AA1590F3}" srcOrd="4" destOrd="0" parTransId="{B6601BD3-F9F4-4D96-929B-259A134AE186}" sibTransId="{F87A76CF-7BA2-4D14-B18E-BFDD9A2AD2CB}"/>
    <dgm:cxn modelId="{65D66E90-469E-4151-A0C5-B9539282A3B5}" srcId="{AFD4BB75-B821-4122-A967-935996D88F81}" destId="{E3C4844B-CDB2-4183-AB91-68FA3CCD1629}" srcOrd="3" destOrd="0" parTransId="{17F6EF23-AEB9-4B6E-AB80-ACB7F67B65D4}" sibTransId="{424D3769-D15D-4BE1-B4B2-E82FAD887182}"/>
    <dgm:cxn modelId="{C30B0FE6-DB16-4DC7-81B0-0AFC1BA81FAB}" type="presOf" srcId="{DBC93148-35CC-47B3-8DCA-F99B45AC8EB5}" destId="{F16545E2-B8A6-4CAD-B2AB-F0DFE2327337}" srcOrd="0" destOrd="2" presId="urn:microsoft.com/office/officeart/2005/8/layout/vList2"/>
    <dgm:cxn modelId="{6133D2C2-736E-4184-B4F9-B05F3A9D149B}" type="presOf" srcId="{8E46D39F-E020-49E4-8A08-8D5C76884F6F}" destId="{3DDDAEE1-09D6-4FB0-BDAA-730989CD382A}" srcOrd="0" destOrd="0" presId="urn:microsoft.com/office/officeart/2005/8/layout/vList2"/>
    <dgm:cxn modelId="{A7B68476-7434-4CD4-A2E5-D2DC4FF2F789}" srcId="{AFD4BB75-B821-4122-A967-935996D88F81}" destId="{DBC93148-35CC-47B3-8DCA-F99B45AC8EB5}" srcOrd="2" destOrd="0" parTransId="{C0E3E52E-E011-4D61-B96E-61A305EB0BA6}" sibTransId="{8F47583D-86FC-4645-A47A-EDD70E5D2E8F}"/>
    <dgm:cxn modelId="{37E27054-1617-4632-AEB5-6704E32FA1CF}" srcId="{AFD4BB75-B821-4122-A967-935996D88F81}" destId="{22CB51F7-08FE-4B5B-B835-FD8B85956A35}" srcOrd="1" destOrd="0" parTransId="{C1FA5E5A-A494-429D-A942-2AF2C0815EAC}" sibTransId="{515D476D-FA06-4840-B133-D78062F86AE1}"/>
    <dgm:cxn modelId="{8927627F-148C-49C2-B911-D57EE0487282}" srcId="{E048888C-E365-4FC3-99B3-E1D90F55ED6B}" destId="{5CE36651-2DBA-4CAD-8BEF-63536F07707D}" srcOrd="0" destOrd="0" parTransId="{4C365C45-2930-4500-9D7F-76EBD875CBC8}" sibTransId="{AAD29EF8-8E20-4055-9F67-1DB29D26FA65}"/>
    <dgm:cxn modelId="{F6D6928A-D626-45C7-A17E-D4777BB95695}" type="presOf" srcId="{D22584BB-6E23-4492-8E50-4F1FEE7B4614}" destId="{F16545E2-B8A6-4CAD-B2AB-F0DFE2327337}" srcOrd="0" destOrd="0" presId="urn:microsoft.com/office/officeart/2005/8/layout/vList2"/>
    <dgm:cxn modelId="{3CBC2D92-E2D8-4AA9-8288-1B7B7878F350}" type="presOf" srcId="{5CE36651-2DBA-4CAD-8BEF-63536F07707D}" destId="{4EE3340C-FEE2-48E3-BE75-9016E69404C2}" srcOrd="0" destOrd="0" presId="urn:microsoft.com/office/officeart/2005/8/layout/vList2"/>
    <dgm:cxn modelId="{1A57A62F-15EA-461E-B374-B3AD2A25489E}" srcId="{AFD4BB75-B821-4122-A967-935996D88F81}" destId="{D22584BB-6E23-4492-8E50-4F1FEE7B4614}" srcOrd="0" destOrd="0" parTransId="{24670E0B-2E86-4795-B34C-7100E3E32764}" sibTransId="{5D3E8556-E51C-47A5-A078-BE95AB30E677}"/>
    <dgm:cxn modelId="{9492C1EF-A248-4C3F-9E8F-6E3AD9BBB362}" type="presOf" srcId="{E3C4844B-CDB2-4183-AB91-68FA3CCD1629}" destId="{F16545E2-B8A6-4CAD-B2AB-F0DFE2327337}" srcOrd="0" destOrd="3" presId="urn:microsoft.com/office/officeart/2005/8/layout/vList2"/>
    <dgm:cxn modelId="{356EDC48-FC91-4239-8621-B7AD78636A26}" type="presOf" srcId="{E048888C-E365-4FC3-99B3-E1D90F55ED6B}" destId="{B696381F-289D-4684-B8C9-B40926C6295B}" srcOrd="0" destOrd="0" presId="urn:microsoft.com/office/officeart/2005/8/layout/vList2"/>
    <dgm:cxn modelId="{04CC1547-C311-4113-8C74-D1FD74A93F59}" srcId="{5CE36651-2DBA-4CAD-8BEF-63536F07707D}" destId="{8E46D39F-E020-49E4-8A08-8D5C76884F6F}" srcOrd="0" destOrd="0" parTransId="{AE36E285-AA34-4D0E-A629-2EF94CA3B061}" sibTransId="{0DC627BD-67D7-4810-A577-7DC9ECE646F7}"/>
    <dgm:cxn modelId="{24D346E3-D2FD-4874-A61B-D0BFB503FD51}" type="presOf" srcId="{8EA997A0-2D5A-4359-9BEE-80B7AA1590F3}" destId="{F16545E2-B8A6-4CAD-B2AB-F0DFE2327337}" srcOrd="0" destOrd="4" presId="urn:microsoft.com/office/officeart/2005/8/layout/vList2"/>
    <dgm:cxn modelId="{D9B36FB1-8C03-4232-9C7B-E7438F4ED27A}" type="presParOf" srcId="{B696381F-289D-4684-B8C9-B40926C6295B}" destId="{4EE3340C-FEE2-48E3-BE75-9016E69404C2}" srcOrd="0" destOrd="0" presId="urn:microsoft.com/office/officeart/2005/8/layout/vList2"/>
    <dgm:cxn modelId="{78BE4EF1-F73C-4568-A3B2-F0D413EEB1E7}" type="presParOf" srcId="{B696381F-289D-4684-B8C9-B40926C6295B}" destId="{3DDDAEE1-09D6-4FB0-BDAA-730989CD382A}" srcOrd="1" destOrd="0" presId="urn:microsoft.com/office/officeart/2005/8/layout/vList2"/>
    <dgm:cxn modelId="{6FD823F3-CD3F-4482-898A-0ED904039A10}" type="presParOf" srcId="{B696381F-289D-4684-B8C9-B40926C6295B}" destId="{B293093B-52EF-42D8-A7F7-94A13B3592EB}" srcOrd="2" destOrd="0" presId="urn:microsoft.com/office/officeart/2005/8/layout/vList2"/>
    <dgm:cxn modelId="{B3E3FD22-7D03-4977-BA87-65209D42B151}" type="presParOf" srcId="{B696381F-289D-4684-B8C9-B40926C6295B}" destId="{F16545E2-B8A6-4CAD-B2AB-F0DFE232733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098DBB-4C4F-4BC3-BB0E-44D2DBE90B91}"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s-EC"/>
        </a:p>
      </dgm:t>
    </dgm:pt>
    <dgm:pt modelId="{D57CFE6D-0D53-43E7-9F97-B50346F2DA7A}">
      <dgm:prSet phldrT="[Texto]" phldr="1"/>
      <dgm:spPr>
        <a:blipFill rotWithShape="0">
          <a:blip xmlns:r="http://schemas.openxmlformats.org/officeDocument/2006/relationships" r:embed="rId1"/>
          <a:stretch>
            <a:fillRect/>
          </a:stretch>
        </a:blipFill>
      </dgm:spPr>
      <dgm:t>
        <a:bodyPr/>
        <a:lstStyle/>
        <a:p>
          <a:endParaRPr lang="es-EC" dirty="0"/>
        </a:p>
      </dgm:t>
    </dgm:pt>
    <dgm:pt modelId="{CA2B4AA3-B0A9-40A7-98EA-9AB59764EA1F}" type="parTrans" cxnId="{C72DCE38-3830-4F5C-BB91-CB3A15FF5626}">
      <dgm:prSet/>
      <dgm:spPr/>
      <dgm:t>
        <a:bodyPr/>
        <a:lstStyle/>
        <a:p>
          <a:endParaRPr lang="es-EC"/>
        </a:p>
      </dgm:t>
    </dgm:pt>
    <dgm:pt modelId="{2771FDA7-138E-48CC-855C-F6DEE7ECCCCA}" type="sibTrans" cxnId="{C72DCE38-3830-4F5C-BB91-CB3A15FF5626}">
      <dgm:prSet/>
      <dgm:spPr/>
      <dgm:t>
        <a:bodyPr/>
        <a:lstStyle/>
        <a:p>
          <a:endParaRPr lang="es-EC"/>
        </a:p>
      </dgm:t>
    </dgm:pt>
    <dgm:pt modelId="{A945F2EB-84B1-4B16-8631-33B82D00C6E6}">
      <dgm:prSet phldrT="[Texto]"/>
      <dgm:spPr/>
      <dgm:t>
        <a:bodyPr/>
        <a:lstStyle/>
        <a:p>
          <a:r>
            <a:rPr lang="es-EC" dirty="0" smtClean="0"/>
            <a:t>Centrado en los procesos.</a:t>
          </a:r>
          <a:endParaRPr lang="es-EC" dirty="0"/>
        </a:p>
      </dgm:t>
    </dgm:pt>
    <dgm:pt modelId="{FC9A40CA-621D-4311-A951-E4868E8AAA34}" type="parTrans" cxnId="{72B46A7E-66E1-4DD4-9137-2D103BB627B4}">
      <dgm:prSet/>
      <dgm:spPr/>
      <dgm:t>
        <a:bodyPr/>
        <a:lstStyle/>
        <a:p>
          <a:endParaRPr lang="es-EC"/>
        </a:p>
      </dgm:t>
    </dgm:pt>
    <dgm:pt modelId="{39B194EF-F52B-4796-882A-D828AF50EDFF}" type="sibTrans" cxnId="{72B46A7E-66E1-4DD4-9137-2D103BB627B4}">
      <dgm:prSet/>
      <dgm:spPr/>
      <dgm:t>
        <a:bodyPr/>
        <a:lstStyle/>
        <a:p>
          <a:endParaRPr lang="es-EC"/>
        </a:p>
      </dgm:t>
    </dgm:pt>
    <dgm:pt modelId="{A663989B-7D23-474D-9396-0FB00958642F}">
      <dgm:prSet phldrT="[Texto]"/>
      <dgm:spPr/>
      <dgm:t>
        <a:bodyPr/>
        <a:lstStyle/>
        <a:p>
          <a:r>
            <a:rPr lang="es-EC" dirty="0" smtClean="0"/>
            <a:t>Alineación negocio/TI</a:t>
          </a:r>
          <a:endParaRPr lang="es-EC" dirty="0"/>
        </a:p>
      </dgm:t>
    </dgm:pt>
    <dgm:pt modelId="{9F88E26C-A15B-482A-A4B6-AD088A15FA23}" type="parTrans" cxnId="{E59A08E8-0861-49CD-9E61-2228E6EFBD57}">
      <dgm:prSet/>
      <dgm:spPr/>
      <dgm:t>
        <a:bodyPr/>
        <a:lstStyle/>
        <a:p>
          <a:endParaRPr lang="es-EC"/>
        </a:p>
      </dgm:t>
    </dgm:pt>
    <dgm:pt modelId="{43FA522E-7184-4593-84D1-58AD6C2D65F3}" type="sibTrans" cxnId="{E59A08E8-0861-49CD-9E61-2228E6EFBD57}">
      <dgm:prSet/>
      <dgm:spPr/>
      <dgm:t>
        <a:bodyPr/>
        <a:lstStyle/>
        <a:p>
          <a:endParaRPr lang="es-EC"/>
        </a:p>
      </dgm:t>
    </dgm:pt>
    <dgm:pt modelId="{E7486B51-2814-4E81-A169-27082EA1D038}">
      <dgm:prSet phldrT="[Texto]" phldr="1"/>
      <dgm:spPr>
        <a:blipFill rotWithShape="0">
          <a:blip xmlns:r="http://schemas.openxmlformats.org/officeDocument/2006/relationships" r:embed="rId2"/>
          <a:stretch>
            <a:fillRect/>
          </a:stretch>
        </a:blipFill>
      </dgm:spPr>
      <dgm:t>
        <a:bodyPr/>
        <a:lstStyle/>
        <a:p>
          <a:endParaRPr lang="es-EC" dirty="0"/>
        </a:p>
      </dgm:t>
    </dgm:pt>
    <dgm:pt modelId="{A82DA153-0255-4F83-98B0-1E03ED7839CD}" type="parTrans" cxnId="{88257E3D-31C9-48AC-93EE-909F42C471C2}">
      <dgm:prSet/>
      <dgm:spPr/>
      <dgm:t>
        <a:bodyPr/>
        <a:lstStyle/>
        <a:p>
          <a:endParaRPr lang="es-EC"/>
        </a:p>
      </dgm:t>
    </dgm:pt>
    <dgm:pt modelId="{2439752E-85B0-46CC-B525-DE04A1740B6F}" type="sibTrans" cxnId="{88257E3D-31C9-48AC-93EE-909F42C471C2}">
      <dgm:prSet/>
      <dgm:spPr/>
      <dgm:t>
        <a:bodyPr/>
        <a:lstStyle/>
        <a:p>
          <a:endParaRPr lang="es-EC"/>
        </a:p>
      </dgm:t>
    </dgm:pt>
    <dgm:pt modelId="{5DF5D04C-8B63-45F3-B7C4-71F0E69F78FB}">
      <dgm:prSet phldrT="[Texto]"/>
      <dgm:spPr/>
      <dgm:t>
        <a:bodyPr/>
        <a:lstStyle/>
        <a:p>
          <a:r>
            <a:rPr lang="es-EC" b="0" dirty="0" smtClean="0"/>
            <a:t>Mejora continua de los procesos</a:t>
          </a:r>
          <a:endParaRPr lang="es-EC" b="0" dirty="0"/>
        </a:p>
      </dgm:t>
    </dgm:pt>
    <dgm:pt modelId="{6145F9BD-63C3-4BD7-BF1C-466F6CF674F1}" type="parTrans" cxnId="{C9DD4D26-4454-4549-9BB6-843527A84A0D}">
      <dgm:prSet/>
      <dgm:spPr/>
      <dgm:t>
        <a:bodyPr/>
        <a:lstStyle/>
        <a:p>
          <a:endParaRPr lang="es-EC"/>
        </a:p>
      </dgm:t>
    </dgm:pt>
    <dgm:pt modelId="{54949F32-24A8-4904-9259-063F0DB3F6F6}" type="sibTrans" cxnId="{C9DD4D26-4454-4549-9BB6-843527A84A0D}">
      <dgm:prSet/>
      <dgm:spPr/>
      <dgm:t>
        <a:bodyPr/>
        <a:lstStyle/>
        <a:p>
          <a:endParaRPr lang="es-EC"/>
        </a:p>
      </dgm:t>
    </dgm:pt>
    <dgm:pt modelId="{300230FF-DB9B-4D04-86A2-A698E2FA0AE3}">
      <dgm:prSet phldrT="[Texto]"/>
      <dgm:spPr/>
      <dgm:t>
        <a:bodyPr/>
        <a:lstStyle/>
        <a:p>
          <a:r>
            <a:rPr lang="es-EC" b="0" dirty="0" smtClean="0"/>
            <a:t>Composición de soluciones</a:t>
          </a:r>
          <a:endParaRPr lang="es-EC" b="0" dirty="0"/>
        </a:p>
      </dgm:t>
    </dgm:pt>
    <dgm:pt modelId="{D18E81F8-8815-4FD0-9D96-461427142D6D}" type="parTrans" cxnId="{799653DD-E17D-4C7E-B573-4A823C17E4C2}">
      <dgm:prSet/>
      <dgm:spPr/>
      <dgm:t>
        <a:bodyPr/>
        <a:lstStyle/>
        <a:p>
          <a:endParaRPr lang="es-EC"/>
        </a:p>
      </dgm:t>
    </dgm:pt>
    <dgm:pt modelId="{3527F774-B4FC-4CD3-B6E8-2BB38DCD11C9}" type="sibTrans" cxnId="{799653DD-E17D-4C7E-B573-4A823C17E4C2}">
      <dgm:prSet/>
      <dgm:spPr/>
      <dgm:t>
        <a:bodyPr/>
        <a:lstStyle/>
        <a:p>
          <a:endParaRPr lang="es-EC"/>
        </a:p>
      </dgm:t>
    </dgm:pt>
    <dgm:pt modelId="{62D52877-12EA-40EF-9E47-5C7FA34EF58B}">
      <dgm:prSet phldrT="[Texto]" phldr="1"/>
      <dgm:spPr>
        <a:blipFill rotWithShape="0">
          <a:blip xmlns:r="http://schemas.openxmlformats.org/officeDocument/2006/relationships" r:embed="rId3"/>
          <a:stretch>
            <a:fillRect/>
          </a:stretch>
        </a:blipFill>
      </dgm:spPr>
      <dgm:t>
        <a:bodyPr/>
        <a:lstStyle/>
        <a:p>
          <a:endParaRPr lang="es-EC" dirty="0"/>
        </a:p>
      </dgm:t>
    </dgm:pt>
    <dgm:pt modelId="{BE11FCFF-98C4-4111-B93B-C00D5F212359}" type="parTrans" cxnId="{D565A3D3-8D20-4179-89BF-4EA21B075A0E}">
      <dgm:prSet/>
      <dgm:spPr/>
      <dgm:t>
        <a:bodyPr/>
        <a:lstStyle/>
        <a:p>
          <a:endParaRPr lang="es-EC"/>
        </a:p>
      </dgm:t>
    </dgm:pt>
    <dgm:pt modelId="{28EA6432-6D81-4E6E-BC28-BF0B459785C1}" type="sibTrans" cxnId="{D565A3D3-8D20-4179-89BF-4EA21B075A0E}">
      <dgm:prSet/>
      <dgm:spPr/>
      <dgm:t>
        <a:bodyPr/>
        <a:lstStyle/>
        <a:p>
          <a:endParaRPr lang="es-EC"/>
        </a:p>
      </dgm:t>
    </dgm:pt>
    <dgm:pt modelId="{AD4987E5-3E93-47AD-B278-564334EC17D0}">
      <dgm:prSet phldrT="[Texto]"/>
      <dgm:spPr/>
      <dgm:t>
        <a:bodyPr/>
        <a:lstStyle/>
        <a:p>
          <a:r>
            <a:rPr lang="es-EC" b="0" dirty="0" smtClean="0"/>
            <a:t>Transparencia</a:t>
          </a:r>
          <a:endParaRPr lang="es-EC" b="0" dirty="0"/>
        </a:p>
      </dgm:t>
    </dgm:pt>
    <dgm:pt modelId="{D661D822-5E17-4D98-8A37-56A62A82C828}" type="parTrans" cxnId="{36A20700-CF97-4DA6-B603-B6179FEBD76F}">
      <dgm:prSet/>
      <dgm:spPr/>
      <dgm:t>
        <a:bodyPr/>
        <a:lstStyle/>
        <a:p>
          <a:endParaRPr lang="es-EC"/>
        </a:p>
      </dgm:t>
    </dgm:pt>
    <dgm:pt modelId="{39E8AE12-E835-45C0-BA93-B4623C3E6769}" type="sibTrans" cxnId="{36A20700-CF97-4DA6-B603-B6179FEBD76F}">
      <dgm:prSet/>
      <dgm:spPr/>
      <dgm:t>
        <a:bodyPr/>
        <a:lstStyle/>
        <a:p>
          <a:endParaRPr lang="es-EC"/>
        </a:p>
      </dgm:t>
    </dgm:pt>
    <dgm:pt modelId="{5FA4B75C-579B-4C70-B0AA-7FFD896ABCE6}">
      <dgm:prSet phldrT="[Texto]"/>
      <dgm:spPr/>
      <dgm:t>
        <a:bodyPr/>
        <a:lstStyle/>
        <a:p>
          <a:r>
            <a:rPr lang="es-EC" b="0" dirty="0" smtClean="0"/>
            <a:t>Aprovechar lo existente y hacer uso de lo nuevo</a:t>
          </a:r>
          <a:endParaRPr lang="es-EC" b="0" dirty="0"/>
        </a:p>
      </dgm:t>
    </dgm:pt>
    <dgm:pt modelId="{11683683-915E-4AAB-A1CE-E86C219C2E9C}" type="parTrans" cxnId="{2AF49F26-2034-4109-80FA-315E7C053E7C}">
      <dgm:prSet/>
      <dgm:spPr/>
      <dgm:t>
        <a:bodyPr/>
        <a:lstStyle/>
        <a:p>
          <a:endParaRPr lang="es-EC"/>
        </a:p>
      </dgm:t>
    </dgm:pt>
    <dgm:pt modelId="{36AA4559-88E2-43D0-994A-357654C0B6DD}" type="sibTrans" cxnId="{2AF49F26-2034-4109-80FA-315E7C053E7C}">
      <dgm:prSet/>
      <dgm:spPr/>
      <dgm:t>
        <a:bodyPr/>
        <a:lstStyle/>
        <a:p>
          <a:endParaRPr lang="es-EC"/>
        </a:p>
      </dgm:t>
    </dgm:pt>
    <dgm:pt modelId="{F5C89E89-8D91-4211-917D-493542217C22}" type="pres">
      <dgm:prSet presAssocID="{35098DBB-4C4F-4BC3-BB0E-44D2DBE90B91}" presName="linearFlow" presStyleCnt="0">
        <dgm:presLayoutVars>
          <dgm:dir/>
          <dgm:animLvl val="lvl"/>
          <dgm:resizeHandles val="exact"/>
        </dgm:presLayoutVars>
      </dgm:prSet>
      <dgm:spPr/>
      <dgm:t>
        <a:bodyPr/>
        <a:lstStyle/>
        <a:p>
          <a:endParaRPr lang="es-EC"/>
        </a:p>
      </dgm:t>
    </dgm:pt>
    <dgm:pt modelId="{B1FF1DAA-5BA5-4097-BED6-72860C92C879}" type="pres">
      <dgm:prSet presAssocID="{D57CFE6D-0D53-43E7-9F97-B50346F2DA7A}" presName="composite" presStyleCnt="0"/>
      <dgm:spPr/>
    </dgm:pt>
    <dgm:pt modelId="{46FE6C73-238D-459A-BF14-46EF2380E034}" type="pres">
      <dgm:prSet presAssocID="{D57CFE6D-0D53-43E7-9F97-B50346F2DA7A}" presName="parentText" presStyleLbl="alignNode1" presStyleIdx="0" presStyleCnt="3">
        <dgm:presLayoutVars>
          <dgm:chMax val="1"/>
          <dgm:bulletEnabled val="1"/>
        </dgm:presLayoutVars>
      </dgm:prSet>
      <dgm:spPr/>
      <dgm:t>
        <a:bodyPr/>
        <a:lstStyle/>
        <a:p>
          <a:endParaRPr lang="es-EC"/>
        </a:p>
      </dgm:t>
    </dgm:pt>
    <dgm:pt modelId="{FBA6444A-ED9F-40F0-87E7-783C10637586}" type="pres">
      <dgm:prSet presAssocID="{D57CFE6D-0D53-43E7-9F97-B50346F2DA7A}" presName="descendantText" presStyleLbl="alignAcc1" presStyleIdx="0" presStyleCnt="3">
        <dgm:presLayoutVars>
          <dgm:bulletEnabled val="1"/>
        </dgm:presLayoutVars>
      </dgm:prSet>
      <dgm:spPr/>
      <dgm:t>
        <a:bodyPr/>
        <a:lstStyle/>
        <a:p>
          <a:endParaRPr lang="es-EC"/>
        </a:p>
      </dgm:t>
    </dgm:pt>
    <dgm:pt modelId="{BF5BA8C4-EBAB-48D4-976B-533C012BD9E4}" type="pres">
      <dgm:prSet presAssocID="{2771FDA7-138E-48CC-855C-F6DEE7ECCCCA}" presName="sp" presStyleCnt="0"/>
      <dgm:spPr/>
    </dgm:pt>
    <dgm:pt modelId="{8E8C6EC3-DD34-421C-A62C-FD186EEC24A9}" type="pres">
      <dgm:prSet presAssocID="{E7486B51-2814-4E81-A169-27082EA1D038}" presName="composite" presStyleCnt="0"/>
      <dgm:spPr/>
    </dgm:pt>
    <dgm:pt modelId="{673CAC58-6343-4D5F-B9EC-E4FB9B3275E5}" type="pres">
      <dgm:prSet presAssocID="{E7486B51-2814-4E81-A169-27082EA1D038}" presName="parentText" presStyleLbl="alignNode1" presStyleIdx="1" presStyleCnt="3">
        <dgm:presLayoutVars>
          <dgm:chMax val="1"/>
          <dgm:bulletEnabled val="1"/>
        </dgm:presLayoutVars>
      </dgm:prSet>
      <dgm:spPr/>
      <dgm:t>
        <a:bodyPr/>
        <a:lstStyle/>
        <a:p>
          <a:endParaRPr lang="es-EC"/>
        </a:p>
      </dgm:t>
    </dgm:pt>
    <dgm:pt modelId="{1226100B-FABE-408D-88C8-76B1783838E0}" type="pres">
      <dgm:prSet presAssocID="{E7486B51-2814-4E81-A169-27082EA1D038}" presName="descendantText" presStyleLbl="alignAcc1" presStyleIdx="1" presStyleCnt="3">
        <dgm:presLayoutVars>
          <dgm:bulletEnabled val="1"/>
        </dgm:presLayoutVars>
      </dgm:prSet>
      <dgm:spPr/>
      <dgm:t>
        <a:bodyPr/>
        <a:lstStyle/>
        <a:p>
          <a:endParaRPr lang="es-EC"/>
        </a:p>
      </dgm:t>
    </dgm:pt>
    <dgm:pt modelId="{453BA663-1802-4BAD-B0BE-19F88FF4946B}" type="pres">
      <dgm:prSet presAssocID="{2439752E-85B0-46CC-B525-DE04A1740B6F}" presName="sp" presStyleCnt="0"/>
      <dgm:spPr/>
    </dgm:pt>
    <dgm:pt modelId="{456D978F-C830-4B73-B62A-EAEF56CDC1EA}" type="pres">
      <dgm:prSet presAssocID="{62D52877-12EA-40EF-9E47-5C7FA34EF58B}" presName="composite" presStyleCnt="0"/>
      <dgm:spPr/>
    </dgm:pt>
    <dgm:pt modelId="{9ADE6A40-98CD-4444-959A-3E916008B3EA}" type="pres">
      <dgm:prSet presAssocID="{62D52877-12EA-40EF-9E47-5C7FA34EF58B}" presName="parentText" presStyleLbl="alignNode1" presStyleIdx="2" presStyleCnt="3">
        <dgm:presLayoutVars>
          <dgm:chMax val="1"/>
          <dgm:bulletEnabled val="1"/>
        </dgm:presLayoutVars>
      </dgm:prSet>
      <dgm:spPr/>
      <dgm:t>
        <a:bodyPr/>
        <a:lstStyle/>
        <a:p>
          <a:endParaRPr lang="es-EC"/>
        </a:p>
      </dgm:t>
    </dgm:pt>
    <dgm:pt modelId="{FB3BEE67-1FC3-42AD-8876-CD48767C5D33}" type="pres">
      <dgm:prSet presAssocID="{62D52877-12EA-40EF-9E47-5C7FA34EF58B}" presName="descendantText" presStyleLbl="alignAcc1" presStyleIdx="2" presStyleCnt="3">
        <dgm:presLayoutVars>
          <dgm:bulletEnabled val="1"/>
        </dgm:presLayoutVars>
      </dgm:prSet>
      <dgm:spPr/>
      <dgm:t>
        <a:bodyPr/>
        <a:lstStyle/>
        <a:p>
          <a:endParaRPr lang="es-EC"/>
        </a:p>
      </dgm:t>
    </dgm:pt>
  </dgm:ptLst>
  <dgm:cxnLst>
    <dgm:cxn modelId="{799653DD-E17D-4C7E-B573-4A823C17E4C2}" srcId="{E7486B51-2814-4E81-A169-27082EA1D038}" destId="{300230FF-DB9B-4D04-86A2-A698E2FA0AE3}" srcOrd="1" destOrd="0" parTransId="{D18E81F8-8815-4FD0-9D96-461427142D6D}" sibTransId="{3527F774-B4FC-4CD3-B6E8-2BB38DCD11C9}"/>
    <dgm:cxn modelId="{52488703-4773-4F8D-8335-0F6236CFAD31}" type="presOf" srcId="{D57CFE6D-0D53-43E7-9F97-B50346F2DA7A}" destId="{46FE6C73-238D-459A-BF14-46EF2380E034}" srcOrd="0" destOrd="0" presId="urn:microsoft.com/office/officeart/2005/8/layout/chevron2"/>
    <dgm:cxn modelId="{8FAD6252-C3C6-49B5-8180-B6C4307BBC2C}" type="presOf" srcId="{5DF5D04C-8B63-45F3-B7C4-71F0E69F78FB}" destId="{1226100B-FABE-408D-88C8-76B1783838E0}" srcOrd="0" destOrd="0" presId="urn:microsoft.com/office/officeart/2005/8/layout/chevron2"/>
    <dgm:cxn modelId="{72B46A7E-66E1-4DD4-9137-2D103BB627B4}" srcId="{D57CFE6D-0D53-43E7-9F97-B50346F2DA7A}" destId="{A945F2EB-84B1-4B16-8631-33B82D00C6E6}" srcOrd="0" destOrd="0" parTransId="{FC9A40CA-621D-4311-A951-E4868E8AAA34}" sibTransId="{39B194EF-F52B-4796-882A-D828AF50EDFF}"/>
    <dgm:cxn modelId="{E59A08E8-0861-49CD-9E61-2228E6EFBD57}" srcId="{D57CFE6D-0D53-43E7-9F97-B50346F2DA7A}" destId="{A663989B-7D23-474D-9396-0FB00958642F}" srcOrd="1" destOrd="0" parTransId="{9F88E26C-A15B-482A-A4B6-AD088A15FA23}" sibTransId="{43FA522E-7184-4593-84D1-58AD6C2D65F3}"/>
    <dgm:cxn modelId="{B5E76EFE-F7AA-47AF-AFCA-B96F0E3A619A}" type="presOf" srcId="{62D52877-12EA-40EF-9E47-5C7FA34EF58B}" destId="{9ADE6A40-98CD-4444-959A-3E916008B3EA}" srcOrd="0" destOrd="0" presId="urn:microsoft.com/office/officeart/2005/8/layout/chevron2"/>
    <dgm:cxn modelId="{353E8517-F043-4B52-839B-C240D1E23F4F}" type="presOf" srcId="{AD4987E5-3E93-47AD-B278-564334EC17D0}" destId="{FB3BEE67-1FC3-42AD-8876-CD48767C5D33}" srcOrd="0" destOrd="0" presId="urn:microsoft.com/office/officeart/2005/8/layout/chevron2"/>
    <dgm:cxn modelId="{2560115C-5640-46F2-A92F-755E81F3DA79}" type="presOf" srcId="{5FA4B75C-579B-4C70-B0AA-7FFD896ABCE6}" destId="{FB3BEE67-1FC3-42AD-8876-CD48767C5D33}" srcOrd="0" destOrd="1" presId="urn:microsoft.com/office/officeart/2005/8/layout/chevron2"/>
    <dgm:cxn modelId="{36A20700-CF97-4DA6-B603-B6179FEBD76F}" srcId="{62D52877-12EA-40EF-9E47-5C7FA34EF58B}" destId="{AD4987E5-3E93-47AD-B278-564334EC17D0}" srcOrd="0" destOrd="0" parTransId="{D661D822-5E17-4D98-8A37-56A62A82C828}" sibTransId="{39E8AE12-E835-45C0-BA93-B4623C3E6769}"/>
    <dgm:cxn modelId="{88257E3D-31C9-48AC-93EE-909F42C471C2}" srcId="{35098DBB-4C4F-4BC3-BB0E-44D2DBE90B91}" destId="{E7486B51-2814-4E81-A169-27082EA1D038}" srcOrd="1" destOrd="0" parTransId="{A82DA153-0255-4F83-98B0-1E03ED7839CD}" sibTransId="{2439752E-85B0-46CC-B525-DE04A1740B6F}"/>
    <dgm:cxn modelId="{C72DCE38-3830-4F5C-BB91-CB3A15FF5626}" srcId="{35098DBB-4C4F-4BC3-BB0E-44D2DBE90B91}" destId="{D57CFE6D-0D53-43E7-9F97-B50346F2DA7A}" srcOrd="0" destOrd="0" parTransId="{CA2B4AA3-B0A9-40A7-98EA-9AB59764EA1F}" sibTransId="{2771FDA7-138E-48CC-855C-F6DEE7ECCCCA}"/>
    <dgm:cxn modelId="{C9DD4D26-4454-4549-9BB6-843527A84A0D}" srcId="{E7486B51-2814-4E81-A169-27082EA1D038}" destId="{5DF5D04C-8B63-45F3-B7C4-71F0E69F78FB}" srcOrd="0" destOrd="0" parTransId="{6145F9BD-63C3-4BD7-BF1C-466F6CF674F1}" sibTransId="{54949F32-24A8-4904-9259-063F0DB3F6F6}"/>
    <dgm:cxn modelId="{9A4484EB-BF02-4D07-B575-CB53CAF168CD}" type="presOf" srcId="{E7486B51-2814-4E81-A169-27082EA1D038}" destId="{673CAC58-6343-4D5F-B9EC-E4FB9B3275E5}" srcOrd="0" destOrd="0" presId="urn:microsoft.com/office/officeart/2005/8/layout/chevron2"/>
    <dgm:cxn modelId="{C298C407-4F89-4544-85A2-D72E8B19A751}" type="presOf" srcId="{300230FF-DB9B-4D04-86A2-A698E2FA0AE3}" destId="{1226100B-FABE-408D-88C8-76B1783838E0}" srcOrd="0" destOrd="1" presId="urn:microsoft.com/office/officeart/2005/8/layout/chevron2"/>
    <dgm:cxn modelId="{07AA08BD-C91B-4EF6-B52F-718C1038C008}" type="presOf" srcId="{A663989B-7D23-474D-9396-0FB00958642F}" destId="{FBA6444A-ED9F-40F0-87E7-783C10637586}" srcOrd="0" destOrd="1" presId="urn:microsoft.com/office/officeart/2005/8/layout/chevron2"/>
    <dgm:cxn modelId="{CDA1061E-7CB8-4989-B348-46FF1F304F89}" type="presOf" srcId="{35098DBB-4C4F-4BC3-BB0E-44D2DBE90B91}" destId="{F5C89E89-8D91-4211-917D-493542217C22}" srcOrd="0" destOrd="0" presId="urn:microsoft.com/office/officeart/2005/8/layout/chevron2"/>
    <dgm:cxn modelId="{D565A3D3-8D20-4179-89BF-4EA21B075A0E}" srcId="{35098DBB-4C4F-4BC3-BB0E-44D2DBE90B91}" destId="{62D52877-12EA-40EF-9E47-5C7FA34EF58B}" srcOrd="2" destOrd="0" parTransId="{BE11FCFF-98C4-4111-B93B-C00D5F212359}" sibTransId="{28EA6432-6D81-4E6E-BC28-BF0B459785C1}"/>
    <dgm:cxn modelId="{6E9E8D15-C7CD-4195-A19E-D58B4E11305A}" type="presOf" srcId="{A945F2EB-84B1-4B16-8631-33B82D00C6E6}" destId="{FBA6444A-ED9F-40F0-87E7-783C10637586}" srcOrd="0" destOrd="0" presId="urn:microsoft.com/office/officeart/2005/8/layout/chevron2"/>
    <dgm:cxn modelId="{2AF49F26-2034-4109-80FA-315E7C053E7C}" srcId="{62D52877-12EA-40EF-9E47-5C7FA34EF58B}" destId="{5FA4B75C-579B-4C70-B0AA-7FFD896ABCE6}" srcOrd="1" destOrd="0" parTransId="{11683683-915E-4AAB-A1CE-E86C219C2E9C}" sibTransId="{36AA4559-88E2-43D0-994A-357654C0B6DD}"/>
    <dgm:cxn modelId="{3FBD845B-7FD7-4D1F-90C4-B9548181F96C}" type="presParOf" srcId="{F5C89E89-8D91-4211-917D-493542217C22}" destId="{B1FF1DAA-5BA5-4097-BED6-72860C92C879}" srcOrd="0" destOrd="0" presId="urn:microsoft.com/office/officeart/2005/8/layout/chevron2"/>
    <dgm:cxn modelId="{0E7505FC-D718-4399-B05C-90BD5B96B63B}" type="presParOf" srcId="{B1FF1DAA-5BA5-4097-BED6-72860C92C879}" destId="{46FE6C73-238D-459A-BF14-46EF2380E034}" srcOrd="0" destOrd="0" presId="urn:microsoft.com/office/officeart/2005/8/layout/chevron2"/>
    <dgm:cxn modelId="{0B8F18F1-E548-4BE3-942D-B5A17D69B286}" type="presParOf" srcId="{B1FF1DAA-5BA5-4097-BED6-72860C92C879}" destId="{FBA6444A-ED9F-40F0-87E7-783C10637586}" srcOrd="1" destOrd="0" presId="urn:microsoft.com/office/officeart/2005/8/layout/chevron2"/>
    <dgm:cxn modelId="{538ECA1A-2A34-41BF-B382-205CEA900993}" type="presParOf" srcId="{F5C89E89-8D91-4211-917D-493542217C22}" destId="{BF5BA8C4-EBAB-48D4-976B-533C012BD9E4}" srcOrd="1" destOrd="0" presId="urn:microsoft.com/office/officeart/2005/8/layout/chevron2"/>
    <dgm:cxn modelId="{BDD1CC2A-7F03-427F-84B8-E66C5C993393}" type="presParOf" srcId="{F5C89E89-8D91-4211-917D-493542217C22}" destId="{8E8C6EC3-DD34-421C-A62C-FD186EEC24A9}" srcOrd="2" destOrd="0" presId="urn:microsoft.com/office/officeart/2005/8/layout/chevron2"/>
    <dgm:cxn modelId="{873DFF15-81AA-4EC5-BF7C-6E4D2AF6E29A}" type="presParOf" srcId="{8E8C6EC3-DD34-421C-A62C-FD186EEC24A9}" destId="{673CAC58-6343-4D5F-B9EC-E4FB9B3275E5}" srcOrd="0" destOrd="0" presId="urn:microsoft.com/office/officeart/2005/8/layout/chevron2"/>
    <dgm:cxn modelId="{62F03D64-9375-43A5-813E-A2A75D71B19C}" type="presParOf" srcId="{8E8C6EC3-DD34-421C-A62C-FD186EEC24A9}" destId="{1226100B-FABE-408D-88C8-76B1783838E0}" srcOrd="1" destOrd="0" presId="urn:microsoft.com/office/officeart/2005/8/layout/chevron2"/>
    <dgm:cxn modelId="{6AD462F8-380D-4C33-96B8-BB69E6DD33F9}" type="presParOf" srcId="{F5C89E89-8D91-4211-917D-493542217C22}" destId="{453BA663-1802-4BAD-B0BE-19F88FF4946B}" srcOrd="3" destOrd="0" presId="urn:microsoft.com/office/officeart/2005/8/layout/chevron2"/>
    <dgm:cxn modelId="{8ADE3588-3282-4DE2-A9A7-0162C5E673B4}" type="presParOf" srcId="{F5C89E89-8D91-4211-917D-493542217C22}" destId="{456D978F-C830-4B73-B62A-EAEF56CDC1EA}" srcOrd="4" destOrd="0" presId="urn:microsoft.com/office/officeart/2005/8/layout/chevron2"/>
    <dgm:cxn modelId="{C52DDE5C-EE5A-40A1-8F86-6FBC4A79F402}" type="presParOf" srcId="{456D978F-C830-4B73-B62A-EAEF56CDC1EA}" destId="{9ADE6A40-98CD-4444-959A-3E916008B3EA}" srcOrd="0" destOrd="0" presId="urn:microsoft.com/office/officeart/2005/8/layout/chevron2"/>
    <dgm:cxn modelId="{9292963E-7B09-4B86-BF26-D00326AC8ACA}" type="presParOf" srcId="{456D978F-C830-4B73-B62A-EAEF56CDC1EA}" destId="{FB3BEE67-1FC3-42AD-8876-CD48767C5D3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6DF14C-23C5-4B4C-8DED-A574FDB97F37}" type="doc">
      <dgm:prSet loTypeId="urn:microsoft.com/office/officeart/2008/layout/VerticalAccentList" loCatId="list" qsTypeId="urn:microsoft.com/office/officeart/2005/8/quickstyle/simple5" qsCatId="simple" csTypeId="urn:microsoft.com/office/officeart/2005/8/colors/accent1_2" csCatId="accent1" phldr="1"/>
      <dgm:spPr/>
      <dgm:t>
        <a:bodyPr/>
        <a:lstStyle/>
        <a:p>
          <a:endParaRPr lang="es-EC"/>
        </a:p>
      </dgm:t>
    </dgm:pt>
    <dgm:pt modelId="{1A1DD517-F43F-438C-B44E-CAADE818A2A1}">
      <dgm:prSet phldrT="[Texto]"/>
      <dgm:spPr/>
      <dgm:t>
        <a:bodyPr/>
        <a:lstStyle/>
        <a:p>
          <a:r>
            <a:rPr lang="es-EC" dirty="0" smtClean="0"/>
            <a:t>Arquitectura empresarial</a:t>
          </a:r>
          <a:endParaRPr lang="es-EC" dirty="0"/>
        </a:p>
      </dgm:t>
    </dgm:pt>
    <dgm:pt modelId="{0E88B538-14F1-499E-924C-B328F8E1597D}" type="parTrans" cxnId="{21AEEB0D-4845-4AFE-8B10-A25B07A229DA}">
      <dgm:prSet/>
      <dgm:spPr/>
      <dgm:t>
        <a:bodyPr/>
        <a:lstStyle/>
        <a:p>
          <a:endParaRPr lang="es-EC"/>
        </a:p>
      </dgm:t>
    </dgm:pt>
    <dgm:pt modelId="{F0364389-8FF1-43B6-901E-22D0DEFA39D7}" type="sibTrans" cxnId="{21AEEB0D-4845-4AFE-8B10-A25B07A229DA}">
      <dgm:prSet/>
      <dgm:spPr/>
      <dgm:t>
        <a:bodyPr/>
        <a:lstStyle/>
        <a:p>
          <a:endParaRPr lang="es-EC"/>
        </a:p>
      </dgm:t>
    </dgm:pt>
    <dgm:pt modelId="{1C8FBC4F-F5E5-4715-AAF7-0877343234CF}">
      <dgm:prSet phldrT="[Texto]"/>
      <dgm:spPr/>
      <dgm:t>
        <a:bodyPr/>
        <a:lstStyle/>
        <a:p>
          <a:r>
            <a:rPr lang="es-EC" dirty="0" smtClean="0"/>
            <a:t>Estructura general de la organización.</a:t>
          </a:r>
          <a:endParaRPr lang="es-EC" dirty="0"/>
        </a:p>
      </dgm:t>
    </dgm:pt>
    <dgm:pt modelId="{E425B32A-BB4A-4B61-AF81-14267967A0C9}" type="parTrans" cxnId="{EE9F4193-DCAE-4EF2-8A5A-39C48822D8A6}">
      <dgm:prSet/>
      <dgm:spPr/>
      <dgm:t>
        <a:bodyPr/>
        <a:lstStyle/>
        <a:p>
          <a:endParaRPr lang="es-EC"/>
        </a:p>
      </dgm:t>
    </dgm:pt>
    <dgm:pt modelId="{4567912B-53B8-489D-B476-DD112B004922}" type="sibTrans" cxnId="{EE9F4193-DCAE-4EF2-8A5A-39C48822D8A6}">
      <dgm:prSet/>
      <dgm:spPr/>
      <dgm:t>
        <a:bodyPr/>
        <a:lstStyle/>
        <a:p>
          <a:endParaRPr lang="es-EC"/>
        </a:p>
      </dgm:t>
    </dgm:pt>
    <dgm:pt modelId="{965C312D-EB17-4EED-9FC5-A7DDE49CD960}">
      <dgm:prSet phldrT="[Texto]"/>
      <dgm:spPr/>
      <dgm:t>
        <a:bodyPr/>
        <a:lstStyle/>
        <a:p>
          <a:r>
            <a:rPr lang="es-EC" dirty="0" smtClean="0"/>
            <a:t>Arquitectura de procesos</a:t>
          </a:r>
          <a:endParaRPr lang="es-EC" dirty="0"/>
        </a:p>
      </dgm:t>
    </dgm:pt>
    <dgm:pt modelId="{11B618CC-82A5-49BE-BCF8-761EFE688232}" type="parTrans" cxnId="{C3F1C446-B970-4937-8F05-8B1258806515}">
      <dgm:prSet/>
      <dgm:spPr/>
      <dgm:t>
        <a:bodyPr/>
        <a:lstStyle/>
        <a:p>
          <a:endParaRPr lang="es-EC"/>
        </a:p>
      </dgm:t>
    </dgm:pt>
    <dgm:pt modelId="{C3A8F2DC-6EE4-4299-9AA5-499003DEDAE1}" type="sibTrans" cxnId="{C3F1C446-B970-4937-8F05-8B1258806515}">
      <dgm:prSet/>
      <dgm:spPr/>
      <dgm:t>
        <a:bodyPr/>
        <a:lstStyle/>
        <a:p>
          <a:endParaRPr lang="es-EC"/>
        </a:p>
      </dgm:t>
    </dgm:pt>
    <dgm:pt modelId="{1DA86933-EA80-4C23-A60C-F2482D48D62A}">
      <dgm:prSet phldrT="[Texto]"/>
      <dgm:spPr/>
      <dgm:t>
        <a:bodyPr/>
        <a:lstStyle/>
        <a:p>
          <a:r>
            <a:rPr lang="es-EC" dirty="0" smtClean="0"/>
            <a:t>Métodos, prácticas y procedimientos.</a:t>
          </a:r>
          <a:endParaRPr lang="es-EC" dirty="0"/>
        </a:p>
      </dgm:t>
    </dgm:pt>
    <dgm:pt modelId="{4A5C51FC-F6CA-4CFF-AE02-2242383A1F54}" type="parTrans" cxnId="{C49FC865-1886-4486-96F7-6A1DB93577B8}">
      <dgm:prSet/>
      <dgm:spPr/>
      <dgm:t>
        <a:bodyPr/>
        <a:lstStyle/>
        <a:p>
          <a:endParaRPr lang="es-EC"/>
        </a:p>
      </dgm:t>
    </dgm:pt>
    <dgm:pt modelId="{2B507980-CF84-4E23-A91B-C623BB41F0F3}" type="sibTrans" cxnId="{C49FC865-1886-4486-96F7-6A1DB93577B8}">
      <dgm:prSet/>
      <dgm:spPr/>
      <dgm:t>
        <a:bodyPr/>
        <a:lstStyle/>
        <a:p>
          <a:endParaRPr lang="es-EC"/>
        </a:p>
      </dgm:t>
    </dgm:pt>
    <dgm:pt modelId="{47709C29-7A8C-4B85-B600-C6C8E68AFEAA}">
      <dgm:prSet phldrT="[Texto]"/>
      <dgm:spPr/>
      <dgm:t>
        <a:bodyPr/>
        <a:lstStyle/>
        <a:p>
          <a:r>
            <a:rPr lang="es-EC" dirty="0" smtClean="0"/>
            <a:t>Arquitectura de gestión</a:t>
          </a:r>
          <a:endParaRPr lang="es-EC" dirty="0"/>
        </a:p>
      </dgm:t>
    </dgm:pt>
    <dgm:pt modelId="{07CDA071-EF65-4257-89D1-7A21DCC24BA8}" type="parTrans" cxnId="{C26D70B0-CC74-4B03-9B14-5D95D7DB0AAB}">
      <dgm:prSet/>
      <dgm:spPr/>
      <dgm:t>
        <a:bodyPr/>
        <a:lstStyle/>
        <a:p>
          <a:endParaRPr lang="es-EC"/>
        </a:p>
      </dgm:t>
    </dgm:pt>
    <dgm:pt modelId="{157DAC93-0877-4CC6-9891-C636F1FB891C}" type="sibTrans" cxnId="{C26D70B0-CC74-4B03-9B14-5D95D7DB0AAB}">
      <dgm:prSet/>
      <dgm:spPr/>
      <dgm:t>
        <a:bodyPr/>
        <a:lstStyle/>
        <a:p>
          <a:endParaRPr lang="es-EC"/>
        </a:p>
      </dgm:t>
    </dgm:pt>
    <dgm:pt modelId="{516B4DC6-ED9F-4AB5-9F28-87C40B67F4B9}">
      <dgm:prSet phldrT="[Texto]"/>
      <dgm:spPr/>
      <dgm:t>
        <a:bodyPr/>
        <a:lstStyle/>
        <a:p>
          <a:r>
            <a:rPr lang="es-EC" smtClean="0"/>
            <a:t>Acciones y comportamientos de personas y sistemas</a:t>
          </a:r>
          <a:endParaRPr lang="es-EC" dirty="0"/>
        </a:p>
      </dgm:t>
    </dgm:pt>
    <dgm:pt modelId="{7494BD85-A815-4464-9B2D-F6840FA49C8C}" type="parTrans" cxnId="{273AF621-AB24-440E-A6A8-C5DB0CFBCF56}">
      <dgm:prSet/>
      <dgm:spPr/>
      <dgm:t>
        <a:bodyPr/>
        <a:lstStyle/>
        <a:p>
          <a:endParaRPr lang="es-EC"/>
        </a:p>
      </dgm:t>
    </dgm:pt>
    <dgm:pt modelId="{620F2A60-ECAE-4582-873D-A4E1FEF65251}" type="sibTrans" cxnId="{273AF621-AB24-440E-A6A8-C5DB0CFBCF56}">
      <dgm:prSet/>
      <dgm:spPr/>
      <dgm:t>
        <a:bodyPr/>
        <a:lstStyle/>
        <a:p>
          <a:endParaRPr lang="es-EC"/>
        </a:p>
      </dgm:t>
    </dgm:pt>
    <dgm:pt modelId="{A40572EA-6EF5-4112-9FD9-ECDC795B483E}">
      <dgm:prSet phldrT="[Texto]"/>
      <dgm:spPr/>
      <dgm:t>
        <a:bodyPr/>
        <a:lstStyle/>
        <a:p>
          <a:r>
            <a:rPr lang="es-EC" dirty="0" smtClean="0"/>
            <a:t>Arquitectura tecnológica</a:t>
          </a:r>
          <a:endParaRPr lang="es-EC" dirty="0"/>
        </a:p>
      </dgm:t>
    </dgm:pt>
    <dgm:pt modelId="{A38F2CC2-5EA4-45A0-AF04-20DC70234C07}" type="parTrans" cxnId="{1DD42E40-489E-411D-8E31-C0A9F44924D3}">
      <dgm:prSet/>
      <dgm:spPr/>
      <dgm:t>
        <a:bodyPr/>
        <a:lstStyle/>
        <a:p>
          <a:endParaRPr lang="es-EC"/>
        </a:p>
      </dgm:t>
    </dgm:pt>
    <dgm:pt modelId="{4FE75A04-B746-480A-87AA-CEEE3ADBBEC0}" type="sibTrans" cxnId="{1DD42E40-489E-411D-8E31-C0A9F44924D3}">
      <dgm:prSet/>
      <dgm:spPr/>
      <dgm:t>
        <a:bodyPr/>
        <a:lstStyle/>
        <a:p>
          <a:endParaRPr lang="es-EC"/>
        </a:p>
      </dgm:t>
    </dgm:pt>
    <dgm:pt modelId="{716E4AD2-127D-4E76-ABEF-A5E96D170C95}">
      <dgm:prSet/>
      <dgm:spPr/>
      <dgm:t>
        <a:bodyPr/>
        <a:lstStyle/>
        <a:p>
          <a:r>
            <a:rPr lang="es-EC" dirty="0" smtClean="0"/>
            <a:t>Conjunto de tecnologías y componentes interrelacionadas.</a:t>
          </a:r>
          <a:endParaRPr lang="es-EC" dirty="0"/>
        </a:p>
      </dgm:t>
    </dgm:pt>
    <dgm:pt modelId="{CA6C787E-08AA-4337-9494-0F51321242AE}" type="parTrans" cxnId="{FB426BA9-E851-4C88-BB76-ADF41FE359BE}">
      <dgm:prSet/>
      <dgm:spPr/>
      <dgm:t>
        <a:bodyPr/>
        <a:lstStyle/>
        <a:p>
          <a:endParaRPr lang="es-EC"/>
        </a:p>
      </dgm:t>
    </dgm:pt>
    <dgm:pt modelId="{EDCEC6D0-37AB-41A0-B014-CDA0A9EAA35E}" type="sibTrans" cxnId="{FB426BA9-E851-4C88-BB76-ADF41FE359BE}">
      <dgm:prSet/>
      <dgm:spPr/>
      <dgm:t>
        <a:bodyPr/>
        <a:lstStyle/>
        <a:p>
          <a:endParaRPr lang="es-EC"/>
        </a:p>
      </dgm:t>
    </dgm:pt>
    <dgm:pt modelId="{7EDEDB66-9E23-467F-A549-4D9F50112126}" type="pres">
      <dgm:prSet presAssocID="{3B6DF14C-23C5-4B4C-8DED-A574FDB97F37}" presName="Name0" presStyleCnt="0">
        <dgm:presLayoutVars>
          <dgm:chMax/>
          <dgm:chPref/>
          <dgm:dir/>
        </dgm:presLayoutVars>
      </dgm:prSet>
      <dgm:spPr/>
      <dgm:t>
        <a:bodyPr/>
        <a:lstStyle/>
        <a:p>
          <a:endParaRPr lang="es-EC"/>
        </a:p>
      </dgm:t>
    </dgm:pt>
    <dgm:pt modelId="{8130302C-DA87-4C59-B34C-525C061E04F5}" type="pres">
      <dgm:prSet presAssocID="{1A1DD517-F43F-438C-B44E-CAADE818A2A1}" presName="parenttextcomposite" presStyleCnt="0"/>
      <dgm:spPr/>
    </dgm:pt>
    <dgm:pt modelId="{CDC70C11-22A0-4E6E-A019-1F1C931A286F}" type="pres">
      <dgm:prSet presAssocID="{1A1DD517-F43F-438C-B44E-CAADE818A2A1}" presName="parenttext" presStyleLbl="revTx" presStyleIdx="0" presStyleCnt="4" custScaleY="90910">
        <dgm:presLayoutVars>
          <dgm:chMax/>
          <dgm:chPref val="2"/>
          <dgm:bulletEnabled val="1"/>
        </dgm:presLayoutVars>
      </dgm:prSet>
      <dgm:spPr/>
      <dgm:t>
        <a:bodyPr/>
        <a:lstStyle/>
        <a:p>
          <a:endParaRPr lang="es-EC"/>
        </a:p>
      </dgm:t>
    </dgm:pt>
    <dgm:pt modelId="{097877C8-CE9C-4E35-A74B-5E29D2B38500}" type="pres">
      <dgm:prSet presAssocID="{1A1DD517-F43F-438C-B44E-CAADE818A2A1}" presName="composite" presStyleCnt="0"/>
      <dgm:spPr/>
    </dgm:pt>
    <dgm:pt modelId="{DA09560F-20AF-4E1F-AC05-30FD57BCA279}" type="pres">
      <dgm:prSet presAssocID="{1A1DD517-F43F-438C-B44E-CAADE818A2A1}" presName="chevron1" presStyleLbl="alignNode1" presStyleIdx="0" presStyleCnt="28"/>
      <dgm:spPr/>
    </dgm:pt>
    <dgm:pt modelId="{0745C3DD-220F-42B6-82F7-A69275B000E1}" type="pres">
      <dgm:prSet presAssocID="{1A1DD517-F43F-438C-B44E-CAADE818A2A1}" presName="chevron2" presStyleLbl="alignNode1" presStyleIdx="1" presStyleCnt="28"/>
      <dgm:spPr/>
    </dgm:pt>
    <dgm:pt modelId="{63FFA55A-8ABA-4C72-B1DA-F3F92ADBED63}" type="pres">
      <dgm:prSet presAssocID="{1A1DD517-F43F-438C-B44E-CAADE818A2A1}" presName="chevron3" presStyleLbl="alignNode1" presStyleIdx="2" presStyleCnt="28"/>
      <dgm:spPr/>
    </dgm:pt>
    <dgm:pt modelId="{CC4F5AEC-9379-4588-A611-54DDE456BBB0}" type="pres">
      <dgm:prSet presAssocID="{1A1DD517-F43F-438C-B44E-CAADE818A2A1}" presName="chevron4" presStyleLbl="alignNode1" presStyleIdx="3" presStyleCnt="28"/>
      <dgm:spPr/>
    </dgm:pt>
    <dgm:pt modelId="{E656B596-BC7D-4180-B47E-4DB64E225109}" type="pres">
      <dgm:prSet presAssocID="{1A1DD517-F43F-438C-B44E-CAADE818A2A1}" presName="chevron5" presStyleLbl="alignNode1" presStyleIdx="4" presStyleCnt="28"/>
      <dgm:spPr/>
    </dgm:pt>
    <dgm:pt modelId="{FB3D99FC-0222-4273-A06C-EAEB8D88D4CD}" type="pres">
      <dgm:prSet presAssocID="{1A1DD517-F43F-438C-B44E-CAADE818A2A1}" presName="chevron6" presStyleLbl="alignNode1" presStyleIdx="5" presStyleCnt="28"/>
      <dgm:spPr/>
    </dgm:pt>
    <dgm:pt modelId="{8AB2EBD6-AC56-45F4-98E7-2618E383238B}" type="pres">
      <dgm:prSet presAssocID="{1A1DD517-F43F-438C-B44E-CAADE818A2A1}" presName="chevron7" presStyleLbl="alignNode1" presStyleIdx="6" presStyleCnt="28"/>
      <dgm:spPr/>
    </dgm:pt>
    <dgm:pt modelId="{B63EAB15-257A-4EA0-B22E-7520B79E83FF}" type="pres">
      <dgm:prSet presAssocID="{1A1DD517-F43F-438C-B44E-CAADE818A2A1}" presName="childtext" presStyleLbl="solidFgAcc1" presStyleIdx="0" presStyleCnt="4">
        <dgm:presLayoutVars>
          <dgm:chMax/>
          <dgm:chPref val="0"/>
          <dgm:bulletEnabled val="1"/>
        </dgm:presLayoutVars>
      </dgm:prSet>
      <dgm:spPr/>
      <dgm:t>
        <a:bodyPr/>
        <a:lstStyle/>
        <a:p>
          <a:endParaRPr lang="es-EC"/>
        </a:p>
      </dgm:t>
    </dgm:pt>
    <dgm:pt modelId="{4DD84C9F-EFC1-455B-A143-F6DBB18913BE}" type="pres">
      <dgm:prSet presAssocID="{F0364389-8FF1-43B6-901E-22D0DEFA39D7}" presName="sibTrans" presStyleCnt="0"/>
      <dgm:spPr/>
    </dgm:pt>
    <dgm:pt modelId="{0265EAF8-4D9C-4177-BD09-A69AF4BEB2E9}" type="pres">
      <dgm:prSet presAssocID="{965C312D-EB17-4EED-9FC5-A7DDE49CD960}" presName="parenttextcomposite" presStyleCnt="0"/>
      <dgm:spPr/>
    </dgm:pt>
    <dgm:pt modelId="{8B20935C-184F-4F5D-B1AF-866B4C877AC9}" type="pres">
      <dgm:prSet presAssocID="{965C312D-EB17-4EED-9FC5-A7DDE49CD960}" presName="parenttext" presStyleLbl="revTx" presStyleIdx="1" presStyleCnt="4">
        <dgm:presLayoutVars>
          <dgm:chMax/>
          <dgm:chPref val="2"/>
          <dgm:bulletEnabled val="1"/>
        </dgm:presLayoutVars>
      </dgm:prSet>
      <dgm:spPr/>
      <dgm:t>
        <a:bodyPr/>
        <a:lstStyle/>
        <a:p>
          <a:endParaRPr lang="es-EC"/>
        </a:p>
      </dgm:t>
    </dgm:pt>
    <dgm:pt modelId="{29467EAA-BA19-4E33-82AB-63CC27A81491}" type="pres">
      <dgm:prSet presAssocID="{965C312D-EB17-4EED-9FC5-A7DDE49CD960}" presName="composite" presStyleCnt="0"/>
      <dgm:spPr/>
    </dgm:pt>
    <dgm:pt modelId="{864525CE-6B78-454A-8A27-568BAD4A97D6}" type="pres">
      <dgm:prSet presAssocID="{965C312D-EB17-4EED-9FC5-A7DDE49CD960}" presName="chevron1" presStyleLbl="alignNode1" presStyleIdx="7" presStyleCnt="28"/>
      <dgm:spPr/>
    </dgm:pt>
    <dgm:pt modelId="{17DE7421-DCFB-45EA-9421-5C207B3FB7E1}" type="pres">
      <dgm:prSet presAssocID="{965C312D-EB17-4EED-9FC5-A7DDE49CD960}" presName="chevron2" presStyleLbl="alignNode1" presStyleIdx="8" presStyleCnt="28"/>
      <dgm:spPr/>
    </dgm:pt>
    <dgm:pt modelId="{C1242466-5693-4E55-B665-757E8C1797C5}" type="pres">
      <dgm:prSet presAssocID="{965C312D-EB17-4EED-9FC5-A7DDE49CD960}" presName="chevron3" presStyleLbl="alignNode1" presStyleIdx="9" presStyleCnt="28"/>
      <dgm:spPr/>
    </dgm:pt>
    <dgm:pt modelId="{A2D6B55D-00A6-445E-832E-B9647535E8F3}" type="pres">
      <dgm:prSet presAssocID="{965C312D-EB17-4EED-9FC5-A7DDE49CD960}" presName="chevron4" presStyleLbl="alignNode1" presStyleIdx="10" presStyleCnt="28"/>
      <dgm:spPr/>
    </dgm:pt>
    <dgm:pt modelId="{15EDD142-4BFC-45C1-8FD4-0FAE2273906E}" type="pres">
      <dgm:prSet presAssocID="{965C312D-EB17-4EED-9FC5-A7DDE49CD960}" presName="chevron5" presStyleLbl="alignNode1" presStyleIdx="11" presStyleCnt="28"/>
      <dgm:spPr/>
    </dgm:pt>
    <dgm:pt modelId="{D7353DF2-EDEB-4E67-B75D-A0A07E274AFE}" type="pres">
      <dgm:prSet presAssocID="{965C312D-EB17-4EED-9FC5-A7DDE49CD960}" presName="chevron6" presStyleLbl="alignNode1" presStyleIdx="12" presStyleCnt="28"/>
      <dgm:spPr/>
    </dgm:pt>
    <dgm:pt modelId="{5A02CC91-11F9-46B1-87B6-2AEC70F6B976}" type="pres">
      <dgm:prSet presAssocID="{965C312D-EB17-4EED-9FC5-A7DDE49CD960}" presName="chevron7" presStyleLbl="alignNode1" presStyleIdx="13" presStyleCnt="28"/>
      <dgm:spPr/>
    </dgm:pt>
    <dgm:pt modelId="{30950861-748A-4DD3-B20C-83B7BF640BB6}" type="pres">
      <dgm:prSet presAssocID="{965C312D-EB17-4EED-9FC5-A7DDE49CD960}" presName="childtext" presStyleLbl="solidFgAcc1" presStyleIdx="1" presStyleCnt="4">
        <dgm:presLayoutVars>
          <dgm:chMax/>
          <dgm:chPref val="0"/>
          <dgm:bulletEnabled val="1"/>
        </dgm:presLayoutVars>
      </dgm:prSet>
      <dgm:spPr/>
      <dgm:t>
        <a:bodyPr/>
        <a:lstStyle/>
        <a:p>
          <a:endParaRPr lang="es-EC"/>
        </a:p>
      </dgm:t>
    </dgm:pt>
    <dgm:pt modelId="{F0625400-2E22-43FC-B193-680A85FC4393}" type="pres">
      <dgm:prSet presAssocID="{C3A8F2DC-6EE4-4299-9AA5-499003DEDAE1}" presName="sibTrans" presStyleCnt="0"/>
      <dgm:spPr/>
    </dgm:pt>
    <dgm:pt modelId="{D38C8073-3CA2-4EFA-8D36-3FCD1037CB10}" type="pres">
      <dgm:prSet presAssocID="{47709C29-7A8C-4B85-B600-C6C8E68AFEAA}" presName="parenttextcomposite" presStyleCnt="0"/>
      <dgm:spPr/>
    </dgm:pt>
    <dgm:pt modelId="{CE1EE7BF-F4CA-451E-9790-7138F1C9051D}" type="pres">
      <dgm:prSet presAssocID="{47709C29-7A8C-4B85-B600-C6C8E68AFEAA}" presName="parenttext" presStyleLbl="revTx" presStyleIdx="2" presStyleCnt="4">
        <dgm:presLayoutVars>
          <dgm:chMax/>
          <dgm:chPref val="2"/>
          <dgm:bulletEnabled val="1"/>
        </dgm:presLayoutVars>
      </dgm:prSet>
      <dgm:spPr/>
      <dgm:t>
        <a:bodyPr/>
        <a:lstStyle/>
        <a:p>
          <a:endParaRPr lang="es-EC"/>
        </a:p>
      </dgm:t>
    </dgm:pt>
    <dgm:pt modelId="{2848A4C2-E53D-4659-B457-226046C9C64C}" type="pres">
      <dgm:prSet presAssocID="{47709C29-7A8C-4B85-B600-C6C8E68AFEAA}" presName="composite" presStyleCnt="0"/>
      <dgm:spPr/>
    </dgm:pt>
    <dgm:pt modelId="{ED415008-EFD4-4FC2-9BA9-40F32F9957F5}" type="pres">
      <dgm:prSet presAssocID="{47709C29-7A8C-4B85-B600-C6C8E68AFEAA}" presName="chevron1" presStyleLbl="alignNode1" presStyleIdx="14" presStyleCnt="28"/>
      <dgm:spPr/>
    </dgm:pt>
    <dgm:pt modelId="{1AF4FBC2-523F-4623-87C0-3A584A840689}" type="pres">
      <dgm:prSet presAssocID="{47709C29-7A8C-4B85-B600-C6C8E68AFEAA}" presName="chevron2" presStyleLbl="alignNode1" presStyleIdx="15" presStyleCnt="28"/>
      <dgm:spPr/>
    </dgm:pt>
    <dgm:pt modelId="{AC3AE87E-0A4C-48E6-95A8-EE2678C10B1E}" type="pres">
      <dgm:prSet presAssocID="{47709C29-7A8C-4B85-B600-C6C8E68AFEAA}" presName="chevron3" presStyleLbl="alignNode1" presStyleIdx="16" presStyleCnt="28"/>
      <dgm:spPr/>
    </dgm:pt>
    <dgm:pt modelId="{44B3D5CB-85C0-4F5C-9F32-5A894C4A736D}" type="pres">
      <dgm:prSet presAssocID="{47709C29-7A8C-4B85-B600-C6C8E68AFEAA}" presName="chevron4" presStyleLbl="alignNode1" presStyleIdx="17" presStyleCnt="28"/>
      <dgm:spPr/>
    </dgm:pt>
    <dgm:pt modelId="{03451B7B-3130-4367-82CC-0B0BC710BDD1}" type="pres">
      <dgm:prSet presAssocID="{47709C29-7A8C-4B85-B600-C6C8E68AFEAA}" presName="chevron5" presStyleLbl="alignNode1" presStyleIdx="18" presStyleCnt="28"/>
      <dgm:spPr/>
    </dgm:pt>
    <dgm:pt modelId="{D6C90A55-CAED-4CEC-BAE6-895B11D8E2FF}" type="pres">
      <dgm:prSet presAssocID="{47709C29-7A8C-4B85-B600-C6C8E68AFEAA}" presName="chevron6" presStyleLbl="alignNode1" presStyleIdx="19" presStyleCnt="28"/>
      <dgm:spPr/>
    </dgm:pt>
    <dgm:pt modelId="{45DB4CDB-8199-446A-85E0-C695BDCF2552}" type="pres">
      <dgm:prSet presAssocID="{47709C29-7A8C-4B85-B600-C6C8E68AFEAA}" presName="chevron7" presStyleLbl="alignNode1" presStyleIdx="20" presStyleCnt="28" custScaleX="110001"/>
      <dgm:spPr/>
    </dgm:pt>
    <dgm:pt modelId="{E70F4AA0-048F-4E2D-8F8D-38D305A8E7A7}" type="pres">
      <dgm:prSet presAssocID="{47709C29-7A8C-4B85-B600-C6C8E68AFEAA}" presName="childtext" presStyleLbl="solidFgAcc1" presStyleIdx="2" presStyleCnt="4">
        <dgm:presLayoutVars>
          <dgm:chMax/>
          <dgm:chPref val="0"/>
          <dgm:bulletEnabled val="1"/>
        </dgm:presLayoutVars>
      </dgm:prSet>
      <dgm:spPr/>
      <dgm:t>
        <a:bodyPr/>
        <a:lstStyle/>
        <a:p>
          <a:endParaRPr lang="es-EC"/>
        </a:p>
      </dgm:t>
    </dgm:pt>
    <dgm:pt modelId="{3129FC73-5E28-4C41-B049-36128CA13272}" type="pres">
      <dgm:prSet presAssocID="{157DAC93-0877-4CC6-9891-C636F1FB891C}" presName="sibTrans" presStyleCnt="0"/>
      <dgm:spPr/>
    </dgm:pt>
    <dgm:pt modelId="{A0983234-238D-4B87-9655-11CC171F96FF}" type="pres">
      <dgm:prSet presAssocID="{A40572EA-6EF5-4112-9FD9-ECDC795B483E}" presName="parenttextcomposite" presStyleCnt="0"/>
      <dgm:spPr/>
    </dgm:pt>
    <dgm:pt modelId="{FFBB11A1-125B-424A-AAF0-C58E98CE555D}" type="pres">
      <dgm:prSet presAssocID="{A40572EA-6EF5-4112-9FD9-ECDC795B483E}" presName="parenttext" presStyleLbl="revTx" presStyleIdx="3" presStyleCnt="4">
        <dgm:presLayoutVars>
          <dgm:chMax/>
          <dgm:chPref val="2"/>
          <dgm:bulletEnabled val="1"/>
        </dgm:presLayoutVars>
      </dgm:prSet>
      <dgm:spPr/>
      <dgm:t>
        <a:bodyPr/>
        <a:lstStyle/>
        <a:p>
          <a:endParaRPr lang="es-EC"/>
        </a:p>
      </dgm:t>
    </dgm:pt>
    <dgm:pt modelId="{E43BF991-996C-4908-819F-06854C9B69E9}" type="pres">
      <dgm:prSet presAssocID="{A40572EA-6EF5-4112-9FD9-ECDC795B483E}" presName="composite" presStyleCnt="0"/>
      <dgm:spPr/>
    </dgm:pt>
    <dgm:pt modelId="{6AAC6335-053D-40BF-A1D8-732498C9EE9A}" type="pres">
      <dgm:prSet presAssocID="{A40572EA-6EF5-4112-9FD9-ECDC795B483E}" presName="chevron1" presStyleLbl="alignNode1" presStyleIdx="21" presStyleCnt="28"/>
      <dgm:spPr/>
    </dgm:pt>
    <dgm:pt modelId="{931375B2-C8C7-420E-BC01-2CB81291DBA2}" type="pres">
      <dgm:prSet presAssocID="{A40572EA-6EF5-4112-9FD9-ECDC795B483E}" presName="chevron2" presStyleLbl="alignNode1" presStyleIdx="22" presStyleCnt="28"/>
      <dgm:spPr/>
    </dgm:pt>
    <dgm:pt modelId="{C27A866C-8EB7-4B31-B2B4-51470BB00429}" type="pres">
      <dgm:prSet presAssocID="{A40572EA-6EF5-4112-9FD9-ECDC795B483E}" presName="chevron3" presStyleLbl="alignNode1" presStyleIdx="23" presStyleCnt="28"/>
      <dgm:spPr/>
    </dgm:pt>
    <dgm:pt modelId="{6F3D5636-C18D-49CC-A5B4-B223B82883EE}" type="pres">
      <dgm:prSet presAssocID="{A40572EA-6EF5-4112-9FD9-ECDC795B483E}" presName="chevron4" presStyleLbl="alignNode1" presStyleIdx="24" presStyleCnt="28"/>
      <dgm:spPr/>
    </dgm:pt>
    <dgm:pt modelId="{7234151C-1960-450C-9F0B-1684B66E505C}" type="pres">
      <dgm:prSet presAssocID="{A40572EA-6EF5-4112-9FD9-ECDC795B483E}" presName="chevron5" presStyleLbl="alignNode1" presStyleIdx="25" presStyleCnt="28"/>
      <dgm:spPr/>
    </dgm:pt>
    <dgm:pt modelId="{05301A3A-420D-4C9F-97E4-B12475760065}" type="pres">
      <dgm:prSet presAssocID="{A40572EA-6EF5-4112-9FD9-ECDC795B483E}" presName="chevron6" presStyleLbl="alignNode1" presStyleIdx="26" presStyleCnt="28"/>
      <dgm:spPr/>
    </dgm:pt>
    <dgm:pt modelId="{0017E141-3DFE-463D-B44F-FA9A75B8EF43}" type="pres">
      <dgm:prSet presAssocID="{A40572EA-6EF5-4112-9FD9-ECDC795B483E}" presName="chevron7" presStyleLbl="alignNode1" presStyleIdx="27" presStyleCnt="28"/>
      <dgm:spPr/>
    </dgm:pt>
    <dgm:pt modelId="{2C3F910C-D6B1-4A38-A03D-FCB846900EC0}" type="pres">
      <dgm:prSet presAssocID="{A40572EA-6EF5-4112-9FD9-ECDC795B483E}" presName="childtext" presStyleLbl="solidFgAcc1" presStyleIdx="3" presStyleCnt="4">
        <dgm:presLayoutVars>
          <dgm:chMax/>
          <dgm:chPref val="0"/>
          <dgm:bulletEnabled val="1"/>
        </dgm:presLayoutVars>
      </dgm:prSet>
      <dgm:spPr/>
      <dgm:t>
        <a:bodyPr/>
        <a:lstStyle/>
        <a:p>
          <a:endParaRPr lang="es-EC"/>
        </a:p>
      </dgm:t>
    </dgm:pt>
  </dgm:ptLst>
  <dgm:cxnLst>
    <dgm:cxn modelId="{FB426BA9-E851-4C88-BB76-ADF41FE359BE}" srcId="{A40572EA-6EF5-4112-9FD9-ECDC795B483E}" destId="{716E4AD2-127D-4E76-ABEF-A5E96D170C95}" srcOrd="0" destOrd="0" parTransId="{CA6C787E-08AA-4337-9494-0F51321242AE}" sibTransId="{EDCEC6D0-37AB-41A0-B014-CDA0A9EAA35E}"/>
    <dgm:cxn modelId="{53C99E07-4CCE-4472-91EA-92E758FF7E0E}" type="presOf" srcId="{1C8FBC4F-F5E5-4715-AAF7-0877343234CF}" destId="{B63EAB15-257A-4EA0-B22E-7520B79E83FF}" srcOrd="0" destOrd="0" presId="urn:microsoft.com/office/officeart/2008/layout/VerticalAccentList"/>
    <dgm:cxn modelId="{29738A0B-ACAA-45C0-AB4B-BF5B1F42445E}" type="presOf" srcId="{516B4DC6-ED9F-4AB5-9F28-87C40B67F4B9}" destId="{E70F4AA0-048F-4E2D-8F8D-38D305A8E7A7}" srcOrd="0" destOrd="0" presId="urn:microsoft.com/office/officeart/2008/layout/VerticalAccentList"/>
    <dgm:cxn modelId="{C3F1C446-B970-4937-8F05-8B1258806515}" srcId="{3B6DF14C-23C5-4B4C-8DED-A574FDB97F37}" destId="{965C312D-EB17-4EED-9FC5-A7DDE49CD960}" srcOrd="1" destOrd="0" parTransId="{11B618CC-82A5-49BE-BCF8-761EFE688232}" sibTransId="{C3A8F2DC-6EE4-4299-9AA5-499003DEDAE1}"/>
    <dgm:cxn modelId="{5D59B9F7-386C-4002-BB33-CCCFB46895BE}" type="presOf" srcId="{47709C29-7A8C-4B85-B600-C6C8E68AFEAA}" destId="{CE1EE7BF-F4CA-451E-9790-7138F1C9051D}" srcOrd="0" destOrd="0" presId="urn:microsoft.com/office/officeart/2008/layout/VerticalAccentList"/>
    <dgm:cxn modelId="{C41AA3F4-43A5-49E4-A951-4DF6B67BAD72}" type="presOf" srcId="{1A1DD517-F43F-438C-B44E-CAADE818A2A1}" destId="{CDC70C11-22A0-4E6E-A019-1F1C931A286F}" srcOrd="0" destOrd="0" presId="urn:microsoft.com/office/officeart/2008/layout/VerticalAccentList"/>
    <dgm:cxn modelId="{C49FC865-1886-4486-96F7-6A1DB93577B8}" srcId="{965C312D-EB17-4EED-9FC5-A7DDE49CD960}" destId="{1DA86933-EA80-4C23-A60C-F2482D48D62A}" srcOrd="0" destOrd="0" parTransId="{4A5C51FC-F6CA-4CFF-AE02-2242383A1F54}" sibTransId="{2B507980-CF84-4E23-A91B-C623BB41F0F3}"/>
    <dgm:cxn modelId="{4E0896B1-6783-4378-AB32-21A89E37D52D}" type="presOf" srcId="{3B6DF14C-23C5-4B4C-8DED-A574FDB97F37}" destId="{7EDEDB66-9E23-467F-A549-4D9F50112126}" srcOrd="0" destOrd="0" presId="urn:microsoft.com/office/officeart/2008/layout/VerticalAccentList"/>
    <dgm:cxn modelId="{C26D70B0-CC74-4B03-9B14-5D95D7DB0AAB}" srcId="{3B6DF14C-23C5-4B4C-8DED-A574FDB97F37}" destId="{47709C29-7A8C-4B85-B600-C6C8E68AFEAA}" srcOrd="2" destOrd="0" parTransId="{07CDA071-EF65-4257-89D1-7A21DCC24BA8}" sibTransId="{157DAC93-0877-4CC6-9891-C636F1FB891C}"/>
    <dgm:cxn modelId="{1DD42E40-489E-411D-8E31-C0A9F44924D3}" srcId="{3B6DF14C-23C5-4B4C-8DED-A574FDB97F37}" destId="{A40572EA-6EF5-4112-9FD9-ECDC795B483E}" srcOrd="3" destOrd="0" parTransId="{A38F2CC2-5EA4-45A0-AF04-20DC70234C07}" sibTransId="{4FE75A04-B746-480A-87AA-CEEE3ADBBEC0}"/>
    <dgm:cxn modelId="{33078314-654A-4DDA-AE43-8A560735B216}" type="presOf" srcId="{1DA86933-EA80-4C23-A60C-F2482D48D62A}" destId="{30950861-748A-4DD3-B20C-83B7BF640BB6}" srcOrd="0" destOrd="0" presId="urn:microsoft.com/office/officeart/2008/layout/VerticalAccentList"/>
    <dgm:cxn modelId="{EE9F4193-DCAE-4EF2-8A5A-39C48822D8A6}" srcId="{1A1DD517-F43F-438C-B44E-CAADE818A2A1}" destId="{1C8FBC4F-F5E5-4715-AAF7-0877343234CF}" srcOrd="0" destOrd="0" parTransId="{E425B32A-BB4A-4B61-AF81-14267967A0C9}" sibTransId="{4567912B-53B8-489D-B476-DD112B004922}"/>
    <dgm:cxn modelId="{CE9244DB-7F02-4411-8C4E-7175087C7F61}" type="presOf" srcId="{716E4AD2-127D-4E76-ABEF-A5E96D170C95}" destId="{2C3F910C-D6B1-4A38-A03D-FCB846900EC0}" srcOrd="0" destOrd="0" presId="urn:microsoft.com/office/officeart/2008/layout/VerticalAccentList"/>
    <dgm:cxn modelId="{273AF621-AB24-440E-A6A8-C5DB0CFBCF56}" srcId="{47709C29-7A8C-4B85-B600-C6C8E68AFEAA}" destId="{516B4DC6-ED9F-4AB5-9F28-87C40B67F4B9}" srcOrd="0" destOrd="0" parTransId="{7494BD85-A815-4464-9B2D-F6840FA49C8C}" sibTransId="{620F2A60-ECAE-4582-873D-A4E1FEF65251}"/>
    <dgm:cxn modelId="{160933FD-EBD0-422B-82D2-8CE5C4130C90}" type="presOf" srcId="{965C312D-EB17-4EED-9FC5-A7DDE49CD960}" destId="{8B20935C-184F-4F5D-B1AF-866B4C877AC9}" srcOrd="0" destOrd="0" presId="urn:microsoft.com/office/officeart/2008/layout/VerticalAccentList"/>
    <dgm:cxn modelId="{21AEEB0D-4845-4AFE-8B10-A25B07A229DA}" srcId="{3B6DF14C-23C5-4B4C-8DED-A574FDB97F37}" destId="{1A1DD517-F43F-438C-B44E-CAADE818A2A1}" srcOrd="0" destOrd="0" parTransId="{0E88B538-14F1-499E-924C-B328F8E1597D}" sibTransId="{F0364389-8FF1-43B6-901E-22D0DEFA39D7}"/>
    <dgm:cxn modelId="{49B0A1EF-1414-4A84-B99F-CD7E49F05EE3}" type="presOf" srcId="{A40572EA-6EF5-4112-9FD9-ECDC795B483E}" destId="{FFBB11A1-125B-424A-AAF0-C58E98CE555D}" srcOrd="0" destOrd="0" presId="urn:microsoft.com/office/officeart/2008/layout/VerticalAccentList"/>
    <dgm:cxn modelId="{8EE18D21-ACBC-4BFC-8CB4-A544D0D4D2F3}" type="presParOf" srcId="{7EDEDB66-9E23-467F-A549-4D9F50112126}" destId="{8130302C-DA87-4C59-B34C-525C061E04F5}" srcOrd="0" destOrd="0" presId="urn:microsoft.com/office/officeart/2008/layout/VerticalAccentList"/>
    <dgm:cxn modelId="{3DB53066-3B49-4F04-B243-A5BC72079CC0}" type="presParOf" srcId="{8130302C-DA87-4C59-B34C-525C061E04F5}" destId="{CDC70C11-22A0-4E6E-A019-1F1C931A286F}" srcOrd="0" destOrd="0" presId="urn:microsoft.com/office/officeart/2008/layout/VerticalAccentList"/>
    <dgm:cxn modelId="{625DC444-F3F2-4123-BBB8-9276325435BC}" type="presParOf" srcId="{7EDEDB66-9E23-467F-A549-4D9F50112126}" destId="{097877C8-CE9C-4E35-A74B-5E29D2B38500}" srcOrd="1" destOrd="0" presId="urn:microsoft.com/office/officeart/2008/layout/VerticalAccentList"/>
    <dgm:cxn modelId="{3E2BB667-5A61-48EB-AB4E-717697D36AE5}" type="presParOf" srcId="{097877C8-CE9C-4E35-A74B-5E29D2B38500}" destId="{DA09560F-20AF-4E1F-AC05-30FD57BCA279}" srcOrd="0" destOrd="0" presId="urn:microsoft.com/office/officeart/2008/layout/VerticalAccentList"/>
    <dgm:cxn modelId="{5FAB642B-7FF0-440F-82FF-1EB444223F6B}" type="presParOf" srcId="{097877C8-CE9C-4E35-A74B-5E29D2B38500}" destId="{0745C3DD-220F-42B6-82F7-A69275B000E1}" srcOrd="1" destOrd="0" presId="urn:microsoft.com/office/officeart/2008/layout/VerticalAccentList"/>
    <dgm:cxn modelId="{3223CE02-4373-4867-B1B4-8331E7B9589A}" type="presParOf" srcId="{097877C8-CE9C-4E35-A74B-5E29D2B38500}" destId="{63FFA55A-8ABA-4C72-B1DA-F3F92ADBED63}" srcOrd="2" destOrd="0" presId="urn:microsoft.com/office/officeart/2008/layout/VerticalAccentList"/>
    <dgm:cxn modelId="{0C1F196A-284B-40BB-B310-3924416E8CEF}" type="presParOf" srcId="{097877C8-CE9C-4E35-A74B-5E29D2B38500}" destId="{CC4F5AEC-9379-4588-A611-54DDE456BBB0}" srcOrd="3" destOrd="0" presId="urn:microsoft.com/office/officeart/2008/layout/VerticalAccentList"/>
    <dgm:cxn modelId="{8C11C8B6-4045-4171-AB1D-A65BC9375DE4}" type="presParOf" srcId="{097877C8-CE9C-4E35-A74B-5E29D2B38500}" destId="{E656B596-BC7D-4180-B47E-4DB64E225109}" srcOrd="4" destOrd="0" presId="urn:microsoft.com/office/officeart/2008/layout/VerticalAccentList"/>
    <dgm:cxn modelId="{DE01A696-4E81-4298-91CA-432B8F449FD7}" type="presParOf" srcId="{097877C8-CE9C-4E35-A74B-5E29D2B38500}" destId="{FB3D99FC-0222-4273-A06C-EAEB8D88D4CD}" srcOrd="5" destOrd="0" presId="urn:microsoft.com/office/officeart/2008/layout/VerticalAccentList"/>
    <dgm:cxn modelId="{A01C6E30-79F0-43E9-BB5B-0AD1B9469019}" type="presParOf" srcId="{097877C8-CE9C-4E35-A74B-5E29D2B38500}" destId="{8AB2EBD6-AC56-45F4-98E7-2618E383238B}" srcOrd="6" destOrd="0" presId="urn:microsoft.com/office/officeart/2008/layout/VerticalAccentList"/>
    <dgm:cxn modelId="{AE4DB0F4-CE07-455F-9351-EA50BF46C196}" type="presParOf" srcId="{097877C8-CE9C-4E35-A74B-5E29D2B38500}" destId="{B63EAB15-257A-4EA0-B22E-7520B79E83FF}" srcOrd="7" destOrd="0" presId="urn:microsoft.com/office/officeart/2008/layout/VerticalAccentList"/>
    <dgm:cxn modelId="{5F8C3667-8806-453B-BB43-B00E74CF2127}" type="presParOf" srcId="{7EDEDB66-9E23-467F-A549-4D9F50112126}" destId="{4DD84C9F-EFC1-455B-A143-F6DBB18913BE}" srcOrd="2" destOrd="0" presId="urn:microsoft.com/office/officeart/2008/layout/VerticalAccentList"/>
    <dgm:cxn modelId="{65C245BE-499D-47F9-B653-D79E5500E0FC}" type="presParOf" srcId="{7EDEDB66-9E23-467F-A549-4D9F50112126}" destId="{0265EAF8-4D9C-4177-BD09-A69AF4BEB2E9}" srcOrd="3" destOrd="0" presId="urn:microsoft.com/office/officeart/2008/layout/VerticalAccentList"/>
    <dgm:cxn modelId="{A04838B8-9B9F-4074-B123-F663B764DAF7}" type="presParOf" srcId="{0265EAF8-4D9C-4177-BD09-A69AF4BEB2E9}" destId="{8B20935C-184F-4F5D-B1AF-866B4C877AC9}" srcOrd="0" destOrd="0" presId="urn:microsoft.com/office/officeart/2008/layout/VerticalAccentList"/>
    <dgm:cxn modelId="{C840D021-55C0-419F-AE68-C0282C0FD7C1}" type="presParOf" srcId="{7EDEDB66-9E23-467F-A549-4D9F50112126}" destId="{29467EAA-BA19-4E33-82AB-63CC27A81491}" srcOrd="4" destOrd="0" presId="urn:microsoft.com/office/officeart/2008/layout/VerticalAccentList"/>
    <dgm:cxn modelId="{1A0601A4-33DF-4992-9FCE-DEEBB0CE53CC}" type="presParOf" srcId="{29467EAA-BA19-4E33-82AB-63CC27A81491}" destId="{864525CE-6B78-454A-8A27-568BAD4A97D6}" srcOrd="0" destOrd="0" presId="urn:microsoft.com/office/officeart/2008/layout/VerticalAccentList"/>
    <dgm:cxn modelId="{E0069FCF-4EC4-4CDC-AD0C-93EDB2240AC4}" type="presParOf" srcId="{29467EAA-BA19-4E33-82AB-63CC27A81491}" destId="{17DE7421-DCFB-45EA-9421-5C207B3FB7E1}" srcOrd="1" destOrd="0" presId="urn:microsoft.com/office/officeart/2008/layout/VerticalAccentList"/>
    <dgm:cxn modelId="{219CE3F5-E276-4021-A964-B291F99484EF}" type="presParOf" srcId="{29467EAA-BA19-4E33-82AB-63CC27A81491}" destId="{C1242466-5693-4E55-B665-757E8C1797C5}" srcOrd="2" destOrd="0" presId="urn:microsoft.com/office/officeart/2008/layout/VerticalAccentList"/>
    <dgm:cxn modelId="{5F723819-F3BA-484A-99EF-05E409EB8C81}" type="presParOf" srcId="{29467EAA-BA19-4E33-82AB-63CC27A81491}" destId="{A2D6B55D-00A6-445E-832E-B9647535E8F3}" srcOrd="3" destOrd="0" presId="urn:microsoft.com/office/officeart/2008/layout/VerticalAccentList"/>
    <dgm:cxn modelId="{82C72356-75FE-4187-99DE-7FA545A97DDF}" type="presParOf" srcId="{29467EAA-BA19-4E33-82AB-63CC27A81491}" destId="{15EDD142-4BFC-45C1-8FD4-0FAE2273906E}" srcOrd="4" destOrd="0" presId="urn:microsoft.com/office/officeart/2008/layout/VerticalAccentList"/>
    <dgm:cxn modelId="{4309A5E4-01AE-4956-BE83-AC4B4B1A6368}" type="presParOf" srcId="{29467EAA-BA19-4E33-82AB-63CC27A81491}" destId="{D7353DF2-EDEB-4E67-B75D-A0A07E274AFE}" srcOrd="5" destOrd="0" presId="urn:microsoft.com/office/officeart/2008/layout/VerticalAccentList"/>
    <dgm:cxn modelId="{A2E20B07-D3BC-453C-BE11-A151206CD785}" type="presParOf" srcId="{29467EAA-BA19-4E33-82AB-63CC27A81491}" destId="{5A02CC91-11F9-46B1-87B6-2AEC70F6B976}" srcOrd="6" destOrd="0" presId="urn:microsoft.com/office/officeart/2008/layout/VerticalAccentList"/>
    <dgm:cxn modelId="{CF08D930-ABFF-4987-BEA4-0A775C227B83}" type="presParOf" srcId="{29467EAA-BA19-4E33-82AB-63CC27A81491}" destId="{30950861-748A-4DD3-B20C-83B7BF640BB6}" srcOrd="7" destOrd="0" presId="urn:microsoft.com/office/officeart/2008/layout/VerticalAccentList"/>
    <dgm:cxn modelId="{AB0FDE01-2BEF-45B8-B7CB-8965FB9E2665}" type="presParOf" srcId="{7EDEDB66-9E23-467F-A549-4D9F50112126}" destId="{F0625400-2E22-43FC-B193-680A85FC4393}" srcOrd="5" destOrd="0" presId="urn:microsoft.com/office/officeart/2008/layout/VerticalAccentList"/>
    <dgm:cxn modelId="{5FA9FA23-6909-422B-B393-D56F8F146C72}" type="presParOf" srcId="{7EDEDB66-9E23-467F-A549-4D9F50112126}" destId="{D38C8073-3CA2-4EFA-8D36-3FCD1037CB10}" srcOrd="6" destOrd="0" presId="urn:microsoft.com/office/officeart/2008/layout/VerticalAccentList"/>
    <dgm:cxn modelId="{D440B2C4-19F9-40F2-8F7C-0884EB14D4BF}" type="presParOf" srcId="{D38C8073-3CA2-4EFA-8D36-3FCD1037CB10}" destId="{CE1EE7BF-F4CA-451E-9790-7138F1C9051D}" srcOrd="0" destOrd="0" presId="urn:microsoft.com/office/officeart/2008/layout/VerticalAccentList"/>
    <dgm:cxn modelId="{566D29DD-3328-449E-803F-4FF3BC30E282}" type="presParOf" srcId="{7EDEDB66-9E23-467F-A549-4D9F50112126}" destId="{2848A4C2-E53D-4659-B457-226046C9C64C}" srcOrd="7" destOrd="0" presId="urn:microsoft.com/office/officeart/2008/layout/VerticalAccentList"/>
    <dgm:cxn modelId="{4323E239-9C03-47DC-BB01-8F135CFAA163}" type="presParOf" srcId="{2848A4C2-E53D-4659-B457-226046C9C64C}" destId="{ED415008-EFD4-4FC2-9BA9-40F32F9957F5}" srcOrd="0" destOrd="0" presId="urn:microsoft.com/office/officeart/2008/layout/VerticalAccentList"/>
    <dgm:cxn modelId="{9848F0A6-295A-49E4-9CA8-71D0CE7171C6}" type="presParOf" srcId="{2848A4C2-E53D-4659-B457-226046C9C64C}" destId="{1AF4FBC2-523F-4623-87C0-3A584A840689}" srcOrd="1" destOrd="0" presId="urn:microsoft.com/office/officeart/2008/layout/VerticalAccentList"/>
    <dgm:cxn modelId="{7FF806EA-930A-4AEF-BDDB-DB234D94B3ED}" type="presParOf" srcId="{2848A4C2-E53D-4659-B457-226046C9C64C}" destId="{AC3AE87E-0A4C-48E6-95A8-EE2678C10B1E}" srcOrd="2" destOrd="0" presId="urn:microsoft.com/office/officeart/2008/layout/VerticalAccentList"/>
    <dgm:cxn modelId="{C430B931-0954-4BA6-8703-95C4D60A5C99}" type="presParOf" srcId="{2848A4C2-E53D-4659-B457-226046C9C64C}" destId="{44B3D5CB-85C0-4F5C-9F32-5A894C4A736D}" srcOrd="3" destOrd="0" presId="urn:microsoft.com/office/officeart/2008/layout/VerticalAccentList"/>
    <dgm:cxn modelId="{07AFD687-03E1-433D-99C0-38C91F86B3E3}" type="presParOf" srcId="{2848A4C2-E53D-4659-B457-226046C9C64C}" destId="{03451B7B-3130-4367-82CC-0B0BC710BDD1}" srcOrd="4" destOrd="0" presId="urn:microsoft.com/office/officeart/2008/layout/VerticalAccentList"/>
    <dgm:cxn modelId="{0F1C4BC3-516A-4693-9A43-C019462A6716}" type="presParOf" srcId="{2848A4C2-E53D-4659-B457-226046C9C64C}" destId="{D6C90A55-CAED-4CEC-BAE6-895B11D8E2FF}" srcOrd="5" destOrd="0" presId="urn:microsoft.com/office/officeart/2008/layout/VerticalAccentList"/>
    <dgm:cxn modelId="{F4B0EF6B-54AA-4BB8-9577-033179EE6EEA}" type="presParOf" srcId="{2848A4C2-E53D-4659-B457-226046C9C64C}" destId="{45DB4CDB-8199-446A-85E0-C695BDCF2552}" srcOrd="6" destOrd="0" presId="urn:microsoft.com/office/officeart/2008/layout/VerticalAccentList"/>
    <dgm:cxn modelId="{24655664-A487-4FD7-BA91-A9452BB36164}" type="presParOf" srcId="{2848A4C2-E53D-4659-B457-226046C9C64C}" destId="{E70F4AA0-048F-4E2D-8F8D-38D305A8E7A7}" srcOrd="7" destOrd="0" presId="urn:microsoft.com/office/officeart/2008/layout/VerticalAccentList"/>
    <dgm:cxn modelId="{6F33125B-D019-4C96-B694-66D8C64C1E23}" type="presParOf" srcId="{7EDEDB66-9E23-467F-A549-4D9F50112126}" destId="{3129FC73-5E28-4C41-B049-36128CA13272}" srcOrd="8" destOrd="0" presId="urn:microsoft.com/office/officeart/2008/layout/VerticalAccentList"/>
    <dgm:cxn modelId="{62CF8E1C-1859-4E4F-BCA4-77531E0C41B1}" type="presParOf" srcId="{7EDEDB66-9E23-467F-A549-4D9F50112126}" destId="{A0983234-238D-4B87-9655-11CC171F96FF}" srcOrd="9" destOrd="0" presId="urn:microsoft.com/office/officeart/2008/layout/VerticalAccentList"/>
    <dgm:cxn modelId="{484B8089-B845-4400-92C9-B8F4B7FC9039}" type="presParOf" srcId="{A0983234-238D-4B87-9655-11CC171F96FF}" destId="{FFBB11A1-125B-424A-AAF0-C58E98CE555D}" srcOrd="0" destOrd="0" presId="urn:microsoft.com/office/officeart/2008/layout/VerticalAccentList"/>
    <dgm:cxn modelId="{1278151B-D0B4-4841-8106-D291CB99964D}" type="presParOf" srcId="{7EDEDB66-9E23-467F-A549-4D9F50112126}" destId="{E43BF991-996C-4908-819F-06854C9B69E9}" srcOrd="10" destOrd="0" presId="urn:microsoft.com/office/officeart/2008/layout/VerticalAccentList"/>
    <dgm:cxn modelId="{E98C7069-070E-4D4D-BC3A-9960181A9C07}" type="presParOf" srcId="{E43BF991-996C-4908-819F-06854C9B69E9}" destId="{6AAC6335-053D-40BF-A1D8-732498C9EE9A}" srcOrd="0" destOrd="0" presId="urn:microsoft.com/office/officeart/2008/layout/VerticalAccentList"/>
    <dgm:cxn modelId="{47F14AA1-E3EB-49D8-A4E2-EB8E44AF86AB}" type="presParOf" srcId="{E43BF991-996C-4908-819F-06854C9B69E9}" destId="{931375B2-C8C7-420E-BC01-2CB81291DBA2}" srcOrd="1" destOrd="0" presId="urn:microsoft.com/office/officeart/2008/layout/VerticalAccentList"/>
    <dgm:cxn modelId="{AC8EC85C-0015-4E39-A61C-7902909B4683}" type="presParOf" srcId="{E43BF991-996C-4908-819F-06854C9B69E9}" destId="{C27A866C-8EB7-4B31-B2B4-51470BB00429}" srcOrd="2" destOrd="0" presId="urn:microsoft.com/office/officeart/2008/layout/VerticalAccentList"/>
    <dgm:cxn modelId="{63A021DF-5BEA-4429-8E33-90BD7BDE4773}" type="presParOf" srcId="{E43BF991-996C-4908-819F-06854C9B69E9}" destId="{6F3D5636-C18D-49CC-A5B4-B223B82883EE}" srcOrd="3" destOrd="0" presId="urn:microsoft.com/office/officeart/2008/layout/VerticalAccentList"/>
    <dgm:cxn modelId="{BA3BE60F-4590-4F57-B870-5C591B637D39}" type="presParOf" srcId="{E43BF991-996C-4908-819F-06854C9B69E9}" destId="{7234151C-1960-450C-9F0B-1684B66E505C}" srcOrd="4" destOrd="0" presId="urn:microsoft.com/office/officeart/2008/layout/VerticalAccentList"/>
    <dgm:cxn modelId="{E72A9EA4-83C5-4A84-B2B0-B5A7F378B60D}" type="presParOf" srcId="{E43BF991-996C-4908-819F-06854C9B69E9}" destId="{05301A3A-420D-4C9F-97E4-B12475760065}" srcOrd="5" destOrd="0" presId="urn:microsoft.com/office/officeart/2008/layout/VerticalAccentList"/>
    <dgm:cxn modelId="{AE419AF7-8402-4654-928E-20F098A04F33}" type="presParOf" srcId="{E43BF991-996C-4908-819F-06854C9B69E9}" destId="{0017E141-3DFE-463D-B44F-FA9A75B8EF43}" srcOrd="6" destOrd="0" presId="urn:microsoft.com/office/officeart/2008/layout/VerticalAccentList"/>
    <dgm:cxn modelId="{756B86E8-B1A6-4B59-A1C3-A1A02CDF8D51}" type="presParOf" srcId="{E43BF991-996C-4908-819F-06854C9B69E9}" destId="{2C3F910C-D6B1-4A38-A03D-FCB846900EC0}"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74D48A-E284-4024-B8B0-323B78D19431}" type="doc">
      <dgm:prSet loTypeId="urn:microsoft.com/office/officeart/2005/8/layout/hList7" loCatId="picture" qsTypeId="urn:microsoft.com/office/officeart/2005/8/quickstyle/simple3" qsCatId="simple" csTypeId="urn:microsoft.com/office/officeart/2005/8/colors/accent1_2" csCatId="accent1" phldr="1"/>
      <dgm:spPr/>
    </dgm:pt>
    <dgm:pt modelId="{8B3FDF2E-50FE-4DFF-89BA-DE9BF8448DDF}">
      <dgm:prSet phldrT="[Texto]"/>
      <dgm:spPr/>
      <dgm:t>
        <a:bodyPr/>
        <a:lstStyle/>
        <a:p>
          <a:r>
            <a:rPr lang="es-EC" dirty="0" err="1" smtClean="0"/>
            <a:t>AuraPortal</a:t>
          </a:r>
          <a:endParaRPr lang="es-EC" dirty="0"/>
        </a:p>
      </dgm:t>
    </dgm:pt>
    <dgm:pt modelId="{A4CFAB17-0BB1-4DE7-9148-9A3C215A348A}" type="parTrans" cxnId="{F1F7EF81-6DD5-474F-9B2B-581009F3B369}">
      <dgm:prSet/>
      <dgm:spPr/>
      <dgm:t>
        <a:bodyPr/>
        <a:lstStyle/>
        <a:p>
          <a:endParaRPr lang="es-EC"/>
        </a:p>
      </dgm:t>
    </dgm:pt>
    <dgm:pt modelId="{8F2ADAE6-6077-4AB3-A7D1-0DA0B0A062E7}" type="sibTrans" cxnId="{F1F7EF81-6DD5-474F-9B2B-581009F3B369}">
      <dgm:prSet/>
      <dgm:spPr/>
      <dgm:t>
        <a:bodyPr/>
        <a:lstStyle/>
        <a:p>
          <a:endParaRPr lang="es-EC"/>
        </a:p>
      </dgm:t>
    </dgm:pt>
    <dgm:pt modelId="{E877A3BC-08C4-45B6-B504-F3F9009DE27F}">
      <dgm:prSet phldrT="[Texto]"/>
      <dgm:spPr/>
      <dgm:t>
        <a:bodyPr/>
        <a:lstStyle/>
        <a:p>
          <a:r>
            <a:rPr lang="es-EC" dirty="0" err="1" smtClean="0"/>
            <a:t>BonitaSoft</a:t>
          </a:r>
          <a:endParaRPr lang="es-EC" dirty="0"/>
        </a:p>
      </dgm:t>
    </dgm:pt>
    <dgm:pt modelId="{33C99A60-7B4F-4DB5-B2EE-4BC019E73180}" type="parTrans" cxnId="{1958943B-3E7B-4E9C-B103-389B5404BEAA}">
      <dgm:prSet/>
      <dgm:spPr/>
      <dgm:t>
        <a:bodyPr/>
        <a:lstStyle/>
        <a:p>
          <a:endParaRPr lang="es-EC"/>
        </a:p>
      </dgm:t>
    </dgm:pt>
    <dgm:pt modelId="{94226A49-2845-401C-A372-FB1ECE649791}" type="sibTrans" cxnId="{1958943B-3E7B-4E9C-B103-389B5404BEAA}">
      <dgm:prSet/>
      <dgm:spPr/>
      <dgm:t>
        <a:bodyPr/>
        <a:lstStyle/>
        <a:p>
          <a:endParaRPr lang="es-EC"/>
        </a:p>
      </dgm:t>
    </dgm:pt>
    <dgm:pt modelId="{78D075F3-6824-434B-8DE9-FAD2AD810933}">
      <dgm:prSet phldrT="[Texto]"/>
      <dgm:spPr/>
      <dgm:t>
        <a:bodyPr/>
        <a:lstStyle/>
        <a:p>
          <a:r>
            <a:rPr lang="es-EC" dirty="0" smtClean="0"/>
            <a:t>K2 </a:t>
          </a:r>
          <a:r>
            <a:rPr lang="es-EC" dirty="0" err="1" smtClean="0"/>
            <a:t>BlackPearl</a:t>
          </a:r>
          <a:endParaRPr lang="es-EC" dirty="0"/>
        </a:p>
      </dgm:t>
    </dgm:pt>
    <dgm:pt modelId="{71CA3DEB-9604-4BB4-81BD-04BB03A5A290}" type="parTrans" cxnId="{1CB92129-1E0B-4B5B-9BA0-1AE1833F5F49}">
      <dgm:prSet/>
      <dgm:spPr/>
      <dgm:t>
        <a:bodyPr/>
        <a:lstStyle/>
        <a:p>
          <a:endParaRPr lang="es-EC"/>
        </a:p>
      </dgm:t>
    </dgm:pt>
    <dgm:pt modelId="{0F692C3A-5704-4948-AAE0-4296BA36D158}" type="sibTrans" cxnId="{1CB92129-1E0B-4B5B-9BA0-1AE1833F5F49}">
      <dgm:prSet/>
      <dgm:spPr/>
      <dgm:t>
        <a:bodyPr/>
        <a:lstStyle/>
        <a:p>
          <a:endParaRPr lang="es-EC"/>
        </a:p>
      </dgm:t>
    </dgm:pt>
    <dgm:pt modelId="{E0CD865B-AB02-4656-BFE8-A1FD1A497B92}">
      <dgm:prSet phldrT="[Texto]"/>
      <dgm:spPr/>
      <dgm:t>
        <a:bodyPr/>
        <a:lstStyle/>
        <a:p>
          <a:r>
            <a:rPr lang="es-EC" dirty="0" err="1" smtClean="0"/>
            <a:t>Skelta</a:t>
          </a:r>
          <a:endParaRPr lang="es-EC" dirty="0"/>
        </a:p>
      </dgm:t>
    </dgm:pt>
    <dgm:pt modelId="{8286B51A-3D73-46F1-A66B-96A4143375AF}" type="parTrans" cxnId="{F8771F6D-446E-4494-AF02-D9BE4B373151}">
      <dgm:prSet/>
      <dgm:spPr/>
      <dgm:t>
        <a:bodyPr/>
        <a:lstStyle/>
        <a:p>
          <a:endParaRPr lang="es-EC"/>
        </a:p>
      </dgm:t>
    </dgm:pt>
    <dgm:pt modelId="{2029A02D-ECF1-446B-B40D-616CD6752434}" type="sibTrans" cxnId="{F8771F6D-446E-4494-AF02-D9BE4B373151}">
      <dgm:prSet/>
      <dgm:spPr/>
      <dgm:t>
        <a:bodyPr/>
        <a:lstStyle/>
        <a:p>
          <a:endParaRPr lang="es-EC"/>
        </a:p>
      </dgm:t>
    </dgm:pt>
    <dgm:pt modelId="{F48C3B89-38A0-4759-A076-E2B8E5FFDC14}">
      <dgm:prSet phldrT="[Texto]"/>
      <dgm:spPr/>
      <dgm:t>
        <a:bodyPr/>
        <a:lstStyle/>
        <a:p>
          <a:r>
            <a:rPr lang="es-EC" dirty="0" err="1" smtClean="0"/>
            <a:t>BizAgi</a:t>
          </a:r>
          <a:endParaRPr lang="es-EC" dirty="0"/>
        </a:p>
      </dgm:t>
    </dgm:pt>
    <dgm:pt modelId="{9BB843F0-0B9D-4D6C-B4A5-9B125EC878F1}" type="parTrans" cxnId="{1AC33728-9603-4F58-AA69-FA372A99D883}">
      <dgm:prSet/>
      <dgm:spPr/>
      <dgm:t>
        <a:bodyPr/>
        <a:lstStyle/>
        <a:p>
          <a:endParaRPr lang="es-EC"/>
        </a:p>
      </dgm:t>
    </dgm:pt>
    <dgm:pt modelId="{A166D2FB-5299-4739-8C90-3375103B8FD1}" type="sibTrans" cxnId="{1AC33728-9603-4F58-AA69-FA372A99D883}">
      <dgm:prSet/>
      <dgm:spPr/>
      <dgm:t>
        <a:bodyPr/>
        <a:lstStyle/>
        <a:p>
          <a:endParaRPr lang="es-EC"/>
        </a:p>
      </dgm:t>
    </dgm:pt>
    <dgm:pt modelId="{40EAB3CA-3ACA-41F8-B272-2739545024EF}" type="pres">
      <dgm:prSet presAssocID="{7E74D48A-E284-4024-B8B0-323B78D19431}" presName="Name0" presStyleCnt="0">
        <dgm:presLayoutVars>
          <dgm:dir/>
          <dgm:resizeHandles val="exact"/>
        </dgm:presLayoutVars>
      </dgm:prSet>
      <dgm:spPr/>
    </dgm:pt>
    <dgm:pt modelId="{2D3ED824-3311-4552-965E-FE304673F5F2}" type="pres">
      <dgm:prSet presAssocID="{7E74D48A-E284-4024-B8B0-323B78D19431}" presName="fgShape" presStyleLbl="fgShp" presStyleIdx="0" presStyleCnt="1"/>
      <dgm:spPr/>
    </dgm:pt>
    <dgm:pt modelId="{3965DA12-6A00-46CD-B95F-9526F9A062CE}" type="pres">
      <dgm:prSet presAssocID="{7E74D48A-E284-4024-B8B0-323B78D19431}" presName="linComp" presStyleCnt="0"/>
      <dgm:spPr/>
    </dgm:pt>
    <dgm:pt modelId="{318055FB-2B03-447C-BE60-C80D78C6732E}" type="pres">
      <dgm:prSet presAssocID="{8B3FDF2E-50FE-4DFF-89BA-DE9BF8448DDF}" presName="compNode" presStyleCnt="0"/>
      <dgm:spPr/>
    </dgm:pt>
    <dgm:pt modelId="{9EA17676-9075-4665-A5FC-405D897412ED}" type="pres">
      <dgm:prSet presAssocID="{8B3FDF2E-50FE-4DFF-89BA-DE9BF8448DDF}" presName="bkgdShape" presStyleLbl="node1" presStyleIdx="0" presStyleCnt="5" custLinFactNeighborX="709" custLinFactNeighborY="-7028"/>
      <dgm:spPr/>
      <dgm:t>
        <a:bodyPr/>
        <a:lstStyle/>
        <a:p>
          <a:endParaRPr lang="es-EC"/>
        </a:p>
      </dgm:t>
    </dgm:pt>
    <dgm:pt modelId="{B2BAB710-524F-42EC-A847-E49DD093FC85}" type="pres">
      <dgm:prSet presAssocID="{8B3FDF2E-50FE-4DFF-89BA-DE9BF8448DDF}" presName="nodeTx" presStyleLbl="node1" presStyleIdx="0" presStyleCnt="5">
        <dgm:presLayoutVars>
          <dgm:bulletEnabled val="1"/>
        </dgm:presLayoutVars>
      </dgm:prSet>
      <dgm:spPr/>
      <dgm:t>
        <a:bodyPr/>
        <a:lstStyle/>
        <a:p>
          <a:endParaRPr lang="es-EC"/>
        </a:p>
      </dgm:t>
    </dgm:pt>
    <dgm:pt modelId="{4F60FCA7-DACB-43E3-8D45-E8CCA8E4C159}" type="pres">
      <dgm:prSet presAssocID="{8B3FDF2E-50FE-4DFF-89BA-DE9BF8448DDF}" presName="invisiNode" presStyleLbl="node1" presStyleIdx="0" presStyleCnt="5"/>
      <dgm:spPr/>
    </dgm:pt>
    <dgm:pt modelId="{B42C9236-BD43-44E6-B2E5-3710D1E849D8}" type="pres">
      <dgm:prSet presAssocID="{8B3FDF2E-50FE-4DFF-89BA-DE9BF8448DDF}" presName="imagNode" presStyleLbl="fgImgPlace1" presStyleIdx="0" presStyleCnt="5" custLinFactNeighborX="-2437"/>
      <dgm:spPr>
        <a:blipFill rotWithShape="1">
          <a:blip xmlns:r="http://schemas.openxmlformats.org/officeDocument/2006/relationships" r:embed="rId1"/>
          <a:stretch>
            <a:fillRect/>
          </a:stretch>
        </a:blipFill>
      </dgm:spPr>
    </dgm:pt>
    <dgm:pt modelId="{B0A65A76-C173-4E9A-9CBD-08F6CEBEBF41}" type="pres">
      <dgm:prSet presAssocID="{8F2ADAE6-6077-4AB3-A7D1-0DA0B0A062E7}" presName="sibTrans" presStyleLbl="sibTrans2D1" presStyleIdx="0" presStyleCnt="0"/>
      <dgm:spPr/>
      <dgm:t>
        <a:bodyPr/>
        <a:lstStyle/>
        <a:p>
          <a:endParaRPr lang="es-EC"/>
        </a:p>
      </dgm:t>
    </dgm:pt>
    <dgm:pt modelId="{95AF3E1A-FDA7-4B3F-BEB9-DC6A6EB4FB0C}" type="pres">
      <dgm:prSet presAssocID="{E877A3BC-08C4-45B6-B504-F3F9009DE27F}" presName="compNode" presStyleCnt="0"/>
      <dgm:spPr/>
    </dgm:pt>
    <dgm:pt modelId="{C56E0EF1-A6EF-4962-BDC4-22A41E1C93AF}" type="pres">
      <dgm:prSet presAssocID="{E877A3BC-08C4-45B6-B504-F3F9009DE27F}" presName="bkgdShape" presStyleLbl="node1" presStyleIdx="1" presStyleCnt="5" custLinFactNeighborX="1388" custLinFactNeighborY="1390"/>
      <dgm:spPr/>
      <dgm:t>
        <a:bodyPr/>
        <a:lstStyle/>
        <a:p>
          <a:endParaRPr lang="es-EC"/>
        </a:p>
      </dgm:t>
    </dgm:pt>
    <dgm:pt modelId="{DA900FD9-C515-49C9-B3BA-C5773692EE85}" type="pres">
      <dgm:prSet presAssocID="{E877A3BC-08C4-45B6-B504-F3F9009DE27F}" presName="nodeTx" presStyleLbl="node1" presStyleIdx="1" presStyleCnt="5">
        <dgm:presLayoutVars>
          <dgm:bulletEnabled val="1"/>
        </dgm:presLayoutVars>
      </dgm:prSet>
      <dgm:spPr/>
      <dgm:t>
        <a:bodyPr/>
        <a:lstStyle/>
        <a:p>
          <a:endParaRPr lang="es-EC"/>
        </a:p>
      </dgm:t>
    </dgm:pt>
    <dgm:pt modelId="{317547A3-F294-4647-96EA-94FD6C0FF57E}" type="pres">
      <dgm:prSet presAssocID="{E877A3BC-08C4-45B6-B504-F3F9009DE27F}" presName="invisiNode" presStyleLbl="node1" presStyleIdx="1" presStyleCnt="5"/>
      <dgm:spPr/>
    </dgm:pt>
    <dgm:pt modelId="{9C267819-2FB3-4370-9B9F-D5F7A4FB8FD9}" type="pres">
      <dgm:prSet presAssocID="{E877A3BC-08C4-45B6-B504-F3F9009DE27F}" presName="imagNode" presStyleLbl="fgImgPlace1" presStyleIdx="1" presStyleCnt="5"/>
      <dgm:spPr>
        <a:blipFill rotWithShape="1">
          <a:blip xmlns:r="http://schemas.openxmlformats.org/officeDocument/2006/relationships" r:embed="rId2"/>
          <a:stretch>
            <a:fillRect/>
          </a:stretch>
        </a:blipFill>
      </dgm:spPr>
    </dgm:pt>
    <dgm:pt modelId="{DC39D8D7-3AEB-4783-A3A2-4D6FDC6AB526}" type="pres">
      <dgm:prSet presAssocID="{94226A49-2845-401C-A372-FB1ECE649791}" presName="sibTrans" presStyleLbl="sibTrans2D1" presStyleIdx="0" presStyleCnt="0"/>
      <dgm:spPr/>
      <dgm:t>
        <a:bodyPr/>
        <a:lstStyle/>
        <a:p>
          <a:endParaRPr lang="es-EC"/>
        </a:p>
      </dgm:t>
    </dgm:pt>
    <dgm:pt modelId="{61C2B9BD-B41A-426E-8ACA-C68E7A6CD80E}" type="pres">
      <dgm:prSet presAssocID="{78D075F3-6824-434B-8DE9-FAD2AD810933}" presName="compNode" presStyleCnt="0"/>
      <dgm:spPr/>
    </dgm:pt>
    <dgm:pt modelId="{7134A840-D054-4FF4-8D7B-20CB0747E5B9}" type="pres">
      <dgm:prSet presAssocID="{78D075F3-6824-434B-8DE9-FAD2AD810933}" presName="bkgdShape" presStyleLbl="node1" presStyleIdx="2" presStyleCnt="5"/>
      <dgm:spPr/>
      <dgm:t>
        <a:bodyPr/>
        <a:lstStyle/>
        <a:p>
          <a:endParaRPr lang="es-EC"/>
        </a:p>
      </dgm:t>
    </dgm:pt>
    <dgm:pt modelId="{FFA840D8-7F2B-4425-8BE6-3338CAC53760}" type="pres">
      <dgm:prSet presAssocID="{78D075F3-6824-434B-8DE9-FAD2AD810933}" presName="nodeTx" presStyleLbl="node1" presStyleIdx="2" presStyleCnt="5">
        <dgm:presLayoutVars>
          <dgm:bulletEnabled val="1"/>
        </dgm:presLayoutVars>
      </dgm:prSet>
      <dgm:spPr/>
      <dgm:t>
        <a:bodyPr/>
        <a:lstStyle/>
        <a:p>
          <a:endParaRPr lang="es-EC"/>
        </a:p>
      </dgm:t>
    </dgm:pt>
    <dgm:pt modelId="{7AC4FFB0-29D6-4AEC-8BBC-EB3F31B1A335}" type="pres">
      <dgm:prSet presAssocID="{78D075F3-6824-434B-8DE9-FAD2AD810933}" presName="invisiNode" presStyleLbl="node1" presStyleIdx="2" presStyleCnt="5"/>
      <dgm:spPr/>
    </dgm:pt>
    <dgm:pt modelId="{D5F2EC98-1874-4686-8FAE-B445B302AE35}" type="pres">
      <dgm:prSet presAssocID="{78D075F3-6824-434B-8DE9-FAD2AD810933}" presName="imagNode" presStyleLbl="fgImgPlace1" presStyleIdx="2" presStyleCnt="5"/>
      <dgm:spPr>
        <a:blipFill rotWithShape="1">
          <a:blip xmlns:r="http://schemas.openxmlformats.org/officeDocument/2006/relationships" r:embed="rId3"/>
          <a:stretch>
            <a:fillRect/>
          </a:stretch>
        </a:blipFill>
      </dgm:spPr>
    </dgm:pt>
    <dgm:pt modelId="{FF461E24-9958-4E55-800C-E644A0DCDD79}" type="pres">
      <dgm:prSet presAssocID="{0F692C3A-5704-4948-AAE0-4296BA36D158}" presName="sibTrans" presStyleLbl="sibTrans2D1" presStyleIdx="0" presStyleCnt="0"/>
      <dgm:spPr/>
      <dgm:t>
        <a:bodyPr/>
        <a:lstStyle/>
        <a:p>
          <a:endParaRPr lang="es-EC"/>
        </a:p>
      </dgm:t>
    </dgm:pt>
    <dgm:pt modelId="{B197C6BC-07E0-4157-A437-5B5A0308AE8F}" type="pres">
      <dgm:prSet presAssocID="{E0CD865B-AB02-4656-BFE8-A1FD1A497B92}" presName="compNode" presStyleCnt="0"/>
      <dgm:spPr/>
    </dgm:pt>
    <dgm:pt modelId="{27326C9F-C568-4654-B5A2-F231D7ECA0E1}" type="pres">
      <dgm:prSet presAssocID="{E0CD865B-AB02-4656-BFE8-A1FD1A497B92}" presName="bkgdShape" presStyleLbl="node1" presStyleIdx="3" presStyleCnt="5"/>
      <dgm:spPr/>
      <dgm:t>
        <a:bodyPr/>
        <a:lstStyle/>
        <a:p>
          <a:endParaRPr lang="es-EC"/>
        </a:p>
      </dgm:t>
    </dgm:pt>
    <dgm:pt modelId="{FBDD76F4-6610-485E-9A3B-A5A781242CF7}" type="pres">
      <dgm:prSet presAssocID="{E0CD865B-AB02-4656-BFE8-A1FD1A497B92}" presName="nodeTx" presStyleLbl="node1" presStyleIdx="3" presStyleCnt="5">
        <dgm:presLayoutVars>
          <dgm:bulletEnabled val="1"/>
        </dgm:presLayoutVars>
      </dgm:prSet>
      <dgm:spPr/>
      <dgm:t>
        <a:bodyPr/>
        <a:lstStyle/>
        <a:p>
          <a:endParaRPr lang="es-EC"/>
        </a:p>
      </dgm:t>
    </dgm:pt>
    <dgm:pt modelId="{B92553B3-0B65-4A19-9428-B1A59B2BB035}" type="pres">
      <dgm:prSet presAssocID="{E0CD865B-AB02-4656-BFE8-A1FD1A497B92}" presName="invisiNode" presStyleLbl="node1" presStyleIdx="3" presStyleCnt="5"/>
      <dgm:spPr/>
    </dgm:pt>
    <dgm:pt modelId="{5804A9A0-9525-4B13-986A-E3C568E4FE04}" type="pres">
      <dgm:prSet presAssocID="{E0CD865B-AB02-4656-BFE8-A1FD1A497B92}" presName="imagNode" presStyleLbl="fgImgPlace1" presStyleIdx="3" presStyleCnt="5"/>
      <dgm:spPr>
        <a:blipFill rotWithShape="1">
          <a:blip xmlns:r="http://schemas.openxmlformats.org/officeDocument/2006/relationships" r:embed="rId4"/>
          <a:stretch>
            <a:fillRect/>
          </a:stretch>
        </a:blipFill>
      </dgm:spPr>
    </dgm:pt>
    <dgm:pt modelId="{EAD7BEA7-F5A8-4F67-A6B2-6B9F7D8AE8CC}" type="pres">
      <dgm:prSet presAssocID="{2029A02D-ECF1-446B-B40D-616CD6752434}" presName="sibTrans" presStyleLbl="sibTrans2D1" presStyleIdx="0" presStyleCnt="0"/>
      <dgm:spPr/>
      <dgm:t>
        <a:bodyPr/>
        <a:lstStyle/>
        <a:p>
          <a:endParaRPr lang="es-EC"/>
        </a:p>
      </dgm:t>
    </dgm:pt>
    <dgm:pt modelId="{FFDCF3AE-8661-4969-9AF7-CC5770B54CD3}" type="pres">
      <dgm:prSet presAssocID="{F48C3B89-38A0-4759-A076-E2B8E5FFDC14}" presName="compNode" presStyleCnt="0"/>
      <dgm:spPr/>
    </dgm:pt>
    <dgm:pt modelId="{F158A6FD-3A72-4D0D-B856-24E6D6B1A153}" type="pres">
      <dgm:prSet presAssocID="{F48C3B89-38A0-4759-A076-E2B8E5FFDC14}" presName="bkgdShape" presStyleLbl="node1" presStyleIdx="4" presStyleCnt="5"/>
      <dgm:spPr/>
      <dgm:t>
        <a:bodyPr/>
        <a:lstStyle/>
        <a:p>
          <a:endParaRPr lang="es-EC"/>
        </a:p>
      </dgm:t>
    </dgm:pt>
    <dgm:pt modelId="{584D7B43-7A5B-412C-9253-5D2721F230FC}" type="pres">
      <dgm:prSet presAssocID="{F48C3B89-38A0-4759-A076-E2B8E5FFDC14}" presName="nodeTx" presStyleLbl="node1" presStyleIdx="4" presStyleCnt="5">
        <dgm:presLayoutVars>
          <dgm:bulletEnabled val="1"/>
        </dgm:presLayoutVars>
      </dgm:prSet>
      <dgm:spPr/>
      <dgm:t>
        <a:bodyPr/>
        <a:lstStyle/>
        <a:p>
          <a:endParaRPr lang="es-EC"/>
        </a:p>
      </dgm:t>
    </dgm:pt>
    <dgm:pt modelId="{312502F6-6BDF-4062-B2A2-AC574E146D42}" type="pres">
      <dgm:prSet presAssocID="{F48C3B89-38A0-4759-A076-E2B8E5FFDC14}" presName="invisiNode" presStyleLbl="node1" presStyleIdx="4" presStyleCnt="5"/>
      <dgm:spPr/>
    </dgm:pt>
    <dgm:pt modelId="{9DFBB813-F9A1-42BB-A5E4-DB89C61ADE7B}" type="pres">
      <dgm:prSet presAssocID="{F48C3B89-38A0-4759-A076-E2B8E5FFDC14}" presName="imagNode" presStyleLbl="fgImgPlace1" presStyleIdx="4" presStyleCnt="5"/>
      <dgm:spPr>
        <a:blipFill rotWithShape="1">
          <a:blip xmlns:r="http://schemas.openxmlformats.org/officeDocument/2006/relationships" r:embed="rId5"/>
          <a:stretch>
            <a:fillRect/>
          </a:stretch>
        </a:blipFill>
      </dgm:spPr>
    </dgm:pt>
  </dgm:ptLst>
  <dgm:cxnLst>
    <dgm:cxn modelId="{63CB8A88-624B-4245-9012-7A462375C5B9}" type="presOf" srcId="{E0CD865B-AB02-4656-BFE8-A1FD1A497B92}" destId="{27326C9F-C568-4654-B5A2-F231D7ECA0E1}" srcOrd="0" destOrd="0" presId="urn:microsoft.com/office/officeart/2005/8/layout/hList7"/>
    <dgm:cxn modelId="{1958943B-3E7B-4E9C-B103-389B5404BEAA}" srcId="{7E74D48A-E284-4024-B8B0-323B78D19431}" destId="{E877A3BC-08C4-45B6-B504-F3F9009DE27F}" srcOrd="1" destOrd="0" parTransId="{33C99A60-7B4F-4DB5-B2EE-4BC019E73180}" sibTransId="{94226A49-2845-401C-A372-FB1ECE649791}"/>
    <dgm:cxn modelId="{A1B4EC66-E4CA-4B1A-8946-E8F5A6637FAD}" type="presOf" srcId="{8F2ADAE6-6077-4AB3-A7D1-0DA0B0A062E7}" destId="{B0A65A76-C173-4E9A-9CBD-08F6CEBEBF41}" srcOrd="0" destOrd="0" presId="urn:microsoft.com/office/officeart/2005/8/layout/hList7"/>
    <dgm:cxn modelId="{F1F7EF81-6DD5-474F-9B2B-581009F3B369}" srcId="{7E74D48A-E284-4024-B8B0-323B78D19431}" destId="{8B3FDF2E-50FE-4DFF-89BA-DE9BF8448DDF}" srcOrd="0" destOrd="0" parTransId="{A4CFAB17-0BB1-4DE7-9148-9A3C215A348A}" sibTransId="{8F2ADAE6-6077-4AB3-A7D1-0DA0B0A062E7}"/>
    <dgm:cxn modelId="{666AFAD4-DB11-4B66-B1AC-F6F1E94CAE49}" type="presOf" srcId="{E877A3BC-08C4-45B6-B504-F3F9009DE27F}" destId="{C56E0EF1-A6EF-4962-BDC4-22A41E1C93AF}" srcOrd="0" destOrd="0" presId="urn:microsoft.com/office/officeart/2005/8/layout/hList7"/>
    <dgm:cxn modelId="{E2495245-A2AD-4D8B-8C2F-20B0ADB82936}" type="presOf" srcId="{F48C3B89-38A0-4759-A076-E2B8E5FFDC14}" destId="{584D7B43-7A5B-412C-9253-5D2721F230FC}" srcOrd="1" destOrd="0" presId="urn:microsoft.com/office/officeart/2005/8/layout/hList7"/>
    <dgm:cxn modelId="{1AC33728-9603-4F58-AA69-FA372A99D883}" srcId="{7E74D48A-E284-4024-B8B0-323B78D19431}" destId="{F48C3B89-38A0-4759-A076-E2B8E5FFDC14}" srcOrd="4" destOrd="0" parTransId="{9BB843F0-0B9D-4D6C-B4A5-9B125EC878F1}" sibTransId="{A166D2FB-5299-4739-8C90-3375103B8FD1}"/>
    <dgm:cxn modelId="{6EF328D6-D64C-4720-899C-D0B11F15C805}" type="presOf" srcId="{2029A02D-ECF1-446B-B40D-616CD6752434}" destId="{EAD7BEA7-F5A8-4F67-A6B2-6B9F7D8AE8CC}" srcOrd="0" destOrd="0" presId="urn:microsoft.com/office/officeart/2005/8/layout/hList7"/>
    <dgm:cxn modelId="{77C0FBCF-9B11-4807-81D5-1C38A1F71137}" type="presOf" srcId="{E0CD865B-AB02-4656-BFE8-A1FD1A497B92}" destId="{FBDD76F4-6610-485E-9A3B-A5A781242CF7}" srcOrd="1" destOrd="0" presId="urn:microsoft.com/office/officeart/2005/8/layout/hList7"/>
    <dgm:cxn modelId="{E9A23441-4CEE-4814-8838-3A535A38C1FE}" type="presOf" srcId="{78D075F3-6824-434B-8DE9-FAD2AD810933}" destId="{FFA840D8-7F2B-4425-8BE6-3338CAC53760}" srcOrd="1" destOrd="0" presId="urn:microsoft.com/office/officeart/2005/8/layout/hList7"/>
    <dgm:cxn modelId="{1556D13F-223B-4A3A-A985-8ACDB965F170}" type="presOf" srcId="{0F692C3A-5704-4948-AAE0-4296BA36D158}" destId="{FF461E24-9958-4E55-800C-E644A0DCDD79}" srcOrd="0" destOrd="0" presId="urn:microsoft.com/office/officeart/2005/8/layout/hList7"/>
    <dgm:cxn modelId="{4EC27EBA-221D-476B-BF88-AE29AF851E75}" type="presOf" srcId="{E877A3BC-08C4-45B6-B504-F3F9009DE27F}" destId="{DA900FD9-C515-49C9-B3BA-C5773692EE85}" srcOrd="1" destOrd="0" presId="urn:microsoft.com/office/officeart/2005/8/layout/hList7"/>
    <dgm:cxn modelId="{24D3FC59-0063-4BC7-8DC1-A7848238ECAB}" type="presOf" srcId="{8B3FDF2E-50FE-4DFF-89BA-DE9BF8448DDF}" destId="{B2BAB710-524F-42EC-A847-E49DD093FC85}" srcOrd="1" destOrd="0" presId="urn:microsoft.com/office/officeart/2005/8/layout/hList7"/>
    <dgm:cxn modelId="{DEE0957B-CA32-4087-813C-E6BD004264B1}" type="presOf" srcId="{F48C3B89-38A0-4759-A076-E2B8E5FFDC14}" destId="{F158A6FD-3A72-4D0D-B856-24E6D6B1A153}" srcOrd="0" destOrd="0" presId="urn:microsoft.com/office/officeart/2005/8/layout/hList7"/>
    <dgm:cxn modelId="{F8771F6D-446E-4494-AF02-D9BE4B373151}" srcId="{7E74D48A-E284-4024-B8B0-323B78D19431}" destId="{E0CD865B-AB02-4656-BFE8-A1FD1A497B92}" srcOrd="3" destOrd="0" parTransId="{8286B51A-3D73-46F1-A66B-96A4143375AF}" sibTransId="{2029A02D-ECF1-446B-B40D-616CD6752434}"/>
    <dgm:cxn modelId="{3D88076F-1275-4583-A415-0BA131D63E10}" type="presOf" srcId="{94226A49-2845-401C-A372-FB1ECE649791}" destId="{DC39D8D7-3AEB-4783-A3A2-4D6FDC6AB526}" srcOrd="0" destOrd="0" presId="urn:microsoft.com/office/officeart/2005/8/layout/hList7"/>
    <dgm:cxn modelId="{EE6AC074-F7A9-4482-9F5C-D5269A4D81D7}" type="presOf" srcId="{8B3FDF2E-50FE-4DFF-89BA-DE9BF8448DDF}" destId="{9EA17676-9075-4665-A5FC-405D897412ED}" srcOrd="0" destOrd="0" presId="urn:microsoft.com/office/officeart/2005/8/layout/hList7"/>
    <dgm:cxn modelId="{1CB92129-1E0B-4B5B-9BA0-1AE1833F5F49}" srcId="{7E74D48A-E284-4024-B8B0-323B78D19431}" destId="{78D075F3-6824-434B-8DE9-FAD2AD810933}" srcOrd="2" destOrd="0" parTransId="{71CA3DEB-9604-4BB4-81BD-04BB03A5A290}" sibTransId="{0F692C3A-5704-4948-AAE0-4296BA36D158}"/>
    <dgm:cxn modelId="{FF27D2BC-5313-4495-9724-6F4A40EEB839}" type="presOf" srcId="{7E74D48A-E284-4024-B8B0-323B78D19431}" destId="{40EAB3CA-3ACA-41F8-B272-2739545024EF}" srcOrd="0" destOrd="0" presId="urn:microsoft.com/office/officeart/2005/8/layout/hList7"/>
    <dgm:cxn modelId="{4152C8D1-32A9-4EB1-B79B-477AFC881F15}" type="presOf" srcId="{78D075F3-6824-434B-8DE9-FAD2AD810933}" destId="{7134A840-D054-4FF4-8D7B-20CB0747E5B9}" srcOrd="0" destOrd="0" presId="urn:microsoft.com/office/officeart/2005/8/layout/hList7"/>
    <dgm:cxn modelId="{BB556BE6-E626-43CE-962B-17DA195C3B8F}" type="presParOf" srcId="{40EAB3CA-3ACA-41F8-B272-2739545024EF}" destId="{2D3ED824-3311-4552-965E-FE304673F5F2}" srcOrd="0" destOrd="0" presId="urn:microsoft.com/office/officeart/2005/8/layout/hList7"/>
    <dgm:cxn modelId="{18F74FD5-13EC-41CB-B95E-527B0576E5A7}" type="presParOf" srcId="{40EAB3CA-3ACA-41F8-B272-2739545024EF}" destId="{3965DA12-6A00-46CD-B95F-9526F9A062CE}" srcOrd="1" destOrd="0" presId="urn:microsoft.com/office/officeart/2005/8/layout/hList7"/>
    <dgm:cxn modelId="{2B165DA0-56D2-44FD-91A8-9884DEF75FE5}" type="presParOf" srcId="{3965DA12-6A00-46CD-B95F-9526F9A062CE}" destId="{318055FB-2B03-447C-BE60-C80D78C6732E}" srcOrd="0" destOrd="0" presId="urn:microsoft.com/office/officeart/2005/8/layout/hList7"/>
    <dgm:cxn modelId="{EE80A119-EC85-4829-B82D-E5C94CD8A588}" type="presParOf" srcId="{318055FB-2B03-447C-BE60-C80D78C6732E}" destId="{9EA17676-9075-4665-A5FC-405D897412ED}" srcOrd="0" destOrd="0" presId="urn:microsoft.com/office/officeart/2005/8/layout/hList7"/>
    <dgm:cxn modelId="{3FFBFF35-B3BA-49CD-B85F-8F8FF9B80BF5}" type="presParOf" srcId="{318055FB-2B03-447C-BE60-C80D78C6732E}" destId="{B2BAB710-524F-42EC-A847-E49DD093FC85}" srcOrd="1" destOrd="0" presId="urn:microsoft.com/office/officeart/2005/8/layout/hList7"/>
    <dgm:cxn modelId="{F993BD68-FC7C-492D-BEAA-C95943F6D5D2}" type="presParOf" srcId="{318055FB-2B03-447C-BE60-C80D78C6732E}" destId="{4F60FCA7-DACB-43E3-8D45-E8CCA8E4C159}" srcOrd="2" destOrd="0" presId="urn:microsoft.com/office/officeart/2005/8/layout/hList7"/>
    <dgm:cxn modelId="{6EE58CB6-33E4-4E59-A667-7A622A3AC895}" type="presParOf" srcId="{318055FB-2B03-447C-BE60-C80D78C6732E}" destId="{B42C9236-BD43-44E6-B2E5-3710D1E849D8}" srcOrd="3" destOrd="0" presId="urn:microsoft.com/office/officeart/2005/8/layout/hList7"/>
    <dgm:cxn modelId="{27CB13BC-58C2-4E67-A364-EA99FD200E2A}" type="presParOf" srcId="{3965DA12-6A00-46CD-B95F-9526F9A062CE}" destId="{B0A65A76-C173-4E9A-9CBD-08F6CEBEBF41}" srcOrd="1" destOrd="0" presId="urn:microsoft.com/office/officeart/2005/8/layout/hList7"/>
    <dgm:cxn modelId="{6C1AEE44-C6E0-4AE3-A572-338F5DE3B14D}" type="presParOf" srcId="{3965DA12-6A00-46CD-B95F-9526F9A062CE}" destId="{95AF3E1A-FDA7-4B3F-BEB9-DC6A6EB4FB0C}" srcOrd="2" destOrd="0" presId="urn:microsoft.com/office/officeart/2005/8/layout/hList7"/>
    <dgm:cxn modelId="{961FD91E-C3B4-4E13-95AC-DA8A218ACB83}" type="presParOf" srcId="{95AF3E1A-FDA7-4B3F-BEB9-DC6A6EB4FB0C}" destId="{C56E0EF1-A6EF-4962-BDC4-22A41E1C93AF}" srcOrd="0" destOrd="0" presId="urn:microsoft.com/office/officeart/2005/8/layout/hList7"/>
    <dgm:cxn modelId="{2FAF72C5-E66B-4CA7-9DF5-0AB93CB1C5A5}" type="presParOf" srcId="{95AF3E1A-FDA7-4B3F-BEB9-DC6A6EB4FB0C}" destId="{DA900FD9-C515-49C9-B3BA-C5773692EE85}" srcOrd="1" destOrd="0" presId="urn:microsoft.com/office/officeart/2005/8/layout/hList7"/>
    <dgm:cxn modelId="{40BD7571-23C6-470D-8564-C9F2F1967B7D}" type="presParOf" srcId="{95AF3E1A-FDA7-4B3F-BEB9-DC6A6EB4FB0C}" destId="{317547A3-F294-4647-96EA-94FD6C0FF57E}" srcOrd="2" destOrd="0" presId="urn:microsoft.com/office/officeart/2005/8/layout/hList7"/>
    <dgm:cxn modelId="{D2489827-2ABF-4BA0-B1A4-486C72C2668C}" type="presParOf" srcId="{95AF3E1A-FDA7-4B3F-BEB9-DC6A6EB4FB0C}" destId="{9C267819-2FB3-4370-9B9F-D5F7A4FB8FD9}" srcOrd="3" destOrd="0" presId="urn:microsoft.com/office/officeart/2005/8/layout/hList7"/>
    <dgm:cxn modelId="{5D7E3D2C-26FF-4DB9-980C-9366D1437A5F}" type="presParOf" srcId="{3965DA12-6A00-46CD-B95F-9526F9A062CE}" destId="{DC39D8D7-3AEB-4783-A3A2-4D6FDC6AB526}" srcOrd="3" destOrd="0" presId="urn:microsoft.com/office/officeart/2005/8/layout/hList7"/>
    <dgm:cxn modelId="{A5BD2847-9901-4A11-8DC6-9AABF67BD719}" type="presParOf" srcId="{3965DA12-6A00-46CD-B95F-9526F9A062CE}" destId="{61C2B9BD-B41A-426E-8ACA-C68E7A6CD80E}" srcOrd="4" destOrd="0" presId="urn:microsoft.com/office/officeart/2005/8/layout/hList7"/>
    <dgm:cxn modelId="{8CFEF988-A50F-4167-ADF3-52676A6C126B}" type="presParOf" srcId="{61C2B9BD-B41A-426E-8ACA-C68E7A6CD80E}" destId="{7134A840-D054-4FF4-8D7B-20CB0747E5B9}" srcOrd="0" destOrd="0" presId="urn:microsoft.com/office/officeart/2005/8/layout/hList7"/>
    <dgm:cxn modelId="{5BDD4380-9FF4-403E-A105-212C221F8236}" type="presParOf" srcId="{61C2B9BD-B41A-426E-8ACA-C68E7A6CD80E}" destId="{FFA840D8-7F2B-4425-8BE6-3338CAC53760}" srcOrd="1" destOrd="0" presId="urn:microsoft.com/office/officeart/2005/8/layout/hList7"/>
    <dgm:cxn modelId="{11D0ECF3-2C93-415D-8E97-C7F4241AB5AD}" type="presParOf" srcId="{61C2B9BD-B41A-426E-8ACA-C68E7A6CD80E}" destId="{7AC4FFB0-29D6-4AEC-8BBC-EB3F31B1A335}" srcOrd="2" destOrd="0" presId="urn:microsoft.com/office/officeart/2005/8/layout/hList7"/>
    <dgm:cxn modelId="{770C08BD-CD40-482C-B76E-600997FCA568}" type="presParOf" srcId="{61C2B9BD-B41A-426E-8ACA-C68E7A6CD80E}" destId="{D5F2EC98-1874-4686-8FAE-B445B302AE35}" srcOrd="3" destOrd="0" presId="urn:microsoft.com/office/officeart/2005/8/layout/hList7"/>
    <dgm:cxn modelId="{38295AAC-45AF-48F5-BB4D-12726B1E35E1}" type="presParOf" srcId="{3965DA12-6A00-46CD-B95F-9526F9A062CE}" destId="{FF461E24-9958-4E55-800C-E644A0DCDD79}" srcOrd="5" destOrd="0" presId="urn:microsoft.com/office/officeart/2005/8/layout/hList7"/>
    <dgm:cxn modelId="{EEB7540E-2002-4FB5-8451-4CC697B11E98}" type="presParOf" srcId="{3965DA12-6A00-46CD-B95F-9526F9A062CE}" destId="{B197C6BC-07E0-4157-A437-5B5A0308AE8F}" srcOrd="6" destOrd="0" presId="urn:microsoft.com/office/officeart/2005/8/layout/hList7"/>
    <dgm:cxn modelId="{AA34FA5E-773B-40C1-8AAB-856B1107D661}" type="presParOf" srcId="{B197C6BC-07E0-4157-A437-5B5A0308AE8F}" destId="{27326C9F-C568-4654-B5A2-F231D7ECA0E1}" srcOrd="0" destOrd="0" presId="urn:microsoft.com/office/officeart/2005/8/layout/hList7"/>
    <dgm:cxn modelId="{75C6D1CF-B1EF-4DF1-AEA4-988ACF4B0F6A}" type="presParOf" srcId="{B197C6BC-07E0-4157-A437-5B5A0308AE8F}" destId="{FBDD76F4-6610-485E-9A3B-A5A781242CF7}" srcOrd="1" destOrd="0" presId="urn:microsoft.com/office/officeart/2005/8/layout/hList7"/>
    <dgm:cxn modelId="{AAEA0D61-A02C-4216-9F53-AEDF8877247B}" type="presParOf" srcId="{B197C6BC-07E0-4157-A437-5B5A0308AE8F}" destId="{B92553B3-0B65-4A19-9428-B1A59B2BB035}" srcOrd="2" destOrd="0" presId="urn:microsoft.com/office/officeart/2005/8/layout/hList7"/>
    <dgm:cxn modelId="{0B07BDA8-82B1-4B0E-B4FF-C4021657EEEA}" type="presParOf" srcId="{B197C6BC-07E0-4157-A437-5B5A0308AE8F}" destId="{5804A9A0-9525-4B13-986A-E3C568E4FE04}" srcOrd="3" destOrd="0" presId="urn:microsoft.com/office/officeart/2005/8/layout/hList7"/>
    <dgm:cxn modelId="{DCE5CE34-2746-42EE-B4E5-F27492F9772E}" type="presParOf" srcId="{3965DA12-6A00-46CD-B95F-9526F9A062CE}" destId="{EAD7BEA7-F5A8-4F67-A6B2-6B9F7D8AE8CC}" srcOrd="7" destOrd="0" presId="urn:microsoft.com/office/officeart/2005/8/layout/hList7"/>
    <dgm:cxn modelId="{8A3FC769-DA47-45BE-BA27-D5F2B376D20A}" type="presParOf" srcId="{3965DA12-6A00-46CD-B95F-9526F9A062CE}" destId="{FFDCF3AE-8661-4969-9AF7-CC5770B54CD3}" srcOrd="8" destOrd="0" presId="urn:microsoft.com/office/officeart/2005/8/layout/hList7"/>
    <dgm:cxn modelId="{154955CB-1F61-4F08-9A60-19E3032FF0FA}" type="presParOf" srcId="{FFDCF3AE-8661-4969-9AF7-CC5770B54CD3}" destId="{F158A6FD-3A72-4D0D-B856-24E6D6B1A153}" srcOrd="0" destOrd="0" presId="urn:microsoft.com/office/officeart/2005/8/layout/hList7"/>
    <dgm:cxn modelId="{3A6873DA-BA94-48D8-9E17-9FD8C12798A7}" type="presParOf" srcId="{FFDCF3AE-8661-4969-9AF7-CC5770B54CD3}" destId="{584D7B43-7A5B-412C-9253-5D2721F230FC}" srcOrd="1" destOrd="0" presId="urn:microsoft.com/office/officeart/2005/8/layout/hList7"/>
    <dgm:cxn modelId="{BF7F2C81-982D-4FA6-A91B-1E15ECF8FA75}" type="presParOf" srcId="{FFDCF3AE-8661-4969-9AF7-CC5770B54CD3}" destId="{312502F6-6BDF-4062-B2A2-AC574E146D42}" srcOrd="2" destOrd="0" presId="urn:microsoft.com/office/officeart/2005/8/layout/hList7"/>
    <dgm:cxn modelId="{8FCFD988-4B8C-4E32-A758-3D1787C3F5B6}" type="presParOf" srcId="{FFDCF3AE-8661-4969-9AF7-CC5770B54CD3}" destId="{9DFBB813-F9A1-42BB-A5E4-DB89C61ADE7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CF54AF-689B-404D-A2FD-3F753B041CF6}" type="doc">
      <dgm:prSet loTypeId="urn:microsoft.com/office/officeart/2005/8/layout/radial3" loCatId="cycle" qsTypeId="urn:microsoft.com/office/officeart/2005/8/quickstyle/3d1" qsCatId="3D" csTypeId="urn:microsoft.com/office/officeart/2005/8/colors/accent1_2" csCatId="accent1" phldr="1"/>
      <dgm:spPr/>
      <dgm:t>
        <a:bodyPr/>
        <a:lstStyle/>
        <a:p>
          <a:endParaRPr lang="es-EC"/>
        </a:p>
      </dgm:t>
    </dgm:pt>
    <dgm:pt modelId="{C8A9E383-5581-4194-BB51-39A06365DA82}">
      <dgm:prSet phldrT="[Texto]"/>
      <dgm:spPr/>
      <dgm:t>
        <a:bodyPr/>
        <a:lstStyle/>
        <a:p>
          <a:r>
            <a:rPr lang="es-EC" dirty="0" smtClean="0"/>
            <a:t>PLATAFORMAS</a:t>
          </a:r>
          <a:endParaRPr lang="es-EC" dirty="0"/>
        </a:p>
      </dgm:t>
    </dgm:pt>
    <dgm:pt modelId="{F7B3CDED-17E6-4621-A6CC-FD7074575A5D}" type="parTrans" cxnId="{D73B8BF3-5C3C-4FBC-9F4B-4A0F8AA770E2}">
      <dgm:prSet/>
      <dgm:spPr/>
      <dgm:t>
        <a:bodyPr/>
        <a:lstStyle/>
        <a:p>
          <a:endParaRPr lang="es-EC"/>
        </a:p>
      </dgm:t>
    </dgm:pt>
    <dgm:pt modelId="{60ED49B3-47A3-4F07-83F3-6376A3F8A1C7}" type="sibTrans" cxnId="{D73B8BF3-5C3C-4FBC-9F4B-4A0F8AA770E2}">
      <dgm:prSet/>
      <dgm:spPr/>
      <dgm:t>
        <a:bodyPr/>
        <a:lstStyle/>
        <a:p>
          <a:endParaRPr lang="es-EC"/>
        </a:p>
      </dgm:t>
    </dgm:pt>
    <dgm:pt modelId="{D30522EC-297F-48FF-AE1F-3135EDBD2AD0}">
      <dgm:prSet phldrT="[Texto]"/>
      <dgm:spPr/>
      <dgm:t>
        <a:bodyPr/>
        <a:lstStyle/>
        <a:p>
          <a:r>
            <a:rPr lang="es-EC" dirty="0" smtClean="0"/>
            <a:t>Introducción</a:t>
          </a:r>
          <a:endParaRPr lang="es-EC" dirty="0"/>
        </a:p>
      </dgm:t>
    </dgm:pt>
    <dgm:pt modelId="{8091AFBB-CD06-4EBF-9EDE-FFCAF6963B35}" type="parTrans" cxnId="{5DA7FE52-6BD9-4A28-A59A-C0C638F2452F}">
      <dgm:prSet/>
      <dgm:spPr/>
      <dgm:t>
        <a:bodyPr/>
        <a:lstStyle/>
        <a:p>
          <a:endParaRPr lang="es-EC"/>
        </a:p>
      </dgm:t>
    </dgm:pt>
    <dgm:pt modelId="{E8C4A308-E899-4F9F-ABEB-5CC4E4334AED}" type="sibTrans" cxnId="{5DA7FE52-6BD9-4A28-A59A-C0C638F2452F}">
      <dgm:prSet/>
      <dgm:spPr/>
      <dgm:t>
        <a:bodyPr/>
        <a:lstStyle/>
        <a:p>
          <a:endParaRPr lang="es-EC"/>
        </a:p>
      </dgm:t>
    </dgm:pt>
    <dgm:pt modelId="{F62B8A93-9DA4-4C0B-AEA3-31B0785E4AC9}">
      <dgm:prSet phldrT="[Texto]"/>
      <dgm:spPr/>
      <dgm:t>
        <a:bodyPr/>
        <a:lstStyle/>
        <a:p>
          <a:r>
            <a:rPr lang="es-EC" dirty="0" smtClean="0"/>
            <a:t>Ciclo de vida</a:t>
          </a:r>
          <a:endParaRPr lang="es-EC" dirty="0"/>
        </a:p>
      </dgm:t>
    </dgm:pt>
    <dgm:pt modelId="{C840169C-FF58-483E-8CF1-6DE87E7DF56D}" type="parTrans" cxnId="{D21C494A-0618-4D1F-BD07-4A02059D9860}">
      <dgm:prSet/>
      <dgm:spPr/>
      <dgm:t>
        <a:bodyPr/>
        <a:lstStyle/>
        <a:p>
          <a:endParaRPr lang="es-EC"/>
        </a:p>
      </dgm:t>
    </dgm:pt>
    <dgm:pt modelId="{0E924D0F-F1CF-4056-A931-B84DC3A77325}" type="sibTrans" cxnId="{D21C494A-0618-4D1F-BD07-4A02059D9860}">
      <dgm:prSet/>
      <dgm:spPr/>
      <dgm:t>
        <a:bodyPr/>
        <a:lstStyle/>
        <a:p>
          <a:endParaRPr lang="es-EC"/>
        </a:p>
      </dgm:t>
    </dgm:pt>
    <dgm:pt modelId="{6E97D70D-C18D-48F2-A5CA-034ACD44EBE9}">
      <dgm:prSet phldrT="[Texto]"/>
      <dgm:spPr/>
      <dgm:t>
        <a:bodyPr/>
        <a:lstStyle/>
        <a:p>
          <a:r>
            <a:rPr lang="es-EC" dirty="0" smtClean="0"/>
            <a:t>Arquitectura</a:t>
          </a:r>
          <a:endParaRPr lang="es-EC" dirty="0"/>
        </a:p>
      </dgm:t>
    </dgm:pt>
    <dgm:pt modelId="{B54F8B1B-4AC7-4174-AEBB-9392672F501C}" type="parTrans" cxnId="{1AE7BA58-5784-4B7C-8808-8C7669F0CEBF}">
      <dgm:prSet/>
      <dgm:spPr/>
      <dgm:t>
        <a:bodyPr/>
        <a:lstStyle/>
        <a:p>
          <a:endParaRPr lang="es-EC"/>
        </a:p>
      </dgm:t>
    </dgm:pt>
    <dgm:pt modelId="{73B4A55B-A15D-4DC5-9670-B2E491F78EDD}" type="sibTrans" cxnId="{1AE7BA58-5784-4B7C-8808-8C7669F0CEBF}">
      <dgm:prSet/>
      <dgm:spPr/>
      <dgm:t>
        <a:bodyPr/>
        <a:lstStyle/>
        <a:p>
          <a:endParaRPr lang="es-EC"/>
        </a:p>
      </dgm:t>
    </dgm:pt>
    <dgm:pt modelId="{C645D688-D472-4969-81D2-690D7D9091C9}">
      <dgm:prSet phldrT="[Texto]"/>
      <dgm:spPr/>
      <dgm:t>
        <a:bodyPr/>
        <a:lstStyle/>
        <a:p>
          <a:r>
            <a:rPr lang="es-EC" dirty="0" smtClean="0"/>
            <a:t>Características y ventajas</a:t>
          </a:r>
          <a:endParaRPr lang="es-EC" dirty="0"/>
        </a:p>
      </dgm:t>
    </dgm:pt>
    <dgm:pt modelId="{F734E87E-F585-4B83-914C-AA4B17395DB5}" type="parTrans" cxnId="{9EB811B8-D5C1-4E22-A2F1-F69008D19142}">
      <dgm:prSet/>
      <dgm:spPr/>
      <dgm:t>
        <a:bodyPr/>
        <a:lstStyle/>
        <a:p>
          <a:endParaRPr lang="es-EC"/>
        </a:p>
      </dgm:t>
    </dgm:pt>
    <dgm:pt modelId="{D5ECDADE-8CB7-4EEC-B31E-D4B76E52D510}" type="sibTrans" cxnId="{9EB811B8-D5C1-4E22-A2F1-F69008D19142}">
      <dgm:prSet/>
      <dgm:spPr/>
      <dgm:t>
        <a:bodyPr/>
        <a:lstStyle/>
        <a:p>
          <a:endParaRPr lang="es-EC"/>
        </a:p>
      </dgm:t>
    </dgm:pt>
    <dgm:pt modelId="{717650A5-AD49-44F4-826C-37274483C94B}" type="pres">
      <dgm:prSet presAssocID="{22CF54AF-689B-404D-A2FD-3F753B041CF6}" presName="composite" presStyleCnt="0">
        <dgm:presLayoutVars>
          <dgm:chMax val="1"/>
          <dgm:dir/>
          <dgm:resizeHandles val="exact"/>
        </dgm:presLayoutVars>
      </dgm:prSet>
      <dgm:spPr/>
      <dgm:t>
        <a:bodyPr/>
        <a:lstStyle/>
        <a:p>
          <a:endParaRPr lang="es-EC"/>
        </a:p>
      </dgm:t>
    </dgm:pt>
    <dgm:pt modelId="{22923210-8059-4D32-AAFF-1238765CAE1B}" type="pres">
      <dgm:prSet presAssocID="{22CF54AF-689B-404D-A2FD-3F753B041CF6}" presName="radial" presStyleCnt="0">
        <dgm:presLayoutVars>
          <dgm:animLvl val="ctr"/>
        </dgm:presLayoutVars>
      </dgm:prSet>
      <dgm:spPr/>
    </dgm:pt>
    <dgm:pt modelId="{33ABD46E-F0AA-4028-9278-BCDC03CC4930}" type="pres">
      <dgm:prSet presAssocID="{C8A9E383-5581-4194-BB51-39A06365DA82}" presName="centerShape" presStyleLbl="vennNode1" presStyleIdx="0" presStyleCnt="5"/>
      <dgm:spPr/>
      <dgm:t>
        <a:bodyPr/>
        <a:lstStyle/>
        <a:p>
          <a:endParaRPr lang="es-EC"/>
        </a:p>
      </dgm:t>
    </dgm:pt>
    <dgm:pt modelId="{1DD858E0-A565-4C78-BB0C-42B4F45441A2}" type="pres">
      <dgm:prSet presAssocID="{D30522EC-297F-48FF-AE1F-3135EDBD2AD0}" presName="node" presStyleLbl="vennNode1" presStyleIdx="1" presStyleCnt="5" custScaleX="130958">
        <dgm:presLayoutVars>
          <dgm:bulletEnabled val="1"/>
        </dgm:presLayoutVars>
      </dgm:prSet>
      <dgm:spPr/>
      <dgm:t>
        <a:bodyPr/>
        <a:lstStyle/>
        <a:p>
          <a:endParaRPr lang="es-EC"/>
        </a:p>
      </dgm:t>
    </dgm:pt>
    <dgm:pt modelId="{57EDBAB3-63AE-4485-970D-E435D711D64F}" type="pres">
      <dgm:prSet presAssocID="{F62B8A93-9DA4-4C0B-AEA3-31B0785E4AC9}" presName="node" presStyleLbl="vennNode1" presStyleIdx="2" presStyleCnt="5" custScaleX="193462" custRadScaleRad="134173" custRadScaleInc="-1380">
        <dgm:presLayoutVars>
          <dgm:bulletEnabled val="1"/>
        </dgm:presLayoutVars>
      </dgm:prSet>
      <dgm:spPr/>
      <dgm:t>
        <a:bodyPr/>
        <a:lstStyle/>
        <a:p>
          <a:endParaRPr lang="es-EC"/>
        </a:p>
      </dgm:t>
    </dgm:pt>
    <dgm:pt modelId="{9E63DBFB-63FB-4FA1-B7E5-D03CD147127B}" type="pres">
      <dgm:prSet presAssocID="{6E97D70D-C18D-48F2-A5CA-034ACD44EBE9}" presName="node" presStyleLbl="vennNode1" presStyleIdx="3" presStyleCnt="5" custScaleX="186665">
        <dgm:presLayoutVars>
          <dgm:bulletEnabled val="1"/>
        </dgm:presLayoutVars>
      </dgm:prSet>
      <dgm:spPr/>
      <dgm:t>
        <a:bodyPr/>
        <a:lstStyle/>
        <a:p>
          <a:endParaRPr lang="es-EC"/>
        </a:p>
      </dgm:t>
    </dgm:pt>
    <dgm:pt modelId="{2EF689EF-7895-4E49-9979-7C78D01489BE}" type="pres">
      <dgm:prSet presAssocID="{C645D688-D472-4969-81D2-690D7D9091C9}" presName="node" presStyleLbl="vennNode1" presStyleIdx="4" presStyleCnt="5" custScaleX="202778" custScaleY="101820" custRadScaleRad="135373" custRadScaleInc="1039">
        <dgm:presLayoutVars>
          <dgm:bulletEnabled val="1"/>
        </dgm:presLayoutVars>
      </dgm:prSet>
      <dgm:spPr/>
      <dgm:t>
        <a:bodyPr/>
        <a:lstStyle/>
        <a:p>
          <a:endParaRPr lang="es-EC"/>
        </a:p>
      </dgm:t>
    </dgm:pt>
  </dgm:ptLst>
  <dgm:cxnLst>
    <dgm:cxn modelId="{9EB811B8-D5C1-4E22-A2F1-F69008D19142}" srcId="{C8A9E383-5581-4194-BB51-39A06365DA82}" destId="{C645D688-D472-4969-81D2-690D7D9091C9}" srcOrd="3" destOrd="0" parTransId="{F734E87E-F585-4B83-914C-AA4B17395DB5}" sibTransId="{D5ECDADE-8CB7-4EEC-B31E-D4B76E52D510}"/>
    <dgm:cxn modelId="{46548939-1115-433F-B362-9BF03A3DDB7E}" type="presOf" srcId="{C8A9E383-5581-4194-BB51-39A06365DA82}" destId="{33ABD46E-F0AA-4028-9278-BCDC03CC4930}" srcOrd="0" destOrd="0" presId="urn:microsoft.com/office/officeart/2005/8/layout/radial3"/>
    <dgm:cxn modelId="{1AE7BA58-5784-4B7C-8808-8C7669F0CEBF}" srcId="{C8A9E383-5581-4194-BB51-39A06365DA82}" destId="{6E97D70D-C18D-48F2-A5CA-034ACD44EBE9}" srcOrd="2" destOrd="0" parTransId="{B54F8B1B-4AC7-4174-AEBB-9392672F501C}" sibTransId="{73B4A55B-A15D-4DC5-9670-B2E491F78EDD}"/>
    <dgm:cxn modelId="{5DA7FE52-6BD9-4A28-A59A-C0C638F2452F}" srcId="{C8A9E383-5581-4194-BB51-39A06365DA82}" destId="{D30522EC-297F-48FF-AE1F-3135EDBD2AD0}" srcOrd="0" destOrd="0" parTransId="{8091AFBB-CD06-4EBF-9EDE-FFCAF6963B35}" sibTransId="{E8C4A308-E899-4F9F-ABEB-5CC4E4334AED}"/>
    <dgm:cxn modelId="{81ADDAA7-59A4-40A7-93B8-7E205C951BCB}" type="presOf" srcId="{D30522EC-297F-48FF-AE1F-3135EDBD2AD0}" destId="{1DD858E0-A565-4C78-BB0C-42B4F45441A2}" srcOrd="0" destOrd="0" presId="urn:microsoft.com/office/officeart/2005/8/layout/radial3"/>
    <dgm:cxn modelId="{54C941F1-2D2C-4581-A3C1-97675F007C34}" type="presOf" srcId="{22CF54AF-689B-404D-A2FD-3F753B041CF6}" destId="{717650A5-AD49-44F4-826C-37274483C94B}" srcOrd="0" destOrd="0" presId="urn:microsoft.com/office/officeart/2005/8/layout/radial3"/>
    <dgm:cxn modelId="{863E0D8B-9967-4471-A1C8-8A205C6E8BB6}" type="presOf" srcId="{F62B8A93-9DA4-4C0B-AEA3-31B0785E4AC9}" destId="{57EDBAB3-63AE-4485-970D-E435D711D64F}" srcOrd="0" destOrd="0" presId="urn:microsoft.com/office/officeart/2005/8/layout/radial3"/>
    <dgm:cxn modelId="{D73B8BF3-5C3C-4FBC-9F4B-4A0F8AA770E2}" srcId="{22CF54AF-689B-404D-A2FD-3F753B041CF6}" destId="{C8A9E383-5581-4194-BB51-39A06365DA82}" srcOrd="0" destOrd="0" parTransId="{F7B3CDED-17E6-4621-A6CC-FD7074575A5D}" sibTransId="{60ED49B3-47A3-4F07-83F3-6376A3F8A1C7}"/>
    <dgm:cxn modelId="{2B982A23-661E-46CA-A273-407A52FC3A3E}" type="presOf" srcId="{6E97D70D-C18D-48F2-A5CA-034ACD44EBE9}" destId="{9E63DBFB-63FB-4FA1-B7E5-D03CD147127B}" srcOrd="0" destOrd="0" presId="urn:microsoft.com/office/officeart/2005/8/layout/radial3"/>
    <dgm:cxn modelId="{FDDC0510-BD19-4A15-9114-264AEE98CC5A}" type="presOf" srcId="{C645D688-D472-4969-81D2-690D7D9091C9}" destId="{2EF689EF-7895-4E49-9979-7C78D01489BE}" srcOrd="0" destOrd="0" presId="urn:microsoft.com/office/officeart/2005/8/layout/radial3"/>
    <dgm:cxn modelId="{D21C494A-0618-4D1F-BD07-4A02059D9860}" srcId="{C8A9E383-5581-4194-BB51-39A06365DA82}" destId="{F62B8A93-9DA4-4C0B-AEA3-31B0785E4AC9}" srcOrd="1" destOrd="0" parTransId="{C840169C-FF58-483E-8CF1-6DE87E7DF56D}" sibTransId="{0E924D0F-F1CF-4056-A931-B84DC3A77325}"/>
    <dgm:cxn modelId="{BFFE9B15-6368-4048-B1A4-14D608AF225D}" type="presParOf" srcId="{717650A5-AD49-44F4-826C-37274483C94B}" destId="{22923210-8059-4D32-AAFF-1238765CAE1B}" srcOrd="0" destOrd="0" presId="urn:microsoft.com/office/officeart/2005/8/layout/radial3"/>
    <dgm:cxn modelId="{7EEF267A-47EA-4BC8-B392-C7A397CA49EE}" type="presParOf" srcId="{22923210-8059-4D32-AAFF-1238765CAE1B}" destId="{33ABD46E-F0AA-4028-9278-BCDC03CC4930}" srcOrd="0" destOrd="0" presId="urn:microsoft.com/office/officeart/2005/8/layout/radial3"/>
    <dgm:cxn modelId="{5877D498-59DC-4EC5-A25C-9CF85E6F889A}" type="presParOf" srcId="{22923210-8059-4D32-AAFF-1238765CAE1B}" destId="{1DD858E0-A565-4C78-BB0C-42B4F45441A2}" srcOrd="1" destOrd="0" presId="urn:microsoft.com/office/officeart/2005/8/layout/radial3"/>
    <dgm:cxn modelId="{05EAAED8-1707-4908-B70B-18139EAD2FE6}" type="presParOf" srcId="{22923210-8059-4D32-AAFF-1238765CAE1B}" destId="{57EDBAB3-63AE-4485-970D-E435D711D64F}" srcOrd="2" destOrd="0" presId="urn:microsoft.com/office/officeart/2005/8/layout/radial3"/>
    <dgm:cxn modelId="{91D247D4-D0BA-4E25-89BD-D77D284F0B06}" type="presParOf" srcId="{22923210-8059-4D32-AAFF-1238765CAE1B}" destId="{9E63DBFB-63FB-4FA1-B7E5-D03CD147127B}" srcOrd="3" destOrd="0" presId="urn:microsoft.com/office/officeart/2005/8/layout/radial3"/>
    <dgm:cxn modelId="{2D418D77-E60F-4955-81C0-3E7AA0A70EA3}" type="presParOf" srcId="{22923210-8059-4D32-AAFF-1238765CAE1B}" destId="{2EF689EF-7895-4E49-9979-7C78D01489BE}"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D638CA-73B7-4241-A70D-8715DCF0C6A7}"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s-EC"/>
        </a:p>
      </dgm:t>
    </dgm:pt>
    <dgm:pt modelId="{7DEA6C67-908C-4783-84E3-1BB9F0FF4198}">
      <dgm:prSet phldrT="[Texto]" custT="1"/>
      <dgm:spPr/>
      <dgm:t>
        <a:bodyPr/>
        <a:lstStyle/>
        <a:p>
          <a:r>
            <a:rPr lang="es-EC" sz="1000" dirty="0" smtClean="0"/>
            <a:t>Bonita </a:t>
          </a:r>
          <a:r>
            <a:rPr lang="es-EC" sz="1000" dirty="0" err="1" smtClean="0"/>
            <a:t>Execution</a:t>
          </a:r>
          <a:r>
            <a:rPr lang="es-EC" sz="1000" dirty="0" smtClean="0"/>
            <a:t> </a:t>
          </a:r>
          <a:r>
            <a:rPr lang="es-EC" sz="1000" dirty="0" err="1" smtClean="0"/>
            <a:t>Engine</a:t>
          </a:r>
          <a:endParaRPr lang="es-EC" sz="1000" dirty="0"/>
        </a:p>
      </dgm:t>
    </dgm:pt>
    <dgm:pt modelId="{716DBC1C-610C-4F0B-BFF2-449E7E91D7D0}" type="parTrans" cxnId="{1735B646-BDFE-413A-9C29-4D9C3BA5156F}">
      <dgm:prSet/>
      <dgm:spPr/>
      <dgm:t>
        <a:bodyPr/>
        <a:lstStyle/>
        <a:p>
          <a:endParaRPr lang="es-EC"/>
        </a:p>
      </dgm:t>
    </dgm:pt>
    <dgm:pt modelId="{868FFAAD-D023-49BB-8D82-F95366C8A833}" type="sibTrans" cxnId="{1735B646-BDFE-413A-9C29-4D9C3BA5156F}">
      <dgm:prSet/>
      <dgm:spPr/>
      <dgm:t>
        <a:bodyPr/>
        <a:lstStyle/>
        <a:p>
          <a:endParaRPr lang="es-EC"/>
        </a:p>
      </dgm:t>
    </dgm:pt>
    <dgm:pt modelId="{CC944D8E-9B9C-4841-A244-B3E8D2405F08}">
      <dgm:prSet phldrT="[Texto]"/>
      <dgm:spPr/>
      <dgm:t>
        <a:bodyPr/>
        <a:lstStyle/>
        <a:p>
          <a:r>
            <a:rPr lang="es-EC" dirty="0" smtClean="0"/>
            <a:t>Es el motor de este BPMS cuyas funciones son la conexión, despliegue y ejecución de los procesos existentes.</a:t>
          </a:r>
          <a:endParaRPr lang="es-EC" dirty="0"/>
        </a:p>
      </dgm:t>
    </dgm:pt>
    <dgm:pt modelId="{EF9D70DC-B5B0-4C52-9E79-07605330784A}" type="parTrans" cxnId="{BC93EF7A-75E1-4AA5-BAD6-B63CF54D85A7}">
      <dgm:prSet/>
      <dgm:spPr/>
      <dgm:t>
        <a:bodyPr/>
        <a:lstStyle/>
        <a:p>
          <a:endParaRPr lang="es-EC"/>
        </a:p>
      </dgm:t>
    </dgm:pt>
    <dgm:pt modelId="{BA02EAC3-B62A-424E-89AD-09E29D256D89}" type="sibTrans" cxnId="{BC93EF7A-75E1-4AA5-BAD6-B63CF54D85A7}">
      <dgm:prSet/>
      <dgm:spPr/>
      <dgm:t>
        <a:bodyPr/>
        <a:lstStyle/>
        <a:p>
          <a:endParaRPr lang="es-EC"/>
        </a:p>
      </dgm:t>
    </dgm:pt>
    <dgm:pt modelId="{AD449D46-9D4D-47D9-8B2E-638B3CC99453}">
      <dgm:prSet phldrT="[Texto]"/>
      <dgm:spPr/>
      <dgm:t>
        <a:bodyPr/>
        <a:lstStyle/>
        <a:p>
          <a:r>
            <a:rPr lang="es-EC" dirty="0" smtClean="0"/>
            <a:t>Bonita </a:t>
          </a:r>
          <a:r>
            <a:rPr lang="es-EC" dirty="0" err="1" smtClean="0"/>
            <a:t>Form</a:t>
          </a:r>
          <a:r>
            <a:rPr lang="es-EC" dirty="0" smtClean="0"/>
            <a:t> </a:t>
          </a:r>
          <a:r>
            <a:rPr lang="es-EC" dirty="0" err="1" smtClean="0"/>
            <a:t>Builder</a:t>
          </a:r>
          <a:endParaRPr lang="es-EC" dirty="0"/>
        </a:p>
      </dgm:t>
    </dgm:pt>
    <dgm:pt modelId="{491C5490-BE20-430F-86AF-B68615827B9D}" type="parTrans" cxnId="{AE7E4A39-A066-4516-A6AB-F825EA2FF841}">
      <dgm:prSet/>
      <dgm:spPr/>
      <dgm:t>
        <a:bodyPr/>
        <a:lstStyle/>
        <a:p>
          <a:endParaRPr lang="es-EC"/>
        </a:p>
      </dgm:t>
    </dgm:pt>
    <dgm:pt modelId="{5755837F-D274-411C-BD66-5CEC30D14901}" type="sibTrans" cxnId="{AE7E4A39-A066-4516-A6AB-F825EA2FF841}">
      <dgm:prSet/>
      <dgm:spPr/>
      <dgm:t>
        <a:bodyPr/>
        <a:lstStyle/>
        <a:p>
          <a:endParaRPr lang="es-EC"/>
        </a:p>
      </dgm:t>
    </dgm:pt>
    <dgm:pt modelId="{18B996A2-A7CB-48F0-8918-3BA7D455A71A}">
      <dgm:prSet phldrT="[Texto]"/>
      <dgm:spPr/>
      <dgm:t>
        <a:bodyPr/>
        <a:lstStyle/>
        <a:p>
          <a:r>
            <a:rPr lang="es-EC" dirty="0" smtClean="0"/>
            <a:t>Muestra los formularios de cada uno de los procesos a los usuarios finales de la aplicación</a:t>
          </a:r>
          <a:endParaRPr lang="es-EC" dirty="0"/>
        </a:p>
      </dgm:t>
    </dgm:pt>
    <dgm:pt modelId="{4973D73F-ED66-4B96-9728-87591C9E5E83}" type="parTrans" cxnId="{5B4113E2-5077-40C1-9943-F384DE9B1DF4}">
      <dgm:prSet/>
      <dgm:spPr/>
      <dgm:t>
        <a:bodyPr/>
        <a:lstStyle/>
        <a:p>
          <a:endParaRPr lang="es-EC"/>
        </a:p>
      </dgm:t>
    </dgm:pt>
    <dgm:pt modelId="{C733BBB3-89DB-4B78-979D-B4CDA5DDA7EE}" type="sibTrans" cxnId="{5B4113E2-5077-40C1-9943-F384DE9B1DF4}">
      <dgm:prSet/>
      <dgm:spPr/>
      <dgm:t>
        <a:bodyPr/>
        <a:lstStyle/>
        <a:p>
          <a:endParaRPr lang="es-EC"/>
        </a:p>
      </dgm:t>
    </dgm:pt>
    <dgm:pt modelId="{46328326-4A67-4154-A2B9-FB327EFEB103}">
      <dgm:prSet phldrT="[Texto]"/>
      <dgm:spPr/>
      <dgm:t>
        <a:bodyPr/>
        <a:lstStyle/>
        <a:p>
          <a:r>
            <a:rPr lang="es-EC" dirty="0" smtClean="0"/>
            <a:t>Bonita </a:t>
          </a:r>
          <a:r>
            <a:rPr lang="es-EC" dirty="0" err="1" smtClean="0"/>
            <a:t>User</a:t>
          </a:r>
          <a:r>
            <a:rPr lang="es-EC" dirty="0" smtClean="0"/>
            <a:t> XP</a:t>
          </a:r>
          <a:endParaRPr lang="es-EC" dirty="0"/>
        </a:p>
      </dgm:t>
    </dgm:pt>
    <dgm:pt modelId="{122F671A-B5BD-4890-978C-93D7A472EFEF}" type="parTrans" cxnId="{269A5EB2-8714-4653-B7B6-867D86658CAE}">
      <dgm:prSet/>
      <dgm:spPr/>
      <dgm:t>
        <a:bodyPr/>
        <a:lstStyle/>
        <a:p>
          <a:endParaRPr lang="es-EC"/>
        </a:p>
      </dgm:t>
    </dgm:pt>
    <dgm:pt modelId="{0CC261B8-37EE-4EEA-88FA-ABD1D1ACD3FA}" type="sibTrans" cxnId="{269A5EB2-8714-4653-B7B6-867D86658CAE}">
      <dgm:prSet/>
      <dgm:spPr/>
      <dgm:t>
        <a:bodyPr/>
        <a:lstStyle/>
        <a:p>
          <a:endParaRPr lang="es-EC"/>
        </a:p>
      </dgm:t>
    </dgm:pt>
    <dgm:pt modelId="{711FE0A0-0AE1-409A-8E5B-AC8C9F0846B9}">
      <dgm:prSet phldrT="[Texto]"/>
      <dgm:spPr/>
      <dgm:t>
        <a:bodyPr/>
        <a:lstStyle/>
        <a:p>
          <a:r>
            <a:rPr lang="es-EC" dirty="0" smtClean="0"/>
            <a:t>Se encarga de la administración de los procesos BPM desplegados permitiendo el seguimiento de cada uno de los procesos</a:t>
          </a:r>
          <a:endParaRPr lang="es-EC" dirty="0"/>
        </a:p>
      </dgm:t>
    </dgm:pt>
    <dgm:pt modelId="{F0937C2E-2BC1-4D73-977F-6288F135FA89}" type="parTrans" cxnId="{AADA8240-74F8-4DE5-B64D-E829F530D179}">
      <dgm:prSet/>
      <dgm:spPr/>
      <dgm:t>
        <a:bodyPr/>
        <a:lstStyle/>
        <a:p>
          <a:endParaRPr lang="es-EC"/>
        </a:p>
      </dgm:t>
    </dgm:pt>
    <dgm:pt modelId="{180CFBB2-5B28-49F3-B529-3A7A0E555D9E}" type="sibTrans" cxnId="{AADA8240-74F8-4DE5-B64D-E829F530D179}">
      <dgm:prSet/>
      <dgm:spPr/>
      <dgm:t>
        <a:bodyPr/>
        <a:lstStyle/>
        <a:p>
          <a:endParaRPr lang="es-EC"/>
        </a:p>
      </dgm:t>
    </dgm:pt>
    <dgm:pt modelId="{B56B8517-6BB8-45BE-BDD4-86ADFF935235}">
      <dgm:prSet phldrT="[Texto]"/>
      <dgm:spPr/>
      <dgm:t>
        <a:bodyPr/>
        <a:lstStyle/>
        <a:p>
          <a:r>
            <a:rPr lang="es-EC" dirty="0" smtClean="0"/>
            <a:t>Bonita Studio</a:t>
          </a:r>
          <a:endParaRPr lang="es-EC" dirty="0"/>
        </a:p>
      </dgm:t>
    </dgm:pt>
    <dgm:pt modelId="{723A4299-0B55-48C0-8DC9-870A49A5E91C}" type="parTrans" cxnId="{F179F1A4-3B0F-46E1-ACC1-79BFC208E4E3}">
      <dgm:prSet/>
      <dgm:spPr/>
      <dgm:t>
        <a:bodyPr/>
        <a:lstStyle/>
        <a:p>
          <a:endParaRPr lang="es-EC"/>
        </a:p>
      </dgm:t>
    </dgm:pt>
    <dgm:pt modelId="{2F629A45-CF40-4A2C-886D-33DC2EA593CF}" type="sibTrans" cxnId="{F179F1A4-3B0F-46E1-ACC1-79BFC208E4E3}">
      <dgm:prSet/>
      <dgm:spPr/>
      <dgm:t>
        <a:bodyPr/>
        <a:lstStyle/>
        <a:p>
          <a:endParaRPr lang="es-EC"/>
        </a:p>
      </dgm:t>
    </dgm:pt>
    <dgm:pt modelId="{0F5E7764-DCA9-4F24-AC86-1E5E994624B7}">
      <dgm:prSet/>
      <dgm:spPr/>
      <dgm:t>
        <a:bodyPr/>
        <a:lstStyle/>
        <a:p>
          <a:endParaRPr lang="es-EC" dirty="0"/>
        </a:p>
      </dgm:t>
    </dgm:pt>
    <dgm:pt modelId="{326550A0-E624-46AF-8C31-7735B6C2EFAA}" type="parTrans" cxnId="{8B6C46C9-98E8-4005-80C1-B9EC395E0D22}">
      <dgm:prSet/>
      <dgm:spPr/>
      <dgm:t>
        <a:bodyPr/>
        <a:lstStyle/>
        <a:p>
          <a:endParaRPr lang="es-EC"/>
        </a:p>
      </dgm:t>
    </dgm:pt>
    <dgm:pt modelId="{32EDF634-F33C-4B40-9523-B56D4ADB495D}" type="sibTrans" cxnId="{8B6C46C9-98E8-4005-80C1-B9EC395E0D22}">
      <dgm:prSet/>
      <dgm:spPr/>
      <dgm:t>
        <a:bodyPr/>
        <a:lstStyle/>
        <a:p>
          <a:endParaRPr lang="es-EC"/>
        </a:p>
      </dgm:t>
    </dgm:pt>
    <dgm:pt modelId="{E6E315A1-6B8F-40B9-9BF6-EAEA488FDD22}">
      <dgm:prSet/>
      <dgm:spPr/>
      <dgm:t>
        <a:bodyPr/>
        <a:lstStyle/>
        <a:p>
          <a:r>
            <a:rPr lang="es-EC" dirty="0" smtClean="0"/>
            <a:t>Es la parte gráfica del BPMS que se encarga del diseño y modelo de los procesos</a:t>
          </a:r>
          <a:endParaRPr lang="es-EC" dirty="0"/>
        </a:p>
      </dgm:t>
    </dgm:pt>
    <dgm:pt modelId="{ADD1D7A5-2E42-4A3A-A959-48F5E4192D6E}" type="parTrans" cxnId="{126A3A4A-F126-486D-ADDF-3D1D3863E321}">
      <dgm:prSet/>
      <dgm:spPr/>
      <dgm:t>
        <a:bodyPr/>
        <a:lstStyle/>
        <a:p>
          <a:endParaRPr lang="es-EC"/>
        </a:p>
      </dgm:t>
    </dgm:pt>
    <dgm:pt modelId="{CBE22466-E124-4ACA-B572-DF85D3E32AC1}" type="sibTrans" cxnId="{126A3A4A-F126-486D-ADDF-3D1D3863E321}">
      <dgm:prSet/>
      <dgm:spPr/>
      <dgm:t>
        <a:bodyPr/>
        <a:lstStyle/>
        <a:p>
          <a:endParaRPr lang="es-EC"/>
        </a:p>
      </dgm:t>
    </dgm:pt>
    <dgm:pt modelId="{0BA26CF9-2B40-4EFE-AD53-CD0BD12B6A42}" type="pres">
      <dgm:prSet presAssocID="{B6D638CA-73B7-4241-A70D-8715DCF0C6A7}" presName="linearFlow" presStyleCnt="0">
        <dgm:presLayoutVars>
          <dgm:dir/>
          <dgm:animLvl val="lvl"/>
          <dgm:resizeHandles val="exact"/>
        </dgm:presLayoutVars>
      </dgm:prSet>
      <dgm:spPr/>
      <dgm:t>
        <a:bodyPr/>
        <a:lstStyle/>
        <a:p>
          <a:endParaRPr lang="es-EC"/>
        </a:p>
      </dgm:t>
    </dgm:pt>
    <dgm:pt modelId="{E62A00EA-9F8A-47E1-96D8-7A24D1BA3972}" type="pres">
      <dgm:prSet presAssocID="{7DEA6C67-908C-4783-84E3-1BB9F0FF4198}" presName="composite" presStyleCnt="0"/>
      <dgm:spPr/>
    </dgm:pt>
    <dgm:pt modelId="{8A9CAED1-CA28-4F7B-B377-54E7582F0FCF}" type="pres">
      <dgm:prSet presAssocID="{7DEA6C67-908C-4783-84E3-1BB9F0FF4198}" presName="parentText" presStyleLbl="alignNode1" presStyleIdx="0" presStyleCnt="4">
        <dgm:presLayoutVars>
          <dgm:chMax val="1"/>
          <dgm:bulletEnabled val="1"/>
        </dgm:presLayoutVars>
      </dgm:prSet>
      <dgm:spPr/>
      <dgm:t>
        <a:bodyPr/>
        <a:lstStyle/>
        <a:p>
          <a:endParaRPr lang="es-EC"/>
        </a:p>
      </dgm:t>
    </dgm:pt>
    <dgm:pt modelId="{16EB8F1C-DBA9-4121-A3D6-81EB1651CAB6}" type="pres">
      <dgm:prSet presAssocID="{7DEA6C67-908C-4783-84E3-1BB9F0FF4198}" presName="descendantText" presStyleLbl="alignAcc1" presStyleIdx="0" presStyleCnt="4" custLinFactNeighborX="369" custLinFactNeighborY="-8170">
        <dgm:presLayoutVars>
          <dgm:bulletEnabled val="1"/>
        </dgm:presLayoutVars>
      </dgm:prSet>
      <dgm:spPr/>
      <dgm:t>
        <a:bodyPr/>
        <a:lstStyle/>
        <a:p>
          <a:endParaRPr lang="es-EC"/>
        </a:p>
      </dgm:t>
    </dgm:pt>
    <dgm:pt modelId="{BBA2ACA2-1240-462E-82AC-B58478EBAE76}" type="pres">
      <dgm:prSet presAssocID="{868FFAAD-D023-49BB-8D82-F95366C8A833}" presName="sp" presStyleCnt="0"/>
      <dgm:spPr/>
    </dgm:pt>
    <dgm:pt modelId="{76B09F1E-F3BE-408D-A6A2-72042FD67FF1}" type="pres">
      <dgm:prSet presAssocID="{B56B8517-6BB8-45BE-BDD4-86ADFF935235}" presName="composite" presStyleCnt="0"/>
      <dgm:spPr/>
    </dgm:pt>
    <dgm:pt modelId="{0A544719-7026-40EC-9E2D-991890583404}" type="pres">
      <dgm:prSet presAssocID="{B56B8517-6BB8-45BE-BDD4-86ADFF935235}" presName="parentText" presStyleLbl="alignNode1" presStyleIdx="1" presStyleCnt="4">
        <dgm:presLayoutVars>
          <dgm:chMax val="1"/>
          <dgm:bulletEnabled val="1"/>
        </dgm:presLayoutVars>
      </dgm:prSet>
      <dgm:spPr/>
      <dgm:t>
        <a:bodyPr/>
        <a:lstStyle/>
        <a:p>
          <a:endParaRPr lang="es-EC"/>
        </a:p>
      </dgm:t>
    </dgm:pt>
    <dgm:pt modelId="{1384330D-2DDD-4809-840C-E828760E7C0A}" type="pres">
      <dgm:prSet presAssocID="{B56B8517-6BB8-45BE-BDD4-86ADFF935235}" presName="descendantText" presStyleLbl="alignAcc1" presStyleIdx="1" presStyleCnt="4">
        <dgm:presLayoutVars>
          <dgm:bulletEnabled val="1"/>
        </dgm:presLayoutVars>
      </dgm:prSet>
      <dgm:spPr/>
      <dgm:t>
        <a:bodyPr/>
        <a:lstStyle/>
        <a:p>
          <a:endParaRPr lang="es-EC"/>
        </a:p>
      </dgm:t>
    </dgm:pt>
    <dgm:pt modelId="{9D4F4D8E-E754-4ACE-A0F1-5B944039FD24}" type="pres">
      <dgm:prSet presAssocID="{2F629A45-CF40-4A2C-886D-33DC2EA593CF}" presName="sp" presStyleCnt="0"/>
      <dgm:spPr/>
    </dgm:pt>
    <dgm:pt modelId="{7EBCD60B-3657-4EB0-A21E-242109190679}" type="pres">
      <dgm:prSet presAssocID="{AD449D46-9D4D-47D9-8B2E-638B3CC99453}" presName="composite" presStyleCnt="0"/>
      <dgm:spPr/>
    </dgm:pt>
    <dgm:pt modelId="{A91B45F2-90F8-4401-9057-8582C63993F7}" type="pres">
      <dgm:prSet presAssocID="{AD449D46-9D4D-47D9-8B2E-638B3CC99453}" presName="parentText" presStyleLbl="alignNode1" presStyleIdx="2" presStyleCnt="4">
        <dgm:presLayoutVars>
          <dgm:chMax val="1"/>
          <dgm:bulletEnabled val="1"/>
        </dgm:presLayoutVars>
      </dgm:prSet>
      <dgm:spPr/>
      <dgm:t>
        <a:bodyPr/>
        <a:lstStyle/>
        <a:p>
          <a:endParaRPr lang="es-EC"/>
        </a:p>
      </dgm:t>
    </dgm:pt>
    <dgm:pt modelId="{A968EA91-90EC-4EF9-9208-FB9FF01F155D}" type="pres">
      <dgm:prSet presAssocID="{AD449D46-9D4D-47D9-8B2E-638B3CC99453}" presName="descendantText" presStyleLbl="alignAcc1" presStyleIdx="2" presStyleCnt="4">
        <dgm:presLayoutVars>
          <dgm:bulletEnabled val="1"/>
        </dgm:presLayoutVars>
      </dgm:prSet>
      <dgm:spPr/>
      <dgm:t>
        <a:bodyPr/>
        <a:lstStyle/>
        <a:p>
          <a:endParaRPr lang="es-EC"/>
        </a:p>
      </dgm:t>
    </dgm:pt>
    <dgm:pt modelId="{B4BC23A2-C594-4AE1-BD96-F93D85C5C0F7}" type="pres">
      <dgm:prSet presAssocID="{5755837F-D274-411C-BD66-5CEC30D14901}" presName="sp" presStyleCnt="0"/>
      <dgm:spPr/>
    </dgm:pt>
    <dgm:pt modelId="{353A7B56-E2D9-42CE-88AB-CA9DC5611480}" type="pres">
      <dgm:prSet presAssocID="{46328326-4A67-4154-A2B9-FB327EFEB103}" presName="composite" presStyleCnt="0"/>
      <dgm:spPr/>
    </dgm:pt>
    <dgm:pt modelId="{0B217191-98CA-4166-B1A0-0199E07BBB55}" type="pres">
      <dgm:prSet presAssocID="{46328326-4A67-4154-A2B9-FB327EFEB103}" presName="parentText" presStyleLbl="alignNode1" presStyleIdx="3" presStyleCnt="4">
        <dgm:presLayoutVars>
          <dgm:chMax val="1"/>
          <dgm:bulletEnabled val="1"/>
        </dgm:presLayoutVars>
      </dgm:prSet>
      <dgm:spPr/>
      <dgm:t>
        <a:bodyPr/>
        <a:lstStyle/>
        <a:p>
          <a:endParaRPr lang="es-EC"/>
        </a:p>
      </dgm:t>
    </dgm:pt>
    <dgm:pt modelId="{B8E4FF43-59ED-4CDA-A386-A2EAA03495D3}" type="pres">
      <dgm:prSet presAssocID="{46328326-4A67-4154-A2B9-FB327EFEB103}" presName="descendantText" presStyleLbl="alignAcc1" presStyleIdx="3" presStyleCnt="4">
        <dgm:presLayoutVars>
          <dgm:bulletEnabled val="1"/>
        </dgm:presLayoutVars>
      </dgm:prSet>
      <dgm:spPr/>
      <dgm:t>
        <a:bodyPr/>
        <a:lstStyle/>
        <a:p>
          <a:endParaRPr lang="es-EC"/>
        </a:p>
      </dgm:t>
    </dgm:pt>
  </dgm:ptLst>
  <dgm:cxnLst>
    <dgm:cxn modelId="{F179F1A4-3B0F-46E1-ACC1-79BFC208E4E3}" srcId="{B6D638CA-73B7-4241-A70D-8715DCF0C6A7}" destId="{B56B8517-6BB8-45BE-BDD4-86ADFF935235}" srcOrd="1" destOrd="0" parTransId="{723A4299-0B55-48C0-8DC9-870A49A5E91C}" sibTransId="{2F629A45-CF40-4A2C-886D-33DC2EA593CF}"/>
    <dgm:cxn modelId="{269A5EB2-8714-4653-B7B6-867D86658CAE}" srcId="{B6D638CA-73B7-4241-A70D-8715DCF0C6A7}" destId="{46328326-4A67-4154-A2B9-FB327EFEB103}" srcOrd="3" destOrd="0" parTransId="{122F671A-B5BD-4890-978C-93D7A472EFEF}" sibTransId="{0CC261B8-37EE-4EEA-88FA-ABD1D1ACD3FA}"/>
    <dgm:cxn modelId="{D574BBC5-A3F1-4A2F-B5CE-1E2F395D4BA0}" type="presOf" srcId="{46328326-4A67-4154-A2B9-FB327EFEB103}" destId="{0B217191-98CA-4166-B1A0-0199E07BBB55}" srcOrd="0" destOrd="0" presId="urn:microsoft.com/office/officeart/2005/8/layout/chevron2"/>
    <dgm:cxn modelId="{A89BECA6-8D94-4029-8287-F3ACA0BA80D6}" type="presOf" srcId="{B56B8517-6BB8-45BE-BDD4-86ADFF935235}" destId="{0A544719-7026-40EC-9E2D-991890583404}" srcOrd="0" destOrd="0" presId="urn:microsoft.com/office/officeart/2005/8/layout/chevron2"/>
    <dgm:cxn modelId="{AADA8240-74F8-4DE5-B64D-E829F530D179}" srcId="{46328326-4A67-4154-A2B9-FB327EFEB103}" destId="{711FE0A0-0AE1-409A-8E5B-AC8C9F0846B9}" srcOrd="0" destOrd="0" parTransId="{F0937C2E-2BC1-4D73-977F-6288F135FA89}" sibTransId="{180CFBB2-5B28-49F3-B529-3A7A0E555D9E}"/>
    <dgm:cxn modelId="{87997BA0-9049-4620-966D-E902C5AE377B}" type="presOf" srcId="{0F5E7764-DCA9-4F24-AC86-1E5E994624B7}" destId="{1384330D-2DDD-4809-840C-E828760E7C0A}" srcOrd="0" destOrd="0" presId="urn:microsoft.com/office/officeart/2005/8/layout/chevron2"/>
    <dgm:cxn modelId="{AE7E4A39-A066-4516-A6AB-F825EA2FF841}" srcId="{B6D638CA-73B7-4241-A70D-8715DCF0C6A7}" destId="{AD449D46-9D4D-47D9-8B2E-638B3CC99453}" srcOrd="2" destOrd="0" parTransId="{491C5490-BE20-430F-86AF-B68615827B9D}" sibTransId="{5755837F-D274-411C-BD66-5CEC30D14901}"/>
    <dgm:cxn modelId="{88110BC1-2FEE-4462-97E5-42C18B81F848}" type="presOf" srcId="{7DEA6C67-908C-4783-84E3-1BB9F0FF4198}" destId="{8A9CAED1-CA28-4F7B-B377-54E7582F0FCF}" srcOrd="0" destOrd="0" presId="urn:microsoft.com/office/officeart/2005/8/layout/chevron2"/>
    <dgm:cxn modelId="{4D614C2F-10C6-4094-9A13-5810BD4182A5}" type="presOf" srcId="{18B996A2-A7CB-48F0-8918-3BA7D455A71A}" destId="{A968EA91-90EC-4EF9-9208-FB9FF01F155D}" srcOrd="0" destOrd="0" presId="urn:microsoft.com/office/officeart/2005/8/layout/chevron2"/>
    <dgm:cxn modelId="{BC93EF7A-75E1-4AA5-BAD6-B63CF54D85A7}" srcId="{7DEA6C67-908C-4783-84E3-1BB9F0FF4198}" destId="{CC944D8E-9B9C-4841-A244-B3E8D2405F08}" srcOrd="0" destOrd="0" parTransId="{EF9D70DC-B5B0-4C52-9E79-07605330784A}" sibTransId="{BA02EAC3-B62A-424E-89AD-09E29D256D89}"/>
    <dgm:cxn modelId="{5B4113E2-5077-40C1-9943-F384DE9B1DF4}" srcId="{AD449D46-9D4D-47D9-8B2E-638B3CC99453}" destId="{18B996A2-A7CB-48F0-8918-3BA7D455A71A}" srcOrd="0" destOrd="0" parTransId="{4973D73F-ED66-4B96-9728-87591C9E5E83}" sibTransId="{C733BBB3-89DB-4B78-979D-B4CDA5DDA7EE}"/>
    <dgm:cxn modelId="{126A3A4A-F126-486D-ADDF-3D1D3863E321}" srcId="{B56B8517-6BB8-45BE-BDD4-86ADFF935235}" destId="{E6E315A1-6B8F-40B9-9BF6-EAEA488FDD22}" srcOrd="1" destOrd="0" parTransId="{ADD1D7A5-2E42-4A3A-A959-48F5E4192D6E}" sibTransId="{CBE22466-E124-4ACA-B572-DF85D3E32AC1}"/>
    <dgm:cxn modelId="{DEE5CE5C-F72C-4817-BF61-274A3F04CFAB}" type="presOf" srcId="{711FE0A0-0AE1-409A-8E5B-AC8C9F0846B9}" destId="{B8E4FF43-59ED-4CDA-A386-A2EAA03495D3}" srcOrd="0" destOrd="0" presId="urn:microsoft.com/office/officeart/2005/8/layout/chevron2"/>
    <dgm:cxn modelId="{7B05855D-5B11-48EC-A0FC-52FA98C25B52}" type="presOf" srcId="{E6E315A1-6B8F-40B9-9BF6-EAEA488FDD22}" destId="{1384330D-2DDD-4809-840C-E828760E7C0A}" srcOrd="0" destOrd="1" presId="urn:microsoft.com/office/officeart/2005/8/layout/chevron2"/>
    <dgm:cxn modelId="{23DE4BFE-AE29-4EE3-8519-0260BEC8C79F}" type="presOf" srcId="{CC944D8E-9B9C-4841-A244-B3E8D2405F08}" destId="{16EB8F1C-DBA9-4121-A3D6-81EB1651CAB6}" srcOrd="0" destOrd="0" presId="urn:microsoft.com/office/officeart/2005/8/layout/chevron2"/>
    <dgm:cxn modelId="{8B6C46C9-98E8-4005-80C1-B9EC395E0D22}" srcId="{B56B8517-6BB8-45BE-BDD4-86ADFF935235}" destId="{0F5E7764-DCA9-4F24-AC86-1E5E994624B7}" srcOrd="0" destOrd="0" parTransId="{326550A0-E624-46AF-8C31-7735B6C2EFAA}" sibTransId="{32EDF634-F33C-4B40-9523-B56D4ADB495D}"/>
    <dgm:cxn modelId="{18960B9D-0168-43CE-A8D8-B8D1CE874223}" type="presOf" srcId="{AD449D46-9D4D-47D9-8B2E-638B3CC99453}" destId="{A91B45F2-90F8-4401-9057-8582C63993F7}" srcOrd="0" destOrd="0" presId="urn:microsoft.com/office/officeart/2005/8/layout/chevron2"/>
    <dgm:cxn modelId="{1735B646-BDFE-413A-9C29-4D9C3BA5156F}" srcId="{B6D638CA-73B7-4241-A70D-8715DCF0C6A7}" destId="{7DEA6C67-908C-4783-84E3-1BB9F0FF4198}" srcOrd="0" destOrd="0" parTransId="{716DBC1C-610C-4F0B-BFF2-449E7E91D7D0}" sibTransId="{868FFAAD-D023-49BB-8D82-F95366C8A833}"/>
    <dgm:cxn modelId="{9E3609F8-278E-48EA-89DD-5B95F19E521B}" type="presOf" srcId="{B6D638CA-73B7-4241-A70D-8715DCF0C6A7}" destId="{0BA26CF9-2B40-4EFE-AD53-CD0BD12B6A42}" srcOrd="0" destOrd="0" presId="urn:microsoft.com/office/officeart/2005/8/layout/chevron2"/>
    <dgm:cxn modelId="{6DEC9103-BA3C-4C6F-BAA7-7ADF6AF88A69}" type="presParOf" srcId="{0BA26CF9-2B40-4EFE-AD53-CD0BD12B6A42}" destId="{E62A00EA-9F8A-47E1-96D8-7A24D1BA3972}" srcOrd="0" destOrd="0" presId="urn:microsoft.com/office/officeart/2005/8/layout/chevron2"/>
    <dgm:cxn modelId="{AEAADE6A-F9E4-43EC-82F4-1349DEBCA01B}" type="presParOf" srcId="{E62A00EA-9F8A-47E1-96D8-7A24D1BA3972}" destId="{8A9CAED1-CA28-4F7B-B377-54E7582F0FCF}" srcOrd="0" destOrd="0" presId="urn:microsoft.com/office/officeart/2005/8/layout/chevron2"/>
    <dgm:cxn modelId="{2D32520B-5534-4943-8655-371FE40FC0BE}" type="presParOf" srcId="{E62A00EA-9F8A-47E1-96D8-7A24D1BA3972}" destId="{16EB8F1C-DBA9-4121-A3D6-81EB1651CAB6}" srcOrd="1" destOrd="0" presId="urn:microsoft.com/office/officeart/2005/8/layout/chevron2"/>
    <dgm:cxn modelId="{E2DB3329-E80E-4BD6-BE70-0C672EF99F8E}" type="presParOf" srcId="{0BA26CF9-2B40-4EFE-AD53-CD0BD12B6A42}" destId="{BBA2ACA2-1240-462E-82AC-B58478EBAE76}" srcOrd="1" destOrd="0" presId="urn:microsoft.com/office/officeart/2005/8/layout/chevron2"/>
    <dgm:cxn modelId="{AC5C367E-E36B-4103-8E8D-F07C6E26A901}" type="presParOf" srcId="{0BA26CF9-2B40-4EFE-AD53-CD0BD12B6A42}" destId="{76B09F1E-F3BE-408D-A6A2-72042FD67FF1}" srcOrd="2" destOrd="0" presId="urn:microsoft.com/office/officeart/2005/8/layout/chevron2"/>
    <dgm:cxn modelId="{74C7F8EA-D643-4243-9643-24366AEB8C8C}" type="presParOf" srcId="{76B09F1E-F3BE-408D-A6A2-72042FD67FF1}" destId="{0A544719-7026-40EC-9E2D-991890583404}" srcOrd="0" destOrd="0" presId="urn:microsoft.com/office/officeart/2005/8/layout/chevron2"/>
    <dgm:cxn modelId="{6089B09F-C9D2-439A-BDEF-C9DE7D9C9037}" type="presParOf" srcId="{76B09F1E-F3BE-408D-A6A2-72042FD67FF1}" destId="{1384330D-2DDD-4809-840C-E828760E7C0A}" srcOrd="1" destOrd="0" presId="urn:microsoft.com/office/officeart/2005/8/layout/chevron2"/>
    <dgm:cxn modelId="{984098D2-EAC1-4EF7-A230-3CCA550153C1}" type="presParOf" srcId="{0BA26CF9-2B40-4EFE-AD53-CD0BD12B6A42}" destId="{9D4F4D8E-E754-4ACE-A0F1-5B944039FD24}" srcOrd="3" destOrd="0" presId="urn:microsoft.com/office/officeart/2005/8/layout/chevron2"/>
    <dgm:cxn modelId="{EA0701C4-695A-48C0-B8BF-110E327DF8C1}" type="presParOf" srcId="{0BA26CF9-2B40-4EFE-AD53-CD0BD12B6A42}" destId="{7EBCD60B-3657-4EB0-A21E-242109190679}" srcOrd="4" destOrd="0" presId="urn:microsoft.com/office/officeart/2005/8/layout/chevron2"/>
    <dgm:cxn modelId="{3B4DEBD5-9B46-4481-A872-21E9ED72D0F3}" type="presParOf" srcId="{7EBCD60B-3657-4EB0-A21E-242109190679}" destId="{A91B45F2-90F8-4401-9057-8582C63993F7}" srcOrd="0" destOrd="0" presId="urn:microsoft.com/office/officeart/2005/8/layout/chevron2"/>
    <dgm:cxn modelId="{4B685DD6-D752-482E-BD57-0B12CF176B8C}" type="presParOf" srcId="{7EBCD60B-3657-4EB0-A21E-242109190679}" destId="{A968EA91-90EC-4EF9-9208-FB9FF01F155D}" srcOrd="1" destOrd="0" presId="urn:microsoft.com/office/officeart/2005/8/layout/chevron2"/>
    <dgm:cxn modelId="{5D1B456D-057A-4106-8111-644AECA60D03}" type="presParOf" srcId="{0BA26CF9-2B40-4EFE-AD53-CD0BD12B6A42}" destId="{B4BC23A2-C594-4AE1-BD96-F93D85C5C0F7}" srcOrd="5" destOrd="0" presId="urn:microsoft.com/office/officeart/2005/8/layout/chevron2"/>
    <dgm:cxn modelId="{73064D9D-E6ED-48A5-879B-8FC80E54E014}" type="presParOf" srcId="{0BA26CF9-2B40-4EFE-AD53-CD0BD12B6A42}" destId="{353A7B56-E2D9-42CE-88AB-CA9DC5611480}" srcOrd="6" destOrd="0" presId="urn:microsoft.com/office/officeart/2005/8/layout/chevron2"/>
    <dgm:cxn modelId="{FE0A4CC6-6E79-42D8-B791-DE07EFEB77E6}" type="presParOf" srcId="{353A7B56-E2D9-42CE-88AB-CA9DC5611480}" destId="{0B217191-98CA-4166-B1A0-0199E07BBB55}" srcOrd="0" destOrd="0" presId="urn:microsoft.com/office/officeart/2005/8/layout/chevron2"/>
    <dgm:cxn modelId="{2F2CB8F4-0FB5-47B0-B018-06A38DFC1C60}" type="presParOf" srcId="{353A7B56-E2D9-42CE-88AB-CA9DC5611480}" destId="{B8E4FF43-59ED-4CDA-A386-A2EAA03495D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C9125-3508-4A34-8CF5-57955E392F7C}">
      <dsp:nvSpPr>
        <dsp:cNvPr id="0" name=""/>
        <dsp:cNvSpPr/>
      </dsp:nvSpPr>
      <dsp:spPr>
        <a:xfrm>
          <a:off x="17671" y="0"/>
          <a:ext cx="3077860" cy="1679462"/>
        </a:xfrm>
        <a:prstGeom prst="rect">
          <a:avLst/>
        </a:prstGeom>
        <a:blipFill rotWithShape="1">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41B83E-6624-4967-BBB7-A7E48636DF3A}">
      <dsp:nvSpPr>
        <dsp:cNvPr id="0" name=""/>
        <dsp:cNvSpPr/>
      </dsp:nvSpPr>
      <dsp:spPr>
        <a:xfrm>
          <a:off x="1346388" y="2041359"/>
          <a:ext cx="6119539" cy="2226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i="1" kern="1200" dirty="0" smtClean="0"/>
            <a:t>El objetivo de todas las organizaciones es ser cada día más efectivas y eficientes en este mundo competitivo, pues es la única salida para no quedarse atrás, y la EPMMOP es una de ellas, pero para poder alinearse dentro de este esquema vieron la necesidad de mejorar la gestión de sus procesos, pues ellos son la parte fundamental para el desarrollo y es aquí donde nace la idea de implementar una plataforma BPM (Business </a:t>
          </a:r>
          <a:r>
            <a:rPr lang="es-ES" sz="1400" i="1" kern="1200" dirty="0" err="1" smtClean="0"/>
            <a:t>Process</a:t>
          </a:r>
          <a:r>
            <a:rPr lang="es-ES" sz="1400" i="1" kern="1200" dirty="0" smtClean="0"/>
            <a:t> Management)</a:t>
          </a:r>
          <a:endParaRPr lang="es-EC" sz="1400" kern="1200" dirty="0"/>
        </a:p>
      </dsp:txBody>
      <dsp:txXfrm>
        <a:off x="1346388" y="2041359"/>
        <a:ext cx="6119539" cy="2226508"/>
      </dsp:txXfrm>
    </dsp:sp>
    <dsp:sp modelId="{A7F63EB2-B491-4DB8-BDAE-15036049C0E3}">
      <dsp:nvSpPr>
        <dsp:cNvPr id="0" name=""/>
        <dsp:cNvSpPr/>
      </dsp:nvSpPr>
      <dsp:spPr>
        <a:xfrm>
          <a:off x="1096926" y="2008979"/>
          <a:ext cx="779920" cy="780122"/>
        </a:xfrm>
        <a:prstGeom prst="halfFrame">
          <a:avLst>
            <a:gd name="adj1" fmla="val 25770"/>
            <a:gd name="adj2" fmla="val 257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FAF664-670A-48EF-82F0-B1ED86BE249D}">
      <dsp:nvSpPr>
        <dsp:cNvPr id="0" name=""/>
        <dsp:cNvSpPr/>
      </dsp:nvSpPr>
      <dsp:spPr>
        <a:xfrm rot="5400000">
          <a:off x="6705106" y="1853297"/>
          <a:ext cx="780122" cy="779920"/>
        </a:xfrm>
        <a:prstGeom prst="halfFrame">
          <a:avLst>
            <a:gd name="adj1" fmla="val 25770"/>
            <a:gd name="adj2" fmla="val 257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88CD6A-A559-4290-A501-196F73C8D202}">
      <dsp:nvSpPr>
        <dsp:cNvPr id="0" name=""/>
        <dsp:cNvSpPr/>
      </dsp:nvSpPr>
      <dsp:spPr>
        <a:xfrm rot="16200000">
          <a:off x="1224038" y="3456483"/>
          <a:ext cx="780122" cy="779920"/>
        </a:xfrm>
        <a:prstGeom prst="halfFrame">
          <a:avLst>
            <a:gd name="adj1" fmla="val 25770"/>
            <a:gd name="adj2" fmla="val 257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D335D2-858A-4EAD-B6D9-D43ABC10403A}">
      <dsp:nvSpPr>
        <dsp:cNvPr id="0" name=""/>
        <dsp:cNvSpPr/>
      </dsp:nvSpPr>
      <dsp:spPr>
        <a:xfrm rot="10800000">
          <a:off x="6696745" y="3456382"/>
          <a:ext cx="779920" cy="780122"/>
        </a:xfrm>
        <a:prstGeom prst="halfFrame">
          <a:avLst>
            <a:gd name="adj1" fmla="val 25770"/>
            <a:gd name="adj2" fmla="val 257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97BC7-EC20-43D9-A51F-E9380CCEF216}">
      <dsp:nvSpPr>
        <dsp:cNvPr id="0" name=""/>
        <dsp:cNvSpPr/>
      </dsp:nvSpPr>
      <dsp:spPr>
        <a:xfrm>
          <a:off x="144937" y="242399"/>
          <a:ext cx="3451431" cy="170914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0553"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t>Mejorar la calidad del proceso dentro de la EPMMOP</a:t>
          </a:r>
          <a:endParaRPr lang="es-EC" sz="1700" kern="1200" dirty="0"/>
        </a:p>
      </dsp:txBody>
      <dsp:txXfrm>
        <a:off x="144937" y="242399"/>
        <a:ext cx="3451431" cy="1709148"/>
      </dsp:txXfrm>
    </dsp:sp>
    <dsp:sp modelId="{DCB6F459-A0E6-42B7-B631-C06B6FEFF01F}">
      <dsp:nvSpPr>
        <dsp:cNvPr id="0" name=""/>
        <dsp:cNvSpPr/>
      </dsp:nvSpPr>
      <dsp:spPr>
        <a:xfrm>
          <a:off x="1127" y="401893"/>
          <a:ext cx="755000" cy="1132500"/>
        </a:xfrm>
        <a:prstGeom prst="rect">
          <a:avLst/>
        </a:prstGeom>
        <a:blipFill rotWithShape="1">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5836F-C384-4651-9AB7-DEE0E949E0DB}">
      <dsp:nvSpPr>
        <dsp:cNvPr id="0" name=""/>
        <dsp:cNvSpPr/>
      </dsp:nvSpPr>
      <dsp:spPr>
        <a:xfrm>
          <a:off x="4015041" y="242399"/>
          <a:ext cx="3451431" cy="170914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0553"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t>Restringir el acceso a la información.</a:t>
          </a:r>
        </a:p>
      </dsp:txBody>
      <dsp:txXfrm>
        <a:off x="4015041" y="242399"/>
        <a:ext cx="3451431" cy="1709148"/>
      </dsp:txXfrm>
    </dsp:sp>
    <dsp:sp modelId="{9B61AC2F-E5FC-42B2-85FC-84A61B601837}">
      <dsp:nvSpPr>
        <dsp:cNvPr id="0" name=""/>
        <dsp:cNvSpPr/>
      </dsp:nvSpPr>
      <dsp:spPr>
        <a:xfrm>
          <a:off x="3871231" y="401893"/>
          <a:ext cx="755000" cy="1132500"/>
        </a:xfrm>
        <a:prstGeom prst="rect">
          <a:avLst/>
        </a:prstGeom>
        <a:blipFill rotWithShape="1">
          <a:blip xmlns:r="http://schemas.openxmlformats.org/officeDocument/2006/relationships" r:embed="rId2"/>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F386DE-065D-4682-A86C-4A712C588E8C}">
      <dsp:nvSpPr>
        <dsp:cNvPr id="0" name=""/>
        <dsp:cNvSpPr/>
      </dsp:nvSpPr>
      <dsp:spPr>
        <a:xfrm>
          <a:off x="144937" y="2074984"/>
          <a:ext cx="3451431" cy="15871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0553"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t>Reducir los tiempos de ejecución.</a:t>
          </a:r>
        </a:p>
        <a:p>
          <a:pPr lvl="0" algn="l" defTabSz="755650">
            <a:lnSpc>
              <a:spcPct val="90000"/>
            </a:lnSpc>
            <a:spcBef>
              <a:spcPct val="0"/>
            </a:spcBef>
            <a:spcAft>
              <a:spcPct val="35000"/>
            </a:spcAft>
          </a:pPr>
          <a:r>
            <a:rPr lang="es-EC" sz="1700" kern="1200" dirty="0" smtClean="0"/>
            <a:t>Establecer cuellos de botella.</a:t>
          </a:r>
          <a:endParaRPr lang="es-EC" sz="1700" kern="1200" dirty="0"/>
        </a:p>
      </dsp:txBody>
      <dsp:txXfrm>
        <a:off x="144937" y="2074984"/>
        <a:ext cx="3451431" cy="1587173"/>
      </dsp:txXfrm>
    </dsp:sp>
    <dsp:sp modelId="{A2C6AF7B-488D-40D5-822D-3EF91DD3D8AE}">
      <dsp:nvSpPr>
        <dsp:cNvPr id="0" name=""/>
        <dsp:cNvSpPr/>
      </dsp:nvSpPr>
      <dsp:spPr>
        <a:xfrm>
          <a:off x="1127" y="2173491"/>
          <a:ext cx="755000" cy="1132500"/>
        </a:xfrm>
        <a:prstGeom prst="rect">
          <a:avLst/>
        </a:prstGeom>
        <a:blipFill rotWithShape="1">
          <a:blip xmlns:r="http://schemas.openxmlformats.org/officeDocument/2006/relationships" r:embed="rId3"/>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A45BD2-10A7-4019-B8E9-0558AD1B6F89}">
      <dsp:nvSpPr>
        <dsp:cNvPr id="0" name=""/>
        <dsp:cNvSpPr/>
      </dsp:nvSpPr>
      <dsp:spPr>
        <a:xfrm>
          <a:off x="4015041" y="2080873"/>
          <a:ext cx="3451431" cy="157539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0553"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t>Automatización y monitorización del proceso.</a:t>
          </a:r>
          <a:endParaRPr lang="es-EC" sz="1700" kern="1200" dirty="0"/>
        </a:p>
      </dsp:txBody>
      <dsp:txXfrm>
        <a:off x="4015041" y="2080873"/>
        <a:ext cx="3451431" cy="1575395"/>
      </dsp:txXfrm>
    </dsp:sp>
    <dsp:sp modelId="{881CED3F-FDAA-492C-ADA2-35F564F9648A}">
      <dsp:nvSpPr>
        <dsp:cNvPr id="0" name=""/>
        <dsp:cNvSpPr/>
      </dsp:nvSpPr>
      <dsp:spPr>
        <a:xfrm>
          <a:off x="3871231" y="2173491"/>
          <a:ext cx="755000" cy="1132500"/>
        </a:xfrm>
        <a:prstGeom prst="rect">
          <a:avLst/>
        </a:prstGeom>
        <a:blipFill rotWithShape="1">
          <a:blip xmlns:r="http://schemas.openxmlformats.org/officeDocument/2006/relationships" r:embed="rId4"/>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5547A3-2DC8-407D-AFB9-F2FFEFAF1511}">
      <dsp:nvSpPr>
        <dsp:cNvPr id="0" name=""/>
        <dsp:cNvSpPr/>
      </dsp:nvSpPr>
      <dsp:spPr>
        <a:xfrm>
          <a:off x="144937" y="3785594"/>
          <a:ext cx="3451431" cy="168112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0553"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t>Mejorar la comunicación interna de la organización.                               </a:t>
          </a:r>
          <a:endParaRPr lang="es-EC" sz="1700" kern="1200" dirty="0"/>
        </a:p>
      </dsp:txBody>
      <dsp:txXfrm>
        <a:off x="144937" y="3785594"/>
        <a:ext cx="3451431" cy="1681127"/>
      </dsp:txXfrm>
    </dsp:sp>
    <dsp:sp modelId="{2DB6CF91-5C80-4456-BDC9-51ABE708D0EC}">
      <dsp:nvSpPr>
        <dsp:cNvPr id="0" name=""/>
        <dsp:cNvSpPr/>
      </dsp:nvSpPr>
      <dsp:spPr>
        <a:xfrm>
          <a:off x="1127" y="3931078"/>
          <a:ext cx="755000" cy="1132500"/>
        </a:xfrm>
        <a:prstGeom prst="rect">
          <a:avLst/>
        </a:prstGeom>
        <a:blipFill rotWithShape="1">
          <a:blip xmlns:r="http://schemas.openxmlformats.org/officeDocument/2006/relationships" r:embed="rId5"/>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CF70B1-3700-46AF-AEAB-186B8F601101}">
      <dsp:nvSpPr>
        <dsp:cNvPr id="0" name=""/>
        <dsp:cNvSpPr/>
      </dsp:nvSpPr>
      <dsp:spPr>
        <a:xfrm>
          <a:off x="4015041" y="3785594"/>
          <a:ext cx="3451431" cy="168112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0553"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t>Optimización de recursos.</a:t>
          </a:r>
        </a:p>
        <a:p>
          <a:pPr lvl="0" algn="l" defTabSz="755650">
            <a:lnSpc>
              <a:spcPct val="90000"/>
            </a:lnSpc>
            <a:spcBef>
              <a:spcPct val="0"/>
            </a:spcBef>
            <a:spcAft>
              <a:spcPct val="35000"/>
            </a:spcAft>
          </a:pPr>
          <a:r>
            <a:rPr lang="es-EC" sz="1700" kern="1200" dirty="0" smtClean="0"/>
            <a:t>Mayor alineación entre el negocio y los sistemas.</a:t>
          </a:r>
          <a:endParaRPr lang="es-EC" sz="1700" kern="1200" dirty="0"/>
        </a:p>
      </dsp:txBody>
      <dsp:txXfrm>
        <a:off x="4015041" y="3785594"/>
        <a:ext cx="3451431" cy="1681127"/>
      </dsp:txXfrm>
    </dsp:sp>
    <dsp:sp modelId="{B5BFC1FA-730C-406C-A455-EC967E305215}">
      <dsp:nvSpPr>
        <dsp:cNvPr id="0" name=""/>
        <dsp:cNvSpPr/>
      </dsp:nvSpPr>
      <dsp:spPr>
        <a:xfrm>
          <a:off x="3871231" y="3931078"/>
          <a:ext cx="755000" cy="1132500"/>
        </a:xfrm>
        <a:prstGeom prst="rect">
          <a:avLst/>
        </a:prstGeom>
        <a:blipFill rotWithShape="1">
          <a:blip xmlns:r="http://schemas.openxmlformats.org/officeDocument/2006/relationships" r:embed="rId6"/>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3340C-FEE2-48E3-BE75-9016E69404C2}">
      <dsp:nvSpPr>
        <dsp:cNvPr id="0" name=""/>
        <dsp:cNvSpPr/>
      </dsp:nvSpPr>
      <dsp:spPr>
        <a:xfrm>
          <a:off x="0" y="0"/>
          <a:ext cx="7467600" cy="613183"/>
        </a:xfrm>
        <a:prstGeom prst="round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t>Objetivo general</a:t>
          </a:r>
          <a:endParaRPr lang="es-EC" sz="2400" kern="1200" dirty="0"/>
        </a:p>
      </dsp:txBody>
      <dsp:txXfrm>
        <a:off x="29933" y="29933"/>
        <a:ext cx="7407734" cy="553317"/>
      </dsp:txXfrm>
    </dsp:sp>
    <dsp:sp modelId="{3DDDAEE1-09D6-4FB0-BDAA-730989CD382A}">
      <dsp:nvSpPr>
        <dsp:cNvPr id="0" name=""/>
        <dsp:cNvSpPr/>
      </dsp:nvSpPr>
      <dsp:spPr>
        <a:xfrm>
          <a:off x="0" y="671975"/>
          <a:ext cx="7467600" cy="1262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096" tIns="22860" rIns="128016" bIns="22860" numCol="1" spcCol="1270" anchor="t" anchorCtr="0">
          <a:noAutofit/>
        </a:bodyPr>
        <a:lstStyle/>
        <a:p>
          <a:pPr marL="114300" lvl="1" indent="-114300" algn="just" defTabSz="622300">
            <a:lnSpc>
              <a:spcPct val="90000"/>
            </a:lnSpc>
            <a:spcBef>
              <a:spcPct val="0"/>
            </a:spcBef>
            <a:spcAft>
              <a:spcPct val="20000"/>
            </a:spcAft>
            <a:buChar char="••"/>
          </a:pPr>
          <a:r>
            <a:rPr lang="es-EC" sz="1400" kern="1200" dirty="0" smtClean="0"/>
            <a:t>Analizar, diseñar e implementar una plataforma BPM en los procesos de desarrollo de soluciones de sistemas de información de la EPMMOP (Empresa Pública Metropolitana de Movilidad y Obras Públicas) para el control y mejora de los mismos.</a:t>
          </a:r>
          <a:endParaRPr lang="es-EC" sz="1400" kern="1200" dirty="0"/>
        </a:p>
      </dsp:txBody>
      <dsp:txXfrm>
        <a:off x="0" y="671975"/>
        <a:ext cx="7467600" cy="1262894"/>
      </dsp:txXfrm>
    </dsp:sp>
    <dsp:sp modelId="{B293093B-52EF-42D8-A7F7-94A13B3592EB}">
      <dsp:nvSpPr>
        <dsp:cNvPr id="0" name=""/>
        <dsp:cNvSpPr/>
      </dsp:nvSpPr>
      <dsp:spPr>
        <a:xfrm>
          <a:off x="0" y="1867144"/>
          <a:ext cx="7467600" cy="644475"/>
        </a:xfrm>
        <a:prstGeom prst="round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Objetivos específicos</a:t>
          </a:r>
          <a:endParaRPr lang="es-EC" sz="1800" kern="1200" dirty="0"/>
        </a:p>
      </dsp:txBody>
      <dsp:txXfrm>
        <a:off x="31461" y="1898605"/>
        <a:ext cx="7404678" cy="581553"/>
      </dsp:txXfrm>
    </dsp:sp>
    <dsp:sp modelId="{F16545E2-B8A6-4CAD-B2AB-F0DFE2327337}">
      <dsp:nvSpPr>
        <dsp:cNvPr id="0" name=""/>
        <dsp:cNvSpPr/>
      </dsp:nvSpPr>
      <dsp:spPr>
        <a:xfrm>
          <a:off x="0" y="2638138"/>
          <a:ext cx="7467600" cy="2854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096" tIns="22860" rIns="128016" bIns="22860" numCol="1" spcCol="1270" anchor="t" anchorCtr="0">
          <a:noAutofit/>
        </a:bodyPr>
        <a:lstStyle/>
        <a:p>
          <a:pPr marL="114300" lvl="1" indent="-114300" algn="just" defTabSz="622300">
            <a:lnSpc>
              <a:spcPct val="90000"/>
            </a:lnSpc>
            <a:spcBef>
              <a:spcPct val="0"/>
            </a:spcBef>
            <a:spcAft>
              <a:spcPct val="20000"/>
            </a:spcAft>
            <a:buChar char="••"/>
          </a:pPr>
          <a:r>
            <a:rPr lang="es-EC" sz="1400" kern="1200" dirty="0" smtClean="0"/>
            <a:t>Determinar y seleccionar la herramienta más adecuada para la implementación de una plataforma BPM.</a:t>
          </a:r>
          <a:endParaRPr lang="es-EC" sz="1400" kern="1200" dirty="0"/>
        </a:p>
        <a:p>
          <a:pPr marL="114300" lvl="1" indent="-114300" algn="just" defTabSz="622300">
            <a:lnSpc>
              <a:spcPct val="90000"/>
            </a:lnSpc>
            <a:spcBef>
              <a:spcPct val="0"/>
            </a:spcBef>
            <a:spcAft>
              <a:spcPct val="20000"/>
            </a:spcAft>
            <a:buChar char="••"/>
          </a:pPr>
          <a:r>
            <a:rPr lang="es-EC" sz="1400" kern="1200" dirty="0" smtClean="0"/>
            <a:t>Analizar y diseñar el proceso de desarrollo de soluciones de sistemas de información de la EPMMOP.</a:t>
          </a:r>
          <a:endParaRPr lang="es-EC" sz="1400" kern="1200" dirty="0"/>
        </a:p>
        <a:p>
          <a:pPr marL="114300" lvl="1" indent="-114300" algn="just" defTabSz="622300">
            <a:lnSpc>
              <a:spcPct val="90000"/>
            </a:lnSpc>
            <a:spcBef>
              <a:spcPct val="0"/>
            </a:spcBef>
            <a:spcAft>
              <a:spcPct val="20000"/>
            </a:spcAft>
            <a:buChar char="••"/>
          </a:pPr>
          <a:r>
            <a:rPr lang="es-EC" sz="1400" kern="1200" dirty="0" smtClean="0"/>
            <a:t>Definir los diagramas de flujo del proceso de desarrollo de soluciones de sistemas de información de la EPMMOP.</a:t>
          </a:r>
          <a:endParaRPr lang="es-EC" sz="1400" kern="1200" dirty="0"/>
        </a:p>
        <a:p>
          <a:pPr marL="114300" lvl="1" indent="-114300" algn="just" defTabSz="622300">
            <a:lnSpc>
              <a:spcPct val="90000"/>
            </a:lnSpc>
            <a:spcBef>
              <a:spcPct val="0"/>
            </a:spcBef>
            <a:spcAft>
              <a:spcPct val="20000"/>
            </a:spcAft>
            <a:buChar char="••"/>
          </a:pPr>
          <a:r>
            <a:rPr lang="es-EC" sz="1400" kern="1200" dirty="0" smtClean="0"/>
            <a:t>Implementar el proceso de desarrollo de soluciones de sistemas de información de la EPMMOP.</a:t>
          </a:r>
          <a:endParaRPr lang="es-EC" sz="1400" kern="1200" dirty="0"/>
        </a:p>
        <a:p>
          <a:pPr marL="114300" lvl="1" indent="-114300" algn="just" defTabSz="622300">
            <a:lnSpc>
              <a:spcPct val="90000"/>
            </a:lnSpc>
            <a:spcBef>
              <a:spcPct val="0"/>
            </a:spcBef>
            <a:spcAft>
              <a:spcPct val="20000"/>
            </a:spcAft>
            <a:buChar char="••"/>
          </a:pPr>
          <a:r>
            <a:rPr lang="es-EC" sz="1400" kern="1200" dirty="0" smtClean="0"/>
            <a:t>Ejecutar, implantar y monitorear el proceso de desarrollo de soluciones de sistemas de información de la EPMMOP.</a:t>
          </a:r>
          <a:endParaRPr lang="es-EC" sz="1400" kern="1200" dirty="0"/>
        </a:p>
      </dsp:txBody>
      <dsp:txXfrm>
        <a:off x="0" y="2638138"/>
        <a:ext cx="7467600" cy="28549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E6C73-238D-459A-BF14-46EF2380E034}">
      <dsp:nvSpPr>
        <dsp:cNvPr id="0" name=""/>
        <dsp:cNvSpPr/>
      </dsp:nvSpPr>
      <dsp:spPr>
        <a:xfrm rot="5400000">
          <a:off x="-279060" y="282450"/>
          <a:ext cx="1860404" cy="1302282"/>
        </a:xfrm>
        <a:prstGeom prst="chevron">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s-EC" sz="2800" kern="1200" dirty="0"/>
        </a:p>
      </dsp:txBody>
      <dsp:txXfrm rot="-5400000">
        <a:off x="1" y="654530"/>
        <a:ext cx="1302282" cy="558122"/>
      </dsp:txXfrm>
    </dsp:sp>
    <dsp:sp modelId="{FBA6444A-ED9F-40F0-87E7-783C10637586}">
      <dsp:nvSpPr>
        <dsp:cNvPr id="0" name=""/>
        <dsp:cNvSpPr/>
      </dsp:nvSpPr>
      <dsp:spPr>
        <a:xfrm rot="5400000">
          <a:off x="3780310" y="-2474637"/>
          <a:ext cx="1209262" cy="616531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Centrado en los procesos.</a:t>
          </a:r>
          <a:endParaRPr lang="es-EC" sz="1900" kern="1200" dirty="0"/>
        </a:p>
        <a:p>
          <a:pPr marL="171450" lvl="1" indent="-171450" algn="l" defTabSz="844550">
            <a:lnSpc>
              <a:spcPct val="90000"/>
            </a:lnSpc>
            <a:spcBef>
              <a:spcPct val="0"/>
            </a:spcBef>
            <a:spcAft>
              <a:spcPct val="15000"/>
            </a:spcAft>
            <a:buChar char="••"/>
          </a:pPr>
          <a:r>
            <a:rPr lang="es-EC" sz="1900" kern="1200" dirty="0" smtClean="0"/>
            <a:t>Alineación negocio/TI</a:t>
          </a:r>
          <a:endParaRPr lang="es-EC" sz="1900" kern="1200" dirty="0"/>
        </a:p>
      </dsp:txBody>
      <dsp:txXfrm rot="-5400000">
        <a:off x="1302283" y="62421"/>
        <a:ext cx="6106286" cy="1091200"/>
      </dsp:txXfrm>
    </dsp:sp>
    <dsp:sp modelId="{673CAC58-6343-4D5F-B9EC-E4FB9B3275E5}">
      <dsp:nvSpPr>
        <dsp:cNvPr id="0" name=""/>
        <dsp:cNvSpPr/>
      </dsp:nvSpPr>
      <dsp:spPr>
        <a:xfrm rot="5400000">
          <a:off x="-279060" y="1951391"/>
          <a:ext cx="1860404" cy="1302282"/>
        </a:xfrm>
        <a:prstGeom prst="chevron">
          <a:avLst/>
        </a:prstGeom>
        <a:blipFill rotWithShape="0">
          <a:blip xmlns:r="http://schemas.openxmlformats.org/officeDocument/2006/relationships" r:embed="rId2"/>
          <a:stretch>
            <a:fillRect/>
          </a:stretch>
        </a:blip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s-EC" sz="2800" kern="1200" dirty="0"/>
        </a:p>
      </dsp:txBody>
      <dsp:txXfrm rot="-5400000">
        <a:off x="1" y="2323471"/>
        <a:ext cx="1302282" cy="558122"/>
      </dsp:txXfrm>
    </dsp:sp>
    <dsp:sp modelId="{1226100B-FABE-408D-88C8-76B1783838E0}">
      <dsp:nvSpPr>
        <dsp:cNvPr id="0" name=""/>
        <dsp:cNvSpPr/>
      </dsp:nvSpPr>
      <dsp:spPr>
        <a:xfrm rot="5400000">
          <a:off x="3780310" y="-805696"/>
          <a:ext cx="1209262" cy="616531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C" sz="1900" b="0" kern="1200" dirty="0" smtClean="0"/>
            <a:t>Mejora continua de los procesos</a:t>
          </a:r>
          <a:endParaRPr lang="es-EC" sz="1900" b="0" kern="1200" dirty="0"/>
        </a:p>
        <a:p>
          <a:pPr marL="171450" lvl="1" indent="-171450" algn="l" defTabSz="844550">
            <a:lnSpc>
              <a:spcPct val="90000"/>
            </a:lnSpc>
            <a:spcBef>
              <a:spcPct val="0"/>
            </a:spcBef>
            <a:spcAft>
              <a:spcPct val="15000"/>
            </a:spcAft>
            <a:buChar char="••"/>
          </a:pPr>
          <a:r>
            <a:rPr lang="es-EC" sz="1900" b="0" kern="1200" dirty="0" smtClean="0"/>
            <a:t>Composición de soluciones</a:t>
          </a:r>
          <a:endParaRPr lang="es-EC" sz="1900" b="0" kern="1200" dirty="0"/>
        </a:p>
      </dsp:txBody>
      <dsp:txXfrm rot="-5400000">
        <a:off x="1302283" y="1731362"/>
        <a:ext cx="6106286" cy="1091200"/>
      </dsp:txXfrm>
    </dsp:sp>
    <dsp:sp modelId="{9ADE6A40-98CD-4444-959A-3E916008B3EA}">
      <dsp:nvSpPr>
        <dsp:cNvPr id="0" name=""/>
        <dsp:cNvSpPr/>
      </dsp:nvSpPr>
      <dsp:spPr>
        <a:xfrm rot="5400000">
          <a:off x="-279060" y="3620331"/>
          <a:ext cx="1860404" cy="1302282"/>
        </a:xfrm>
        <a:prstGeom prst="chevron">
          <a:avLst/>
        </a:prstGeom>
        <a:blipFill rotWithShape="0">
          <a:blip xmlns:r="http://schemas.openxmlformats.org/officeDocument/2006/relationships" r:embed="rId3"/>
          <a:stretch>
            <a:fillRect/>
          </a:stretch>
        </a:blip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s-EC" sz="2800" kern="1200" dirty="0"/>
        </a:p>
      </dsp:txBody>
      <dsp:txXfrm rot="-5400000">
        <a:off x="1" y="3992411"/>
        <a:ext cx="1302282" cy="558122"/>
      </dsp:txXfrm>
    </dsp:sp>
    <dsp:sp modelId="{FB3BEE67-1FC3-42AD-8876-CD48767C5D33}">
      <dsp:nvSpPr>
        <dsp:cNvPr id="0" name=""/>
        <dsp:cNvSpPr/>
      </dsp:nvSpPr>
      <dsp:spPr>
        <a:xfrm rot="5400000">
          <a:off x="3780310" y="863243"/>
          <a:ext cx="1209262" cy="616531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C" sz="1900" b="0" kern="1200" dirty="0" smtClean="0"/>
            <a:t>Transparencia</a:t>
          </a:r>
          <a:endParaRPr lang="es-EC" sz="1900" b="0" kern="1200" dirty="0"/>
        </a:p>
        <a:p>
          <a:pPr marL="171450" lvl="1" indent="-171450" algn="l" defTabSz="844550">
            <a:lnSpc>
              <a:spcPct val="90000"/>
            </a:lnSpc>
            <a:spcBef>
              <a:spcPct val="0"/>
            </a:spcBef>
            <a:spcAft>
              <a:spcPct val="15000"/>
            </a:spcAft>
            <a:buChar char="••"/>
          </a:pPr>
          <a:r>
            <a:rPr lang="es-EC" sz="1900" b="0" kern="1200" dirty="0" smtClean="0"/>
            <a:t>Aprovechar lo existente y hacer uso de lo nuevo</a:t>
          </a:r>
          <a:endParaRPr lang="es-EC" sz="1900" b="0" kern="1200" dirty="0"/>
        </a:p>
      </dsp:txBody>
      <dsp:txXfrm rot="-5400000">
        <a:off x="1302283" y="3400302"/>
        <a:ext cx="6106286" cy="1091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70C11-22A0-4E6E-A019-1F1C931A286F}">
      <dsp:nvSpPr>
        <dsp:cNvPr id="0" name=""/>
        <dsp:cNvSpPr/>
      </dsp:nvSpPr>
      <dsp:spPr>
        <a:xfrm>
          <a:off x="1188446" y="1846"/>
          <a:ext cx="4673084" cy="386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lvl="0" algn="l" defTabSz="666750">
            <a:lnSpc>
              <a:spcPct val="90000"/>
            </a:lnSpc>
            <a:spcBef>
              <a:spcPct val="0"/>
            </a:spcBef>
            <a:spcAft>
              <a:spcPct val="35000"/>
            </a:spcAft>
          </a:pPr>
          <a:r>
            <a:rPr lang="es-EC" sz="1500" kern="1200" dirty="0" smtClean="0"/>
            <a:t>Arquitectura empresarial</a:t>
          </a:r>
          <a:endParaRPr lang="es-EC" sz="1500" kern="1200" dirty="0"/>
        </a:p>
      </dsp:txBody>
      <dsp:txXfrm>
        <a:off x="1188446" y="1846"/>
        <a:ext cx="4673084" cy="386209"/>
      </dsp:txXfrm>
    </dsp:sp>
    <dsp:sp modelId="{DA09560F-20AF-4E1F-AC05-30FD57BCA279}">
      <dsp:nvSpPr>
        <dsp:cNvPr id="0" name=""/>
        <dsp:cNvSpPr/>
      </dsp:nvSpPr>
      <dsp:spPr>
        <a:xfrm>
          <a:off x="1188446" y="388055"/>
          <a:ext cx="1093501" cy="86538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sp>
    <dsp:sp modelId="{0745C3DD-220F-42B6-82F7-A69275B000E1}">
      <dsp:nvSpPr>
        <dsp:cNvPr id="0" name=""/>
        <dsp:cNvSpPr/>
      </dsp:nvSpPr>
      <dsp:spPr>
        <a:xfrm>
          <a:off x="1845274" y="388055"/>
          <a:ext cx="1093501" cy="86538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sp>
    <dsp:sp modelId="{63FFA55A-8ABA-4C72-B1DA-F3F92ADBED63}">
      <dsp:nvSpPr>
        <dsp:cNvPr id="0" name=""/>
        <dsp:cNvSpPr/>
      </dsp:nvSpPr>
      <dsp:spPr>
        <a:xfrm>
          <a:off x="2502621" y="388055"/>
          <a:ext cx="1093501" cy="86538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sp>
    <dsp:sp modelId="{CC4F5AEC-9379-4588-A611-54DDE456BBB0}">
      <dsp:nvSpPr>
        <dsp:cNvPr id="0" name=""/>
        <dsp:cNvSpPr/>
      </dsp:nvSpPr>
      <dsp:spPr>
        <a:xfrm>
          <a:off x="3159449" y="388055"/>
          <a:ext cx="1093501" cy="86538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sp>
    <dsp:sp modelId="{E656B596-BC7D-4180-B47E-4DB64E225109}">
      <dsp:nvSpPr>
        <dsp:cNvPr id="0" name=""/>
        <dsp:cNvSpPr/>
      </dsp:nvSpPr>
      <dsp:spPr>
        <a:xfrm>
          <a:off x="3816796" y="388055"/>
          <a:ext cx="1093501" cy="86538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sp>
    <dsp:sp modelId="{FB3D99FC-0222-4273-A06C-EAEB8D88D4CD}">
      <dsp:nvSpPr>
        <dsp:cNvPr id="0" name=""/>
        <dsp:cNvSpPr/>
      </dsp:nvSpPr>
      <dsp:spPr>
        <a:xfrm>
          <a:off x="4473624" y="388055"/>
          <a:ext cx="1093501" cy="86538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sp>
    <dsp:sp modelId="{8AB2EBD6-AC56-45F4-98E7-2618E383238B}">
      <dsp:nvSpPr>
        <dsp:cNvPr id="0" name=""/>
        <dsp:cNvSpPr/>
      </dsp:nvSpPr>
      <dsp:spPr>
        <a:xfrm>
          <a:off x="5130971" y="388055"/>
          <a:ext cx="1093501" cy="86538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sp>
    <dsp:sp modelId="{B63EAB15-257A-4EA0-B22E-7520B79E83FF}">
      <dsp:nvSpPr>
        <dsp:cNvPr id="0" name=""/>
        <dsp:cNvSpPr/>
      </dsp:nvSpPr>
      <dsp:spPr>
        <a:xfrm>
          <a:off x="1188446" y="474594"/>
          <a:ext cx="4733834" cy="692308"/>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l" defTabSz="666750">
            <a:lnSpc>
              <a:spcPct val="90000"/>
            </a:lnSpc>
            <a:spcBef>
              <a:spcPct val="0"/>
            </a:spcBef>
            <a:spcAft>
              <a:spcPct val="35000"/>
            </a:spcAft>
          </a:pPr>
          <a:r>
            <a:rPr lang="es-EC" sz="1500" kern="1200" dirty="0" smtClean="0"/>
            <a:t>Estructura general de la organización.</a:t>
          </a:r>
          <a:endParaRPr lang="es-EC" sz="1500" kern="1200" dirty="0"/>
        </a:p>
      </dsp:txBody>
      <dsp:txXfrm>
        <a:off x="1188446" y="474594"/>
        <a:ext cx="4733834" cy="692308"/>
      </dsp:txXfrm>
    </dsp:sp>
    <dsp:sp modelId="{8B20935C-184F-4F5D-B1AF-866B4C877AC9}">
      <dsp:nvSpPr>
        <dsp:cNvPr id="0" name=""/>
        <dsp:cNvSpPr/>
      </dsp:nvSpPr>
      <dsp:spPr>
        <a:xfrm>
          <a:off x="1188446" y="1327827"/>
          <a:ext cx="4673084" cy="42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lvl="0" algn="l" defTabSz="666750">
            <a:lnSpc>
              <a:spcPct val="90000"/>
            </a:lnSpc>
            <a:spcBef>
              <a:spcPct val="0"/>
            </a:spcBef>
            <a:spcAft>
              <a:spcPct val="35000"/>
            </a:spcAft>
          </a:pPr>
          <a:r>
            <a:rPr lang="es-EC" sz="1500" kern="1200" dirty="0" smtClean="0"/>
            <a:t>Arquitectura de procesos</a:t>
          </a:r>
          <a:endParaRPr lang="es-EC" sz="1500" kern="1200" dirty="0"/>
        </a:p>
      </dsp:txBody>
      <dsp:txXfrm>
        <a:off x="1188446" y="1327827"/>
        <a:ext cx="4673084" cy="424825"/>
      </dsp:txXfrm>
    </dsp:sp>
    <dsp:sp modelId="{864525CE-6B78-454A-8A27-568BAD4A97D6}">
      <dsp:nvSpPr>
        <dsp:cNvPr id="0" name=""/>
        <dsp:cNvSpPr/>
      </dsp:nvSpPr>
      <dsp:spPr>
        <a:xfrm>
          <a:off x="1188446" y="1752653"/>
          <a:ext cx="1093501" cy="86538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sp>
    <dsp:sp modelId="{17DE7421-DCFB-45EA-9421-5C207B3FB7E1}">
      <dsp:nvSpPr>
        <dsp:cNvPr id="0" name=""/>
        <dsp:cNvSpPr/>
      </dsp:nvSpPr>
      <dsp:spPr>
        <a:xfrm>
          <a:off x="1845274" y="1752653"/>
          <a:ext cx="1093501" cy="86538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sp>
    <dsp:sp modelId="{C1242466-5693-4E55-B665-757E8C1797C5}">
      <dsp:nvSpPr>
        <dsp:cNvPr id="0" name=""/>
        <dsp:cNvSpPr/>
      </dsp:nvSpPr>
      <dsp:spPr>
        <a:xfrm>
          <a:off x="2502621" y="1752653"/>
          <a:ext cx="1093501" cy="86538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sp>
    <dsp:sp modelId="{A2D6B55D-00A6-445E-832E-B9647535E8F3}">
      <dsp:nvSpPr>
        <dsp:cNvPr id="0" name=""/>
        <dsp:cNvSpPr/>
      </dsp:nvSpPr>
      <dsp:spPr>
        <a:xfrm>
          <a:off x="3159449" y="1752653"/>
          <a:ext cx="1093501" cy="86538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sp>
    <dsp:sp modelId="{15EDD142-4BFC-45C1-8FD4-0FAE2273906E}">
      <dsp:nvSpPr>
        <dsp:cNvPr id="0" name=""/>
        <dsp:cNvSpPr/>
      </dsp:nvSpPr>
      <dsp:spPr>
        <a:xfrm>
          <a:off x="3816796" y="1752653"/>
          <a:ext cx="1093501" cy="86538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sp>
    <dsp:sp modelId="{D7353DF2-EDEB-4E67-B75D-A0A07E274AFE}">
      <dsp:nvSpPr>
        <dsp:cNvPr id="0" name=""/>
        <dsp:cNvSpPr/>
      </dsp:nvSpPr>
      <dsp:spPr>
        <a:xfrm>
          <a:off x="4473624" y="1752653"/>
          <a:ext cx="1093501" cy="86538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sp>
    <dsp:sp modelId="{5A02CC91-11F9-46B1-87B6-2AEC70F6B976}">
      <dsp:nvSpPr>
        <dsp:cNvPr id="0" name=""/>
        <dsp:cNvSpPr/>
      </dsp:nvSpPr>
      <dsp:spPr>
        <a:xfrm>
          <a:off x="5130971" y="1752653"/>
          <a:ext cx="1093501" cy="86538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sp>
    <dsp:sp modelId="{30950861-748A-4DD3-B20C-83B7BF640BB6}">
      <dsp:nvSpPr>
        <dsp:cNvPr id="0" name=""/>
        <dsp:cNvSpPr/>
      </dsp:nvSpPr>
      <dsp:spPr>
        <a:xfrm>
          <a:off x="1188446" y="1839191"/>
          <a:ext cx="4733834" cy="692308"/>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l" defTabSz="666750">
            <a:lnSpc>
              <a:spcPct val="90000"/>
            </a:lnSpc>
            <a:spcBef>
              <a:spcPct val="0"/>
            </a:spcBef>
            <a:spcAft>
              <a:spcPct val="35000"/>
            </a:spcAft>
          </a:pPr>
          <a:r>
            <a:rPr lang="es-EC" sz="1500" kern="1200" dirty="0" smtClean="0"/>
            <a:t>Métodos, prácticas y procedimientos.</a:t>
          </a:r>
          <a:endParaRPr lang="es-EC" sz="1500" kern="1200" dirty="0"/>
        </a:p>
      </dsp:txBody>
      <dsp:txXfrm>
        <a:off x="1188446" y="1839191"/>
        <a:ext cx="4733834" cy="692308"/>
      </dsp:txXfrm>
    </dsp:sp>
    <dsp:sp modelId="{CE1EE7BF-F4CA-451E-9790-7138F1C9051D}">
      <dsp:nvSpPr>
        <dsp:cNvPr id="0" name=""/>
        <dsp:cNvSpPr/>
      </dsp:nvSpPr>
      <dsp:spPr>
        <a:xfrm>
          <a:off x="1188446" y="2692424"/>
          <a:ext cx="4673084" cy="42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lvl="0" algn="l" defTabSz="666750">
            <a:lnSpc>
              <a:spcPct val="90000"/>
            </a:lnSpc>
            <a:spcBef>
              <a:spcPct val="0"/>
            </a:spcBef>
            <a:spcAft>
              <a:spcPct val="35000"/>
            </a:spcAft>
          </a:pPr>
          <a:r>
            <a:rPr lang="es-EC" sz="1500" kern="1200" dirty="0" smtClean="0"/>
            <a:t>Arquitectura de gestión</a:t>
          </a:r>
          <a:endParaRPr lang="es-EC" sz="1500" kern="1200" dirty="0"/>
        </a:p>
      </dsp:txBody>
      <dsp:txXfrm>
        <a:off x="1188446" y="2692424"/>
        <a:ext cx="4673084" cy="424825"/>
      </dsp:txXfrm>
    </dsp:sp>
    <dsp:sp modelId="{ED415008-EFD4-4FC2-9BA9-40F32F9957F5}">
      <dsp:nvSpPr>
        <dsp:cNvPr id="0" name=""/>
        <dsp:cNvSpPr/>
      </dsp:nvSpPr>
      <dsp:spPr>
        <a:xfrm>
          <a:off x="1188446" y="3117250"/>
          <a:ext cx="1093501" cy="86538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sp>
    <dsp:sp modelId="{1AF4FBC2-523F-4623-87C0-3A584A840689}">
      <dsp:nvSpPr>
        <dsp:cNvPr id="0" name=""/>
        <dsp:cNvSpPr/>
      </dsp:nvSpPr>
      <dsp:spPr>
        <a:xfrm>
          <a:off x="1845274" y="3117250"/>
          <a:ext cx="1093501" cy="86538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sp>
    <dsp:sp modelId="{AC3AE87E-0A4C-48E6-95A8-EE2678C10B1E}">
      <dsp:nvSpPr>
        <dsp:cNvPr id="0" name=""/>
        <dsp:cNvSpPr/>
      </dsp:nvSpPr>
      <dsp:spPr>
        <a:xfrm>
          <a:off x="2502621" y="3117250"/>
          <a:ext cx="1093501" cy="86538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sp>
    <dsp:sp modelId="{44B3D5CB-85C0-4F5C-9F32-5A894C4A736D}">
      <dsp:nvSpPr>
        <dsp:cNvPr id="0" name=""/>
        <dsp:cNvSpPr/>
      </dsp:nvSpPr>
      <dsp:spPr>
        <a:xfrm>
          <a:off x="3159449" y="3117250"/>
          <a:ext cx="1093501" cy="86538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sp>
    <dsp:sp modelId="{03451B7B-3130-4367-82CC-0B0BC710BDD1}">
      <dsp:nvSpPr>
        <dsp:cNvPr id="0" name=""/>
        <dsp:cNvSpPr/>
      </dsp:nvSpPr>
      <dsp:spPr>
        <a:xfrm>
          <a:off x="3816796" y="3117250"/>
          <a:ext cx="1093501" cy="86538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sp>
    <dsp:sp modelId="{D6C90A55-CAED-4CEC-BAE6-895B11D8E2FF}">
      <dsp:nvSpPr>
        <dsp:cNvPr id="0" name=""/>
        <dsp:cNvSpPr/>
      </dsp:nvSpPr>
      <dsp:spPr>
        <a:xfrm>
          <a:off x="4473624" y="3117250"/>
          <a:ext cx="1093501" cy="86538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sp>
    <dsp:sp modelId="{45DB4CDB-8199-446A-85E0-C695BDCF2552}">
      <dsp:nvSpPr>
        <dsp:cNvPr id="0" name=""/>
        <dsp:cNvSpPr/>
      </dsp:nvSpPr>
      <dsp:spPr>
        <a:xfrm>
          <a:off x="5076290" y="3117250"/>
          <a:ext cx="1202862" cy="86538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sp>
    <dsp:sp modelId="{E70F4AA0-048F-4E2D-8F8D-38D305A8E7A7}">
      <dsp:nvSpPr>
        <dsp:cNvPr id="0" name=""/>
        <dsp:cNvSpPr/>
      </dsp:nvSpPr>
      <dsp:spPr>
        <a:xfrm>
          <a:off x="1188446" y="3203789"/>
          <a:ext cx="4733834" cy="692308"/>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l" defTabSz="666750">
            <a:lnSpc>
              <a:spcPct val="90000"/>
            </a:lnSpc>
            <a:spcBef>
              <a:spcPct val="0"/>
            </a:spcBef>
            <a:spcAft>
              <a:spcPct val="35000"/>
            </a:spcAft>
          </a:pPr>
          <a:r>
            <a:rPr lang="es-EC" sz="1500" kern="1200" smtClean="0"/>
            <a:t>Acciones y comportamientos de personas y sistemas</a:t>
          </a:r>
          <a:endParaRPr lang="es-EC" sz="1500" kern="1200" dirty="0"/>
        </a:p>
      </dsp:txBody>
      <dsp:txXfrm>
        <a:off x="1188446" y="3203789"/>
        <a:ext cx="4733834" cy="692308"/>
      </dsp:txXfrm>
    </dsp:sp>
    <dsp:sp modelId="{FFBB11A1-125B-424A-AAF0-C58E98CE555D}">
      <dsp:nvSpPr>
        <dsp:cNvPr id="0" name=""/>
        <dsp:cNvSpPr/>
      </dsp:nvSpPr>
      <dsp:spPr>
        <a:xfrm>
          <a:off x="1188446" y="4057022"/>
          <a:ext cx="4673084" cy="42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lvl="0" algn="l" defTabSz="666750">
            <a:lnSpc>
              <a:spcPct val="90000"/>
            </a:lnSpc>
            <a:spcBef>
              <a:spcPct val="0"/>
            </a:spcBef>
            <a:spcAft>
              <a:spcPct val="35000"/>
            </a:spcAft>
          </a:pPr>
          <a:r>
            <a:rPr lang="es-EC" sz="1500" kern="1200" dirty="0" smtClean="0"/>
            <a:t>Arquitectura tecnológica</a:t>
          </a:r>
          <a:endParaRPr lang="es-EC" sz="1500" kern="1200" dirty="0"/>
        </a:p>
      </dsp:txBody>
      <dsp:txXfrm>
        <a:off x="1188446" y="4057022"/>
        <a:ext cx="4673084" cy="424825"/>
      </dsp:txXfrm>
    </dsp:sp>
    <dsp:sp modelId="{6AAC6335-053D-40BF-A1D8-732498C9EE9A}">
      <dsp:nvSpPr>
        <dsp:cNvPr id="0" name=""/>
        <dsp:cNvSpPr/>
      </dsp:nvSpPr>
      <dsp:spPr>
        <a:xfrm>
          <a:off x="1188446" y="4481848"/>
          <a:ext cx="1093501" cy="86538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sp>
    <dsp:sp modelId="{931375B2-C8C7-420E-BC01-2CB81291DBA2}">
      <dsp:nvSpPr>
        <dsp:cNvPr id="0" name=""/>
        <dsp:cNvSpPr/>
      </dsp:nvSpPr>
      <dsp:spPr>
        <a:xfrm>
          <a:off x="1845274" y="4481848"/>
          <a:ext cx="1093501" cy="86538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sp>
    <dsp:sp modelId="{C27A866C-8EB7-4B31-B2B4-51470BB00429}">
      <dsp:nvSpPr>
        <dsp:cNvPr id="0" name=""/>
        <dsp:cNvSpPr/>
      </dsp:nvSpPr>
      <dsp:spPr>
        <a:xfrm>
          <a:off x="2502621" y="4481848"/>
          <a:ext cx="1093501" cy="86538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sp>
    <dsp:sp modelId="{6F3D5636-C18D-49CC-A5B4-B223B82883EE}">
      <dsp:nvSpPr>
        <dsp:cNvPr id="0" name=""/>
        <dsp:cNvSpPr/>
      </dsp:nvSpPr>
      <dsp:spPr>
        <a:xfrm>
          <a:off x="3159449" y="4481848"/>
          <a:ext cx="1093501" cy="86538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sp>
    <dsp:sp modelId="{7234151C-1960-450C-9F0B-1684B66E505C}">
      <dsp:nvSpPr>
        <dsp:cNvPr id="0" name=""/>
        <dsp:cNvSpPr/>
      </dsp:nvSpPr>
      <dsp:spPr>
        <a:xfrm>
          <a:off x="3816796" y="4481848"/>
          <a:ext cx="1093501" cy="86538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sp>
    <dsp:sp modelId="{05301A3A-420D-4C9F-97E4-B12475760065}">
      <dsp:nvSpPr>
        <dsp:cNvPr id="0" name=""/>
        <dsp:cNvSpPr/>
      </dsp:nvSpPr>
      <dsp:spPr>
        <a:xfrm>
          <a:off x="4473624" y="4481848"/>
          <a:ext cx="1093501" cy="86538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sp>
    <dsp:sp modelId="{0017E141-3DFE-463D-B44F-FA9A75B8EF43}">
      <dsp:nvSpPr>
        <dsp:cNvPr id="0" name=""/>
        <dsp:cNvSpPr/>
      </dsp:nvSpPr>
      <dsp:spPr>
        <a:xfrm>
          <a:off x="5130971" y="4481848"/>
          <a:ext cx="1093501" cy="865385"/>
        </a:xfrm>
        <a:prstGeom prst="chevron">
          <a:avLst>
            <a:gd name="adj" fmla="val 7061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sp>
    <dsp:sp modelId="{2C3F910C-D6B1-4A38-A03D-FCB846900EC0}">
      <dsp:nvSpPr>
        <dsp:cNvPr id="0" name=""/>
        <dsp:cNvSpPr/>
      </dsp:nvSpPr>
      <dsp:spPr>
        <a:xfrm>
          <a:off x="1188446" y="4568386"/>
          <a:ext cx="4733834" cy="692308"/>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l" defTabSz="666750">
            <a:lnSpc>
              <a:spcPct val="90000"/>
            </a:lnSpc>
            <a:spcBef>
              <a:spcPct val="0"/>
            </a:spcBef>
            <a:spcAft>
              <a:spcPct val="35000"/>
            </a:spcAft>
          </a:pPr>
          <a:r>
            <a:rPr lang="es-EC" sz="1500" kern="1200" dirty="0" smtClean="0"/>
            <a:t>Conjunto de tecnologías y componentes interrelacionadas.</a:t>
          </a:r>
          <a:endParaRPr lang="es-EC" sz="1500" kern="1200" dirty="0"/>
        </a:p>
      </dsp:txBody>
      <dsp:txXfrm>
        <a:off x="1188446" y="4568386"/>
        <a:ext cx="4733834" cy="6923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17676-9075-4665-A5FC-405D897412ED}">
      <dsp:nvSpPr>
        <dsp:cNvPr id="0" name=""/>
        <dsp:cNvSpPr/>
      </dsp:nvSpPr>
      <dsp:spPr>
        <a:xfrm>
          <a:off x="10340" y="0"/>
          <a:ext cx="1458515" cy="5132386"/>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err="1" smtClean="0"/>
            <a:t>AuraPortal</a:t>
          </a:r>
          <a:endParaRPr lang="es-EC" sz="1800" kern="1200" dirty="0"/>
        </a:p>
      </dsp:txBody>
      <dsp:txXfrm>
        <a:off x="10340" y="2052954"/>
        <a:ext cx="1458515" cy="2052954"/>
      </dsp:txXfrm>
    </dsp:sp>
    <dsp:sp modelId="{B42C9236-BD43-44E6-B2E5-3710D1E849D8}">
      <dsp:nvSpPr>
        <dsp:cNvPr id="0" name=""/>
        <dsp:cNvSpPr/>
      </dsp:nvSpPr>
      <dsp:spPr>
        <a:xfrm>
          <a:off x="10344" y="307943"/>
          <a:ext cx="1371004" cy="1709084"/>
        </a:xfrm>
        <a:prstGeom prst="ellipse">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C56E0EF1-A6EF-4962-BDC4-22A41E1C93AF}">
      <dsp:nvSpPr>
        <dsp:cNvPr id="0" name=""/>
        <dsp:cNvSpPr/>
      </dsp:nvSpPr>
      <dsp:spPr>
        <a:xfrm>
          <a:off x="1522515" y="0"/>
          <a:ext cx="1458515" cy="5132386"/>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err="1" smtClean="0"/>
            <a:t>BonitaSoft</a:t>
          </a:r>
          <a:endParaRPr lang="es-EC" sz="1800" kern="1200" dirty="0"/>
        </a:p>
      </dsp:txBody>
      <dsp:txXfrm>
        <a:off x="1522515" y="2052954"/>
        <a:ext cx="1458515" cy="2052954"/>
      </dsp:txXfrm>
    </dsp:sp>
    <dsp:sp modelId="{9C267819-2FB3-4370-9B9F-D5F7A4FB8FD9}">
      <dsp:nvSpPr>
        <dsp:cNvPr id="0" name=""/>
        <dsp:cNvSpPr/>
      </dsp:nvSpPr>
      <dsp:spPr>
        <a:xfrm>
          <a:off x="1546026" y="307943"/>
          <a:ext cx="1371004" cy="1709084"/>
        </a:xfrm>
        <a:prstGeom prst="ellipse">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7134A840-D054-4FF4-8D7B-20CB0747E5B9}">
      <dsp:nvSpPr>
        <dsp:cNvPr id="0" name=""/>
        <dsp:cNvSpPr/>
      </dsp:nvSpPr>
      <dsp:spPr>
        <a:xfrm>
          <a:off x="3004542" y="0"/>
          <a:ext cx="1458515" cy="5132386"/>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K2 </a:t>
          </a:r>
          <a:r>
            <a:rPr lang="es-EC" sz="1800" kern="1200" dirty="0" err="1" smtClean="0"/>
            <a:t>BlackPearl</a:t>
          </a:r>
          <a:endParaRPr lang="es-EC" sz="1800" kern="1200" dirty="0"/>
        </a:p>
      </dsp:txBody>
      <dsp:txXfrm>
        <a:off x="3004542" y="2052954"/>
        <a:ext cx="1458515" cy="2052954"/>
      </dsp:txXfrm>
    </dsp:sp>
    <dsp:sp modelId="{D5F2EC98-1874-4686-8FAE-B445B302AE35}">
      <dsp:nvSpPr>
        <dsp:cNvPr id="0" name=""/>
        <dsp:cNvSpPr/>
      </dsp:nvSpPr>
      <dsp:spPr>
        <a:xfrm>
          <a:off x="3048297" y="307943"/>
          <a:ext cx="1371004" cy="1709084"/>
        </a:xfrm>
        <a:prstGeom prst="ellipse">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27326C9F-C568-4654-B5A2-F231D7ECA0E1}">
      <dsp:nvSpPr>
        <dsp:cNvPr id="0" name=""/>
        <dsp:cNvSpPr/>
      </dsp:nvSpPr>
      <dsp:spPr>
        <a:xfrm>
          <a:off x="4506813" y="0"/>
          <a:ext cx="1458515" cy="5132386"/>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err="1" smtClean="0"/>
            <a:t>Skelta</a:t>
          </a:r>
          <a:endParaRPr lang="es-EC" sz="1800" kern="1200" dirty="0"/>
        </a:p>
      </dsp:txBody>
      <dsp:txXfrm>
        <a:off x="4506813" y="2052954"/>
        <a:ext cx="1458515" cy="2052954"/>
      </dsp:txXfrm>
    </dsp:sp>
    <dsp:sp modelId="{5804A9A0-9525-4B13-986A-E3C568E4FE04}">
      <dsp:nvSpPr>
        <dsp:cNvPr id="0" name=""/>
        <dsp:cNvSpPr/>
      </dsp:nvSpPr>
      <dsp:spPr>
        <a:xfrm>
          <a:off x="4550568" y="307943"/>
          <a:ext cx="1371004" cy="1709084"/>
        </a:xfrm>
        <a:prstGeom prst="ellipse">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F158A6FD-3A72-4D0D-B856-24E6D6B1A153}">
      <dsp:nvSpPr>
        <dsp:cNvPr id="0" name=""/>
        <dsp:cNvSpPr/>
      </dsp:nvSpPr>
      <dsp:spPr>
        <a:xfrm>
          <a:off x="6009084" y="0"/>
          <a:ext cx="1458515" cy="5132386"/>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err="1" smtClean="0"/>
            <a:t>BizAgi</a:t>
          </a:r>
          <a:endParaRPr lang="es-EC" sz="1800" kern="1200" dirty="0"/>
        </a:p>
      </dsp:txBody>
      <dsp:txXfrm>
        <a:off x="6009084" y="2052954"/>
        <a:ext cx="1458515" cy="2052954"/>
      </dsp:txXfrm>
    </dsp:sp>
    <dsp:sp modelId="{9DFBB813-F9A1-42BB-A5E4-DB89C61ADE7B}">
      <dsp:nvSpPr>
        <dsp:cNvPr id="0" name=""/>
        <dsp:cNvSpPr/>
      </dsp:nvSpPr>
      <dsp:spPr>
        <a:xfrm>
          <a:off x="6052839" y="307943"/>
          <a:ext cx="1371004" cy="1709084"/>
        </a:xfrm>
        <a:prstGeom prst="ellipse">
          <a:avLst/>
        </a:prstGeom>
        <a:blipFill rotWithShape="1">
          <a:blip xmlns:r="http://schemas.openxmlformats.org/officeDocument/2006/relationships" r:embed="rId5"/>
          <a:stretch>
            <a:fillRect/>
          </a:stretch>
        </a:blip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2D3ED824-3311-4552-965E-FE304673F5F2}">
      <dsp:nvSpPr>
        <dsp:cNvPr id="0" name=""/>
        <dsp:cNvSpPr/>
      </dsp:nvSpPr>
      <dsp:spPr>
        <a:xfrm>
          <a:off x="298703" y="4105909"/>
          <a:ext cx="6870192" cy="769858"/>
        </a:xfrm>
        <a:prstGeom prst="leftRightArrow">
          <a:avLst/>
        </a:prstGeom>
        <a:gradFill rotWithShape="0">
          <a:gsLst>
            <a:gs pos="0">
              <a:schemeClr val="accent1">
                <a:tint val="60000"/>
                <a:hueOff val="0"/>
                <a:satOff val="0"/>
                <a:lumOff val="0"/>
                <a:alphaOff val="0"/>
                <a:tint val="62000"/>
                <a:satMod val="180000"/>
              </a:schemeClr>
            </a:gs>
            <a:gs pos="65000">
              <a:schemeClr val="accent1">
                <a:tint val="60000"/>
                <a:hueOff val="0"/>
                <a:satOff val="0"/>
                <a:lumOff val="0"/>
                <a:alphaOff val="0"/>
                <a:tint val="32000"/>
                <a:satMod val="250000"/>
              </a:schemeClr>
            </a:gs>
            <a:gs pos="100000">
              <a:schemeClr val="accent1">
                <a:tint val="60000"/>
                <a:hueOff val="0"/>
                <a:satOff val="0"/>
                <a:lumOff val="0"/>
                <a:alphaOff val="0"/>
                <a:tint val="23000"/>
                <a:satMod val="300000"/>
              </a:schemeClr>
            </a:gs>
          </a:gsLst>
          <a:lin ang="16200000" scaled="0"/>
        </a:grad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BD46E-F0AA-4028-9278-BCDC03CC4930}">
      <dsp:nvSpPr>
        <dsp:cNvPr id="0" name=""/>
        <dsp:cNvSpPr/>
      </dsp:nvSpPr>
      <dsp:spPr>
        <a:xfrm>
          <a:off x="2888787" y="1007733"/>
          <a:ext cx="2510494" cy="2510494"/>
        </a:xfrm>
        <a:prstGeom prst="ellipse">
          <a:avLst/>
        </a:prstGeom>
        <a:solidFill>
          <a:schemeClr val="accent1">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kern="1200" dirty="0" smtClean="0"/>
            <a:t>PLATAFORMAS</a:t>
          </a:r>
          <a:endParaRPr lang="es-EC" sz="1900" kern="1200" dirty="0"/>
        </a:p>
      </dsp:txBody>
      <dsp:txXfrm>
        <a:off x="3256440" y="1375386"/>
        <a:ext cx="1775188" cy="1775188"/>
      </dsp:txXfrm>
    </dsp:sp>
    <dsp:sp modelId="{1DD858E0-A565-4C78-BB0C-42B4F45441A2}">
      <dsp:nvSpPr>
        <dsp:cNvPr id="0" name=""/>
        <dsp:cNvSpPr/>
      </dsp:nvSpPr>
      <dsp:spPr>
        <a:xfrm>
          <a:off x="3322111" y="448"/>
          <a:ext cx="1643846" cy="1255247"/>
        </a:xfrm>
        <a:prstGeom prst="ellipse">
          <a:avLst/>
        </a:prstGeom>
        <a:solidFill>
          <a:schemeClr val="accent1">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Introducción</a:t>
          </a:r>
          <a:endParaRPr lang="es-EC" sz="1400" kern="1200" dirty="0"/>
        </a:p>
      </dsp:txBody>
      <dsp:txXfrm>
        <a:off x="3562847" y="184275"/>
        <a:ext cx="1162374" cy="887593"/>
      </dsp:txXfrm>
    </dsp:sp>
    <dsp:sp modelId="{57EDBAB3-63AE-4485-970D-E435D711D64F}">
      <dsp:nvSpPr>
        <dsp:cNvPr id="0" name=""/>
        <dsp:cNvSpPr/>
      </dsp:nvSpPr>
      <dsp:spPr>
        <a:xfrm>
          <a:off x="5122912" y="1587810"/>
          <a:ext cx="2428426" cy="1255247"/>
        </a:xfrm>
        <a:prstGeom prst="ellipse">
          <a:avLst/>
        </a:prstGeom>
        <a:solidFill>
          <a:schemeClr val="accent1">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Ciclo de vida</a:t>
          </a:r>
          <a:endParaRPr lang="es-EC" sz="1400" kern="1200" dirty="0"/>
        </a:p>
      </dsp:txBody>
      <dsp:txXfrm>
        <a:off x="5478547" y="1771637"/>
        <a:ext cx="1717156" cy="887593"/>
      </dsp:txXfrm>
    </dsp:sp>
    <dsp:sp modelId="{9E63DBFB-63FB-4FA1-B7E5-D03CD147127B}">
      <dsp:nvSpPr>
        <dsp:cNvPr id="0" name=""/>
        <dsp:cNvSpPr/>
      </dsp:nvSpPr>
      <dsp:spPr>
        <a:xfrm>
          <a:off x="2972481" y="3270266"/>
          <a:ext cx="2343107" cy="1255247"/>
        </a:xfrm>
        <a:prstGeom prst="ellipse">
          <a:avLst/>
        </a:prstGeom>
        <a:solidFill>
          <a:schemeClr val="accent1">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Arquitectura</a:t>
          </a:r>
          <a:endParaRPr lang="es-EC" sz="1400" kern="1200" dirty="0"/>
        </a:p>
      </dsp:txBody>
      <dsp:txXfrm>
        <a:off x="3315621" y="3454093"/>
        <a:ext cx="1656827" cy="887593"/>
      </dsp:txXfrm>
    </dsp:sp>
    <dsp:sp modelId="{2EF689EF-7895-4E49-9979-7C78D01489BE}">
      <dsp:nvSpPr>
        <dsp:cNvPr id="0" name=""/>
        <dsp:cNvSpPr/>
      </dsp:nvSpPr>
      <dsp:spPr>
        <a:xfrm>
          <a:off x="658421" y="1587815"/>
          <a:ext cx="2545365" cy="1278092"/>
        </a:xfrm>
        <a:prstGeom prst="ellipse">
          <a:avLst/>
        </a:prstGeom>
        <a:solidFill>
          <a:schemeClr val="accent1">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Características y ventajas</a:t>
          </a:r>
          <a:endParaRPr lang="es-EC" sz="1400" kern="1200" dirty="0"/>
        </a:p>
      </dsp:txBody>
      <dsp:txXfrm>
        <a:off x="1031181" y="1774987"/>
        <a:ext cx="1799845" cy="9037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CAED1-CA28-4F7B-B377-54E7582F0FCF}">
      <dsp:nvSpPr>
        <dsp:cNvPr id="0" name=""/>
        <dsp:cNvSpPr/>
      </dsp:nvSpPr>
      <dsp:spPr>
        <a:xfrm rot="5400000">
          <a:off x="-210544" y="213114"/>
          <a:ext cx="1403627" cy="982539"/>
        </a:xfrm>
        <a:prstGeom prst="chevron">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t>Bonita </a:t>
          </a:r>
          <a:r>
            <a:rPr lang="es-EC" sz="1000" kern="1200" dirty="0" err="1" smtClean="0"/>
            <a:t>Execution</a:t>
          </a:r>
          <a:r>
            <a:rPr lang="es-EC" sz="1000" kern="1200" dirty="0" smtClean="0"/>
            <a:t> </a:t>
          </a:r>
          <a:r>
            <a:rPr lang="es-EC" sz="1000" kern="1200" dirty="0" err="1" smtClean="0"/>
            <a:t>Engine</a:t>
          </a:r>
          <a:endParaRPr lang="es-EC" sz="1000" kern="1200" dirty="0"/>
        </a:p>
      </dsp:txBody>
      <dsp:txXfrm rot="-5400000">
        <a:off x="1" y="493840"/>
        <a:ext cx="982539" cy="421088"/>
      </dsp:txXfrm>
    </dsp:sp>
    <dsp:sp modelId="{16EB8F1C-DBA9-4121-A3D6-81EB1651CAB6}">
      <dsp:nvSpPr>
        <dsp:cNvPr id="0" name=""/>
        <dsp:cNvSpPr/>
      </dsp:nvSpPr>
      <dsp:spPr>
        <a:xfrm rot="5400000">
          <a:off x="3995290" y="-3012751"/>
          <a:ext cx="912837" cy="693834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Es el motor de este BPMS cuyas funciones son la conexión, despliegue y ejecución de los procesos existentes.</a:t>
          </a:r>
          <a:endParaRPr lang="es-EC" sz="1400" kern="1200" dirty="0"/>
        </a:p>
      </dsp:txBody>
      <dsp:txXfrm rot="-5400000">
        <a:off x="982539" y="44561"/>
        <a:ext cx="6893779" cy="823715"/>
      </dsp:txXfrm>
    </dsp:sp>
    <dsp:sp modelId="{0A544719-7026-40EC-9E2D-991890583404}">
      <dsp:nvSpPr>
        <dsp:cNvPr id="0" name=""/>
        <dsp:cNvSpPr/>
      </dsp:nvSpPr>
      <dsp:spPr>
        <a:xfrm rot="5400000">
          <a:off x="-210544" y="1471717"/>
          <a:ext cx="1403627" cy="982539"/>
        </a:xfrm>
        <a:prstGeom prst="chevron">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Bonita Studio</a:t>
          </a:r>
          <a:endParaRPr lang="es-EC" sz="1100" kern="1200" dirty="0"/>
        </a:p>
      </dsp:txBody>
      <dsp:txXfrm rot="-5400000">
        <a:off x="1" y="1752443"/>
        <a:ext cx="982539" cy="421088"/>
      </dsp:txXfrm>
    </dsp:sp>
    <dsp:sp modelId="{1384330D-2DDD-4809-840C-E828760E7C0A}">
      <dsp:nvSpPr>
        <dsp:cNvPr id="0" name=""/>
        <dsp:cNvSpPr/>
      </dsp:nvSpPr>
      <dsp:spPr>
        <a:xfrm rot="5400000">
          <a:off x="3995530" y="-1751818"/>
          <a:ext cx="912358" cy="693834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es-EC" sz="1400" kern="1200" dirty="0"/>
        </a:p>
        <a:p>
          <a:pPr marL="114300" lvl="1" indent="-114300" algn="l" defTabSz="622300">
            <a:lnSpc>
              <a:spcPct val="90000"/>
            </a:lnSpc>
            <a:spcBef>
              <a:spcPct val="0"/>
            </a:spcBef>
            <a:spcAft>
              <a:spcPct val="15000"/>
            </a:spcAft>
            <a:buChar char="••"/>
          </a:pPr>
          <a:r>
            <a:rPr lang="es-EC" sz="1400" kern="1200" dirty="0" smtClean="0"/>
            <a:t>Es la parte gráfica del BPMS que se encarga del diseño y modelo de los procesos</a:t>
          </a:r>
          <a:endParaRPr lang="es-EC" sz="1400" kern="1200" dirty="0"/>
        </a:p>
      </dsp:txBody>
      <dsp:txXfrm rot="-5400000">
        <a:off x="982539" y="1305711"/>
        <a:ext cx="6893802" cy="823282"/>
      </dsp:txXfrm>
    </dsp:sp>
    <dsp:sp modelId="{A91B45F2-90F8-4401-9057-8582C63993F7}">
      <dsp:nvSpPr>
        <dsp:cNvPr id="0" name=""/>
        <dsp:cNvSpPr/>
      </dsp:nvSpPr>
      <dsp:spPr>
        <a:xfrm rot="5400000">
          <a:off x="-210544" y="2730319"/>
          <a:ext cx="1403627" cy="982539"/>
        </a:xfrm>
        <a:prstGeom prst="chevron">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Bonita </a:t>
          </a:r>
          <a:r>
            <a:rPr lang="es-EC" sz="1100" kern="1200" dirty="0" err="1" smtClean="0"/>
            <a:t>Form</a:t>
          </a:r>
          <a:r>
            <a:rPr lang="es-EC" sz="1100" kern="1200" dirty="0" smtClean="0"/>
            <a:t> </a:t>
          </a:r>
          <a:r>
            <a:rPr lang="es-EC" sz="1100" kern="1200" dirty="0" err="1" smtClean="0"/>
            <a:t>Builder</a:t>
          </a:r>
          <a:endParaRPr lang="es-EC" sz="1100" kern="1200" dirty="0"/>
        </a:p>
      </dsp:txBody>
      <dsp:txXfrm rot="-5400000">
        <a:off x="1" y="3011045"/>
        <a:ext cx="982539" cy="421088"/>
      </dsp:txXfrm>
    </dsp:sp>
    <dsp:sp modelId="{A968EA91-90EC-4EF9-9208-FB9FF01F155D}">
      <dsp:nvSpPr>
        <dsp:cNvPr id="0" name=""/>
        <dsp:cNvSpPr/>
      </dsp:nvSpPr>
      <dsp:spPr>
        <a:xfrm rot="5400000">
          <a:off x="3995530" y="-493215"/>
          <a:ext cx="912358" cy="693834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Muestra los formularios de cada uno de los procesos a los usuarios finales de la aplicación</a:t>
          </a:r>
          <a:endParaRPr lang="es-EC" sz="1400" kern="1200" dirty="0"/>
        </a:p>
      </dsp:txBody>
      <dsp:txXfrm rot="-5400000">
        <a:off x="982539" y="2564314"/>
        <a:ext cx="6893802" cy="823282"/>
      </dsp:txXfrm>
    </dsp:sp>
    <dsp:sp modelId="{0B217191-98CA-4166-B1A0-0199E07BBB55}">
      <dsp:nvSpPr>
        <dsp:cNvPr id="0" name=""/>
        <dsp:cNvSpPr/>
      </dsp:nvSpPr>
      <dsp:spPr>
        <a:xfrm rot="5400000">
          <a:off x="-210544" y="3988921"/>
          <a:ext cx="1403627" cy="982539"/>
        </a:xfrm>
        <a:prstGeom prst="chevron">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dirty="0" smtClean="0"/>
            <a:t>Bonita </a:t>
          </a:r>
          <a:r>
            <a:rPr lang="es-EC" sz="1100" kern="1200" dirty="0" err="1" smtClean="0"/>
            <a:t>User</a:t>
          </a:r>
          <a:r>
            <a:rPr lang="es-EC" sz="1100" kern="1200" dirty="0" smtClean="0"/>
            <a:t> XP</a:t>
          </a:r>
          <a:endParaRPr lang="es-EC" sz="1100" kern="1200" dirty="0"/>
        </a:p>
      </dsp:txBody>
      <dsp:txXfrm rot="-5400000">
        <a:off x="1" y="4269647"/>
        <a:ext cx="982539" cy="421088"/>
      </dsp:txXfrm>
    </dsp:sp>
    <dsp:sp modelId="{B8E4FF43-59ED-4CDA-A386-A2EAA03495D3}">
      <dsp:nvSpPr>
        <dsp:cNvPr id="0" name=""/>
        <dsp:cNvSpPr/>
      </dsp:nvSpPr>
      <dsp:spPr>
        <a:xfrm rot="5400000">
          <a:off x="3995530" y="765386"/>
          <a:ext cx="912358" cy="693834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Se encarga de la administración de los procesos BPM desplegados permitiendo el seguimiento de cada uno de los procesos</a:t>
          </a:r>
          <a:endParaRPr lang="es-EC" sz="1400" kern="1200" dirty="0"/>
        </a:p>
      </dsp:txBody>
      <dsp:txXfrm rot="-5400000">
        <a:off x="982539" y="3822915"/>
        <a:ext cx="6893802" cy="823282"/>
      </dsp:txXfrm>
    </dsp:sp>
  </dsp:spTree>
</dsp:drawing>
</file>

<file path=ppt/diagrams/layout1.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0.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A5899508-B638-44B2-A78B-FE35FFE9972E}" type="datetimeFigureOut">
              <a:rPr lang="es-EC" smtClean="0"/>
              <a:t>04/06/2015</a:t>
            </a:fld>
            <a:endParaRPr lang="es-EC"/>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C"/>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7D764744-E482-420D-B0C2-5EC74A7935F6}"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5899508-B638-44B2-A78B-FE35FFE9972E}" type="datetimeFigureOut">
              <a:rPr lang="es-EC" smtClean="0"/>
              <a:t>04/06/2015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7D764744-E482-420D-B0C2-5EC74A7935F6}"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5899508-B638-44B2-A78B-FE35FFE9972E}" type="datetimeFigureOut">
              <a:rPr lang="es-EC" smtClean="0"/>
              <a:t>04/06/2015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7D764744-E482-420D-B0C2-5EC74A7935F6}"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5899508-B638-44B2-A78B-FE35FFE9972E}" type="datetimeFigureOut">
              <a:rPr lang="es-EC" smtClean="0"/>
              <a:t>04/06/2015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7D764744-E482-420D-B0C2-5EC74A7935F6}" type="slidenum">
              <a:rPr lang="es-EC" smtClean="0"/>
              <a:t>‹Nº›</a:t>
            </a:fld>
            <a:endParaRPr lang="es-EC"/>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A5899508-B638-44B2-A78B-FE35FFE9972E}" type="datetimeFigureOut">
              <a:rPr lang="es-EC" smtClean="0"/>
              <a:t>04/06/2015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7D764744-E482-420D-B0C2-5EC74A7935F6}" type="slidenum">
              <a:rPr lang="es-EC" smtClean="0"/>
              <a:t>‹Nº›</a:t>
            </a:fld>
            <a:endParaRPr lang="es-EC"/>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5899508-B638-44B2-A78B-FE35FFE9972E}" type="datetimeFigureOut">
              <a:rPr lang="es-EC" smtClean="0"/>
              <a:t>04/06/2015</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7D764744-E482-420D-B0C2-5EC74A7935F6}" type="slidenum">
              <a:rPr lang="es-EC" smtClean="0"/>
              <a:t>‹Nº›</a:t>
            </a:fld>
            <a:endParaRPr lang="es-EC"/>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A5899508-B638-44B2-A78B-FE35FFE9972E}" type="datetimeFigureOut">
              <a:rPr lang="es-EC" smtClean="0"/>
              <a:t>04/06/2015</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7D764744-E482-420D-B0C2-5EC74A7935F6}"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A5899508-B638-44B2-A78B-FE35FFE9972E}" type="datetimeFigureOut">
              <a:rPr lang="es-EC" smtClean="0"/>
              <a:t>04/06/2015</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7D764744-E482-420D-B0C2-5EC74A7935F6}" type="slidenum">
              <a:rPr lang="es-EC" smtClean="0"/>
              <a:t>‹Nº›</a:t>
            </a:fld>
            <a:endParaRPr lang="es-EC"/>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A5899508-B638-44B2-A78B-FE35FFE9972E}" type="datetimeFigureOut">
              <a:rPr lang="es-EC" smtClean="0"/>
              <a:t>04/06/2015</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7D764744-E482-420D-B0C2-5EC74A7935F6}"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A5899508-B638-44B2-A78B-FE35FFE9972E}" type="datetimeFigureOut">
              <a:rPr lang="es-EC" smtClean="0"/>
              <a:t>04/06/2015</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7D764744-E482-420D-B0C2-5EC74A7935F6}"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A5899508-B638-44B2-A78B-FE35FFE9972E}" type="datetimeFigureOut">
              <a:rPr lang="es-EC" smtClean="0"/>
              <a:t>04/06/2015</a:t>
            </a:fld>
            <a:endParaRPr lang="es-EC"/>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C"/>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7D764744-E482-420D-B0C2-5EC74A7935F6}" type="slidenum">
              <a:rPr lang="es-EC" smtClean="0"/>
              <a:t>‹Nº›</a:t>
            </a:fld>
            <a:endParaRPr lang="es-EC"/>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5899508-B638-44B2-A78B-FE35FFE9972E}" type="datetimeFigureOut">
              <a:rPr lang="es-EC" smtClean="0"/>
              <a:t>04/06/2015</a:t>
            </a:fld>
            <a:endParaRPr lang="es-EC"/>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D764744-E482-420D-B0C2-5EC74A7935F6}"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4.xml"/><Relationship Id="rId7" Type="http://schemas.openxmlformats.org/officeDocument/2006/relationships/slide" Target="slide14.xml"/><Relationship Id="rId12" Type="http://schemas.openxmlformats.org/officeDocument/2006/relationships/slide" Target="slide4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47.xml"/><Relationship Id="rId5" Type="http://schemas.openxmlformats.org/officeDocument/2006/relationships/slide" Target="slide6.xml"/><Relationship Id="rId10" Type="http://schemas.openxmlformats.org/officeDocument/2006/relationships/slide" Target="slide46.xml"/><Relationship Id="rId4" Type="http://schemas.openxmlformats.org/officeDocument/2006/relationships/slide" Target="slide5.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5.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6.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7.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8.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9.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50.emf"/></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file:///C:\Users\JENNY\Documents\Camtasia%20Studio\VIDEO%20BONITA.camproj"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302197" y="2924944"/>
            <a:ext cx="6172200" cy="1584176"/>
          </a:xfrm>
        </p:spPr>
        <p:txBody>
          <a:bodyPr>
            <a:normAutofit fontScale="90000"/>
          </a:bodyPr>
          <a:lstStyle/>
          <a:p>
            <a:pPr algn="ctr"/>
            <a:r>
              <a:rPr lang="es-EC" sz="2000" dirty="0" smtClean="0">
                <a:solidFill>
                  <a:schemeClr val="tx1"/>
                </a:solidFill>
              </a:rPr>
              <a:t>TE</a:t>
            </a:r>
            <a:r>
              <a:rPr lang="es-EC" sz="2000" dirty="0">
                <a:solidFill>
                  <a:schemeClr val="tx1"/>
                </a:solidFill>
              </a:rPr>
              <a:t>MA</a:t>
            </a:r>
            <a:r>
              <a:rPr lang="en-US" sz="2000" dirty="0" smtClean="0">
                <a:solidFill>
                  <a:schemeClr val="tx1"/>
                </a:solidFill>
              </a:rPr>
              <a:t>: </a:t>
            </a:r>
            <a:r>
              <a:rPr lang="es-EC" sz="2000" dirty="0" smtClean="0">
                <a:solidFill>
                  <a:schemeClr val="tx1"/>
                </a:solidFill>
              </a:rPr>
              <a:t>“ANÁLISIS</a:t>
            </a:r>
            <a:r>
              <a:rPr lang="es-EC" sz="2000" dirty="0">
                <a:solidFill>
                  <a:schemeClr val="tx1"/>
                </a:solidFill>
              </a:rPr>
              <a:t>, DISEÑO E IMPLEMENTACIÓN DE UNA PLATAFORMA BPM  (BUSINESS PROCESS MANAGEMENT) EN LOS PROCESOS DE LA UNIDAD DE TECNOLOGÍA DE INFORMACIÓN DE LA EPMMOP, CASO DE ESTUDIO EL PROCESO DE DESARROLLO DE SOLUCIONES DE SISTEMAS DE INFORMACIÓN DE LA EPMMOP”</a:t>
            </a:r>
            <a:r>
              <a:rPr lang="es-EC" dirty="0">
                <a:solidFill>
                  <a:schemeClr val="tx1"/>
                </a:solidFill>
              </a:rPr>
              <a:t/>
            </a:r>
            <a:br>
              <a:rPr lang="es-EC" dirty="0">
                <a:solidFill>
                  <a:schemeClr val="tx1"/>
                </a:solidFill>
              </a:rPr>
            </a:br>
            <a:r>
              <a:rPr lang="en-US" dirty="0" smtClean="0"/>
              <a:t> </a:t>
            </a:r>
            <a:endParaRPr lang="es-EC" dirty="0"/>
          </a:p>
        </p:txBody>
      </p:sp>
      <p:sp>
        <p:nvSpPr>
          <p:cNvPr id="3" name="2 Subtítulo"/>
          <p:cNvSpPr>
            <a:spLocks noGrp="1"/>
          </p:cNvSpPr>
          <p:nvPr>
            <p:ph type="subTitle" idx="1"/>
          </p:nvPr>
        </p:nvSpPr>
        <p:spPr>
          <a:xfrm>
            <a:off x="2302197" y="4077072"/>
            <a:ext cx="6172200" cy="1937810"/>
          </a:xfrm>
        </p:spPr>
        <p:txBody>
          <a:bodyPr>
            <a:normAutofit fontScale="92500" lnSpcReduction="20000"/>
          </a:bodyPr>
          <a:lstStyle/>
          <a:p>
            <a:pPr algn="ctr"/>
            <a:r>
              <a:rPr lang="en-US" dirty="0" smtClean="0"/>
              <a:t>ELABORADO POR: JENNY PALMA</a:t>
            </a:r>
          </a:p>
          <a:p>
            <a:pPr algn="ctr"/>
            <a:r>
              <a:rPr lang="en-US" dirty="0" smtClean="0"/>
              <a:t>DIRECTOR: ING. ANDRÉS DE LA TORRE</a:t>
            </a:r>
          </a:p>
          <a:p>
            <a:pPr algn="ctr"/>
            <a:r>
              <a:rPr lang="en-US" dirty="0" smtClean="0"/>
              <a:t>CODIRECTOR: ING. VÍCTOR PÁLIZ</a:t>
            </a:r>
          </a:p>
          <a:p>
            <a:pPr algn="ctr"/>
            <a:endParaRPr lang="en-US" dirty="0"/>
          </a:p>
          <a:p>
            <a:pPr algn="ctr"/>
            <a:r>
              <a:rPr lang="en-US" dirty="0" smtClean="0"/>
              <a:t>SANGOLQU</a:t>
            </a:r>
            <a:r>
              <a:rPr lang="es-EC" dirty="0" smtClean="0"/>
              <a:t>Í, JUNIO 2015</a:t>
            </a:r>
            <a:endParaRPr lang="en-US" dirty="0" smtClean="0"/>
          </a:p>
        </p:txBody>
      </p:sp>
      <p:pic>
        <p:nvPicPr>
          <p:cNvPr id="4" name="9 Imagen" descr="http://blogs.espe.edu.ec/wp-content/uploads/2013/09/LOGO-PRINCIPAL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8210" y="176280"/>
            <a:ext cx="5280174" cy="123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28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756505079"/>
              </p:ext>
            </p:extLst>
          </p:nvPr>
        </p:nvGraphicFramePr>
        <p:xfrm>
          <a:off x="467544" y="836712"/>
          <a:ext cx="7467600" cy="5349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395536" y="-171400"/>
            <a:ext cx="7467600" cy="1143000"/>
          </a:xfrm>
        </p:spPr>
        <p:txBody>
          <a:bodyPr>
            <a:normAutofit/>
          </a:bodyPr>
          <a:lstStyle/>
          <a:p>
            <a:r>
              <a:rPr lang="es-EC" sz="4400" b="1" u="sng" dirty="0" smtClean="0"/>
              <a:t>Arquitectura de </a:t>
            </a:r>
            <a:r>
              <a:rPr lang="es-EC" sz="4400" b="1" u="sng" dirty="0" err="1" smtClean="0"/>
              <a:t>bpm</a:t>
            </a:r>
            <a:endParaRPr lang="es-EC" sz="4400" b="1" u="sng" dirty="0"/>
          </a:p>
        </p:txBody>
      </p:sp>
    </p:spTree>
    <p:extLst>
      <p:ext uri="{BB962C8B-B14F-4D97-AF65-F5344CB8AC3E}">
        <p14:creationId xmlns:p14="http://schemas.microsoft.com/office/powerpoint/2010/main" val="163800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467600" cy="908720"/>
          </a:xfrm>
        </p:spPr>
        <p:txBody>
          <a:bodyPr>
            <a:normAutofit/>
          </a:bodyPr>
          <a:lstStyle/>
          <a:p>
            <a:r>
              <a:rPr lang="es-EC" sz="4400" b="1" u="sng" dirty="0" smtClean="0"/>
              <a:t>Ciclo de vida de </a:t>
            </a:r>
            <a:r>
              <a:rPr lang="es-EC" sz="4400" b="1" u="sng" dirty="0" err="1" smtClean="0"/>
              <a:t>bpm</a:t>
            </a:r>
            <a:endParaRPr lang="es-EC" sz="4400" b="1" u="sng"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124744"/>
            <a:ext cx="5328592" cy="4536504"/>
          </a:xfrm>
          <a:prstGeom prst="rect">
            <a:avLst/>
          </a:prstGeom>
          <a:noFill/>
          <a:ln>
            <a:noFill/>
          </a:ln>
        </p:spPr>
      </p:pic>
    </p:spTree>
    <p:extLst>
      <p:ext uri="{BB962C8B-B14F-4D97-AF65-F5344CB8AC3E}">
        <p14:creationId xmlns:p14="http://schemas.microsoft.com/office/powerpoint/2010/main" val="82886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412776"/>
            <a:ext cx="7467600" cy="4873752"/>
          </a:xfrm>
        </p:spPr>
        <p:txBody>
          <a:bodyPr/>
          <a:lstStyle/>
          <a:p>
            <a:pPr algn="just"/>
            <a:r>
              <a:rPr lang="es-EC" sz="1600" dirty="0"/>
              <a:t>C</a:t>
            </a:r>
            <a:r>
              <a:rPr lang="es-EC" sz="1600" dirty="0" smtClean="0"/>
              <a:t>onjunto </a:t>
            </a:r>
            <a:r>
              <a:rPr lang="es-EC" sz="1600" dirty="0"/>
              <a:t>de herramientas de software que facilitan la definición, implementación y mejora de los procesos de negocio, permiten manejar las etapas del ciclo de vida del proceso a través de características funcionales y no funcionales.</a:t>
            </a:r>
          </a:p>
          <a:p>
            <a:pPr algn="just"/>
            <a:endParaRPr lang="es-EC" dirty="0"/>
          </a:p>
        </p:txBody>
      </p:sp>
      <p:sp>
        <p:nvSpPr>
          <p:cNvPr id="2" name="1 Título"/>
          <p:cNvSpPr>
            <a:spLocks noGrp="1"/>
          </p:cNvSpPr>
          <p:nvPr>
            <p:ph type="title"/>
          </p:nvPr>
        </p:nvSpPr>
        <p:spPr>
          <a:xfrm>
            <a:off x="467544" y="116632"/>
            <a:ext cx="7467600" cy="1143000"/>
          </a:xfrm>
        </p:spPr>
        <p:txBody>
          <a:bodyPr>
            <a:normAutofit fontScale="90000"/>
          </a:bodyPr>
          <a:lstStyle/>
          <a:p>
            <a:r>
              <a:rPr lang="es-EC" b="1" u="sng" dirty="0" err="1" smtClean="0"/>
              <a:t>Bpms</a:t>
            </a:r>
            <a:r>
              <a:rPr lang="es-EC" b="1" u="sng" dirty="0" smtClean="0"/>
              <a:t> </a:t>
            </a:r>
            <a:r>
              <a:rPr lang="es-EC" b="1" u="sng" dirty="0" smtClean="0"/>
              <a:t>(Business </a:t>
            </a:r>
            <a:r>
              <a:rPr lang="es-EC" b="1" u="sng" dirty="0" err="1" smtClean="0"/>
              <a:t>Process</a:t>
            </a:r>
            <a:r>
              <a:rPr lang="es-EC" b="1" u="sng" dirty="0" smtClean="0"/>
              <a:t> Management </a:t>
            </a:r>
            <a:r>
              <a:rPr lang="es-EC" b="1" u="sng" dirty="0" err="1" smtClean="0"/>
              <a:t>System</a:t>
            </a:r>
            <a:r>
              <a:rPr lang="es-EC" b="1" u="sng" dirty="0" smtClean="0"/>
              <a:t>)</a:t>
            </a:r>
            <a:endParaRPr lang="es-EC" b="1" u="sng" dirty="0"/>
          </a:p>
        </p:txBody>
      </p:sp>
      <p:graphicFrame>
        <p:nvGraphicFramePr>
          <p:cNvPr id="4" name="3 Tabla"/>
          <p:cNvGraphicFramePr>
            <a:graphicFrameLocks noGrp="1"/>
          </p:cNvGraphicFramePr>
          <p:nvPr>
            <p:extLst>
              <p:ext uri="{D42A27DB-BD31-4B8C-83A1-F6EECF244321}">
                <p14:modId xmlns:p14="http://schemas.microsoft.com/office/powerpoint/2010/main" val="1442214350"/>
              </p:ext>
            </p:extLst>
          </p:nvPr>
        </p:nvGraphicFramePr>
        <p:xfrm>
          <a:off x="1691680" y="2564904"/>
          <a:ext cx="5400600" cy="3744416"/>
        </p:xfrm>
        <a:graphic>
          <a:graphicData uri="http://schemas.openxmlformats.org/drawingml/2006/table">
            <a:tbl>
              <a:tblPr firstRow="1" firstCol="1" bandRow="1">
                <a:tableStyleId>{5C22544A-7EE6-4342-B048-85BDC9FD1C3A}</a:tableStyleId>
              </a:tblPr>
              <a:tblGrid>
                <a:gridCol w="3080875"/>
                <a:gridCol w="1115341"/>
                <a:gridCol w="1204384"/>
              </a:tblGrid>
              <a:tr h="260656">
                <a:tc>
                  <a:txBody>
                    <a:bodyPr/>
                    <a:lstStyle/>
                    <a:p>
                      <a:pPr algn="just">
                        <a:lnSpc>
                          <a:spcPct val="150000"/>
                        </a:lnSpc>
                        <a:spcAft>
                          <a:spcPts val="0"/>
                        </a:spcAft>
                      </a:pPr>
                      <a:r>
                        <a:rPr lang="es-EC" sz="1200" dirty="0">
                          <a:effectLst/>
                        </a:rPr>
                        <a:t>Características de un proceso</a:t>
                      </a:r>
                      <a:endParaRPr lang="es-EC" sz="1100" dirty="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effectLst/>
                        </a:rPr>
                        <a:t>Sin BPMS</a:t>
                      </a:r>
                      <a:endParaRPr lang="es-EC" sz="11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effectLst/>
                        </a:rPr>
                        <a:t>Con BPMS</a:t>
                      </a:r>
                      <a:endParaRPr lang="es-EC" sz="1100">
                        <a:effectLst/>
                        <a:latin typeface="Calibri"/>
                        <a:ea typeface="Times New Roman"/>
                        <a:cs typeface="Times New Roman"/>
                      </a:endParaRPr>
                    </a:p>
                  </a:txBody>
                  <a:tcPr marL="68580" marR="68580" marT="0" marB="0"/>
                </a:tc>
              </a:tr>
              <a:tr h="260656">
                <a:tc>
                  <a:txBody>
                    <a:bodyPr/>
                    <a:lstStyle/>
                    <a:p>
                      <a:pPr algn="just">
                        <a:lnSpc>
                          <a:spcPct val="150000"/>
                        </a:lnSpc>
                        <a:spcAft>
                          <a:spcPts val="0"/>
                        </a:spcAft>
                      </a:pPr>
                      <a:r>
                        <a:rPr lang="es-EC" sz="1200" dirty="0">
                          <a:effectLst/>
                        </a:rPr>
                        <a:t>Ingreso de datos manuales</a:t>
                      </a:r>
                      <a:endParaRPr lang="es-EC" sz="1100" dirty="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effectLst/>
                        </a:rPr>
                        <a:t>Alto</a:t>
                      </a:r>
                      <a:endParaRPr lang="es-EC" sz="11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effectLst/>
                        </a:rPr>
                        <a:t>Bajo</a:t>
                      </a:r>
                      <a:endParaRPr lang="es-EC" sz="1100">
                        <a:effectLst/>
                        <a:latin typeface="Calibri"/>
                        <a:ea typeface="Times New Roman"/>
                        <a:cs typeface="Times New Roman"/>
                      </a:endParaRPr>
                    </a:p>
                  </a:txBody>
                  <a:tcPr marL="68580" marR="68580" marT="0" marB="0"/>
                </a:tc>
              </a:tr>
              <a:tr h="260656">
                <a:tc>
                  <a:txBody>
                    <a:bodyPr/>
                    <a:lstStyle/>
                    <a:p>
                      <a:pPr algn="just">
                        <a:lnSpc>
                          <a:spcPct val="150000"/>
                        </a:lnSpc>
                        <a:spcAft>
                          <a:spcPts val="0"/>
                        </a:spcAft>
                      </a:pPr>
                      <a:r>
                        <a:rPr lang="es-EC" sz="1200">
                          <a:effectLst/>
                        </a:rPr>
                        <a:t>Resultado estandarizado</a:t>
                      </a:r>
                      <a:endParaRPr lang="es-EC" sz="11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effectLst/>
                        </a:rPr>
                        <a:t>Bajo</a:t>
                      </a:r>
                      <a:endParaRPr lang="es-EC" sz="11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effectLst/>
                        </a:rPr>
                        <a:t>Alto</a:t>
                      </a:r>
                      <a:endParaRPr lang="es-EC" sz="1100">
                        <a:effectLst/>
                        <a:latin typeface="Calibri"/>
                        <a:ea typeface="Times New Roman"/>
                        <a:cs typeface="Times New Roman"/>
                      </a:endParaRPr>
                    </a:p>
                  </a:txBody>
                  <a:tcPr marL="68580" marR="68580" marT="0" marB="0"/>
                </a:tc>
              </a:tr>
              <a:tr h="260656">
                <a:tc>
                  <a:txBody>
                    <a:bodyPr/>
                    <a:lstStyle/>
                    <a:p>
                      <a:pPr algn="just">
                        <a:lnSpc>
                          <a:spcPct val="150000"/>
                        </a:lnSpc>
                        <a:spcAft>
                          <a:spcPts val="0"/>
                        </a:spcAft>
                      </a:pPr>
                      <a:r>
                        <a:rPr lang="es-EC" sz="1200">
                          <a:effectLst/>
                        </a:rPr>
                        <a:t>Tiempo de ciclo de proceso</a:t>
                      </a:r>
                      <a:endParaRPr lang="es-EC" sz="11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effectLst/>
                        </a:rPr>
                        <a:t>Alto</a:t>
                      </a:r>
                      <a:endParaRPr lang="es-EC" sz="11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effectLst/>
                        </a:rPr>
                        <a:t>Bajo</a:t>
                      </a:r>
                      <a:endParaRPr lang="es-EC" sz="1100">
                        <a:effectLst/>
                        <a:latin typeface="Calibri"/>
                        <a:ea typeface="Times New Roman"/>
                        <a:cs typeface="Times New Roman"/>
                      </a:endParaRPr>
                    </a:p>
                  </a:txBody>
                  <a:tcPr marL="68580" marR="68580" marT="0" marB="0"/>
                </a:tc>
              </a:tr>
              <a:tr h="553056">
                <a:tc>
                  <a:txBody>
                    <a:bodyPr/>
                    <a:lstStyle/>
                    <a:p>
                      <a:pPr algn="just">
                        <a:lnSpc>
                          <a:spcPct val="150000"/>
                        </a:lnSpc>
                        <a:spcAft>
                          <a:spcPts val="0"/>
                        </a:spcAft>
                      </a:pPr>
                      <a:r>
                        <a:rPr lang="es-EC" sz="1200">
                          <a:effectLst/>
                        </a:rPr>
                        <a:t>Posibilidad de capacidad analítica del usuario</a:t>
                      </a:r>
                      <a:endParaRPr lang="es-EC" sz="11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effectLst/>
                        </a:rPr>
                        <a:t>Baja</a:t>
                      </a:r>
                      <a:endParaRPr lang="es-EC" sz="11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effectLst/>
                        </a:rPr>
                        <a:t>Alta</a:t>
                      </a:r>
                      <a:endParaRPr lang="es-EC" sz="1100">
                        <a:effectLst/>
                        <a:latin typeface="Calibri"/>
                        <a:ea typeface="Times New Roman"/>
                        <a:cs typeface="Times New Roman"/>
                      </a:endParaRPr>
                    </a:p>
                  </a:txBody>
                  <a:tcPr marL="68580" marR="68580" marT="0" marB="0"/>
                </a:tc>
              </a:tr>
              <a:tr h="553056">
                <a:tc>
                  <a:txBody>
                    <a:bodyPr/>
                    <a:lstStyle/>
                    <a:p>
                      <a:pPr algn="just">
                        <a:lnSpc>
                          <a:spcPct val="150000"/>
                        </a:lnSpc>
                        <a:spcAft>
                          <a:spcPts val="0"/>
                        </a:spcAft>
                      </a:pPr>
                      <a:r>
                        <a:rPr lang="es-EC" sz="1200">
                          <a:effectLst/>
                        </a:rPr>
                        <a:t>Toma de decisiones de forma racional</a:t>
                      </a:r>
                      <a:endParaRPr lang="es-EC" sz="11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effectLst/>
                        </a:rPr>
                        <a:t>Baja</a:t>
                      </a:r>
                      <a:endParaRPr lang="es-EC" sz="11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effectLst/>
                        </a:rPr>
                        <a:t>Alta</a:t>
                      </a:r>
                      <a:endParaRPr lang="es-EC" sz="1100">
                        <a:effectLst/>
                        <a:latin typeface="Calibri"/>
                        <a:ea typeface="Times New Roman"/>
                        <a:cs typeface="Times New Roman"/>
                      </a:endParaRPr>
                    </a:p>
                  </a:txBody>
                  <a:tcPr marL="68580" marR="68580" marT="0" marB="0"/>
                </a:tc>
              </a:tr>
              <a:tr h="260656">
                <a:tc>
                  <a:txBody>
                    <a:bodyPr/>
                    <a:lstStyle/>
                    <a:p>
                      <a:pPr algn="just">
                        <a:lnSpc>
                          <a:spcPct val="150000"/>
                        </a:lnSpc>
                        <a:spcAft>
                          <a:spcPts val="0"/>
                        </a:spcAft>
                      </a:pPr>
                      <a:r>
                        <a:rPr lang="es-EC" sz="1200">
                          <a:effectLst/>
                        </a:rPr>
                        <a:t>Análisis preventivo o predictivo</a:t>
                      </a:r>
                      <a:endParaRPr lang="es-EC" sz="11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effectLst/>
                        </a:rPr>
                        <a:t>Bajo</a:t>
                      </a:r>
                      <a:endParaRPr lang="es-EC" sz="11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effectLst/>
                        </a:rPr>
                        <a:t>Alto</a:t>
                      </a:r>
                      <a:endParaRPr lang="es-EC" sz="1100">
                        <a:effectLst/>
                        <a:latin typeface="Calibri"/>
                        <a:ea typeface="Times New Roman"/>
                        <a:cs typeface="Times New Roman"/>
                      </a:endParaRPr>
                    </a:p>
                  </a:txBody>
                  <a:tcPr marL="68580" marR="68580" marT="0" marB="0"/>
                </a:tc>
              </a:tr>
              <a:tr h="553056">
                <a:tc>
                  <a:txBody>
                    <a:bodyPr/>
                    <a:lstStyle/>
                    <a:p>
                      <a:pPr algn="just">
                        <a:lnSpc>
                          <a:spcPct val="150000"/>
                        </a:lnSpc>
                        <a:spcAft>
                          <a:spcPts val="0"/>
                        </a:spcAft>
                      </a:pPr>
                      <a:r>
                        <a:rPr lang="es-EC" sz="1200">
                          <a:effectLst/>
                        </a:rPr>
                        <a:t>Eliminación de errores y superposiciones</a:t>
                      </a:r>
                      <a:endParaRPr lang="es-EC" sz="11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effectLst/>
                        </a:rPr>
                        <a:t>Bajo</a:t>
                      </a:r>
                      <a:endParaRPr lang="es-EC" sz="11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effectLst/>
                        </a:rPr>
                        <a:t>Alto</a:t>
                      </a:r>
                      <a:endParaRPr lang="es-EC" sz="1100">
                        <a:effectLst/>
                        <a:latin typeface="Calibri"/>
                        <a:ea typeface="Times New Roman"/>
                        <a:cs typeface="Times New Roman"/>
                      </a:endParaRPr>
                    </a:p>
                  </a:txBody>
                  <a:tcPr marL="68580" marR="68580" marT="0" marB="0"/>
                </a:tc>
              </a:tr>
              <a:tr h="260656">
                <a:tc>
                  <a:txBody>
                    <a:bodyPr/>
                    <a:lstStyle/>
                    <a:p>
                      <a:pPr algn="just">
                        <a:lnSpc>
                          <a:spcPct val="150000"/>
                        </a:lnSpc>
                        <a:spcAft>
                          <a:spcPts val="0"/>
                        </a:spcAft>
                      </a:pPr>
                      <a:r>
                        <a:rPr lang="es-EC" sz="1200">
                          <a:effectLst/>
                        </a:rPr>
                        <a:t>Consistencia en la información</a:t>
                      </a:r>
                      <a:endParaRPr lang="es-EC" sz="11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effectLst/>
                        </a:rPr>
                        <a:t>Baja</a:t>
                      </a:r>
                      <a:endParaRPr lang="es-EC" sz="11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effectLst/>
                        </a:rPr>
                        <a:t>Alta</a:t>
                      </a:r>
                      <a:endParaRPr lang="es-EC" sz="1100">
                        <a:effectLst/>
                        <a:latin typeface="Calibri"/>
                        <a:ea typeface="Times New Roman"/>
                        <a:cs typeface="Times New Roman"/>
                      </a:endParaRPr>
                    </a:p>
                  </a:txBody>
                  <a:tcPr marL="68580" marR="68580" marT="0" marB="0"/>
                </a:tc>
              </a:tr>
              <a:tr h="260656">
                <a:tc>
                  <a:txBody>
                    <a:bodyPr/>
                    <a:lstStyle/>
                    <a:p>
                      <a:pPr algn="just">
                        <a:lnSpc>
                          <a:spcPct val="150000"/>
                        </a:lnSpc>
                        <a:spcAft>
                          <a:spcPts val="0"/>
                        </a:spcAft>
                      </a:pPr>
                      <a:r>
                        <a:rPr lang="es-EC" sz="1200">
                          <a:effectLst/>
                        </a:rPr>
                        <a:t>Control de riesgos</a:t>
                      </a:r>
                      <a:endParaRPr lang="es-EC" sz="11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effectLst/>
                        </a:rPr>
                        <a:t>Bajo</a:t>
                      </a:r>
                      <a:endParaRPr lang="es-EC" sz="11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effectLst/>
                        </a:rPr>
                        <a:t>Alto</a:t>
                      </a:r>
                      <a:endParaRPr lang="es-EC" sz="1100">
                        <a:effectLst/>
                        <a:latin typeface="Calibri"/>
                        <a:ea typeface="Times New Roman"/>
                        <a:cs typeface="Times New Roman"/>
                      </a:endParaRPr>
                    </a:p>
                  </a:txBody>
                  <a:tcPr marL="68580" marR="68580" marT="0" marB="0"/>
                </a:tc>
              </a:tr>
              <a:tr h="260656">
                <a:tc>
                  <a:txBody>
                    <a:bodyPr/>
                    <a:lstStyle/>
                    <a:p>
                      <a:pPr algn="just">
                        <a:lnSpc>
                          <a:spcPct val="150000"/>
                        </a:lnSpc>
                        <a:spcAft>
                          <a:spcPts val="0"/>
                        </a:spcAft>
                      </a:pPr>
                      <a:r>
                        <a:rPr lang="es-EC" sz="1200">
                          <a:effectLst/>
                        </a:rPr>
                        <a:t>Entorno de trabajo intuitivo</a:t>
                      </a:r>
                      <a:endParaRPr lang="es-EC" sz="11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a:effectLst/>
                        </a:rPr>
                        <a:t>Bajo</a:t>
                      </a:r>
                      <a:endParaRPr lang="es-EC" sz="11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s-EC" sz="1200" dirty="0">
                          <a:effectLst/>
                        </a:rPr>
                        <a:t>Alto</a:t>
                      </a:r>
                      <a:endParaRPr lang="es-EC" sz="11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5894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7467600" cy="1143000"/>
          </a:xfrm>
        </p:spPr>
        <p:txBody>
          <a:bodyPr>
            <a:normAutofit/>
          </a:bodyPr>
          <a:lstStyle/>
          <a:p>
            <a:r>
              <a:rPr lang="es-EC" sz="4800" b="1" u="sng" dirty="0" smtClean="0"/>
              <a:t>Metodología </a:t>
            </a:r>
            <a:r>
              <a:rPr lang="es-EC" sz="4800" b="1" u="sng" dirty="0" smtClean="0"/>
              <a:t>BPM-RAD</a:t>
            </a:r>
            <a:endParaRPr lang="es-EC" sz="4800" b="1" u="sng" dirty="0"/>
          </a:p>
        </p:txBody>
      </p:sp>
      <p:pic>
        <p:nvPicPr>
          <p:cNvPr id="4" name="3 Imagen" descr="http://www.ecured.cu/images/7/78/BPM_Rad_2.JPG"/>
          <p:cNvPicPr/>
          <p:nvPr/>
        </p:nvPicPr>
        <p:blipFill rotWithShape="1">
          <a:blip r:embed="rId2">
            <a:extLst>
              <a:ext uri="{28A0092B-C50C-407E-A947-70E740481C1C}">
                <a14:useLocalDpi xmlns:a14="http://schemas.microsoft.com/office/drawing/2010/main" val="0"/>
              </a:ext>
            </a:extLst>
          </a:blip>
          <a:srcRect t="4992"/>
          <a:stretch/>
        </p:blipFill>
        <p:spPr bwMode="auto">
          <a:xfrm>
            <a:off x="611560" y="1268760"/>
            <a:ext cx="7416824" cy="46085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19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4099" y="2060667"/>
            <a:ext cx="8899735" cy="258532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Análisis y selección</a:t>
            </a:r>
          </a:p>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de la plataforma</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5614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31909528"/>
              </p:ext>
            </p:extLst>
          </p:nvPr>
        </p:nvGraphicFramePr>
        <p:xfrm>
          <a:off x="467544" y="1124744"/>
          <a:ext cx="7467600" cy="5132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395536" y="-26888"/>
            <a:ext cx="7467600" cy="1143000"/>
          </a:xfrm>
        </p:spPr>
        <p:txBody>
          <a:bodyPr>
            <a:normAutofit/>
          </a:bodyPr>
          <a:lstStyle/>
          <a:p>
            <a:r>
              <a:rPr lang="es-EC" sz="4000" b="1" u="sng" dirty="0" smtClean="0"/>
              <a:t>Plataformas a comparar</a:t>
            </a:r>
            <a:endParaRPr lang="es-EC" sz="4000" b="1" u="sng" dirty="0"/>
          </a:p>
        </p:txBody>
      </p:sp>
    </p:spTree>
    <p:extLst>
      <p:ext uri="{BB962C8B-B14F-4D97-AF65-F5344CB8AC3E}">
        <p14:creationId xmlns:p14="http://schemas.microsoft.com/office/powerpoint/2010/main" val="416281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503560027"/>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467544" y="116632"/>
            <a:ext cx="7467600" cy="1143000"/>
          </a:xfrm>
        </p:spPr>
        <p:txBody>
          <a:bodyPr>
            <a:normAutofit/>
          </a:bodyPr>
          <a:lstStyle/>
          <a:p>
            <a:r>
              <a:rPr lang="es-EC" sz="4800" b="1" u="sng" dirty="0" smtClean="0"/>
              <a:t>Parámetros</a:t>
            </a:r>
            <a:endParaRPr lang="es-EC" sz="4800" b="1" u="sng" dirty="0"/>
          </a:p>
        </p:txBody>
      </p:sp>
    </p:spTree>
    <p:extLst>
      <p:ext uri="{BB962C8B-B14F-4D97-AF65-F5344CB8AC3E}">
        <p14:creationId xmlns:p14="http://schemas.microsoft.com/office/powerpoint/2010/main" val="197948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7467600" cy="4873752"/>
          </a:xfrm>
        </p:spPr>
        <p:txBody>
          <a:bodyPr/>
          <a:lstStyle/>
          <a:p>
            <a:pPr algn="just"/>
            <a:r>
              <a:rPr lang="es-EC" dirty="0"/>
              <a:t>Se tomarán en cuenta las variables más importantes para una exitosa administración de procesos, la escala que se va a manejar es la siguiente:</a:t>
            </a:r>
          </a:p>
          <a:p>
            <a:endParaRPr lang="es-EC" dirty="0"/>
          </a:p>
        </p:txBody>
      </p:sp>
      <p:sp>
        <p:nvSpPr>
          <p:cNvPr id="2" name="1 Título"/>
          <p:cNvSpPr>
            <a:spLocks noGrp="1"/>
          </p:cNvSpPr>
          <p:nvPr>
            <p:ph type="title"/>
          </p:nvPr>
        </p:nvSpPr>
        <p:spPr>
          <a:xfrm>
            <a:off x="467544" y="-171400"/>
            <a:ext cx="7467600" cy="1143000"/>
          </a:xfrm>
        </p:spPr>
        <p:txBody>
          <a:bodyPr>
            <a:normAutofit/>
          </a:bodyPr>
          <a:lstStyle/>
          <a:p>
            <a:r>
              <a:rPr lang="es-EC" sz="4000" b="1" u="sng" dirty="0" smtClean="0"/>
              <a:t>Evaluación de plataformas</a:t>
            </a:r>
            <a:endParaRPr lang="es-EC" sz="4000" b="1" u="sng" dirty="0"/>
          </a:p>
        </p:txBody>
      </p:sp>
      <p:graphicFrame>
        <p:nvGraphicFramePr>
          <p:cNvPr id="4" name="3 Tabla"/>
          <p:cNvGraphicFramePr>
            <a:graphicFrameLocks noGrp="1"/>
          </p:cNvGraphicFramePr>
          <p:nvPr>
            <p:extLst>
              <p:ext uri="{D42A27DB-BD31-4B8C-83A1-F6EECF244321}">
                <p14:modId xmlns:p14="http://schemas.microsoft.com/office/powerpoint/2010/main" val="1527313875"/>
              </p:ext>
            </p:extLst>
          </p:nvPr>
        </p:nvGraphicFramePr>
        <p:xfrm>
          <a:off x="1835696" y="3068960"/>
          <a:ext cx="5544616" cy="2808311"/>
        </p:xfrm>
        <a:graphic>
          <a:graphicData uri="http://schemas.openxmlformats.org/drawingml/2006/table">
            <a:tbl>
              <a:tblPr firstRow="1" firstCol="1" bandRow="1">
                <a:tableStyleId>{69012ECD-51FC-41F1-AA8D-1B2483CD663E}</a:tableStyleId>
              </a:tblPr>
              <a:tblGrid>
                <a:gridCol w="1223839"/>
                <a:gridCol w="868728"/>
                <a:gridCol w="3452049"/>
              </a:tblGrid>
              <a:tr h="330951">
                <a:tc>
                  <a:txBody>
                    <a:bodyPr/>
                    <a:lstStyle/>
                    <a:p>
                      <a:pPr marL="180340" indent="-180340" algn="ctr">
                        <a:lnSpc>
                          <a:spcPct val="150000"/>
                        </a:lnSpc>
                        <a:spcAft>
                          <a:spcPts val="0"/>
                        </a:spcAft>
                        <a:tabLst>
                          <a:tab pos="5039995" algn="l"/>
                        </a:tabLst>
                      </a:pPr>
                      <a:r>
                        <a:rPr lang="es-EC" sz="1200" dirty="0">
                          <a:effectLst/>
                        </a:rPr>
                        <a:t>Criterio</a:t>
                      </a:r>
                      <a:endParaRPr lang="es-EC" sz="1100" dirty="0">
                        <a:effectLst/>
                        <a:latin typeface="Calibri"/>
                        <a:ea typeface="Times New Roman"/>
                        <a:cs typeface="Times New Roman"/>
                      </a:endParaRPr>
                    </a:p>
                  </a:txBody>
                  <a:tcPr marL="68580" marR="68580" marT="0" marB="0"/>
                </a:tc>
                <a:tc>
                  <a:txBody>
                    <a:bodyPr/>
                    <a:lstStyle/>
                    <a:p>
                      <a:pPr marL="180340" indent="-180340" algn="ctr">
                        <a:lnSpc>
                          <a:spcPct val="150000"/>
                        </a:lnSpc>
                        <a:spcAft>
                          <a:spcPts val="0"/>
                        </a:spcAft>
                        <a:tabLst>
                          <a:tab pos="5039995" algn="l"/>
                        </a:tabLst>
                      </a:pPr>
                      <a:r>
                        <a:rPr lang="es-EC" sz="1200">
                          <a:effectLst/>
                        </a:rPr>
                        <a:t>Valor</a:t>
                      </a:r>
                      <a:endParaRPr lang="es-EC" sz="1100">
                        <a:effectLst/>
                        <a:latin typeface="Calibri"/>
                        <a:ea typeface="Times New Roman"/>
                        <a:cs typeface="Times New Roman"/>
                      </a:endParaRPr>
                    </a:p>
                  </a:txBody>
                  <a:tcPr marL="68580" marR="68580" marT="0" marB="0"/>
                </a:tc>
                <a:tc>
                  <a:txBody>
                    <a:bodyPr/>
                    <a:lstStyle/>
                    <a:p>
                      <a:pPr marL="180340" indent="-180340" algn="ctr">
                        <a:lnSpc>
                          <a:spcPct val="150000"/>
                        </a:lnSpc>
                        <a:spcAft>
                          <a:spcPts val="0"/>
                        </a:spcAft>
                        <a:tabLst>
                          <a:tab pos="5039995" algn="l"/>
                        </a:tabLst>
                      </a:pPr>
                      <a:r>
                        <a:rPr lang="es-EC" sz="1200">
                          <a:effectLst/>
                        </a:rPr>
                        <a:t>Definición</a:t>
                      </a:r>
                      <a:endParaRPr lang="es-EC" sz="1100">
                        <a:effectLst/>
                        <a:latin typeface="Calibri"/>
                        <a:ea typeface="Times New Roman"/>
                        <a:cs typeface="Times New Roman"/>
                      </a:endParaRPr>
                    </a:p>
                  </a:txBody>
                  <a:tcPr marL="68580" marR="68580" marT="0" marB="0"/>
                </a:tc>
              </a:tr>
              <a:tr h="702035">
                <a:tc>
                  <a:txBody>
                    <a:bodyPr/>
                    <a:lstStyle/>
                    <a:p>
                      <a:pPr marL="180340" indent="-180340" algn="ctr">
                        <a:lnSpc>
                          <a:spcPct val="150000"/>
                        </a:lnSpc>
                        <a:spcAft>
                          <a:spcPts val="0"/>
                        </a:spcAft>
                        <a:tabLst>
                          <a:tab pos="5039995" algn="l"/>
                        </a:tabLst>
                      </a:pPr>
                      <a:r>
                        <a:rPr lang="es-EC" sz="1200" dirty="0">
                          <a:effectLst/>
                        </a:rPr>
                        <a:t>Malo</a:t>
                      </a:r>
                      <a:endParaRPr lang="es-EC" sz="1100" dirty="0">
                        <a:effectLst/>
                        <a:latin typeface="Calibri"/>
                        <a:ea typeface="Times New Roman"/>
                        <a:cs typeface="Times New Roman"/>
                      </a:endParaRPr>
                    </a:p>
                  </a:txBody>
                  <a:tcPr marL="68580" marR="68580" marT="0" marB="0"/>
                </a:tc>
                <a:tc>
                  <a:txBody>
                    <a:bodyPr/>
                    <a:lstStyle/>
                    <a:p>
                      <a:pPr marL="180340" indent="-180340" algn="ctr">
                        <a:lnSpc>
                          <a:spcPct val="150000"/>
                        </a:lnSpc>
                        <a:spcAft>
                          <a:spcPts val="0"/>
                        </a:spcAft>
                        <a:tabLst>
                          <a:tab pos="5039995" algn="l"/>
                        </a:tabLst>
                      </a:pPr>
                      <a:r>
                        <a:rPr lang="es-EC" sz="1200">
                          <a:effectLst/>
                        </a:rPr>
                        <a:t>1</a:t>
                      </a:r>
                      <a:endParaRPr lang="es-EC" sz="1100">
                        <a:effectLst/>
                        <a:latin typeface="Calibri"/>
                        <a:ea typeface="Times New Roman"/>
                        <a:cs typeface="Times New Roman"/>
                      </a:endParaRPr>
                    </a:p>
                  </a:txBody>
                  <a:tcPr marL="68580" marR="68580" marT="0" marB="0"/>
                </a:tc>
                <a:tc>
                  <a:txBody>
                    <a:bodyPr/>
                    <a:lstStyle/>
                    <a:p>
                      <a:pPr marL="180340" indent="-180340" algn="just">
                        <a:lnSpc>
                          <a:spcPct val="150000"/>
                        </a:lnSpc>
                        <a:spcAft>
                          <a:spcPts val="0"/>
                        </a:spcAft>
                        <a:tabLst>
                          <a:tab pos="5039995" algn="l"/>
                        </a:tabLst>
                      </a:pPr>
                      <a:r>
                        <a:rPr lang="es-EC" sz="1200">
                          <a:effectLst/>
                        </a:rPr>
                        <a:t>Si no cumple con el requerimiento completo de la variable definida.</a:t>
                      </a:r>
                      <a:endParaRPr lang="es-EC" sz="1100">
                        <a:effectLst/>
                        <a:latin typeface="Calibri"/>
                        <a:ea typeface="Times New Roman"/>
                        <a:cs typeface="Times New Roman"/>
                      </a:endParaRPr>
                    </a:p>
                  </a:txBody>
                  <a:tcPr marL="68580" marR="68580" marT="0" marB="0"/>
                </a:tc>
              </a:tr>
              <a:tr h="702035">
                <a:tc>
                  <a:txBody>
                    <a:bodyPr/>
                    <a:lstStyle/>
                    <a:p>
                      <a:pPr marL="180340" indent="-180340" algn="ctr">
                        <a:lnSpc>
                          <a:spcPct val="150000"/>
                        </a:lnSpc>
                        <a:spcAft>
                          <a:spcPts val="0"/>
                        </a:spcAft>
                        <a:tabLst>
                          <a:tab pos="5039995" algn="l"/>
                        </a:tabLst>
                      </a:pPr>
                      <a:r>
                        <a:rPr lang="es-EC" sz="1200">
                          <a:effectLst/>
                        </a:rPr>
                        <a:t>Bueno</a:t>
                      </a:r>
                      <a:endParaRPr lang="es-EC" sz="1100">
                        <a:effectLst/>
                        <a:latin typeface="Calibri"/>
                        <a:ea typeface="Times New Roman"/>
                        <a:cs typeface="Times New Roman"/>
                      </a:endParaRPr>
                    </a:p>
                  </a:txBody>
                  <a:tcPr marL="68580" marR="68580" marT="0" marB="0"/>
                </a:tc>
                <a:tc>
                  <a:txBody>
                    <a:bodyPr/>
                    <a:lstStyle/>
                    <a:p>
                      <a:pPr marL="180340" indent="-180340" algn="ctr">
                        <a:lnSpc>
                          <a:spcPct val="150000"/>
                        </a:lnSpc>
                        <a:spcAft>
                          <a:spcPts val="0"/>
                        </a:spcAft>
                        <a:tabLst>
                          <a:tab pos="5039995" algn="l"/>
                        </a:tabLst>
                      </a:pPr>
                      <a:r>
                        <a:rPr lang="es-EC" sz="1200">
                          <a:effectLst/>
                        </a:rPr>
                        <a:t>2</a:t>
                      </a:r>
                      <a:endParaRPr lang="es-EC" sz="1100">
                        <a:effectLst/>
                        <a:latin typeface="Calibri"/>
                        <a:ea typeface="Times New Roman"/>
                        <a:cs typeface="Times New Roman"/>
                      </a:endParaRPr>
                    </a:p>
                  </a:txBody>
                  <a:tcPr marL="68580" marR="68580" marT="0" marB="0"/>
                </a:tc>
                <a:tc>
                  <a:txBody>
                    <a:bodyPr/>
                    <a:lstStyle/>
                    <a:p>
                      <a:pPr marL="180340" indent="-180340" algn="just">
                        <a:lnSpc>
                          <a:spcPct val="150000"/>
                        </a:lnSpc>
                        <a:spcAft>
                          <a:spcPts val="0"/>
                        </a:spcAft>
                        <a:tabLst>
                          <a:tab pos="5039995" algn="l"/>
                        </a:tabLst>
                      </a:pPr>
                      <a:r>
                        <a:rPr lang="es-EC" sz="1200">
                          <a:effectLst/>
                        </a:rPr>
                        <a:t>Cumple parcialmente el requerimiento de la variable definida.</a:t>
                      </a:r>
                      <a:endParaRPr lang="es-EC" sz="1100">
                        <a:effectLst/>
                        <a:latin typeface="Calibri"/>
                        <a:ea typeface="Times New Roman"/>
                        <a:cs typeface="Times New Roman"/>
                      </a:endParaRPr>
                    </a:p>
                  </a:txBody>
                  <a:tcPr marL="68580" marR="68580" marT="0" marB="0"/>
                </a:tc>
              </a:tr>
              <a:tr h="1073290">
                <a:tc>
                  <a:txBody>
                    <a:bodyPr/>
                    <a:lstStyle/>
                    <a:p>
                      <a:pPr marL="180340" indent="-180340" algn="ctr">
                        <a:lnSpc>
                          <a:spcPct val="150000"/>
                        </a:lnSpc>
                        <a:spcAft>
                          <a:spcPts val="0"/>
                        </a:spcAft>
                        <a:tabLst>
                          <a:tab pos="5039995" algn="l"/>
                        </a:tabLst>
                      </a:pPr>
                      <a:r>
                        <a:rPr lang="es-EC" sz="1200" dirty="0">
                          <a:effectLst/>
                        </a:rPr>
                        <a:t>Excelente</a:t>
                      </a:r>
                      <a:endParaRPr lang="es-EC" sz="1100" dirty="0">
                        <a:effectLst/>
                        <a:latin typeface="Calibri"/>
                        <a:ea typeface="Times New Roman"/>
                        <a:cs typeface="Times New Roman"/>
                      </a:endParaRPr>
                    </a:p>
                  </a:txBody>
                  <a:tcPr marL="68580" marR="68580" marT="0" marB="0"/>
                </a:tc>
                <a:tc>
                  <a:txBody>
                    <a:bodyPr/>
                    <a:lstStyle/>
                    <a:p>
                      <a:pPr marL="180340" indent="-180340" algn="ctr">
                        <a:lnSpc>
                          <a:spcPct val="150000"/>
                        </a:lnSpc>
                        <a:spcAft>
                          <a:spcPts val="0"/>
                        </a:spcAft>
                        <a:tabLst>
                          <a:tab pos="5039995" algn="l"/>
                        </a:tabLst>
                      </a:pPr>
                      <a:r>
                        <a:rPr lang="es-EC" sz="1200">
                          <a:effectLst/>
                        </a:rPr>
                        <a:t>3</a:t>
                      </a:r>
                      <a:endParaRPr lang="es-EC" sz="1100">
                        <a:effectLst/>
                        <a:latin typeface="Calibri"/>
                        <a:ea typeface="Times New Roman"/>
                        <a:cs typeface="Times New Roman"/>
                      </a:endParaRPr>
                    </a:p>
                  </a:txBody>
                  <a:tcPr marL="68580" marR="68580" marT="0" marB="0"/>
                </a:tc>
                <a:tc>
                  <a:txBody>
                    <a:bodyPr/>
                    <a:lstStyle/>
                    <a:p>
                      <a:pPr marL="180340" indent="-180340" algn="just">
                        <a:lnSpc>
                          <a:spcPct val="150000"/>
                        </a:lnSpc>
                        <a:spcAft>
                          <a:spcPts val="0"/>
                        </a:spcAft>
                        <a:tabLst>
                          <a:tab pos="5039995" algn="l"/>
                        </a:tabLst>
                      </a:pPr>
                      <a:r>
                        <a:rPr lang="es-EC" sz="1200" dirty="0">
                          <a:effectLst/>
                        </a:rPr>
                        <a:t>Cumple completamente con el requerimiento de la variable definida.</a:t>
                      </a:r>
                      <a:endParaRPr lang="es-EC" sz="11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97720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6592" y="2492896"/>
            <a:ext cx="9559208"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Variables de </a:t>
            </a:r>
            <a:endPar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evaluación</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86705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830075224"/>
              </p:ext>
            </p:extLst>
          </p:nvPr>
        </p:nvGraphicFramePr>
        <p:xfrm>
          <a:off x="1043608" y="945067"/>
          <a:ext cx="6912768" cy="5256583"/>
        </p:xfrm>
        <a:graphic>
          <a:graphicData uri="http://schemas.openxmlformats.org/drawingml/2006/table">
            <a:tbl>
              <a:tblPr firstRow="1" firstCol="1" bandRow="1">
                <a:tableStyleId>{69012ECD-51FC-41F1-AA8D-1B2483CD663E}</a:tableStyleId>
              </a:tblPr>
              <a:tblGrid>
                <a:gridCol w="3591833"/>
                <a:gridCol w="3320935"/>
              </a:tblGrid>
              <a:tr h="348245">
                <a:tc>
                  <a:txBody>
                    <a:bodyPr/>
                    <a:lstStyle/>
                    <a:p>
                      <a:pPr marL="457200" algn="ctr">
                        <a:lnSpc>
                          <a:spcPct val="150000"/>
                        </a:lnSpc>
                        <a:spcAft>
                          <a:spcPts val="0"/>
                        </a:spcAft>
                        <a:tabLst>
                          <a:tab pos="5039995" algn="l"/>
                        </a:tabLst>
                      </a:pPr>
                      <a:r>
                        <a:rPr lang="es-EC" sz="1600" dirty="0">
                          <a:effectLst/>
                        </a:rPr>
                        <a:t>Variables</a:t>
                      </a:r>
                      <a:endParaRPr lang="es-EC" sz="1600" dirty="0">
                        <a:effectLst/>
                        <a:latin typeface="Calibri"/>
                        <a:ea typeface="Times New Roman"/>
                        <a:cs typeface="Times New Roman"/>
                      </a:endParaRPr>
                    </a:p>
                  </a:txBody>
                  <a:tcPr marL="68580" marR="68580" marT="0" marB="0"/>
                </a:tc>
                <a:tc>
                  <a:txBody>
                    <a:bodyPr/>
                    <a:lstStyle/>
                    <a:p>
                      <a:pPr marL="457200" algn="ctr">
                        <a:lnSpc>
                          <a:spcPct val="150000"/>
                        </a:lnSpc>
                        <a:spcAft>
                          <a:spcPts val="0"/>
                        </a:spcAft>
                        <a:tabLst>
                          <a:tab pos="5039995" algn="l"/>
                        </a:tabLst>
                      </a:pPr>
                      <a:endParaRPr lang="es-EC" sz="1100" dirty="0">
                        <a:effectLst/>
                        <a:latin typeface="Calibri"/>
                        <a:ea typeface="Times New Roman"/>
                        <a:cs typeface="Times New Roman"/>
                      </a:endParaRPr>
                    </a:p>
                  </a:txBody>
                  <a:tcPr marL="68580" marR="68580" marT="0" marB="0"/>
                </a:tc>
              </a:tr>
              <a:tr h="1129375">
                <a:tc>
                  <a:txBody>
                    <a:bodyPr/>
                    <a:lstStyle/>
                    <a:p>
                      <a:pPr marL="457200" algn="just">
                        <a:lnSpc>
                          <a:spcPct val="150000"/>
                        </a:lnSpc>
                        <a:spcAft>
                          <a:spcPts val="0"/>
                        </a:spcAft>
                        <a:tabLst>
                          <a:tab pos="5039995" algn="l"/>
                        </a:tabLst>
                      </a:pPr>
                      <a:r>
                        <a:rPr lang="es-EC" sz="1600" dirty="0">
                          <a:effectLst/>
                        </a:rPr>
                        <a:t>Ambiente gráfico para modelado de procesos.</a:t>
                      </a:r>
                      <a:endParaRPr lang="es-EC" sz="1600" dirty="0">
                        <a:effectLst/>
                        <a:latin typeface="Calibri"/>
                        <a:ea typeface="Times New Roman"/>
                        <a:cs typeface="Times New Roman"/>
                      </a:endParaRPr>
                    </a:p>
                  </a:txBody>
                  <a:tcPr marL="68580" marR="68580" marT="0" marB="0"/>
                </a:tc>
                <a:tc>
                  <a:txBody>
                    <a:bodyPr/>
                    <a:lstStyle/>
                    <a:p>
                      <a:pPr marL="457200" algn="just">
                        <a:lnSpc>
                          <a:spcPct val="150000"/>
                        </a:lnSpc>
                        <a:spcAft>
                          <a:spcPts val="0"/>
                        </a:spcAft>
                        <a:tabLst>
                          <a:tab pos="5039995" algn="l"/>
                        </a:tabLst>
                      </a:pPr>
                      <a:endParaRPr lang="es-EC" sz="1100" dirty="0">
                        <a:effectLst/>
                        <a:latin typeface="Calibri"/>
                        <a:ea typeface="Times New Roman"/>
                        <a:cs typeface="Times New Roman"/>
                      </a:endParaRPr>
                    </a:p>
                  </a:txBody>
                  <a:tcPr marL="68580" marR="68580" marT="0" marB="0"/>
                </a:tc>
              </a:tr>
              <a:tr h="1520213">
                <a:tc>
                  <a:txBody>
                    <a:bodyPr/>
                    <a:lstStyle/>
                    <a:p>
                      <a:pPr marL="457200" algn="just">
                        <a:lnSpc>
                          <a:spcPct val="150000"/>
                        </a:lnSpc>
                        <a:spcAft>
                          <a:spcPts val="0"/>
                        </a:spcAft>
                        <a:tabLst>
                          <a:tab pos="5039995" algn="l"/>
                        </a:tabLst>
                      </a:pPr>
                      <a:r>
                        <a:rPr lang="es-EC" sz="1600" dirty="0">
                          <a:effectLst/>
                        </a:rPr>
                        <a:t>Opciones de simulación de diferentes escenarios antes de lanzarlos definitivamente.</a:t>
                      </a:r>
                      <a:endParaRPr lang="es-EC" sz="1600" dirty="0">
                        <a:effectLst/>
                        <a:latin typeface="Calibri"/>
                        <a:ea typeface="Times New Roman"/>
                        <a:cs typeface="Times New Roman"/>
                      </a:endParaRPr>
                    </a:p>
                  </a:txBody>
                  <a:tcPr marL="68580" marR="68580" marT="0" marB="0"/>
                </a:tc>
                <a:tc>
                  <a:txBody>
                    <a:bodyPr/>
                    <a:lstStyle/>
                    <a:p>
                      <a:pPr marL="457200" algn="just">
                        <a:lnSpc>
                          <a:spcPct val="150000"/>
                        </a:lnSpc>
                        <a:spcAft>
                          <a:spcPts val="0"/>
                        </a:spcAft>
                        <a:tabLst>
                          <a:tab pos="5039995" algn="l"/>
                        </a:tabLst>
                      </a:pPr>
                      <a:endParaRPr lang="es-EC" sz="1100" dirty="0">
                        <a:effectLst/>
                        <a:latin typeface="Calibri"/>
                        <a:ea typeface="Times New Roman"/>
                        <a:cs typeface="Times New Roman"/>
                      </a:endParaRPr>
                    </a:p>
                  </a:txBody>
                  <a:tcPr marL="68580" marR="68580" marT="0" marB="0"/>
                </a:tc>
              </a:tr>
              <a:tr h="1129375">
                <a:tc>
                  <a:txBody>
                    <a:bodyPr/>
                    <a:lstStyle/>
                    <a:p>
                      <a:pPr marL="457200" algn="just">
                        <a:lnSpc>
                          <a:spcPct val="150000"/>
                        </a:lnSpc>
                        <a:spcAft>
                          <a:spcPts val="0"/>
                        </a:spcAft>
                        <a:tabLst>
                          <a:tab pos="5039995" algn="l"/>
                        </a:tabLst>
                      </a:pPr>
                      <a:r>
                        <a:rPr lang="es-EC" sz="1600" dirty="0">
                          <a:effectLst/>
                        </a:rPr>
                        <a:t>Modelado de procesos BPMN 2.0</a:t>
                      </a:r>
                      <a:endParaRPr lang="es-EC" sz="1600" dirty="0">
                        <a:effectLst/>
                        <a:latin typeface="Calibri"/>
                        <a:ea typeface="Times New Roman"/>
                        <a:cs typeface="Times New Roman"/>
                      </a:endParaRPr>
                    </a:p>
                  </a:txBody>
                  <a:tcPr marL="68580" marR="68580" marT="0" marB="0"/>
                </a:tc>
                <a:tc>
                  <a:txBody>
                    <a:bodyPr/>
                    <a:lstStyle/>
                    <a:p>
                      <a:pPr marL="457200" algn="just">
                        <a:lnSpc>
                          <a:spcPct val="150000"/>
                        </a:lnSpc>
                        <a:spcAft>
                          <a:spcPts val="0"/>
                        </a:spcAft>
                        <a:tabLst>
                          <a:tab pos="5039995" algn="l"/>
                        </a:tabLst>
                      </a:pPr>
                      <a:endParaRPr lang="es-EC" sz="1100" dirty="0">
                        <a:effectLst/>
                        <a:latin typeface="Calibri"/>
                        <a:ea typeface="Times New Roman"/>
                        <a:cs typeface="Times New Roman"/>
                      </a:endParaRPr>
                    </a:p>
                  </a:txBody>
                  <a:tcPr marL="68580" marR="68580" marT="0" marB="0"/>
                </a:tc>
              </a:tr>
              <a:tr h="1129375">
                <a:tc>
                  <a:txBody>
                    <a:bodyPr/>
                    <a:lstStyle/>
                    <a:p>
                      <a:pPr marL="457200" algn="just">
                        <a:lnSpc>
                          <a:spcPct val="150000"/>
                        </a:lnSpc>
                        <a:spcAft>
                          <a:spcPts val="0"/>
                        </a:spcAft>
                        <a:tabLst>
                          <a:tab pos="5039995" algn="l"/>
                        </a:tabLst>
                      </a:pPr>
                      <a:r>
                        <a:rPr lang="es-EC" sz="1600" dirty="0">
                          <a:effectLst/>
                        </a:rPr>
                        <a:t>Generador de documentación y reportes.</a:t>
                      </a:r>
                      <a:endParaRPr lang="es-EC" sz="1600" dirty="0">
                        <a:effectLst/>
                        <a:latin typeface="Calibri"/>
                        <a:ea typeface="Times New Roman"/>
                        <a:cs typeface="Times New Roman"/>
                      </a:endParaRPr>
                    </a:p>
                  </a:txBody>
                  <a:tcPr marL="68580" marR="68580" marT="0" marB="0"/>
                </a:tc>
                <a:tc>
                  <a:txBody>
                    <a:bodyPr/>
                    <a:lstStyle/>
                    <a:p>
                      <a:pPr marL="457200" algn="just">
                        <a:lnSpc>
                          <a:spcPct val="150000"/>
                        </a:lnSpc>
                        <a:spcAft>
                          <a:spcPts val="0"/>
                        </a:spcAft>
                        <a:tabLst>
                          <a:tab pos="5039995" algn="l"/>
                        </a:tabLst>
                      </a:pPr>
                      <a:endParaRPr lang="es-EC" sz="1100" dirty="0">
                        <a:effectLst/>
                        <a:latin typeface="Calibri"/>
                        <a:ea typeface="Times New Roman"/>
                        <a:cs typeface="Times New Roman"/>
                      </a:endParaRPr>
                    </a:p>
                  </a:txBody>
                  <a:tcPr marL="68580" marR="68580" marT="0" marB="0"/>
                </a:tc>
              </a:tr>
            </a:tbl>
          </a:graphicData>
        </a:graphic>
      </p:graphicFrame>
      <p:sp>
        <p:nvSpPr>
          <p:cNvPr id="2" name="1 Título"/>
          <p:cNvSpPr>
            <a:spLocks noGrp="1"/>
          </p:cNvSpPr>
          <p:nvPr>
            <p:ph type="title"/>
          </p:nvPr>
        </p:nvSpPr>
        <p:spPr>
          <a:xfrm>
            <a:off x="467544" y="-171400"/>
            <a:ext cx="7467600" cy="1143000"/>
          </a:xfrm>
        </p:spPr>
        <p:txBody>
          <a:bodyPr>
            <a:normAutofit/>
          </a:bodyPr>
          <a:lstStyle/>
          <a:p>
            <a:r>
              <a:rPr lang="es-EC" sz="3600" b="1" u="sng" dirty="0" smtClean="0"/>
              <a:t>Modelamiento de procesos</a:t>
            </a:r>
            <a:endParaRPr lang="es-EC" sz="3600" b="1" u="sng"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062" y="1340768"/>
            <a:ext cx="1426234"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2103" y="2565591"/>
            <a:ext cx="1822152" cy="1295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descr="https://camunda.com/img/camunda/product/bpm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4150" y="4077072"/>
            <a:ext cx="1120137" cy="85170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4.bp.blogspot.com/-cVO8CTsGC1w/Um0SOZz6fDI/AAAAAAAAAok/dopUSBWisYs/s1600/Reporte+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5157192"/>
            <a:ext cx="1008112"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89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171"/>
                                        </p:tgtEl>
                                        <p:attrNameLst>
                                          <p:attrName>style.visibility</p:attrName>
                                        </p:attrNameLst>
                                      </p:cBhvr>
                                      <p:to>
                                        <p:strVal val="visible"/>
                                      </p:to>
                                    </p:set>
                                    <p:animEffect transition="in" filter="wipe(down)">
                                      <p:cBhvr>
                                        <p:cTn id="18" dur="500"/>
                                        <p:tgtEl>
                                          <p:spTgt spid="717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172"/>
                                        </p:tgtEl>
                                        <p:attrNameLst>
                                          <p:attrName>style.visibility</p:attrName>
                                        </p:attrNameLst>
                                      </p:cBhvr>
                                      <p:to>
                                        <p:strVal val="visible"/>
                                      </p:to>
                                    </p:set>
                                    <p:animEffect transition="in" filter="wipe(down)">
                                      <p:cBhvr>
                                        <p:cTn id="23" dur="500"/>
                                        <p:tgtEl>
                                          <p:spTgt spid="717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174"/>
                                        </p:tgtEl>
                                        <p:attrNameLst>
                                          <p:attrName>style.visibility</p:attrName>
                                        </p:attrNameLst>
                                      </p:cBhvr>
                                      <p:to>
                                        <p:strVal val="visible"/>
                                      </p:to>
                                    </p:set>
                                    <p:animEffect transition="in" filter="wipe(down)">
                                      <p:cBhvr>
                                        <p:cTn id="28" dur="500"/>
                                        <p:tgtEl>
                                          <p:spTgt spid="717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176"/>
                                        </p:tgtEl>
                                        <p:attrNameLst>
                                          <p:attrName>style.visibility</p:attrName>
                                        </p:attrNameLst>
                                      </p:cBhvr>
                                      <p:to>
                                        <p:strVal val="visible"/>
                                      </p:to>
                                    </p:set>
                                    <p:animEffect transition="in" filter="wipe(down)">
                                      <p:cBhvr>
                                        <p:cTn id="33"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11970"/>
            <a:ext cx="7467600" cy="5205192"/>
          </a:xfrm>
        </p:spPr>
        <p:txBody>
          <a:bodyPr/>
          <a:lstStyle/>
          <a:p>
            <a:r>
              <a:rPr lang="en-US" dirty="0" err="1" smtClean="0">
                <a:solidFill>
                  <a:schemeClr val="tx1">
                    <a:lumMod val="85000"/>
                    <a:lumOff val="15000"/>
                  </a:schemeClr>
                </a:solidFill>
                <a:hlinkClick r:id="rId2" action="ppaction://hlinksldjump"/>
              </a:rPr>
              <a:t>Introducción</a:t>
            </a:r>
            <a:endParaRPr lang="en-US" dirty="0" smtClean="0">
              <a:solidFill>
                <a:schemeClr val="tx1">
                  <a:lumMod val="85000"/>
                  <a:lumOff val="15000"/>
                </a:schemeClr>
              </a:solidFill>
            </a:endParaRPr>
          </a:p>
          <a:p>
            <a:r>
              <a:rPr lang="en-US" dirty="0" smtClean="0">
                <a:solidFill>
                  <a:schemeClr val="tx1">
                    <a:lumMod val="85000"/>
                    <a:lumOff val="15000"/>
                  </a:schemeClr>
                </a:solidFill>
                <a:hlinkClick r:id="rId3" action="ppaction://hlinksldjump"/>
              </a:rPr>
              <a:t>Situación actual</a:t>
            </a:r>
            <a:endParaRPr lang="en-US" dirty="0" smtClean="0">
              <a:solidFill>
                <a:schemeClr val="tx1">
                  <a:lumMod val="85000"/>
                  <a:lumOff val="15000"/>
                </a:schemeClr>
              </a:solidFill>
            </a:endParaRPr>
          </a:p>
          <a:p>
            <a:r>
              <a:rPr lang="en-US" dirty="0" smtClean="0">
                <a:solidFill>
                  <a:schemeClr val="tx1">
                    <a:lumMod val="85000"/>
                    <a:lumOff val="15000"/>
                  </a:schemeClr>
                </a:solidFill>
                <a:hlinkClick r:id="rId4" action="ppaction://hlinksldjump"/>
              </a:rPr>
              <a:t>Importancia</a:t>
            </a:r>
            <a:endParaRPr lang="en-US" dirty="0" smtClean="0">
              <a:solidFill>
                <a:schemeClr val="tx1">
                  <a:lumMod val="85000"/>
                  <a:lumOff val="15000"/>
                </a:schemeClr>
              </a:solidFill>
            </a:endParaRPr>
          </a:p>
          <a:p>
            <a:r>
              <a:rPr lang="en-US" dirty="0" smtClean="0">
                <a:solidFill>
                  <a:schemeClr val="tx1">
                    <a:lumMod val="85000"/>
                    <a:lumOff val="15000"/>
                  </a:schemeClr>
                </a:solidFill>
                <a:hlinkClick r:id="rId5" action="ppaction://hlinksldjump"/>
              </a:rPr>
              <a:t>Objetivos</a:t>
            </a:r>
            <a:endParaRPr lang="en-US" dirty="0" smtClean="0">
              <a:solidFill>
                <a:schemeClr val="tx1">
                  <a:lumMod val="85000"/>
                  <a:lumOff val="15000"/>
                </a:schemeClr>
              </a:solidFill>
            </a:endParaRPr>
          </a:p>
          <a:p>
            <a:r>
              <a:rPr lang="en-US" dirty="0" smtClean="0">
                <a:solidFill>
                  <a:schemeClr val="tx1">
                    <a:lumMod val="85000"/>
                    <a:lumOff val="15000"/>
                  </a:schemeClr>
                </a:solidFill>
                <a:hlinkClick r:id="rId6" action="ppaction://hlinksldjump"/>
              </a:rPr>
              <a:t>Marco </a:t>
            </a:r>
            <a:r>
              <a:rPr lang="en-US" dirty="0" err="1" smtClean="0">
                <a:solidFill>
                  <a:schemeClr val="tx1">
                    <a:lumMod val="85000"/>
                    <a:lumOff val="15000"/>
                  </a:schemeClr>
                </a:solidFill>
                <a:hlinkClick r:id="rId6" action="ppaction://hlinksldjump"/>
              </a:rPr>
              <a:t>teórico</a:t>
            </a:r>
            <a:endParaRPr lang="en-US" dirty="0" smtClean="0">
              <a:solidFill>
                <a:schemeClr val="tx1">
                  <a:lumMod val="85000"/>
                  <a:lumOff val="15000"/>
                </a:schemeClr>
              </a:solidFill>
            </a:endParaRPr>
          </a:p>
          <a:p>
            <a:r>
              <a:rPr lang="en-US" dirty="0" smtClean="0">
                <a:solidFill>
                  <a:schemeClr val="tx1">
                    <a:lumMod val="85000"/>
                    <a:lumOff val="15000"/>
                  </a:schemeClr>
                </a:solidFill>
                <a:hlinkClick r:id="rId7" action="ppaction://hlinksldjump"/>
              </a:rPr>
              <a:t>Análisis y </a:t>
            </a:r>
            <a:r>
              <a:rPr lang="en-US" dirty="0" err="1" smtClean="0">
                <a:solidFill>
                  <a:schemeClr val="tx1">
                    <a:lumMod val="85000"/>
                    <a:lumOff val="15000"/>
                  </a:schemeClr>
                </a:solidFill>
                <a:hlinkClick r:id="rId7" action="ppaction://hlinksldjump"/>
              </a:rPr>
              <a:t>selección</a:t>
            </a:r>
            <a:r>
              <a:rPr lang="en-US" dirty="0" smtClean="0">
                <a:solidFill>
                  <a:schemeClr val="tx1">
                    <a:lumMod val="85000"/>
                    <a:lumOff val="15000"/>
                  </a:schemeClr>
                </a:solidFill>
                <a:hlinkClick r:id="rId7" action="ppaction://hlinksldjump"/>
              </a:rPr>
              <a:t> de la </a:t>
            </a:r>
            <a:r>
              <a:rPr lang="en-US" dirty="0" err="1" smtClean="0">
                <a:solidFill>
                  <a:schemeClr val="tx1">
                    <a:lumMod val="85000"/>
                    <a:lumOff val="15000"/>
                  </a:schemeClr>
                </a:solidFill>
                <a:hlinkClick r:id="rId7" action="ppaction://hlinksldjump"/>
              </a:rPr>
              <a:t>plataforma</a:t>
            </a:r>
            <a:endParaRPr lang="en-US" dirty="0" smtClean="0">
              <a:solidFill>
                <a:schemeClr val="tx1">
                  <a:lumMod val="85000"/>
                  <a:lumOff val="15000"/>
                </a:schemeClr>
              </a:solidFill>
            </a:endParaRPr>
          </a:p>
          <a:p>
            <a:r>
              <a:rPr lang="en-US" dirty="0" smtClean="0">
                <a:solidFill>
                  <a:schemeClr val="tx1">
                    <a:lumMod val="85000"/>
                    <a:lumOff val="15000"/>
                  </a:schemeClr>
                </a:solidFill>
                <a:hlinkClick r:id="rId8" action="ppaction://hlinksldjump"/>
              </a:rPr>
              <a:t>Análisis y </a:t>
            </a:r>
            <a:r>
              <a:rPr lang="en-US" dirty="0" err="1" smtClean="0">
                <a:solidFill>
                  <a:schemeClr val="tx1">
                    <a:lumMod val="85000"/>
                    <a:lumOff val="15000"/>
                  </a:schemeClr>
                </a:solidFill>
                <a:hlinkClick r:id="rId8" action="ppaction://hlinksldjump"/>
              </a:rPr>
              <a:t>dise</a:t>
            </a:r>
            <a:r>
              <a:rPr lang="es-EC" dirty="0" err="1" smtClean="0">
                <a:solidFill>
                  <a:schemeClr val="tx1">
                    <a:lumMod val="85000"/>
                    <a:lumOff val="15000"/>
                  </a:schemeClr>
                </a:solidFill>
                <a:hlinkClick r:id="rId8" action="ppaction://hlinksldjump"/>
              </a:rPr>
              <a:t>ño</a:t>
            </a:r>
            <a:r>
              <a:rPr lang="es-EC" dirty="0" smtClean="0">
                <a:solidFill>
                  <a:schemeClr val="tx1">
                    <a:lumMod val="85000"/>
                    <a:lumOff val="15000"/>
                  </a:schemeClr>
                </a:solidFill>
                <a:hlinkClick r:id="rId8" action="ppaction://hlinksldjump"/>
              </a:rPr>
              <a:t> del proceso</a:t>
            </a:r>
            <a:endParaRPr lang="es-EC" dirty="0" smtClean="0">
              <a:solidFill>
                <a:schemeClr val="tx1">
                  <a:lumMod val="85000"/>
                  <a:lumOff val="15000"/>
                </a:schemeClr>
              </a:solidFill>
            </a:endParaRPr>
          </a:p>
          <a:p>
            <a:r>
              <a:rPr lang="es-EC" dirty="0" smtClean="0">
                <a:solidFill>
                  <a:schemeClr val="tx1">
                    <a:lumMod val="85000"/>
                    <a:lumOff val="15000"/>
                  </a:schemeClr>
                </a:solidFill>
                <a:hlinkClick r:id="rId9" action="ppaction://hlinksldjump"/>
              </a:rPr>
              <a:t>Implementación del proceso</a:t>
            </a:r>
            <a:endParaRPr lang="es-EC" dirty="0" smtClean="0">
              <a:solidFill>
                <a:schemeClr val="tx1">
                  <a:lumMod val="85000"/>
                  <a:lumOff val="15000"/>
                </a:schemeClr>
              </a:solidFill>
            </a:endParaRPr>
          </a:p>
          <a:p>
            <a:r>
              <a:rPr lang="es-EC" dirty="0" smtClean="0">
                <a:solidFill>
                  <a:schemeClr val="tx1">
                    <a:lumMod val="85000"/>
                    <a:lumOff val="15000"/>
                  </a:schemeClr>
                </a:solidFill>
                <a:hlinkClick r:id="rId10" action="ppaction://hlinksldjump"/>
              </a:rPr>
              <a:t>Video</a:t>
            </a:r>
            <a:endParaRPr lang="es-EC" dirty="0" smtClean="0">
              <a:solidFill>
                <a:schemeClr val="tx1">
                  <a:lumMod val="85000"/>
                  <a:lumOff val="15000"/>
                </a:schemeClr>
              </a:solidFill>
            </a:endParaRPr>
          </a:p>
          <a:p>
            <a:r>
              <a:rPr lang="es-EC" dirty="0" smtClean="0">
                <a:solidFill>
                  <a:schemeClr val="tx1">
                    <a:lumMod val="85000"/>
                    <a:lumOff val="15000"/>
                  </a:schemeClr>
                </a:solidFill>
                <a:hlinkClick r:id="rId11" action="ppaction://hlinksldjump"/>
              </a:rPr>
              <a:t>Conclusiones</a:t>
            </a:r>
            <a:endParaRPr lang="es-EC" dirty="0" smtClean="0">
              <a:solidFill>
                <a:schemeClr val="tx1">
                  <a:lumMod val="85000"/>
                  <a:lumOff val="15000"/>
                </a:schemeClr>
              </a:solidFill>
            </a:endParaRPr>
          </a:p>
          <a:p>
            <a:r>
              <a:rPr lang="es-EC" dirty="0" smtClean="0">
                <a:solidFill>
                  <a:schemeClr val="tx1">
                    <a:lumMod val="85000"/>
                    <a:lumOff val="15000"/>
                  </a:schemeClr>
                </a:solidFill>
                <a:hlinkClick r:id="rId12" action="ppaction://hlinksldjump"/>
              </a:rPr>
              <a:t>Recomendaciones</a:t>
            </a:r>
            <a:endParaRPr lang="es-EC" dirty="0">
              <a:solidFill>
                <a:schemeClr val="tx1">
                  <a:lumMod val="85000"/>
                  <a:lumOff val="15000"/>
                </a:schemeClr>
              </a:solidFill>
            </a:endParaRPr>
          </a:p>
        </p:txBody>
      </p:sp>
      <p:sp>
        <p:nvSpPr>
          <p:cNvPr id="4" name="3 Rectángulo"/>
          <p:cNvSpPr/>
          <p:nvPr/>
        </p:nvSpPr>
        <p:spPr>
          <a:xfrm>
            <a:off x="467544" y="188640"/>
            <a:ext cx="4942379"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CONTENIDO</a:t>
            </a:r>
            <a:endParaRPr lang="es-EC"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751500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1000"/>
                                        <p:tgtEl>
                                          <p:spTgt spid="3">
                                            <p:txEl>
                                              <p:pRg st="8" end="8"/>
                                            </p:txEl>
                                          </p:spTgt>
                                        </p:tgtEl>
                                      </p:cBhvr>
                                    </p:animEffect>
                                    <p:anim calcmode="lin" valueType="num">
                                      <p:cBhvr>
                                        <p:cTn id="6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Effect transition="in" filter="fade">
                                      <p:cBhvr>
                                        <p:cTn id="75" dur="1000"/>
                                        <p:tgtEl>
                                          <p:spTgt spid="3">
                                            <p:txEl>
                                              <p:pRg st="9" end="9"/>
                                            </p:txEl>
                                          </p:spTgt>
                                        </p:tgtEl>
                                      </p:cBhvr>
                                    </p:animEffect>
                                    <p:anim calcmode="lin" valueType="num">
                                      <p:cBhvr>
                                        <p:cTn id="7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
                                            <p:txEl>
                                              <p:pRg st="10" end="10"/>
                                            </p:txEl>
                                          </p:spTgt>
                                        </p:tgtEl>
                                        <p:attrNameLst>
                                          <p:attrName>style.visibility</p:attrName>
                                        </p:attrNameLst>
                                      </p:cBhvr>
                                      <p:to>
                                        <p:strVal val="visible"/>
                                      </p:to>
                                    </p:set>
                                    <p:animEffect transition="in" filter="fade">
                                      <p:cBhvr>
                                        <p:cTn id="82" dur="1000"/>
                                        <p:tgtEl>
                                          <p:spTgt spid="3">
                                            <p:txEl>
                                              <p:pRg st="10" end="10"/>
                                            </p:txEl>
                                          </p:spTgt>
                                        </p:tgtEl>
                                      </p:cBhvr>
                                    </p:animEffect>
                                    <p:anim calcmode="lin" valueType="num">
                                      <p:cBhvr>
                                        <p:cTn id="8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225321152"/>
              </p:ext>
            </p:extLst>
          </p:nvPr>
        </p:nvGraphicFramePr>
        <p:xfrm>
          <a:off x="395537" y="1019493"/>
          <a:ext cx="3824233" cy="5145897"/>
        </p:xfrm>
        <a:graphic>
          <a:graphicData uri="http://schemas.openxmlformats.org/drawingml/2006/table">
            <a:tbl>
              <a:tblPr firstRow="1" firstCol="1" bandRow="1">
                <a:tableStyleId>{69012ECD-51FC-41F1-AA8D-1B2483CD663E}</a:tableStyleId>
              </a:tblPr>
              <a:tblGrid>
                <a:gridCol w="3824233"/>
              </a:tblGrid>
              <a:tr h="174058">
                <a:tc>
                  <a:txBody>
                    <a:bodyPr/>
                    <a:lstStyle/>
                    <a:p>
                      <a:pPr marL="457200" algn="ctr">
                        <a:lnSpc>
                          <a:spcPct val="150000"/>
                        </a:lnSpc>
                        <a:spcAft>
                          <a:spcPts val="0"/>
                        </a:spcAft>
                        <a:tabLst>
                          <a:tab pos="5039995" algn="l"/>
                        </a:tabLst>
                      </a:pPr>
                      <a:r>
                        <a:rPr lang="es-EC" sz="1400" dirty="0">
                          <a:effectLst/>
                        </a:rPr>
                        <a:t>Variables</a:t>
                      </a:r>
                      <a:endParaRPr lang="es-EC" sz="1400" dirty="0">
                        <a:effectLst/>
                        <a:latin typeface="Calibri"/>
                        <a:ea typeface="Times New Roman"/>
                        <a:cs typeface="Times New Roman"/>
                      </a:endParaRPr>
                    </a:p>
                  </a:txBody>
                  <a:tcPr marL="43515" marR="43515" marT="0" marB="0"/>
                </a:tc>
              </a:tr>
              <a:tr h="714459">
                <a:tc>
                  <a:txBody>
                    <a:bodyPr/>
                    <a:lstStyle/>
                    <a:p>
                      <a:pPr marL="457200" algn="just">
                        <a:lnSpc>
                          <a:spcPct val="150000"/>
                        </a:lnSpc>
                        <a:spcAft>
                          <a:spcPts val="0"/>
                        </a:spcAft>
                        <a:tabLst>
                          <a:tab pos="5039995" algn="l"/>
                        </a:tabLst>
                      </a:pPr>
                      <a:r>
                        <a:rPr lang="es-EC" sz="1400" dirty="0">
                          <a:effectLst/>
                        </a:rPr>
                        <a:t>Colaboración en equipo – </a:t>
                      </a:r>
                      <a:r>
                        <a:rPr lang="es-EC" sz="1400" dirty="0" smtClean="0">
                          <a:effectLst/>
                        </a:rPr>
                        <a:t>repositorio </a:t>
                      </a:r>
                      <a:r>
                        <a:rPr lang="es-EC" sz="1400" dirty="0">
                          <a:effectLst/>
                        </a:rPr>
                        <a:t>BPM</a:t>
                      </a:r>
                      <a:endParaRPr lang="es-EC" sz="1400" dirty="0">
                        <a:effectLst/>
                        <a:latin typeface="Calibri"/>
                        <a:ea typeface="Times New Roman"/>
                        <a:cs typeface="Times New Roman"/>
                      </a:endParaRPr>
                    </a:p>
                  </a:txBody>
                  <a:tcPr marL="43515" marR="43515" marT="0" marB="0"/>
                </a:tc>
              </a:tr>
              <a:tr h="696232">
                <a:tc>
                  <a:txBody>
                    <a:bodyPr/>
                    <a:lstStyle/>
                    <a:p>
                      <a:pPr marL="457200" algn="just">
                        <a:lnSpc>
                          <a:spcPct val="150000"/>
                        </a:lnSpc>
                        <a:spcAft>
                          <a:spcPts val="0"/>
                        </a:spcAft>
                        <a:tabLst>
                          <a:tab pos="5039995" algn="l"/>
                        </a:tabLst>
                      </a:pPr>
                      <a:r>
                        <a:rPr lang="es-EC" sz="1400" dirty="0">
                          <a:effectLst/>
                        </a:rPr>
                        <a:t>Funcionalidad para que desarrolladores trabajen fuera de línea.</a:t>
                      </a:r>
                      <a:endParaRPr lang="es-EC" sz="1400" dirty="0">
                        <a:effectLst/>
                        <a:latin typeface="Calibri"/>
                        <a:ea typeface="Times New Roman"/>
                        <a:cs typeface="Times New Roman"/>
                      </a:endParaRPr>
                    </a:p>
                  </a:txBody>
                  <a:tcPr marL="43515" marR="43515" marT="0" marB="0"/>
                </a:tc>
              </a:tr>
              <a:tr h="522174">
                <a:tc>
                  <a:txBody>
                    <a:bodyPr/>
                    <a:lstStyle/>
                    <a:p>
                      <a:pPr marL="457200" algn="just">
                        <a:lnSpc>
                          <a:spcPct val="150000"/>
                        </a:lnSpc>
                        <a:spcAft>
                          <a:spcPts val="0"/>
                        </a:spcAft>
                        <a:tabLst>
                          <a:tab pos="5039995" algn="l"/>
                        </a:tabLst>
                      </a:pPr>
                      <a:r>
                        <a:rPr lang="es-EC" sz="1400" dirty="0">
                          <a:effectLst/>
                        </a:rPr>
                        <a:t>Procesos en formato XML (Lenguaje de marcas extensible).</a:t>
                      </a:r>
                      <a:endParaRPr lang="es-EC" sz="1400" dirty="0">
                        <a:effectLst/>
                        <a:latin typeface="Calibri"/>
                        <a:ea typeface="Times New Roman"/>
                        <a:cs typeface="Times New Roman"/>
                      </a:endParaRPr>
                    </a:p>
                  </a:txBody>
                  <a:tcPr marL="43515" marR="43515" marT="0" marB="0"/>
                </a:tc>
              </a:tr>
              <a:tr h="870290">
                <a:tc>
                  <a:txBody>
                    <a:bodyPr/>
                    <a:lstStyle/>
                    <a:p>
                      <a:pPr marL="457200" algn="just">
                        <a:lnSpc>
                          <a:spcPct val="150000"/>
                        </a:lnSpc>
                        <a:spcAft>
                          <a:spcPts val="0"/>
                        </a:spcAft>
                        <a:tabLst>
                          <a:tab pos="5039995" algn="l"/>
                        </a:tabLst>
                      </a:pPr>
                      <a:r>
                        <a:rPr lang="es-EC" sz="1400" dirty="0">
                          <a:effectLst/>
                        </a:rPr>
                        <a:t>Establecimiento de las características de los procesos sin necesidad de programación. </a:t>
                      </a:r>
                      <a:endParaRPr lang="es-EC" sz="1400" dirty="0">
                        <a:effectLst/>
                        <a:latin typeface="Calibri"/>
                        <a:ea typeface="Times New Roman"/>
                        <a:cs typeface="Times New Roman"/>
                      </a:endParaRPr>
                    </a:p>
                  </a:txBody>
                  <a:tcPr marL="43515" marR="43515" marT="0" marB="0"/>
                </a:tc>
              </a:tr>
              <a:tr h="522174">
                <a:tc>
                  <a:txBody>
                    <a:bodyPr/>
                    <a:lstStyle/>
                    <a:p>
                      <a:pPr marL="457200" algn="just">
                        <a:lnSpc>
                          <a:spcPct val="150000"/>
                        </a:lnSpc>
                        <a:spcAft>
                          <a:spcPts val="0"/>
                        </a:spcAft>
                        <a:tabLst>
                          <a:tab pos="5039995" algn="l"/>
                        </a:tabLst>
                      </a:pPr>
                      <a:r>
                        <a:rPr lang="es-EC" sz="1400" dirty="0">
                          <a:effectLst/>
                        </a:rPr>
                        <a:t>Diseñador de formularios Web.</a:t>
                      </a:r>
                      <a:endParaRPr lang="es-EC" sz="1400" dirty="0">
                        <a:effectLst/>
                        <a:latin typeface="Calibri"/>
                        <a:ea typeface="Times New Roman"/>
                        <a:cs typeface="Times New Roman"/>
                      </a:endParaRPr>
                    </a:p>
                  </a:txBody>
                  <a:tcPr marL="43515" marR="43515" marT="0" marB="0"/>
                </a:tc>
              </a:tr>
              <a:tr h="522174">
                <a:tc>
                  <a:txBody>
                    <a:bodyPr/>
                    <a:lstStyle/>
                    <a:p>
                      <a:pPr marL="457200" algn="just">
                        <a:lnSpc>
                          <a:spcPct val="150000"/>
                        </a:lnSpc>
                        <a:spcAft>
                          <a:spcPts val="0"/>
                        </a:spcAft>
                        <a:tabLst>
                          <a:tab pos="5039995" algn="l"/>
                        </a:tabLst>
                      </a:pPr>
                      <a:r>
                        <a:rPr lang="es-EC" sz="1400" dirty="0">
                          <a:effectLst/>
                        </a:rPr>
                        <a:t>Gestión de las reglas de negocio.</a:t>
                      </a:r>
                      <a:endParaRPr lang="es-EC" sz="1400" dirty="0">
                        <a:effectLst/>
                        <a:latin typeface="Calibri"/>
                        <a:ea typeface="Times New Roman"/>
                        <a:cs typeface="Times New Roman"/>
                      </a:endParaRPr>
                    </a:p>
                  </a:txBody>
                  <a:tcPr marL="43515" marR="43515" marT="0" marB="0"/>
                </a:tc>
              </a:tr>
              <a:tr h="522174">
                <a:tc>
                  <a:txBody>
                    <a:bodyPr/>
                    <a:lstStyle/>
                    <a:p>
                      <a:pPr marL="457200" algn="just">
                        <a:lnSpc>
                          <a:spcPct val="150000"/>
                        </a:lnSpc>
                        <a:spcAft>
                          <a:spcPts val="0"/>
                        </a:spcAft>
                        <a:tabLst>
                          <a:tab pos="5039995" algn="l"/>
                        </a:tabLst>
                      </a:pPr>
                      <a:r>
                        <a:rPr lang="es-EC" sz="1400" dirty="0">
                          <a:effectLst/>
                        </a:rPr>
                        <a:t>Característica </a:t>
                      </a:r>
                      <a:r>
                        <a:rPr lang="es-EC" sz="1400" dirty="0" err="1">
                          <a:effectLst/>
                        </a:rPr>
                        <a:t>drag</a:t>
                      </a:r>
                      <a:r>
                        <a:rPr lang="es-EC" sz="1400" dirty="0">
                          <a:effectLst/>
                        </a:rPr>
                        <a:t> and </a:t>
                      </a:r>
                      <a:r>
                        <a:rPr lang="es-EC" sz="1400" dirty="0" err="1">
                          <a:effectLst/>
                        </a:rPr>
                        <a:t>drop</a:t>
                      </a:r>
                      <a:r>
                        <a:rPr lang="es-EC" sz="1400" dirty="0">
                          <a:effectLst/>
                        </a:rPr>
                        <a:t> para la creación de procesos.</a:t>
                      </a:r>
                      <a:endParaRPr lang="es-EC" sz="1400" dirty="0">
                        <a:effectLst/>
                        <a:latin typeface="Calibri"/>
                        <a:ea typeface="Times New Roman"/>
                        <a:cs typeface="Times New Roman"/>
                      </a:endParaRPr>
                    </a:p>
                  </a:txBody>
                  <a:tcPr marL="43515" marR="43515" marT="0" marB="0"/>
                </a:tc>
              </a:tr>
            </a:tbl>
          </a:graphicData>
        </a:graphic>
      </p:graphicFrame>
      <p:sp>
        <p:nvSpPr>
          <p:cNvPr id="2" name="1 Título"/>
          <p:cNvSpPr>
            <a:spLocks noGrp="1"/>
          </p:cNvSpPr>
          <p:nvPr>
            <p:ph type="title"/>
          </p:nvPr>
        </p:nvSpPr>
        <p:spPr>
          <a:xfrm>
            <a:off x="467544" y="-243408"/>
            <a:ext cx="7467600" cy="1143000"/>
          </a:xfrm>
        </p:spPr>
        <p:txBody>
          <a:bodyPr>
            <a:normAutofit/>
          </a:bodyPr>
          <a:lstStyle/>
          <a:p>
            <a:r>
              <a:rPr lang="es-EC" sz="4000" b="1" u="sng" dirty="0" smtClean="0"/>
              <a:t>Automatización de procesos</a:t>
            </a:r>
            <a:endParaRPr lang="es-EC" sz="4000" b="1" u="sng" dirty="0"/>
          </a:p>
        </p:txBody>
      </p:sp>
      <p:pic>
        <p:nvPicPr>
          <p:cNvPr id="8194" name="Picture 2" descr="http://www.proyectanda.com/wp-content/uploads/Colaborac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056159"/>
            <a:ext cx="2088232" cy="147584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t2.ftcdn.net/jpg/00/21/27/05/400_F_21270556_tfyvj5xCEWtM0KuIPvPoEHcRBhScBCo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53200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wp2.cdn.brainsins.com/es/wp-content/uploads/2013/02/behavioralTarget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3052" y="4581128"/>
            <a:ext cx="1601972" cy="148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4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194"/>
                                        </p:tgtEl>
                                        <p:attrNameLst>
                                          <p:attrName>style.visibility</p:attrName>
                                        </p:attrNameLst>
                                      </p:cBhvr>
                                      <p:to>
                                        <p:strVal val="visible"/>
                                      </p:to>
                                    </p:set>
                                    <p:animEffect transition="in" filter="barn(inVertical)">
                                      <p:cBhvr>
                                        <p:cTn id="18" dur="500"/>
                                        <p:tgtEl>
                                          <p:spTgt spid="819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198"/>
                                        </p:tgtEl>
                                        <p:attrNameLst>
                                          <p:attrName>style.visibility</p:attrName>
                                        </p:attrNameLst>
                                      </p:cBhvr>
                                      <p:to>
                                        <p:strVal val="visible"/>
                                      </p:to>
                                    </p:set>
                                    <p:animEffect transition="in" filter="barn(inVertical)">
                                      <p:cBhvr>
                                        <p:cTn id="23" dur="500"/>
                                        <p:tgtEl>
                                          <p:spTgt spid="819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200"/>
                                        </p:tgtEl>
                                        <p:attrNameLst>
                                          <p:attrName>style.visibility</p:attrName>
                                        </p:attrNameLst>
                                      </p:cBhvr>
                                      <p:to>
                                        <p:strVal val="visible"/>
                                      </p:to>
                                    </p:set>
                                    <p:animEffect transition="in" filter="barn(inVertical)">
                                      <p:cBhvr>
                                        <p:cTn id="28"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501978366"/>
              </p:ext>
            </p:extLst>
          </p:nvPr>
        </p:nvGraphicFramePr>
        <p:xfrm>
          <a:off x="395536" y="908720"/>
          <a:ext cx="4320480" cy="5237720"/>
        </p:xfrm>
        <a:graphic>
          <a:graphicData uri="http://schemas.openxmlformats.org/drawingml/2006/table">
            <a:tbl>
              <a:tblPr firstRow="1" firstCol="1" bandRow="1">
                <a:tableStyleId>{69012ECD-51FC-41F1-AA8D-1B2483CD663E}</a:tableStyleId>
              </a:tblPr>
              <a:tblGrid>
                <a:gridCol w="4320480"/>
              </a:tblGrid>
              <a:tr h="168056">
                <a:tc>
                  <a:txBody>
                    <a:bodyPr/>
                    <a:lstStyle/>
                    <a:p>
                      <a:pPr marL="457200" algn="ctr">
                        <a:lnSpc>
                          <a:spcPct val="150000"/>
                        </a:lnSpc>
                        <a:spcAft>
                          <a:spcPts val="0"/>
                        </a:spcAft>
                        <a:tabLst>
                          <a:tab pos="5039995" algn="l"/>
                        </a:tabLst>
                      </a:pPr>
                      <a:r>
                        <a:rPr lang="es-EC" sz="1600" dirty="0">
                          <a:effectLst/>
                        </a:rPr>
                        <a:t>Variables</a:t>
                      </a:r>
                      <a:endParaRPr lang="es-EC" sz="1600" dirty="0">
                        <a:effectLst/>
                        <a:latin typeface="Calibri"/>
                        <a:ea typeface="Times New Roman"/>
                        <a:cs typeface="Times New Roman"/>
                      </a:endParaRPr>
                    </a:p>
                  </a:txBody>
                  <a:tcPr marL="42014" marR="42014" marT="0" marB="0"/>
                </a:tc>
              </a:tr>
              <a:tr h="840280">
                <a:tc>
                  <a:txBody>
                    <a:bodyPr/>
                    <a:lstStyle/>
                    <a:p>
                      <a:pPr marL="457200" algn="just">
                        <a:lnSpc>
                          <a:spcPct val="150000"/>
                        </a:lnSpc>
                        <a:spcAft>
                          <a:spcPts val="0"/>
                        </a:spcAft>
                        <a:tabLst>
                          <a:tab pos="5039995" algn="l"/>
                        </a:tabLst>
                      </a:pPr>
                      <a:r>
                        <a:rPr lang="es-EC" sz="1600">
                          <a:effectLst/>
                        </a:rPr>
                        <a:t>Simulación de formularios</a:t>
                      </a:r>
                      <a:endParaRPr lang="es-EC" sz="1600">
                        <a:effectLst/>
                        <a:latin typeface="Calibri"/>
                        <a:ea typeface="Times New Roman"/>
                        <a:cs typeface="Times New Roman"/>
                      </a:endParaRPr>
                    </a:p>
                  </a:txBody>
                  <a:tcPr marL="42014" marR="42014" marT="0" marB="0"/>
                </a:tc>
              </a:tr>
              <a:tr h="840280">
                <a:tc>
                  <a:txBody>
                    <a:bodyPr/>
                    <a:lstStyle/>
                    <a:p>
                      <a:pPr marL="457200" algn="just">
                        <a:lnSpc>
                          <a:spcPct val="150000"/>
                        </a:lnSpc>
                        <a:spcAft>
                          <a:spcPts val="0"/>
                        </a:spcAft>
                        <a:tabLst>
                          <a:tab pos="5039995" algn="l"/>
                        </a:tabLst>
                      </a:pPr>
                      <a:r>
                        <a:rPr lang="es-EC" sz="1600">
                          <a:effectLst/>
                        </a:rPr>
                        <a:t>Editor de formularios fácil de usar, interactivo y amigable con el usuario. </a:t>
                      </a:r>
                      <a:endParaRPr lang="es-EC" sz="1600">
                        <a:effectLst/>
                        <a:latin typeface="Calibri"/>
                        <a:ea typeface="Times New Roman"/>
                        <a:cs typeface="Times New Roman"/>
                      </a:endParaRPr>
                    </a:p>
                  </a:txBody>
                  <a:tcPr marL="42014" marR="42014" marT="0" marB="0"/>
                </a:tc>
              </a:tr>
              <a:tr h="840280">
                <a:tc>
                  <a:txBody>
                    <a:bodyPr/>
                    <a:lstStyle/>
                    <a:p>
                      <a:pPr marL="457200" algn="just">
                        <a:lnSpc>
                          <a:spcPct val="150000"/>
                        </a:lnSpc>
                        <a:spcAft>
                          <a:spcPts val="0"/>
                        </a:spcAft>
                        <a:tabLst>
                          <a:tab pos="5039995" algn="l"/>
                        </a:tabLst>
                      </a:pPr>
                      <a:r>
                        <a:rPr lang="es-EC" sz="1600">
                          <a:effectLst/>
                        </a:rPr>
                        <a:t>Firmas digitales para seguridad e integridad de formularios.</a:t>
                      </a:r>
                      <a:endParaRPr lang="es-EC" sz="1600">
                        <a:effectLst/>
                        <a:latin typeface="Calibri"/>
                        <a:ea typeface="Times New Roman"/>
                        <a:cs typeface="Times New Roman"/>
                      </a:endParaRPr>
                    </a:p>
                  </a:txBody>
                  <a:tcPr marL="42014" marR="42014" marT="0" marB="0"/>
                </a:tc>
              </a:tr>
              <a:tr h="504168">
                <a:tc>
                  <a:txBody>
                    <a:bodyPr/>
                    <a:lstStyle/>
                    <a:p>
                      <a:pPr marL="457200" algn="just">
                        <a:lnSpc>
                          <a:spcPct val="150000"/>
                        </a:lnSpc>
                        <a:spcAft>
                          <a:spcPts val="0"/>
                        </a:spcAft>
                        <a:tabLst>
                          <a:tab pos="5039995" algn="l"/>
                        </a:tabLst>
                      </a:pPr>
                      <a:r>
                        <a:rPr lang="es-EC" sz="1600">
                          <a:effectLst/>
                        </a:rPr>
                        <a:t>Funcionalidad de Disparo Web Services dentro de formularios. </a:t>
                      </a:r>
                      <a:endParaRPr lang="es-EC" sz="1600">
                        <a:effectLst/>
                        <a:latin typeface="Calibri"/>
                        <a:ea typeface="Times New Roman"/>
                        <a:cs typeface="Times New Roman"/>
                      </a:endParaRPr>
                    </a:p>
                  </a:txBody>
                  <a:tcPr marL="42014" marR="42014" marT="0" marB="0"/>
                </a:tc>
              </a:tr>
              <a:tr h="840280">
                <a:tc>
                  <a:txBody>
                    <a:bodyPr/>
                    <a:lstStyle/>
                    <a:p>
                      <a:pPr marL="457200" algn="just">
                        <a:lnSpc>
                          <a:spcPct val="150000"/>
                        </a:lnSpc>
                        <a:spcAft>
                          <a:spcPts val="0"/>
                        </a:spcAft>
                        <a:tabLst>
                          <a:tab pos="5039995" algn="l"/>
                        </a:tabLst>
                      </a:pPr>
                      <a:r>
                        <a:rPr lang="es-EC" sz="1600">
                          <a:effectLst/>
                        </a:rPr>
                        <a:t>Guardar y reutilizar formularios.</a:t>
                      </a:r>
                      <a:endParaRPr lang="es-EC" sz="1600">
                        <a:effectLst/>
                        <a:latin typeface="Calibri"/>
                        <a:ea typeface="Times New Roman"/>
                        <a:cs typeface="Times New Roman"/>
                      </a:endParaRPr>
                    </a:p>
                  </a:txBody>
                  <a:tcPr marL="42014" marR="42014" marT="0" marB="0"/>
                </a:tc>
              </a:tr>
              <a:tr h="840280">
                <a:tc>
                  <a:txBody>
                    <a:bodyPr/>
                    <a:lstStyle/>
                    <a:p>
                      <a:pPr marL="457200" algn="just">
                        <a:lnSpc>
                          <a:spcPct val="150000"/>
                        </a:lnSpc>
                        <a:spcAft>
                          <a:spcPts val="0"/>
                        </a:spcAft>
                        <a:tabLst>
                          <a:tab pos="5039995" algn="l"/>
                        </a:tabLst>
                      </a:pPr>
                      <a:r>
                        <a:rPr lang="es-EC" sz="1600" dirty="0">
                          <a:effectLst/>
                        </a:rPr>
                        <a:t>Editor de formularios web dinámicos.</a:t>
                      </a:r>
                      <a:endParaRPr lang="es-EC" sz="1600" dirty="0">
                        <a:effectLst/>
                        <a:latin typeface="Calibri"/>
                        <a:ea typeface="Times New Roman"/>
                        <a:cs typeface="Times New Roman"/>
                      </a:endParaRPr>
                    </a:p>
                  </a:txBody>
                  <a:tcPr marL="42014" marR="42014" marT="0" marB="0"/>
                </a:tc>
              </a:tr>
            </a:tbl>
          </a:graphicData>
        </a:graphic>
      </p:graphicFrame>
      <p:sp>
        <p:nvSpPr>
          <p:cNvPr id="2" name="1 Título"/>
          <p:cNvSpPr>
            <a:spLocks noGrp="1"/>
          </p:cNvSpPr>
          <p:nvPr>
            <p:ph type="title"/>
          </p:nvPr>
        </p:nvSpPr>
        <p:spPr>
          <a:xfrm>
            <a:off x="467544" y="-243408"/>
            <a:ext cx="7467600" cy="1143000"/>
          </a:xfrm>
        </p:spPr>
        <p:txBody>
          <a:bodyPr>
            <a:normAutofit/>
          </a:bodyPr>
          <a:lstStyle/>
          <a:p>
            <a:r>
              <a:rPr lang="es-EC" sz="4800" b="1" u="sng" dirty="0" smtClean="0"/>
              <a:t>Diseño de formularios</a:t>
            </a:r>
            <a:endParaRPr lang="es-EC" sz="4800" b="1" u="sng" dirty="0"/>
          </a:p>
        </p:txBody>
      </p:sp>
      <p:pic>
        <p:nvPicPr>
          <p:cNvPr id="9220" name="Picture 4" descr="http://www.club-recetas.com/resources/formular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3068960"/>
            <a:ext cx="1209675" cy="133350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informatica-hoy.com.ar/imagenes09/fir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7735" y="4653136"/>
            <a:ext cx="1780529" cy="1438668"/>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upload.wikimedia.org/wikipedia/commons/thumb/3/34/Sample_web_form.png/300px-Sample_web_for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052736"/>
            <a:ext cx="2016224" cy="1639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18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224"/>
                                        </p:tgtEl>
                                        <p:attrNameLst>
                                          <p:attrName>style.visibility</p:attrName>
                                        </p:attrNameLst>
                                      </p:cBhvr>
                                      <p:to>
                                        <p:strVal val="visible"/>
                                      </p:to>
                                    </p:set>
                                    <p:animEffect transition="in" filter="barn(inVertical)">
                                      <p:cBhvr>
                                        <p:cTn id="18" dur="500"/>
                                        <p:tgtEl>
                                          <p:spTgt spid="92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220"/>
                                        </p:tgtEl>
                                        <p:attrNameLst>
                                          <p:attrName>style.visibility</p:attrName>
                                        </p:attrNameLst>
                                      </p:cBhvr>
                                      <p:to>
                                        <p:strVal val="visible"/>
                                      </p:to>
                                    </p:set>
                                    <p:animEffect transition="in" filter="barn(inVertical)">
                                      <p:cBhvr>
                                        <p:cTn id="23" dur="500"/>
                                        <p:tgtEl>
                                          <p:spTgt spid="922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222"/>
                                        </p:tgtEl>
                                        <p:attrNameLst>
                                          <p:attrName>style.visibility</p:attrName>
                                        </p:attrNameLst>
                                      </p:cBhvr>
                                      <p:to>
                                        <p:strVal val="visible"/>
                                      </p:to>
                                    </p:set>
                                    <p:animEffect transition="in" filter="barn(inVertical)">
                                      <p:cBhvr>
                                        <p:cTn id="28"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059830080"/>
              </p:ext>
            </p:extLst>
          </p:nvPr>
        </p:nvGraphicFramePr>
        <p:xfrm>
          <a:off x="683568" y="1052736"/>
          <a:ext cx="3168352" cy="4968552"/>
        </p:xfrm>
        <a:graphic>
          <a:graphicData uri="http://schemas.openxmlformats.org/drawingml/2006/table">
            <a:tbl>
              <a:tblPr firstRow="1" firstCol="1" bandRow="1">
                <a:tableStyleId>{69012ECD-51FC-41F1-AA8D-1B2483CD663E}</a:tableStyleId>
              </a:tblPr>
              <a:tblGrid>
                <a:gridCol w="3168352"/>
              </a:tblGrid>
              <a:tr h="414046">
                <a:tc>
                  <a:txBody>
                    <a:bodyPr/>
                    <a:lstStyle/>
                    <a:p>
                      <a:pPr marL="457200" algn="ctr">
                        <a:lnSpc>
                          <a:spcPct val="150000"/>
                        </a:lnSpc>
                        <a:spcAft>
                          <a:spcPts val="0"/>
                        </a:spcAft>
                        <a:tabLst>
                          <a:tab pos="5039995" algn="l"/>
                        </a:tabLst>
                      </a:pPr>
                      <a:r>
                        <a:rPr lang="es-EC" sz="1600" dirty="0">
                          <a:effectLst/>
                        </a:rPr>
                        <a:t>Variables</a:t>
                      </a:r>
                      <a:endParaRPr lang="es-EC" sz="1600" dirty="0">
                        <a:effectLst/>
                        <a:latin typeface="Calibri"/>
                        <a:ea typeface="Times New Roman"/>
                        <a:cs typeface="Times New Roman"/>
                      </a:endParaRPr>
                    </a:p>
                  </a:txBody>
                  <a:tcPr marL="68580" marR="68580" marT="0" marB="0"/>
                </a:tc>
              </a:tr>
              <a:tr h="828092">
                <a:tc>
                  <a:txBody>
                    <a:bodyPr/>
                    <a:lstStyle/>
                    <a:p>
                      <a:pPr marL="457200" algn="just">
                        <a:lnSpc>
                          <a:spcPct val="150000"/>
                        </a:lnSpc>
                        <a:spcAft>
                          <a:spcPts val="0"/>
                        </a:spcAft>
                        <a:tabLst>
                          <a:tab pos="5039995" algn="l"/>
                        </a:tabLst>
                      </a:pPr>
                      <a:r>
                        <a:rPr lang="es-EC" sz="1600" dirty="0">
                          <a:effectLst/>
                        </a:rPr>
                        <a:t>Control en tiempo real del proceso.</a:t>
                      </a:r>
                      <a:endParaRPr lang="es-EC" sz="1600" dirty="0">
                        <a:effectLst/>
                        <a:latin typeface="Calibri"/>
                        <a:ea typeface="Times New Roman"/>
                        <a:cs typeface="Times New Roman"/>
                      </a:endParaRPr>
                    </a:p>
                  </a:txBody>
                  <a:tcPr marL="68580" marR="68580" marT="0" marB="0"/>
                </a:tc>
              </a:tr>
              <a:tr h="414046">
                <a:tc>
                  <a:txBody>
                    <a:bodyPr/>
                    <a:lstStyle/>
                    <a:p>
                      <a:pPr marL="457200" algn="just">
                        <a:lnSpc>
                          <a:spcPct val="150000"/>
                        </a:lnSpc>
                        <a:spcAft>
                          <a:spcPts val="0"/>
                        </a:spcAft>
                        <a:tabLst>
                          <a:tab pos="5039995" algn="l"/>
                        </a:tabLst>
                      </a:pPr>
                      <a:r>
                        <a:rPr lang="es-EC" sz="1600" dirty="0">
                          <a:effectLst/>
                        </a:rPr>
                        <a:t>Notificación de alertas.</a:t>
                      </a:r>
                      <a:endParaRPr lang="es-EC" sz="1600" dirty="0">
                        <a:effectLst/>
                        <a:latin typeface="Calibri"/>
                        <a:ea typeface="Times New Roman"/>
                        <a:cs typeface="Times New Roman"/>
                      </a:endParaRPr>
                    </a:p>
                  </a:txBody>
                  <a:tcPr marL="68580" marR="68580" marT="0" marB="0"/>
                </a:tc>
              </a:tr>
              <a:tr h="1656184">
                <a:tc>
                  <a:txBody>
                    <a:bodyPr/>
                    <a:lstStyle/>
                    <a:p>
                      <a:pPr marL="457200" algn="just">
                        <a:lnSpc>
                          <a:spcPct val="150000"/>
                        </a:lnSpc>
                        <a:spcAft>
                          <a:spcPts val="0"/>
                        </a:spcAft>
                        <a:tabLst>
                          <a:tab pos="5039995" algn="l"/>
                        </a:tabLst>
                      </a:pPr>
                      <a:r>
                        <a:rPr lang="es-EC" sz="1600" dirty="0">
                          <a:effectLst/>
                        </a:rPr>
                        <a:t>Manejo personalizado de los perfiles de usuario para el ingreso al sistema.</a:t>
                      </a:r>
                      <a:endParaRPr lang="es-EC" sz="1600" dirty="0">
                        <a:effectLst/>
                        <a:latin typeface="Calibri"/>
                        <a:ea typeface="Times New Roman"/>
                        <a:cs typeface="Times New Roman"/>
                      </a:endParaRPr>
                    </a:p>
                  </a:txBody>
                  <a:tcPr marL="68580" marR="68580" marT="0" marB="0"/>
                </a:tc>
              </a:tr>
              <a:tr h="1656184">
                <a:tc>
                  <a:txBody>
                    <a:bodyPr/>
                    <a:lstStyle/>
                    <a:p>
                      <a:pPr marL="457200" algn="just">
                        <a:lnSpc>
                          <a:spcPct val="150000"/>
                        </a:lnSpc>
                        <a:spcAft>
                          <a:spcPts val="0"/>
                        </a:spcAft>
                        <a:tabLst>
                          <a:tab pos="5039995" algn="l"/>
                        </a:tabLst>
                      </a:pPr>
                      <a:r>
                        <a:rPr lang="es-EC" sz="1600" dirty="0">
                          <a:effectLst/>
                        </a:rPr>
                        <a:t>Interface adaptable para correr con cualquier portal intranet o internet. </a:t>
                      </a:r>
                      <a:endParaRPr lang="es-EC" sz="1600" dirty="0">
                        <a:effectLst/>
                        <a:latin typeface="Calibri"/>
                        <a:ea typeface="Times New Roman"/>
                        <a:cs typeface="Times New Roman"/>
                      </a:endParaRPr>
                    </a:p>
                  </a:txBody>
                  <a:tcPr marL="68580" marR="68580" marT="0" marB="0"/>
                </a:tc>
              </a:tr>
            </a:tbl>
          </a:graphicData>
        </a:graphic>
      </p:graphicFrame>
      <p:sp>
        <p:nvSpPr>
          <p:cNvPr id="2" name="1 Título"/>
          <p:cNvSpPr>
            <a:spLocks noGrp="1"/>
          </p:cNvSpPr>
          <p:nvPr>
            <p:ph type="title"/>
          </p:nvPr>
        </p:nvSpPr>
        <p:spPr>
          <a:xfrm>
            <a:off x="467544" y="-171400"/>
            <a:ext cx="7467600" cy="1143000"/>
          </a:xfrm>
        </p:spPr>
        <p:txBody>
          <a:bodyPr>
            <a:normAutofit/>
          </a:bodyPr>
          <a:lstStyle/>
          <a:p>
            <a:r>
              <a:rPr lang="es-EC" sz="4800" b="1" u="sng" dirty="0" smtClean="0"/>
              <a:t>Interfaz de usuario</a:t>
            </a:r>
            <a:endParaRPr lang="es-EC" sz="4800" b="1" u="sng" dirty="0"/>
          </a:p>
        </p:txBody>
      </p:sp>
      <p:pic>
        <p:nvPicPr>
          <p:cNvPr id="10242" name="Picture 2" descr="http://capacitateenlinea.com/shapeimage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9292" y="1220073"/>
            <a:ext cx="2210900" cy="166133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ml-consultores.com/web/images/icono-usuari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964673"/>
            <a:ext cx="2448272" cy="168846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thumbs.dreamstime.com/z/demostraciones-alertas-del-m%C3%B3vil-que-alertan-la-notificaci%C3%B3n-o-el-recordatorio-414327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8996" y="4509120"/>
            <a:ext cx="1625172" cy="173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44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242"/>
                                        </p:tgtEl>
                                        <p:attrNameLst>
                                          <p:attrName>style.visibility</p:attrName>
                                        </p:attrNameLst>
                                      </p:cBhvr>
                                      <p:to>
                                        <p:strVal val="visible"/>
                                      </p:to>
                                    </p:set>
                                    <p:animEffect transition="in" filter="wipe(down)">
                                      <p:cBhvr>
                                        <p:cTn id="18" dur="500"/>
                                        <p:tgtEl>
                                          <p:spTgt spid="1024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244"/>
                                        </p:tgtEl>
                                        <p:attrNameLst>
                                          <p:attrName>style.visibility</p:attrName>
                                        </p:attrNameLst>
                                      </p:cBhvr>
                                      <p:to>
                                        <p:strVal val="visible"/>
                                      </p:to>
                                    </p:set>
                                    <p:animEffect transition="in" filter="wipe(down)">
                                      <p:cBhvr>
                                        <p:cTn id="23" dur="500"/>
                                        <p:tgtEl>
                                          <p:spTgt spid="1024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246"/>
                                        </p:tgtEl>
                                        <p:attrNameLst>
                                          <p:attrName>style.visibility</p:attrName>
                                        </p:attrNameLst>
                                      </p:cBhvr>
                                      <p:to>
                                        <p:strVal val="visible"/>
                                      </p:to>
                                    </p:set>
                                    <p:animEffect transition="in" filter="wipe(down)">
                                      <p:cBhvr>
                                        <p:cTn id="28"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63756272"/>
              </p:ext>
            </p:extLst>
          </p:nvPr>
        </p:nvGraphicFramePr>
        <p:xfrm>
          <a:off x="612775" y="828676"/>
          <a:ext cx="3456384" cy="5377814"/>
        </p:xfrm>
        <a:graphic>
          <a:graphicData uri="http://schemas.openxmlformats.org/drawingml/2006/table">
            <a:tbl>
              <a:tblPr firstRow="1" firstCol="1" bandRow="1">
                <a:tableStyleId>{69012ECD-51FC-41F1-AA8D-1B2483CD663E}</a:tableStyleId>
              </a:tblPr>
              <a:tblGrid>
                <a:gridCol w="3456384"/>
              </a:tblGrid>
              <a:tr h="243681">
                <a:tc>
                  <a:txBody>
                    <a:bodyPr/>
                    <a:lstStyle/>
                    <a:p>
                      <a:pPr marL="180340" indent="-180340" algn="ctr">
                        <a:lnSpc>
                          <a:spcPct val="150000"/>
                        </a:lnSpc>
                        <a:spcAft>
                          <a:spcPts val="0"/>
                        </a:spcAft>
                        <a:tabLst>
                          <a:tab pos="5039995" algn="l"/>
                        </a:tabLst>
                      </a:pPr>
                      <a:r>
                        <a:rPr lang="es-EC" sz="1400" dirty="0">
                          <a:effectLst/>
                        </a:rPr>
                        <a:t>Variables</a:t>
                      </a:r>
                      <a:endParaRPr lang="es-EC" sz="1400" dirty="0">
                        <a:effectLst/>
                        <a:latin typeface="Calibri"/>
                        <a:ea typeface="Times New Roman"/>
                        <a:cs typeface="Times New Roman"/>
                      </a:endParaRPr>
                    </a:p>
                  </a:txBody>
                  <a:tcPr marL="60920" marR="60920" marT="0" marB="0"/>
                </a:tc>
              </a:tr>
              <a:tr h="731044">
                <a:tc>
                  <a:txBody>
                    <a:bodyPr/>
                    <a:lstStyle/>
                    <a:p>
                      <a:pPr marL="457200" algn="just">
                        <a:lnSpc>
                          <a:spcPct val="150000"/>
                        </a:lnSpc>
                        <a:spcAft>
                          <a:spcPts val="0"/>
                        </a:spcAft>
                        <a:tabLst>
                          <a:tab pos="5039995" algn="l"/>
                        </a:tabLst>
                      </a:pPr>
                      <a:r>
                        <a:rPr lang="es-EC" sz="1400" dirty="0">
                          <a:effectLst/>
                        </a:rPr>
                        <a:t>Reportes de optimización tabulares y gráficos del monitoreo de procesos.</a:t>
                      </a:r>
                      <a:endParaRPr lang="es-EC" sz="1400" dirty="0">
                        <a:effectLst/>
                        <a:latin typeface="Calibri"/>
                        <a:ea typeface="Times New Roman"/>
                        <a:cs typeface="Times New Roman"/>
                      </a:endParaRPr>
                    </a:p>
                  </a:txBody>
                  <a:tcPr marL="60920" marR="60920" marT="0" marB="0"/>
                </a:tc>
              </a:tr>
              <a:tr h="487362">
                <a:tc>
                  <a:txBody>
                    <a:bodyPr/>
                    <a:lstStyle/>
                    <a:p>
                      <a:pPr marL="457200" algn="just">
                        <a:lnSpc>
                          <a:spcPct val="150000"/>
                        </a:lnSpc>
                        <a:spcAft>
                          <a:spcPts val="0"/>
                        </a:spcAft>
                        <a:tabLst>
                          <a:tab pos="5039995" algn="l"/>
                        </a:tabLst>
                      </a:pPr>
                      <a:r>
                        <a:rPr lang="es-EC" sz="1400" dirty="0">
                          <a:effectLst/>
                        </a:rPr>
                        <a:t>Reporte de Costo de Procesos.</a:t>
                      </a:r>
                      <a:endParaRPr lang="es-EC" sz="1400" dirty="0">
                        <a:effectLst/>
                        <a:latin typeface="Calibri"/>
                        <a:ea typeface="Times New Roman"/>
                        <a:cs typeface="Times New Roman"/>
                      </a:endParaRPr>
                    </a:p>
                  </a:txBody>
                  <a:tcPr marL="60920" marR="60920" marT="0" marB="0"/>
                </a:tc>
              </a:tr>
              <a:tr h="487362">
                <a:tc>
                  <a:txBody>
                    <a:bodyPr/>
                    <a:lstStyle/>
                    <a:p>
                      <a:pPr marL="457200" algn="just">
                        <a:lnSpc>
                          <a:spcPct val="150000"/>
                        </a:lnSpc>
                        <a:spcAft>
                          <a:spcPts val="0"/>
                        </a:spcAft>
                        <a:tabLst>
                          <a:tab pos="5039995" algn="l"/>
                        </a:tabLst>
                      </a:pPr>
                      <a:r>
                        <a:rPr lang="es-EC" sz="1400" dirty="0">
                          <a:effectLst/>
                        </a:rPr>
                        <a:t>Reporte de tiempo transcurrido de procesos.</a:t>
                      </a:r>
                      <a:endParaRPr lang="es-EC" sz="1400" dirty="0">
                        <a:effectLst/>
                        <a:latin typeface="Calibri"/>
                        <a:ea typeface="Times New Roman"/>
                        <a:cs typeface="Times New Roman"/>
                      </a:endParaRPr>
                    </a:p>
                  </a:txBody>
                  <a:tcPr marL="60920" marR="60920" marT="0" marB="0"/>
                </a:tc>
              </a:tr>
              <a:tr h="487362">
                <a:tc>
                  <a:txBody>
                    <a:bodyPr/>
                    <a:lstStyle/>
                    <a:p>
                      <a:pPr marL="457200" algn="just">
                        <a:lnSpc>
                          <a:spcPct val="150000"/>
                        </a:lnSpc>
                        <a:spcAft>
                          <a:spcPts val="0"/>
                        </a:spcAft>
                        <a:tabLst>
                          <a:tab pos="5039995" algn="l"/>
                        </a:tabLst>
                      </a:pPr>
                      <a:r>
                        <a:rPr lang="es-EC" sz="1400" dirty="0">
                          <a:effectLst/>
                        </a:rPr>
                        <a:t>Reporte de actividad de usuarios.</a:t>
                      </a:r>
                      <a:endParaRPr lang="es-EC" sz="1400" dirty="0">
                        <a:effectLst/>
                        <a:latin typeface="Calibri"/>
                        <a:ea typeface="Times New Roman"/>
                        <a:cs typeface="Times New Roman"/>
                      </a:endParaRPr>
                    </a:p>
                  </a:txBody>
                  <a:tcPr marL="60920" marR="60920" marT="0" marB="0"/>
                </a:tc>
              </a:tr>
              <a:tr h="1462087">
                <a:tc>
                  <a:txBody>
                    <a:bodyPr/>
                    <a:lstStyle/>
                    <a:p>
                      <a:pPr marL="457200" algn="just">
                        <a:lnSpc>
                          <a:spcPct val="150000"/>
                        </a:lnSpc>
                        <a:spcAft>
                          <a:spcPts val="0"/>
                        </a:spcAft>
                        <a:tabLst>
                          <a:tab pos="5039995" algn="l"/>
                        </a:tabLst>
                      </a:pPr>
                      <a:r>
                        <a:rPr lang="es-EC" sz="1400" dirty="0">
                          <a:effectLst/>
                        </a:rPr>
                        <a:t>Informes BAM (Business </a:t>
                      </a:r>
                      <a:r>
                        <a:rPr lang="es-EC" sz="1400" dirty="0" err="1">
                          <a:effectLst/>
                        </a:rPr>
                        <a:t>Activity</a:t>
                      </a:r>
                      <a:r>
                        <a:rPr lang="es-EC" sz="1400" dirty="0">
                          <a:effectLst/>
                        </a:rPr>
                        <a:t> </a:t>
                      </a:r>
                      <a:r>
                        <a:rPr lang="es-EC" sz="1400" dirty="0" err="1">
                          <a:effectLst/>
                        </a:rPr>
                        <a:t>Monitoring</a:t>
                      </a:r>
                      <a:r>
                        <a:rPr lang="es-EC" sz="1400" dirty="0">
                          <a:effectLst/>
                        </a:rPr>
                        <a:t>), KPI (Indicadores claves de rendimiento) y BI (Business </a:t>
                      </a:r>
                      <a:r>
                        <a:rPr lang="es-EC" sz="1400" dirty="0" err="1">
                          <a:effectLst/>
                        </a:rPr>
                        <a:t>Intelligence</a:t>
                      </a:r>
                      <a:r>
                        <a:rPr lang="es-EC" sz="1400" dirty="0">
                          <a:effectLst/>
                        </a:rPr>
                        <a:t>) </a:t>
                      </a:r>
                      <a:endParaRPr lang="es-EC" sz="1400" dirty="0">
                        <a:effectLst/>
                        <a:latin typeface="Calibri"/>
                        <a:ea typeface="Times New Roman"/>
                        <a:cs typeface="Times New Roman"/>
                      </a:endParaRPr>
                    </a:p>
                  </a:txBody>
                  <a:tcPr marL="60920" marR="60920" marT="0" marB="0"/>
                </a:tc>
              </a:tr>
              <a:tr h="974725">
                <a:tc>
                  <a:txBody>
                    <a:bodyPr/>
                    <a:lstStyle/>
                    <a:p>
                      <a:pPr marL="457200" algn="just">
                        <a:lnSpc>
                          <a:spcPct val="150000"/>
                        </a:lnSpc>
                        <a:spcAft>
                          <a:spcPts val="0"/>
                        </a:spcAft>
                        <a:tabLst>
                          <a:tab pos="5039995" algn="l"/>
                        </a:tabLst>
                      </a:pPr>
                      <a:r>
                        <a:rPr lang="es-EC" sz="1400" dirty="0">
                          <a:effectLst/>
                        </a:rPr>
                        <a:t>Información para optimización de procesos</a:t>
                      </a:r>
                      <a:endParaRPr lang="es-EC" sz="1400" dirty="0">
                        <a:effectLst/>
                        <a:latin typeface="Calibri"/>
                        <a:ea typeface="Times New Roman"/>
                        <a:cs typeface="Times New Roman"/>
                      </a:endParaRPr>
                    </a:p>
                  </a:txBody>
                  <a:tcPr marL="60920" marR="60920" marT="0" marB="0"/>
                </a:tc>
              </a:tr>
            </a:tbl>
          </a:graphicData>
        </a:graphic>
      </p:graphicFrame>
      <p:sp>
        <p:nvSpPr>
          <p:cNvPr id="2" name="1 Título"/>
          <p:cNvSpPr>
            <a:spLocks noGrp="1"/>
          </p:cNvSpPr>
          <p:nvPr>
            <p:ph type="title"/>
          </p:nvPr>
        </p:nvSpPr>
        <p:spPr>
          <a:xfrm>
            <a:off x="425450" y="-144463"/>
            <a:ext cx="7467600" cy="1143000"/>
          </a:xfrm>
        </p:spPr>
        <p:txBody>
          <a:bodyPr>
            <a:normAutofit/>
          </a:bodyPr>
          <a:lstStyle/>
          <a:p>
            <a:r>
              <a:rPr lang="es-EC" sz="3600" b="1" u="sng" dirty="0" smtClean="0"/>
              <a:t>Monitorización y optimización</a:t>
            </a:r>
            <a:endParaRPr lang="es-EC" sz="3600" b="1" u="sng" dirty="0"/>
          </a:p>
        </p:txBody>
      </p:sp>
      <p:sp>
        <p:nvSpPr>
          <p:cNvPr id="5" name="AutoShape 2" descr="data:image/jpeg;base64,/9j/4AAQSkZJRgABAQAAAQABAAD/2wCEAAkGBxQTEhQTExMWFRUXGBgWGBUYGRkaGBgYGBQWFxgWGBgYHCogGh8nGxccITEhJSkrLi4uFx8zODMsNygtLysBCgoKDg0OGxAQGi8kICYsLC8sNCwtLyssLC40LDQ4KywyLCwrLiwsLSwwLDQ0LCw0LC80LCwsLCwsLCwsLCwsLP/AABEIAMIBAwMBIgACEQEDEQH/xAAcAAEAAgIDAQAAAAAAAAAAAAAABQYEBwECAwj/xAA/EAABAwIDBQYEAwcEAQUAAAABAAIRAyEEEjEFBiJBURMyYXGBkQdSobFCYsEUI3KCkqLRFTPh8fBDU3Oywv/EABsBAQACAwEBAAAAAAAAAAAAAAABBQIDBAYH/8QAMBEAAgECBQIDBwQDAAAAAAAAAAECAxEEBRIhMRNBUWFxFIGRobHB8AYiMtEjM+H/2gAMAwEAAhEDEQA/AN4oiIAiIgCIiAIiIAiIgCIsevXiw1+y0168KEHOfBKTfB7lw6rlRbvFYm1dq08NTNWq/K0e5PQDmVQQ/UN56XT9LPf4WNyo34J9FSvh1vg/aDsVmaGim5nZt/FkcHd48zLT7q6r0VOeuKla1zVKLi7MIiLMxCIiAIiIAiIgCIiAIiIAiIgCIiAIiIAiIgCIiAIiIAiIgCIiAKv7w04e1w5iJ8R/2rAobes5cOanyEE+ROU/dcGZ0uphpJcrf4HRhZWqrz2IlmMeNHH1v91QPiVVe97C4y3JYcgQTJA66KzUNrsdzCgt+GB9Fjh+FxB8nD/LV5fCuSqJSLmVHSr2MX4H4vLjq1L/ANyjm9ab2/o8rd6+dfhviey2rhj8xdTP81N0fWF9CYvEBjS6J6Aak9BK9dQmlSu+xTV4vqWQxOLZTjO4NnSTC70qrXCWuDh4GfsqFtOrUe8vqAg8gQQAOglYjRBkWPUKtlnFpu0dvgzvjlacE9W/xRstFrjd3eh79oU8K2oXMh+eTIzBpIaJ6Qtjq0w9frQ12scGJw7oT0thERbznCIiAIiIAiIgCIiAIiIAiIgCIiAIiIAiIgCIiAKF21twUpYyHP8Ao3z6nwUnjg4035O9lOWesWWsae2aZ79JzD1a7N7tdf6qszHFTpJRh37lll+D67cmrpdiXpbVrNMiq7rcyPYr12lt19ShVp1cmVzHNL7jLIPF0sb+ijW4miQS2sLCYcC026cj7rVu829zsQ/IyW0QbDm78zv8KrwrxE3aMnbv3+pZVqdFbzjZ+ln9jHqbYfSeWh+cA2eARmHWDorRh9p9vhqrTrlDx5tIJ+gKoOK5H0Vj3Rq3DTzlvuCP1XVXoRUdSW6OOFRtuD7mDs8VBiGVWEtNN7XtP5mmR6WWyau91evT7GsGOBIOYCHAi/WOXTmqZhsZTgTSjxa79Hf5UhSr0yWlr9COFzSDrcSJC0Va1V/tWyPGQzKv7bTnuoqS28rljw+0KrO7UePDMY9jZZG0tpPNCr3M2RxDw0BwMTYthY0LEqCWuHVrh7tIXJGepn1SVKEt7bkV8OHxtPDeLnj3pP8A1W/l877lVMu0cJ/8oHuCP1X0QvR4L+HvPM5r/tXp92ERF2FYEREAREQBERAEREAREQBERAEREAREQBERAEREAWpt7MD2OKqN/C452+Trn6yFtlUz4kYGadOsBdpyO/hdpP8AMI/mVfmVLXRv4b/2W2TV+niVF8S2/r88yhrV+3cN2eIqNi2YkeR4h91tOizmVT9/cKBUZUizmkHzb/wfouDLk4z37l3m8dVLUuzK4wyy91J7tVQKsC15soSlV15KTobOrUnhwbmHVp/Qq6hhZVYSUU3bwPNSnpnGRPYqhFR4HzH6mf1WDXr5CrjuzsY1ya9ZpFNwGVpsXEDKXdYt6rL2nuHQqzlc+mfA5h7G/wBVRznTpz0y7clTLJa86kqkbWu7eNuxD4beEGJKzaO0WEi+pVf2h8PsRR424im9g5EOY72uD7rEqbPxLDIDagHym/s6E6FCX8Zr6HqpZ9SoyVOvaMmu7SGysf2OOw74LhTqte4CJysdLtbaLfOz9+cJViXOpno9sfUSPqtI7KwLA4uc9vaPJ4XHK4Ce6A6J8xKnmYYt1BHmIXusBlWHlh03Ld77Pj6lFisU6s9S3Ru3C42nUE06jHj8rg77FZC0Dg9qZdpYGgw8Tq9IvI5NzAhvrz8PNb+XFjcMsPPSnc1RlcIiLjMgiIgCIiAIiIAiIgCIiAIiIAiIgCIiAIiIAteb+7z5g/C0oLTAfUF/NrbRIPNZm/e9QohtHOaBqZxne1wkMIBDXAGNRfoeSpVPDZhmZD2/Mwh492zHqrnL8DCcerWV0+E+H+eBg6ji/wBvJGOw9Zl2PzDoR+o/wo7eV7n0IqNyuBBabQY1A9PsrWa7KdIveYDbeJ6AeK1pt/azqtXO6wB4W8mt5j21K0Y/LcIouUI2l2s9vnc71mVbTom7p7bkdh6Re4NA8z0C2DsNjQaYqgupixiM0AW+wUFsPD0QLPg88w1PmJVrwdLgMQfFpBH0XkquYV6Ev8MnH02uebr5g/aop7RjJX81fcuOHxtBwAbVaOjXjJ6CeH6rKfRIExbqLj3FlRVC7VxlVsimXiQQcuYSDYgxqqynDqSsfSa+DVODlGXx/wCWLJtvHl7ouGjTx8VEuqrXjdpYmmYa+o0Dlcj2NlmYfeyqO+xjx1AyO+lvoux5bNbppnyrFYDEV6kqspKTfu9xbdoY0MYSYPINNwT5KgHbVehVf2NZ9MSTlB4b37nd+inMTjO2h8ENizSdFXNo4Umo4jn/AICtcso9Fu/LO7LcL0U78vktW5ocdr4Wo8gzXa5zreckcl9QseDoQfJfLm7uHD8bh2ObmBeAR14Sttt2O+mQKGLqsOuV5zN6Cz9JPToVdY6Tc1fwLSJspFQaO2No0pLm067RN2ktcY1sZm/kp/Z+9DHACtTqUXdHNt7tJ+sLhuZE+i8qGJY+7Htd/CQfsvVSAiIgCIiAIiIAiIgCIiAIiIAiIgOHOAEkgDqVFbxbcZhaYJBfUectOk3vPdGngBqXGwXTefbNPD08rm9rUqS2nQGtQ/o0c3cvZVTZu7r3VaeJq1OMFzsmjGh+rGMicg5dTdRcGBvLuvUxeEr16jw/EwHtgWblv2VMTZpEjqSZWncPWc05mOc0/M0lp9xdfUBabF7JOjQNR73HpMff58362GcLjatNrT2ZPaMse6+TF+hkegXqf07itpUJeq+/2+ZpqruYz9qVq7clSoXlt2l0T4yYk+ZlV7aAImQVnYarlcD7+Rsj6D61RtKk0ue85Wgfc9ANSeQC157BUaiklZNenHJNKCmvM7bBrZ4bN9D6WWwt2dhVsRbDsGUGHVXWY087i7z4N9SFnbpfDSk7Kyo3MGEOrVbgvfY9izo2Ik+Q1JI2SyuLUMK1rW0+EvA4GR+Bg0c4ew5ybLxXs9Os+o/49l4murgI9VuTv4/ch9n7mYeg1hxNV1ZzYAzHIyR0Y039SVNUqVBvcw8+PZhv1qRKyqGEazi1cdXm7j68vIQFkCDcLqSUF+2NjsdSUtpSb95FV30D/uYYR4spu+jSSqztXcPZONnLTFOp1pE03+Zpmx9Qry9qg9r7Ip1B3cp1BbaD1Wn2tRdpIhU9XBp/ef4c4jBNzU/39Fv42iHtFzxs/UfRUPEvh1+enjbl1X0BT27VwjwzEk1KBMCtq5ng7qPr5rJ2ngKFKi+o2kypSINTKAHNzOvmHLKSZJ5eS2Slph1aa1L8/LGNOjpqWexpXdFw/wBRwxvGeba/7blu3MQIzcTjo4afbQD6eK0xuzH+q0bQO1dZosOB8QBot2YUZpdIIAiDrHM26nw5BWWLd3F+SISs2jq2lcNykAQTlNvyiOek6cgpHBYgcRLgQAQA4aga/W2nILHqYYsboWvcfw3EnwHQDpyXkx12sBBAgkHWxsD6+H4VyEkjX2ZTIGanD3HvN1BNzEXsPDkuW4eoHZaWIdYSW1OLU2F+LkfZemDqAkmC2OEEXE6uMew05FcYisRSc8FrieINNj0aPty6qQdqOOqtD3VmsFNjXONRpI7mvCZ8efJZ+DrF9NjyMpc1ri3WCQDEqvVq7HYWKjXsDmg5ZBLxTIlkHTMeHT8SswUg5REQBERAEREAREQBEXV7wBJIA6nRAdlA7y7dOFyHhqF5ysoie0eZ4i06BoBkk6eoXpvJvCzC0wcpfUfw0qbdXuidRo0alyg9gbKdUe7FYioHVnDiMcLWiSKbWm7Wj0LtSouDB3UoOrVauJxRisXEAOuOzB4Qxp0Z4DVXFxNi9ocPwtGs/wALufrZdMkXcwZeQbFzyJaefQXj7dmRPCeM2DOQHSHaDqRH2UA4bAMBxDzyOgHk7l5alUb4s7GL6DK7RLqBh7xY5HxMjnDsp8ASr4cwlsBxN3OHTqWu+gkrGxWEp1mPoSWsc1zHgzcOBBEO53kkf9dGEruhWjUXZ/LuRJXVj5xdTnUA+OhWw/hLgsP+8eGuOJc7IC4AhrYBAHQHUnnHgqRtHCGjWqUn603OZPWDAcPAiCPNbC+CmDJq4iqdGtYweZLjPoB/cvR/qHDrE4HnZOL9Vfde9P6GuhPRPcvG2K/ZNpYSgYqVJ4ubKc/vKv8AESYB6unkpfZmEbTY1jRAAj/lVXY9ft8Ziq2oD/2en4Np2P8AfnPsrq0QvJ6bvyRuPOtovPCthq71yucwSrJKNmRHk4csPFBZZKxcUVT1nub6fJXNsYcPaWuEg2IUHuZtE0qzsBVOZhBdQJ6QS+lflEuA8HeCse0SACTZa73rxXZOo4phvSqB1uYBkj1AI/mKzwNVxqaezOnEwUoau6PGnuuaG2DBin/uUj4PBB1+XiHqFt7CYazWlrXNABP/AOQAbeOvIKOxVEHEUaogwHjzGXML/wDmqmAMjZLS17jqNMx/h1gdRyV3Uk5NX8CuR0qNBJMuaBYTp+YyZHKNeRUVVYQ0vIa6bgedmi8+HPmVNltmsa4OB1nWBrJHXTT8SxMdQBddhEXJb1NgOG/U6dFqaJMGlUytDJcJsZ0I1cbyL+fNSLcR2jg3K2plGY+shtjPR3so1klzi1wMcIBF+rriIvAuPwrBo4FhqPxlTMBTpl0NcROuXuwZifUogSz9mmviSXFzadDs2NbFnkRUcZPLuC3ylWFQO6j6j2uqVC6TlYJnRjZJv+ZzhPgp5ZAIiIAiIgCIiAIiIAoXefbtPDU4cO0qVJbTo2l58Z0aJu42HsFKYuvkaXZS4DUDWOZHVQGE2fh6ld2JbUL6j4EPMw0aMp/K2bwJlAVvC7pVKjmYmrUHaBxqBvdptJ/CwAWYPqrjmbANRpa0aWkT1kXHgLf4yKmHEkmabR00MXki7fSOS6do4cThmH4QLOvbQ2JPmIWIAaRxB0zZrTxegOs9TJhcPdFnszOPMcTR+oA8lxwzJtUNg0cJ8h83Um67w9uhD3HrY25yOQ6W16oDqxv4ab5OrieICeZ5yeQm0eC5ffgLJYLEi8+EG/nqujy3umWu1LjYieeYWk8hPLwXc03dxhlo1n/6hwvfmTJ90Bqf4sYBorMxFPuvHZuH52Cxg6S238isnwTA/Za559t9qbIUxvHs5mKY6nVZwjQ6jMNII0A9PosP4Z7OGG7em1xLHltRsmdBldf2Vu8d1MF0Wt1b4XNem0rmH8O68sJOprVSfPtHytjStTbv1DhsbjcMbZK7qrPFlQ9oCPRxHotl0MWHNBVZGN47eJm2euJeugdLR5LFxNZcYWtLPIkLRjoWoqXmZUt5HjiSRoSPJReI2vUbqA4ex91JYh6hNoCVS6vEs4wuiK2ztE1B0HTxVC3oxMUnt5QT/aR+qtW0XZZVQrYY4nE0cMNatQNPgwcTz/QHLowyTqKxhXdoM3VgqYP7MHzYNJiZkUj0vqpqlxOlr5DbAG9zrcXsLe6imVT2zcsWBgHSXWaPDRSVYQ0NLTmNs4vc3c6RcHUq4ZWo7NIOZ72eTheGtm/I3Mn2XRphhIdxG+V17mzWmeLoF3c2crGPtzBvDWx66wPIrmtLnBrmSG8Ri/g2xv1NugUEla3lzUaLnFhdAjhuTPeIBvMSea8sFtKhWp5CatPM+nUNN7Dme1rwQxrpggnL7nqpvH0G1XZAT8uU9TBdZ1xAj3WIzZ7sRijVBaKNF7aYbBl3Z8RgzAHaGP5FCBaERFICIiAIiIAiIgCIiAKLxewaL5Ibkd8zLe7e6fUKURAQH7JiqP8AtvFVvymzvY29iPJcUds08wFVjqTxpYjwJAIv5iVYF516DXjK9ocOhAI+qAxqbmvzOGWrPKRYcmwdL3n/AAvBtMt7pIe7kbt+tw0eB+pXhX3eaDmo1HUz0kub98w9CvI4rFUf9yn2rfmbxfYZh7HzUAz3uczhiXG5cL+bnN18gJ6aBebKbTwUnFp/EQdB4tNsx8ROpXlhNqUakkOyO55riRaJ/SyzX0OAQA4n8fOTq61/IDwCWB4vY48AAc0RMWMRZkG3ncW81GnKyvnaIg3tBdNnNE6x946KVdSLYZTfJNzmuQObp1mes3WNtES0MLSIuT3mhvn49THMrOm7OzIZTfihst7HUtqYcZjTAZXDfxUZzB465T9CvbYO32vY17TLDB8p5eStOBxDWg04BpR5tbP4f4Y5cvIrX+8e5GIwVR2I2aO0ouOZ+G5tnU0+o8Pusk5UpXW/3GzVmWzaO2DPCQGxawM2vM+K9dlYouY4n5jpbQNH3Wutn720H8FXNSdoWO4SD5HQ+Ss2H27TDQ1hEDSCufMcTCVFU4Qd777HRhqS1XbRO4muoTHYlYWL22Oo91WdobwhzslMGrUNgxgzEn0VJChUm9kWEqsILk9dvbRaxpJKk/h1sjsmVNo4ngLmEUw78FHVzz4ugR4DxXG7u473uGJ2jADeJuGmw5g1jp/KPXosv4pVX1Nm1nUpIDqUhvJme7nRoJDR4TfwuMNh1SW/JW1q3UfkUyvv5jauJqVKB7EUpqBsBwcyQ0CoSJkyBAI5+a2JuV8SqWLe2nXLaGIjKGPPA88+zqQBJtwkTbmtc7rCiMOWZw+pUIfUf1gEMY38ok+ZKx9sbBBkgLosabn0MxwJc97SJsDEw1viLi8nlyXFIcDntfrLr8QgCwnXQdVozdj4g4rBAUa818PpBP71g6U3k3EWyu62IW3tl7yYTGsD6Lwby+eF7Ig5XdCTA8QVDJOuE2jWpNqvrUmFlN5OYOh3GeQIvqBFuSlN3KjXUZptLWZ35ZMk8ZzOJPV+ZYO1MP2xo4Ykw8mtUvxZGd0T/EWD+UqawGEbSptpsnK0QJ1N5JJ6kmfVAZCIiAIiIAiIgCIiAIiIAiIgCIiAIiIDCxuyqVW72DN8w4Xf1C6jXbHrUr0Ksj5H2/uFj6t9VPogK9/rb6ZAxFItPJ2g9COE+/opLB4um6ezeCTJh2sx9tPZZxE2OiicVu7Sddk0j+Tu/wBB4fYBAYlfBOpg8Jn5xzPzOjl59IXgcfUoFobD2n8LrG3eMi30GqyOyxdHukVmjp3v6Xfo70XRu0qFRwFVhZUHgQRzuCJ16grY6l1ZoixibZwGBxIH7Xh2hxHecIPL/wBRnn1UBU+GeziZZUqs5w2qP1CsO0qneNntMXHQco0/7VbxG1AJMlh6cgBoINvbmStSk+5LS7Hel8Ptms776lTwdWt7MAKmcAcLQBbhaLGdS0ZZ83EZiqi7a7mgkxe5j6CD/lYb9uxdzTPM8/Ja51JrhGyMIPlk5j9tue7iggXgWAPIQdTzmVI7ubQY+qQbQ2ehJ0A8YBPuFq/FbTcHGDIkuv52urXuvjMlMueO9c2kEch79fBTG/LMJWvsS28XwzpYh7quDeMNVFyMv7t7jeC1sZTEcQHPQqh4nEYjB1OwxtI03TDXasfHNjxY+Wo5gLcGyq+Vkh19bXaXE6AHqTFoUntDAsqYc0sRRZXYRcRIc888p0OY8jN1sTINH4jC06wlsKFbSrYWoKtF7mOGhaYt0PIjwMhXneL4b1cNNXZ9Q1GiJw1QxUGg/dl3evyd7lVahtNryadVpZUbZzHgtc09C11wsiC9bmfE2m+qP2xraVQsFM1wXZCGkloLL9ndzpOmmi2wx4IBBBBuCLgjqF8y4/ZQN2/RbB+BmLrZ8Th3kmkxrHtHJrnOeDHSY08FDRJttERQAiIgCIiAIiIAiIgCIiAIiIAiIgCIiAIiIAvDFYOnUEVGNcPETHiDyXuiAgMTu3zpVC38r+Ie/eHqT5KubV2CRPaUi0fOzib6wLeoC2EiWBpvE7BJE03Bw8D+n+FFYmg4EB7bC5t7WN/H0W6cZsajUMlmV3zN4T6xr6yoTHbtPjhLao+VwDXeh0P9qxsDVT6bX8NiBcgiR4DqOqz8HWhwEWF7XHRvj4+gVgx2wWZoc11N3Rw+zufoSsUbvuaSWmefX/n6IDP2fiGucMpiOIlpi+jZjXmb9ArRhdouloJDg3iPI9GjoeZ5aBUyjhS2S8QZmR9LjwWVg6zwJBnMZg6xyEjwjkgLBtneKm19IVGPLc0uAaDcghngbybHkFHb07BwGPazO406jXBoe0RiJqOLWNLnCS0OdMGdFgYXFF7hmB4jmvcQ2MsH29ypfd/Y769UYtzx2faFzWQZIpgsYZmIzAu0UoFBr/D3aVCt2dNjcTSJ4aoc1kCbdo15BB/hzLam5u7gwVEgwaryHVHDSRZrRN4A+pJ5qwIpAREQBERAEREAREQBERAEREAREQBERAEREAREQBERAEREAREQHSrTDgQ4Ag6giQfQqIxW7lM3pk0j0F2f0nT+UhTSICpYnZ9en3mCq3qySf6e97ZlHmjRqSASw6EdJ5HmPUK+rFxmz6dXvsBPI6OHk4XCiwKJjcC6mwlpBc/LTYRpmecrdPEz6K/YDCtpU2U291jQ0eghRVHdtratOoHuLWEuDHQeLKWji1gSdZ5XU4iAREUgIiIAiIgCIiAIiIAiIgCIiAIiIAiIgCIiAIiIAiIgCIiAIiIAiIgCIiAIiIAiIgCIiAIiIAiIgCIiA//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4" descr="data:image/jpeg;base64,/9j/4AAQSkZJRgABAQAAAQABAAD/2wCEAAkGBxQTEhQTExMWFRUXGBgWGBUYGRkaGBgYGBQWFxgWGBgYHCogGh8nGxccITEhJSkrLi4uFx8zODMsNygtLysBCgoKDg0OGxAQGi8kICYsLC8sNCwtLyssLC40LDQ4KywyLCwrLiwsLSwwLDQ0LCw0LC80LCwsLCwsLCwsLCwsLP/AABEIAMIBAwMBIgACEQEDEQH/xAAcAAEAAgIDAQAAAAAAAAAAAAAABQYEBwECAwj/xAA/EAABAwIDBQYEAwcEAQUAAAABAAIRAyEEEjEFBiJBURMyYXGBkQdSobFCYsEUI3KCkqLRFTPh8fBDU3Oywv/EABsBAQACAwEBAAAAAAAAAAAAAAABBQIDBAYH/8QAMBEAAgECBQIDBwQDAAAAAAAAAAECAxEEBRIhMRNBUWFxFIGRobHB8AYiMtEjM+H/2gAMAwEAAhEDEQA/AN4oiIAiIgCIiAIiIAiIgCIsevXiw1+y0168KEHOfBKTfB7lw6rlRbvFYm1dq08NTNWq/K0e5PQDmVQQ/UN56XT9LPf4WNyo34J9FSvh1vg/aDsVmaGim5nZt/FkcHd48zLT7q6r0VOeuKla1zVKLi7MIiLMxCIiAIiIAiIgCIiAIiIAiIgCIiAIiIAiIgCIiAIiIAiIgCIiAKv7w04e1w5iJ8R/2rAobes5cOanyEE+ROU/dcGZ0uphpJcrf4HRhZWqrz2IlmMeNHH1v91QPiVVe97C4y3JYcgQTJA66KzUNrsdzCgt+GB9Fjh+FxB8nD/LV5fCuSqJSLmVHSr2MX4H4vLjq1L/ANyjm9ab2/o8rd6+dfhviey2rhj8xdTP81N0fWF9CYvEBjS6J6Aak9BK9dQmlSu+xTV4vqWQxOLZTjO4NnSTC70qrXCWuDh4GfsqFtOrUe8vqAg8gQQAOglYjRBkWPUKtlnFpu0dvgzvjlacE9W/xRstFrjd3eh79oU8K2oXMh+eTIzBpIaJ6Qtjq0w9frQ12scGJw7oT0thERbznCIiAIiIAiIgCIiAIiIAiIgCIiAIiIAiIgCIiAKF21twUpYyHP8Ao3z6nwUnjg4035O9lOWesWWsae2aZ79JzD1a7N7tdf6qszHFTpJRh37lll+D67cmrpdiXpbVrNMiq7rcyPYr12lt19ShVp1cmVzHNL7jLIPF0sb+ijW4miQS2sLCYcC026cj7rVu829zsQ/IyW0QbDm78zv8KrwrxE3aMnbv3+pZVqdFbzjZ+ln9jHqbYfSeWh+cA2eARmHWDorRh9p9vhqrTrlDx5tIJ+gKoOK5H0Vj3Rq3DTzlvuCP1XVXoRUdSW6OOFRtuD7mDs8VBiGVWEtNN7XtP5mmR6WWyau91evT7GsGOBIOYCHAi/WOXTmqZhsZTgTSjxa79Hf5UhSr0yWlr9COFzSDrcSJC0Va1V/tWyPGQzKv7bTnuoqS28rljw+0KrO7UePDMY9jZZG0tpPNCr3M2RxDw0BwMTYthY0LEqCWuHVrh7tIXJGepn1SVKEt7bkV8OHxtPDeLnj3pP8A1W/l877lVMu0cJ/8oHuCP1X0QvR4L+HvPM5r/tXp92ERF2FYEREAREQBERAEREAREQBERAEREAREQBERAEREAWpt7MD2OKqN/C452+Trn6yFtlUz4kYGadOsBdpyO/hdpP8AMI/mVfmVLXRv4b/2W2TV+niVF8S2/r88yhrV+3cN2eIqNi2YkeR4h91tOizmVT9/cKBUZUizmkHzb/wfouDLk4z37l3m8dVLUuzK4wyy91J7tVQKsC15soSlV15KTobOrUnhwbmHVp/Qq6hhZVYSUU3bwPNSnpnGRPYqhFR4HzH6mf1WDXr5CrjuzsY1ya9ZpFNwGVpsXEDKXdYt6rL2nuHQqzlc+mfA5h7G/wBVRznTpz0y7clTLJa86kqkbWu7eNuxD4beEGJKzaO0WEi+pVf2h8PsRR424im9g5EOY72uD7rEqbPxLDIDagHym/s6E6FCX8Zr6HqpZ9SoyVOvaMmu7SGysf2OOw74LhTqte4CJysdLtbaLfOz9+cJViXOpno9sfUSPqtI7KwLA4uc9vaPJ4XHK4Ce6A6J8xKnmYYt1BHmIXusBlWHlh03Ld77Pj6lFisU6s9S3Ru3C42nUE06jHj8rg77FZC0Dg9qZdpYGgw8Tq9IvI5NzAhvrz8PNb+XFjcMsPPSnc1RlcIiLjMgiIgCIiAIiIAiIgCIiAIiIAiIgCIiAIiIAteb+7z5g/C0oLTAfUF/NrbRIPNZm/e9QohtHOaBqZxne1wkMIBDXAGNRfoeSpVPDZhmZD2/Mwh492zHqrnL8DCcerWV0+E+H+eBg6ji/wBvJGOw9Zl2PzDoR+o/wo7eV7n0IqNyuBBabQY1A9PsrWa7KdIveYDbeJ6AeK1pt/azqtXO6wB4W8mt5j21K0Y/LcIouUI2l2s9vnc71mVbTom7p7bkdh6Re4NA8z0C2DsNjQaYqgupixiM0AW+wUFsPD0QLPg88w1PmJVrwdLgMQfFpBH0XkquYV6Ev8MnH02uebr5g/aop7RjJX81fcuOHxtBwAbVaOjXjJ6CeH6rKfRIExbqLj3FlRVC7VxlVsimXiQQcuYSDYgxqqynDqSsfSa+DVODlGXx/wCWLJtvHl7ouGjTx8VEuqrXjdpYmmYa+o0Dlcj2NlmYfeyqO+xjx1AyO+lvoux5bNbppnyrFYDEV6kqspKTfu9xbdoY0MYSYPINNwT5KgHbVehVf2NZ9MSTlB4b37nd+inMTjO2h8ENizSdFXNo4Umo4jn/AICtcso9Fu/LO7LcL0U78vktW5ocdr4Wo8gzXa5zreckcl9QseDoQfJfLm7uHD8bh2ObmBeAR14Sttt2O+mQKGLqsOuV5zN6Cz9JPToVdY6Tc1fwLSJspFQaO2No0pLm067RN2ktcY1sZm/kp/Z+9DHACtTqUXdHNt7tJ+sLhuZE+i8qGJY+7Htd/CQfsvVSAiIgCIiAIiIAiIgCIiAIiIAiIgOHOAEkgDqVFbxbcZhaYJBfUectOk3vPdGngBqXGwXTefbNPD08rm9rUqS2nQGtQ/o0c3cvZVTZu7r3VaeJq1OMFzsmjGh+rGMicg5dTdRcGBvLuvUxeEr16jw/EwHtgWblv2VMTZpEjqSZWncPWc05mOc0/M0lp9xdfUBabF7JOjQNR73HpMff58362GcLjatNrT2ZPaMse6+TF+hkegXqf07itpUJeq+/2+ZpqruYz9qVq7clSoXlt2l0T4yYk+ZlV7aAImQVnYarlcD7+Rsj6D61RtKk0ue85Wgfc9ANSeQC157BUaiklZNenHJNKCmvM7bBrZ4bN9D6WWwt2dhVsRbDsGUGHVXWY087i7z4N9SFnbpfDSk7Kyo3MGEOrVbgvfY9izo2Ik+Q1JI2SyuLUMK1rW0+EvA4GR+Bg0c4ew5ybLxXs9Os+o/49l4murgI9VuTv4/ch9n7mYeg1hxNV1ZzYAzHIyR0Y039SVNUqVBvcw8+PZhv1qRKyqGEazi1cdXm7j68vIQFkCDcLqSUF+2NjsdSUtpSb95FV30D/uYYR4spu+jSSqztXcPZONnLTFOp1pE03+Zpmx9Qry9qg9r7Ip1B3cp1BbaD1Wn2tRdpIhU9XBp/ef4c4jBNzU/39Fv42iHtFzxs/UfRUPEvh1+enjbl1X0BT27VwjwzEk1KBMCtq5ng7qPr5rJ2ngKFKi+o2kypSINTKAHNzOvmHLKSZJ5eS2Slph1aa1L8/LGNOjpqWexpXdFw/wBRwxvGeba/7blu3MQIzcTjo4afbQD6eK0xuzH+q0bQO1dZosOB8QBot2YUZpdIIAiDrHM26nw5BWWLd3F+SISs2jq2lcNykAQTlNvyiOek6cgpHBYgcRLgQAQA4aga/W2nILHqYYsboWvcfw3EnwHQDpyXkx12sBBAgkHWxsD6+H4VyEkjX2ZTIGanD3HvN1BNzEXsPDkuW4eoHZaWIdYSW1OLU2F+LkfZemDqAkmC2OEEXE6uMew05FcYisRSc8FrieINNj0aPty6qQdqOOqtD3VmsFNjXONRpI7mvCZ8efJZ+DrF9NjyMpc1ri3WCQDEqvVq7HYWKjXsDmg5ZBLxTIlkHTMeHT8SswUg5REQBERAEREAREQBEXV7wBJIA6nRAdlA7y7dOFyHhqF5ysoie0eZ4i06BoBkk6eoXpvJvCzC0wcpfUfw0qbdXuidRo0alyg9gbKdUe7FYioHVnDiMcLWiSKbWm7Wj0LtSouDB3UoOrVauJxRisXEAOuOzB4Qxp0Z4DVXFxNi9ocPwtGs/wALufrZdMkXcwZeQbFzyJaefQXj7dmRPCeM2DOQHSHaDqRH2UA4bAMBxDzyOgHk7l5alUb4s7GL6DK7RLqBh7xY5HxMjnDsp8ASr4cwlsBxN3OHTqWu+gkrGxWEp1mPoSWsc1zHgzcOBBEO53kkf9dGEruhWjUXZ/LuRJXVj5xdTnUA+OhWw/hLgsP+8eGuOJc7IC4AhrYBAHQHUnnHgqRtHCGjWqUn603OZPWDAcPAiCPNbC+CmDJq4iqdGtYweZLjPoB/cvR/qHDrE4HnZOL9Vfde9P6GuhPRPcvG2K/ZNpYSgYqVJ4ubKc/vKv8AESYB6unkpfZmEbTY1jRAAj/lVXY9ft8Ziq2oD/2en4Np2P8AfnPsrq0QvJ6bvyRuPOtovPCthq71yucwSrJKNmRHk4csPFBZZKxcUVT1nub6fJXNsYcPaWuEg2IUHuZtE0qzsBVOZhBdQJ6QS+lflEuA8HeCse0SACTZa73rxXZOo4phvSqB1uYBkj1AI/mKzwNVxqaezOnEwUoau6PGnuuaG2DBin/uUj4PBB1+XiHqFt7CYazWlrXNABP/AOQAbeOvIKOxVEHEUaogwHjzGXML/wDmqmAMjZLS17jqNMx/h1gdRyV3Uk5NX8CuR0qNBJMuaBYTp+YyZHKNeRUVVYQ0vIa6bgedmi8+HPmVNltmsa4OB1nWBrJHXTT8SxMdQBddhEXJb1NgOG/U6dFqaJMGlUytDJcJsZ0I1cbyL+fNSLcR2jg3K2plGY+shtjPR3so1klzi1wMcIBF+rriIvAuPwrBo4FhqPxlTMBTpl0NcROuXuwZifUogSz9mmviSXFzadDs2NbFnkRUcZPLuC3ylWFQO6j6j2uqVC6TlYJnRjZJv+ZzhPgp5ZAIiIAiIgCIiAIiIAoXefbtPDU4cO0qVJbTo2l58Z0aJu42HsFKYuvkaXZS4DUDWOZHVQGE2fh6ld2JbUL6j4EPMw0aMp/K2bwJlAVvC7pVKjmYmrUHaBxqBvdptJ/CwAWYPqrjmbANRpa0aWkT1kXHgLf4yKmHEkmabR00MXki7fSOS6do4cThmH4QLOvbQ2JPmIWIAaRxB0zZrTxegOs9TJhcPdFnszOPMcTR+oA8lxwzJtUNg0cJ8h83Um67w9uhD3HrY25yOQ6W16oDqxv4ab5OrieICeZ5yeQm0eC5ffgLJYLEi8+EG/nqujy3umWu1LjYieeYWk8hPLwXc03dxhlo1n/6hwvfmTJ90Bqf4sYBorMxFPuvHZuH52Cxg6S238isnwTA/Za559t9qbIUxvHs5mKY6nVZwjQ6jMNII0A9PosP4Z7OGG7em1xLHltRsmdBldf2Vu8d1MF0Wt1b4XNem0rmH8O68sJOprVSfPtHytjStTbv1DhsbjcMbZK7qrPFlQ9oCPRxHotl0MWHNBVZGN47eJm2euJeugdLR5LFxNZcYWtLPIkLRjoWoqXmZUt5HjiSRoSPJReI2vUbqA4ex91JYh6hNoCVS6vEs4wuiK2ztE1B0HTxVC3oxMUnt5QT/aR+qtW0XZZVQrYY4nE0cMNatQNPgwcTz/QHLowyTqKxhXdoM3VgqYP7MHzYNJiZkUj0vqpqlxOlr5DbAG9zrcXsLe6imVT2zcsWBgHSXWaPDRSVYQ0NLTmNs4vc3c6RcHUq4ZWo7NIOZ72eTheGtm/I3Mn2XRphhIdxG+V17mzWmeLoF3c2crGPtzBvDWx66wPIrmtLnBrmSG8Ri/g2xv1NugUEla3lzUaLnFhdAjhuTPeIBvMSea8sFtKhWp5CatPM+nUNN7Dme1rwQxrpggnL7nqpvH0G1XZAT8uU9TBdZ1xAj3WIzZ7sRijVBaKNF7aYbBl3Z8RgzAHaGP5FCBaERFICIiAIiIAiIgCIiAKLxewaL5Ibkd8zLe7e6fUKURAQH7JiqP8AtvFVvymzvY29iPJcUds08wFVjqTxpYjwJAIv5iVYF516DXjK9ocOhAI+qAxqbmvzOGWrPKRYcmwdL3n/AAvBtMt7pIe7kbt+tw0eB+pXhX3eaDmo1HUz0kub98w9CvI4rFUf9yn2rfmbxfYZh7HzUAz3uczhiXG5cL+bnN18gJ6aBebKbTwUnFp/EQdB4tNsx8ROpXlhNqUakkOyO55riRaJ/SyzX0OAQA4n8fOTq61/IDwCWB4vY48AAc0RMWMRZkG3ncW81GnKyvnaIg3tBdNnNE6x946KVdSLYZTfJNzmuQObp1mes3WNtES0MLSIuT3mhvn49THMrOm7OzIZTfihst7HUtqYcZjTAZXDfxUZzB465T9CvbYO32vY17TLDB8p5eStOBxDWg04BpR5tbP4f4Y5cvIrX+8e5GIwVR2I2aO0ouOZ+G5tnU0+o8Pusk5UpXW/3GzVmWzaO2DPCQGxawM2vM+K9dlYouY4n5jpbQNH3Wutn720H8FXNSdoWO4SD5HQ+Ss2H27TDQ1hEDSCufMcTCVFU4Qd777HRhqS1XbRO4muoTHYlYWL22Oo91WdobwhzslMGrUNgxgzEn0VJChUm9kWEqsILk9dvbRaxpJKk/h1sjsmVNo4ngLmEUw78FHVzz4ugR4DxXG7u473uGJ2jADeJuGmw5g1jp/KPXosv4pVX1Nm1nUpIDqUhvJme7nRoJDR4TfwuMNh1SW/JW1q3UfkUyvv5jauJqVKB7EUpqBsBwcyQ0CoSJkyBAI5+a2JuV8SqWLe2nXLaGIjKGPPA88+zqQBJtwkTbmtc7rCiMOWZw+pUIfUf1gEMY38ok+ZKx9sbBBkgLosabn0MxwJc97SJsDEw1viLi8nlyXFIcDntfrLr8QgCwnXQdVozdj4g4rBAUa818PpBP71g6U3k3EWyu62IW3tl7yYTGsD6Lwby+eF7Ig5XdCTA8QVDJOuE2jWpNqvrUmFlN5OYOh3GeQIvqBFuSlN3KjXUZptLWZ35ZMk8ZzOJPV+ZYO1MP2xo4Ykw8mtUvxZGd0T/EWD+UqawGEbSptpsnK0QJ1N5JJ6kmfVAZCIiAIiIAiIgCIiAIiIAiIgCIiAIiIDCxuyqVW72DN8w4Xf1C6jXbHrUr0Ksj5H2/uFj6t9VPogK9/rb6ZAxFItPJ2g9COE+/opLB4um6ezeCTJh2sx9tPZZxE2OiicVu7Sddk0j+Tu/wBB4fYBAYlfBOpg8Jn5xzPzOjl59IXgcfUoFobD2n8LrG3eMi30GqyOyxdHukVmjp3v6Xfo70XRu0qFRwFVhZUHgQRzuCJ16grY6l1ZoixibZwGBxIH7Xh2hxHecIPL/wBRnn1UBU+GeziZZUqs5w2qP1CsO0qneNntMXHQco0/7VbxG1AJMlh6cgBoINvbmStSk+5LS7Hel8Ptms776lTwdWt7MAKmcAcLQBbhaLGdS0ZZ83EZiqi7a7mgkxe5j6CD/lYb9uxdzTPM8/Ja51JrhGyMIPlk5j9tue7iggXgWAPIQdTzmVI7ubQY+qQbQ2ehJ0A8YBPuFq/FbTcHGDIkuv52urXuvjMlMueO9c2kEch79fBTG/LMJWvsS28XwzpYh7quDeMNVFyMv7t7jeC1sZTEcQHPQqh4nEYjB1OwxtI03TDXasfHNjxY+Wo5gLcGyq+Vkh19bXaXE6AHqTFoUntDAsqYc0sRRZXYRcRIc888p0OY8jN1sTINH4jC06wlsKFbSrYWoKtF7mOGhaYt0PIjwMhXneL4b1cNNXZ9Q1GiJw1QxUGg/dl3evyd7lVahtNryadVpZUbZzHgtc09C11wsiC9bmfE2m+qP2xraVQsFM1wXZCGkloLL9ndzpOmmi2wx4IBBBBuCLgjqF8y4/ZQN2/RbB+BmLrZ8Th3kmkxrHtHJrnOeDHSY08FDRJttERQAiIgCIiAIiIAiIgCIiAIiIAiIgCIiAIiIAvDFYOnUEVGNcPETHiDyXuiAgMTu3zpVC38r+Ie/eHqT5KubV2CRPaUi0fOzib6wLeoC2EiWBpvE7BJE03Bw8D+n+FFYmg4EB7bC5t7WN/H0W6cZsajUMlmV3zN4T6xr6yoTHbtPjhLao+VwDXeh0P9qxsDVT6bX8NiBcgiR4DqOqz8HWhwEWF7XHRvj4+gVgx2wWZoc11N3Rw+zufoSsUbvuaSWmefX/n6IDP2fiGucMpiOIlpi+jZjXmb9ArRhdouloJDg3iPI9GjoeZ5aBUyjhS2S8QZmR9LjwWVg6zwJBnMZg6xyEjwjkgLBtneKm19IVGPLc0uAaDcghngbybHkFHb07BwGPazO406jXBoe0RiJqOLWNLnCS0OdMGdFgYXFF7hmB4jmvcQ2MsH29ypfd/Y769UYtzx2faFzWQZIpgsYZmIzAu0UoFBr/D3aVCt2dNjcTSJ4aoc1kCbdo15BB/hzLam5u7gwVEgwaryHVHDSRZrRN4A+pJ5qwIpAREQBERAEREAREQBERAEREAREQBERAEREAREQBERAEREAREQHSrTDgQ4Ag6giQfQqIxW7lM3pk0j0F2f0nT+UhTSICpYnZ9en3mCq3qySf6e97ZlHmjRqSASw6EdJ5HmPUK+rFxmz6dXvsBPI6OHk4XCiwKJjcC6mwlpBc/LTYRpmecrdPEz6K/YDCtpU2U291jQ0eghRVHdtratOoHuLWEuDHQeLKWji1gSdZ5XU4iAREUgIiIAiIgCIiAIiIAiIgCIiAIiIAiIgCIiAIiIAiIgCIiAIiIAiIgCIiAIiIAiIgCIiAIiIAiIgCIiA//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data:image/jpeg;base64,/9j/4AAQSkZJRgABAQAAAQABAAD/2wCEAAkGBxQTEhQTExMWFRUXGBgWGBUYGRkaGBgYGBQWFxgWGBgYHCogGh8nGxccITEhJSkrLi4uFx8zODMsNygtLysBCgoKDg0OGxAQGi8kICYsLC8sNCwtLyssLC40LDQ4KywyLCwrLiwsLSwwLDQ0LCw0LC80LCwsLCwsLCwsLCwsLP/AABEIAMIBAwMBIgACEQEDEQH/xAAcAAEAAgIDAQAAAAAAAAAAAAAABQYEBwECAwj/xAA/EAABAwIDBQYEAwcEAQUAAAABAAIRAyEEEjEFBiJBURMyYXGBkQdSobFCYsEUI3KCkqLRFTPh8fBDU3Oywv/EABsBAQACAwEBAAAAAAAAAAAAAAABBQIDBAYH/8QAMBEAAgECBQIDBwQDAAAAAAAAAAECAxEEBRIhMRNBUWFxFIGRobHB8AYiMtEjM+H/2gAMAwEAAhEDEQA/AN4oiIAiIgCIiAIiIAiIgCIsevXiw1+y0168KEHOfBKTfB7lw6rlRbvFYm1dq08NTNWq/K0e5PQDmVQQ/UN56XT9LPf4WNyo34J9FSvh1vg/aDsVmaGim5nZt/FkcHd48zLT7q6r0VOeuKla1zVKLi7MIiLMxCIiAIiIAiIgCIiAIiIAiIgCIiAIiIAiIgCIiAIiIAiIgCIiAKv7w04e1w5iJ8R/2rAobes5cOanyEE+ROU/dcGZ0uphpJcrf4HRhZWqrz2IlmMeNHH1v91QPiVVe97C4y3JYcgQTJA66KzUNrsdzCgt+GB9Fjh+FxB8nD/LV5fCuSqJSLmVHSr2MX4H4vLjq1L/ANyjm9ab2/o8rd6+dfhviey2rhj8xdTP81N0fWF9CYvEBjS6J6Aak9BK9dQmlSu+xTV4vqWQxOLZTjO4NnSTC70qrXCWuDh4GfsqFtOrUe8vqAg8gQQAOglYjRBkWPUKtlnFpu0dvgzvjlacE9W/xRstFrjd3eh79oU8K2oXMh+eTIzBpIaJ6Qtjq0w9frQ12scGJw7oT0thERbznCIiAIiIAiIgCIiAIiIAiIgCIiAIiIAiIgCIiAKF21twUpYyHP8Ao3z6nwUnjg4035O9lOWesWWsae2aZ79JzD1a7N7tdf6qszHFTpJRh37lll+D67cmrpdiXpbVrNMiq7rcyPYr12lt19ShVp1cmVzHNL7jLIPF0sb+ijW4miQS2sLCYcC026cj7rVu829zsQ/IyW0QbDm78zv8KrwrxE3aMnbv3+pZVqdFbzjZ+ln9jHqbYfSeWh+cA2eARmHWDorRh9p9vhqrTrlDx5tIJ+gKoOK5H0Vj3Rq3DTzlvuCP1XVXoRUdSW6OOFRtuD7mDs8VBiGVWEtNN7XtP5mmR6WWyau91evT7GsGOBIOYCHAi/WOXTmqZhsZTgTSjxa79Hf5UhSr0yWlr9COFzSDrcSJC0Va1V/tWyPGQzKv7bTnuoqS28rljw+0KrO7UePDMY9jZZG0tpPNCr3M2RxDw0BwMTYthY0LEqCWuHVrh7tIXJGepn1SVKEt7bkV8OHxtPDeLnj3pP8A1W/l877lVMu0cJ/8oHuCP1X0QvR4L+HvPM5r/tXp92ERF2FYEREAREQBERAEREAREQBERAEREAREQBERAEREAWpt7MD2OKqN/C452+Trn6yFtlUz4kYGadOsBdpyO/hdpP8AMI/mVfmVLXRv4b/2W2TV+niVF8S2/r88yhrV+3cN2eIqNi2YkeR4h91tOizmVT9/cKBUZUizmkHzb/wfouDLk4z37l3m8dVLUuzK4wyy91J7tVQKsC15soSlV15KTobOrUnhwbmHVp/Qq6hhZVYSUU3bwPNSnpnGRPYqhFR4HzH6mf1WDXr5CrjuzsY1ya9ZpFNwGVpsXEDKXdYt6rL2nuHQqzlc+mfA5h7G/wBVRznTpz0y7clTLJa86kqkbWu7eNuxD4beEGJKzaO0WEi+pVf2h8PsRR424im9g5EOY72uD7rEqbPxLDIDagHym/s6E6FCX8Zr6HqpZ9SoyVOvaMmu7SGysf2OOw74LhTqte4CJysdLtbaLfOz9+cJViXOpno9sfUSPqtI7KwLA4uc9vaPJ4XHK4Ce6A6J8xKnmYYt1BHmIXusBlWHlh03Ld77Pj6lFisU6s9S3Ru3C42nUE06jHj8rg77FZC0Dg9qZdpYGgw8Tq9IvI5NzAhvrz8PNb+XFjcMsPPSnc1RlcIiLjMgiIgCIiAIiIAiIgCIiAIiIAiIgCIiAIiIAteb+7z5g/C0oLTAfUF/NrbRIPNZm/e9QohtHOaBqZxne1wkMIBDXAGNRfoeSpVPDZhmZD2/Mwh492zHqrnL8DCcerWV0+E+H+eBg6ji/wBvJGOw9Zl2PzDoR+o/wo7eV7n0IqNyuBBabQY1A9PsrWa7KdIveYDbeJ6AeK1pt/azqtXO6wB4W8mt5j21K0Y/LcIouUI2l2s9vnc71mVbTom7p7bkdh6Re4NA8z0C2DsNjQaYqgupixiM0AW+wUFsPD0QLPg88w1PmJVrwdLgMQfFpBH0XkquYV6Ev8MnH02uebr5g/aop7RjJX81fcuOHxtBwAbVaOjXjJ6CeH6rKfRIExbqLj3FlRVC7VxlVsimXiQQcuYSDYgxqqynDqSsfSa+DVODlGXx/wCWLJtvHl7ouGjTx8VEuqrXjdpYmmYa+o0Dlcj2NlmYfeyqO+xjx1AyO+lvoux5bNbppnyrFYDEV6kqspKTfu9xbdoY0MYSYPINNwT5KgHbVehVf2NZ9MSTlB4b37nd+inMTjO2h8ENizSdFXNo4Umo4jn/AICtcso9Fu/LO7LcL0U78vktW5ocdr4Wo8gzXa5zreckcl9QseDoQfJfLm7uHD8bh2ObmBeAR14Sttt2O+mQKGLqsOuV5zN6Cz9JPToVdY6Tc1fwLSJspFQaO2No0pLm067RN2ktcY1sZm/kp/Z+9DHACtTqUXdHNt7tJ+sLhuZE+i8qGJY+7Htd/CQfsvVSAiIgCIiAIiIAiIgCIiAIiIAiIgOHOAEkgDqVFbxbcZhaYJBfUectOk3vPdGngBqXGwXTefbNPD08rm9rUqS2nQGtQ/o0c3cvZVTZu7r3VaeJq1OMFzsmjGh+rGMicg5dTdRcGBvLuvUxeEr16jw/EwHtgWblv2VMTZpEjqSZWncPWc05mOc0/M0lp9xdfUBabF7JOjQNR73HpMff58362GcLjatNrT2ZPaMse6+TF+hkegXqf07itpUJeq+/2+ZpqruYz9qVq7clSoXlt2l0T4yYk+ZlV7aAImQVnYarlcD7+Rsj6D61RtKk0ue85Wgfc9ANSeQC157BUaiklZNenHJNKCmvM7bBrZ4bN9D6WWwt2dhVsRbDsGUGHVXWY087i7z4N9SFnbpfDSk7Kyo3MGEOrVbgvfY9izo2Ik+Q1JI2SyuLUMK1rW0+EvA4GR+Bg0c4ew5ybLxXs9Os+o/49l4murgI9VuTv4/ch9n7mYeg1hxNV1ZzYAzHIyR0Y039SVNUqVBvcw8+PZhv1qRKyqGEazi1cdXm7j68vIQFkCDcLqSUF+2NjsdSUtpSb95FV30D/uYYR4spu+jSSqztXcPZONnLTFOp1pE03+Zpmx9Qry9qg9r7Ip1B3cp1BbaD1Wn2tRdpIhU9XBp/ef4c4jBNzU/39Fv42iHtFzxs/UfRUPEvh1+enjbl1X0BT27VwjwzEk1KBMCtq5ng7qPr5rJ2ngKFKi+o2kypSINTKAHNzOvmHLKSZJ5eS2Slph1aa1L8/LGNOjpqWexpXdFw/wBRwxvGeba/7blu3MQIzcTjo4afbQD6eK0xuzH+q0bQO1dZosOB8QBot2YUZpdIIAiDrHM26nw5BWWLd3F+SISs2jq2lcNykAQTlNvyiOek6cgpHBYgcRLgQAQA4aga/W2nILHqYYsboWvcfw3EnwHQDpyXkx12sBBAgkHWxsD6+H4VyEkjX2ZTIGanD3HvN1BNzEXsPDkuW4eoHZaWIdYSW1OLU2F+LkfZemDqAkmC2OEEXE6uMew05FcYisRSc8FrieINNj0aPty6qQdqOOqtD3VmsFNjXONRpI7mvCZ8efJZ+DrF9NjyMpc1ri3WCQDEqvVq7HYWKjXsDmg5ZBLxTIlkHTMeHT8SswUg5REQBERAEREAREQBEXV7wBJIA6nRAdlA7y7dOFyHhqF5ysoie0eZ4i06BoBkk6eoXpvJvCzC0wcpfUfw0qbdXuidRo0alyg9gbKdUe7FYioHVnDiMcLWiSKbWm7Wj0LtSouDB3UoOrVauJxRisXEAOuOzB4Qxp0Z4DVXFxNi9ocPwtGs/wALufrZdMkXcwZeQbFzyJaefQXj7dmRPCeM2DOQHSHaDqRH2UA4bAMBxDzyOgHk7l5alUb4s7GL6DK7RLqBh7xY5HxMjnDsp8ASr4cwlsBxN3OHTqWu+gkrGxWEp1mPoSWsc1zHgzcOBBEO53kkf9dGEruhWjUXZ/LuRJXVj5xdTnUA+OhWw/hLgsP+8eGuOJc7IC4AhrYBAHQHUnnHgqRtHCGjWqUn603OZPWDAcPAiCPNbC+CmDJq4iqdGtYweZLjPoB/cvR/qHDrE4HnZOL9Vfde9P6GuhPRPcvG2K/ZNpYSgYqVJ4ubKc/vKv8AESYB6unkpfZmEbTY1jRAAj/lVXY9ft8Ziq2oD/2en4Np2P8AfnPsrq0QvJ6bvyRuPOtovPCthq71yucwSrJKNmRHk4csPFBZZKxcUVT1nub6fJXNsYcPaWuEg2IUHuZtE0qzsBVOZhBdQJ6QS+lflEuA8HeCse0SACTZa73rxXZOo4phvSqB1uYBkj1AI/mKzwNVxqaezOnEwUoau6PGnuuaG2DBin/uUj4PBB1+XiHqFt7CYazWlrXNABP/AOQAbeOvIKOxVEHEUaogwHjzGXML/wDmqmAMjZLS17jqNMx/h1gdRyV3Uk5NX8CuR0qNBJMuaBYTp+YyZHKNeRUVVYQ0vIa6bgedmi8+HPmVNltmsa4OB1nWBrJHXTT8SxMdQBddhEXJb1NgOG/U6dFqaJMGlUytDJcJsZ0I1cbyL+fNSLcR2jg3K2plGY+shtjPR3so1klzi1wMcIBF+rriIvAuPwrBo4FhqPxlTMBTpl0NcROuXuwZifUogSz9mmviSXFzadDs2NbFnkRUcZPLuC3ylWFQO6j6j2uqVC6TlYJnRjZJv+ZzhPgp5ZAIiIAiIgCIiAIiIAoXefbtPDU4cO0qVJbTo2l58Z0aJu42HsFKYuvkaXZS4DUDWOZHVQGE2fh6ld2JbUL6j4EPMw0aMp/K2bwJlAVvC7pVKjmYmrUHaBxqBvdptJ/CwAWYPqrjmbANRpa0aWkT1kXHgLf4yKmHEkmabR00MXki7fSOS6do4cThmH4QLOvbQ2JPmIWIAaRxB0zZrTxegOs9TJhcPdFnszOPMcTR+oA8lxwzJtUNg0cJ8h83Um67w9uhD3HrY25yOQ6W16oDqxv4ab5OrieICeZ5yeQm0eC5ffgLJYLEi8+EG/nqujy3umWu1LjYieeYWk8hPLwXc03dxhlo1n/6hwvfmTJ90Bqf4sYBorMxFPuvHZuH52Cxg6S238isnwTA/Za559t9qbIUxvHs5mKY6nVZwjQ6jMNII0A9PosP4Z7OGG7em1xLHltRsmdBldf2Vu8d1MF0Wt1b4XNem0rmH8O68sJOprVSfPtHytjStTbv1DhsbjcMbZK7qrPFlQ9oCPRxHotl0MWHNBVZGN47eJm2euJeugdLR5LFxNZcYWtLPIkLRjoWoqXmZUt5HjiSRoSPJReI2vUbqA4ex91JYh6hNoCVS6vEs4wuiK2ztE1B0HTxVC3oxMUnt5QT/aR+qtW0XZZVQrYY4nE0cMNatQNPgwcTz/QHLowyTqKxhXdoM3VgqYP7MHzYNJiZkUj0vqpqlxOlr5DbAG9zrcXsLe6imVT2zcsWBgHSXWaPDRSVYQ0NLTmNs4vc3c6RcHUq4ZWo7NIOZ72eTheGtm/I3Mn2XRphhIdxG+V17mzWmeLoF3c2crGPtzBvDWx66wPIrmtLnBrmSG8Ri/g2xv1NugUEla3lzUaLnFhdAjhuTPeIBvMSea8sFtKhWp5CatPM+nUNN7Dme1rwQxrpggnL7nqpvH0G1XZAT8uU9TBdZ1xAj3WIzZ7sRijVBaKNF7aYbBl3Z8RgzAHaGP5FCBaERFICIiAIiIAiIgCIiAKLxewaL5Ibkd8zLe7e6fUKURAQH7JiqP8AtvFVvymzvY29iPJcUds08wFVjqTxpYjwJAIv5iVYF516DXjK9ocOhAI+qAxqbmvzOGWrPKRYcmwdL3n/AAvBtMt7pIe7kbt+tw0eB+pXhX3eaDmo1HUz0kub98w9CvI4rFUf9yn2rfmbxfYZh7HzUAz3uczhiXG5cL+bnN18gJ6aBebKbTwUnFp/EQdB4tNsx8ROpXlhNqUakkOyO55riRaJ/SyzX0OAQA4n8fOTq61/IDwCWB4vY48AAc0RMWMRZkG3ncW81GnKyvnaIg3tBdNnNE6x946KVdSLYZTfJNzmuQObp1mes3WNtES0MLSIuT3mhvn49THMrOm7OzIZTfihst7HUtqYcZjTAZXDfxUZzB465T9CvbYO32vY17TLDB8p5eStOBxDWg04BpR5tbP4f4Y5cvIrX+8e5GIwVR2I2aO0ouOZ+G5tnU0+o8Pusk5UpXW/3GzVmWzaO2DPCQGxawM2vM+K9dlYouY4n5jpbQNH3Wutn720H8FXNSdoWO4SD5HQ+Ss2H27TDQ1hEDSCufMcTCVFU4Qd777HRhqS1XbRO4muoTHYlYWL22Oo91WdobwhzslMGrUNgxgzEn0VJChUm9kWEqsILk9dvbRaxpJKk/h1sjsmVNo4ngLmEUw78FHVzz4ugR4DxXG7u473uGJ2jADeJuGmw5g1jp/KPXosv4pVX1Nm1nUpIDqUhvJme7nRoJDR4TfwuMNh1SW/JW1q3UfkUyvv5jauJqVKB7EUpqBsBwcyQ0CoSJkyBAI5+a2JuV8SqWLe2nXLaGIjKGPPA88+zqQBJtwkTbmtc7rCiMOWZw+pUIfUf1gEMY38ok+ZKx9sbBBkgLosabn0MxwJc97SJsDEw1viLi8nlyXFIcDntfrLr8QgCwnXQdVozdj4g4rBAUa818PpBP71g6U3k3EWyu62IW3tl7yYTGsD6Lwby+eF7Ig5XdCTA8QVDJOuE2jWpNqvrUmFlN5OYOh3GeQIvqBFuSlN3KjXUZptLWZ35ZMk8ZzOJPV+ZYO1MP2xo4Ykw8mtUvxZGd0T/EWD+UqawGEbSptpsnK0QJ1N5JJ6kmfVAZCIiAIiIAiIgCIiAIiIAiIgCIiAIiIDCxuyqVW72DN8w4Xf1C6jXbHrUr0Ksj5H2/uFj6t9VPogK9/rb6ZAxFItPJ2g9COE+/opLB4um6ezeCTJh2sx9tPZZxE2OiicVu7Sddk0j+Tu/wBB4fYBAYlfBOpg8Jn5xzPzOjl59IXgcfUoFobD2n8LrG3eMi30GqyOyxdHukVmjp3v6Xfo70XRu0qFRwFVhZUHgQRzuCJ16grY6l1ZoixibZwGBxIH7Xh2hxHecIPL/wBRnn1UBU+GeziZZUqs5w2qP1CsO0qneNntMXHQco0/7VbxG1AJMlh6cgBoINvbmStSk+5LS7Hel8Ptms776lTwdWt7MAKmcAcLQBbhaLGdS0ZZ83EZiqi7a7mgkxe5j6CD/lYb9uxdzTPM8/Ja51JrhGyMIPlk5j9tue7iggXgWAPIQdTzmVI7ubQY+qQbQ2ehJ0A8YBPuFq/FbTcHGDIkuv52urXuvjMlMueO9c2kEch79fBTG/LMJWvsS28XwzpYh7quDeMNVFyMv7t7jeC1sZTEcQHPQqh4nEYjB1OwxtI03TDXasfHNjxY+Wo5gLcGyq+Vkh19bXaXE6AHqTFoUntDAsqYc0sRRZXYRcRIc888p0OY8jN1sTINH4jC06wlsKFbSrYWoKtF7mOGhaYt0PIjwMhXneL4b1cNNXZ9Q1GiJw1QxUGg/dl3evyd7lVahtNryadVpZUbZzHgtc09C11wsiC9bmfE2m+qP2xraVQsFM1wXZCGkloLL9ndzpOmmi2wx4IBBBBuCLgjqF8y4/ZQN2/RbB+BmLrZ8Th3kmkxrHtHJrnOeDHSY08FDRJttERQAiIgCIiAIiIAiIgCIiAIiIAiIgCIiAIiIAvDFYOnUEVGNcPETHiDyXuiAgMTu3zpVC38r+Ie/eHqT5KubV2CRPaUi0fOzib6wLeoC2EiWBpvE7BJE03Bw8D+n+FFYmg4EB7bC5t7WN/H0W6cZsajUMlmV3zN4T6xr6yoTHbtPjhLao+VwDXeh0P9qxsDVT6bX8NiBcgiR4DqOqz8HWhwEWF7XHRvj4+gVgx2wWZoc11N3Rw+zufoSsUbvuaSWmefX/n6IDP2fiGucMpiOIlpi+jZjXmb9ArRhdouloJDg3iPI9GjoeZ5aBUyjhS2S8QZmR9LjwWVg6zwJBnMZg6xyEjwjkgLBtneKm19IVGPLc0uAaDcghngbybHkFHb07BwGPazO406jXBoe0RiJqOLWNLnCS0OdMGdFgYXFF7hmB4jmvcQ2MsH29ypfd/Y769UYtzx2faFzWQZIpgsYZmIzAu0UoFBr/D3aVCt2dNjcTSJ4aoc1kCbdo15BB/hzLam5u7gwVEgwaryHVHDSRZrRN4A+pJ5qwIpAREQBERAEREAREQBERAEREAREQBERAEREAREQBERAEREAREQHSrTDgQ4Ag6giQfQqIxW7lM3pk0j0F2f0nT+UhTSICpYnZ9en3mCq3qySf6e97ZlHmjRqSASw6EdJ5HmPUK+rFxmz6dXvsBPI6OHk4XCiwKJjcC6mwlpBc/LTYRpmecrdPEz6K/YDCtpU2U291jQ0eghRVHdtratOoHuLWEuDHQeLKWji1gSdZ5XU4iAREUgIiIAiIgCIiAIiIAiIgCIiAIiIAiIgCIiAIiIAiIgCIiAIiIAiIgCIiAIiIAiIgCIiAIiIAiIgCIiA//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8" descr="data:image/jpeg;base64,/9j/4AAQSkZJRgABAQAAAQABAAD/2wCEAAkGBxQTEhQTExMWFRUXGBgWGBUYGRkaGBgYGBQWFxgWGBgYHCogGh8nGxccITEhJSkrLi4uFx8zODMsNygtLysBCgoKDg0OGxAQGi8kICYsLC8sNCwtLyssLC40LDQ4KywyLCwrLiwsLSwwLDQ0LCw0LC80LCwsLCwsLCwsLCwsLP/AABEIAMIBAwMBIgACEQEDEQH/xAAcAAEAAgIDAQAAAAAAAAAAAAAABQYEBwECAwj/xAA/EAABAwIDBQYEAwcEAQUAAAABAAIRAyEEEjEFBiJBURMyYXGBkQdSobFCYsEUI3KCkqLRFTPh8fBDU3Oywv/EABsBAQACAwEBAAAAAAAAAAAAAAABBQIDBAYH/8QAMBEAAgECBQIDBwQDAAAAAAAAAAECAxEEBRIhMRNBUWFxFIGRobHB8AYiMtEjM+H/2gAMAwEAAhEDEQA/AN4oiIAiIgCIiAIiIAiIgCIsevXiw1+y0168KEHOfBKTfB7lw6rlRbvFYm1dq08NTNWq/K0e5PQDmVQQ/UN56XT9LPf4WNyo34J9FSvh1vg/aDsVmaGim5nZt/FkcHd48zLT7q6r0VOeuKla1zVKLi7MIiLMxCIiAIiIAiIgCIiAIiIAiIgCIiAIiIAiIgCIiAIiIAiIgCIiAKv7w04e1w5iJ8R/2rAobes5cOanyEE+ROU/dcGZ0uphpJcrf4HRhZWqrz2IlmMeNHH1v91QPiVVe97C4y3JYcgQTJA66KzUNrsdzCgt+GB9Fjh+FxB8nD/LV5fCuSqJSLmVHSr2MX4H4vLjq1L/ANyjm9ab2/o8rd6+dfhviey2rhj8xdTP81N0fWF9CYvEBjS6J6Aak9BK9dQmlSu+xTV4vqWQxOLZTjO4NnSTC70qrXCWuDh4GfsqFtOrUe8vqAg8gQQAOglYjRBkWPUKtlnFpu0dvgzvjlacE9W/xRstFrjd3eh79oU8K2oXMh+eTIzBpIaJ6Qtjq0w9frQ12scGJw7oT0thERbznCIiAIiIAiIgCIiAIiIAiIgCIiAIiIAiIgCIiAKF21twUpYyHP8Ao3z6nwUnjg4035O9lOWesWWsae2aZ79JzD1a7N7tdf6qszHFTpJRh37lll+D67cmrpdiXpbVrNMiq7rcyPYr12lt19ShVp1cmVzHNL7jLIPF0sb+ijW4miQS2sLCYcC026cj7rVu829zsQ/IyW0QbDm78zv8KrwrxE3aMnbv3+pZVqdFbzjZ+ln9jHqbYfSeWh+cA2eARmHWDorRh9p9vhqrTrlDx5tIJ+gKoOK5H0Vj3Rq3DTzlvuCP1XVXoRUdSW6OOFRtuD7mDs8VBiGVWEtNN7XtP5mmR6WWyau91evT7GsGOBIOYCHAi/WOXTmqZhsZTgTSjxa79Hf5UhSr0yWlr9COFzSDrcSJC0Va1V/tWyPGQzKv7bTnuoqS28rljw+0KrO7UePDMY9jZZG0tpPNCr3M2RxDw0BwMTYthY0LEqCWuHVrh7tIXJGepn1SVKEt7bkV8OHxtPDeLnj3pP8A1W/l877lVMu0cJ/8oHuCP1X0QvR4L+HvPM5r/tXp92ERF2FYEREAREQBERAEREAREQBERAEREAREQBERAEREAWpt7MD2OKqN/C452+Trn6yFtlUz4kYGadOsBdpyO/hdpP8AMI/mVfmVLXRv4b/2W2TV+niVF8S2/r88yhrV+3cN2eIqNi2YkeR4h91tOizmVT9/cKBUZUizmkHzb/wfouDLk4z37l3m8dVLUuzK4wyy91J7tVQKsC15soSlV15KTobOrUnhwbmHVp/Qq6hhZVYSUU3bwPNSnpnGRPYqhFR4HzH6mf1WDXr5CrjuzsY1ya9ZpFNwGVpsXEDKXdYt6rL2nuHQqzlc+mfA5h7G/wBVRznTpz0y7clTLJa86kqkbWu7eNuxD4beEGJKzaO0WEi+pVf2h8PsRR424im9g5EOY72uD7rEqbPxLDIDagHym/s6E6FCX8Zr6HqpZ9SoyVOvaMmu7SGysf2OOw74LhTqte4CJysdLtbaLfOz9+cJViXOpno9sfUSPqtI7KwLA4uc9vaPJ4XHK4Ce6A6J8xKnmYYt1BHmIXusBlWHlh03Ld77Pj6lFisU6s9S3Ru3C42nUE06jHj8rg77FZC0Dg9qZdpYGgw8Tq9IvI5NzAhvrz8PNb+XFjcMsPPSnc1RlcIiLjMgiIgCIiAIiIAiIgCIiAIiIAiIgCIiAIiIAteb+7z5g/C0oLTAfUF/NrbRIPNZm/e9QohtHOaBqZxne1wkMIBDXAGNRfoeSpVPDZhmZD2/Mwh492zHqrnL8DCcerWV0+E+H+eBg6ji/wBvJGOw9Zl2PzDoR+o/wo7eV7n0IqNyuBBabQY1A9PsrWa7KdIveYDbeJ6AeK1pt/azqtXO6wB4W8mt5j21K0Y/LcIouUI2l2s9vnc71mVbTom7p7bkdh6Re4NA8z0C2DsNjQaYqgupixiM0AW+wUFsPD0QLPg88w1PmJVrwdLgMQfFpBH0XkquYV6Ev8MnH02uebr5g/aop7RjJX81fcuOHxtBwAbVaOjXjJ6CeH6rKfRIExbqLj3FlRVC7VxlVsimXiQQcuYSDYgxqqynDqSsfSa+DVODlGXx/wCWLJtvHl7ouGjTx8VEuqrXjdpYmmYa+o0Dlcj2NlmYfeyqO+xjx1AyO+lvoux5bNbppnyrFYDEV6kqspKTfu9xbdoY0MYSYPINNwT5KgHbVehVf2NZ9MSTlB4b37nd+inMTjO2h8ENizSdFXNo4Umo4jn/AICtcso9Fu/LO7LcL0U78vktW5ocdr4Wo8gzXa5zreckcl9QseDoQfJfLm7uHD8bh2ObmBeAR14Sttt2O+mQKGLqsOuV5zN6Cz9JPToVdY6Tc1fwLSJspFQaO2No0pLm067RN2ktcY1sZm/kp/Z+9DHACtTqUXdHNt7tJ+sLhuZE+i8qGJY+7Htd/CQfsvVSAiIgCIiAIiIAiIgCIiAIiIAiIgOHOAEkgDqVFbxbcZhaYJBfUectOk3vPdGngBqXGwXTefbNPD08rm9rUqS2nQGtQ/o0c3cvZVTZu7r3VaeJq1OMFzsmjGh+rGMicg5dTdRcGBvLuvUxeEr16jw/EwHtgWblv2VMTZpEjqSZWncPWc05mOc0/M0lp9xdfUBabF7JOjQNR73HpMff58362GcLjatNrT2ZPaMse6+TF+hkegXqf07itpUJeq+/2+ZpqruYz9qVq7clSoXlt2l0T4yYk+ZlV7aAImQVnYarlcD7+Rsj6D61RtKk0ue85Wgfc9ANSeQC157BUaiklZNenHJNKCmvM7bBrZ4bN9D6WWwt2dhVsRbDsGUGHVXWY087i7z4N9SFnbpfDSk7Kyo3MGEOrVbgvfY9izo2Ik+Q1JI2SyuLUMK1rW0+EvA4GR+Bg0c4ew5ybLxXs9Os+o/49l4murgI9VuTv4/ch9n7mYeg1hxNV1ZzYAzHIyR0Y039SVNUqVBvcw8+PZhv1qRKyqGEazi1cdXm7j68vIQFkCDcLqSUF+2NjsdSUtpSb95FV30D/uYYR4spu+jSSqztXcPZONnLTFOp1pE03+Zpmx9Qry9qg9r7Ip1B3cp1BbaD1Wn2tRdpIhU9XBp/ef4c4jBNzU/39Fv42iHtFzxs/UfRUPEvh1+enjbl1X0BT27VwjwzEk1KBMCtq5ng7qPr5rJ2ngKFKi+o2kypSINTKAHNzOvmHLKSZJ5eS2Slph1aa1L8/LGNOjpqWexpXdFw/wBRwxvGeba/7blu3MQIzcTjo4afbQD6eK0xuzH+q0bQO1dZosOB8QBot2YUZpdIIAiDrHM26nw5BWWLd3F+SISs2jq2lcNykAQTlNvyiOek6cgpHBYgcRLgQAQA4aga/W2nILHqYYsboWvcfw3EnwHQDpyXkx12sBBAgkHWxsD6+H4VyEkjX2ZTIGanD3HvN1BNzEXsPDkuW4eoHZaWIdYSW1OLU2F+LkfZemDqAkmC2OEEXE6uMew05FcYisRSc8FrieINNj0aPty6qQdqOOqtD3VmsFNjXONRpI7mvCZ8efJZ+DrF9NjyMpc1ri3WCQDEqvVq7HYWKjXsDmg5ZBLxTIlkHTMeHT8SswUg5REQBERAEREAREQBEXV7wBJIA6nRAdlA7y7dOFyHhqF5ysoie0eZ4i06BoBkk6eoXpvJvCzC0wcpfUfw0qbdXuidRo0alyg9gbKdUe7FYioHVnDiMcLWiSKbWm7Wj0LtSouDB3UoOrVauJxRisXEAOuOzB4Qxp0Z4DVXFxNi9ocPwtGs/wALufrZdMkXcwZeQbFzyJaefQXj7dmRPCeM2DOQHSHaDqRH2UA4bAMBxDzyOgHk7l5alUb4s7GL6DK7RLqBh7xY5HxMjnDsp8ASr4cwlsBxN3OHTqWu+gkrGxWEp1mPoSWsc1zHgzcOBBEO53kkf9dGEruhWjUXZ/LuRJXVj5xdTnUA+OhWw/hLgsP+8eGuOJc7IC4AhrYBAHQHUnnHgqRtHCGjWqUn603OZPWDAcPAiCPNbC+CmDJq4iqdGtYweZLjPoB/cvR/qHDrE4HnZOL9Vfde9P6GuhPRPcvG2K/ZNpYSgYqVJ4ubKc/vKv8AESYB6unkpfZmEbTY1jRAAj/lVXY9ft8Ziq2oD/2en4Np2P8AfnPsrq0QvJ6bvyRuPOtovPCthq71yucwSrJKNmRHk4csPFBZZKxcUVT1nub6fJXNsYcPaWuEg2IUHuZtE0qzsBVOZhBdQJ6QS+lflEuA8HeCse0SACTZa73rxXZOo4phvSqB1uYBkj1AI/mKzwNVxqaezOnEwUoau6PGnuuaG2DBin/uUj4PBB1+XiHqFt7CYazWlrXNABP/AOQAbeOvIKOxVEHEUaogwHjzGXML/wDmqmAMjZLS17jqNMx/h1gdRyV3Uk5NX8CuR0qNBJMuaBYTp+YyZHKNeRUVVYQ0vIa6bgedmi8+HPmVNltmsa4OB1nWBrJHXTT8SxMdQBddhEXJb1NgOG/U6dFqaJMGlUytDJcJsZ0I1cbyL+fNSLcR2jg3K2plGY+shtjPR3so1klzi1wMcIBF+rriIvAuPwrBo4FhqPxlTMBTpl0NcROuXuwZifUogSz9mmviSXFzadDs2NbFnkRUcZPLuC3ylWFQO6j6j2uqVC6TlYJnRjZJv+ZzhPgp5ZAIiIAiIgCIiAIiIAoXefbtPDU4cO0qVJbTo2l58Z0aJu42HsFKYuvkaXZS4DUDWOZHVQGE2fh6ld2JbUL6j4EPMw0aMp/K2bwJlAVvC7pVKjmYmrUHaBxqBvdptJ/CwAWYPqrjmbANRpa0aWkT1kXHgLf4yKmHEkmabR00MXki7fSOS6do4cThmH4QLOvbQ2JPmIWIAaRxB0zZrTxegOs9TJhcPdFnszOPMcTR+oA8lxwzJtUNg0cJ8h83Um67w9uhD3HrY25yOQ6W16oDqxv4ab5OrieICeZ5yeQm0eC5ffgLJYLEi8+EG/nqujy3umWu1LjYieeYWk8hPLwXc03dxhlo1n/6hwvfmTJ90Bqf4sYBorMxFPuvHZuH52Cxg6S238isnwTA/Za559t9qbIUxvHs5mKY6nVZwjQ6jMNII0A9PosP4Z7OGG7em1xLHltRsmdBldf2Vu8d1MF0Wt1b4XNem0rmH8O68sJOprVSfPtHytjStTbv1DhsbjcMbZK7qrPFlQ9oCPRxHotl0MWHNBVZGN47eJm2euJeugdLR5LFxNZcYWtLPIkLRjoWoqXmZUt5HjiSRoSPJReI2vUbqA4ex91JYh6hNoCVS6vEs4wuiK2ztE1B0HTxVC3oxMUnt5QT/aR+qtW0XZZVQrYY4nE0cMNatQNPgwcTz/QHLowyTqKxhXdoM3VgqYP7MHzYNJiZkUj0vqpqlxOlr5DbAG9zrcXsLe6imVT2zcsWBgHSXWaPDRSVYQ0NLTmNs4vc3c6RcHUq4ZWo7NIOZ72eTheGtm/I3Mn2XRphhIdxG+V17mzWmeLoF3c2crGPtzBvDWx66wPIrmtLnBrmSG8Ri/g2xv1NugUEla3lzUaLnFhdAjhuTPeIBvMSea8sFtKhWp5CatPM+nUNN7Dme1rwQxrpggnL7nqpvH0G1XZAT8uU9TBdZ1xAj3WIzZ7sRijVBaKNF7aYbBl3Z8RgzAHaGP5FCBaERFICIiAIiIAiIgCIiAKLxewaL5Ibkd8zLe7e6fUKURAQH7JiqP8AtvFVvymzvY29iPJcUds08wFVjqTxpYjwJAIv5iVYF516DXjK9ocOhAI+qAxqbmvzOGWrPKRYcmwdL3n/AAvBtMt7pIe7kbt+tw0eB+pXhX3eaDmo1HUz0kub98w9CvI4rFUf9yn2rfmbxfYZh7HzUAz3uczhiXG5cL+bnN18gJ6aBebKbTwUnFp/EQdB4tNsx8ROpXlhNqUakkOyO55riRaJ/SyzX0OAQA4n8fOTq61/IDwCWB4vY48AAc0RMWMRZkG3ncW81GnKyvnaIg3tBdNnNE6x946KVdSLYZTfJNzmuQObp1mes3WNtES0MLSIuT3mhvn49THMrOm7OzIZTfihst7HUtqYcZjTAZXDfxUZzB465T9CvbYO32vY17TLDB8p5eStOBxDWg04BpR5tbP4f4Y5cvIrX+8e5GIwVR2I2aO0ouOZ+G5tnU0+o8Pusk5UpXW/3GzVmWzaO2DPCQGxawM2vM+K9dlYouY4n5jpbQNH3Wutn720H8FXNSdoWO4SD5HQ+Ss2H27TDQ1hEDSCufMcTCVFU4Qd777HRhqS1XbRO4muoTHYlYWL22Oo91WdobwhzslMGrUNgxgzEn0VJChUm9kWEqsILk9dvbRaxpJKk/h1sjsmVNo4ngLmEUw78FHVzz4ugR4DxXG7u473uGJ2jADeJuGmw5g1jp/KPXosv4pVX1Nm1nUpIDqUhvJme7nRoJDR4TfwuMNh1SW/JW1q3UfkUyvv5jauJqVKB7EUpqBsBwcyQ0CoSJkyBAI5+a2JuV8SqWLe2nXLaGIjKGPPA88+zqQBJtwkTbmtc7rCiMOWZw+pUIfUf1gEMY38ok+ZKx9sbBBkgLosabn0MxwJc97SJsDEw1viLi8nlyXFIcDntfrLr8QgCwnXQdVozdj4g4rBAUa818PpBP71g6U3k3EWyu62IW3tl7yYTGsD6Lwby+eF7Ig5XdCTA8QVDJOuE2jWpNqvrUmFlN5OYOh3GeQIvqBFuSlN3KjXUZptLWZ35ZMk8ZzOJPV+ZYO1MP2xo4Ykw8mtUvxZGd0T/EWD+UqawGEbSptpsnK0QJ1N5JJ6kmfVAZCIiAIiIAiIgCIiAIiIAiIgCIiAIiIDCxuyqVW72DN8w4Xf1C6jXbHrUr0Ksj5H2/uFj6t9VPogK9/rb6ZAxFItPJ2g9COE+/opLB4um6ezeCTJh2sx9tPZZxE2OiicVu7Sddk0j+Tu/wBB4fYBAYlfBOpg8Jn5xzPzOjl59IXgcfUoFobD2n8LrG3eMi30GqyOyxdHukVmjp3v6Xfo70XRu0qFRwFVhZUHgQRzuCJ16grY6l1ZoixibZwGBxIH7Xh2hxHecIPL/wBRnn1UBU+GeziZZUqs5w2qP1CsO0qneNntMXHQco0/7VbxG1AJMlh6cgBoINvbmStSk+5LS7Hel8Ptms776lTwdWt7MAKmcAcLQBbhaLGdS0ZZ83EZiqi7a7mgkxe5j6CD/lYb9uxdzTPM8/Ja51JrhGyMIPlk5j9tue7iggXgWAPIQdTzmVI7ubQY+qQbQ2ehJ0A8YBPuFq/FbTcHGDIkuv52urXuvjMlMueO9c2kEch79fBTG/LMJWvsS28XwzpYh7quDeMNVFyMv7t7jeC1sZTEcQHPQqh4nEYjB1OwxtI03TDXasfHNjxY+Wo5gLcGyq+Vkh19bXaXE6AHqTFoUntDAsqYc0sRRZXYRcRIc888p0OY8jN1sTINH4jC06wlsKFbSrYWoKtF7mOGhaYt0PIjwMhXneL4b1cNNXZ9Q1GiJw1QxUGg/dl3evyd7lVahtNryadVpZUbZzHgtc09C11wsiC9bmfE2m+qP2xraVQsFM1wXZCGkloLL9ndzpOmmi2wx4IBBBBuCLgjqF8y4/ZQN2/RbB+BmLrZ8Th3kmkxrHtHJrnOeDHSY08FDRJttERQAiIgCIiAIiIAiIgCIiAIiIAiIgCIiAIiIAvDFYOnUEVGNcPETHiDyXuiAgMTu3zpVC38r+Ie/eHqT5KubV2CRPaUi0fOzib6wLeoC2EiWBpvE7BJE03Bw8D+n+FFYmg4EB7bC5t7WN/H0W6cZsajUMlmV3zN4T6xr6yoTHbtPjhLao+VwDXeh0P9qxsDVT6bX8NiBcgiR4DqOqz8HWhwEWF7XHRvj4+gVgx2wWZoc11N3Rw+zufoSsUbvuaSWmefX/n6IDP2fiGucMpiOIlpi+jZjXmb9ArRhdouloJDg3iPI9GjoeZ5aBUyjhS2S8QZmR9LjwWVg6zwJBnMZg6xyEjwjkgLBtneKm19IVGPLc0uAaDcghngbybHkFHb07BwGPazO406jXBoe0RiJqOLWNLnCS0OdMGdFgYXFF7hmB4jmvcQ2MsH29ypfd/Y769UYtzx2faFzWQZIpgsYZmIzAu0UoFBr/D3aVCt2dNjcTSJ4aoc1kCbdo15BB/hzLam5u7gwVEgwaryHVHDSRZrRN4A+pJ5qwIpAREQBERAEREAREQBERAEREAREQBERAEREAREQBERAEREAREQHSrTDgQ4Ag6giQfQqIxW7lM3pk0j0F2f0nT+UhTSICpYnZ9en3mCq3qySf6e97ZlHmjRqSASw6EdJ5HmPUK+rFxmz6dXvsBPI6OHk4XCiwKJjcC6mwlpBc/LTYRpmecrdPEz6K/YDCtpU2U291jQ0eghRVHdtratOoHuLWEuDHQeLKWji1gSdZ5XU4iAREUgIiIAiIgCIiAIiIAiIgCIiAIiIAiIgCIiAIiIAiIgCIiAIiIAiIgCIiAIiIAiIgCIiAIiIAiIgCIiA//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10" descr="data:image/jpeg;base64,/9j/4AAQSkZJRgABAQAAAQABAAD/2wCEAAkGBxQTEhQTExMWFRUXGBgWGBUYGRkaGBgYGBQWFxgWGBgYHCogGh8nGxccITEhJSkrLi4uFx8zODMsNygtLysBCgoKDg0OGxAQGi8kICYsLC8sNCwtLyssLC40LDQ4KywyLCwrLiwsLSwwLDQ0LCw0LC80LCwsLCwsLCwsLCwsLP/AABEIAMIBAwMBIgACEQEDEQH/xAAcAAEAAgIDAQAAAAAAAAAAAAAABQYEBwECAwj/xAA/EAABAwIDBQYEAwcEAQUAAAABAAIRAyEEEjEFBiJBURMyYXGBkQdSobFCYsEUI3KCkqLRFTPh8fBDU3Oywv/EABsBAQACAwEBAAAAAAAAAAAAAAABBQIDBAYH/8QAMBEAAgECBQIDBwQDAAAAAAAAAAECAxEEBRIhMRNBUWFxFIGRobHB8AYiMtEjM+H/2gAMAwEAAhEDEQA/AN4oiIAiIgCIiAIiIAiIgCIsevXiw1+y0168KEHOfBKTfB7lw6rlRbvFYm1dq08NTNWq/K0e5PQDmVQQ/UN56XT9LPf4WNyo34J9FSvh1vg/aDsVmaGim5nZt/FkcHd48zLT7q6r0VOeuKla1zVKLi7MIiLMxCIiAIiIAiIgCIiAIiIAiIgCIiAIiIAiIgCIiAIiIAiIgCIiAKv7w04e1w5iJ8R/2rAobes5cOanyEE+ROU/dcGZ0uphpJcrf4HRhZWqrz2IlmMeNHH1v91QPiVVe97C4y3JYcgQTJA66KzUNrsdzCgt+GB9Fjh+FxB8nD/LV5fCuSqJSLmVHSr2MX4H4vLjq1L/ANyjm9ab2/o8rd6+dfhviey2rhj8xdTP81N0fWF9CYvEBjS6J6Aak9BK9dQmlSu+xTV4vqWQxOLZTjO4NnSTC70qrXCWuDh4GfsqFtOrUe8vqAg8gQQAOglYjRBkWPUKtlnFpu0dvgzvjlacE9W/xRstFrjd3eh79oU8K2oXMh+eTIzBpIaJ6Qtjq0w9frQ12scGJw7oT0thERbznCIiAIiIAiIgCIiAIiIAiIgCIiAIiIAiIgCIiAKF21twUpYyHP8Ao3z6nwUnjg4035O9lOWesWWsae2aZ79JzD1a7N7tdf6qszHFTpJRh37lll+D67cmrpdiXpbVrNMiq7rcyPYr12lt19ShVp1cmVzHNL7jLIPF0sb+ijW4miQS2sLCYcC026cj7rVu829zsQ/IyW0QbDm78zv8KrwrxE3aMnbv3+pZVqdFbzjZ+ln9jHqbYfSeWh+cA2eARmHWDorRh9p9vhqrTrlDx5tIJ+gKoOK5H0Vj3Rq3DTzlvuCP1XVXoRUdSW6OOFRtuD7mDs8VBiGVWEtNN7XtP5mmR6WWyau91evT7GsGOBIOYCHAi/WOXTmqZhsZTgTSjxa79Hf5UhSr0yWlr9COFzSDrcSJC0Va1V/tWyPGQzKv7bTnuoqS28rljw+0KrO7UePDMY9jZZG0tpPNCr3M2RxDw0BwMTYthY0LEqCWuHVrh7tIXJGepn1SVKEt7bkV8OHxtPDeLnj3pP8A1W/l877lVMu0cJ/8oHuCP1X0QvR4L+HvPM5r/tXp92ERF2FYEREAREQBERAEREAREQBERAEREAREQBERAEREAWpt7MD2OKqN/C452+Trn6yFtlUz4kYGadOsBdpyO/hdpP8AMI/mVfmVLXRv4b/2W2TV+niVF8S2/r88yhrV+3cN2eIqNi2YkeR4h91tOizmVT9/cKBUZUizmkHzb/wfouDLk4z37l3m8dVLUuzK4wyy91J7tVQKsC15soSlV15KTobOrUnhwbmHVp/Qq6hhZVYSUU3bwPNSnpnGRPYqhFR4HzH6mf1WDXr5CrjuzsY1ya9ZpFNwGVpsXEDKXdYt6rL2nuHQqzlc+mfA5h7G/wBVRznTpz0y7clTLJa86kqkbWu7eNuxD4beEGJKzaO0WEi+pVf2h8PsRR424im9g5EOY72uD7rEqbPxLDIDagHym/s6E6FCX8Zr6HqpZ9SoyVOvaMmu7SGysf2OOw74LhTqte4CJysdLtbaLfOz9+cJViXOpno9sfUSPqtI7KwLA4uc9vaPJ4XHK4Ce6A6J8xKnmYYt1BHmIXusBlWHlh03Ld77Pj6lFisU6s9S3Ru3C42nUE06jHj8rg77FZC0Dg9qZdpYGgw8Tq9IvI5NzAhvrz8PNb+XFjcMsPPSnc1RlcIiLjMgiIgCIiAIiIAiIgCIiAIiIAiIgCIiAIiIAteb+7z5g/C0oLTAfUF/NrbRIPNZm/e9QohtHOaBqZxne1wkMIBDXAGNRfoeSpVPDZhmZD2/Mwh492zHqrnL8DCcerWV0+E+H+eBg6ji/wBvJGOw9Zl2PzDoR+o/wo7eV7n0IqNyuBBabQY1A9PsrWa7KdIveYDbeJ6AeK1pt/azqtXO6wB4W8mt5j21K0Y/LcIouUI2l2s9vnc71mVbTom7p7bkdh6Re4NA8z0C2DsNjQaYqgupixiM0AW+wUFsPD0QLPg88w1PmJVrwdLgMQfFpBH0XkquYV6Ev8MnH02uebr5g/aop7RjJX81fcuOHxtBwAbVaOjXjJ6CeH6rKfRIExbqLj3FlRVC7VxlVsimXiQQcuYSDYgxqqynDqSsfSa+DVODlGXx/wCWLJtvHl7ouGjTx8VEuqrXjdpYmmYa+o0Dlcj2NlmYfeyqO+xjx1AyO+lvoux5bNbppnyrFYDEV6kqspKTfu9xbdoY0MYSYPINNwT5KgHbVehVf2NZ9MSTlB4b37nd+inMTjO2h8ENizSdFXNo4Umo4jn/AICtcso9Fu/LO7LcL0U78vktW5ocdr4Wo8gzXa5zreckcl9QseDoQfJfLm7uHD8bh2ObmBeAR14Sttt2O+mQKGLqsOuV5zN6Cz9JPToVdY6Tc1fwLSJspFQaO2No0pLm067RN2ktcY1sZm/kp/Z+9DHACtTqUXdHNt7tJ+sLhuZE+i8qGJY+7Htd/CQfsvVSAiIgCIiAIiIAiIgCIiAIiIAiIgOHOAEkgDqVFbxbcZhaYJBfUectOk3vPdGngBqXGwXTefbNPD08rm9rUqS2nQGtQ/o0c3cvZVTZu7r3VaeJq1OMFzsmjGh+rGMicg5dTdRcGBvLuvUxeEr16jw/EwHtgWblv2VMTZpEjqSZWncPWc05mOc0/M0lp9xdfUBabF7JOjQNR73HpMff58362GcLjatNrT2ZPaMse6+TF+hkegXqf07itpUJeq+/2+ZpqruYz9qVq7clSoXlt2l0T4yYk+ZlV7aAImQVnYarlcD7+Rsj6D61RtKk0ue85Wgfc9ANSeQC157BUaiklZNenHJNKCmvM7bBrZ4bN9D6WWwt2dhVsRbDsGUGHVXWY087i7z4N9SFnbpfDSk7Kyo3MGEOrVbgvfY9izo2Ik+Q1JI2SyuLUMK1rW0+EvA4GR+Bg0c4ew5ybLxXs9Os+o/49l4murgI9VuTv4/ch9n7mYeg1hxNV1ZzYAzHIyR0Y039SVNUqVBvcw8+PZhv1qRKyqGEazi1cdXm7j68vIQFkCDcLqSUF+2NjsdSUtpSb95FV30D/uYYR4spu+jSSqztXcPZONnLTFOp1pE03+Zpmx9Qry9qg9r7Ip1B3cp1BbaD1Wn2tRdpIhU9XBp/ef4c4jBNzU/39Fv42iHtFzxs/UfRUPEvh1+enjbl1X0BT27VwjwzEk1KBMCtq5ng7qPr5rJ2ngKFKi+o2kypSINTKAHNzOvmHLKSZJ5eS2Slph1aa1L8/LGNOjpqWexpXdFw/wBRwxvGeba/7blu3MQIzcTjo4afbQD6eK0xuzH+q0bQO1dZosOB8QBot2YUZpdIIAiDrHM26nw5BWWLd3F+SISs2jq2lcNykAQTlNvyiOek6cgpHBYgcRLgQAQA4aga/W2nILHqYYsboWvcfw3EnwHQDpyXkx12sBBAgkHWxsD6+H4VyEkjX2ZTIGanD3HvN1BNzEXsPDkuW4eoHZaWIdYSW1OLU2F+LkfZemDqAkmC2OEEXE6uMew05FcYisRSc8FrieINNj0aPty6qQdqOOqtD3VmsFNjXONRpI7mvCZ8efJZ+DrF9NjyMpc1ri3WCQDEqvVq7HYWKjXsDmg5ZBLxTIlkHTMeHT8SswUg5REQBERAEREAREQBEXV7wBJIA6nRAdlA7y7dOFyHhqF5ysoie0eZ4i06BoBkk6eoXpvJvCzC0wcpfUfw0qbdXuidRo0alyg9gbKdUe7FYioHVnDiMcLWiSKbWm7Wj0LtSouDB3UoOrVauJxRisXEAOuOzB4Qxp0Z4DVXFxNi9ocPwtGs/wALufrZdMkXcwZeQbFzyJaefQXj7dmRPCeM2DOQHSHaDqRH2UA4bAMBxDzyOgHk7l5alUb4s7GL6DK7RLqBh7xY5HxMjnDsp8ASr4cwlsBxN3OHTqWu+gkrGxWEp1mPoSWsc1zHgzcOBBEO53kkf9dGEruhWjUXZ/LuRJXVj5xdTnUA+OhWw/hLgsP+8eGuOJc7IC4AhrYBAHQHUnnHgqRtHCGjWqUn603OZPWDAcPAiCPNbC+CmDJq4iqdGtYweZLjPoB/cvR/qHDrE4HnZOL9Vfde9P6GuhPRPcvG2K/ZNpYSgYqVJ4ubKc/vKv8AESYB6unkpfZmEbTY1jRAAj/lVXY9ft8Ziq2oD/2en4Np2P8AfnPsrq0QvJ6bvyRuPOtovPCthq71yucwSrJKNmRHk4csPFBZZKxcUVT1nub6fJXNsYcPaWuEg2IUHuZtE0qzsBVOZhBdQJ6QS+lflEuA8HeCse0SACTZa73rxXZOo4phvSqB1uYBkj1AI/mKzwNVxqaezOnEwUoau6PGnuuaG2DBin/uUj4PBB1+XiHqFt7CYazWlrXNABP/AOQAbeOvIKOxVEHEUaogwHjzGXML/wDmqmAMjZLS17jqNMx/h1gdRyV3Uk5NX8CuR0qNBJMuaBYTp+YyZHKNeRUVVYQ0vIa6bgedmi8+HPmVNltmsa4OB1nWBrJHXTT8SxMdQBddhEXJb1NgOG/U6dFqaJMGlUytDJcJsZ0I1cbyL+fNSLcR2jg3K2plGY+shtjPR3so1klzi1wMcIBF+rriIvAuPwrBo4FhqPxlTMBTpl0NcROuXuwZifUogSz9mmviSXFzadDs2NbFnkRUcZPLuC3ylWFQO6j6j2uqVC6TlYJnRjZJv+ZzhPgp5ZAIiIAiIgCIiAIiIAoXefbtPDU4cO0qVJbTo2l58Z0aJu42HsFKYuvkaXZS4DUDWOZHVQGE2fh6ld2JbUL6j4EPMw0aMp/K2bwJlAVvC7pVKjmYmrUHaBxqBvdptJ/CwAWYPqrjmbANRpa0aWkT1kXHgLf4yKmHEkmabR00MXki7fSOS6do4cThmH4QLOvbQ2JPmIWIAaRxB0zZrTxegOs9TJhcPdFnszOPMcTR+oA8lxwzJtUNg0cJ8h83Um67w9uhD3HrY25yOQ6W16oDqxv4ab5OrieICeZ5yeQm0eC5ffgLJYLEi8+EG/nqujy3umWu1LjYieeYWk8hPLwXc03dxhlo1n/6hwvfmTJ90Bqf4sYBorMxFPuvHZuH52Cxg6S238isnwTA/Za559t9qbIUxvHs5mKY6nVZwjQ6jMNII0A9PosP4Z7OGG7em1xLHltRsmdBldf2Vu8d1MF0Wt1b4XNem0rmH8O68sJOprVSfPtHytjStTbv1DhsbjcMbZK7qrPFlQ9oCPRxHotl0MWHNBVZGN47eJm2euJeugdLR5LFxNZcYWtLPIkLRjoWoqXmZUt5HjiSRoSPJReI2vUbqA4ex91JYh6hNoCVS6vEs4wuiK2ztE1B0HTxVC3oxMUnt5QT/aR+qtW0XZZVQrYY4nE0cMNatQNPgwcTz/QHLowyTqKxhXdoM3VgqYP7MHzYNJiZkUj0vqpqlxOlr5DbAG9zrcXsLe6imVT2zcsWBgHSXWaPDRSVYQ0NLTmNs4vc3c6RcHUq4ZWo7NIOZ72eTheGtm/I3Mn2XRphhIdxG+V17mzWmeLoF3c2crGPtzBvDWx66wPIrmtLnBrmSG8Ri/g2xv1NugUEla3lzUaLnFhdAjhuTPeIBvMSea8sFtKhWp5CatPM+nUNN7Dme1rwQxrpggnL7nqpvH0G1XZAT8uU9TBdZ1xAj3WIzZ7sRijVBaKNF7aYbBl3Z8RgzAHaGP5FCBaERFICIiAIiIAiIgCIiAKLxewaL5Ibkd8zLe7e6fUKURAQH7JiqP8AtvFVvymzvY29iPJcUds08wFVjqTxpYjwJAIv5iVYF516DXjK9ocOhAI+qAxqbmvzOGWrPKRYcmwdL3n/AAvBtMt7pIe7kbt+tw0eB+pXhX3eaDmo1HUz0kub98w9CvI4rFUf9yn2rfmbxfYZh7HzUAz3uczhiXG5cL+bnN18gJ6aBebKbTwUnFp/EQdB4tNsx8ROpXlhNqUakkOyO55riRaJ/SyzX0OAQA4n8fOTq61/IDwCWB4vY48AAc0RMWMRZkG3ncW81GnKyvnaIg3tBdNnNE6x946KVdSLYZTfJNzmuQObp1mes3WNtES0MLSIuT3mhvn49THMrOm7OzIZTfihst7HUtqYcZjTAZXDfxUZzB465T9CvbYO32vY17TLDB8p5eStOBxDWg04BpR5tbP4f4Y5cvIrX+8e5GIwVR2I2aO0ouOZ+G5tnU0+o8Pusk5UpXW/3GzVmWzaO2DPCQGxawM2vM+K9dlYouY4n5jpbQNH3Wutn720H8FXNSdoWO4SD5HQ+Ss2H27TDQ1hEDSCufMcTCVFU4Qd777HRhqS1XbRO4muoTHYlYWL22Oo91WdobwhzslMGrUNgxgzEn0VJChUm9kWEqsILk9dvbRaxpJKk/h1sjsmVNo4ngLmEUw78FHVzz4ugR4DxXG7u473uGJ2jADeJuGmw5g1jp/KPXosv4pVX1Nm1nUpIDqUhvJme7nRoJDR4TfwuMNh1SW/JW1q3UfkUyvv5jauJqVKB7EUpqBsBwcyQ0CoSJkyBAI5+a2JuV8SqWLe2nXLaGIjKGPPA88+zqQBJtwkTbmtc7rCiMOWZw+pUIfUf1gEMY38ok+ZKx9sbBBkgLosabn0MxwJc97SJsDEw1viLi8nlyXFIcDntfrLr8QgCwnXQdVozdj4g4rBAUa818PpBP71g6U3k3EWyu62IW3tl7yYTGsD6Lwby+eF7Ig5XdCTA8QVDJOuE2jWpNqvrUmFlN5OYOh3GeQIvqBFuSlN3KjXUZptLWZ35ZMk8ZzOJPV+ZYO1MP2xo4Ykw8mtUvxZGd0T/EWD+UqawGEbSptpsnK0QJ1N5JJ6kmfVAZCIiAIiIAiIgCIiAIiIAiIgCIiAIiIDCxuyqVW72DN8w4Xf1C6jXbHrUr0Ksj5H2/uFj6t9VPogK9/rb6ZAxFItPJ2g9COE+/opLB4um6ezeCTJh2sx9tPZZxE2OiicVu7Sddk0j+Tu/wBB4fYBAYlfBOpg8Jn5xzPzOjl59IXgcfUoFobD2n8LrG3eMi30GqyOyxdHukVmjp3v6Xfo70XRu0qFRwFVhZUHgQRzuCJ16grY6l1ZoixibZwGBxIH7Xh2hxHecIPL/wBRnn1UBU+GeziZZUqs5w2qP1CsO0qneNntMXHQco0/7VbxG1AJMlh6cgBoINvbmStSk+5LS7Hel8Ptms776lTwdWt7MAKmcAcLQBbhaLGdS0ZZ83EZiqi7a7mgkxe5j6CD/lYb9uxdzTPM8/Ja51JrhGyMIPlk5j9tue7iggXgWAPIQdTzmVI7ubQY+qQbQ2ehJ0A8YBPuFq/FbTcHGDIkuv52urXuvjMlMueO9c2kEch79fBTG/LMJWvsS28XwzpYh7quDeMNVFyMv7t7jeC1sZTEcQHPQqh4nEYjB1OwxtI03TDXasfHNjxY+Wo5gLcGyq+Vkh19bXaXE6AHqTFoUntDAsqYc0sRRZXYRcRIc888p0OY8jN1sTINH4jC06wlsKFbSrYWoKtF7mOGhaYt0PIjwMhXneL4b1cNNXZ9Q1GiJw1QxUGg/dl3evyd7lVahtNryadVpZUbZzHgtc09C11wsiC9bmfE2m+qP2xraVQsFM1wXZCGkloLL9ndzpOmmi2wx4IBBBBuCLgjqF8y4/ZQN2/RbB+BmLrZ8Th3kmkxrHtHJrnOeDHSY08FDRJttERQAiIgCIiAIiIAiIgCIiAIiIAiIgCIiAIiIAvDFYOnUEVGNcPETHiDyXuiAgMTu3zpVC38r+Ie/eHqT5KubV2CRPaUi0fOzib6wLeoC2EiWBpvE7BJE03Bw8D+n+FFYmg4EB7bC5t7WN/H0W6cZsajUMlmV3zN4T6xr6yoTHbtPjhLao+VwDXeh0P9qxsDVT6bX8NiBcgiR4DqOqz8HWhwEWF7XHRvj4+gVgx2wWZoc11N3Rw+zufoSsUbvuaSWmefX/n6IDP2fiGucMpiOIlpi+jZjXmb9ArRhdouloJDg3iPI9GjoeZ5aBUyjhS2S8QZmR9LjwWVg6zwJBnMZg6xyEjwjkgLBtneKm19IVGPLc0uAaDcghngbybHkFHb07BwGPazO406jXBoe0RiJqOLWNLnCS0OdMGdFgYXFF7hmB4jmvcQ2MsH29ypfd/Y769UYtzx2faFzWQZIpgsYZmIzAu0UoFBr/D3aVCt2dNjcTSJ4aoc1kCbdo15BB/hzLam5u7gwVEgwaryHVHDSRZrRN4A+pJ5qwIpAREQBERAEREAREQBERAEREAREQBERAEREAREQBERAEREAREQHSrTDgQ4Ag6giQfQqIxW7lM3pk0j0F2f0nT+UhTSICpYnZ9en3mCq3qySf6e97ZlHmjRqSASw6EdJ5HmPUK+rFxmz6dXvsBPI6OHk4XCiwKJjcC6mwlpBc/LTYRpmecrdPEz6K/YDCtpU2U291jQ0eghRVHdtratOoHuLWEuDHQeLKWji1gSdZ5XU4iAREUgIiIAiIgCIiAIiIAiIgCIiAIiIAiIgCIiAIiIAiIgCIiAIiIAiIgCIiAIiIAiIgCIiAIiIAiIgCIiA//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2" descr="data:image/jpeg;base64,/9j/4AAQSkZJRgABAQAAAQABAAD/2wCEAAkGBxQTEhQTExMWFRUXGBgWGBUYGRkaGBgYGBQWFxgWGBgYHCogGh8nGxccITEhJSkrLi4uFx8zODMsNygtLysBCgoKDg0OGxAQGi8kICYsLC8sNCwtLyssLC40LDQ4KywyLCwrLiwsLSwwLDQ0LCw0LC80LCwsLCwsLCwsLCwsLP/AABEIAMIBAwMBIgACEQEDEQH/xAAcAAEAAgIDAQAAAAAAAAAAAAAABQYEBwECAwj/xAA/EAABAwIDBQYEAwcEAQUAAAABAAIRAyEEEjEFBiJBURMyYXGBkQdSobFCYsEUI3KCkqLRFTPh8fBDU3Oywv/EABsBAQACAwEBAAAAAAAAAAAAAAABBQIDBAYH/8QAMBEAAgECBQIDBwQDAAAAAAAAAAECAxEEBRIhMRNBUWFxFIGRobHB8AYiMtEjM+H/2gAMAwEAAhEDEQA/AN4oiIAiIgCIiAIiIAiIgCIsevXiw1+y0168KEHOfBKTfB7lw6rlRbvFYm1dq08NTNWq/K0e5PQDmVQQ/UN56XT9LPf4WNyo34J9FSvh1vg/aDsVmaGim5nZt/FkcHd48zLT7q6r0VOeuKla1zVKLi7MIiLMxCIiAIiIAiIgCIiAIiIAiIgCIiAIiIAiIgCIiAIiIAiIgCIiAKv7w04e1w5iJ8R/2rAobes5cOanyEE+ROU/dcGZ0uphpJcrf4HRhZWqrz2IlmMeNHH1v91QPiVVe97C4y3JYcgQTJA66KzUNrsdzCgt+GB9Fjh+FxB8nD/LV5fCuSqJSLmVHSr2MX4H4vLjq1L/ANyjm9ab2/o8rd6+dfhviey2rhj8xdTP81N0fWF9CYvEBjS6J6Aak9BK9dQmlSu+xTV4vqWQxOLZTjO4NnSTC70qrXCWuDh4GfsqFtOrUe8vqAg8gQQAOglYjRBkWPUKtlnFpu0dvgzvjlacE9W/xRstFrjd3eh79oU8K2oXMh+eTIzBpIaJ6Qtjq0w9frQ12scGJw7oT0thERbznCIiAIiIAiIgCIiAIiIAiIgCIiAIiIAiIgCIiAKF21twUpYyHP8Ao3z6nwUnjg4035O9lOWesWWsae2aZ79JzD1a7N7tdf6qszHFTpJRh37lll+D67cmrpdiXpbVrNMiq7rcyPYr12lt19ShVp1cmVzHNL7jLIPF0sb+ijW4miQS2sLCYcC026cj7rVu829zsQ/IyW0QbDm78zv8KrwrxE3aMnbv3+pZVqdFbzjZ+ln9jHqbYfSeWh+cA2eARmHWDorRh9p9vhqrTrlDx5tIJ+gKoOK5H0Vj3Rq3DTzlvuCP1XVXoRUdSW6OOFRtuD7mDs8VBiGVWEtNN7XtP5mmR6WWyau91evT7GsGOBIOYCHAi/WOXTmqZhsZTgTSjxa79Hf5UhSr0yWlr9COFzSDrcSJC0Va1V/tWyPGQzKv7bTnuoqS28rljw+0KrO7UePDMY9jZZG0tpPNCr3M2RxDw0BwMTYthY0LEqCWuHVrh7tIXJGepn1SVKEt7bkV8OHxtPDeLnj3pP8A1W/l877lVMu0cJ/8oHuCP1X0QvR4L+HvPM5r/tXp92ERF2FYEREAREQBERAEREAREQBERAEREAREQBERAEREAWpt7MD2OKqN/C452+Trn6yFtlUz4kYGadOsBdpyO/hdpP8AMI/mVfmVLXRv4b/2W2TV+niVF8S2/r88yhrV+3cN2eIqNi2YkeR4h91tOizmVT9/cKBUZUizmkHzb/wfouDLk4z37l3m8dVLUuzK4wyy91J7tVQKsC15soSlV15KTobOrUnhwbmHVp/Qq6hhZVYSUU3bwPNSnpnGRPYqhFR4HzH6mf1WDXr5CrjuzsY1ya9ZpFNwGVpsXEDKXdYt6rL2nuHQqzlc+mfA5h7G/wBVRznTpz0y7clTLJa86kqkbWu7eNuxD4beEGJKzaO0WEi+pVf2h8PsRR424im9g5EOY72uD7rEqbPxLDIDagHym/s6E6FCX8Zr6HqpZ9SoyVOvaMmu7SGysf2OOw74LhTqte4CJysdLtbaLfOz9+cJViXOpno9sfUSPqtI7KwLA4uc9vaPJ4XHK4Ce6A6J8xKnmYYt1BHmIXusBlWHlh03Ld77Pj6lFisU6s9S3Ru3C42nUE06jHj8rg77FZC0Dg9qZdpYGgw8Tq9IvI5NzAhvrz8PNb+XFjcMsPPSnc1RlcIiLjMgiIgCIiAIiIAiIgCIiAIiIAiIgCIiAIiIAteb+7z5g/C0oLTAfUF/NrbRIPNZm/e9QohtHOaBqZxne1wkMIBDXAGNRfoeSpVPDZhmZD2/Mwh492zHqrnL8DCcerWV0+E+H+eBg6ji/wBvJGOw9Zl2PzDoR+o/wo7eV7n0IqNyuBBabQY1A9PsrWa7KdIveYDbeJ6AeK1pt/azqtXO6wB4W8mt5j21K0Y/LcIouUI2l2s9vnc71mVbTom7p7bkdh6Re4NA8z0C2DsNjQaYqgupixiM0AW+wUFsPD0QLPg88w1PmJVrwdLgMQfFpBH0XkquYV6Ev8MnH02uebr5g/aop7RjJX81fcuOHxtBwAbVaOjXjJ6CeH6rKfRIExbqLj3FlRVC7VxlVsimXiQQcuYSDYgxqqynDqSsfSa+DVODlGXx/wCWLJtvHl7ouGjTx8VEuqrXjdpYmmYa+o0Dlcj2NlmYfeyqO+xjx1AyO+lvoux5bNbppnyrFYDEV6kqspKTfu9xbdoY0MYSYPINNwT5KgHbVehVf2NZ9MSTlB4b37nd+inMTjO2h8ENizSdFXNo4Umo4jn/AICtcso9Fu/LO7LcL0U78vktW5ocdr4Wo8gzXa5zreckcl9QseDoQfJfLm7uHD8bh2ObmBeAR14Sttt2O+mQKGLqsOuV5zN6Cz9JPToVdY6Tc1fwLSJspFQaO2No0pLm067RN2ktcY1sZm/kp/Z+9DHACtTqUXdHNt7tJ+sLhuZE+i8qGJY+7Htd/CQfsvVSAiIgCIiAIiIAiIgCIiAIiIAiIgOHOAEkgDqVFbxbcZhaYJBfUectOk3vPdGngBqXGwXTefbNPD08rm9rUqS2nQGtQ/o0c3cvZVTZu7r3VaeJq1OMFzsmjGh+rGMicg5dTdRcGBvLuvUxeEr16jw/EwHtgWblv2VMTZpEjqSZWncPWc05mOc0/M0lp9xdfUBabF7JOjQNR73HpMff58362GcLjatNrT2ZPaMse6+TF+hkegXqf07itpUJeq+/2+ZpqruYz9qVq7clSoXlt2l0T4yYk+ZlV7aAImQVnYarlcD7+Rsj6D61RtKk0ue85Wgfc9ANSeQC157BUaiklZNenHJNKCmvM7bBrZ4bN9D6WWwt2dhVsRbDsGUGHVXWY087i7z4N9SFnbpfDSk7Kyo3MGEOrVbgvfY9izo2Ik+Q1JI2SyuLUMK1rW0+EvA4GR+Bg0c4ew5ybLxXs9Os+o/49l4murgI9VuTv4/ch9n7mYeg1hxNV1ZzYAzHIyR0Y039SVNUqVBvcw8+PZhv1qRKyqGEazi1cdXm7j68vIQFkCDcLqSUF+2NjsdSUtpSb95FV30D/uYYR4spu+jSSqztXcPZONnLTFOp1pE03+Zpmx9Qry9qg9r7Ip1B3cp1BbaD1Wn2tRdpIhU9XBp/ef4c4jBNzU/39Fv42iHtFzxs/UfRUPEvh1+enjbl1X0BT27VwjwzEk1KBMCtq5ng7qPr5rJ2ngKFKi+o2kypSINTKAHNzOvmHLKSZJ5eS2Slph1aa1L8/LGNOjpqWexpXdFw/wBRwxvGeba/7blu3MQIzcTjo4afbQD6eK0xuzH+q0bQO1dZosOB8QBot2YUZpdIIAiDrHM26nw5BWWLd3F+SISs2jq2lcNykAQTlNvyiOek6cgpHBYgcRLgQAQA4aga/W2nILHqYYsboWvcfw3EnwHQDpyXkx12sBBAgkHWxsD6+H4VyEkjX2ZTIGanD3HvN1BNzEXsPDkuW4eoHZaWIdYSW1OLU2F+LkfZemDqAkmC2OEEXE6uMew05FcYisRSc8FrieINNj0aPty6qQdqOOqtD3VmsFNjXONRpI7mvCZ8efJZ+DrF9NjyMpc1ri3WCQDEqvVq7HYWKjXsDmg5ZBLxTIlkHTMeHT8SswUg5REQBERAEREAREQBEXV7wBJIA6nRAdlA7y7dOFyHhqF5ysoie0eZ4i06BoBkk6eoXpvJvCzC0wcpfUfw0qbdXuidRo0alyg9gbKdUe7FYioHVnDiMcLWiSKbWm7Wj0LtSouDB3UoOrVauJxRisXEAOuOzB4Qxp0Z4DVXFxNi9ocPwtGs/wALufrZdMkXcwZeQbFzyJaefQXj7dmRPCeM2DOQHSHaDqRH2UA4bAMBxDzyOgHk7l5alUb4s7GL6DK7RLqBh7xY5HxMjnDsp8ASr4cwlsBxN3OHTqWu+gkrGxWEp1mPoSWsc1zHgzcOBBEO53kkf9dGEruhWjUXZ/LuRJXVj5xdTnUA+OhWw/hLgsP+8eGuOJc7IC4AhrYBAHQHUnnHgqRtHCGjWqUn603OZPWDAcPAiCPNbC+CmDJq4iqdGtYweZLjPoB/cvR/qHDrE4HnZOL9Vfde9P6GuhPRPcvG2K/ZNpYSgYqVJ4ubKc/vKv8AESYB6unkpfZmEbTY1jRAAj/lVXY9ft8Ziq2oD/2en4Np2P8AfnPsrq0QvJ6bvyRuPOtovPCthq71yucwSrJKNmRHk4csPFBZZKxcUVT1nub6fJXNsYcPaWuEg2IUHuZtE0qzsBVOZhBdQJ6QS+lflEuA8HeCse0SACTZa73rxXZOo4phvSqB1uYBkj1AI/mKzwNVxqaezOnEwUoau6PGnuuaG2DBin/uUj4PBB1+XiHqFt7CYazWlrXNABP/AOQAbeOvIKOxVEHEUaogwHjzGXML/wDmqmAMjZLS17jqNMx/h1gdRyV3Uk5NX8CuR0qNBJMuaBYTp+YyZHKNeRUVVYQ0vIa6bgedmi8+HPmVNltmsa4OB1nWBrJHXTT8SxMdQBddhEXJb1NgOG/U6dFqaJMGlUytDJcJsZ0I1cbyL+fNSLcR2jg3K2plGY+shtjPR3so1klzi1wMcIBF+rriIvAuPwrBo4FhqPxlTMBTpl0NcROuXuwZifUogSz9mmviSXFzadDs2NbFnkRUcZPLuC3ylWFQO6j6j2uqVC6TlYJnRjZJv+ZzhPgp5ZAIiIAiIgCIiAIiIAoXefbtPDU4cO0qVJbTo2l58Z0aJu42HsFKYuvkaXZS4DUDWOZHVQGE2fh6ld2JbUL6j4EPMw0aMp/K2bwJlAVvC7pVKjmYmrUHaBxqBvdptJ/CwAWYPqrjmbANRpa0aWkT1kXHgLf4yKmHEkmabR00MXki7fSOS6do4cThmH4QLOvbQ2JPmIWIAaRxB0zZrTxegOs9TJhcPdFnszOPMcTR+oA8lxwzJtUNg0cJ8h83Um67w9uhD3HrY25yOQ6W16oDqxv4ab5OrieICeZ5yeQm0eC5ffgLJYLEi8+EG/nqujy3umWu1LjYieeYWk8hPLwXc03dxhlo1n/6hwvfmTJ90Bqf4sYBorMxFPuvHZuH52Cxg6S238isnwTA/Za559t9qbIUxvHs5mKY6nVZwjQ6jMNII0A9PosP4Z7OGG7em1xLHltRsmdBldf2Vu8d1MF0Wt1b4XNem0rmH8O68sJOprVSfPtHytjStTbv1DhsbjcMbZK7qrPFlQ9oCPRxHotl0MWHNBVZGN47eJm2euJeugdLR5LFxNZcYWtLPIkLRjoWoqXmZUt5HjiSRoSPJReI2vUbqA4ex91JYh6hNoCVS6vEs4wuiK2ztE1B0HTxVC3oxMUnt5QT/aR+qtW0XZZVQrYY4nE0cMNatQNPgwcTz/QHLowyTqKxhXdoM3VgqYP7MHzYNJiZkUj0vqpqlxOlr5DbAG9zrcXsLe6imVT2zcsWBgHSXWaPDRSVYQ0NLTmNs4vc3c6RcHUq4ZWo7NIOZ72eTheGtm/I3Mn2XRphhIdxG+V17mzWmeLoF3c2crGPtzBvDWx66wPIrmtLnBrmSG8Ri/g2xv1NugUEla3lzUaLnFhdAjhuTPeIBvMSea8sFtKhWp5CatPM+nUNN7Dme1rwQxrpggnL7nqpvH0G1XZAT8uU9TBdZ1xAj3WIzZ7sRijVBaKNF7aYbBl3Z8RgzAHaGP5FCBaERFICIiAIiIAiIgCIiAKLxewaL5Ibkd8zLe7e6fUKURAQH7JiqP8AtvFVvymzvY29iPJcUds08wFVjqTxpYjwJAIv5iVYF516DXjK9ocOhAI+qAxqbmvzOGWrPKRYcmwdL3n/AAvBtMt7pIe7kbt+tw0eB+pXhX3eaDmo1HUz0kub98w9CvI4rFUf9yn2rfmbxfYZh7HzUAz3uczhiXG5cL+bnN18gJ6aBebKbTwUnFp/EQdB4tNsx8ROpXlhNqUakkOyO55riRaJ/SyzX0OAQA4n8fOTq61/IDwCWB4vY48AAc0RMWMRZkG3ncW81GnKyvnaIg3tBdNnNE6x946KVdSLYZTfJNzmuQObp1mes3WNtES0MLSIuT3mhvn49THMrOm7OzIZTfihst7HUtqYcZjTAZXDfxUZzB465T9CvbYO32vY17TLDB8p5eStOBxDWg04BpR5tbP4f4Y5cvIrX+8e5GIwVR2I2aO0ouOZ+G5tnU0+o8Pusk5UpXW/3GzVmWzaO2DPCQGxawM2vM+K9dlYouY4n5jpbQNH3Wutn720H8FXNSdoWO4SD5HQ+Ss2H27TDQ1hEDSCufMcTCVFU4Qd777HRhqS1XbRO4muoTHYlYWL22Oo91WdobwhzslMGrUNgxgzEn0VJChUm9kWEqsILk9dvbRaxpJKk/h1sjsmVNo4ngLmEUw78FHVzz4ugR4DxXG7u473uGJ2jADeJuGmw5g1jp/KPXosv4pVX1Nm1nUpIDqUhvJme7nRoJDR4TfwuMNh1SW/JW1q3UfkUyvv5jauJqVKB7EUpqBsBwcyQ0CoSJkyBAI5+a2JuV8SqWLe2nXLaGIjKGPPA88+zqQBJtwkTbmtc7rCiMOWZw+pUIfUf1gEMY38ok+ZKx9sbBBkgLosabn0MxwJc97SJsDEw1viLi8nlyXFIcDntfrLr8QgCwnXQdVozdj4g4rBAUa818PpBP71g6U3k3EWyu62IW3tl7yYTGsD6Lwby+eF7Ig5XdCTA8QVDJOuE2jWpNqvrUmFlN5OYOh3GeQIvqBFuSlN3KjXUZptLWZ35ZMk8ZzOJPV+ZYO1MP2xo4Ykw8mtUvxZGd0T/EWD+UqawGEbSptpsnK0QJ1N5JJ6kmfVAZCIiAIiIAiIgCIiAIiIAiIgCIiAIiIDCxuyqVW72DN8w4Xf1C6jXbHrUr0Ksj5H2/uFj6t9VPogK9/rb6ZAxFItPJ2g9COE+/opLB4um6ezeCTJh2sx9tPZZxE2OiicVu7Sddk0j+Tu/wBB4fYBAYlfBOpg8Jn5xzPzOjl59IXgcfUoFobD2n8LrG3eMi30GqyOyxdHukVmjp3v6Xfo70XRu0qFRwFVhZUHgQRzuCJ16grY6l1ZoixibZwGBxIH7Xh2hxHecIPL/wBRnn1UBU+GeziZZUqs5w2qP1CsO0qneNntMXHQco0/7VbxG1AJMlh6cgBoINvbmStSk+5LS7Hel8Ptms776lTwdWt7MAKmcAcLQBbhaLGdS0ZZ83EZiqi7a7mgkxe5j6CD/lYb9uxdzTPM8/Ja51JrhGyMIPlk5j9tue7iggXgWAPIQdTzmVI7ubQY+qQbQ2ehJ0A8YBPuFq/FbTcHGDIkuv52urXuvjMlMueO9c2kEch79fBTG/LMJWvsS28XwzpYh7quDeMNVFyMv7t7jeC1sZTEcQHPQqh4nEYjB1OwxtI03TDXasfHNjxY+Wo5gLcGyq+Vkh19bXaXE6AHqTFoUntDAsqYc0sRRZXYRcRIc888p0OY8jN1sTINH4jC06wlsKFbSrYWoKtF7mOGhaYt0PIjwMhXneL4b1cNNXZ9Q1GiJw1QxUGg/dl3evyd7lVahtNryadVpZUbZzHgtc09C11wsiC9bmfE2m+qP2xraVQsFM1wXZCGkloLL9ndzpOmmi2wx4IBBBBuCLgjqF8y4/ZQN2/RbB+BmLrZ8Th3kmkxrHtHJrnOeDHSY08FDRJttERQAiIgCIiAIiIAiIgCIiAIiIAiIgCIiAIiIAvDFYOnUEVGNcPETHiDyXuiAgMTu3zpVC38r+Ie/eHqT5KubV2CRPaUi0fOzib6wLeoC2EiWBpvE7BJE03Bw8D+n+FFYmg4EB7bC5t7WN/H0W6cZsajUMlmV3zN4T6xr6yoTHbtPjhLao+VwDXeh0P9qxsDVT6bX8NiBcgiR4DqOqz8HWhwEWF7XHRvj4+gVgx2wWZoc11N3Rw+zufoSsUbvuaSWmefX/n6IDP2fiGucMpiOIlpi+jZjXmb9ArRhdouloJDg3iPI9GjoeZ5aBUyjhS2S8QZmR9LjwWVg6zwJBnMZg6xyEjwjkgLBtneKm19IVGPLc0uAaDcghngbybHkFHb07BwGPazO406jXBoe0RiJqOLWNLnCS0OdMGdFgYXFF7hmB4jmvcQ2MsH29ypfd/Y769UYtzx2faFzWQZIpgsYZmIzAu0UoFBr/D3aVCt2dNjcTSJ4aoc1kCbdo15BB/hzLam5u7gwVEgwaryHVHDSRZrRN4A+pJ5qwIpAREQBERAEREAREQBERAEREAREQBERAEREAREQBERAEREAREQHSrTDgQ4Ag6giQfQqIxW7lM3pk0j0F2f0nT+UhTSICpYnZ9en3mCq3qySf6e97ZlHmjRqSASw6EdJ5HmPUK+rFxmz6dXvsBPI6OHk4XCiwKJjcC6mwlpBc/LTYRpmecrdPEz6K/YDCtpU2U291jQ0eghRVHdtratOoHuLWEuDHQeLKWji1gSdZ5XU4iAREUgIiIAiIgCIiAIiIAiIgCIiAIiIAiIgCIiAIiIAiIgCIiAIiIAiIgCIiAIiIAiIgCIiAIiIAiIgCIiA//Z"/>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14" descr="data:image/jpeg;base64,/9j/4AAQSkZJRgABAQAAAQABAAD/2wCEAAkGBxQTEhQTExMWFRUXGBgWGBUYGRkaGBgYGBQWFxgWGBgYHCogGh8nGxccITEhJSkrLi4uFx8zODMsNygtLysBCgoKDg0OGxAQGi8kICYsLC8sNCwtLyssLC40LDQ4KywyLCwrLiwsLSwwLDQ0LCw0LC80LCwsLCwsLCwsLCwsLP/AABEIAMIBAwMBIgACEQEDEQH/xAAcAAEAAgIDAQAAAAAAAAAAAAAABQYEBwECAwj/xAA/EAABAwIDBQYEAwcEAQUAAAABAAIRAyEEEjEFBiJBURMyYXGBkQdSobFCYsEUI3KCkqLRFTPh8fBDU3Oywv/EABsBAQACAwEBAAAAAAAAAAAAAAABBQIDBAYH/8QAMBEAAgECBQIDBwQDAAAAAAAAAAECAxEEBRIhMRNBUWFxFIGRobHB8AYiMtEjM+H/2gAMAwEAAhEDEQA/AN4oiIAiIgCIiAIiIAiIgCIsevXiw1+y0168KEHOfBKTfB7lw6rlRbvFYm1dq08NTNWq/K0e5PQDmVQQ/UN56XT9LPf4WNyo34J9FSvh1vg/aDsVmaGim5nZt/FkcHd48zLT7q6r0VOeuKla1zVKLi7MIiLMxCIiAIiIAiIgCIiAIiIAiIgCIiAIiIAiIgCIiAIiIAiIgCIiAKv7w04e1w5iJ8R/2rAobes5cOanyEE+ROU/dcGZ0uphpJcrf4HRhZWqrz2IlmMeNHH1v91QPiVVe97C4y3JYcgQTJA66KzUNrsdzCgt+GB9Fjh+FxB8nD/LV5fCuSqJSLmVHSr2MX4H4vLjq1L/ANyjm9ab2/o8rd6+dfhviey2rhj8xdTP81N0fWF9CYvEBjS6J6Aak9BK9dQmlSu+xTV4vqWQxOLZTjO4NnSTC70qrXCWuDh4GfsqFtOrUe8vqAg8gQQAOglYjRBkWPUKtlnFpu0dvgzvjlacE9W/xRstFrjd3eh79oU8K2oXMh+eTIzBpIaJ6Qtjq0w9frQ12scGJw7oT0thERbznCIiAIiIAiIgCIiAIiIAiIgCIiAIiIAiIgCIiAKF21twUpYyHP8Ao3z6nwUnjg4035O9lOWesWWsae2aZ79JzD1a7N7tdf6qszHFTpJRh37lll+D67cmrpdiXpbVrNMiq7rcyPYr12lt19ShVp1cmVzHNL7jLIPF0sb+ijW4miQS2sLCYcC026cj7rVu829zsQ/IyW0QbDm78zv8KrwrxE3aMnbv3+pZVqdFbzjZ+ln9jHqbYfSeWh+cA2eARmHWDorRh9p9vhqrTrlDx5tIJ+gKoOK5H0Vj3Rq3DTzlvuCP1XVXoRUdSW6OOFRtuD7mDs8VBiGVWEtNN7XtP5mmR6WWyau91evT7GsGOBIOYCHAi/WOXTmqZhsZTgTSjxa79Hf5UhSr0yWlr9COFzSDrcSJC0Va1V/tWyPGQzKv7bTnuoqS28rljw+0KrO7UePDMY9jZZG0tpPNCr3M2RxDw0BwMTYthY0LEqCWuHVrh7tIXJGepn1SVKEt7bkV8OHxtPDeLnj3pP8A1W/l877lVMu0cJ/8oHuCP1X0QvR4L+HvPM5r/tXp92ERF2FYEREAREQBERAEREAREQBERAEREAREQBERAEREAWpt7MD2OKqN/C452+Trn6yFtlUz4kYGadOsBdpyO/hdpP8AMI/mVfmVLXRv4b/2W2TV+niVF8S2/r88yhrV+3cN2eIqNi2YkeR4h91tOizmVT9/cKBUZUizmkHzb/wfouDLk4z37l3m8dVLUuzK4wyy91J7tVQKsC15soSlV15KTobOrUnhwbmHVp/Qq6hhZVYSUU3bwPNSnpnGRPYqhFR4HzH6mf1WDXr5CrjuzsY1ya9ZpFNwGVpsXEDKXdYt6rL2nuHQqzlc+mfA5h7G/wBVRznTpz0y7clTLJa86kqkbWu7eNuxD4beEGJKzaO0WEi+pVf2h8PsRR424im9g5EOY72uD7rEqbPxLDIDagHym/s6E6FCX8Zr6HqpZ9SoyVOvaMmu7SGysf2OOw74LhTqte4CJysdLtbaLfOz9+cJViXOpno9sfUSPqtI7KwLA4uc9vaPJ4XHK4Ce6A6J8xKnmYYt1BHmIXusBlWHlh03Ld77Pj6lFisU6s9S3Ru3C42nUE06jHj8rg77FZC0Dg9qZdpYGgw8Tq9IvI5NzAhvrz8PNb+XFjcMsPPSnc1RlcIiLjMgiIgCIiAIiIAiIgCIiAIiIAiIgCIiAIiIAteb+7z5g/C0oLTAfUF/NrbRIPNZm/e9QohtHOaBqZxne1wkMIBDXAGNRfoeSpVPDZhmZD2/Mwh492zHqrnL8DCcerWV0+E+H+eBg6ji/wBvJGOw9Zl2PzDoR+o/wo7eV7n0IqNyuBBabQY1A9PsrWa7KdIveYDbeJ6AeK1pt/azqtXO6wB4W8mt5j21K0Y/LcIouUI2l2s9vnc71mVbTom7p7bkdh6Re4NA8z0C2DsNjQaYqgupixiM0AW+wUFsPD0QLPg88w1PmJVrwdLgMQfFpBH0XkquYV6Ev8MnH02uebr5g/aop7RjJX81fcuOHxtBwAbVaOjXjJ6CeH6rKfRIExbqLj3FlRVC7VxlVsimXiQQcuYSDYgxqqynDqSsfSa+DVODlGXx/wCWLJtvHl7ouGjTx8VEuqrXjdpYmmYa+o0Dlcj2NlmYfeyqO+xjx1AyO+lvoux5bNbppnyrFYDEV6kqspKTfu9xbdoY0MYSYPINNwT5KgHbVehVf2NZ9MSTlB4b37nd+inMTjO2h8ENizSdFXNo4Umo4jn/AICtcso9Fu/LO7LcL0U78vktW5ocdr4Wo8gzXa5zreckcl9QseDoQfJfLm7uHD8bh2ObmBeAR14Sttt2O+mQKGLqsOuV5zN6Cz9JPToVdY6Tc1fwLSJspFQaO2No0pLm067RN2ktcY1sZm/kp/Z+9DHACtTqUXdHNt7tJ+sLhuZE+i8qGJY+7Htd/CQfsvVSAiIgCIiAIiIAiIgCIiAIiIAiIgOHOAEkgDqVFbxbcZhaYJBfUectOk3vPdGngBqXGwXTefbNPD08rm9rUqS2nQGtQ/o0c3cvZVTZu7r3VaeJq1OMFzsmjGh+rGMicg5dTdRcGBvLuvUxeEr16jw/EwHtgWblv2VMTZpEjqSZWncPWc05mOc0/M0lp9xdfUBabF7JOjQNR73HpMff58362GcLjatNrT2ZPaMse6+TF+hkegXqf07itpUJeq+/2+ZpqruYz9qVq7clSoXlt2l0T4yYk+ZlV7aAImQVnYarlcD7+Rsj6D61RtKk0ue85Wgfc9ANSeQC157BUaiklZNenHJNKCmvM7bBrZ4bN9D6WWwt2dhVsRbDsGUGHVXWY087i7z4N9SFnbpfDSk7Kyo3MGEOrVbgvfY9izo2Ik+Q1JI2SyuLUMK1rW0+EvA4GR+Bg0c4ew5ybLxXs9Os+o/49l4murgI9VuTv4/ch9n7mYeg1hxNV1ZzYAzHIyR0Y039SVNUqVBvcw8+PZhv1qRKyqGEazi1cdXm7j68vIQFkCDcLqSUF+2NjsdSUtpSb95FV30D/uYYR4spu+jSSqztXcPZONnLTFOp1pE03+Zpmx9Qry9qg9r7Ip1B3cp1BbaD1Wn2tRdpIhU9XBp/ef4c4jBNzU/39Fv42iHtFzxs/UfRUPEvh1+enjbl1X0BT27VwjwzEk1KBMCtq5ng7qPr5rJ2ngKFKi+o2kypSINTKAHNzOvmHLKSZJ5eS2Slph1aa1L8/LGNOjpqWexpXdFw/wBRwxvGeba/7blu3MQIzcTjo4afbQD6eK0xuzH+q0bQO1dZosOB8QBot2YUZpdIIAiDrHM26nw5BWWLd3F+SISs2jq2lcNykAQTlNvyiOek6cgpHBYgcRLgQAQA4aga/W2nILHqYYsboWvcfw3EnwHQDpyXkx12sBBAgkHWxsD6+H4VyEkjX2ZTIGanD3HvN1BNzEXsPDkuW4eoHZaWIdYSW1OLU2F+LkfZemDqAkmC2OEEXE6uMew05FcYisRSc8FrieINNj0aPty6qQdqOOqtD3VmsFNjXONRpI7mvCZ8efJZ+DrF9NjyMpc1ri3WCQDEqvVq7HYWKjXsDmg5ZBLxTIlkHTMeHT8SswUg5REQBERAEREAREQBEXV7wBJIA6nRAdlA7y7dOFyHhqF5ysoie0eZ4i06BoBkk6eoXpvJvCzC0wcpfUfw0qbdXuidRo0alyg9gbKdUe7FYioHVnDiMcLWiSKbWm7Wj0LtSouDB3UoOrVauJxRisXEAOuOzB4Qxp0Z4DVXFxNi9ocPwtGs/wALufrZdMkXcwZeQbFzyJaefQXj7dmRPCeM2DOQHSHaDqRH2UA4bAMBxDzyOgHk7l5alUb4s7GL6DK7RLqBh7xY5HxMjnDsp8ASr4cwlsBxN3OHTqWu+gkrGxWEp1mPoSWsc1zHgzcOBBEO53kkf9dGEruhWjUXZ/LuRJXVj5xdTnUA+OhWw/hLgsP+8eGuOJc7IC4AhrYBAHQHUnnHgqRtHCGjWqUn603OZPWDAcPAiCPNbC+CmDJq4iqdGtYweZLjPoB/cvR/qHDrE4HnZOL9Vfde9P6GuhPRPcvG2K/ZNpYSgYqVJ4ubKc/vKv8AESYB6unkpfZmEbTY1jRAAj/lVXY9ft8Ziq2oD/2en4Np2P8AfnPsrq0QvJ6bvyRuPOtovPCthq71yucwSrJKNmRHk4csPFBZZKxcUVT1nub6fJXNsYcPaWuEg2IUHuZtE0qzsBVOZhBdQJ6QS+lflEuA8HeCse0SACTZa73rxXZOo4phvSqB1uYBkj1AI/mKzwNVxqaezOnEwUoau6PGnuuaG2DBin/uUj4PBB1+XiHqFt7CYazWlrXNABP/AOQAbeOvIKOxVEHEUaogwHjzGXML/wDmqmAMjZLS17jqNMx/h1gdRyV3Uk5NX8CuR0qNBJMuaBYTp+YyZHKNeRUVVYQ0vIa6bgedmi8+HPmVNltmsa4OB1nWBrJHXTT8SxMdQBddhEXJb1NgOG/U6dFqaJMGlUytDJcJsZ0I1cbyL+fNSLcR2jg3K2plGY+shtjPR3so1klzi1wMcIBF+rriIvAuPwrBo4FhqPxlTMBTpl0NcROuXuwZifUogSz9mmviSXFzadDs2NbFnkRUcZPLuC3ylWFQO6j6j2uqVC6TlYJnRjZJv+ZzhPgp5ZAIiIAiIgCIiAIiIAoXefbtPDU4cO0qVJbTo2l58Z0aJu42HsFKYuvkaXZS4DUDWOZHVQGE2fh6ld2JbUL6j4EPMw0aMp/K2bwJlAVvC7pVKjmYmrUHaBxqBvdptJ/CwAWYPqrjmbANRpa0aWkT1kXHgLf4yKmHEkmabR00MXki7fSOS6do4cThmH4QLOvbQ2JPmIWIAaRxB0zZrTxegOs9TJhcPdFnszOPMcTR+oA8lxwzJtUNg0cJ8h83Um67w9uhD3HrY25yOQ6W16oDqxv4ab5OrieICeZ5yeQm0eC5ffgLJYLEi8+EG/nqujy3umWu1LjYieeYWk8hPLwXc03dxhlo1n/6hwvfmTJ90Bqf4sYBorMxFPuvHZuH52Cxg6S238isnwTA/Za559t9qbIUxvHs5mKY6nVZwjQ6jMNII0A9PosP4Z7OGG7em1xLHltRsmdBldf2Vu8d1MF0Wt1b4XNem0rmH8O68sJOprVSfPtHytjStTbv1DhsbjcMbZK7qrPFlQ9oCPRxHotl0MWHNBVZGN47eJm2euJeugdLR5LFxNZcYWtLPIkLRjoWoqXmZUt5HjiSRoSPJReI2vUbqA4ex91JYh6hNoCVS6vEs4wuiK2ztE1B0HTxVC3oxMUnt5QT/aR+qtW0XZZVQrYY4nE0cMNatQNPgwcTz/QHLowyTqKxhXdoM3VgqYP7MHzYNJiZkUj0vqpqlxOlr5DbAG9zrcXsLe6imVT2zcsWBgHSXWaPDRSVYQ0NLTmNs4vc3c6RcHUq4ZWo7NIOZ72eTheGtm/I3Mn2XRphhIdxG+V17mzWmeLoF3c2crGPtzBvDWx66wPIrmtLnBrmSG8Ri/g2xv1NugUEla3lzUaLnFhdAjhuTPeIBvMSea8sFtKhWp5CatPM+nUNN7Dme1rwQxrpggnL7nqpvH0G1XZAT8uU9TBdZ1xAj3WIzZ7sRijVBaKNF7aYbBl3Z8RgzAHaGP5FCBaERFICIiAIiIAiIgCIiAKLxewaL5Ibkd8zLe7e6fUKURAQH7JiqP8AtvFVvymzvY29iPJcUds08wFVjqTxpYjwJAIv5iVYF516DXjK9ocOhAI+qAxqbmvzOGWrPKRYcmwdL3n/AAvBtMt7pIe7kbt+tw0eB+pXhX3eaDmo1HUz0kub98w9CvI4rFUf9yn2rfmbxfYZh7HzUAz3uczhiXG5cL+bnN18gJ6aBebKbTwUnFp/EQdB4tNsx8ROpXlhNqUakkOyO55riRaJ/SyzX0OAQA4n8fOTq61/IDwCWB4vY48AAc0RMWMRZkG3ncW81GnKyvnaIg3tBdNnNE6x946KVdSLYZTfJNzmuQObp1mes3WNtES0MLSIuT3mhvn49THMrOm7OzIZTfihst7HUtqYcZjTAZXDfxUZzB465T9CvbYO32vY17TLDB8p5eStOBxDWg04BpR5tbP4f4Y5cvIrX+8e5GIwVR2I2aO0ouOZ+G5tnU0+o8Pusk5UpXW/3GzVmWzaO2DPCQGxawM2vM+K9dlYouY4n5jpbQNH3Wutn720H8FXNSdoWO4SD5HQ+Ss2H27TDQ1hEDSCufMcTCVFU4Qd777HRhqS1XbRO4muoTHYlYWL22Oo91WdobwhzslMGrUNgxgzEn0VJChUm9kWEqsILk9dvbRaxpJKk/h1sjsmVNo4ngLmEUw78FHVzz4ugR4DxXG7u473uGJ2jADeJuGmw5g1jp/KPXosv4pVX1Nm1nUpIDqUhvJme7nRoJDR4TfwuMNh1SW/JW1q3UfkUyvv5jauJqVKB7EUpqBsBwcyQ0CoSJkyBAI5+a2JuV8SqWLe2nXLaGIjKGPPA88+zqQBJtwkTbmtc7rCiMOWZw+pUIfUf1gEMY38ok+ZKx9sbBBkgLosabn0MxwJc97SJsDEw1viLi8nlyXFIcDntfrLr8QgCwnXQdVozdj4g4rBAUa818PpBP71g6U3k3EWyu62IW3tl7yYTGsD6Lwby+eF7Ig5XdCTA8QVDJOuE2jWpNqvrUmFlN5OYOh3GeQIvqBFuSlN3KjXUZptLWZ35ZMk8ZzOJPV+ZYO1MP2xo4Ykw8mtUvxZGd0T/EWD+UqawGEbSptpsnK0QJ1N5JJ6kmfVAZCIiAIiIAiIgCIiAIiIAiIgCIiAIiIDCxuyqVW72DN8w4Xf1C6jXbHrUr0Ksj5H2/uFj6t9VPogK9/rb6ZAxFItPJ2g9COE+/opLB4um6ezeCTJh2sx9tPZZxE2OiicVu7Sddk0j+Tu/wBB4fYBAYlfBOpg8Jn5xzPzOjl59IXgcfUoFobD2n8LrG3eMi30GqyOyxdHukVmjp3v6Xfo70XRu0qFRwFVhZUHgQRzuCJ16grY6l1ZoixibZwGBxIH7Xh2hxHecIPL/wBRnn1UBU+GeziZZUqs5w2qP1CsO0qneNntMXHQco0/7VbxG1AJMlh6cgBoINvbmStSk+5LS7Hel8Ptms776lTwdWt7MAKmcAcLQBbhaLGdS0ZZ83EZiqi7a7mgkxe5j6CD/lYb9uxdzTPM8/Ja51JrhGyMIPlk5j9tue7iggXgWAPIQdTzmVI7ubQY+qQbQ2ehJ0A8YBPuFq/FbTcHGDIkuv52urXuvjMlMueO9c2kEch79fBTG/LMJWvsS28XwzpYh7quDeMNVFyMv7t7jeC1sZTEcQHPQqh4nEYjB1OwxtI03TDXasfHNjxY+Wo5gLcGyq+Vkh19bXaXE6AHqTFoUntDAsqYc0sRRZXYRcRIc888p0OY8jN1sTINH4jC06wlsKFbSrYWoKtF7mOGhaYt0PIjwMhXneL4b1cNNXZ9Q1GiJw1QxUGg/dl3evyd7lVahtNryadVpZUbZzHgtc09C11wsiC9bmfE2m+qP2xraVQsFM1wXZCGkloLL9ndzpOmmi2wx4IBBBBuCLgjqF8y4/ZQN2/RbB+BmLrZ8Th3kmkxrHtHJrnOeDHSY08FDRJttERQAiIgCIiAIiIAiIgCIiAIiIAiIgCIiAIiIAvDFYOnUEVGNcPETHiDyXuiAgMTu3zpVC38r+Ie/eHqT5KubV2CRPaUi0fOzib6wLeoC2EiWBpvE7BJE03Bw8D+n+FFYmg4EB7bC5t7WN/H0W6cZsajUMlmV3zN4T6xr6yoTHbtPjhLao+VwDXeh0P9qxsDVT6bX8NiBcgiR4DqOqz8HWhwEWF7XHRvj4+gVgx2wWZoc11N3Rw+zufoSsUbvuaSWmefX/n6IDP2fiGucMpiOIlpi+jZjXmb9ArRhdouloJDg3iPI9GjoeZ5aBUyjhS2S8QZmR9LjwWVg6zwJBnMZg6xyEjwjkgLBtneKm19IVGPLc0uAaDcghngbybHkFHb07BwGPazO406jXBoe0RiJqOLWNLnCS0OdMGdFgYXFF7hmB4jmvcQ2MsH29ypfd/Y769UYtzx2faFzWQZIpgsYZmIzAu0UoFBr/D3aVCt2dNjcTSJ4aoc1kCbdo15BB/hzLam5u7gwVEgwaryHVHDSRZrRN4A+pJ5qwIpAREQBERAEREAREQBERAEREAREQBERAEREAREQBERAEREAREQHSrTDgQ4Ag6giQfQqIxW7lM3pk0j0F2f0nT+UhTSICpYnZ9en3mCq3qySf6e97ZlHmjRqSASw6EdJ5HmPUK+rFxmz6dXvsBPI6OHk4XCiwKJjcC6mwlpBc/LTYRpmecrdPEz6K/YDCtpU2U291jQ0eghRVHdtratOoHuLWEuDHQeLKWji1gSdZ5XU4iAREUgIiIAiIgCIiAIiIAiIgCIiAIiIAiIgCIiAIiIAiIgCIiAIiIAiIgCIiAIiIAiIgCIiAIiIAiIgCIiA//Z"/>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1280" name="Picture 16" descr="http://icheckhotel.net/es/wp-content/uploads/2012/11/GraficosComplet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3031" y="1098790"/>
            <a:ext cx="2242851" cy="1682138"/>
          </a:xfrm>
          <a:prstGeom prst="rect">
            <a:avLst/>
          </a:prstGeom>
          <a:noFill/>
          <a:extLst>
            <a:ext uri="{909E8E84-426E-40DD-AFC4-6F175D3DCCD1}">
              <a14:hiddenFill xmlns:a14="http://schemas.microsoft.com/office/drawing/2010/main">
                <a:solidFill>
                  <a:srgbClr val="FFFFFF"/>
                </a:solidFill>
              </a14:hiddenFill>
            </a:ext>
          </a:extLst>
        </p:spPr>
      </p:pic>
      <p:pic>
        <p:nvPicPr>
          <p:cNvPr id="11282" name="Picture 18" descr="http://thumbs.dreamstime.com/z/cubes-kpi-key-performance-indicator-d-people-man-person-325903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2732074"/>
            <a:ext cx="1512168" cy="1561022"/>
          </a:xfrm>
          <a:prstGeom prst="rect">
            <a:avLst/>
          </a:prstGeom>
          <a:noFill/>
          <a:extLst>
            <a:ext uri="{909E8E84-426E-40DD-AFC4-6F175D3DCCD1}">
              <a14:hiddenFill xmlns:a14="http://schemas.microsoft.com/office/drawing/2010/main">
                <a:solidFill>
                  <a:srgbClr val="FFFFFF"/>
                </a:solidFill>
              </a14:hiddenFill>
            </a:ext>
          </a:extLst>
        </p:spPr>
      </p:pic>
      <p:pic>
        <p:nvPicPr>
          <p:cNvPr id="11284" name="Picture 20" descr="http://adnet.cl/img/img_ingenier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4820797"/>
            <a:ext cx="2160240" cy="1560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85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280"/>
                                        </p:tgtEl>
                                        <p:attrNameLst>
                                          <p:attrName>style.visibility</p:attrName>
                                        </p:attrNameLst>
                                      </p:cBhvr>
                                      <p:to>
                                        <p:strVal val="visible"/>
                                      </p:to>
                                    </p:set>
                                    <p:animEffect transition="in" filter="wipe(down)">
                                      <p:cBhvr>
                                        <p:cTn id="18" dur="500"/>
                                        <p:tgtEl>
                                          <p:spTgt spid="1128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282"/>
                                        </p:tgtEl>
                                        <p:attrNameLst>
                                          <p:attrName>style.visibility</p:attrName>
                                        </p:attrNameLst>
                                      </p:cBhvr>
                                      <p:to>
                                        <p:strVal val="visible"/>
                                      </p:to>
                                    </p:set>
                                    <p:animEffect transition="in" filter="wipe(down)">
                                      <p:cBhvr>
                                        <p:cTn id="23" dur="500"/>
                                        <p:tgtEl>
                                          <p:spTgt spid="1128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284"/>
                                        </p:tgtEl>
                                        <p:attrNameLst>
                                          <p:attrName>style.visibility</p:attrName>
                                        </p:attrNameLst>
                                      </p:cBhvr>
                                      <p:to>
                                        <p:strVal val="visible"/>
                                      </p:to>
                                    </p:set>
                                    <p:animEffect transition="in" filter="wipe(down)">
                                      <p:cBhvr>
                                        <p:cTn id="28" dur="500"/>
                                        <p:tgtEl>
                                          <p:spTgt spid="11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560111908"/>
              </p:ext>
            </p:extLst>
          </p:nvPr>
        </p:nvGraphicFramePr>
        <p:xfrm>
          <a:off x="755576" y="1268760"/>
          <a:ext cx="3096344" cy="4976827"/>
        </p:xfrm>
        <a:graphic>
          <a:graphicData uri="http://schemas.openxmlformats.org/drawingml/2006/table">
            <a:tbl>
              <a:tblPr firstRow="1" firstCol="1" bandRow="1">
                <a:tableStyleId>{69012ECD-51FC-41F1-AA8D-1B2483CD663E}</a:tableStyleId>
              </a:tblPr>
              <a:tblGrid>
                <a:gridCol w="3096344"/>
              </a:tblGrid>
              <a:tr h="232077">
                <a:tc>
                  <a:txBody>
                    <a:bodyPr/>
                    <a:lstStyle/>
                    <a:p>
                      <a:pPr marL="457200" algn="ctr">
                        <a:lnSpc>
                          <a:spcPct val="150000"/>
                        </a:lnSpc>
                        <a:spcAft>
                          <a:spcPts val="0"/>
                        </a:spcAft>
                        <a:tabLst>
                          <a:tab pos="5039995" algn="l"/>
                        </a:tabLst>
                      </a:pPr>
                      <a:r>
                        <a:rPr lang="es-EC" sz="1600" dirty="0">
                          <a:effectLst/>
                        </a:rPr>
                        <a:t>Variables</a:t>
                      </a:r>
                      <a:endParaRPr lang="es-EC" sz="1600" dirty="0">
                        <a:effectLst/>
                        <a:latin typeface="Calibri"/>
                        <a:ea typeface="Times New Roman"/>
                        <a:cs typeface="Times New Roman"/>
                      </a:endParaRPr>
                    </a:p>
                  </a:txBody>
                  <a:tcPr marL="58019" marR="58019" marT="0" marB="0"/>
                </a:tc>
              </a:tr>
              <a:tr h="1160387">
                <a:tc>
                  <a:txBody>
                    <a:bodyPr/>
                    <a:lstStyle/>
                    <a:p>
                      <a:pPr marL="457200" algn="just">
                        <a:lnSpc>
                          <a:spcPct val="150000"/>
                        </a:lnSpc>
                        <a:spcAft>
                          <a:spcPts val="0"/>
                        </a:spcAft>
                        <a:tabLst>
                          <a:tab pos="5039995" algn="l"/>
                        </a:tabLst>
                      </a:pPr>
                      <a:r>
                        <a:rPr lang="es-EC" sz="1600" dirty="0">
                          <a:effectLst/>
                        </a:rPr>
                        <a:t>Conexión con sistemas externos</a:t>
                      </a:r>
                      <a:endParaRPr lang="es-EC" sz="1600" dirty="0">
                        <a:effectLst/>
                        <a:latin typeface="Calibri"/>
                        <a:ea typeface="Times New Roman"/>
                        <a:cs typeface="Times New Roman"/>
                      </a:endParaRPr>
                    </a:p>
                  </a:txBody>
                  <a:tcPr marL="58019" marR="58019" marT="0" marB="0"/>
                </a:tc>
              </a:tr>
              <a:tr h="1160387">
                <a:tc>
                  <a:txBody>
                    <a:bodyPr/>
                    <a:lstStyle/>
                    <a:p>
                      <a:pPr marL="457200" algn="just">
                        <a:lnSpc>
                          <a:spcPct val="150000"/>
                        </a:lnSpc>
                        <a:spcAft>
                          <a:spcPts val="0"/>
                        </a:spcAft>
                        <a:tabLst>
                          <a:tab pos="5039995" algn="l"/>
                        </a:tabLst>
                      </a:pPr>
                      <a:r>
                        <a:rPr lang="es-EC" sz="1600" dirty="0">
                          <a:effectLst/>
                        </a:rPr>
                        <a:t>Sincronización con LDAP (Protocolo Ligero de Acceso a Directorios)</a:t>
                      </a:r>
                      <a:endParaRPr lang="es-EC" sz="1600" dirty="0">
                        <a:effectLst/>
                        <a:latin typeface="Calibri"/>
                        <a:ea typeface="Times New Roman"/>
                        <a:cs typeface="Times New Roman"/>
                      </a:endParaRPr>
                    </a:p>
                  </a:txBody>
                  <a:tcPr marL="58019" marR="58019" marT="0" marB="0"/>
                </a:tc>
              </a:tr>
              <a:tr h="696232">
                <a:tc>
                  <a:txBody>
                    <a:bodyPr/>
                    <a:lstStyle/>
                    <a:p>
                      <a:pPr marL="457200" algn="just">
                        <a:lnSpc>
                          <a:spcPct val="150000"/>
                        </a:lnSpc>
                        <a:spcAft>
                          <a:spcPts val="0"/>
                        </a:spcAft>
                        <a:tabLst>
                          <a:tab pos="5039995" algn="l"/>
                        </a:tabLst>
                      </a:pPr>
                      <a:r>
                        <a:rPr lang="es-EC" sz="1600" dirty="0">
                          <a:effectLst/>
                        </a:rPr>
                        <a:t>Ejecución asíncrona</a:t>
                      </a:r>
                      <a:endParaRPr lang="es-EC" sz="1600" dirty="0">
                        <a:effectLst/>
                        <a:latin typeface="Calibri"/>
                        <a:ea typeface="Times New Roman"/>
                        <a:cs typeface="Times New Roman"/>
                      </a:endParaRPr>
                    </a:p>
                  </a:txBody>
                  <a:tcPr marL="58019" marR="58019" marT="0" marB="0"/>
                </a:tc>
              </a:tr>
              <a:tr h="928309">
                <a:tc>
                  <a:txBody>
                    <a:bodyPr/>
                    <a:lstStyle/>
                    <a:p>
                      <a:pPr marL="457200" algn="just">
                        <a:lnSpc>
                          <a:spcPct val="150000"/>
                        </a:lnSpc>
                        <a:spcAft>
                          <a:spcPts val="0"/>
                        </a:spcAft>
                        <a:tabLst>
                          <a:tab pos="5039995" algn="l"/>
                        </a:tabLst>
                      </a:pPr>
                      <a:r>
                        <a:rPr lang="es-EC" sz="1600" dirty="0">
                          <a:effectLst/>
                        </a:rPr>
                        <a:t>Disponibilidad de </a:t>
                      </a:r>
                      <a:r>
                        <a:rPr lang="es-EC" sz="1600" dirty="0" err="1">
                          <a:effectLst/>
                        </a:rPr>
                        <a:t>APIs</a:t>
                      </a:r>
                      <a:r>
                        <a:rPr lang="es-EC" sz="1600" dirty="0">
                          <a:effectLst/>
                        </a:rPr>
                        <a:t> Java</a:t>
                      </a:r>
                      <a:endParaRPr lang="es-EC" sz="1600" dirty="0">
                        <a:effectLst/>
                        <a:latin typeface="Calibri"/>
                        <a:ea typeface="Times New Roman"/>
                        <a:cs typeface="Times New Roman"/>
                      </a:endParaRPr>
                    </a:p>
                  </a:txBody>
                  <a:tcPr marL="58019" marR="58019" marT="0" marB="0"/>
                </a:tc>
              </a:tr>
              <a:tr h="696232">
                <a:tc>
                  <a:txBody>
                    <a:bodyPr/>
                    <a:lstStyle/>
                    <a:p>
                      <a:pPr marL="457200" algn="just">
                        <a:lnSpc>
                          <a:spcPct val="150000"/>
                        </a:lnSpc>
                        <a:spcAft>
                          <a:spcPts val="0"/>
                        </a:spcAft>
                        <a:tabLst>
                          <a:tab pos="5039995" algn="l"/>
                        </a:tabLst>
                      </a:pPr>
                      <a:r>
                        <a:rPr lang="es-EC" sz="1600" dirty="0">
                          <a:effectLst/>
                        </a:rPr>
                        <a:t>Registro de errores </a:t>
                      </a:r>
                      <a:endParaRPr lang="es-EC" sz="1600" dirty="0">
                        <a:effectLst/>
                        <a:latin typeface="Calibri"/>
                        <a:ea typeface="Times New Roman"/>
                        <a:cs typeface="Times New Roman"/>
                      </a:endParaRPr>
                    </a:p>
                  </a:txBody>
                  <a:tcPr marL="58019" marR="58019" marT="0" marB="0"/>
                </a:tc>
              </a:tr>
            </a:tbl>
          </a:graphicData>
        </a:graphic>
      </p:graphicFrame>
      <p:sp>
        <p:nvSpPr>
          <p:cNvPr id="2" name="1 Título"/>
          <p:cNvSpPr>
            <a:spLocks noGrp="1"/>
          </p:cNvSpPr>
          <p:nvPr>
            <p:ph type="title"/>
          </p:nvPr>
        </p:nvSpPr>
        <p:spPr>
          <a:xfrm>
            <a:off x="467544" y="5796"/>
            <a:ext cx="7467600" cy="1143000"/>
          </a:xfrm>
        </p:spPr>
        <p:txBody>
          <a:bodyPr>
            <a:normAutofit fontScale="90000"/>
          </a:bodyPr>
          <a:lstStyle/>
          <a:p>
            <a:r>
              <a:rPr lang="es-EC" b="1" u="sng" dirty="0" smtClean="0"/>
              <a:t>Conexión, ejecución e implementación</a:t>
            </a:r>
            <a:endParaRPr lang="es-EC" b="1" u="sng" dirty="0"/>
          </a:p>
        </p:txBody>
      </p:sp>
      <p:pic>
        <p:nvPicPr>
          <p:cNvPr id="12290" name="Picture 2" descr="http://www.blogoff.es/wp-content/uploads/2012/01/esquema_dlna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1377261"/>
            <a:ext cx="2099371" cy="147567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bubok.es/blog/wp-content/uploads/Err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3140968"/>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www.journaldev.com/wp-content/uploads/2012/12/Java-logging-ap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8439" y="4929741"/>
            <a:ext cx="2309825" cy="1451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22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290"/>
                                        </p:tgtEl>
                                        <p:attrNameLst>
                                          <p:attrName>style.visibility</p:attrName>
                                        </p:attrNameLst>
                                      </p:cBhvr>
                                      <p:to>
                                        <p:strVal val="visible"/>
                                      </p:to>
                                    </p:set>
                                    <p:animEffect transition="in" filter="wipe(down)">
                                      <p:cBhvr>
                                        <p:cTn id="18" dur="500"/>
                                        <p:tgtEl>
                                          <p:spTgt spid="1229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292"/>
                                        </p:tgtEl>
                                        <p:attrNameLst>
                                          <p:attrName>style.visibility</p:attrName>
                                        </p:attrNameLst>
                                      </p:cBhvr>
                                      <p:to>
                                        <p:strVal val="visible"/>
                                      </p:to>
                                    </p:set>
                                    <p:animEffect transition="in" filter="wipe(down)">
                                      <p:cBhvr>
                                        <p:cTn id="23" dur="500"/>
                                        <p:tgtEl>
                                          <p:spTgt spid="1229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294"/>
                                        </p:tgtEl>
                                        <p:attrNameLst>
                                          <p:attrName>style.visibility</p:attrName>
                                        </p:attrNameLst>
                                      </p:cBhvr>
                                      <p:to>
                                        <p:strVal val="visible"/>
                                      </p:to>
                                    </p:set>
                                    <p:animEffect transition="in" filter="wipe(down)">
                                      <p:cBhvr>
                                        <p:cTn id="28"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212612743"/>
              </p:ext>
            </p:extLst>
          </p:nvPr>
        </p:nvGraphicFramePr>
        <p:xfrm>
          <a:off x="539552" y="1434083"/>
          <a:ext cx="4536504" cy="4133850"/>
        </p:xfrm>
        <a:graphic>
          <a:graphicData uri="http://schemas.openxmlformats.org/drawingml/2006/table">
            <a:tbl>
              <a:tblPr firstRow="1" firstCol="1" bandRow="1">
                <a:tableStyleId>{69012ECD-51FC-41F1-AA8D-1B2483CD663E}</a:tableStyleId>
              </a:tblPr>
              <a:tblGrid>
                <a:gridCol w="2562330"/>
                <a:gridCol w="1974174"/>
              </a:tblGrid>
              <a:tr h="0">
                <a:tc>
                  <a:txBody>
                    <a:bodyPr/>
                    <a:lstStyle/>
                    <a:p>
                      <a:pPr marL="457200" algn="ctr">
                        <a:lnSpc>
                          <a:spcPct val="150000"/>
                        </a:lnSpc>
                        <a:spcAft>
                          <a:spcPts val="0"/>
                        </a:spcAft>
                        <a:tabLst>
                          <a:tab pos="5039995" algn="l"/>
                        </a:tabLst>
                      </a:pPr>
                      <a:r>
                        <a:rPr lang="es-EC" sz="1400" dirty="0">
                          <a:effectLst/>
                        </a:rPr>
                        <a:t>Plataforma BPM</a:t>
                      </a:r>
                      <a:endParaRPr lang="es-EC" sz="1400" dirty="0">
                        <a:effectLst/>
                        <a:latin typeface="Calibri"/>
                        <a:ea typeface="Times New Roman"/>
                        <a:cs typeface="Times New Roman"/>
                      </a:endParaRPr>
                    </a:p>
                  </a:txBody>
                  <a:tcPr marL="68580" marR="68580" marT="0" marB="0"/>
                </a:tc>
                <a:tc>
                  <a:txBody>
                    <a:bodyPr/>
                    <a:lstStyle/>
                    <a:p>
                      <a:pPr marL="457200" algn="ctr">
                        <a:lnSpc>
                          <a:spcPct val="150000"/>
                        </a:lnSpc>
                        <a:spcAft>
                          <a:spcPts val="0"/>
                        </a:spcAft>
                        <a:tabLst>
                          <a:tab pos="5039995" algn="l"/>
                        </a:tabLst>
                      </a:pPr>
                      <a:r>
                        <a:rPr lang="es-EC" sz="1400" dirty="0">
                          <a:effectLst/>
                        </a:rPr>
                        <a:t>Precio de licencia</a:t>
                      </a:r>
                      <a:endParaRPr lang="es-EC" sz="1400" dirty="0">
                        <a:effectLst/>
                        <a:latin typeface="Calibri"/>
                        <a:ea typeface="Times New Roman"/>
                        <a:cs typeface="Times New Roman"/>
                      </a:endParaRPr>
                    </a:p>
                  </a:txBody>
                  <a:tcPr marL="68580" marR="68580" marT="0" marB="0"/>
                </a:tc>
              </a:tr>
              <a:tr h="0">
                <a:tc>
                  <a:txBody>
                    <a:bodyPr/>
                    <a:lstStyle/>
                    <a:p>
                      <a:pPr marL="457200" algn="just">
                        <a:lnSpc>
                          <a:spcPct val="150000"/>
                        </a:lnSpc>
                        <a:spcAft>
                          <a:spcPts val="0"/>
                        </a:spcAft>
                        <a:tabLst>
                          <a:tab pos="5039995" algn="l"/>
                        </a:tabLst>
                      </a:pPr>
                      <a:r>
                        <a:rPr lang="es-EC" sz="1400" dirty="0" err="1">
                          <a:effectLst/>
                        </a:rPr>
                        <a:t>AuraPortal</a:t>
                      </a:r>
                      <a:endParaRPr lang="es-EC" sz="1400" dirty="0">
                        <a:effectLst/>
                        <a:latin typeface="Calibri"/>
                        <a:ea typeface="Times New Roman"/>
                        <a:cs typeface="Times New Roman"/>
                      </a:endParaRPr>
                    </a:p>
                  </a:txBody>
                  <a:tcPr marL="68580" marR="68580" marT="0" marB="0"/>
                </a:tc>
                <a:tc>
                  <a:txBody>
                    <a:bodyPr/>
                    <a:lstStyle/>
                    <a:p>
                      <a:pPr marL="457200" algn="ctr">
                        <a:lnSpc>
                          <a:spcPct val="150000"/>
                        </a:lnSpc>
                        <a:spcAft>
                          <a:spcPts val="0"/>
                        </a:spcAft>
                        <a:tabLst>
                          <a:tab pos="5039995" algn="l"/>
                        </a:tabLst>
                      </a:pPr>
                      <a:r>
                        <a:rPr lang="es-EC" sz="1400" dirty="0">
                          <a:effectLst/>
                        </a:rPr>
                        <a:t>$840 por usuario</a:t>
                      </a:r>
                      <a:endParaRPr lang="es-EC" sz="1400" dirty="0">
                        <a:effectLst/>
                        <a:latin typeface="Calibri"/>
                        <a:ea typeface="Times New Roman"/>
                        <a:cs typeface="Times New Roman"/>
                      </a:endParaRPr>
                    </a:p>
                  </a:txBody>
                  <a:tcPr marL="68580" marR="68580" marT="0" marB="0"/>
                </a:tc>
              </a:tr>
              <a:tr h="0">
                <a:tc>
                  <a:txBody>
                    <a:bodyPr/>
                    <a:lstStyle/>
                    <a:p>
                      <a:pPr marL="457200" algn="just">
                        <a:lnSpc>
                          <a:spcPct val="150000"/>
                        </a:lnSpc>
                        <a:spcAft>
                          <a:spcPts val="0"/>
                        </a:spcAft>
                        <a:tabLst>
                          <a:tab pos="5039995" algn="l"/>
                        </a:tabLst>
                      </a:pPr>
                      <a:r>
                        <a:rPr lang="es-EC" sz="1400">
                          <a:effectLst/>
                        </a:rPr>
                        <a:t>BonitaSoft</a:t>
                      </a:r>
                      <a:endParaRPr lang="es-EC" sz="1400">
                        <a:effectLst/>
                        <a:latin typeface="Calibri"/>
                        <a:ea typeface="Times New Roman"/>
                        <a:cs typeface="Times New Roman"/>
                      </a:endParaRPr>
                    </a:p>
                  </a:txBody>
                  <a:tcPr marL="68580" marR="68580" marT="0" marB="0"/>
                </a:tc>
                <a:tc>
                  <a:txBody>
                    <a:bodyPr/>
                    <a:lstStyle/>
                    <a:p>
                      <a:pPr marL="457200" algn="ctr">
                        <a:lnSpc>
                          <a:spcPct val="150000"/>
                        </a:lnSpc>
                        <a:spcAft>
                          <a:spcPts val="0"/>
                        </a:spcAft>
                        <a:tabLst>
                          <a:tab pos="5039995" algn="l"/>
                        </a:tabLst>
                      </a:pPr>
                      <a:r>
                        <a:rPr lang="es-EC" sz="1400" dirty="0">
                          <a:effectLst/>
                        </a:rPr>
                        <a:t>$15600 sin límite de usuarios</a:t>
                      </a:r>
                      <a:endParaRPr lang="es-EC" sz="1400" dirty="0">
                        <a:effectLst/>
                        <a:latin typeface="Calibri"/>
                        <a:ea typeface="Times New Roman"/>
                        <a:cs typeface="Times New Roman"/>
                      </a:endParaRPr>
                    </a:p>
                  </a:txBody>
                  <a:tcPr marL="68580" marR="68580" marT="0" marB="0"/>
                </a:tc>
              </a:tr>
              <a:tr h="0">
                <a:tc>
                  <a:txBody>
                    <a:bodyPr/>
                    <a:lstStyle/>
                    <a:p>
                      <a:pPr marL="457200" algn="just">
                        <a:lnSpc>
                          <a:spcPct val="150000"/>
                        </a:lnSpc>
                        <a:spcAft>
                          <a:spcPts val="0"/>
                        </a:spcAft>
                        <a:tabLst>
                          <a:tab pos="5039995" algn="l"/>
                        </a:tabLst>
                      </a:pPr>
                      <a:r>
                        <a:rPr lang="es-EC" sz="1400">
                          <a:effectLst/>
                        </a:rPr>
                        <a:t>K2 BlackPearl</a:t>
                      </a:r>
                      <a:endParaRPr lang="es-EC" sz="1400">
                        <a:effectLst/>
                        <a:latin typeface="Calibri"/>
                        <a:ea typeface="Times New Roman"/>
                        <a:cs typeface="Times New Roman"/>
                      </a:endParaRPr>
                    </a:p>
                  </a:txBody>
                  <a:tcPr marL="68580" marR="68580" marT="0" marB="0"/>
                </a:tc>
                <a:tc>
                  <a:txBody>
                    <a:bodyPr/>
                    <a:lstStyle/>
                    <a:p>
                      <a:pPr marL="457200" algn="ctr">
                        <a:lnSpc>
                          <a:spcPct val="150000"/>
                        </a:lnSpc>
                        <a:spcAft>
                          <a:spcPts val="0"/>
                        </a:spcAft>
                        <a:tabLst>
                          <a:tab pos="5039995" algn="l"/>
                        </a:tabLst>
                      </a:pPr>
                      <a:r>
                        <a:rPr lang="es-EC" sz="1400">
                          <a:effectLst/>
                        </a:rPr>
                        <a:t>$500 por usuario</a:t>
                      </a:r>
                      <a:endParaRPr lang="es-EC" sz="1400">
                        <a:effectLst/>
                        <a:latin typeface="Calibri"/>
                        <a:ea typeface="Times New Roman"/>
                        <a:cs typeface="Times New Roman"/>
                      </a:endParaRPr>
                    </a:p>
                  </a:txBody>
                  <a:tcPr marL="68580" marR="68580" marT="0" marB="0"/>
                </a:tc>
              </a:tr>
              <a:tr h="0">
                <a:tc>
                  <a:txBody>
                    <a:bodyPr/>
                    <a:lstStyle/>
                    <a:p>
                      <a:pPr marL="457200" algn="just">
                        <a:lnSpc>
                          <a:spcPct val="150000"/>
                        </a:lnSpc>
                        <a:spcAft>
                          <a:spcPts val="0"/>
                        </a:spcAft>
                        <a:tabLst>
                          <a:tab pos="5039995" algn="l"/>
                        </a:tabLst>
                      </a:pPr>
                      <a:r>
                        <a:rPr lang="es-EC" sz="1400">
                          <a:effectLst/>
                        </a:rPr>
                        <a:t>Skelta BPM</a:t>
                      </a:r>
                      <a:endParaRPr lang="es-EC" sz="1400">
                        <a:effectLst/>
                        <a:latin typeface="Calibri"/>
                        <a:ea typeface="Times New Roman"/>
                        <a:cs typeface="Times New Roman"/>
                      </a:endParaRPr>
                    </a:p>
                  </a:txBody>
                  <a:tcPr marL="68580" marR="68580" marT="0" marB="0"/>
                </a:tc>
                <a:tc>
                  <a:txBody>
                    <a:bodyPr/>
                    <a:lstStyle/>
                    <a:p>
                      <a:pPr marL="457200" algn="ctr">
                        <a:lnSpc>
                          <a:spcPct val="150000"/>
                        </a:lnSpc>
                        <a:spcAft>
                          <a:spcPts val="0"/>
                        </a:spcAft>
                        <a:tabLst>
                          <a:tab pos="5039995" algn="l"/>
                        </a:tabLst>
                      </a:pPr>
                      <a:r>
                        <a:rPr lang="es-EC" sz="1400">
                          <a:effectLst/>
                        </a:rPr>
                        <a:t>$200 por usuario</a:t>
                      </a:r>
                      <a:endParaRPr lang="es-EC" sz="1400">
                        <a:effectLst/>
                        <a:latin typeface="Calibri"/>
                        <a:ea typeface="Times New Roman"/>
                        <a:cs typeface="Times New Roman"/>
                      </a:endParaRPr>
                    </a:p>
                  </a:txBody>
                  <a:tcPr marL="68580" marR="68580" marT="0" marB="0"/>
                </a:tc>
              </a:tr>
              <a:tr h="0">
                <a:tc>
                  <a:txBody>
                    <a:bodyPr/>
                    <a:lstStyle/>
                    <a:p>
                      <a:pPr marL="457200" algn="just">
                        <a:lnSpc>
                          <a:spcPct val="150000"/>
                        </a:lnSpc>
                        <a:spcAft>
                          <a:spcPts val="0"/>
                        </a:spcAft>
                        <a:tabLst>
                          <a:tab pos="5039995" algn="l"/>
                        </a:tabLst>
                      </a:pPr>
                      <a:r>
                        <a:rPr lang="es-EC" sz="1400">
                          <a:effectLst/>
                        </a:rPr>
                        <a:t>BizAgi</a:t>
                      </a:r>
                      <a:endParaRPr lang="es-EC" sz="1400">
                        <a:effectLst/>
                        <a:latin typeface="Calibri"/>
                        <a:ea typeface="Times New Roman"/>
                        <a:cs typeface="Times New Roman"/>
                      </a:endParaRPr>
                    </a:p>
                  </a:txBody>
                  <a:tcPr marL="68580" marR="68580" marT="0" marB="0"/>
                </a:tc>
                <a:tc>
                  <a:txBody>
                    <a:bodyPr/>
                    <a:lstStyle/>
                    <a:p>
                      <a:pPr marL="457200" algn="ctr">
                        <a:lnSpc>
                          <a:spcPct val="150000"/>
                        </a:lnSpc>
                        <a:spcAft>
                          <a:spcPts val="0"/>
                        </a:spcAft>
                        <a:tabLst>
                          <a:tab pos="5039995" algn="l"/>
                        </a:tabLst>
                      </a:pPr>
                      <a:r>
                        <a:rPr lang="es-EC" sz="1400" dirty="0">
                          <a:effectLst/>
                        </a:rPr>
                        <a:t>$800 por usuario</a:t>
                      </a:r>
                      <a:endParaRPr lang="es-EC" sz="1400" dirty="0">
                        <a:effectLst/>
                        <a:latin typeface="Calibri"/>
                        <a:ea typeface="Times New Roman"/>
                        <a:cs typeface="Times New Roman"/>
                      </a:endParaRPr>
                    </a:p>
                  </a:txBody>
                  <a:tcPr marL="68580" marR="68580" marT="0" marB="0"/>
                </a:tc>
              </a:tr>
            </a:tbl>
          </a:graphicData>
        </a:graphic>
      </p:graphicFrame>
      <p:sp>
        <p:nvSpPr>
          <p:cNvPr id="2" name="1 Título"/>
          <p:cNvSpPr>
            <a:spLocks noGrp="1"/>
          </p:cNvSpPr>
          <p:nvPr>
            <p:ph type="title"/>
          </p:nvPr>
        </p:nvSpPr>
        <p:spPr>
          <a:xfrm>
            <a:off x="467544" y="-2588"/>
            <a:ext cx="7467600" cy="1143000"/>
          </a:xfrm>
        </p:spPr>
        <p:txBody>
          <a:bodyPr>
            <a:normAutofit/>
          </a:bodyPr>
          <a:lstStyle/>
          <a:p>
            <a:r>
              <a:rPr lang="es-EC" sz="4400" b="1" u="sng" dirty="0" smtClean="0"/>
              <a:t>Costos por plataformas</a:t>
            </a:r>
            <a:endParaRPr lang="es-EC" sz="4400" b="1" u="sng" dirty="0"/>
          </a:p>
        </p:txBody>
      </p:sp>
      <p:pic>
        <p:nvPicPr>
          <p:cNvPr id="13314" name="Picture 2" descr="http://definicion.de/wp-content/uploads/2009/05/dine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420888"/>
            <a:ext cx="216024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6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314"/>
                                        </p:tgtEl>
                                        <p:attrNameLst>
                                          <p:attrName>style.visibility</p:attrName>
                                        </p:attrNameLst>
                                      </p:cBhvr>
                                      <p:to>
                                        <p:strVal val="visible"/>
                                      </p:to>
                                    </p:set>
                                    <p:animEffect transition="in" filter="wipe(down)">
                                      <p:cBhvr>
                                        <p:cTn id="18"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Marcador de contenido"/>
          <p:cNvGraphicFramePr>
            <a:graphicFrameLocks noGrp="1"/>
          </p:cNvGraphicFramePr>
          <p:nvPr>
            <p:ph idx="1"/>
            <p:extLst>
              <p:ext uri="{D42A27DB-BD31-4B8C-83A1-F6EECF244321}">
                <p14:modId xmlns:p14="http://schemas.microsoft.com/office/powerpoint/2010/main" val="2870354293"/>
              </p:ext>
            </p:extLst>
          </p:nvPr>
        </p:nvGraphicFramePr>
        <p:xfrm>
          <a:off x="755576" y="620688"/>
          <a:ext cx="7704857" cy="5828415"/>
        </p:xfrm>
        <a:graphic>
          <a:graphicData uri="http://schemas.openxmlformats.org/drawingml/2006/table">
            <a:tbl>
              <a:tblPr firstRow="1" firstCol="1" bandRow="1">
                <a:tableStyleId>{69012ECD-51FC-41F1-AA8D-1B2483CD663E}</a:tableStyleId>
              </a:tblPr>
              <a:tblGrid>
                <a:gridCol w="1872208"/>
                <a:gridCol w="1080120"/>
                <a:gridCol w="1008112"/>
                <a:gridCol w="936104"/>
                <a:gridCol w="936104"/>
                <a:gridCol w="936104"/>
                <a:gridCol w="936105"/>
              </a:tblGrid>
              <a:tr h="1251522">
                <a:tc>
                  <a:txBody>
                    <a:bodyPr/>
                    <a:lstStyle/>
                    <a:p>
                      <a:pPr marL="457200" algn="ctr">
                        <a:lnSpc>
                          <a:spcPct val="150000"/>
                        </a:lnSpc>
                        <a:spcAft>
                          <a:spcPts val="0"/>
                        </a:spcAft>
                        <a:tabLst>
                          <a:tab pos="5039995" algn="l"/>
                        </a:tabLst>
                      </a:pPr>
                      <a:r>
                        <a:rPr lang="es-EC" sz="1050" dirty="0">
                          <a:effectLst/>
                        </a:rPr>
                        <a:t>Parámetros de evaluación</a:t>
                      </a:r>
                      <a:endParaRPr lang="es-EC" sz="1050" dirty="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dirty="0">
                          <a:effectLst/>
                        </a:rPr>
                        <a:t>Porcentaje (%)</a:t>
                      </a:r>
                      <a:endParaRPr lang="es-EC" sz="1050" dirty="0">
                        <a:effectLst/>
                        <a:latin typeface="Calibri"/>
                        <a:ea typeface="Times New Roman"/>
                        <a:cs typeface="Times New Roman"/>
                      </a:endParaRPr>
                    </a:p>
                  </a:txBody>
                  <a:tcPr marL="27176" marR="27176" marT="0" marB="0"/>
                </a:tc>
                <a:tc>
                  <a:txBody>
                    <a:bodyPr/>
                    <a:lstStyle/>
                    <a:p>
                      <a:pPr marL="457200" algn="ctr">
                        <a:lnSpc>
                          <a:spcPct val="150000"/>
                        </a:lnSpc>
                        <a:spcAft>
                          <a:spcPts val="0"/>
                        </a:spcAft>
                        <a:tabLst>
                          <a:tab pos="5039995" algn="l"/>
                        </a:tabLst>
                      </a:pPr>
                      <a:r>
                        <a:rPr lang="es-EC" sz="1050" dirty="0">
                          <a:effectLst/>
                        </a:rPr>
                        <a:t>Aura</a:t>
                      </a:r>
                    </a:p>
                    <a:p>
                      <a:pPr marL="457200" algn="ctr">
                        <a:lnSpc>
                          <a:spcPct val="150000"/>
                        </a:lnSpc>
                        <a:spcAft>
                          <a:spcPts val="0"/>
                        </a:spcAft>
                        <a:tabLst>
                          <a:tab pos="5039995" algn="l"/>
                        </a:tabLst>
                      </a:pPr>
                      <a:r>
                        <a:rPr lang="es-EC" sz="1050" dirty="0">
                          <a:effectLst/>
                        </a:rPr>
                        <a:t>Portal</a:t>
                      </a:r>
                    </a:p>
                    <a:p>
                      <a:pPr marL="457200" algn="ctr">
                        <a:lnSpc>
                          <a:spcPct val="150000"/>
                        </a:lnSpc>
                        <a:spcAft>
                          <a:spcPts val="0"/>
                        </a:spcAft>
                        <a:tabLst>
                          <a:tab pos="5039995" algn="l"/>
                        </a:tabLst>
                      </a:pPr>
                      <a:r>
                        <a:rPr lang="es-EC" sz="1050" dirty="0">
                          <a:effectLst/>
                        </a:rPr>
                        <a:t>(%)</a:t>
                      </a:r>
                      <a:endParaRPr lang="es-EC" sz="1050" dirty="0">
                        <a:effectLst/>
                        <a:latin typeface="Calibri"/>
                        <a:ea typeface="Times New Roman"/>
                        <a:cs typeface="Times New Roman"/>
                      </a:endParaRPr>
                    </a:p>
                  </a:txBody>
                  <a:tcPr marL="27176" marR="27176" marT="0" marB="0"/>
                </a:tc>
                <a:tc>
                  <a:txBody>
                    <a:bodyPr/>
                    <a:lstStyle/>
                    <a:p>
                      <a:pPr marL="457200" algn="ctr">
                        <a:lnSpc>
                          <a:spcPct val="150000"/>
                        </a:lnSpc>
                        <a:spcAft>
                          <a:spcPts val="0"/>
                        </a:spcAft>
                        <a:tabLst>
                          <a:tab pos="5039995" algn="l"/>
                        </a:tabLst>
                      </a:pPr>
                      <a:r>
                        <a:rPr lang="es-EC" sz="1050" dirty="0">
                          <a:effectLst/>
                        </a:rPr>
                        <a:t>Bonita</a:t>
                      </a:r>
                    </a:p>
                    <a:p>
                      <a:pPr marL="457200" algn="ctr">
                        <a:lnSpc>
                          <a:spcPct val="150000"/>
                        </a:lnSpc>
                        <a:spcAft>
                          <a:spcPts val="0"/>
                        </a:spcAft>
                        <a:tabLst>
                          <a:tab pos="5039995" algn="l"/>
                        </a:tabLst>
                      </a:pPr>
                      <a:r>
                        <a:rPr lang="es-EC" sz="1050" dirty="0" err="1">
                          <a:effectLst/>
                        </a:rPr>
                        <a:t>Soft</a:t>
                      </a:r>
                      <a:endParaRPr lang="es-EC" sz="1050" dirty="0">
                        <a:effectLst/>
                      </a:endParaRPr>
                    </a:p>
                    <a:p>
                      <a:pPr marL="457200" algn="ctr">
                        <a:lnSpc>
                          <a:spcPct val="150000"/>
                        </a:lnSpc>
                        <a:spcAft>
                          <a:spcPts val="0"/>
                        </a:spcAft>
                        <a:tabLst>
                          <a:tab pos="5039995" algn="l"/>
                        </a:tabLst>
                      </a:pPr>
                      <a:r>
                        <a:rPr lang="es-EC" sz="1050" dirty="0">
                          <a:effectLst/>
                        </a:rPr>
                        <a:t>(%)</a:t>
                      </a:r>
                      <a:endParaRPr lang="es-EC" sz="1050" dirty="0">
                        <a:effectLst/>
                        <a:latin typeface="Calibri"/>
                        <a:ea typeface="Times New Roman"/>
                        <a:cs typeface="Times New Roman"/>
                      </a:endParaRPr>
                    </a:p>
                  </a:txBody>
                  <a:tcPr marL="27176" marR="27176" marT="0" marB="0"/>
                </a:tc>
                <a:tc>
                  <a:txBody>
                    <a:bodyPr/>
                    <a:lstStyle/>
                    <a:p>
                      <a:pPr marL="457200" algn="ctr">
                        <a:lnSpc>
                          <a:spcPct val="150000"/>
                        </a:lnSpc>
                        <a:spcAft>
                          <a:spcPts val="0"/>
                        </a:spcAft>
                        <a:tabLst>
                          <a:tab pos="5039995" algn="l"/>
                        </a:tabLst>
                      </a:pPr>
                      <a:r>
                        <a:rPr lang="es-EC" sz="1050">
                          <a:effectLst/>
                        </a:rPr>
                        <a:t>K2</a:t>
                      </a:r>
                    </a:p>
                    <a:p>
                      <a:pPr marL="457200" algn="ctr">
                        <a:lnSpc>
                          <a:spcPct val="150000"/>
                        </a:lnSpc>
                        <a:spcAft>
                          <a:spcPts val="0"/>
                        </a:spcAft>
                        <a:tabLst>
                          <a:tab pos="5039995" algn="l"/>
                        </a:tabLst>
                      </a:pPr>
                      <a:r>
                        <a:rPr lang="es-EC" sz="1050">
                          <a:effectLst/>
                        </a:rPr>
                        <a:t>BPM</a:t>
                      </a:r>
                    </a:p>
                    <a:p>
                      <a:pPr marL="457200" algn="ctr">
                        <a:lnSpc>
                          <a:spcPct val="150000"/>
                        </a:lnSpc>
                        <a:spcAft>
                          <a:spcPts val="0"/>
                        </a:spcAft>
                        <a:tabLst>
                          <a:tab pos="5039995" algn="l"/>
                        </a:tabLst>
                      </a:pPr>
                      <a:r>
                        <a:rPr lang="es-EC" sz="1050">
                          <a:effectLst/>
                        </a:rPr>
                        <a:t>(%)</a:t>
                      </a:r>
                      <a:endParaRPr lang="es-EC" sz="1050">
                        <a:effectLst/>
                        <a:latin typeface="Calibri"/>
                        <a:ea typeface="Times New Roman"/>
                        <a:cs typeface="Times New Roman"/>
                      </a:endParaRPr>
                    </a:p>
                  </a:txBody>
                  <a:tcPr marL="27176" marR="27176" marT="0" marB="0"/>
                </a:tc>
                <a:tc>
                  <a:txBody>
                    <a:bodyPr/>
                    <a:lstStyle/>
                    <a:p>
                      <a:pPr marL="457200" algn="ctr">
                        <a:lnSpc>
                          <a:spcPct val="150000"/>
                        </a:lnSpc>
                        <a:spcAft>
                          <a:spcPts val="0"/>
                        </a:spcAft>
                        <a:tabLst>
                          <a:tab pos="5039995" algn="l"/>
                        </a:tabLst>
                      </a:pPr>
                      <a:r>
                        <a:rPr lang="es-EC" sz="1050">
                          <a:effectLst/>
                        </a:rPr>
                        <a:t>Skelta</a:t>
                      </a:r>
                    </a:p>
                    <a:p>
                      <a:pPr marL="457200" algn="ctr">
                        <a:lnSpc>
                          <a:spcPct val="150000"/>
                        </a:lnSpc>
                        <a:spcAft>
                          <a:spcPts val="0"/>
                        </a:spcAft>
                        <a:tabLst>
                          <a:tab pos="5039995" algn="l"/>
                        </a:tabLst>
                      </a:pPr>
                      <a:r>
                        <a:rPr lang="es-EC" sz="1050">
                          <a:effectLst/>
                        </a:rPr>
                        <a:t>(%)</a:t>
                      </a:r>
                      <a:endParaRPr lang="es-EC" sz="1050">
                        <a:effectLst/>
                        <a:latin typeface="Calibri"/>
                        <a:ea typeface="Times New Roman"/>
                        <a:cs typeface="Times New Roman"/>
                      </a:endParaRPr>
                    </a:p>
                  </a:txBody>
                  <a:tcPr marL="27176" marR="27176" marT="0" marB="0"/>
                </a:tc>
                <a:tc>
                  <a:txBody>
                    <a:bodyPr/>
                    <a:lstStyle/>
                    <a:p>
                      <a:pPr marL="457200" algn="ctr">
                        <a:lnSpc>
                          <a:spcPct val="150000"/>
                        </a:lnSpc>
                        <a:spcAft>
                          <a:spcPts val="0"/>
                        </a:spcAft>
                        <a:tabLst>
                          <a:tab pos="5039995" algn="l"/>
                        </a:tabLst>
                      </a:pPr>
                      <a:r>
                        <a:rPr lang="es-EC" sz="1050" dirty="0" err="1">
                          <a:effectLst/>
                        </a:rPr>
                        <a:t>Biz</a:t>
                      </a:r>
                      <a:endParaRPr lang="es-EC" sz="1050" dirty="0">
                        <a:effectLst/>
                      </a:endParaRPr>
                    </a:p>
                    <a:p>
                      <a:pPr marL="457200" algn="ctr">
                        <a:lnSpc>
                          <a:spcPct val="150000"/>
                        </a:lnSpc>
                        <a:spcAft>
                          <a:spcPts val="0"/>
                        </a:spcAft>
                        <a:tabLst>
                          <a:tab pos="5039995" algn="l"/>
                        </a:tabLst>
                      </a:pPr>
                      <a:r>
                        <a:rPr lang="es-EC" sz="1050" dirty="0" err="1">
                          <a:effectLst/>
                        </a:rPr>
                        <a:t>Agi</a:t>
                      </a:r>
                      <a:endParaRPr lang="es-EC" sz="1050" dirty="0">
                        <a:effectLst/>
                      </a:endParaRPr>
                    </a:p>
                    <a:p>
                      <a:pPr marL="457200" algn="ctr">
                        <a:lnSpc>
                          <a:spcPct val="150000"/>
                        </a:lnSpc>
                        <a:spcAft>
                          <a:spcPts val="0"/>
                        </a:spcAft>
                        <a:tabLst>
                          <a:tab pos="5039995" algn="l"/>
                        </a:tabLst>
                      </a:pPr>
                      <a:r>
                        <a:rPr lang="es-EC" sz="1050" dirty="0">
                          <a:effectLst/>
                        </a:rPr>
                        <a:t>(%)</a:t>
                      </a:r>
                      <a:endParaRPr lang="es-EC" sz="1050" dirty="0">
                        <a:effectLst/>
                        <a:latin typeface="Calibri"/>
                        <a:ea typeface="Times New Roman"/>
                        <a:cs typeface="Times New Roman"/>
                      </a:endParaRPr>
                    </a:p>
                  </a:txBody>
                  <a:tcPr marL="27176" marR="27176" marT="0" marB="0"/>
                </a:tc>
              </a:tr>
              <a:tr h="596413">
                <a:tc>
                  <a:txBody>
                    <a:bodyPr/>
                    <a:lstStyle/>
                    <a:p>
                      <a:pPr marL="457200" algn="just">
                        <a:lnSpc>
                          <a:spcPct val="150000"/>
                        </a:lnSpc>
                        <a:spcAft>
                          <a:spcPts val="0"/>
                        </a:spcAft>
                        <a:tabLst>
                          <a:tab pos="5039995" algn="l"/>
                        </a:tabLst>
                      </a:pPr>
                      <a:r>
                        <a:rPr lang="es-EC" sz="1050">
                          <a:effectLst/>
                        </a:rPr>
                        <a:t>Modelamiento de procesos</a:t>
                      </a:r>
                      <a:endParaRPr lang="es-EC" sz="1050">
                        <a:effectLst/>
                        <a:latin typeface="Calibri"/>
                        <a:ea typeface="Times New Roman"/>
                        <a:cs typeface="Times New Roman"/>
                      </a:endParaRPr>
                    </a:p>
                  </a:txBody>
                  <a:tcPr marL="27176" marR="27176" marT="0" marB="0"/>
                </a:tc>
                <a:tc>
                  <a:txBody>
                    <a:bodyPr/>
                    <a:lstStyle/>
                    <a:p>
                      <a:pPr marL="457200" algn="ctr">
                        <a:lnSpc>
                          <a:spcPct val="150000"/>
                        </a:lnSpc>
                        <a:spcAft>
                          <a:spcPts val="0"/>
                        </a:spcAft>
                        <a:tabLst>
                          <a:tab pos="5039995" algn="l"/>
                        </a:tabLst>
                      </a:pPr>
                      <a:r>
                        <a:rPr lang="es-EC" sz="1050" dirty="0">
                          <a:effectLst/>
                        </a:rPr>
                        <a:t>10</a:t>
                      </a:r>
                      <a:endParaRPr lang="es-EC" sz="1050" dirty="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dirty="0">
                          <a:effectLst/>
                        </a:rPr>
                        <a:t>10</a:t>
                      </a:r>
                      <a:endParaRPr lang="es-EC" sz="1050" dirty="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dirty="0">
                          <a:effectLst/>
                        </a:rPr>
                        <a:t>10</a:t>
                      </a:r>
                      <a:endParaRPr lang="es-EC" sz="1050" dirty="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a:effectLst/>
                        </a:rPr>
                        <a:t>6.67</a:t>
                      </a:r>
                      <a:endParaRPr lang="es-EC" sz="105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a:effectLst/>
                        </a:rPr>
                        <a:t>9.17</a:t>
                      </a:r>
                      <a:endParaRPr lang="es-EC" sz="105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a:effectLst/>
                        </a:rPr>
                        <a:t>10</a:t>
                      </a:r>
                      <a:endParaRPr lang="es-EC" sz="1050">
                        <a:effectLst/>
                        <a:latin typeface="Calibri"/>
                        <a:ea typeface="Times New Roman"/>
                        <a:cs typeface="Times New Roman"/>
                      </a:endParaRPr>
                    </a:p>
                  </a:txBody>
                  <a:tcPr marL="27176" marR="27176" marT="0" marB="0" anchor="ctr"/>
                </a:tc>
              </a:tr>
              <a:tr h="646342">
                <a:tc>
                  <a:txBody>
                    <a:bodyPr/>
                    <a:lstStyle/>
                    <a:p>
                      <a:pPr marL="457200" algn="just">
                        <a:lnSpc>
                          <a:spcPct val="150000"/>
                        </a:lnSpc>
                        <a:spcAft>
                          <a:spcPts val="0"/>
                        </a:spcAft>
                        <a:tabLst>
                          <a:tab pos="5039995" algn="l"/>
                        </a:tabLst>
                      </a:pPr>
                      <a:r>
                        <a:rPr lang="es-EC" sz="1050">
                          <a:effectLst/>
                        </a:rPr>
                        <a:t>Automatización de procesos</a:t>
                      </a:r>
                      <a:endParaRPr lang="es-EC" sz="1050">
                        <a:effectLst/>
                        <a:latin typeface="Calibri"/>
                        <a:ea typeface="Times New Roman"/>
                        <a:cs typeface="Times New Roman"/>
                      </a:endParaRPr>
                    </a:p>
                  </a:txBody>
                  <a:tcPr marL="27176" marR="27176" marT="0" marB="0"/>
                </a:tc>
                <a:tc>
                  <a:txBody>
                    <a:bodyPr/>
                    <a:lstStyle/>
                    <a:p>
                      <a:pPr marL="457200" algn="ctr">
                        <a:lnSpc>
                          <a:spcPct val="150000"/>
                        </a:lnSpc>
                        <a:spcAft>
                          <a:spcPts val="0"/>
                        </a:spcAft>
                        <a:tabLst>
                          <a:tab pos="5039995" algn="l"/>
                        </a:tabLst>
                      </a:pPr>
                      <a:r>
                        <a:rPr lang="es-EC" sz="1050">
                          <a:effectLst/>
                        </a:rPr>
                        <a:t>10</a:t>
                      </a:r>
                      <a:endParaRPr lang="es-EC" sz="105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a:effectLst/>
                        </a:rPr>
                        <a:t>9.52</a:t>
                      </a:r>
                      <a:endParaRPr lang="es-EC" sz="105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dirty="0">
                          <a:effectLst/>
                        </a:rPr>
                        <a:t>9.52</a:t>
                      </a:r>
                      <a:endParaRPr lang="es-EC" sz="1050" dirty="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dirty="0">
                          <a:effectLst/>
                        </a:rPr>
                        <a:t>8.10</a:t>
                      </a:r>
                      <a:endParaRPr lang="es-EC" sz="1050" dirty="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a:effectLst/>
                        </a:rPr>
                        <a:t>9.05</a:t>
                      </a:r>
                      <a:endParaRPr lang="es-EC" sz="105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a:effectLst/>
                        </a:rPr>
                        <a:t>9.52</a:t>
                      </a:r>
                      <a:endParaRPr lang="es-EC" sz="1050">
                        <a:effectLst/>
                        <a:latin typeface="Calibri"/>
                        <a:ea typeface="Times New Roman"/>
                        <a:cs typeface="Times New Roman"/>
                      </a:endParaRPr>
                    </a:p>
                  </a:txBody>
                  <a:tcPr marL="27176" marR="27176" marT="0" marB="0" anchor="ctr"/>
                </a:tc>
              </a:tr>
              <a:tr h="521522">
                <a:tc>
                  <a:txBody>
                    <a:bodyPr/>
                    <a:lstStyle/>
                    <a:p>
                      <a:pPr marL="457200">
                        <a:lnSpc>
                          <a:spcPct val="150000"/>
                        </a:lnSpc>
                        <a:spcAft>
                          <a:spcPts val="0"/>
                        </a:spcAft>
                        <a:tabLst>
                          <a:tab pos="5039995" algn="l"/>
                        </a:tabLst>
                      </a:pPr>
                      <a:r>
                        <a:rPr lang="es-EC" sz="1050">
                          <a:effectLst/>
                        </a:rPr>
                        <a:t>Diseño de formularios</a:t>
                      </a:r>
                      <a:endParaRPr lang="es-EC" sz="1050">
                        <a:effectLst/>
                        <a:latin typeface="Calibri"/>
                        <a:ea typeface="Times New Roman"/>
                        <a:cs typeface="Times New Roman"/>
                      </a:endParaRPr>
                    </a:p>
                  </a:txBody>
                  <a:tcPr marL="27176" marR="27176" marT="0" marB="0"/>
                </a:tc>
                <a:tc>
                  <a:txBody>
                    <a:bodyPr/>
                    <a:lstStyle/>
                    <a:p>
                      <a:pPr marL="457200" algn="ctr">
                        <a:lnSpc>
                          <a:spcPct val="150000"/>
                        </a:lnSpc>
                        <a:spcAft>
                          <a:spcPts val="0"/>
                        </a:spcAft>
                        <a:tabLst>
                          <a:tab pos="5039995" algn="l"/>
                        </a:tabLst>
                      </a:pPr>
                      <a:r>
                        <a:rPr lang="es-EC" sz="1050">
                          <a:effectLst/>
                        </a:rPr>
                        <a:t>10</a:t>
                      </a:r>
                      <a:endParaRPr lang="es-EC" sz="105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a:effectLst/>
                        </a:rPr>
                        <a:t>10</a:t>
                      </a:r>
                      <a:endParaRPr lang="es-EC" sz="105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a:effectLst/>
                        </a:rPr>
                        <a:t>8.89</a:t>
                      </a:r>
                      <a:endParaRPr lang="es-EC" sz="105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dirty="0">
                          <a:effectLst/>
                        </a:rPr>
                        <a:t>7.78</a:t>
                      </a:r>
                      <a:endParaRPr lang="es-EC" sz="1050" dirty="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a:effectLst/>
                        </a:rPr>
                        <a:t>8.89</a:t>
                      </a:r>
                      <a:endParaRPr lang="es-EC" sz="105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a:effectLst/>
                        </a:rPr>
                        <a:t>10</a:t>
                      </a:r>
                      <a:endParaRPr lang="es-EC" sz="1050">
                        <a:effectLst/>
                        <a:latin typeface="Calibri"/>
                        <a:ea typeface="Times New Roman"/>
                        <a:cs typeface="Times New Roman"/>
                      </a:endParaRPr>
                    </a:p>
                  </a:txBody>
                  <a:tcPr marL="27176" marR="27176" marT="0" marB="0" anchor="ctr"/>
                </a:tc>
              </a:tr>
              <a:tr h="471594">
                <a:tc>
                  <a:txBody>
                    <a:bodyPr/>
                    <a:lstStyle/>
                    <a:p>
                      <a:pPr marL="457200">
                        <a:lnSpc>
                          <a:spcPct val="150000"/>
                        </a:lnSpc>
                        <a:spcAft>
                          <a:spcPts val="0"/>
                        </a:spcAft>
                        <a:tabLst>
                          <a:tab pos="5039995" algn="l"/>
                        </a:tabLst>
                      </a:pPr>
                      <a:r>
                        <a:rPr lang="es-EC" sz="1050">
                          <a:effectLst/>
                        </a:rPr>
                        <a:t>Interfaz de usuario</a:t>
                      </a:r>
                      <a:endParaRPr lang="es-EC" sz="1050">
                        <a:effectLst/>
                        <a:latin typeface="Calibri"/>
                        <a:ea typeface="Times New Roman"/>
                        <a:cs typeface="Times New Roman"/>
                      </a:endParaRPr>
                    </a:p>
                  </a:txBody>
                  <a:tcPr marL="27176" marR="27176" marT="0" marB="0"/>
                </a:tc>
                <a:tc>
                  <a:txBody>
                    <a:bodyPr/>
                    <a:lstStyle/>
                    <a:p>
                      <a:pPr marL="457200" algn="ctr">
                        <a:lnSpc>
                          <a:spcPct val="150000"/>
                        </a:lnSpc>
                        <a:spcAft>
                          <a:spcPts val="0"/>
                        </a:spcAft>
                        <a:tabLst>
                          <a:tab pos="5039995" algn="l"/>
                        </a:tabLst>
                      </a:pPr>
                      <a:r>
                        <a:rPr lang="es-EC" sz="1050">
                          <a:effectLst/>
                        </a:rPr>
                        <a:t>10</a:t>
                      </a:r>
                      <a:endParaRPr lang="es-EC" sz="105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a:effectLst/>
                        </a:rPr>
                        <a:t>10</a:t>
                      </a:r>
                      <a:endParaRPr lang="es-EC" sz="105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a:effectLst/>
                        </a:rPr>
                        <a:t>9.17</a:t>
                      </a:r>
                      <a:endParaRPr lang="es-EC" sz="105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dirty="0">
                          <a:effectLst/>
                        </a:rPr>
                        <a:t>9.17</a:t>
                      </a:r>
                      <a:endParaRPr lang="es-EC" sz="1050" dirty="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dirty="0">
                          <a:effectLst/>
                        </a:rPr>
                        <a:t>10</a:t>
                      </a:r>
                      <a:endParaRPr lang="es-EC" sz="1050" dirty="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a:effectLst/>
                        </a:rPr>
                        <a:t>9.17</a:t>
                      </a:r>
                      <a:endParaRPr lang="es-EC" sz="1050">
                        <a:effectLst/>
                        <a:latin typeface="Calibri"/>
                        <a:ea typeface="Times New Roman"/>
                        <a:cs typeface="Times New Roman"/>
                      </a:endParaRPr>
                    </a:p>
                  </a:txBody>
                  <a:tcPr marL="27176" marR="27176" marT="0" marB="0" anchor="ctr"/>
                </a:tc>
              </a:tr>
              <a:tr h="721232">
                <a:tc>
                  <a:txBody>
                    <a:bodyPr/>
                    <a:lstStyle/>
                    <a:p>
                      <a:pPr marL="457200">
                        <a:lnSpc>
                          <a:spcPct val="150000"/>
                        </a:lnSpc>
                        <a:spcAft>
                          <a:spcPts val="0"/>
                        </a:spcAft>
                        <a:tabLst>
                          <a:tab pos="5039995" algn="l"/>
                        </a:tabLst>
                      </a:pPr>
                      <a:r>
                        <a:rPr lang="es-EC" sz="1050">
                          <a:effectLst/>
                        </a:rPr>
                        <a:t>Monitorización y optimización</a:t>
                      </a:r>
                      <a:endParaRPr lang="es-EC" sz="1050">
                        <a:effectLst/>
                        <a:latin typeface="Calibri"/>
                        <a:ea typeface="Times New Roman"/>
                        <a:cs typeface="Times New Roman"/>
                      </a:endParaRPr>
                    </a:p>
                  </a:txBody>
                  <a:tcPr marL="27176" marR="27176" marT="0" marB="0"/>
                </a:tc>
                <a:tc>
                  <a:txBody>
                    <a:bodyPr/>
                    <a:lstStyle/>
                    <a:p>
                      <a:pPr marL="457200" algn="ctr">
                        <a:lnSpc>
                          <a:spcPct val="150000"/>
                        </a:lnSpc>
                        <a:spcAft>
                          <a:spcPts val="0"/>
                        </a:spcAft>
                        <a:tabLst>
                          <a:tab pos="5039995" algn="l"/>
                        </a:tabLst>
                      </a:pPr>
                      <a:r>
                        <a:rPr lang="es-EC" sz="1050">
                          <a:effectLst/>
                        </a:rPr>
                        <a:t>15</a:t>
                      </a:r>
                      <a:endParaRPr lang="es-EC" sz="105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a:effectLst/>
                        </a:rPr>
                        <a:t>15</a:t>
                      </a:r>
                      <a:endParaRPr lang="es-EC" sz="105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a:effectLst/>
                        </a:rPr>
                        <a:t>15</a:t>
                      </a:r>
                      <a:endParaRPr lang="es-EC" sz="105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dirty="0">
                          <a:effectLst/>
                        </a:rPr>
                        <a:t>12.5</a:t>
                      </a:r>
                      <a:endParaRPr lang="es-EC" sz="1050" dirty="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dirty="0">
                          <a:effectLst/>
                        </a:rPr>
                        <a:t>14.17</a:t>
                      </a:r>
                      <a:endParaRPr lang="es-EC" sz="1050" dirty="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a:effectLst/>
                        </a:rPr>
                        <a:t>14.17</a:t>
                      </a:r>
                      <a:endParaRPr lang="es-EC" sz="1050">
                        <a:effectLst/>
                        <a:latin typeface="Calibri"/>
                        <a:ea typeface="Times New Roman"/>
                        <a:cs typeface="Times New Roman"/>
                      </a:endParaRPr>
                    </a:p>
                  </a:txBody>
                  <a:tcPr marL="27176" marR="27176" marT="0" marB="0" anchor="ctr"/>
                </a:tc>
              </a:tr>
              <a:tr h="895979">
                <a:tc>
                  <a:txBody>
                    <a:bodyPr/>
                    <a:lstStyle/>
                    <a:p>
                      <a:pPr marL="457200">
                        <a:lnSpc>
                          <a:spcPct val="150000"/>
                        </a:lnSpc>
                        <a:spcAft>
                          <a:spcPts val="0"/>
                        </a:spcAft>
                        <a:tabLst>
                          <a:tab pos="5039995" algn="l"/>
                        </a:tabLst>
                      </a:pPr>
                      <a:r>
                        <a:rPr lang="es-EC" sz="1050">
                          <a:effectLst/>
                        </a:rPr>
                        <a:t>Conexión, ejecución e implementación</a:t>
                      </a:r>
                      <a:endParaRPr lang="es-EC" sz="1050">
                        <a:effectLst/>
                        <a:latin typeface="Calibri"/>
                        <a:ea typeface="Times New Roman"/>
                        <a:cs typeface="Times New Roman"/>
                      </a:endParaRPr>
                    </a:p>
                  </a:txBody>
                  <a:tcPr marL="27176" marR="27176" marT="0" marB="0"/>
                </a:tc>
                <a:tc>
                  <a:txBody>
                    <a:bodyPr/>
                    <a:lstStyle/>
                    <a:p>
                      <a:pPr marL="457200" algn="ctr">
                        <a:lnSpc>
                          <a:spcPct val="150000"/>
                        </a:lnSpc>
                        <a:spcAft>
                          <a:spcPts val="0"/>
                        </a:spcAft>
                        <a:tabLst>
                          <a:tab pos="5039995" algn="l"/>
                        </a:tabLst>
                      </a:pPr>
                      <a:r>
                        <a:rPr lang="es-EC" sz="1050">
                          <a:effectLst/>
                        </a:rPr>
                        <a:t>15</a:t>
                      </a:r>
                      <a:endParaRPr lang="es-EC" sz="105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a:effectLst/>
                        </a:rPr>
                        <a:t>13</a:t>
                      </a:r>
                      <a:endParaRPr lang="es-EC" sz="105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a:effectLst/>
                        </a:rPr>
                        <a:t>15</a:t>
                      </a:r>
                      <a:endParaRPr lang="es-EC" sz="105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a:effectLst/>
                        </a:rPr>
                        <a:t>11</a:t>
                      </a:r>
                      <a:endParaRPr lang="es-EC" sz="105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dirty="0">
                          <a:effectLst/>
                        </a:rPr>
                        <a:t>12</a:t>
                      </a:r>
                      <a:endParaRPr lang="es-EC" sz="1050" dirty="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dirty="0">
                          <a:effectLst/>
                        </a:rPr>
                        <a:t>15</a:t>
                      </a:r>
                      <a:endParaRPr lang="es-EC" sz="1050" dirty="0">
                        <a:effectLst/>
                        <a:latin typeface="Calibri"/>
                        <a:ea typeface="Times New Roman"/>
                        <a:cs typeface="Times New Roman"/>
                      </a:endParaRPr>
                    </a:p>
                  </a:txBody>
                  <a:tcPr marL="27176" marR="27176" marT="0" marB="0" anchor="ctr"/>
                </a:tc>
              </a:tr>
              <a:tr h="228048">
                <a:tc>
                  <a:txBody>
                    <a:bodyPr/>
                    <a:lstStyle/>
                    <a:p>
                      <a:pPr marL="457200" algn="just">
                        <a:lnSpc>
                          <a:spcPct val="150000"/>
                        </a:lnSpc>
                        <a:spcAft>
                          <a:spcPts val="0"/>
                        </a:spcAft>
                        <a:tabLst>
                          <a:tab pos="5039995" algn="l"/>
                        </a:tabLst>
                      </a:pPr>
                      <a:r>
                        <a:rPr lang="es-EC" sz="1050">
                          <a:effectLst/>
                        </a:rPr>
                        <a:t>Costos</a:t>
                      </a:r>
                      <a:endParaRPr lang="es-EC" sz="1050">
                        <a:effectLst/>
                        <a:latin typeface="Calibri"/>
                        <a:ea typeface="Times New Roman"/>
                        <a:cs typeface="Times New Roman"/>
                      </a:endParaRPr>
                    </a:p>
                  </a:txBody>
                  <a:tcPr marL="27176" marR="27176" marT="0" marB="0"/>
                </a:tc>
                <a:tc>
                  <a:txBody>
                    <a:bodyPr/>
                    <a:lstStyle/>
                    <a:p>
                      <a:pPr marL="457200" algn="ctr">
                        <a:lnSpc>
                          <a:spcPct val="150000"/>
                        </a:lnSpc>
                        <a:spcAft>
                          <a:spcPts val="0"/>
                        </a:spcAft>
                        <a:tabLst>
                          <a:tab pos="5039995" algn="l"/>
                        </a:tabLst>
                      </a:pPr>
                      <a:r>
                        <a:rPr lang="es-EC" sz="1050">
                          <a:effectLst/>
                        </a:rPr>
                        <a:t>30</a:t>
                      </a:r>
                      <a:endParaRPr lang="es-EC" sz="105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dirty="0">
                          <a:effectLst/>
                        </a:rPr>
                        <a:t>10</a:t>
                      </a:r>
                      <a:endParaRPr lang="es-EC" sz="1050" dirty="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a:effectLst/>
                        </a:rPr>
                        <a:t>30</a:t>
                      </a:r>
                      <a:endParaRPr lang="es-EC" sz="105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a:effectLst/>
                        </a:rPr>
                        <a:t>20</a:t>
                      </a:r>
                      <a:endParaRPr lang="es-EC" sz="105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a:effectLst/>
                        </a:rPr>
                        <a:t>30</a:t>
                      </a:r>
                      <a:endParaRPr lang="es-EC" sz="105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dirty="0">
                          <a:effectLst/>
                        </a:rPr>
                        <a:t>10</a:t>
                      </a:r>
                      <a:endParaRPr lang="es-EC" sz="1050" dirty="0">
                        <a:effectLst/>
                        <a:latin typeface="Calibri"/>
                        <a:ea typeface="Times New Roman"/>
                        <a:cs typeface="Times New Roman"/>
                      </a:endParaRPr>
                    </a:p>
                  </a:txBody>
                  <a:tcPr marL="27176" marR="27176" marT="0" marB="0" anchor="ctr"/>
                </a:tc>
              </a:tr>
              <a:tr h="483781">
                <a:tc>
                  <a:txBody>
                    <a:bodyPr/>
                    <a:lstStyle/>
                    <a:p>
                      <a:pPr marL="457200" algn="just">
                        <a:lnSpc>
                          <a:spcPct val="150000"/>
                        </a:lnSpc>
                        <a:spcAft>
                          <a:spcPts val="0"/>
                        </a:spcAft>
                        <a:tabLst>
                          <a:tab pos="5039995" algn="l"/>
                        </a:tabLst>
                      </a:pPr>
                      <a:r>
                        <a:rPr lang="es-EC" sz="1050">
                          <a:effectLst/>
                        </a:rPr>
                        <a:t>Total (%)</a:t>
                      </a:r>
                      <a:endParaRPr lang="es-EC" sz="1050">
                        <a:effectLst/>
                        <a:latin typeface="Calibri"/>
                        <a:ea typeface="Times New Roman"/>
                        <a:cs typeface="Times New Roman"/>
                      </a:endParaRPr>
                    </a:p>
                  </a:txBody>
                  <a:tcPr marL="27176" marR="27176" marT="0" marB="0"/>
                </a:tc>
                <a:tc>
                  <a:txBody>
                    <a:bodyPr/>
                    <a:lstStyle/>
                    <a:p>
                      <a:pPr marL="457200" algn="ctr">
                        <a:lnSpc>
                          <a:spcPct val="150000"/>
                        </a:lnSpc>
                        <a:spcAft>
                          <a:spcPts val="0"/>
                        </a:spcAft>
                        <a:tabLst>
                          <a:tab pos="5039995" algn="l"/>
                        </a:tabLst>
                      </a:pPr>
                      <a:r>
                        <a:rPr lang="es-EC" sz="1050">
                          <a:effectLst/>
                        </a:rPr>
                        <a:t>100</a:t>
                      </a:r>
                      <a:endParaRPr lang="es-EC" sz="105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dirty="0">
                          <a:effectLst/>
                        </a:rPr>
                        <a:t>77.52</a:t>
                      </a:r>
                      <a:endParaRPr lang="es-EC" sz="1050" dirty="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a:effectLst/>
                        </a:rPr>
                        <a:t>97.58</a:t>
                      </a:r>
                      <a:endParaRPr lang="es-EC" sz="105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a:effectLst/>
                        </a:rPr>
                        <a:t>75.22</a:t>
                      </a:r>
                      <a:endParaRPr lang="es-EC" sz="105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a:effectLst/>
                        </a:rPr>
                        <a:t>93.28</a:t>
                      </a:r>
                      <a:endParaRPr lang="es-EC" sz="1050">
                        <a:effectLst/>
                        <a:latin typeface="Calibri"/>
                        <a:ea typeface="Times New Roman"/>
                        <a:cs typeface="Times New Roman"/>
                      </a:endParaRPr>
                    </a:p>
                  </a:txBody>
                  <a:tcPr marL="27176" marR="27176" marT="0" marB="0" anchor="ctr"/>
                </a:tc>
                <a:tc>
                  <a:txBody>
                    <a:bodyPr/>
                    <a:lstStyle/>
                    <a:p>
                      <a:pPr marL="457200" algn="ctr">
                        <a:lnSpc>
                          <a:spcPct val="150000"/>
                        </a:lnSpc>
                        <a:spcAft>
                          <a:spcPts val="0"/>
                        </a:spcAft>
                        <a:tabLst>
                          <a:tab pos="5039995" algn="l"/>
                        </a:tabLst>
                      </a:pPr>
                      <a:r>
                        <a:rPr lang="es-EC" sz="1050" dirty="0">
                          <a:effectLst/>
                        </a:rPr>
                        <a:t>77.86</a:t>
                      </a:r>
                      <a:endParaRPr lang="es-EC" sz="1050" dirty="0">
                        <a:effectLst/>
                        <a:latin typeface="Calibri"/>
                        <a:ea typeface="Times New Roman"/>
                        <a:cs typeface="Times New Roman"/>
                      </a:endParaRPr>
                    </a:p>
                  </a:txBody>
                  <a:tcPr marL="27176" marR="27176" marT="0" marB="0" anchor="ctr"/>
                </a:tc>
              </a:tr>
            </a:tbl>
          </a:graphicData>
        </a:graphic>
      </p:graphicFrame>
      <p:sp>
        <p:nvSpPr>
          <p:cNvPr id="2" name="1 Título"/>
          <p:cNvSpPr>
            <a:spLocks noGrp="1"/>
          </p:cNvSpPr>
          <p:nvPr>
            <p:ph type="title"/>
          </p:nvPr>
        </p:nvSpPr>
        <p:spPr>
          <a:xfrm>
            <a:off x="467544" y="-171400"/>
            <a:ext cx="7467600" cy="850567"/>
          </a:xfrm>
        </p:spPr>
        <p:txBody>
          <a:bodyPr>
            <a:normAutofit/>
          </a:bodyPr>
          <a:lstStyle/>
          <a:p>
            <a:r>
              <a:rPr lang="es-EC" sz="3600" b="1" u="sng" dirty="0" smtClean="0"/>
              <a:t>Cuadro de resultados</a:t>
            </a:r>
            <a:endParaRPr lang="es-EC" sz="3600" b="1" u="sng" dirty="0"/>
          </a:p>
        </p:txBody>
      </p:sp>
    </p:spTree>
    <p:extLst>
      <p:ext uri="{BB962C8B-B14F-4D97-AF65-F5344CB8AC3E}">
        <p14:creationId xmlns:p14="http://schemas.microsoft.com/office/powerpoint/2010/main" val="7386105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8496944" cy="4873752"/>
          </a:xfrm>
        </p:spPr>
        <p:txBody>
          <a:bodyPr/>
          <a:lstStyle/>
          <a:p>
            <a:pPr algn="just"/>
            <a:r>
              <a:rPr lang="es-EC" dirty="0"/>
              <a:t>L</a:t>
            </a:r>
            <a:r>
              <a:rPr lang="es-EC" dirty="0" smtClean="0"/>
              <a:t>a </a:t>
            </a:r>
            <a:r>
              <a:rPr lang="es-EC" dirty="0"/>
              <a:t>plataforma más adecuada para la EPMMOP es </a:t>
            </a:r>
            <a:r>
              <a:rPr lang="es-EC" dirty="0" err="1"/>
              <a:t>BonitaSoft</a:t>
            </a:r>
            <a:r>
              <a:rPr lang="es-EC" dirty="0"/>
              <a:t>, la cual cumple con los parámetros necesarios y requeridos para una correcta administración de los procesos de </a:t>
            </a:r>
            <a:r>
              <a:rPr lang="es-EC" dirty="0" smtClean="0"/>
              <a:t>negocio.</a:t>
            </a:r>
            <a:endParaRPr lang="es-EC" dirty="0"/>
          </a:p>
        </p:txBody>
      </p:sp>
      <p:sp>
        <p:nvSpPr>
          <p:cNvPr id="2" name="1 Título"/>
          <p:cNvSpPr>
            <a:spLocks noGrp="1"/>
          </p:cNvSpPr>
          <p:nvPr>
            <p:ph type="title"/>
          </p:nvPr>
        </p:nvSpPr>
        <p:spPr>
          <a:xfrm>
            <a:off x="467544" y="0"/>
            <a:ext cx="7467600" cy="1143000"/>
          </a:xfrm>
        </p:spPr>
        <p:txBody>
          <a:bodyPr>
            <a:normAutofit/>
          </a:bodyPr>
          <a:lstStyle/>
          <a:p>
            <a:r>
              <a:rPr lang="es-EC" sz="4400" b="1" u="sng" dirty="0" smtClean="0"/>
              <a:t>Plataforma seleccionada</a:t>
            </a:r>
            <a:endParaRPr lang="es-EC" sz="4400" b="1" u="sng" dirty="0"/>
          </a:p>
        </p:txBody>
      </p:sp>
      <p:pic>
        <p:nvPicPr>
          <p:cNvPr id="15362" name="Picture 2" descr="http://www.tornadoix.com/internalContent/images/bonitasoft/arquitectura%20bo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956" y="3068960"/>
            <a:ext cx="5432420"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36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5362"/>
                                        </p:tgtEl>
                                        <p:attrNameLst>
                                          <p:attrName>style.visibility</p:attrName>
                                        </p:attrNameLst>
                                      </p:cBhvr>
                                      <p:to>
                                        <p:strVal val="visible"/>
                                      </p:to>
                                    </p:set>
                                    <p:animEffect transition="in" filter="randombar(horizontal)">
                                      <p:cBhvr>
                                        <p:cTn id="18"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1884312516"/>
              </p:ext>
            </p:extLst>
          </p:nvPr>
        </p:nvGraphicFramePr>
        <p:xfrm>
          <a:off x="539552" y="980728"/>
          <a:ext cx="792088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467544" y="-171400"/>
            <a:ext cx="7467600" cy="1143000"/>
          </a:xfrm>
        </p:spPr>
        <p:txBody>
          <a:bodyPr>
            <a:normAutofit/>
          </a:bodyPr>
          <a:lstStyle/>
          <a:p>
            <a:r>
              <a:rPr lang="es-EC" sz="4000" b="1" u="sng" dirty="0" smtClean="0"/>
              <a:t>Descripción </a:t>
            </a:r>
            <a:r>
              <a:rPr lang="es-EC" sz="4000" b="1" u="sng" dirty="0" err="1" smtClean="0"/>
              <a:t>Bonitasoft</a:t>
            </a:r>
            <a:endParaRPr lang="es-EC" sz="4000" b="1" u="sng" dirty="0"/>
          </a:p>
        </p:txBody>
      </p:sp>
    </p:spTree>
    <p:extLst>
      <p:ext uri="{BB962C8B-B14F-4D97-AF65-F5344CB8AC3E}">
        <p14:creationId xmlns:p14="http://schemas.microsoft.com/office/powerpoint/2010/main" val="321296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0577" y="1556792"/>
            <a:ext cx="8668028" cy="258532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Análisis y diseño del proceso del caso de estudio</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52020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818157688"/>
              </p:ext>
            </p:extLst>
          </p:nvPr>
        </p:nvGraphicFramePr>
        <p:xfrm>
          <a:off x="611560" y="1556792"/>
          <a:ext cx="746760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467544" y="-13855"/>
            <a:ext cx="7467600" cy="1143000"/>
          </a:xfrm>
        </p:spPr>
        <p:txBody>
          <a:bodyPr>
            <a:normAutofit/>
          </a:bodyPr>
          <a:lstStyle/>
          <a:p>
            <a:pPr algn="ctr"/>
            <a:r>
              <a:rPr lang="en-US" sz="4800" u="sng" dirty="0" err="1"/>
              <a:t>I</a:t>
            </a:r>
            <a:r>
              <a:rPr lang="en-US" sz="4800" b="1" u="sng" dirty="0" err="1" smtClean="0"/>
              <a:t>ntroducción</a:t>
            </a:r>
            <a:endParaRPr lang="es-EC" sz="4800" b="1" u="sng" dirty="0"/>
          </a:p>
        </p:txBody>
      </p:sp>
    </p:spTree>
    <p:extLst>
      <p:ext uri="{BB962C8B-B14F-4D97-AF65-F5344CB8AC3E}">
        <p14:creationId xmlns:p14="http://schemas.microsoft.com/office/powerpoint/2010/main" val="158716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467600" cy="3456384"/>
          </a:xfrm>
        </p:spPr>
        <p:txBody>
          <a:bodyPr>
            <a:normAutofit fontScale="92500"/>
          </a:bodyPr>
          <a:lstStyle/>
          <a:p>
            <a:pPr algn="just"/>
            <a:r>
              <a:rPr lang="es-EC" dirty="0" smtClean="0"/>
              <a:t>Servicio: “</a:t>
            </a:r>
            <a:r>
              <a:rPr lang="es-EC" dirty="0"/>
              <a:t>Desarrollo de soluciones de sistemas de información de la EPMMOP” que a continuación se va a detallar</a:t>
            </a:r>
            <a:r>
              <a:rPr lang="es-EC" dirty="0" smtClean="0"/>
              <a:t>.</a:t>
            </a:r>
          </a:p>
          <a:p>
            <a:pPr algn="just"/>
            <a:r>
              <a:rPr lang="es-EC" dirty="0" smtClean="0"/>
              <a:t>Clientes internos: </a:t>
            </a:r>
            <a:r>
              <a:rPr lang="es-EC" dirty="0"/>
              <a:t>Personal de la </a:t>
            </a:r>
            <a:r>
              <a:rPr lang="es-EC" dirty="0" smtClean="0"/>
              <a:t>EPMMOP.</a:t>
            </a:r>
          </a:p>
          <a:p>
            <a:pPr algn="just"/>
            <a:r>
              <a:rPr lang="es-EC" dirty="0" smtClean="0"/>
              <a:t>Clientes externos: </a:t>
            </a:r>
            <a:r>
              <a:rPr lang="es-EC" dirty="0"/>
              <a:t>Dependencias externas a la </a:t>
            </a:r>
            <a:r>
              <a:rPr lang="es-EC" dirty="0" smtClean="0"/>
              <a:t>EPMMOP.</a:t>
            </a:r>
          </a:p>
          <a:p>
            <a:pPr algn="just"/>
            <a:r>
              <a:rPr lang="es-EC" dirty="0" smtClean="0"/>
              <a:t>Producto: </a:t>
            </a:r>
            <a:r>
              <a:rPr lang="es-EC" dirty="0"/>
              <a:t>Software de Aplicaciones propio o externo</a:t>
            </a:r>
            <a:endParaRPr lang="es-EC" dirty="0" smtClean="0"/>
          </a:p>
          <a:p>
            <a:endParaRPr lang="es-EC" dirty="0"/>
          </a:p>
          <a:p>
            <a:endParaRPr lang="es-EC" dirty="0" smtClean="0"/>
          </a:p>
        </p:txBody>
      </p:sp>
      <p:sp>
        <p:nvSpPr>
          <p:cNvPr id="2" name="1 Título"/>
          <p:cNvSpPr>
            <a:spLocks noGrp="1"/>
          </p:cNvSpPr>
          <p:nvPr>
            <p:ph type="title"/>
          </p:nvPr>
        </p:nvSpPr>
        <p:spPr>
          <a:xfrm>
            <a:off x="488429" y="0"/>
            <a:ext cx="7467600" cy="1143000"/>
          </a:xfrm>
        </p:spPr>
        <p:txBody>
          <a:bodyPr>
            <a:normAutofit/>
          </a:bodyPr>
          <a:lstStyle/>
          <a:p>
            <a:r>
              <a:rPr lang="es-EC" sz="3600" b="1" u="sng" dirty="0" smtClean="0"/>
              <a:t>Levantamiento de información</a:t>
            </a:r>
            <a:endParaRPr lang="es-EC" sz="3600" b="1" u="sng" dirty="0"/>
          </a:p>
        </p:txBody>
      </p:sp>
      <p:pic>
        <p:nvPicPr>
          <p:cNvPr id="16386" name="Picture 2" descr="http://www.printmedia.ec/images/Clientes/Epmm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354" y="4653136"/>
            <a:ext cx="2571750" cy="178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68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386"/>
                                        </p:tgtEl>
                                        <p:attrNameLst>
                                          <p:attrName>style.visibility</p:attrName>
                                        </p:attrNameLst>
                                      </p:cBhvr>
                                      <p:to>
                                        <p:strVal val="visible"/>
                                      </p:to>
                                    </p:set>
                                    <p:animEffect transition="in" filter="barn(inVertical)">
                                      <p:cBhvr>
                                        <p:cTn id="3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15416"/>
            <a:ext cx="7467600" cy="1143000"/>
          </a:xfrm>
        </p:spPr>
        <p:txBody>
          <a:bodyPr>
            <a:normAutofit/>
          </a:bodyPr>
          <a:lstStyle/>
          <a:p>
            <a:r>
              <a:rPr lang="es-EC" sz="3600" b="1" u="sng" dirty="0" smtClean="0"/>
              <a:t>Flujo del proceso</a:t>
            </a:r>
            <a:endParaRPr lang="es-EC" sz="3600" b="1" u="sng"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1863750531"/>
              </p:ext>
            </p:extLst>
          </p:nvPr>
        </p:nvGraphicFramePr>
        <p:xfrm>
          <a:off x="2915816" y="548680"/>
          <a:ext cx="4745581" cy="5604470"/>
        </p:xfrm>
        <a:graphic>
          <a:graphicData uri="http://schemas.openxmlformats.org/presentationml/2006/ole">
            <mc:AlternateContent xmlns:mc="http://schemas.openxmlformats.org/markup-compatibility/2006">
              <mc:Choice xmlns:v="urn:schemas-microsoft-com:vml" Requires="v">
                <p:oleObj spid="_x0000_s17430" r:id="rId3" imgW="6893210" imgH="8135258" progId="Visio.Drawing.11">
                  <p:embed/>
                </p:oleObj>
              </mc:Choice>
              <mc:Fallback>
                <p:oleObj r:id="rId3" imgW="6893210" imgH="8135258"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548680"/>
                        <a:ext cx="4745581" cy="5604470"/>
                      </a:xfrm>
                      <a:prstGeom prst="rect">
                        <a:avLst/>
                      </a:prstGeom>
                      <a:noFill/>
                      <a:extLst/>
                    </p:spPr>
                  </p:pic>
                </p:oleObj>
              </mc:Fallback>
            </mc:AlternateContent>
          </a:graphicData>
        </a:graphic>
      </p:graphicFrame>
    </p:spTree>
    <p:extLst>
      <p:ext uri="{BB962C8B-B14F-4D97-AF65-F5344CB8AC3E}">
        <p14:creationId xmlns:p14="http://schemas.microsoft.com/office/powerpoint/2010/main" val="413626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350687849"/>
              </p:ext>
            </p:extLst>
          </p:nvPr>
        </p:nvGraphicFramePr>
        <p:xfrm>
          <a:off x="2663788" y="19348"/>
          <a:ext cx="3816424" cy="6349379"/>
        </p:xfrm>
        <a:graphic>
          <a:graphicData uri="http://schemas.openxmlformats.org/presentationml/2006/ole">
            <mc:AlternateContent xmlns:mc="http://schemas.openxmlformats.org/markup-compatibility/2006">
              <mc:Choice xmlns:v="urn:schemas-microsoft-com:vml" Requires="v">
                <p:oleObj spid="_x0000_s18454" r:id="rId3" imgW="4013211" imgH="8483742" progId="Visio.Drawing.11">
                  <p:embed/>
                </p:oleObj>
              </mc:Choice>
              <mc:Fallback>
                <p:oleObj r:id="rId3" imgW="4013211" imgH="8483742"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788" y="19348"/>
                        <a:ext cx="3816424" cy="6349379"/>
                      </a:xfrm>
                      <a:prstGeom prst="rect">
                        <a:avLst/>
                      </a:prstGeom>
                      <a:noFill/>
                    </p:spPr>
                  </p:pic>
                </p:oleObj>
              </mc:Fallback>
            </mc:AlternateContent>
          </a:graphicData>
        </a:graphic>
      </p:graphicFrame>
    </p:spTree>
    <p:extLst>
      <p:ext uri="{BB962C8B-B14F-4D97-AF65-F5344CB8AC3E}">
        <p14:creationId xmlns:p14="http://schemas.microsoft.com/office/powerpoint/2010/main" val="5456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2935971670"/>
              </p:ext>
            </p:extLst>
          </p:nvPr>
        </p:nvGraphicFramePr>
        <p:xfrm>
          <a:off x="2504115" y="116632"/>
          <a:ext cx="4135770" cy="6347544"/>
        </p:xfrm>
        <a:graphic>
          <a:graphicData uri="http://schemas.openxmlformats.org/presentationml/2006/ole">
            <mc:AlternateContent xmlns:mc="http://schemas.openxmlformats.org/markup-compatibility/2006">
              <mc:Choice xmlns:v="urn:schemas-microsoft-com:vml" Requires="v">
                <p:oleObj spid="_x0000_s19478" r:id="rId3" imgW="5273295" imgH="8099087" progId="Visio.Drawing.11">
                  <p:embed/>
                </p:oleObj>
              </mc:Choice>
              <mc:Fallback>
                <p:oleObj r:id="rId3" imgW="5273295" imgH="8099087"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4115" y="116632"/>
                        <a:ext cx="4135770" cy="6347544"/>
                      </a:xfrm>
                      <a:prstGeom prst="rect">
                        <a:avLst/>
                      </a:prstGeom>
                      <a:noFill/>
                    </p:spPr>
                  </p:pic>
                </p:oleObj>
              </mc:Fallback>
            </mc:AlternateContent>
          </a:graphicData>
        </a:graphic>
      </p:graphicFrame>
    </p:spTree>
    <p:extLst>
      <p:ext uri="{BB962C8B-B14F-4D97-AF65-F5344CB8AC3E}">
        <p14:creationId xmlns:p14="http://schemas.microsoft.com/office/powerpoint/2010/main" val="90056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1393329513"/>
              </p:ext>
            </p:extLst>
          </p:nvPr>
        </p:nvGraphicFramePr>
        <p:xfrm>
          <a:off x="2339752" y="15032"/>
          <a:ext cx="4684144" cy="6453336"/>
        </p:xfrm>
        <a:graphic>
          <a:graphicData uri="http://schemas.openxmlformats.org/presentationml/2006/ole">
            <mc:AlternateContent xmlns:mc="http://schemas.openxmlformats.org/markup-compatibility/2006">
              <mc:Choice xmlns:v="urn:schemas-microsoft-com:vml" Requires="v">
                <p:oleObj spid="_x0000_s20502" r:id="rId3" imgW="5291111" imgH="7298194" progId="Visio.Drawing.11">
                  <p:embed/>
                </p:oleObj>
              </mc:Choice>
              <mc:Fallback>
                <p:oleObj r:id="rId3" imgW="5291111" imgH="7298194"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15032"/>
                        <a:ext cx="4684144" cy="6453336"/>
                      </a:xfrm>
                      <a:prstGeom prst="rect">
                        <a:avLst/>
                      </a:prstGeom>
                      <a:noFill/>
                    </p:spPr>
                  </p:pic>
                </p:oleObj>
              </mc:Fallback>
            </mc:AlternateContent>
          </a:graphicData>
        </a:graphic>
      </p:graphicFrame>
    </p:spTree>
    <p:extLst>
      <p:ext uri="{BB962C8B-B14F-4D97-AF65-F5344CB8AC3E}">
        <p14:creationId xmlns:p14="http://schemas.microsoft.com/office/powerpoint/2010/main" val="162590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1443765031"/>
              </p:ext>
            </p:extLst>
          </p:nvPr>
        </p:nvGraphicFramePr>
        <p:xfrm>
          <a:off x="1619672" y="0"/>
          <a:ext cx="5255511" cy="6366892"/>
        </p:xfrm>
        <a:graphic>
          <a:graphicData uri="http://schemas.openxmlformats.org/presentationml/2006/ole">
            <mc:AlternateContent xmlns:mc="http://schemas.openxmlformats.org/markup-compatibility/2006">
              <mc:Choice xmlns:v="urn:schemas-microsoft-com:vml" Requires="v">
                <p:oleObj spid="_x0000_s21526" r:id="rId3" imgW="6893210" imgH="8333120" progId="Visio.Drawing.11">
                  <p:embed/>
                </p:oleObj>
              </mc:Choice>
              <mc:Fallback>
                <p:oleObj r:id="rId3" imgW="6893210" imgH="833312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0"/>
                        <a:ext cx="5255511" cy="6366892"/>
                      </a:xfrm>
                      <a:prstGeom prst="rect">
                        <a:avLst/>
                      </a:prstGeom>
                      <a:noFill/>
                    </p:spPr>
                  </p:pic>
                </p:oleObj>
              </mc:Fallback>
            </mc:AlternateContent>
          </a:graphicData>
        </a:graphic>
      </p:graphicFrame>
    </p:spTree>
    <p:extLst>
      <p:ext uri="{BB962C8B-B14F-4D97-AF65-F5344CB8AC3E}">
        <p14:creationId xmlns:p14="http://schemas.microsoft.com/office/powerpoint/2010/main" val="17569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13604656"/>
              </p:ext>
            </p:extLst>
          </p:nvPr>
        </p:nvGraphicFramePr>
        <p:xfrm>
          <a:off x="2002264" y="908720"/>
          <a:ext cx="5139472" cy="4320480"/>
        </p:xfrm>
        <a:graphic>
          <a:graphicData uri="http://schemas.openxmlformats.org/presentationml/2006/ole">
            <mc:AlternateContent xmlns:mc="http://schemas.openxmlformats.org/markup-compatibility/2006">
              <mc:Choice xmlns:v="urn:schemas-microsoft-com:vml" Requires="v">
                <p:oleObj spid="_x0000_s22550" r:id="rId3" imgW="4121187" imgH="3464328" progId="Visio.Drawing.11">
                  <p:embed/>
                </p:oleObj>
              </mc:Choice>
              <mc:Fallback>
                <p:oleObj r:id="rId3" imgW="4121187" imgH="3464328"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2264" y="908720"/>
                        <a:ext cx="5139472" cy="4320480"/>
                      </a:xfrm>
                      <a:prstGeom prst="rect">
                        <a:avLst/>
                      </a:prstGeom>
                      <a:noFill/>
                    </p:spPr>
                  </p:pic>
                </p:oleObj>
              </mc:Fallback>
            </mc:AlternateContent>
          </a:graphicData>
        </a:graphic>
      </p:graphicFrame>
    </p:spTree>
    <p:extLst>
      <p:ext uri="{BB962C8B-B14F-4D97-AF65-F5344CB8AC3E}">
        <p14:creationId xmlns:p14="http://schemas.microsoft.com/office/powerpoint/2010/main" val="22592150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052736"/>
            <a:ext cx="7467600" cy="5349208"/>
          </a:xfrm>
        </p:spPr>
        <p:txBody>
          <a:bodyPr/>
          <a:lstStyle/>
          <a:p>
            <a:pPr lvl="0"/>
            <a:r>
              <a:rPr lang="es-EC" b="1" dirty="0"/>
              <a:t>I1: </a:t>
            </a:r>
            <a:r>
              <a:rPr lang="es-EC" dirty="0"/>
              <a:t>Porcentaje de efectividad de control de calidad sobre las aplicaciones desarrolladas</a:t>
            </a:r>
            <a:r>
              <a:rPr lang="es-EC" dirty="0" smtClean="0"/>
              <a:t>.</a:t>
            </a:r>
          </a:p>
          <a:p>
            <a:pPr lvl="0"/>
            <a:endParaRPr lang="es-EC" dirty="0"/>
          </a:p>
          <a:p>
            <a:pPr lvl="0"/>
            <a:endParaRPr lang="es-EC" dirty="0" smtClean="0"/>
          </a:p>
          <a:p>
            <a:pPr lvl="0"/>
            <a:endParaRPr lang="es-EC" dirty="0"/>
          </a:p>
          <a:p>
            <a:r>
              <a:rPr lang="es-EC" b="1" dirty="0"/>
              <a:t>I2: </a:t>
            </a:r>
            <a:r>
              <a:rPr lang="es-EC" dirty="0"/>
              <a:t>Porcentaje de fiabilidad por aplicación desarrollada.</a:t>
            </a:r>
          </a:p>
          <a:p>
            <a:pPr lvl="0"/>
            <a:endParaRPr lang="es-EC" dirty="0"/>
          </a:p>
          <a:p>
            <a:endParaRPr lang="es-EC" dirty="0"/>
          </a:p>
        </p:txBody>
      </p:sp>
      <p:sp>
        <p:nvSpPr>
          <p:cNvPr id="2" name="1 Título"/>
          <p:cNvSpPr>
            <a:spLocks noGrp="1"/>
          </p:cNvSpPr>
          <p:nvPr>
            <p:ph type="title"/>
          </p:nvPr>
        </p:nvSpPr>
        <p:spPr>
          <a:xfrm>
            <a:off x="467544" y="-243408"/>
            <a:ext cx="7467600" cy="1143000"/>
          </a:xfrm>
        </p:spPr>
        <p:txBody>
          <a:bodyPr>
            <a:normAutofit/>
          </a:bodyPr>
          <a:lstStyle/>
          <a:p>
            <a:r>
              <a:rPr lang="es-EC" sz="4400" b="1" u="sng" dirty="0" smtClean="0"/>
              <a:t>Indicadores del proceso</a:t>
            </a:r>
            <a:endParaRPr lang="es-EC" sz="4400" b="1" u="sng"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116" y="2564904"/>
            <a:ext cx="6353923"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116" y="4653136"/>
            <a:ext cx="684076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632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554"/>
                                        </p:tgtEl>
                                        <p:attrNameLst>
                                          <p:attrName>style.visibility</p:attrName>
                                        </p:attrNameLst>
                                      </p:cBhvr>
                                      <p:to>
                                        <p:strVal val="visible"/>
                                      </p:to>
                                    </p:set>
                                    <p:animEffect transition="in" filter="fade">
                                      <p:cBhvr>
                                        <p:cTn id="19" dur="1000"/>
                                        <p:tgtEl>
                                          <p:spTgt spid="23554"/>
                                        </p:tgtEl>
                                      </p:cBhvr>
                                    </p:animEffect>
                                    <p:anim calcmode="lin" valueType="num">
                                      <p:cBhvr>
                                        <p:cTn id="20" dur="1000" fill="hold"/>
                                        <p:tgtEl>
                                          <p:spTgt spid="23554"/>
                                        </p:tgtEl>
                                        <p:attrNameLst>
                                          <p:attrName>ppt_x</p:attrName>
                                        </p:attrNameLst>
                                      </p:cBhvr>
                                      <p:tavLst>
                                        <p:tav tm="0">
                                          <p:val>
                                            <p:strVal val="#ppt_x"/>
                                          </p:val>
                                        </p:tav>
                                        <p:tav tm="100000">
                                          <p:val>
                                            <p:strVal val="#ppt_x"/>
                                          </p:val>
                                        </p:tav>
                                      </p:tavLst>
                                    </p:anim>
                                    <p:anim calcmode="lin" valueType="num">
                                      <p:cBhvr>
                                        <p:cTn id="21" dur="1000" fill="hold"/>
                                        <p:tgtEl>
                                          <p:spTgt spid="2355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3555"/>
                                        </p:tgtEl>
                                        <p:attrNameLst>
                                          <p:attrName>style.visibility</p:attrName>
                                        </p:attrNameLst>
                                      </p:cBhvr>
                                      <p:to>
                                        <p:strVal val="visible"/>
                                      </p:to>
                                    </p:set>
                                    <p:animEffect transition="in" filter="fade">
                                      <p:cBhvr>
                                        <p:cTn id="33" dur="1000"/>
                                        <p:tgtEl>
                                          <p:spTgt spid="23555"/>
                                        </p:tgtEl>
                                      </p:cBhvr>
                                    </p:animEffect>
                                    <p:anim calcmode="lin" valueType="num">
                                      <p:cBhvr>
                                        <p:cTn id="34" dur="1000" fill="hold"/>
                                        <p:tgtEl>
                                          <p:spTgt spid="23555"/>
                                        </p:tgtEl>
                                        <p:attrNameLst>
                                          <p:attrName>ppt_x</p:attrName>
                                        </p:attrNameLst>
                                      </p:cBhvr>
                                      <p:tavLst>
                                        <p:tav tm="0">
                                          <p:val>
                                            <p:strVal val="#ppt_x"/>
                                          </p:val>
                                        </p:tav>
                                        <p:tav tm="100000">
                                          <p:val>
                                            <p:strVal val="#ppt_x"/>
                                          </p:val>
                                        </p:tav>
                                      </p:tavLst>
                                    </p:anim>
                                    <p:anim calcmode="lin" valueType="num">
                                      <p:cBhvr>
                                        <p:cTn id="35" dur="1000" fill="hold"/>
                                        <p:tgtEl>
                                          <p:spTgt spid="235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7467600" cy="5997280"/>
          </a:xfrm>
        </p:spPr>
        <p:txBody>
          <a:bodyPr/>
          <a:lstStyle/>
          <a:p>
            <a:pPr lvl="0"/>
            <a:r>
              <a:rPr lang="es-EC" b="1" dirty="0"/>
              <a:t>I3: </a:t>
            </a:r>
            <a:r>
              <a:rPr lang="es-EC" dirty="0"/>
              <a:t>Porcentaje de eficiencia económica de la aplicación desarrollada</a:t>
            </a:r>
            <a:r>
              <a:rPr lang="es-EC" dirty="0" smtClean="0"/>
              <a:t>.</a:t>
            </a:r>
          </a:p>
          <a:p>
            <a:pPr lvl="0"/>
            <a:endParaRPr lang="es-EC" dirty="0"/>
          </a:p>
          <a:p>
            <a:pPr lvl="0"/>
            <a:endParaRPr lang="es-EC" dirty="0" smtClean="0"/>
          </a:p>
          <a:p>
            <a:r>
              <a:rPr lang="es-EC" b="1" dirty="0"/>
              <a:t>I4: </a:t>
            </a:r>
            <a:r>
              <a:rPr lang="es-EC" dirty="0"/>
              <a:t>Porcentaje de productividad de desarrollo por aplicación</a:t>
            </a:r>
            <a:r>
              <a:rPr lang="es-EC" dirty="0" smtClean="0"/>
              <a:t>.</a:t>
            </a:r>
          </a:p>
          <a:p>
            <a:endParaRPr lang="es-EC" dirty="0"/>
          </a:p>
          <a:p>
            <a:endParaRPr lang="es-EC" dirty="0" smtClean="0"/>
          </a:p>
          <a:p>
            <a:endParaRPr lang="es-EC" dirty="0"/>
          </a:p>
          <a:p>
            <a:pPr lvl="0"/>
            <a:r>
              <a:rPr lang="es-EC" b="1" dirty="0"/>
              <a:t>I5: </a:t>
            </a:r>
            <a:r>
              <a:rPr lang="es-EC" dirty="0"/>
              <a:t>Porcentaje de efectividad en el proceso de desarrollo de aplicaciones.</a:t>
            </a:r>
          </a:p>
          <a:p>
            <a:endParaRPr lang="es-EC" dirty="0"/>
          </a:p>
          <a:p>
            <a:pPr lvl="0"/>
            <a:endParaRPr lang="es-EC" dirty="0"/>
          </a:p>
          <a:p>
            <a:pPr marL="0" indent="0">
              <a:buNone/>
            </a:pPr>
            <a:endParaRPr lang="es-EC"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12776"/>
            <a:ext cx="6374273"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212976"/>
            <a:ext cx="6454339" cy="76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7" y="5330473"/>
            <a:ext cx="5771225" cy="834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56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578"/>
                                        </p:tgtEl>
                                        <p:attrNameLst>
                                          <p:attrName>style.visibility</p:attrName>
                                        </p:attrNameLst>
                                      </p:cBhvr>
                                      <p:to>
                                        <p:strVal val="visible"/>
                                      </p:to>
                                    </p:set>
                                    <p:animEffect transition="in" filter="barn(inVertical)">
                                      <p:cBhvr>
                                        <p:cTn id="12" dur="500"/>
                                        <p:tgtEl>
                                          <p:spTgt spid="2457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579"/>
                                        </p:tgtEl>
                                        <p:attrNameLst>
                                          <p:attrName>style.visibility</p:attrName>
                                        </p:attrNameLst>
                                      </p:cBhvr>
                                      <p:to>
                                        <p:strVal val="visible"/>
                                      </p:to>
                                    </p:set>
                                    <p:animEffect transition="in" filter="barn(inVertical)">
                                      <p:cBhvr>
                                        <p:cTn id="22" dur="500"/>
                                        <p:tgtEl>
                                          <p:spTgt spid="2457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4580"/>
                                        </p:tgtEl>
                                        <p:attrNameLst>
                                          <p:attrName>style.visibility</p:attrName>
                                        </p:attrNameLst>
                                      </p:cBhvr>
                                      <p:to>
                                        <p:strVal val="visible"/>
                                      </p:to>
                                    </p:set>
                                    <p:animEffect transition="in" filter="barn(inVertical)">
                                      <p:cBhvr>
                                        <p:cTn id="32"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2276872"/>
            <a:ext cx="7560840"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Implementación del proceso</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34251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340768"/>
            <a:ext cx="7931224" cy="4873752"/>
          </a:xfrm>
        </p:spPr>
        <p:txBody>
          <a:bodyPr>
            <a:normAutofit/>
          </a:bodyPr>
          <a:lstStyle/>
          <a:p>
            <a:pPr marL="0" indent="0" algn="just">
              <a:buNone/>
            </a:pPr>
            <a:r>
              <a:rPr lang="es-EC" sz="2000" dirty="0" smtClean="0"/>
              <a:t>Caso de estudio: Proceso de Desarrollo de Soluciones de Sistemas de Información de la EPMMOP. </a:t>
            </a:r>
            <a:endParaRPr lang="es-EC" sz="2000" dirty="0"/>
          </a:p>
        </p:txBody>
      </p:sp>
      <p:sp>
        <p:nvSpPr>
          <p:cNvPr id="2" name="1 Título"/>
          <p:cNvSpPr>
            <a:spLocks noGrp="1"/>
          </p:cNvSpPr>
          <p:nvPr>
            <p:ph type="title"/>
          </p:nvPr>
        </p:nvSpPr>
        <p:spPr>
          <a:xfrm>
            <a:off x="467544" y="-8593"/>
            <a:ext cx="7467600" cy="1143000"/>
          </a:xfrm>
        </p:spPr>
        <p:txBody>
          <a:bodyPr>
            <a:normAutofit/>
          </a:bodyPr>
          <a:lstStyle/>
          <a:p>
            <a:pPr algn="ctr"/>
            <a:r>
              <a:rPr lang="es-EC" sz="4800" b="1" u="sng" dirty="0" smtClean="0"/>
              <a:t>Situación actual</a:t>
            </a:r>
            <a:endParaRPr lang="es-EC" sz="4800" b="1" u="sng"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420888"/>
            <a:ext cx="4429125"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3 Tabla"/>
          <p:cNvGraphicFramePr>
            <a:graphicFrameLocks noGrp="1"/>
          </p:cNvGraphicFramePr>
          <p:nvPr>
            <p:extLst>
              <p:ext uri="{D42A27DB-BD31-4B8C-83A1-F6EECF244321}">
                <p14:modId xmlns:p14="http://schemas.microsoft.com/office/powerpoint/2010/main" val="2819876238"/>
              </p:ext>
            </p:extLst>
          </p:nvPr>
        </p:nvGraphicFramePr>
        <p:xfrm>
          <a:off x="5508104" y="2016812"/>
          <a:ext cx="2592288" cy="4480560"/>
        </p:xfrm>
        <a:graphic>
          <a:graphicData uri="http://schemas.openxmlformats.org/drawingml/2006/table">
            <a:tbl>
              <a:tblPr firstRow="1" bandRow="1">
                <a:tableStyleId>{BC89EF96-8CEA-46FF-86C4-4CE0E7609802}</a:tableStyleId>
              </a:tblPr>
              <a:tblGrid>
                <a:gridCol w="2592288"/>
              </a:tblGrid>
              <a:tr h="3641804">
                <a:tc>
                  <a:txBody>
                    <a:bodyPr/>
                    <a:lstStyle/>
                    <a:p>
                      <a:pPr marL="285750" indent="-285750">
                        <a:buFont typeface="Arial" panose="020B0604020202020204" pitchFamily="34" charset="0"/>
                        <a:buChar char="•"/>
                      </a:pPr>
                      <a:r>
                        <a:rPr lang="es-EC" b="0" dirty="0" smtClean="0"/>
                        <a:t>No</a:t>
                      </a:r>
                      <a:r>
                        <a:rPr lang="es-EC" b="0" baseline="0" dirty="0" smtClean="0"/>
                        <a:t> existe visión de extremo a extremo.</a:t>
                      </a:r>
                    </a:p>
                    <a:p>
                      <a:pPr marL="285750" indent="-285750">
                        <a:buFont typeface="Arial" panose="020B0604020202020204" pitchFamily="34" charset="0"/>
                        <a:buChar char="•"/>
                      </a:pPr>
                      <a:r>
                        <a:rPr lang="es-EC" b="0" baseline="0" dirty="0" smtClean="0"/>
                        <a:t>No se conocen los cuellos de botella.</a:t>
                      </a:r>
                    </a:p>
                    <a:p>
                      <a:pPr marL="285750" indent="-285750" algn="just">
                        <a:buFont typeface="Arial" panose="020B0604020202020204" pitchFamily="34" charset="0"/>
                        <a:buChar char="•"/>
                      </a:pPr>
                      <a:r>
                        <a:rPr lang="es-EC" b="0" baseline="0" dirty="0" smtClean="0"/>
                        <a:t>Existen retrasos en la entrega de aplicaciones.</a:t>
                      </a:r>
                    </a:p>
                    <a:p>
                      <a:pPr marL="285750" indent="-285750" algn="just">
                        <a:buFont typeface="Arial" panose="020B0604020202020204" pitchFamily="34" charset="0"/>
                        <a:buChar char="•"/>
                      </a:pPr>
                      <a:r>
                        <a:rPr lang="es-EC" b="0" baseline="0" dirty="0" smtClean="0"/>
                        <a:t>No se genera toda la documentación necesaria.</a:t>
                      </a:r>
                    </a:p>
                    <a:p>
                      <a:pPr marL="285750" indent="-285750" algn="just">
                        <a:buFont typeface="Arial" panose="020B0604020202020204" pitchFamily="34" charset="0"/>
                        <a:buChar char="•"/>
                      </a:pPr>
                      <a:r>
                        <a:rPr lang="es-EC" b="0" baseline="0" dirty="0" smtClean="0"/>
                        <a:t>Mayor consumo de recursos.</a:t>
                      </a:r>
                    </a:p>
                    <a:p>
                      <a:pPr marL="285750" indent="-285750" algn="just">
                        <a:buFont typeface="Arial" panose="020B0604020202020204" pitchFamily="34" charset="0"/>
                        <a:buChar char="•"/>
                      </a:pPr>
                      <a:r>
                        <a:rPr lang="es-EC" b="0" baseline="0" dirty="0" smtClean="0"/>
                        <a:t>Desconocimiento de asignación de tareas.</a:t>
                      </a:r>
                      <a:endParaRPr lang="es-EC" b="0" dirty="0"/>
                    </a:p>
                  </a:txBody>
                  <a:tcPr/>
                </a:tc>
              </a:tr>
            </a:tbl>
          </a:graphicData>
        </a:graphic>
      </p:graphicFrame>
    </p:spTree>
    <p:extLst>
      <p:ext uri="{BB962C8B-B14F-4D97-AF65-F5344CB8AC3E}">
        <p14:creationId xmlns:p14="http://schemas.microsoft.com/office/powerpoint/2010/main" val="42418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anim calcmode="lin" valueType="num">
                                      <p:cBhvr additive="base">
                                        <p:cTn id="18" dur="500" fill="hold"/>
                                        <p:tgtEl>
                                          <p:spTgt spid="2052"/>
                                        </p:tgtEl>
                                        <p:attrNameLst>
                                          <p:attrName>ppt_x</p:attrName>
                                        </p:attrNameLst>
                                      </p:cBhvr>
                                      <p:tavLst>
                                        <p:tav tm="0">
                                          <p:val>
                                            <p:strVal val="#ppt_x"/>
                                          </p:val>
                                        </p:tav>
                                        <p:tav tm="100000">
                                          <p:val>
                                            <p:strVal val="#ppt_x"/>
                                          </p:val>
                                        </p:tav>
                                      </p:tavLst>
                                    </p:anim>
                                    <p:anim calcmode="lin" valueType="num">
                                      <p:cBhvr additive="base">
                                        <p:cTn id="19"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42094244"/>
              </p:ext>
            </p:extLst>
          </p:nvPr>
        </p:nvGraphicFramePr>
        <p:xfrm>
          <a:off x="323528" y="836712"/>
          <a:ext cx="8352928" cy="5531613"/>
        </p:xfrm>
        <a:graphic>
          <a:graphicData uri="http://schemas.openxmlformats.org/drawingml/2006/table">
            <a:tbl>
              <a:tblPr firstRow="1" firstCol="1" bandRow="1">
                <a:tableStyleId>{5C22544A-7EE6-4342-B048-85BDC9FD1C3A}</a:tableStyleId>
              </a:tblPr>
              <a:tblGrid>
                <a:gridCol w="3127342"/>
                <a:gridCol w="5225586"/>
              </a:tblGrid>
              <a:tr h="32429">
                <a:tc>
                  <a:txBody>
                    <a:bodyPr/>
                    <a:lstStyle/>
                    <a:p>
                      <a:pPr marL="457200" algn="ctr">
                        <a:lnSpc>
                          <a:spcPct val="150000"/>
                        </a:lnSpc>
                        <a:spcAft>
                          <a:spcPts val="0"/>
                        </a:spcAft>
                      </a:pPr>
                      <a:r>
                        <a:rPr lang="es-EC" sz="800" dirty="0">
                          <a:effectLst/>
                        </a:rPr>
                        <a:t>Rol</a:t>
                      </a:r>
                      <a:endParaRPr lang="es-EC" sz="800" dirty="0">
                        <a:effectLst/>
                        <a:latin typeface="Calibri"/>
                        <a:ea typeface="Times New Roman"/>
                        <a:cs typeface="Times New Roman"/>
                      </a:endParaRPr>
                    </a:p>
                  </a:txBody>
                  <a:tcPr marL="12962" marR="12962" marT="0" marB="0"/>
                </a:tc>
                <a:tc>
                  <a:txBody>
                    <a:bodyPr/>
                    <a:lstStyle/>
                    <a:p>
                      <a:pPr marL="180340" indent="-180340" algn="ctr">
                        <a:lnSpc>
                          <a:spcPct val="150000"/>
                        </a:lnSpc>
                        <a:spcAft>
                          <a:spcPts val="0"/>
                        </a:spcAft>
                      </a:pPr>
                      <a:r>
                        <a:rPr lang="es-EC" sz="800">
                          <a:effectLst/>
                        </a:rPr>
                        <a:t>Tareas</a:t>
                      </a:r>
                      <a:endParaRPr lang="es-EC" sz="800">
                        <a:effectLst/>
                        <a:latin typeface="Calibri"/>
                        <a:ea typeface="Times New Roman"/>
                        <a:cs typeface="Times New Roman"/>
                      </a:endParaRPr>
                    </a:p>
                  </a:txBody>
                  <a:tcPr marL="12962" marR="12962" marT="0" marB="0"/>
                </a:tc>
              </a:tr>
              <a:tr h="943332">
                <a:tc>
                  <a:txBody>
                    <a:bodyPr/>
                    <a:lstStyle/>
                    <a:p>
                      <a:pPr marL="457200" algn="l">
                        <a:lnSpc>
                          <a:spcPct val="150000"/>
                        </a:lnSpc>
                        <a:spcAft>
                          <a:spcPts val="0"/>
                        </a:spcAft>
                      </a:pPr>
                      <a:r>
                        <a:rPr lang="es-EC" sz="800" dirty="0">
                          <a:effectLst/>
                        </a:rPr>
                        <a:t>Usuario requirente</a:t>
                      </a:r>
                      <a:endParaRPr lang="es-EC" sz="800" dirty="0">
                        <a:effectLst/>
                        <a:latin typeface="Calibri"/>
                        <a:ea typeface="Times New Roman"/>
                        <a:cs typeface="Times New Roman"/>
                      </a:endParaRPr>
                    </a:p>
                  </a:txBody>
                  <a:tcPr marL="12962" marR="12962" marT="0" marB="0" anchor="ctr"/>
                </a:tc>
                <a:tc>
                  <a:txBody>
                    <a:bodyPr/>
                    <a:lstStyle/>
                    <a:p>
                      <a:pPr marL="457200" algn="l">
                        <a:lnSpc>
                          <a:spcPct val="150000"/>
                        </a:lnSpc>
                        <a:spcAft>
                          <a:spcPts val="0"/>
                        </a:spcAft>
                      </a:pPr>
                      <a:r>
                        <a:rPr lang="es-EC" sz="800" dirty="0">
                          <a:effectLst/>
                        </a:rPr>
                        <a:t>-    Registrar requerimiento</a:t>
                      </a:r>
                    </a:p>
                    <a:p>
                      <a:pPr marL="457200" algn="l">
                        <a:lnSpc>
                          <a:spcPct val="150000"/>
                        </a:lnSpc>
                        <a:spcAft>
                          <a:spcPts val="0"/>
                        </a:spcAft>
                      </a:pPr>
                      <a:r>
                        <a:rPr lang="es-EC" sz="800" dirty="0">
                          <a:effectLst/>
                        </a:rPr>
                        <a:t>- Elaborar el plan de    pruebas</a:t>
                      </a:r>
                    </a:p>
                    <a:p>
                      <a:pPr marL="457200" algn="l">
                        <a:lnSpc>
                          <a:spcPct val="150000"/>
                        </a:lnSpc>
                        <a:spcAft>
                          <a:spcPts val="0"/>
                        </a:spcAft>
                      </a:pPr>
                      <a:r>
                        <a:rPr lang="es-EC" sz="800" dirty="0">
                          <a:effectLst/>
                        </a:rPr>
                        <a:t>-    Realizar las pruebas</a:t>
                      </a:r>
                      <a:endParaRPr lang="es-EC" sz="800" dirty="0">
                        <a:effectLst/>
                        <a:latin typeface="Calibri"/>
                        <a:ea typeface="Times New Roman"/>
                        <a:cs typeface="Times New Roman"/>
                      </a:endParaRPr>
                    </a:p>
                  </a:txBody>
                  <a:tcPr marL="12962" marR="12962" marT="0" marB="0" anchor="ctr"/>
                </a:tc>
              </a:tr>
              <a:tr h="162274">
                <a:tc>
                  <a:txBody>
                    <a:bodyPr/>
                    <a:lstStyle/>
                    <a:p>
                      <a:pPr marL="457200" algn="l">
                        <a:lnSpc>
                          <a:spcPct val="150000"/>
                        </a:lnSpc>
                        <a:spcAft>
                          <a:spcPts val="0"/>
                        </a:spcAft>
                      </a:pPr>
                      <a:r>
                        <a:rPr lang="es-EC" sz="800">
                          <a:effectLst/>
                        </a:rPr>
                        <a:t>Coordinador de sistemas de información</a:t>
                      </a:r>
                      <a:endParaRPr lang="es-EC" sz="800">
                        <a:effectLst/>
                        <a:latin typeface="Calibri"/>
                        <a:ea typeface="Times New Roman"/>
                        <a:cs typeface="Times New Roman"/>
                      </a:endParaRPr>
                    </a:p>
                  </a:txBody>
                  <a:tcPr marL="12962" marR="12962" marT="0" marB="0" anchor="ctr"/>
                </a:tc>
                <a:tc>
                  <a:txBody>
                    <a:bodyPr/>
                    <a:lstStyle/>
                    <a:p>
                      <a:pPr marL="457200" algn="l">
                        <a:lnSpc>
                          <a:spcPct val="150000"/>
                        </a:lnSpc>
                        <a:spcAft>
                          <a:spcPts val="0"/>
                        </a:spcAft>
                      </a:pPr>
                      <a:r>
                        <a:rPr lang="es-EC" sz="800" dirty="0">
                          <a:effectLst/>
                        </a:rPr>
                        <a:t>-  Analizar el requerimiento del usuario</a:t>
                      </a:r>
                      <a:endParaRPr lang="es-EC" sz="800" dirty="0">
                        <a:effectLst/>
                        <a:latin typeface="Calibri"/>
                        <a:ea typeface="Times New Roman"/>
                        <a:cs typeface="Times New Roman"/>
                      </a:endParaRPr>
                    </a:p>
                  </a:txBody>
                  <a:tcPr marL="12962" marR="12962" marT="0" marB="0" anchor="ctr"/>
                </a:tc>
              </a:tr>
              <a:tr h="202954">
                <a:tc>
                  <a:txBody>
                    <a:bodyPr/>
                    <a:lstStyle/>
                    <a:p>
                      <a:pPr marL="457200" algn="l">
                        <a:lnSpc>
                          <a:spcPct val="150000"/>
                        </a:lnSpc>
                        <a:spcAft>
                          <a:spcPts val="0"/>
                        </a:spcAft>
                      </a:pPr>
                      <a:r>
                        <a:rPr lang="es-EC" sz="800">
                          <a:effectLst/>
                        </a:rPr>
                        <a:t>Grupo de trabajo</a:t>
                      </a:r>
                      <a:endParaRPr lang="es-EC" sz="800">
                        <a:effectLst/>
                        <a:latin typeface="Calibri"/>
                        <a:ea typeface="Times New Roman"/>
                        <a:cs typeface="Times New Roman"/>
                      </a:endParaRPr>
                    </a:p>
                  </a:txBody>
                  <a:tcPr marL="12962" marR="12962" marT="0" marB="0" anchor="ctr"/>
                </a:tc>
                <a:tc>
                  <a:txBody>
                    <a:bodyPr/>
                    <a:lstStyle/>
                    <a:p>
                      <a:pPr marL="457200" algn="l">
                        <a:lnSpc>
                          <a:spcPct val="150000"/>
                        </a:lnSpc>
                        <a:spcAft>
                          <a:spcPts val="0"/>
                        </a:spcAft>
                      </a:pPr>
                      <a:r>
                        <a:rPr lang="es-EC" sz="800" dirty="0">
                          <a:effectLst/>
                        </a:rPr>
                        <a:t>- Realizar el análisis de factibilidad del sistema</a:t>
                      </a:r>
                      <a:endParaRPr lang="es-EC" sz="800" dirty="0">
                        <a:effectLst/>
                        <a:latin typeface="Calibri"/>
                        <a:ea typeface="Times New Roman"/>
                        <a:cs typeface="Times New Roman"/>
                      </a:endParaRPr>
                    </a:p>
                  </a:txBody>
                  <a:tcPr marL="12962" marR="12962" marT="0" marB="0" anchor="ctr"/>
                </a:tc>
              </a:tr>
              <a:tr h="727727">
                <a:tc>
                  <a:txBody>
                    <a:bodyPr/>
                    <a:lstStyle/>
                    <a:p>
                      <a:pPr marL="457200" algn="l">
                        <a:lnSpc>
                          <a:spcPct val="150000"/>
                        </a:lnSpc>
                        <a:spcAft>
                          <a:spcPts val="0"/>
                        </a:spcAft>
                      </a:pPr>
                      <a:r>
                        <a:rPr lang="es-EC" sz="800">
                          <a:effectLst/>
                        </a:rPr>
                        <a:t>Analista de sistemas</a:t>
                      </a:r>
                      <a:endParaRPr lang="es-EC" sz="800">
                        <a:effectLst/>
                        <a:latin typeface="Calibri"/>
                        <a:ea typeface="Times New Roman"/>
                        <a:cs typeface="Times New Roman"/>
                      </a:endParaRPr>
                    </a:p>
                  </a:txBody>
                  <a:tcPr marL="12962" marR="12962" marT="0" marB="0" anchor="ctr"/>
                </a:tc>
                <a:tc>
                  <a:txBody>
                    <a:bodyPr/>
                    <a:lstStyle/>
                    <a:p>
                      <a:pPr marL="457200" algn="l">
                        <a:lnSpc>
                          <a:spcPct val="150000"/>
                        </a:lnSpc>
                        <a:spcAft>
                          <a:spcPts val="0"/>
                        </a:spcAft>
                      </a:pPr>
                      <a:r>
                        <a:rPr lang="es-EC" sz="800" dirty="0">
                          <a:effectLst/>
                        </a:rPr>
                        <a:t>- Elaborar el requerimiento técnico con el usuario</a:t>
                      </a:r>
                    </a:p>
                    <a:p>
                      <a:pPr marL="457200" algn="l">
                        <a:lnSpc>
                          <a:spcPct val="150000"/>
                        </a:lnSpc>
                        <a:spcAft>
                          <a:spcPts val="0"/>
                        </a:spcAft>
                      </a:pPr>
                      <a:r>
                        <a:rPr lang="es-EC" sz="800" dirty="0">
                          <a:effectLst/>
                        </a:rPr>
                        <a:t>- Adquirir sistemas externos requeridos</a:t>
                      </a:r>
                      <a:endParaRPr lang="es-EC" sz="800" dirty="0">
                        <a:effectLst/>
                        <a:latin typeface="Calibri"/>
                        <a:ea typeface="Times New Roman"/>
                        <a:cs typeface="Times New Roman"/>
                      </a:endParaRPr>
                    </a:p>
                  </a:txBody>
                  <a:tcPr marL="12962" marR="12962" marT="0" marB="0" anchor="ctr"/>
                </a:tc>
              </a:tr>
              <a:tr h="463307">
                <a:tc>
                  <a:txBody>
                    <a:bodyPr/>
                    <a:lstStyle/>
                    <a:p>
                      <a:pPr marL="457200" algn="l">
                        <a:lnSpc>
                          <a:spcPct val="150000"/>
                        </a:lnSpc>
                        <a:spcAft>
                          <a:spcPts val="0"/>
                        </a:spcAft>
                      </a:pPr>
                      <a:r>
                        <a:rPr lang="es-EC" sz="800">
                          <a:effectLst/>
                        </a:rPr>
                        <a:t>Jefe de desarrollo</a:t>
                      </a:r>
                      <a:endParaRPr lang="es-EC" sz="800">
                        <a:effectLst/>
                        <a:latin typeface="Calibri"/>
                        <a:ea typeface="Times New Roman"/>
                        <a:cs typeface="Times New Roman"/>
                      </a:endParaRPr>
                    </a:p>
                  </a:txBody>
                  <a:tcPr marL="12962" marR="12962" marT="0" marB="0" anchor="ctr"/>
                </a:tc>
                <a:tc>
                  <a:txBody>
                    <a:bodyPr/>
                    <a:lstStyle/>
                    <a:p>
                      <a:pPr marL="457200" algn="l">
                        <a:lnSpc>
                          <a:spcPct val="150000"/>
                        </a:lnSpc>
                        <a:spcAft>
                          <a:spcPts val="0"/>
                        </a:spcAft>
                      </a:pPr>
                      <a:r>
                        <a:rPr lang="es-EC" sz="800" dirty="0">
                          <a:effectLst/>
                        </a:rPr>
                        <a:t>- Elaborar cronograma de desarrollo.</a:t>
                      </a:r>
                    </a:p>
                    <a:p>
                      <a:pPr marL="457200" algn="l">
                        <a:lnSpc>
                          <a:spcPct val="150000"/>
                        </a:lnSpc>
                        <a:spcAft>
                          <a:spcPts val="0"/>
                        </a:spcAft>
                      </a:pPr>
                      <a:r>
                        <a:rPr lang="es-EC" sz="800" dirty="0">
                          <a:effectLst/>
                        </a:rPr>
                        <a:t>- Asignar responsables de desarrollo.</a:t>
                      </a:r>
                    </a:p>
                    <a:p>
                      <a:pPr marL="457200" algn="l">
                        <a:lnSpc>
                          <a:spcPct val="150000"/>
                        </a:lnSpc>
                        <a:spcAft>
                          <a:spcPts val="0"/>
                        </a:spcAft>
                      </a:pPr>
                      <a:r>
                        <a:rPr lang="es-EC" sz="800" dirty="0">
                          <a:effectLst/>
                        </a:rPr>
                        <a:t>- Revisar para aprobación o modificación.</a:t>
                      </a:r>
                      <a:endParaRPr lang="es-EC" sz="800" dirty="0">
                        <a:effectLst/>
                        <a:latin typeface="Calibri"/>
                        <a:ea typeface="Times New Roman"/>
                        <a:cs typeface="Times New Roman"/>
                      </a:endParaRPr>
                    </a:p>
                  </a:txBody>
                  <a:tcPr marL="12962" marR="12962" marT="0" marB="0" anchor="ctr"/>
                </a:tc>
              </a:tr>
              <a:tr h="353471">
                <a:tc>
                  <a:txBody>
                    <a:bodyPr/>
                    <a:lstStyle/>
                    <a:p>
                      <a:pPr marL="457200" algn="l">
                        <a:lnSpc>
                          <a:spcPct val="150000"/>
                        </a:lnSpc>
                        <a:spcAft>
                          <a:spcPts val="0"/>
                        </a:spcAft>
                      </a:pPr>
                      <a:r>
                        <a:rPr lang="es-EC" sz="800">
                          <a:effectLst/>
                        </a:rPr>
                        <a:t>Comité de TI</a:t>
                      </a:r>
                      <a:endParaRPr lang="es-EC" sz="800">
                        <a:effectLst/>
                        <a:latin typeface="Calibri"/>
                        <a:ea typeface="Times New Roman"/>
                        <a:cs typeface="Times New Roman"/>
                      </a:endParaRPr>
                    </a:p>
                  </a:txBody>
                  <a:tcPr marL="12962" marR="12962" marT="0" marB="0" anchor="ctr"/>
                </a:tc>
                <a:tc>
                  <a:txBody>
                    <a:bodyPr/>
                    <a:lstStyle/>
                    <a:p>
                      <a:pPr marL="457200" algn="l">
                        <a:lnSpc>
                          <a:spcPct val="150000"/>
                        </a:lnSpc>
                        <a:spcAft>
                          <a:spcPts val="0"/>
                        </a:spcAft>
                      </a:pPr>
                      <a:r>
                        <a:rPr lang="es-EC" sz="800" dirty="0">
                          <a:effectLst/>
                        </a:rPr>
                        <a:t>- Realizar el levantamiento de requerimientos.</a:t>
                      </a:r>
                    </a:p>
                    <a:p>
                      <a:pPr marL="457200" algn="l">
                        <a:lnSpc>
                          <a:spcPct val="150000"/>
                        </a:lnSpc>
                        <a:spcAft>
                          <a:spcPts val="0"/>
                        </a:spcAft>
                      </a:pPr>
                      <a:r>
                        <a:rPr lang="es-EC" sz="800" dirty="0">
                          <a:effectLst/>
                        </a:rPr>
                        <a:t>- Definir estrategias para el desarrollo.</a:t>
                      </a:r>
                      <a:endParaRPr lang="es-EC" sz="800" dirty="0">
                        <a:effectLst/>
                        <a:latin typeface="Calibri"/>
                        <a:ea typeface="Times New Roman"/>
                        <a:cs typeface="Times New Roman"/>
                      </a:endParaRPr>
                    </a:p>
                  </a:txBody>
                  <a:tcPr marL="12962" marR="12962" marT="0" marB="0" anchor="ctr"/>
                </a:tc>
              </a:tr>
              <a:tr h="1582010">
                <a:tc>
                  <a:txBody>
                    <a:bodyPr/>
                    <a:lstStyle/>
                    <a:p>
                      <a:pPr marL="457200" algn="l">
                        <a:lnSpc>
                          <a:spcPct val="150000"/>
                        </a:lnSpc>
                        <a:spcAft>
                          <a:spcPts val="0"/>
                        </a:spcAft>
                      </a:pPr>
                      <a:r>
                        <a:rPr lang="es-EC" sz="800">
                          <a:effectLst/>
                        </a:rPr>
                        <a:t>Analista de desarrollo</a:t>
                      </a:r>
                      <a:endParaRPr lang="es-EC" sz="800">
                        <a:effectLst/>
                        <a:latin typeface="Calibri"/>
                        <a:ea typeface="Times New Roman"/>
                        <a:cs typeface="Times New Roman"/>
                      </a:endParaRPr>
                    </a:p>
                  </a:txBody>
                  <a:tcPr marL="12962" marR="12962" marT="0" marB="0" anchor="ctr"/>
                </a:tc>
                <a:tc>
                  <a:txBody>
                    <a:bodyPr/>
                    <a:lstStyle/>
                    <a:p>
                      <a:pPr marL="457200" algn="l">
                        <a:lnSpc>
                          <a:spcPct val="150000"/>
                        </a:lnSpc>
                        <a:spcAft>
                          <a:spcPts val="0"/>
                        </a:spcAft>
                      </a:pPr>
                      <a:r>
                        <a:rPr lang="es-EC" sz="800" dirty="0">
                          <a:effectLst/>
                        </a:rPr>
                        <a:t>- Diseñar el sistema a desarrollar.</a:t>
                      </a:r>
                    </a:p>
                    <a:p>
                      <a:pPr marL="457200" algn="l">
                        <a:lnSpc>
                          <a:spcPct val="150000"/>
                        </a:lnSpc>
                        <a:spcAft>
                          <a:spcPts val="0"/>
                        </a:spcAft>
                      </a:pPr>
                      <a:r>
                        <a:rPr lang="es-EC" sz="800" dirty="0">
                          <a:effectLst/>
                        </a:rPr>
                        <a:t>- Codificar el sistema requerido.</a:t>
                      </a:r>
                    </a:p>
                    <a:p>
                      <a:pPr marL="457200" algn="l">
                        <a:lnSpc>
                          <a:spcPct val="150000"/>
                        </a:lnSpc>
                        <a:spcAft>
                          <a:spcPts val="0"/>
                        </a:spcAft>
                      </a:pPr>
                      <a:r>
                        <a:rPr lang="es-EC" sz="800" dirty="0">
                          <a:effectLst/>
                        </a:rPr>
                        <a:t>- Elaborar plan de pruebas y migración.</a:t>
                      </a:r>
                    </a:p>
                    <a:p>
                      <a:pPr marL="457200" algn="l">
                        <a:lnSpc>
                          <a:spcPct val="150000"/>
                        </a:lnSpc>
                        <a:spcAft>
                          <a:spcPts val="0"/>
                        </a:spcAft>
                      </a:pPr>
                      <a:r>
                        <a:rPr lang="es-EC" sz="800" dirty="0">
                          <a:effectLst/>
                        </a:rPr>
                        <a:t>- Validar el desarrollo del sistema.</a:t>
                      </a:r>
                    </a:p>
                    <a:p>
                      <a:pPr marL="457200" algn="l">
                        <a:lnSpc>
                          <a:spcPct val="150000"/>
                        </a:lnSpc>
                        <a:spcAft>
                          <a:spcPts val="0"/>
                        </a:spcAft>
                      </a:pPr>
                      <a:r>
                        <a:rPr lang="es-EC" sz="800" dirty="0">
                          <a:effectLst/>
                        </a:rPr>
                        <a:t>- Realizar pruebas al sistema.</a:t>
                      </a:r>
                    </a:p>
                    <a:p>
                      <a:pPr marL="457200" algn="l">
                        <a:lnSpc>
                          <a:spcPct val="150000"/>
                        </a:lnSpc>
                        <a:spcAft>
                          <a:spcPts val="0"/>
                        </a:spcAft>
                      </a:pPr>
                      <a:r>
                        <a:rPr lang="es-EC" sz="800" dirty="0">
                          <a:effectLst/>
                        </a:rPr>
                        <a:t>- Elaborar o modificar manuales.</a:t>
                      </a:r>
                    </a:p>
                    <a:p>
                      <a:pPr marL="457200" algn="l">
                        <a:lnSpc>
                          <a:spcPct val="150000"/>
                        </a:lnSpc>
                        <a:spcAft>
                          <a:spcPts val="0"/>
                        </a:spcAft>
                      </a:pPr>
                      <a:r>
                        <a:rPr lang="es-EC" sz="800" dirty="0">
                          <a:effectLst/>
                        </a:rPr>
                        <a:t>- Realizar requerimiento e informe.</a:t>
                      </a:r>
                    </a:p>
                    <a:p>
                      <a:pPr marL="457200" algn="l">
                        <a:lnSpc>
                          <a:spcPct val="150000"/>
                        </a:lnSpc>
                        <a:spcAft>
                          <a:spcPts val="0"/>
                        </a:spcAft>
                      </a:pPr>
                      <a:r>
                        <a:rPr lang="es-EC" sz="800" dirty="0">
                          <a:effectLst/>
                        </a:rPr>
                        <a:t>- Revisar informe de control de calidad.</a:t>
                      </a:r>
                    </a:p>
                    <a:p>
                      <a:pPr marL="457200" algn="l">
                        <a:lnSpc>
                          <a:spcPct val="150000"/>
                        </a:lnSpc>
                        <a:spcAft>
                          <a:spcPts val="0"/>
                        </a:spcAft>
                      </a:pPr>
                      <a:r>
                        <a:rPr lang="es-EC" sz="800" dirty="0">
                          <a:effectLst/>
                        </a:rPr>
                        <a:t>- Elaborar requerimiento y enviar información.</a:t>
                      </a:r>
                    </a:p>
                    <a:p>
                      <a:pPr marL="457200" algn="l">
                        <a:lnSpc>
                          <a:spcPct val="150000"/>
                        </a:lnSpc>
                        <a:spcAft>
                          <a:spcPts val="0"/>
                        </a:spcAft>
                      </a:pPr>
                      <a:r>
                        <a:rPr lang="es-EC" sz="800" dirty="0">
                          <a:effectLst/>
                        </a:rPr>
                        <a:t>- Elaborar plan de capacitación.</a:t>
                      </a:r>
                    </a:p>
                    <a:p>
                      <a:pPr marL="457200" algn="l">
                        <a:lnSpc>
                          <a:spcPct val="150000"/>
                        </a:lnSpc>
                        <a:spcAft>
                          <a:spcPts val="0"/>
                        </a:spcAft>
                      </a:pPr>
                      <a:r>
                        <a:rPr lang="es-EC" sz="800" dirty="0">
                          <a:effectLst/>
                        </a:rPr>
                        <a:t>- Capacitar al usuario interno.</a:t>
                      </a:r>
                      <a:endParaRPr lang="es-EC" sz="800" dirty="0">
                        <a:effectLst/>
                        <a:latin typeface="Calibri"/>
                        <a:ea typeface="Times New Roman"/>
                        <a:cs typeface="Times New Roman"/>
                      </a:endParaRPr>
                    </a:p>
                  </a:txBody>
                  <a:tcPr marL="12962" marR="12962" marT="0" marB="0" anchor="ctr"/>
                </a:tc>
              </a:tr>
              <a:tr h="257640">
                <a:tc>
                  <a:txBody>
                    <a:bodyPr/>
                    <a:lstStyle/>
                    <a:p>
                      <a:pPr marL="457200" algn="l">
                        <a:lnSpc>
                          <a:spcPct val="150000"/>
                        </a:lnSpc>
                        <a:spcAft>
                          <a:spcPts val="0"/>
                        </a:spcAft>
                      </a:pPr>
                      <a:r>
                        <a:rPr lang="es-EC" sz="800">
                          <a:effectLst/>
                        </a:rPr>
                        <a:t>Analista de base de datos</a:t>
                      </a:r>
                      <a:endParaRPr lang="es-EC" sz="800">
                        <a:effectLst/>
                        <a:latin typeface="Calibri"/>
                        <a:ea typeface="Times New Roman"/>
                        <a:cs typeface="Times New Roman"/>
                      </a:endParaRPr>
                    </a:p>
                  </a:txBody>
                  <a:tcPr marL="12962" marR="12962" marT="0" marB="0" anchor="ctr"/>
                </a:tc>
                <a:tc>
                  <a:txBody>
                    <a:bodyPr/>
                    <a:lstStyle/>
                    <a:p>
                      <a:pPr marL="457200" algn="l">
                        <a:lnSpc>
                          <a:spcPct val="150000"/>
                        </a:lnSpc>
                        <a:spcAft>
                          <a:spcPts val="0"/>
                        </a:spcAft>
                      </a:pPr>
                      <a:r>
                        <a:rPr lang="es-EC" sz="800" dirty="0">
                          <a:effectLst/>
                        </a:rPr>
                        <a:t>- Actualizar la base de datos.</a:t>
                      </a:r>
                    </a:p>
                    <a:p>
                      <a:pPr marL="457200" algn="l">
                        <a:lnSpc>
                          <a:spcPct val="150000"/>
                        </a:lnSpc>
                        <a:spcAft>
                          <a:spcPts val="0"/>
                        </a:spcAft>
                      </a:pPr>
                      <a:r>
                        <a:rPr lang="es-EC" sz="800" dirty="0">
                          <a:effectLst/>
                        </a:rPr>
                        <a:t>- Cargar el esquema de la app.</a:t>
                      </a:r>
                      <a:endParaRPr lang="es-EC" sz="800" dirty="0">
                        <a:effectLst/>
                        <a:latin typeface="Calibri"/>
                        <a:ea typeface="Times New Roman"/>
                        <a:cs typeface="Times New Roman"/>
                      </a:endParaRPr>
                    </a:p>
                  </a:txBody>
                  <a:tcPr marL="12962" marR="12962" marT="0" marB="0" anchor="ctr"/>
                </a:tc>
              </a:tr>
            </a:tbl>
          </a:graphicData>
        </a:graphic>
      </p:graphicFrame>
      <p:sp>
        <p:nvSpPr>
          <p:cNvPr id="2" name="1 Título"/>
          <p:cNvSpPr>
            <a:spLocks noGrp="1"/>
          </p:cNvSpPr>
          <p:nvPr>
            <p:ph type="title"/>
          </p:nvPr>
        </p:nvSpPr>
        <p:spPr>
          <a:xfrm>
            <a:off x="467544" y="-171400"/>
            <a:ext cx="7467600" cy="1143000"/>
          </a:xfrm>
        </p:spPr>
        <p:txBody>
          <a:bodyPr/>
          <a:lstStyle/>
          <a:p>
            <a:r>
              <a:rPr lang="es-EC" b="1" u="sng" dirty="0" smtClean="0"/>
              <a:t>Roles y tareas</a:t>
            </a:r>
            <a:endParaRPr lang="es-EC" b="1" u="sng" dirty="0"/>
          </a:p>
        </p:txBody>
      </p:sp>
    </p:spTree>
    <p:extLst>
      <p:ext uri="{BB962C8B-B14F-4D97-AF65-F5344CB8AC3E}">
        <p14:creationId xmlns:p14="http://schemas.microsoft.com/office/powerpoint/2010/main" val="257371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164" y="-171400"/>
            <a:ext cx="7467600" cy="1143000"/>
          </a:xfrm>
        </p:spPr>
        <p:txBody>
          <a:bodyPr>
            <a:normAutofit/>
          </a:bodyPr>
          <a:lstStyle/>
          <a:p>
            <a:r>
              <a:rPr lang="es-EC" sz="2800" b="1" u="sng" dirty="0" smtClean="0"/>
              <a:t>Diseño del proceso en </a:t>
            </a:r>
            <a:r>
              <a:rPr lang="es-EC" sz="2800" b="1" u="sng" dirty="0" err="1" smtClean="0"/>
              <a:t>bonitasoft</a:t>
            </a:r>
            <a:endParaRPr lang="es-EC" sz="2800" b="1" u="sng" dirty="0"/>
          </a:p>
        </p:txBody>
      </p:sp>
      <p:pic>
        <p:nvPicPr>
          <p:cNvPr id="4" name="3 Imagen"/>
          <p:cNvPicPr/>
          <p:nvPr/>
        </p:nvPicPr>
        <p:blipFill rotWithShape="1">
          <a:blip r:embed="rId2"/>
          <a:srcRect l="2546" t="18491" r="55840" b="27885"/>
          <a:stretch/>
        </p:blipFill>
        <p:spPr bwMode="auto">
          <a:xfrm>
            <a:off x="588988" y="908720"/>
            <a:ext cx="7416824" cy="53285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6360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92696"/>
            <a:ext cx="7467600" cy="1440160"/>
          </a:xfrm>
        </p:spPr>
        <p:txBody>
          <a:bodyPr>
            <a:normAutofit fontScale="77500" lnSpcReduction="20000"/>
          </a:bodyPr>
          <a:lstStyle/>
          <a:p>
            <a:pPr algn="just"/>
            <a:r>
              <a:rPr lang="es-EC" dirty="0"/>
              <a:t>El proceso cuenta con 8 sendas, cada una representa a los roles del proceso y dentro de éstas se encuentran las tareas que realizan respectivamente, como se puede observar en la siguiente figura:</a:t>
            </a:r>
          </a:p>
          <a:p>
            <a:endParaRPr lang="es-EC" dirty="0"/>
          </a:p>
        </p:txBody>
      </p:sp>
      <p:pic>
        <p:nvPicPr>
          <p:cNvPr id="4" name="3 Imagen"/>
          <p:cNvPicPr/>
          <p:nvPr/>
        </p:nvPicPr>
        <p:blipFill rotWithShape="1">
          <a:blip r:embed="rId2"/>
          <a:srcRect l="3906" t="22054" r="8500" b="18731"/>
          <a:stretch/>
        </p:blipFill>
        <p:spPr bwMode="auto">
          <a:xfrm>
            <a:off x="1547664" y="2636912"/>
            <a:ext cx="5893643" cy="31264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308491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944" y="692696"/>
            <a:ext cx="6468173"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843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circle(in)">
                                      <p:cBhvr>
                                        <p:cTn id="7" dur="2000"/>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43408"/>
            <a:ext cx="7467600" cy="1143000"/>
          </a:xfrm>
        </p:spPr>
        <p:txBody>
          <a:bodyPr>
            <a:normAutofit/>
          </a:bodyPr>
          <a:lstStyle/>
          <a:p>
            <a:r>
              <a:rPr lang="es-EC" sz="4400" b="1" u="sng" dirty="0" smtClean="0"/>
              <a:t>formularios</a:t>
            </a:r>
            <a:endParaRPr lang="es-EC" sz="4400" b="1" u="sng"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96752"/>
            <a:ext cx="6696744" cy="4104456"/>
          </a:xfrm>
          <a:prstGeom prst="rect">
            <a:avLst/>
          </a:prstGeom>
          <a:noFill/>
          <a:ln>
            <a:noFill/>
          </a:ln>
        </p:spPr>
      </p:pic>
    </p:spTree>
    <p:extLst>
      <p:ext uri="{BB962C8B-B14F-4D97-AF65-F5344CB8AC3E}">
        <p14:creationId xmlns:p14="http://schemas.microsoft.com/office/powerpoint/2010/main" val="19268215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71400"/>
            <a:ext cx="7467600" cy="1143000"/>
          </a:xfrm>
        </p:spPr>
        <p:txBody>
          <a:bodyPr>
            <a:normAutofit/>
          </a:bodyPr>
          <a:lstStyle/>
          <a:p>
            <a:r>
              <a:rPr lang="es-EC" sz="4400" b="1" u="sng" dirty="0" smtClean="0"/>
              <a:t>Conector </a:t>
            </a:r>
            <a:r>
              <a:rPr lang="es-EC" sz="4400" b="1" u="sng" dirty="0" err="1" smtClean="0"/>
              <a:t>alfresco</a:t>
            </a:r>
            <a:endParaRPr lang="es-EC" sz="4400" b="1" u="sng" dirty="0"/>
          </a:p>
        </p:txBody>
      </p:sp>
      <p:pic>
        <p:nvPicPr>
          <p:cNvPr id="4" name="3 Imagen"/>
          <p:cNvPicPr/>
          <p:nvPr/>
        </p:nvPicPr>
        <p:blipFill rotWithShape="1">
          <a:blip r:embed="rId2"/>
          <a:srcRect t="3716" r="3129" b="17230"/>
          <a:stretch/>
        </p:blipFill>
        <p:spPr bwMode="auto">
          <a:xfrm>
            <a:off x="949276" y="1327572"/>
            <a:ext cx="6696744" cy="41044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78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700808"/>
            <a:ext cx="8536646"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hlinkClick r:id="rId2" action="ppaction://hlinkfile"/>
              </a:rPr>
              <a:t>Video de la ejecución del proceso</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79495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836712"/>
            <a:ext cx="7467600" cy="4873752"/>
          </a:xfrm>
        </p:spPr>
        <p:txBody>
          <a:bodyPr>
            <a:normAutofit fontScale="25000" lnSpcReduction="20000"/>
          </a:bodyPr>
          <a:lstStyle/>
          <a:p>
            <a:pPr algn="just"/>
            <a:r>
              <a:rPr lang="es-ES_tradnl" sz="7200" dirty="0"/>
              <a:t>Después de haber sido implementado y ejecutado el proceso de Desarrollo de Soluciones de Sistemas de Información de la EPMMOP se </a:t>
            </a:r>
            <a:r>
              <a:rPr lang="es-ES_tradnl" sz="7200" dirty="0" smtClean="0"/>
              <a:t>lograron </a:t>
            </a:r>
            <a:r>
              <a:rPr lang="es-ES_tradnl" sz="7200" dirty="0"/>
              <a:t>beneficios tanto para los usuarios requirentes de las aplicaciones como para los desarrolladores, así como también se evidenció menor tiempo de respuesta, mejor administración de recursos, aumento de eficiencia y efectividad del proceso, eliminación de tareas sin valor, colaboradores más productivos y mayor adaptación a los cambios. Es importante determinar que los indicadores con los que cuenta este proceso permitirán hacer un seguimiento del mismo para que en base a los resultados que se obtengan, lograr su optimización asegurando de esta manera su mejora continua.</a:t>
            </a:r>
            <a:endParaRPr lang="es-EC" sz="7200" dirty="0"/>
          </a:p>
          <a:p>
            <a:pPr algn="just"/>
            <a:endParaRPr lang="es-EC" sz="7200" dirty="0"/>
          </a:p>
          <a:p>
            <a:pPr algn="just"/>
            <a:r>
              <a:rPr lang="es-ES_tradnl" sz="7200" dirty="0"/>
              <a:t>La implementación de </a:t>
            </a:r>
            <a:r>
              <a:rPr lang="es-ES_tradnl" sz="7200" dirty="0" err="1"/>
              <a:t>BonitaSoft</a:t>
            </a:r>
            <a:r>
              <a:rPr lang="es-ES_tradnl" sz="7200" dirty="0"/>
              <a:t> permitió la integración de tres pilares fundamentales dentro de una organización como son: los aspectos estratégicos del negocio para asegurar la efectividad productiva de la empresa, los procesos para asegurar su mejoramiento continuo y aumentar su eficiencia, y la tecnología la cual utiliza estándares que permiten una mejor interacción entre los procesos; todo esto le garantiza a la EPMMOP estar acorde con las necesidades actuales y poseer ventajas competitivas, para enfrentar positivamente los retos de la modernización</a:t>
            </a:r>
            <a:r>
              <a:rPr lang="es-ES_tradnl" sz="2600" dirty="0"/>
              <a:t>.</a:t>
            </a:r>
            <a:endParaRPr lang="es-EC" sz="2600" dirty="0"/>
          </a:p>
          <a:p>
            <a:pPr marL="0" indent="0">
              <a:buNone/>
            </a:pPr>
            <a:r>
              <a:rPr lang="es-EC" dirty="0"/>
              <a:t/>
            </a:r>
            <a:br>
              <a:rPr lang="es-EC" dirty="0"/>
            </a:br>
            <a:endParaRPr lang="es-EC" dirty="0"/>
          </a:p>
        </p:txBody>
      </p:sp>
      <p:sp>
        <p:nvSpPr>
          <p:cNvPr id="2" name="1 Título"/>
          <p:cNvSpPr>
            <a:spLocks noGrp="1"/>
          </p:cNvSpPr>
          <p:nvPr>
            <p:ph type="title"/>
          </p:nvPr>
        </p:nvSpPr>
        <p:spPr>
          <a:xfrm>
            <a:off x="467544" y="-171400"/>
            <a:ext cx="7467600" cy="1143000"/>
          </a:xfrm>
        </p:spPr>
        <p:txBody>
          <a:bodyPr>
            <a:normAutofit/>
          </a:bodyPr>
          <a:lstStyle/>
          <a:p>
            <a:r>
              <a:rPr lang="es-EC" sz="4000" b="1" u="sng" dirty="0" smtClean="0"/>
              <a:t>Conclusiones</a:t>
            </a:r>
            <a:endParaRPr lang="es-EC" sz="4000" b="1" u="sng" dirty="0"/>
          </a:p>
        </p:txBody>
      </p:sp>
    </p:spTree>
    <p:extLst>
      <p:ext uri="{BB962C8B-B14F-4D97-AF65-F5344CB8AC3E}">
        <p14:creationId xmlns:p14="http://schemas.microsoft.com/office/powerpoint/2010/main" val="388778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62500" lnSpcReduction="20000"/>
          </a:bodyPr>
          <a:lstStyle/>
          <a:p>
            <a:pPr lvl="0" algn="just"/>
            <a:r>
              <a:rPr lang="es-EC" dirty="0"/>
              <a:t>La tecnología cambia constantemente y por ende todo el software que encontramos actualmente también ha cambiado, buscando mejorar sus características de acuerdo a las necesidades de los usuarios para superar a la competencia, es por esto que, los resultados de esta investigación sobre las plataformas BPM podrán variar después de algún tiempo y podrá suceder que la que ahora tiene menor puntuación de acuerdo a esta investigación en un futuro obtenga la mayor puntuación, razón por la que se recomienda estar actualizados sobre los cambios de este tipo de tecnología que mejora el rendimiento de los procesos dentro de las organizaciones.</a:t>
            </a:r>
          </a:p>
          <a:p>
            <a:pPr algn="just"/>
            <a:endParaRPr lang="es-EC" dirty="0"/>
          </a:p>
          <a:p>
            <a:pPr lvl="0" algn="just"/>
            <a:r>
              <a:rPr lang="es-EC" dirty="0"/>
              <a:t>Para poder implementar este tipo de metodología empresarial BPM (Business </a:t>
            </a:r>
            <a:r>
              <a:rPr lang="es-EC" dirty="0" err="1"/>
              <a:t>Process</a:t>
            </a:r>
            <a:r>
              <a:rPr lang="es-EC" dirty="0"/>
              <a:t> Management) dentro de toda la EPMMOP es necesario que todos los procesos sean analizados, diseñados y revisados minuciosamente, de tal manera que al momento de modelarlos e implementarlos dentro de la plataforma no se encuentren irregularidades que obliguen a plantear nuevamente el proceso desde el principio. </a:t>
            </a:r>
          </a:p>
          <a:p>
            <a:endParaRPr lang="es-EC" dirty="0"/>
          </a:p>
        </p:txBody>
      </p:sp>
      <p:sp>
        <p:nvSpPr>
          <p:cNvPr id="2" name="1 Título"/>
          <p:cNvSpPr>
            <a:spLocks noGrp="1"/>
          </p:cNvSpPr>
          <p:nvPr>
            <p:ph type="title"/>
          </p:nvPr>
        </p:nvSpPr>
        <p:spPr/>
        <p:txBody>
          <a:bodyPr>
            <a:normAutofit/>
          </a:bodyPr>
          <a:lstStyle/>
          <a:p>
            <a:r>
              <a:rPr lang="es-EC" sz="4400" u="sng" dirty="0"/>
              <a:t>R</a:t>
            </a:r>
            <a:r>
              <a:rPr lang="es-EC" sz="4400" b="1" u="sng" dirty="0" smtClean="0"/>
              <a:t>ecomendaciones</a:t>
            </a:r>
            <a:endParaRPr lang="es-EC" sz="4400" b="1" u="sng" dirty="0"/>
          </a:p>
        </p:txBody>
      </p:sp>
    </p:spTree>
    <p:extLst>
      <p:ext uri="{BB962C8B-B14F-4D97-AF65-F5344CB8AC3E}">
        <p14:creationId xmlns:p14="http://schemas.microsoft.com/office/powerpoint/2010/main" val="177056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0000" lnSpcReduction="20000"/>
          </a:bodyPr>
          <a:lstStyle/>
          <a:p>
            <a:pPr lvl="0" algn="just"/>
            <a:r>
              <a:rPr lang="es-EC" dirty="0"/>
              <a:t>Si dentro de una organización ya se ha decidido administrar los procesos de negocio con una plataforma BPM, es importante que adquieran su licencia y paguen por su mantenimiento, ya que la versión comunitaria no cuenta con todas las características necesarias para poder implementar los procesos y sacar el máximo provecho de este software, así por ejemplo dentro de este caso por contar con la versión comunitaria no se pudo encontrar el conector para la descarga de archivos y esto obligó a crear un nuevo conector independiente de </a:t>
            </a:r>
            <a:r>
              <a:rPr lang="es-EC" dirty="0" err="1"/>
              <a:t>BonitaSoft</a:t>
            </a:r>
            <a:r>
              <a:rPr lang="es-EC" dirty="0"/>
              <a:t>, además que por otros problemas encontrados se aumentó el tiempo de desarrollo y entrega.</a:t>
            </a:r>
          </a:p>
          <a:p>
            <a:pPr algn="just"/>
            <a:endParaRPr lang="es-EC" dirty="0"/>
          </a:p>
          <a:p>
            <a:pPr lvl="0" algn="just"/>
            <a:r>
              <a:rPr lang="es-EC" dirty="0"/>
              <a:t>Es recomendable hacer un seguimiento del proceso implementado, involucrando a todos los usuarios mediante la capacitación, para lograr de esta manera una mejora continua, optimizando el proceso en caso de que sea necesario.</a:t>
            </a:r>
          </a:p>
          <a:p>
            <a:endParaRPr lang="es-EC" dirty="0"/>
          </a:p>
        </p:txBody>
      </p:sp>
    </p:spTree>
    <p:extLst>
      <p:ext uri="{BB962C8B-B14F-4D97-AF65-F5344CB8AC3E}">
        <p14:creationId xmlns:p14="http://schemas.microsoft.com/office/powerpoint/2010/main" val="243234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366611247"/>
              </p:ext>
            </p:extLst>
          </p:nvPr>
        </p:nvGraphicFramePr>
        <p:xfrm>
          <a:off x="457200" y="764704"/>
          <a:ext cx="7467600" cy="5709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467544" y="-69273"/>
            <a:ext cx="7467600" cy="969462"/>
          </a:xfrm>
        </p:spPr>
        <p:txBody>
          <a:bodyPr>
            <a:normAutofit/>
          </a:bodyPr>
          <a:lstStyle/>
          <a:p>
            <a:pPr algn="ctr"/>
            <a:r>
              <a:rPr lang="es-EC" sz="4800" u="sng" dirty="0"/>
              <a:t>I</a:t>
            </a:r>
            <a:r>
              <a:rPr lang="es-EC" sz="4800" b="1" u="sng" dirty="0" smtClean="0"/>
              <a:t>mportancia</a:t>
            </a:r>
            <a:endParaRPr lang="es-EC" sz="4800" b="1" u="sng" dirty="0"/>
          </a:p>
        </p:txBody>
      </p:sp>
    </p:spTree>
    <p:extLst>
      <p:ext uri="{BB962C8B-B14F-4D97-AF65-F5344CB8AC3E}">
        <p14:creationId xmlns:p14="http://schemas.microsoft.com/office/powerpoint/2010/main" val="17992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2348880"/>
            <a:ext cx="8006840"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Gracias por su atención</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55556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1256274735"/>
              </p:ext>
            </p:extLst>
          </p:nvPr>
        </p:nvGraphicFramePr>
        <p:xfrm>
          <a:off x="467544" y="836712"/>
          <a:ext cx="7467600" cy="5493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467544" y="-171400"/>
            <a:ext cx="7467600" cy="1143000"/>
          </a:xfrm>
        </p:spPr>
        <p:txBody>
          <a:bodyPr>
            <a:normAutofit/>
          </a:bodyPr>
          <a:lstStyle/>
          <a:p>
            <a:pPr algn="ctr"/>
            <a:r>
              <a:rPr lang="es-EC" sz="4800" u="sng" dirty="0"/>
              <a:t>O</a:t>
            </a:r>
            <a:r>
              <a:rPr lang="es-EC" sz="4800" b="1" u="sng" dirty="0" smtClean="0"/>
              <a:t>bjetivos</a:t>
            </a:r>
            <a:endParaRPr lang="es-EC" sz="4800" b="1" u="sng" dirty="0"/>
          </a:p>
        </p:txBody>
      </p:sp>
    </p:spTree>
    <p:extLst>
      <p:ext uri="{BB962C8B-B14F-4D97-AF65-F5344CB8AC3E}">
        <p14:creationId xmlns:p14="http://schemas.microsoft.com/office/powerpoint/2010/main" val="318881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42218" y="2967335"/>
            <a:ext cx="685957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Marco teórico</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33405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08720"/>
            <a:ext cx="3754760" cy="5277200"/>
          </a:xfrm>
        </p:spPr>
        <p:txBody>
          <a:bodyPr>
            <a:normAutofit fontScale="77500" lnSpcReduction="20000"/>
          </a:bodyPr>
          <a:lstStyle/>
          <a:p>
            <a:pPr algn="just">
              <a:buFont typeface="Courier New" panose="02070309020205020404" pitchFamily="49" charset="0"/>
              <a:buChar char="o"/>
            </a:pPr>
            <a:r>
              <a:rPr lang="es-EC" dirty="0" smtClean="0"/>
              <a:t>Proceso: </a:t>
            </a:r>
            <a:r>
              <a:rPr lang="es-EC" dirty="0"/>
              <a:t>conjunto </a:t>
            </a:r>
            <a:r>
              <a:rPr lang="es-EC" dirty="0" smtClean="0"/>
              <a:t>secuencial de </a:t>
            </a:r>
            <a:r>
              <a:rPr lang="es-EC" dirty="0"/>
              <a:t>actividades </a:t>
            </a:r>
            <a:r>
              <a:rPr lang="es-EC" dirty="0" smtClean="0"/>
              <a:t>que  interactúan entre sí, tomando los elementos </a:t>
            </a:r>
            <a:r>
              <a:rPr lang="es-EC" dirty="0"/>
              <a:t>de entrada </a:t>
            </a:r>
            <a:r>
              <a:rPr lang="es-EC" dirty="0" smtClean="0"/>
              <a:t>para convertirlos </a:t>
            </a:r>
            <a:r>
              <a:rPr lang="es-EC" dirty="0"/>
              <a:t>en </a:t>
            </a:r>
            <a:r>
              <a:rPr lang="es-EC" dirty="0" smtClean="0"/>
              <a:t>resultados</a:t>
            </a:r>
            <a:r>
              <a:rPr lang="es-EC" dirty="0"/>
              <a:t> </a:t>
            </a:r>
            <a:r>
              <a:rPr lang="es-EC" dirty="0" smtClean="0"/>
              <a:t>y así lograr un determinado fin.</a:t>
            </a:r>
          </a:p>
          <a:p>
            <a:pPr algn="just">
              <a:buFont typeface="Courier New" panose="02070309020205020404" pitchFamily="49" charset="0"/>
              <a:buChar char="o"/>
            </a:pPr>
            <a:endParaRPr lang="es-EC" dirty="0" smtClean="0"/>
          </a:p>
          <a:p>
            <a:pPr algn="just">
              <a:buFont typeface="Courier New" panose="02070309020205020404" pitchFamily="49" charset="0"/>
              <a:buChar char="o"/>
            </a:pPr>
            <a:r>
              <a:rPr lang="es-EC" dirty="0" smtClean="0"/>
              <a:t>BPM: </a:t>
            </a:r>
            <a:r>
              <a:rPr lang="es-EC" dirty="0"/>
              <a:t>disciplina que permite la optimización de la gestión de los procesos de negocio, haciendo énfasis en un enfoque integral entre procesos, personas y tecnologías de la información.</a:t>
            </a:r>
          </a:p>
          <a:p>
            <a:pPr algn="just">
              <a:buFont typeface="Courier New" panose="02070309020205020404" pitchFamily="49" charset="0"/>
              <a:buChar char="o"/>
            </a:pPr>
            <a:endParaRPr lang="es-EC" dirty="0" smtClean="0"/>
          </a:p>
          <a:p>
            <a:pPr algn="just">
              <a:buFont typeface="Courier New" panose="02070309020205020404" pitchFamily="49" charset="0"/>
              <a:buChar char="o"/>
            </a:pPr>
            <a:endParaRPr lang="es-EC" dirty="0" smtClean="0"/>
          </a:p>
          <a:p>
            <a:pPr marL="0" indent="0" algn="just">
              <a:buNone/>
            </a:pPr>
            <a:endParaRPr lang="es-EC" dirty="0"/>
          </a:p>
        </p:txBody>
      </p:sp>
      <p:sp>
        <p:nvSpPr>
          <p:cNvPr id="2" name="1 Título"/>
          <p:cNvSpPr>
            <a:spLocks noGrp="1"/>
          </p:cNvSpPr>
          <p:nvPr>
            <p:ph type="title"/>
          </p:nvPr>
        </p:nvSpPr>
        <p:spPr>
          <a:xfrm>
            <a:off x="467544" y="-315416"/>
            <a:ext cx="7467600" cy="1143000"/>
          </a:xfrm>
        </p:spPr>
        <p:txBody>
          <a:bodyPr>
            <a:normAutofit/>
          </a:bodyPr>
          <a:lstStyle/>
          <a:p>
            <a:r>
              <a:rPr lang="es-EC" sz="2800" b="1" u="sng" dirty="0" smtClean="0"/>
              <a:t>BPM </a:t>
            </a:r>
            <a:r>
              <a:rPr lang="es-EC" sz="2800" b="1" u="sng" dirty="0" smtClean="0"/>
              <a:t>(Business </a:t>
            </a:r>
            <a:r>
              <a:rPr lang="es-EC" sz="2800" u="sng" dirty="0" err="1"/>
              <a:t>P</a:t>
            </a:r>
            <a:r>
              <a:rPr lang="es-EC" sz="2800" b="1" u="sng" dirty="0" err="1" smtClean="0"/>
              <a:t>rocess</a:t>
            </a:r>
            <a:r>
              <a:rPr lang="es-EC" sz="2800" b="1" u="sng" dirty="0" smtClean="0"/>
              <a:t> </a:t>
            </a:r>
            <a:r>
              <a:rPr lang="es-EC" sz="2800" u="sng" dirty="0"/>
              <a:t>M</a:t>
            </a:r>
            <a:r>
              <a:rPr lang="es-EC" sz="2800" b="1" u="sng" dirty="0" smtClean="0"/>
              <a:t>anagement</a:t>
            </a:r>
            <a:r>
              <a:rPr lang="es-EC" sz="2800" b="1" u="sng" dirty="0" smtClean="0"/>
              <a:t>)</a:t>
            </a:r>
            <a:endParaRPr lang="es-EC" sz="2800" b="1" u="sng" dirty="0"/>
          </a:p>
        </p:txBody>
      </p:sp>
      <p:pic>
        <p:nvPicPr>
          <p:cNvPr id="3074" name="Picture 2" descr="http://www.ixis.net/export/sites/default/ixis_es/imagenes/esquema-ixisproces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124744"/>
            <a:ext cx="3096344" cy="23222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vlady\Pictures\ciclob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89040"/>
            <a:ext cx="3915603"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34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barn(inVertical)">
                                      <p:cBhvr>
                                        <p:cTn id="20" dur="500"/>
                                        <p:tgtEl>
                                          <p:spTgt spid="307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2921487443"/>
              </p:ext>
            </p:extLst>
          </p:nvPr>
        </p:nvGraphicFramePr>
        <p:xfrm>
          <a:off x="467544" y="1052736"/>
          <a:ext cx="7467600" cy="5205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467544" y="-171400"/>
            <a:ext cx="7467600" cy="1143000"/>
          </a:xfrm>
        </p:spPr>
        <p:txBody>
          <a:bodyPr>
            <a:normAutofit/>
          </a:bodyPr>
          <a:lstStyle/>
          <a:p>
            <a:r>
              <a:rPr lang="es-EC" sz="4000" b="1" u="sng" dirty="0" smtClean="0"/>
              <a:t>Objetivos funcionales </a:t>
            </a:r>
            <a:r>
              <a:rPr lang="es-EC" sz="4000" b="1" u="sng" dirty="0" err="1" smtClean="0"/>
              <a:t>bpm</a:t>
            </a:r>
            <a:endParaRPr lang="es-EC" sz="4000" b="1" u="sng" dirty="0"/>
          </a:p>
        </p:txBody>
      </p:sp>
    </p:spTree>
    <p:extLst>
      <p:ext uri="{BB962C8B-B14F-4D97-AF65-F5344CB8AC3E}">
        <p14:creationId xmlns:p14="http://schemas.microsoft.com/office/powerpoint/2010/main" val="37746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10086</TotalTime>
  <Words>2192</Words>
  <Application>Microsoft Office PowerPoint</Application>
  <PresentationFormat>Presentación en pantalla (4:3)</PresentationFormat>
  <Paragraphs>353</Paragraphs>
  <Slides>50</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50</vt:i4>
      </vt:variant>
    </vt:vector>
  </HeadingPairs>
  <TitlesOfParts>
    <vt:vector size="52" baseType="lpstr">
      <vt:lpstr>Concurrencia</vt:lpstr>
      <vt:lpstr>Visio.Drawing.11</vt:lpstr>
      <vt:lpstr>TEMA: “ANÁLISIS, DISEÑO E IMPLEMENTACIÓN DE UNA PLATAFORMA BPM  (BUSINESS PROCESS MANAGEMENT) EN LOS PROCESOS DE LA UNIDAD DE TECNOLOGÍA DE INFORMACIÓN DE LA EPMMOP, CASO DE ESTUDIO EL PROCESO DE DESARROLLO DE SOLUCIONES DE SISTEMAS DE INFORMACIÓN DE LA EPMMOP”  </vt:lpstr>
      <vt:lpstr>Presentación de PowerPoint</vt:lpstr>
      <vt:lpstr>Introducción</vt:lpstr>
      <vt:lpstr>Situación actual</vt:lpstr>
      <vt:lpstr>Importancia</vt:lpstr>
      <vt:lpstr>Objetivos</vt:lpstr>
      <vt:lpstr>Presentación de PowerPoint</vt:lpstr>
      <vt:lpstr>BPM (Business Process Management)</vt:lpstr>
      <vt:lpstr>Objetivos funcionales bpm</vt:lpstr>
      <vt:lpstr>Arquitectura de bpm</vt:lpstr>
      <vt:lpstr>Ciclo de vida de bpm</vt:lpstr>
      <vt:lpstr>Bpms (Business Process Management System)</vt:lpstr>
      <vt:lpstr>Metodología BPM-RAD</vt:lpstr>
      <vt:lpstr>Presentación de PowerPoint</vt:lpstr>
      <vt:lpstr>Plataformas a comparar</vt:lpstr>
      <vt:lpstr>Parámetros</vt:lpstr>
      <vt:lpstr>Evaluación de plataformas</vt:lpstr>
      <vt:lpstr>Presentación de PowerPoint</vt:lpstr>
      <vt:lpstr>Modelamiento de procesos</vt:lpstr>
      <vt:lpstr>Automatización de procesos</vt:lpstr>
      <vt:lpstr>Diseño de formularios</vt:lpstr>
      <vt:lpstr>Interfaz de usuario</vt:lpstr>
      <vt:lpstr>Monitorización y optimización</vt:lpstr>
      <vt:lpstr>Conexión, ejecución e implementación</vt:lpstr>
      <vt:lpstr>Costos por plataformas</vt:lpstr>
      <vt:lpstr>Cuadro de resultados</vt:lpstr>
      <vt:lpstr>Plataforma seleccionada</vt:lpstr>
      <vt:lpstr>Descripción Bonitasoft</vt:lpstr>
      <vt:lpstr>Presentación de PowerPoint</vt:lpstr>
      <vt:lpstr>Levantamiento de información</vt:lpstr>
      <vt:lpstr>Flujo del proceso</vt:lpstr>
      <vt:lpstr>Presentación de PowerPoint</vt:lpstr>
      <vt:lpstr>Presentación de PowerPoint</vt:lpstr>
      <vt:lpstr>Presentación de PowerPoint</vt:lpstr>
      <vt:lpstr>Presentación de PowerPoint</vt:lpstr>
      <vt:lpstr>Presentación de PowerPoint</vt:lpstr>
      <vt:lpstr>Indicadores del proceso</vt:lpstr>
      <vt:lpstr>Presentación de PowerPoint</vt:lpstr>
      <vt:lpstr>Presentación de PowerPoint</vt:lpstr>
      <vt:lpstr>Roles y tareas</vt:lpstr>
      <vt:lpstr>Diseño del proceso en bonitasoft</vt:lpstr>
      <vt:lpstr>Presentación de PowerPoint</vt:lpstr>
      <vt:lpstr>Presentación de PowerPoint</vt:lpstr>
      <vt:lpstr>formularios</vt:lpstr>
      <vt:lpstr>Conector alfresco</vt:lpstr>
      <vt:lpstr>Presentación de PowerPoint</vt:lpstr>
      <vt:lpstr>Conclusiones</vt:lpstr>
      <vt:lpstr>Recomendaciones</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Jenny</dc:creator>
  <cp:lastModifiedBy>Jenny</cp:lastModifiedBy>
  <cp:revision>56</cp:revision>
  <dcterms:created xsi:type="dcterms:W3CDTF">2015-05-28T03:49:48Z</dcterms:created>
  <dcterms:modified xsi:type="dcterms:W3CDTF">2015-06-08T03:46:26Z</dcterms:modified>
</cp:coreProperties>
</file>