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9" r:id="rId2"/>
  </p:sldMasterIdLst>
  <p:notesMasterIdLst>
    <p:notesMasterId r:id="rId34"/>
  </p:notesMasterIdLst>
  <p:sldIdLst>
    <p:sldId id="287" r:id="rId3"/>
    <p:sldId id="381" r:id="rId4"/>
    <p:sldId id="380" r:id="rId5"/>
    <p:sldId id="400" r:id="rId6"/>
    <p:sldId id="341" r:id="rId7"/>
    <p:sldId id="384" r:id="rId8"/>
    <p:sldId id="350" r:id="rId9"/>
    <p:sldId id="351" r:id="rId10"/>
    <p:sldId id="389" r:id="rId11"/>
    <p:sldId id="406" r:id="rId12"/>
    <p:sldId id="379" r:id="rId13"/>
    <p:sldId id="395" r:id="rId14"/>
    <p:sldId id="358" r:id="rId15"/>
    <p:sldId id="354" r:id="rId16"/>
    <p:sldId id="363" r:id="rId17"/>
    <p:sldId id="396" r:id="rId18"/>
    <p:sldId id="364" r:id="rId19"/>
    <p:sldId id="369" r:id="rId20"/>
    <p:sldId id="365" r:id="rId21"/>
    <p:sldId id="366" r:id="rId22"/>
    <p:sldId id="367" r:id="rId23"/>
    <p:sldId id="393" r:id="rId24"/>
    <p:sldId id="373" r:id="rId25"/>
    <p:sldId id="407" r:id="rId26"/>
    <p:sldId id="408" r:id="rId27"/>
    <p:sldId id="385" r:id="rId28"/>
    <p:sldId id="386" r:id="rId29"/>
    <p:sldId id="388" r:id="rId30"/>
    <p:sldId id="391" r:id="rId31"/>
    <p:sldId id="394" r:id="rId32"/>
    <p:sldId id="375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Cargua" initials="D" lastIdx="1" clrIdx="0">
    <p:extLst>
      <p:ext uri="{19B8F6BF-5375-455C-9EA6-DF929625EA0E}">
        <p15:presenceInfo xmlns:p15="http://schemas.microsoft.com/office/powerpoint/2012/main" userId="DanielaCargu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D17"/>
    <a:srgbClr val="1F69AD"/>
    <a:srgbClr val="009900"/>
    <a:srgbClr val="0C6810"/>
    <a:srgbClr val="669900"/>
    <a:srgbClr val="F5DA67"/>
    <a:srgbClr val="66FF66"/>
    <a:srgbClr val="3DD35A"/>
    <a:srgbClr val="62C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9" autoAdjust="0"/>
    <p:restoredTop sz="90586" autoAdjust="0"/>
  </p:normalViewPr>
  <p:slideViewPr>
    <p:cSldViewPr>
      <p:cViewPr varScale="1">
        <p:scale>
          <a:sx n="66" d="100"/>
          <a:sy n="66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laCargua\Desktop\TESIS1\CRONOGRAMA%20PERFI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aCargua\Desktop\TESIS1\CRONOGRAMA%20PERFI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aCargua\Desktop\TESIS1\MEDIOS%20DE%20CULTI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'PARAMETROS DE CRE'!$C$9</c:f>
              <c:strCache>
                <c:ptCount val="1"/>
                <c:pt idx="0">
                  <c:v>BG11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'PARAMETROS DE CRE'!$B$10:$B$24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21</c:v>
                </c:pt>
                <c:pt idx="10">
                  <c:v>23</c:v>
                </c:pt>
                <c:pt idx="11">
                  <c:v>25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</c:numCache>
            </c:numRef>
          </c:xVal>
          <c:yVal>
            <c:numRef>
              <c:f>'PARAMETROS DE CRE'!$C$10:$C$24</c:f>
              <c:numCache>
                <c:formatCode>General</c:formatCode>
                <c:ptCount val="15"/>
                <c:pt idx="0">
                  <c:v>1000000</c:v>
                </c:pt>
                <c:pt idx="1">
                  <c:v>2216666.6666666665</c:v>
                </c:pt>
                <c:pt idx="2">
                  <c:v>1427500</c:v>
                </c:pt>
                <c:pt idx="3">
                  <c:v>5000000</c:v>
                </c:pt>
                <c:pt idx="4">
                  <c:v>5883333.333333333</c:v>
                </c:pt>
                <c:pt idx="5">
                  <c:v>5308333.333333333</c:v>
                </c:pt>
                <c:pt idx="6">
                  <c:v>5066666.6666666642</c:v>
                </c:pt>
                <c:pt idx="7">
                  <c:v>5516666.6666666642</c:v>
                </c:pt>
                <c:pt idx="8">
                  <c:v>8408333.3333333321</c:v>
                </c:pt>
                <c:pt idx="9">
                  <c:v>17358333.33333334</c:v>
                </c:pt>
                <c:pt idx="10">
                  <c:v>15441666.666666664</c:v>
                </c:pt>
                <c:pt idx="11">
                  <c:v>14816666.666666664</c:v>
                </c:pt>
                <c:pt idx="12">
                  <c:v>12708333.333333332</c:v>
                </c:pt>
                <c:pt idx="13">
                  <c:v>11633333.333333332</c:v>
                </c:pt>
                <c:pt idx="14">
                  <c:v>8058333.3333333321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'PARAMETROS DE CRE'!$D$9</c:f>
              <c:strCache>
                <c:ptCount val="1"/>
                <c:pt idx="0">
                  <c:v>BBM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chemeClr val="accent4"/>
              </a:soli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'PARAMETROS DE CRE'!$B$10:$B$24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21</c:v>
                </c:pt>
                <c:pt idx="10">
                  <c:v>23</c:v>
                </c:pt>
                <c:pt idx="11">
                  <c:v>25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</c:numCache>
            </c:numRef>
          </c:xVal>
          <c:yVal>
            <c:numRef>
              <c:f>'PARAMETROS DE CRE'!$D$10:$D$24</c:f>
              <c:numCache>
                <c:formatCode>General</c:formatCode>
                <c:ptCount val="15"/>
                <c:pt idx="0">
                  <c:v>1000000</c:v>
                </c:pt>
                <c:pt idx="1">
                  <c:v>2140000</c:v>
                </c:pt>
                <c:pt idx="2">
                  <c:v>1250000</c:v>
                </c:pt>
                <c:pt idx="3">
                  <c:v>3858333.3333333326</c:v>
                </c:pt>
                <c:pt idx="4">
                  <c:v>3850000</c:v>
                </c:pt>
                <c:pt idx="5">
                  <c:v>5391666.6666666642</c:v>
                </c:pt>
                <c:pt idx="6">
                  <c:v>8066666.666666666</c:v>
                </c:pt>
                <c:pt idx="7">
                  <c:v>5866666.6666666642</c:v>
                </c:pt>
                <c:pt idx="8">
                  <c:v>7450000</c:v>
                </c:pt>
                <c:pt idx="9">
                  <c:v>9041666.666666666</c:v>
                </c:pt>
                <c:pt idx="10">
                  <c:v>10100000</c:v>
                </c:pt>
                <c:pt idx="11">
                  <c:v>8100000</c:v>
                </c:pt>
                <c:pt idx="12">
                  <c:v>6525000</c:v>
                </c:pt>
                <c:pt idx="13">
                  <c:v>5650000</c:v>
                </c:pt>
                <c:pt idx="14">
                  <c:v>4591666.6666666642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'PARAMETROS DE CRE'!$E$9</c:f>
              <c:strCache>
                <c:ptCount val="1"/>
                <c:pt idx="0">
                  <c:v>Chu #10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6"/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'PARAMETROS DE CRE'!$B$10:$B$24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21</c:v>
                </c:pt>
                <c:pt idx="10">
                  <c:v>23</c:v>
                </c:pt>
                <c:pt idx="11">
                  <c:v>25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</c:numCache>
            </c:numRef>
          </c:xVal>
          <c:yVal>
            <c:numRef>
              <c:f>'PARAMETROS DE CRE'!$E$10:$E$24</c:f>
              <c:numCache>
                <c:formatCode>General</c:formatCode>
                <c:ptCount val="15"/>
                <c:pt idx="0">
                  <c:v>1000000</c:v>
                </c:pt>
                <c:pt idx="1">
                  <c:v>6758333.3333333312</c:v>
                </c:pt>
                <c:pt idx="2">
                  <c:v>8350000</c:v>
                </c:pt>
                <c:pt idx="3">
                  <c:v>9283333.3333333321</c:v>
                </c:pt>
                <c:pt idx="4">
                  <c:v>9291666.666666666</c:v>
                </c:pt>
                <c:pt idx="5">
                  <c:v>14866666.666666664</c:v>
                </c:pt>
                <c:pt idx="6">
                  <c:v>20808333.33333334</c:v>
                </c:pt>
                <c:pt idx="7">
                  <c:v>24287500</c:v>
                </c:pt>
                <c:pt idx="8">
                  <c:v>23787500</c:v>
                </c:pt>
                <c:pt idx="9">
                  <c:v>33533333.33333334</c:v>
                </c:pt>
                <c:pt idx="10">
                  <c:v>40916666.666666672</c:v>
                </c:pt>
                <c:pt idx="11">
                  <c:v>45050000</c:v>
                </c:pt>
                <c:pt idx="12">
                  <c:v>40200000</c:v>
                </c:pt>
                <c:pt idx="13">
                  <c:v>38616666.666666672</c:v>
                </c:pt>
                <c:pt idx="14">
                  <c:v>18233333.33333334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0329800"/>
        <c:axId val="290330192"/>
      </c:scatterChart>
      <c:valAx>
        <c:axId val="290329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 dirty="0"/>
                  <a:t>TIEMPO (Días)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0330192"/>
        <c:crosses val="autoZero"/>
        <c:crossBetween val="midCat"/>
      </c:valAx>
      <c:valAx>
        <c:axId val="29033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/>
                  <a:t>DENSIDAD CELULAR (cel mL⁻¹)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0329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'PARAMETROS DE CRE'!$C$3</c:f>
              <c:strCache>
                <c:ptCount val="1"/>
                <c:pt idx="0">
                  <c:v>Tiempo de duplicación (días-1)</c:v>
                </c:pt>
              </c:strCache>
            </c:strRef>
          </c:tx>
          <c:spPr>
            <a:solidFill>
              <a:srgbClr val="1F69AD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</c:dPt>
          <c:cat>
            <c:strRef>
              <c:f>'PARAMETROS DE CRE'!$B$4:$B$7</c:f>
              <c:strCache>
                <c:ptCount val="4"/>
                <c:pt idx="1">
                  <c:v>BG-11</c:v>
                </c:pt>
                <c:pt idx="2">
                  <c:v>Bold Basal</c:v>
                </c:pt>
                <c:pt idx="3">
                  <c:v>Chu #10</c:v>
                </c:pt>
              </c:strCache>
            </c:strRef>
          </c:cat>
          <c:val>
            <c:numRef>
              <c:f>'PARAMETROS DE CRE'!$C$4:$C$7</c:f>
              <c:numCache>
                <c:formatCode>0.000</c:formatCode>
                <c:ptCount val="4"/>
                <c:pt idx="1">
                  <c:v>1.0149460695973627</c:v>
                </c:pt>
                <c:pt idx="2">
                  <c:v>1.0567958649558151</c:v>
                </c:pt>
                <c:pt idx="3">
                  <c:v>0.77546512652630506</c:v>
                </c:pt>
              </c:numCache>
            </c:numRef>
          </c:val>
        </c:ser>
        <c:ser>
          <c:idx val="1"/>
          <c:order val="1"/>
          <c:tx>
            <c:strRef>
              <c:f>'PARAMETROS DE CRE'!$D$3</c:f>
              <c:strCache>
                <c:ptCount val="1"/>
                <c:pt idx="0">
                  <c:v>Velocidad específica de crecimiento (días-1)</c:v>
                </c:pt>
              </c:strCache>
            </c:strRef>
          </c:tx>
          <c:spPr>
            <a:solidFill>
              <a:srgbClr val="62C33B"/>
            </a:solidFill>
            <a:ln>
              <a:noFill/>
            </a:ln>
            <a:effectLst/>
            <a:sp3d/>
          </c:spPr>
          <c:invertIfNegative val="0"/>
          <c:cat>
            <c:strRef>
              <c:f>'PARAMETROS DE CRE'!$B$4:$B$7</c:f>
              <c:strCache>
                <c:ptCount val="4"/>
                <c:pt idx="1">
                  <c:v>BG-11</c:v>
                </c:pt>
                <c:pt idx="2">
                  <c:v>Bold Basal</c:v>
                </c:pt>
                <c:pt idx="3">
                  <c:v>Chu #10</c:v>
                </c:pt>
              </c:strCache>
            </c:strRef>
          </c:cat>
          <c:val>
            <c:numRef>
              <c:f>'PARAMETROS DE CRE'!$D$4:$D$7</c:f>
              <c:numCache>
                <c:formatCode>0.000</c:formatCode>
                <c:ptCount val="4"/>
                <c:pt idx="1">
                  <c:v>0.68293991308811353</c:v>
                </c:pt>
                <c:pt idx="2">
                  <c:v>0.65589505366670409</c:v>
                </c:pt>
                <c:pt idx="3">
                  <c:v>0.893847004654996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91276640"/>
        <c:axId val="291277424"/>
        <c:axId val="0"/>
      </c:bar3DChart>
      <c:catAx>
        <c:axId val="29127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1277424"/>
        <c:crosses val="autoZero"/>
        <c:auto val="1"/>
        <c:lblAlgn val="ctr"/>
        <c:lblOffset val="100"/>
        <c:noMultiLvlLbl val="0"/>
      </c:catAx>
      <c:valAx>
        <c:axId val="29127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127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Hoja1!$K$2</c:f>
              <c:strCache>
                <c:ptCount val="1"/>
                <c:pt idx="0">
                  <c:v>% Lipídico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cat>
            <c:strRef>
              <c:f>Hoja1!$J$3:$J$7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Hoja1!$K$3:$K$7</c:f>
              <c:numCache>
                <c:formatCode>General</c:formatCode>
                <c:ptCount val="5"/>
                <c:pt idx="0">
                  <c:v>2.15</c:v>
                </c:pt>
                <c:pt idx="1">
                  <c:v>1.43</c:v>
                </c:pt>
                <c:pt idx="2">
                  <c:v>1.1499999999999997</c:v>
                </c:pt>
                <c:pt idx="3">
                  <c:v>1.08</c:v>
                </c:pt>
                <c:pt idx="4">
                  <c:v>1.04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1275464"/>
        <c:axId val="291278208"/>
        <c:axId val="0"/>
      </c:bar3DChart>
      <c:catAx>
        <c:axId val="291275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>
                    <a:solidFill>
                      <a:sysClr val="windowText" lastClr="000000"/>
                    </a:solidFill>
                  </a:rPr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1278208"/>
        <c:crosses val="autoZero"/>
        <c:auto val="1"/>
        <c:lblAlgn val="ctr"/>
        <c:lblOffset val="100"/>
        <c:noMultiLvlLbl val="0"/>
      </c:catAx>
      <c:valAx>
        <c:axId val="29127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>
                    <a:solidFill>
                      <a:sysClr val="windowText" lastClr="000000"/>
                    </a:solidFill>
                  </a:rPr>
                  <a:t>% Lipídico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12754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>
                <a:noFill/>
              </a:ln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noFill/>
          </a:ln>
          <a:solidFill>
            <a:schemeClr val="tx2"/>
          </a:solidFill>
        </a:defRPr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7" Type="http://schemas.openxmlformats.org/officeDocument/2006/relationships/slide" Target="../slides/slide27.xml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6" Type="http://schemas.openxmlformats.org/officeDocument/2006/relationships/slide" Target="../slides/slide23.xml"/><Relationship Id="rId5" Type="http://schemas.openxmlformats.org/officeDocument/2006/relationships/slide" Target="../slides/slide17.xml"/><Relationship Id="rId4" Type="http://schemas.openxmlformats.org/officeDocument/2006/relationships/slide" Target="../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A1D8E-9983-42FF-BB8B-1F6110098807}" type="doc">
      <dgm:prSet loTypeId="urn:microsoft.com/office/officeart/2008/layout/VerticalCurvedLis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68AEF62-CD87-40E5-9711-D4EFE2DE7C5E}">
      <dgm:prSet phldrT="[Texto]"/>
      <dgm:spPr/>
      <dgm:t>
        <a:bodyPr/>
        <a:lstStyle/>
        <a:p>
          <a:r>
            <a:rPr lang="es-EC" dirty="0" smtClean="0"/>
            <a:t>INTRODUCCIÓN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B1BBB64-3682-4A6F-BDB5-CFD4EB4BADFC}" type="parTrans" cxnId="{FB1AA3A3-0BED-4429-A59A-091BDADA6651}">
      <dgm:prSet/>
      <dgm:spPr/>
      <dgm:t>
        <a:bodyPr/>
        <a:lstStyle/>
        <a:p>
          <a:endParaRPr lang="es-EC"/>
        </a:p>
      </dgm:t>
    </dgm:pt>
    <dgm:pt modelId="{AABFDBED-2897-4F98-8616-1DDB83F5A837}" type="sibTrans" cxnId="{FB1AA3A3-0BED-4429-A59A-091BDADA6651}">
      <dgm:prSet/>
      <dgm:spPr/>
      <dgm:t>
        <a:bodyPr/>
        <a:lstStyle/>
        <a:p>
          <a:endParaRPr lang="es-EC"/>
        </a:p>
      </dgm:t>
    </dgm:pt>
    <dgm:pt modelId="{B73423A4-E89D-4389-9AF6-751E94D94439}">
      <dgm:prSet phldrT="[Texto]"/>
      <dgm:spPr/>
      <dgm:t>
        <a:bodyPr/>
        <a:lstStyle/>
        <a:p>
          <a:r>
            <a:rPr lang="es-EC" dirty="0" smtClean="0"/>
            <a:t>OBJETIVOS E HIPÓTESIS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8203085-1427-482C-A033-6C324ACE8D74}" type="parTrans" cxnId="{0D73955D-6374-4902-9C73-993C6C0B2875}">
      <dgm:prSet/>
      <dgm:spPr/>
      <dgm:t>
        <a:bodyPr/>
        <a:lstStyle/>
        <a:p>
          <a:endParaRPr lang="es-EC"/>
        </a:p>
      </dgm:t>
    </dgm:pt>
    <dgm:pt modelId="{34A2BFD6-D160-4460-B1E0-6B1C7EC33FB7}" type="sibTrans" cxnId="{0D73955D-6374-4902-9C73-993C6C0B2875}">
      <dgm:prSet/>
      <dgm:spPr/>
      <dgm:t>
        <a:bodyPr/>
        <a:lstStyle/>
        <a:p>
          <a:endParaRPr lang="es-EC"/>
        </a:p>
      </dgm:t>
    </dgm:pt>
    <dgm:pt modelId="{E6868BDA-1A0A-44ED-A6CC-67139E3AC2D4}">
      <dgm:prSet phldrT="[Texto]"/>
      <dgm:spPr/>
      <dgm:t>
        <a:bodyPr/>
        <a:lstStyle/>
        <a:p>
          <a:r>
            <a:rPr lang="es-EC" dirty="0" smtClean="0"/>
            <a:t>MARCO TEÓRICO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5264229-2DE7-424F-8A67-8B5ECD7B6C67}" type="parTrans" cxnId="{733A90CE-E83C-433F-AF55-BF9E6E6F112C}">
      <dgm:prSet/>
      <dgm:spPr/>
      <dgm:t>
        <a:bodyPr/>
        <a:lstStyle/>
        <a:p>
          <a:endParaRPr lang="es-EC"/>
        </a:p>
      </dgm:t>
    </dgm:pt>
    <dgm:pt modelId="{82E74B30-3869-4FD6-89F0-A3B0174B2075}" type="sibTrans" cxnId="{733A90CE-E83C-433F-AF55-BF9E6E6F112C}">
      <dgm:prSet/>
      <dgm:spPr/>
      <dgm:t>
        <a:bodyPr/>
        <a:lstStyle/>
        <a:p>
          <a:endParaRPr lang="es-EC"/>
        </a:p>
      </dgm:t>
    </dgm:pt>
    <dgm:pt modelId="{653B8AD5-3CBA-403E-B1B6-4AE8AC8D4C9C}">
      <dgm:prSet/>
      <dgm:spPr/>
      <dgm:t>
        <a:bodyPr/>
        <a:lstStyle/>
        <a:p>
          <a:r>
            <a:rPr lang="es-EC" dirty="0" smtClean="0"/>
            <a:t>METODOLOGÍA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F32717B-C1EE-4D08-B7E0-1DFDD61A677C}" type="parTrans" cxnId="{139D85D4-393F-40A0-A7BC-9ED726271492}">
      <dgm:prSet/>
      <dgm:spPr/>
      <dgm:t>
        <a:bodyPr/>
        <a:lstStyle/>
        <a:p>
          <a:endParaRPr lang="es-EC"/>
        </a:p>
      </dgm:t>
    </dgm:pt>
    <dgm:pt modelId="{FF126836-C92F-4985-980D-CC954C8A3B1A}" type="sibTrans" cxnId="{139D85D4-393F-40A0-A7BC-9ED726271492}">
      <dgm:prSet/>
      <dgm:spPr/>
      <dgm:t>
        <a:bodyPr/>
        <a:lstStyle/>
        <a:p>
          <a:endParaRPr lang="es-EC"/>
        </a:p>
      </dgm:t>
    </dgm:pt>
    <dgm:pt modelId="{FF5159E0-5CE2-4694-B28C-2B12E8CBAA44}">
      <dgm:prSet/>
      <dgm:spPr/>
      <dgm:t>
        <a:bodyPr/>
        <a:lstStyle/>
        <a:p>
          <a:r>
            <a:rPr lang="es-EC" dirty="0" smtClean="0"/>
            <a:t>RESULTADOS Y DISCUSIÓN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1B0F3C2-3D70-4AA6-B0BF-C8B1742D2D78}" type="parTrans" cxnId="{6C80FEC6-5E0D-4696-8C47-5048E5EBBCF3}">
      <dgm:prSet/>
      <dgm:spPr/>
      <dgm:t>
        <a:bodyPr/>
        <a:lstStyle/>
        <a:p>
          <a:endParaRPr lang="es-EC"/>
        </a:p>
      </dgm:t>
    </dgm:pt>
    <dgm:pt modelId="{39056B55-0DC1-43B2-A851-310723188E04}" type="sibTrans" cxnId="{6C80FEC6-5E0D-4696-8C47-5048E5EBBCF3}">
      <dgm:prSet/>
      <dgm:spPr/>
      <dgm:t>
        <a:bodyPr/>
        <a:lstStyle/>
        <a:p>
          <a:endParaRPr lang="es-EC"/>
        </a:p>
      </dgm:t>
    </dgm:pt>
    <dgm:pt modelId="{E3DDBBEC-E58F-4C67-BD0B-C3F571BF9360}">
      <dgm:prSet/>
      <dgm:spPr/>
      <dgm:t>
        <a:bodyPr/>
        <a:lstStyle/>
        <a:p>
          <a:r>
            <a:rPr lang="es-EC" dirty="0" smtClean="0"/>
            <a:t>CONCLUSIONES	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7BC1FFD-9220-4573-9BC2-E84D0B4402D3}" type="parTrans" cxnId="{030D8053-5FEE-45A4-9897-A2F6F28DF031}">
      <dgm:prSet/>
      <dgm:spPr/>
      <dgm:t>
        <a:bodyPr/>
        <a:lstStyle/>
        <a:p>
          <a:endParaRPr lang="es-EC"/>
        </a:p>
      </dgm:t>
    </dgm:pt>
    <dgm:pt modelId="{28603B3C-3F14-4709-A1CC-33F20FF5EA9D}" type="sibTrans" cxnId="{030D8053-5FEE-45A4-9897-A2F6F28DF031}">
      <dgm:prSet/>
      <dgm:spPr/>
      <dgm:t>
        <a:bodyPr/>
        <a:lstStyle/>
        <a:p>
          <a:endParaRPr lang="es-EC"/>
        </a:p>
      </dgm:t>
    </dgm:pt>
    <dgm:pt modelId="{D123F0FE-9D6D-4F78-B6A1-14F7C87825C0}">
      <dgm:prSet/>
      <dgm:spPr/>
      <dgm:t>
        <a:bodyPr/>
        <a:lstStyle/>
        <a:p>
          <a:r>
            <a:rPr lang="es-EC" dirty="0" smtClean="0"/>
            <a:t>RECOMENDACIONES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6E974077-AC71-4914-9A77-E42E41E0638F}" type="sibTrans" cxnId="{CF4AD764-DA9D-4755-8C4B-1B810A51DE6B}">
      <dgm:prSet/>
      <dgm:spPr/>
      <dgm:t>
        <a:bodyPr/>
        <a:lstStyle/>
        <a:p>
          <a:endParaRPr lang="es-EC"/>
        </a:p>
      </dgm:t>
    </dgm:pt>
    <dgm:pt modelId="{4B933FB8-FAD6-4396-9F69-6A305E0C05E2}" type="parTrans" cxnId="{CF4AD764-DA9D-4755-8C4B-1B810A51DE6B}">
      <dgm:prSet/>
      <dgm:spPr/>
      <dgm:t>
        <a:bodyPr/>
        <a:lstStyle/>
        <a:p>
          <a:endParaRPr lang="es-EC"/>
        </a:p>
      </dgm:t>
    </dgm:pt>
    <dgm:pt modelId="{A04A4C8E-3CD5-4472-A185-F8C6246BCC17}" type="pres">
      <dgm:prSet presAssocID="{CF4A1D8E-9983-42FF-BB8B-1F61100988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D353FAD-861D-4746-9D07-9824F5706D3F}" type="pres">
      <dgm:prSet presAssocID="{CF4A1D8E-9983-42FF-BB8B-1F6110098807}" presName="Name1" presStyleCnt="0"/>
      <dgm:spPr/>
    </dgm:pt>
    <dgm:pt modelId="{0AB5D519-5043-41F3-8240-0B4506567820}" type="pres">
      <dgm:prSet presAssocID="{CF4A1D8E-9983-42FF-BB8B-1F6110098807}" presName="cycle" presStyleCnt="0"/>
      <dgm:spPr/>
    </dgm:pt>
    <dgm:pt modelId="{0BE45605-4213-46CB-8CC5-C59B8B1E828E}" type="pres">
      <dgm:prSet presAssocID="{CF4A1D8E-9983-42FF-BB8B-1F6110098807}" presName="srcNode" presStyleLbl="node1" presStyleIdx="0" presStyleCnt="7"/>
      <dgm:spPr/>
    </dgm:pt>
    <dgm:pt modelId="{C885B371-A894-4DA8-BC9C-263FBC5E5896}" type="pres">
      <dgm:prSet presAssocID="{CF4A1D8E-9983-42FF-BB8B-1F6110098807}" presName="conn" presStyleLbl="parChTrans1D2" presStyleIdx="0" presStyleCnt="1"/>
      <dgm:spPr/>
      <dgm:t>
        <a:bodyPr/>
        <a:lstStyle/>
        <a:p>
          <a:endParaRPr lang="es-EC"/>
        </a:p>
      </dgm:t>
    </dgm:pt>
    <dgm:pt modelId="{D0D49284-6BDF-43F2-BDA4-0D11BE58FCD1}" type="pres">
      <dgm:prSet presAssocID="{CF4A1D8E-9983-42FF-BB8B-1F6110098807}" presName="extraNode" presStyleLbl="node1" presStyleIdx="0" presStyleCnt="7"/>
      <dgm:spPr/>
    </dgm:pt>
    <dgm:pt modelId="{5F509989-0597-4CB8-8417-AEDFB7D11C4F}" type="pres">
      <dgm:prSet presAssocID="{CF4A1D8E-9983-42FF-BB8B-1F6110098807}" presName="dstNode" presStyleLbl="node1" presStyleIdx="0" presStyleCnt="7"/>
      <dgm:spPr/>
    </dgm:pt>
    <dgm:pt modelId="{66F27B7A-5C9D-4E5A-ADD4-428C87CB7F87}" type="pres">
      <dgm:prSet presAssocID="{268AEF62-CD87-40E5-9711-D4EFE2DE7C5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1A0C86-41F2-4FCA-89B2-66800EE7A31D}" type="pres">
      <dgm:prSet presAssocID="{268AEF62-CD87-40E5-9711-D4EFE2DE7C5E}" presName="accent_1" presStyleCnt="0"/>
      <dgm:spPr/>
    </dgm:pt>
    <dgm:pt modelId="{CE3A2E6E-ED40-4AA5-B838-5DDAF078A3A6}" type="pres">
      <dgm:prSet presAssocID="{268AEF62-CD87-40E5-9711-D4EFE2DE7C5E}" presName="accentRepeatNode" presStyleLbl="solidFgAcc1" presStyleIdx="0" presStyleCnt="7"/>
      <dgm:spPr/>
    </dgm:pt>
    <dgm:pt modelId="{173DB87C-1C5D-4CDD-9169-C0E774DEB038}" type="pres">
      <dgm:prSet presAssocID="{B73423A4-E89D-4389-9AF6-751E94D9443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DFAA62-81FE-44C8-A867-7B0D84958143}" type="pres">
      <dgm:prSet presAssocID="{B73423A4-E89D-4389-9AF6-751E94D94439}" presName="accent_2" presStyleCnt="0"/>
      <dgm:spPr/>
    </dgm:pt>
    <dgm:pt modelId="{D0233932-C7B2-4D72-9D6E-C556BC38B3E2}" type="pres">
      <dgm:prSet presAssocID="{B73423A4-E89D-4389-9AF6-751E94D94439}" presName="accentRepeatNode" presStyleLbl="solidFgAcc1" presStyleIdx="1" presStyleCnt="7"/>
      <dgm:spPr/>
    </dgm:pt>
    <dgm:pt modelId="{69219DF2-91C2-40A0-A6A5-57DA20C43383}" type="pres">
      <dgm:prSet presAssocID="{E6868BDA-1A0A-44ED-A6CC-67139E3AC2D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F5386E-7F6C-4CDB-B00A-99A137929F21}" type="pres">
      <dgm:prSet presAssocID="{E6868BDA-1A0A-44ED-A6CC-67139E3AC2D4}" presName="accent_3" presStyleCnt="0"/>
      <dgm:spPr/>
    </dgm:pt>
    <dgm:pt modelId="{61A7C306-A886-4370-92F3-9B36F21267BE}" type="pres">
      <dgm:prSet presAssocID="{E6868BDA-1A0A-44ED-A6CC-67139E3AC2D4}" presName="accentRepeatNode" presStyleLbl="solidFgAcc1" presStyleIdx="2" presStyleCnt="7"/>
      <dgm:spPr/>
    </dgm:pt>
    <dgm:pt modelId="{103B2902-1362-45A6-AC6C-D75AE824C7C5}" type="pres">
      <dgm:prSet presAssocID="{653B8AD5-3CBA-403E-B1B6-4AE8AC8D4C9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4A87C6-9BF8-44B1-BEDC-5DF94AF9C6D4}" type="pres">
      <dgm:prSet presAssocID="{653B8AD5-3CBA-403E-B1B6-4AE8AC8D4C9C}" presName="accent_4" presStyleCnt="0"/>
      <dgm:spPr/>
    </dgm:pt>
    <dgm:pt modelId="{0D4FE4B8-647D-4AC5-8F16-8E5528AC3C8C}" type="pres">
      <dgm:prSet presAssocID="{653B8AD5-3CBA-403E-B1B6-4AE8AC8D4C9C}" presName="accentRepeatNode" presStyleLbl="solidFgAcc1" presStyleIdx="3" presStyleCnt="7"/>
      <dgm:spPr/>
    </dgm:pt>
    <dgm:pt modelId="{6BF528DA-D736-4D61-BF7E-79BB3E83FF4E}" type="pres">
      <dgm:prSet presAssocID="{FF5159E0-5CE2-4694-B28C-2B12E8CBAA4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CCB7CF-9EBB-4073-AA99-05C276F227AD}" type="pres">
      <dgm:prSet presAssocID="{FF5159E0-5CE2-4694-B28C-2B12E8CBAA44}" presName="accent_5" presStyleCnt="0"/>
      <dgm:spPr/>
    </dgm:pt>
    <dgm:pt modelId="{8E4C014C-E5F2-4D53-89DB-1A53822A33DE}" type="pres">
      <dgm:prSet presAssocID="{FF5159E0-5CE2-4694-B28C-2B12E8CBAA44}" presName="accentRepeatNode" presStyleLbl="solidFgAcc1" presStyleIdx="4" presStyleCnt="7"/>
      <dgm:spPr/>
    </dgm:pt>
    <dgm:pt modelId="{4355C65F-D855-4086-BDA5-391A9FE7461E}" type="pres">
      <dgm:prSet presAssocID="{E3DDBBEC-E58F-4C67-BD0B-C3F571BF936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18A480-4904-4188-9EE6-D20DC61388CA}" type="pres">
      <dgm:prSet presAssocID="{E3DDBBEC-E58F-4C67-BD0B-C3F571BF9360}" presName="accent_6" presStyleCnt="0"/>
      <dgm:spPr/>
    </dgm:pt>
    <dgm:pt modelId="{CC8ECE84-70A1-470D-B88D-BDE157B31D10}" type="pres">
      <dgm:prSet presAssocID="{E3DDBBEC-E58F-4C67-BD0B-C3F571BF9360}" presName="accentRepeatNode" presStyleLbl="solidFgAcc1" presStyleIdx="5" presStyleCnt="7"/>
      <dgm:spPr/>
    </dgm:pt>
    <dgm:pt modelId="{26DA07D8-6AA1-4501-A865-593ACFA4AFE2}" type="pres">
      <dgm:prSet presAssocID="{D123F0FE-9D6D-4F78-B6A1-14F7C87825C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C3E50D-537B-41DF-A422-D23759EDC97F}" type="pres">
      <dgm:prSet presAssocID="{D123F0FE-9D6D-4F78-B6A1-14F7C87825C0}" presName="accent_7" presStyleCnt="0"/>
      <dgm:spPr/>
    </dgm:pt>
    <dgm:pt modelId="{82112B61-4B6B-4E59-A47A-642C15CE1926}" type="pres">
      <dgm:prSet presAssocID="{D123F0FE-9D6D-4F78-B6A1-14F7C87825C0}" presName="accentRepeatNode" presStyleLbl="solidFgAcc1" presStyleIdx="6" presStyleCnt="7"/>
      <dgm:spPr/>
    </dgm:pt>
  </dgm:ptLst>
  <dgm:cxnLst>
    <dgm:cxn modelId="{733A90CE-E83C-433F-AF55-BF9E6E6F112C}" srcId="{CF4A1D8E-9983-42FF-BB8B-1F6110098807}" destId="{E6868BDA-1A0A-44ED-A6CC-67139E3AC2D4}" srcOrd="2" destOrd="0" parTransId="{D5264229-2DE7-424F-8A67-8B5ECD7B6C67}" sibTransId="{82E74B30-3869-4FD6-89F0-A3B0174B2075}"/>
    <dgm:cxn modelId="{E122F768-872E-4FC3-B403-F680183A2C50}" type="presOf" srcId="{D123F0FE-9D6D-4F78-B6A1-14F7C87825C0}" destId="{26DA07D8-6AA1-4501-A865-593ACFA4AFE2}" srcOrd="0" destOrd="0" presId="urn:microsoft.com/office/officeart/2008/layout/VerticalCurvedList"/>
    <dgm:cxn modelId="{7E0321B3-6521-48C9-8A73-6931684294BD}" type="presOf" srcId="{268AEF62-CD87-40E5-9711-D4EFE2DE7C5E}" destId="{66F27B7A-5C9D-4E5A-ADD4-428C87CB7F87}" srcOrd="0" destOrd="0" presId="urn:microsoft.com/office/officeart/2008/layout/VerticalCurvedList"/>
    <dgm:cxn modelId="{0D73955D-6374-4902-9C73-993C6C0B2875}" srcId="{CF4A1D8E-9983-42FF-BB8B-1F6110098807}" destId="{B73423A4-E89D-4389-9AF6-751E94D94439}" srcOrd="1" destOrd="0" parTransId="{C8203085-1427-482C-A033-6C324ACE8D74}" sibTransId="{34A2BFD6-D160-4460-B1E0-6B1C7EC33FB7}"/>
    <dgm:cxn modelId="{6C80FEC6-5E0D-4696-8C47-5048E5EBBCF3}" srcId="{CF4A1D8E-9983-42FF-BB8B-1F6110098807}" destId="{FF5159E0-5CE2-4694-B28C-2B12E8CBAA44}" srcOrd="4" destOrd="0" parTransId="{11B0F3C2-3D70-4AA6-B0BF-C8B1742D2D78}" sibTransId="{39056B55-0DC1-43B2-A851-310723188E04}"/>
    <dgm:cxn modelId="{030D8053-5FEE-45A4-9897-A2F6F28DF031}" srcId="{CF4A1D8E-9983-42FF-BB8B-1F6110098807}" destId="{E3DDBBEC-E58F-4C67-BD0B-C3F571BF9360}" srcOrd="5" destOrd="0" parTransId="{57BC1FFD-9220-4573-9BC2-E84D0B4402D3}" sibTransId="{28603B3C-3F14-4709-A1CC-33F20FF5EA9D}"/>
    <dgm:cxn modelId="{034C93AB-B413-41DD-A556-0669FDF717DE}" type="presOf" srcId="{E6868BDA-1A0A-44ED-A6CC-67139E3AC2D4}" destId="{69219DF2-91C2-40A0-A6A5-57DA20C43383}" srcOrd="0" destOrd="0" presId="urn:microsoft.com/office/officeart/2008/layout/VerticalCurvedList"/>
    <dgm:cxn modelId="{0801FFFE-6448-4F9F-A683-29C004CAAE75}" type="presOf" srcId="{653B8AD5-3CBA-403E-B1B6-4AE8AC8D4C9C}" destId="{103B2902-1362-45A6-AC6C-D75AE824C7C5}" srcOrd="0" destOrd="0" presId="urn:microsoft.com/office/officeart/2008/layout/VerticalCurvedList"/>
    <dgm:cxn modelId="{CF4AD764-DA9D-4755-8C4B-1B810A51DE6B}" srcId="{CF4A1D8E-9983-42FF-BB8B-1F6110098807}" destId="{D123F0FE-9D6D-4F78-B6A1-14F7C87825C0}" srcOrd="6" destOrd="0" parTransId="{4B933FB8-FAD6-4396-9F69-6A305E0C05E2}" sibTransId="{6E974077-AC71-4914-9A77-E42E41E0638F}"/>
    <dgm:cxn modelId="{9C2BDC00-A040-4B46-849C-50D755AB81CB}" type="presOf" srcId="{CF4A1D8E-9983-42FF-BB8B-1F6110098807}" destId="{A04A4C8E-3CD5-4472-A185-F8C6246BCC17}" srcOrd="0" destOrd="0" presId="urn:microsoft.com/office/officeart/2008/layout/VerticalCurvedList"/>
    <dgm:cxn modelId="{139D85D4-393F-40A0-A7BC-9ED726271492}" srcId="{CF4A1D8E-9983-42FF-BB8B-1F6110098807}" destId="{653B8AD5-3CBA-403E-B1B6-4AE8AC8D4C9C}" srcOrd="3" destOrd="0" parTransId="{0F32717B-C1EE-4D08-B7E0-1DFDD61A677C}" sibTransId="{FF126836-C92F-4985-980D-CC954C8A3B1A}"/>
    <dgm:cxn modelId="{FF1F3729-1770-4379-A86D-9952F803DA81}" type="presOf" srcId="{FF5159E0-5CE2-4694-B28C-2B12E8CBAA44}" destId="{6BF528DA-D736-4D61-BF7E-79BB3E83FF4E}" srcOrd="0" destOrd="0" presId="urn:microsoft.com/office/officeart/2008/layout/VerticalCurvedList"/>
    <dgm:cxn modelId="{854C4A83-D549-4E12-8AFC-182B3593EF02}" type="presOf" srcId="{E3DDBBEC-E58F-4C67-BD0B-C3F571BF9360}" destId="{4355C65F-D855-4086-BDA5-391A9FE7461E}" srcOrd="0" destOrd="0" presId="urn:microsoft.com/office/officeart/2008/layout/VerticalCurvedList"/>
    <dgm:cxn modelId="{2CCDB7C4-7563-4578-A382-B6E2B2C9607D}" type="presOf" srcId="{AABFDBED-2897-4F98-8616-1DDB83F5A837}" destId="{C885B371-A894-4DA8-BC9C-263FBC5E5896}" srcOrd="0" destOrd="0" presId="urn:microsoft.com/office/officeart/2008/layout/VerticalCurvedList"/>
    <dgm:cxn modelId="{FB1AA3A3-0BED-4429-A59A-091BDADA6651}" srcId="{CF4A1D8E-9983-42FF-BB8B-1F6110098807}" destId="{268AEF62-CD87-40E5-9711-D4EFE2DE7C5E}" srcOrd="0" destOrd="0" parTransId="{5B1BBB64-3682-4A6F-BDB5-CFD4EB4BADFC}" sibTransId="{AABFDBED-2897-4F98-8616-1DDB83F5A837}"/>
    <dgm:cxn modelId="{B0467822-06CF-48E4-9D60-850722D77DEB}" type="presOf" srcId="{B73423A4-E89D-4389-9AF6-751E94D94439}" destId="{173DB87C-1C5D-4CDD-9169-C0E774DEB038}" srcOrd="0" destOrd="0" presId="urn:microsoft.com/office/officeart/2008/layout/VerticalCurvedList"/>
    <dgm:cxn modelId="{3B1DFE8A-B915-4EF1-A37C-1BFFD1F46CDA}" type="presParOf" srcId="{A04A4C8E-3CD5-4472-A185-F8C6246BCC17}" destId="{CD353FAD-861D-4746-9D07-9824F5706D3F}" srcOrd="0" destOrd="0" presId="urn:microsoft.com/office/officeart/2008/layout/VerticalCurvedList"/>
    <dgm:cxn modelId="{1BF8ACC2-95F4-4102-90E9-1077E83AC396}" type="presParOf" srcId="{CD353FAD-861D-4746-9D07-9824F5706D3F}" destId="{0AB5D519-5043-41F3-8240-0B4506567820}" srcOrd="0" destOrd="0" presId="urn:microsoft.com/office/officeart/2008/layout/VerticalCurvedList"/>
    <dgm:cxn modelId="{A2C4FD6C-87E5-4FDC-873E-C7AA3E3FCBAF}" type="presParOf" srcId="{0AB5D519-5043-41F3-8240-0B4506567820}" destId="{0BE45605-4213-46CB-8CC5-C59B8B1E828E}" srcOrd="0" destOrd="0" presId="urn:microsoft.com/office/officeart/2008/layout/VerticalCurvedList"/>
    <dgm:cxn modelId="{ECA232FE-7B12-4F4D-9069-920C01EA1018}" type="presParOf" srcId="{0AB5D519-5043-41F3-8240-0B4506567820}" destId="{C885B371-A894-4DA8-BC9C-263FBC5E5896}" srcOrd="1" destOrd="0" presId="urn:microsoft.com/office/officeart/2008/layout/VerticalCurvedList"/>
    <dgm:cxn modelId="{B242373B-94E4-41BF-8B7F-767B0A3B8A6A}" type="presParOf" srcId="{0AB5D519-5043-41F3-8240-0B4506567820}" destId="{D0D49284-6BDF-43F2-BDA4-0D11BE58FCD1}" srcOrd="2" destOrd="0" presId="urn:microsoft.com/office/officeart/2008/layout/VerticalCurvedList"/>
    <dgm:cxn modelId="{94694A44-2D0D-4BA8-8B43-CEDC0919A9CB}" type="presParOf" srcId="{0AB5D519-5043-41F3-8240-0B4506567820}" destId="{5F509989-0597-4CB8-8417-AEDFB7D11C4F}" srcOrd="3" destOrd="0" presId="urn:microsoft.com/office/officeart/2008/layout/VerticalCurvedList"/>
    <dgm:cxn modelId="{EAA149B6-D2FB-4ECF-91F8-446085418172}" type="presParOf" srcId="{CD353FAD-861D-4746-9D07-9824F5706D3F}" destId="{66F27B7A-5C9D-4E5A-ADD4-428C87CB7F87}" srcOrd="1" destOrd="0" presId="urn:microsoft.com/office/officeart/2008/layout/VerticalCurvedList"/>
    <dgm:cxn modelId="{5F474568-3289-44AC-B708-3EE0A83BF481}" type="presParOf" srcId="{CD353FAD-861D-4746-9D07-9824F5706D3F}" destId="{841A0C86-41F2-4FCA-89B2-66800EE7A31D}" srcOrd="2" destOrd="0" presId="urn:microsoft.com/office/officeart/2008/layout/VerticalCurvedList"/>
    <dgm:cxn modelId="{5CFB110D-D20B-47E3-B9B6-DB20A8B4AB5F}" type="presParOf" srcId="{841A0C86-41F2-4FCA-89B2-66800EE7A31D}" destId="{CE3A2E6E-ED40-4AA5-B838-5DDAF078A3A6}" srcOrd="0" destOrd="0" presId="urn:microsoft.com/office/officeart/2008/layout/VerticalCurvedList"/>
    <dgm:cxn modelId="{71F7A871-62D1-46D8-93A6-063738F5F699}" type="presParOf" srcId="{CD353FAD-861D-4746-9D07-9824F5706D3F}" destId="{173DB87C-1C5D-4CDD-9169-C0E774DEB038}" srcOrd="3" destOrd="0" presId="urn:microsoft.com/office/officeart/2008/layout/VerticalCurvedList"/>
    <dgm:cxn modelId="{50010080-94BF-4038-91A1-AF8EB361FD7B}" type="presParOf" srcId="{CD353FAD-861D-4746-9D07-9824F5706D3F}" destId="{A3DFAA62-81FE-44C8-A867-7B0D84958143}" srcOrd="4" destOrd="0" presId="urn:microsoft.com/office/officeart/2008/layout/VerticalCurvedList"/>
    <dgm:cxn modelId="{4C08BA5F-5AA2-45A7-AA02-B0E82C5C5D66}" type="presParOf" srcId="{A3DFAA62-81FE-44C8-A867-7B0D84958143}" destId="{D0233932-C7B2-4D72-9D6E-C556BC38B3E2}" srcOrd="0" destOrd="0" presId="urn:microsoft.com/office/officeart/2008/layout/VerticalCurvedList"/>
    <dgm:cxn modelId="{7BAAAAA7-A2E0-45D1-A78E-A1FD2FDF4C7F}" type="presParOf" srcId="{CD353FAD-861D-4746-9D07-9824F5706D3F}" destId="{69219DF2-91C2-40A0-A6A5-57DA20C43383}" srcOrd="5" destOrd="0" presId="urn:microsoft.com/office/officeart/2008/layout/VerticalCurvedList"/>
    <dgm:cxn modelId="{C056AFB7-8CA9-4C00-AF98-9D59413AEE19}" type="presParOf" srcId="{CD353FAD-861D-4746-9D07-9824F5706D3F}" destId="{63F5386E-7F6C-4CDB-B00A-99A137929F21}" srcOrd="6" destOrd="0" presId="urn:microsoft.com/office/officeart/2008/layout/VerticalCurvedList"/>
    <dgm:cxn modelId="{A2549575-29B0-4EBA-9359-7065D1DDFA09}" type="presParOf" srcId="{63F5386E-7F6C-4CDB-B00A-99A137929F21}" destId="{61A7C306-A886-4370-92F3-9B36F21267BE}" srcOrd="0" destOrd="0" presId="urn:microsoft.com/office/officeart/2008/layout/VerticalCurvedList"/>
    <dgm:cxn modelId="{D5E128EE-53B5-4779-A631-682C943C4449}" type="presParOf" srcId="{CD353FAD-861D-4746-9D07-9824F5706D3F}" destId="{103B2902-1362-45A6-AC6C-D75AE824C7C5}" srcOrd="7" destOrd="0" presId="urn:microsoft.com/office/officeart/2008/layout/VerticalCurvedList"/>
    <dgm:cxn modelId="{7E868180-9A3B-45AB-B835-6D0E9465B689}" type="presParOf" srcId="{CD353FAD-861D-4746-9D07-9824F5706D3F}" destId="{B04A87C6-9BF8-44B1-BEDC-5DF94AF9C6D4}" srcOrd="8" destOrd="0" presId="urn:microsoft.com/office/officeart/2008/layout/VerticalCurvedList"/>
    <dgm:cxn modelId="{34788BAD-DE37-4A83-9AA4-339D3BB7A5B9}" type="presParOf" srcId="{B04A87C6-9BF8-44B1-BEDC-5DF94AF9C6D4}" destId="{0D4FE4B8-647D-4AC5-8F16-8E5528AC3C8C}" srcOrd="0" destOrd="0" presId="urn:microsoft.com/office/officeart/2008/layout/VerticalCurvedList"/>
    <dgm:cxn modelId="{F809C8F1-25ED-449A-BCC5-CC82A851B467}" type="presParOf" srcId="{CD353FAD-861D-4746-9D07-9824F5706D3F}" destId="{6BF528DA-D736-4D61-BF7E-79BB3E83FF4E}" srcOrd="9" destOrd="0" presId="urn:microsoft.com/office/officeart/2008/layout/VerticalCurvedList"/>
    <dgm:cxn modelId="{B85F5D94-4197-4F2C-80DE-7804CE4F8A7E}" type="presParOf" srcId="{CD353FAD-861D-4746-9D07-9824F5706D3F}" destId="{60CCB7CF-9EBB-4073-AA99-05C276F227AD}" srcOrd="10" destOrd="0" presId="urn:microsoft.com/office/officeart/2008/layout/VerticalCurvedList"/>
    <dgm:cxn modelId="{53C85A45-B61E-4F22-AE5B-0AC4B79DFE54}" type="presParOf" srcId="{60CCB7CF-9EBB-4073-AA99-05C276F227AD}" destId="{8E4C014C-E5F2-4D53-89DB-1A53822A33DE}" srcOrd="0" destOrd="0" presId="urn:microsoft.com/office/officeart/2008/layout/VerticalCurvedList"/>
    <dgm:cxn modelId="{4ED26518-7BCD-4520-AE55-D9BF9EB8351F}" type="presParOf" srcId="{CD353FAD-861D-4746-9D07-9824F5706D3F}" destId="{4355C65F-D855-4086-BDA5-391A9FE7461E}" srcOrd="11" destOrd="0" presId="urn:microsoft.com/office/officeart/2008/layout/VerticalCurvedList"/>
    <dgm:cxn modelId="{AAF1924B-0ECB-4004-ACE4-D275A5A4DA1A}" type="presParOf" srcId="{CD353FAD-861D-4746-9D07-9824F5706D3F}" destId="{3F18A480-4904-4188-9EE6-D20DC61388CA}" srcOrd="12" destOrd="0" presId="urn:microsoft.com/office/officeart/2008/layout/VerticalCurvedList"/>
    <dgm:cxn modelId="{8D731E16-FBF3-4C2D-A702-8E5AD8EBF796}" type="presParOf" srcId="{3F18A480-4904-4188-9EE6-D20DC61388CA}" destId="{CC8ECE84-70A1-470D-B88D-BDE157B31D10}" srcOrd="0" destOrd="0" presId="urn:microsoft.com/office/officeart/2008/layout/VerticalCurvedList"/>
    <dgm:cxn modelId="{F360FEC3-DA74-4A33-8BC2-FB37848E2F82}" type="presParOf" srcId="{CD353FAD-861D-4746-9D07-9824F5706D3F}" destId="{26DA07D8-6AA1-4501-A865-593ACFA4AFE2}" srcOrd="13" destOrd="0" presId="urn:microsoft.com/office/officeart/2008/layout/VerticalCurvedList"/>
    <dgm:cxn modelId="{12303C59-9852-4650-864D-CF3CC1A4EDCD}" type="presParOf" srcId="{CD353FAD-861D-4746-9D07-9824F5706D3F}" destId="{F4C3E50D-537B-41DF-A422-D23759EDC97F}" srcOrd="14" destOrd="0" presId="urn:microsoft.com/office/officeart/2008/layout/VerticalCurvedList"/>
    <dgm:cxn modelId="{CA9AAF8A-15FA-4D33-AFD6-66DA535D665E}" type="presParOf" srcId="{F4C3E50D-537B-41DF-A422-D23759EDC97F}" destId="{82112B61-4B6B-4E59-A47A-642C15CE19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DADD12-310A-4E3B-A908-E098AA32A83F}" type="doc">
      <dgm:prSet loTypeId="urn:microsoft.com/office/officeart/2005/8/layout/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63DE699-11B4-4D2B-AF1E-22517D3B9E8D}">
      <dgm:prSet phldrT="[Texto]" custT="1"/>
      <dgm:spPr/>
      <dgm:t>
        <a:bodyPr/>
        <a:lstStyle/>
        <a:p>
          <a:pPr algn="ctr"/>
          <a:r>
            <a:rPr lang="es-EC" sz="1400" dirty="0" smtClean="0"/>
            <a:t>ANOVA</a:t>
          </a:r>
          <a:endParaRPr lang="es-EC" sz="1400" dirty="0"/>
        </a:p>
      </dgm:t>
    </dgm:pt>
    <dgm:pt modelId="{BC3DF7FE-3D59-40EC-A3A4-EEB4D8C3F334}" type="parTrans" cxnId="{540633C2-405D-4BCB-9DBE-984C65D84DF1}">
      <dgm:prSet/>
      <dgm:spPr/>
      <dgm:t>
        <a:bodyPr/>
        <a:lstStyle/>
        <a:p>
          <a:endParaRPr lang="es-EC"/>
        </a:p>
      </dgm:t>
    </dgm:pt>
    <dgm:pt modelId="{4968F2C4-7334-441C-87D2-062857B651C7}" type="sibTrans" cxnId="{540633C2-405D-4BCB-9DBE-984C65D84DF1}">
      <dgm:prSet/>
      <dgm:spPr/>
      <dgm:t>
        <a:bodyPr/>
        <a:lstStyle/>
        <a:p>
          <a:endParaRPr lang="es-EC"/>
        </a:p>
      </dgm:t>
    </dgm:pt>
    <dgm:pt modelId="{914D6B35-1F9A-492A-9E3D-36F64E35C5B5}">
      <dgm:prSet phldrT="[Texto]" custT="1"/>
      <dgm:spPr/>
      <dgm:t>
        <a:bodyPr/>
        <a:lstStyle/>
        <a:p>
          <a:r>
            <a:rPr lang="es-EC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Variabilidad estadísticamente significativa</a:t>
          </a:r>
          <a:endParaRPr lang="es-EC" sz="1200" dirty="0"/>
        </a:p>
      </dgm:t>
    </dgm:pt>
    <dgm:pt modelId="{4628224A-B938-4005-84E1-B7AEE4E081CE}" type="parTrans" cxnId="{3190EF96-4290-40C9-9D84-B8981E0DB481}">
      <dgm:prSet/>
      <dgm:spPr/>
      <dgm:t>
        <a:bodyPr/>
        <a:lstStyle/>
        <a:p>
          <a:endParaRPr lang="es-EC"/>
        </a:p>
      </dgm:t>
    </dgm:pt>
    <dgm:pt modelId="{386FE23F-AC1E-49D7-9C55-272BAB7E99E4}" type="sibTrans" cxnId="{3190EF96-4290-40C9-9D84-B8981E0DB481}">
      <dgm:prSet/>
      <dgm:spPr/>
      <dgm:t>
        <a:bodyPr/>
        <a:lstStyle/>
        <a:p>
          <a:endParaRPr lang="es-EC"/>
        </a:p>
      </dgm:t>
    </dgm:pt>
    <dgm:pt modelId="{2988E95B-BFF3-4D6A-9562-71FED5C65E40}">
      <dgm:prSet phldrT="[Texto]" custT="1"/>
      <dgm:spPr/>
      <dgm:t>
        <a:bodyPr/>
        <a:lstStyle/>
        <a:p>
          <a:r>
            <a:rPr lang="es-EC" sz="1400" dirty="0" smtClean="0"/>
            <a:t>TUKEY</a:t>
          </a:r>
          <a:endParaRPr lang="es-EC" sz="1400" dirty="0"/>
        </a:p>
      </dgm:t>
    </dgm:pt>
    <dgm:pt modelId="{E8E1C9C5-70BB-4AB4-A86B-0048D7D9D94A}" type="parTrans" cxnId="{EFB7D7B2-5ECA-4841-A372-67EABAD6B069}">
      <dgm:prSet/>
      <dgm:spPr/>
      <dgm:t>
        <a:bodyPr/>
        <a:lstStyle/>
        <a:p>
          <a:endParaRPr lang="es-EC"/>
        </a:p>
      </dgm:t>
    </dgm:pt>
    <dgm:pt modelId="{7A4E1C4B-9293-4B01-9073-0E25A8F57B46}" type="sibTrans" cxnId="{EFB7D7B2-5ECA-4841-A372-67EABAD6B069}">
      <dgm:prSet/>
      <dgm:spPr/>
      <dgm:t>
        <a:bodyPr/>
        <a:lstStyle/>
        <a:p>
          <a:endParaRPr lang="es-EC"/>
        </a:p>
      </dgm:t>
    </dgm:pt>
    <dgm:pt modelId="{96F02BE3-01CE-4BB3-B653-03DCCC9FAA71}">
      <dgm:prSet phldrT="[Texto]" custT="1"/>
      <dgm:spPr/>
      <dgm:t>
        <a:bodyPr/>
        <a:lstStyle/>
        <a:p>
          <a:r>
            <a:rPr lang="es-EC" sz="1400" dirty="0" smtClean="0"/>
            <a:t> Media mas alta T1 y T2</a:t>
          </a:r>
          <a:endParaRPr lang="es-EC" sz="1400" dirty="0"/>
        </a:p>
      </dgm:t>
    </dgm:pt>
    <dgm:pt modelId="{130B47DC-943A-4E16-8BF2-7FFEC3FC2C50}" type="parTrans" cxnId="{0D2F763B-5FCE-4E86-88F2-141F0E330366}">
      <dgm:prSet/>
      <dgm:spPr/>
      <dgm:t>
        <a:bodyPr/>
        <a:lstStyle/>
        <a:p>
          <a:endParaRPr lang="es-EC"/>
        </a:p>
      </dgm:t>
    </dgm:pt>
    <dgm:pt modelId="{8E5F19FB-E9EF-44B8-AAB8-BEA3CCE30F19}" type="sibTrans" cxnId="{0D2F763B-5FCE-4E86-88F2-141F0E330366}">
      <dgm:prSet/>
      <dgm:spPr/>
      <dgm:t>
        <a:bodyPr/>
        <a:lstStyle/>
        <a:p>
          <a:endParaRPr lang="es-EC"/>
        </a:p>
      </dgm:t>
    </dgm:pt>
    <dgm:pt modelId="{E3F27671-4789-4BCA-92A8-5822C89B5BB4}" type="pres">
      <dgm:prSet presAssocID="{33DADD12-310A-4E3B-A908-E098AA32A83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BD663C9-FAAE-4F8C-A063-7090AD80FAB3}" type="pres">
      <dgm:prSet presAssocID="{163DE699-11B4-4D2B-AF1E-22517D3B9E8D}" presName="composite" presStyleCnt="0"/>
      <dgm:spPr/>
      <dgm:t>
        <a:bodyPr/>
        <a:lstStyle/>
        <a:p>
          <a:endParaRPr lang="es-ES"/>
        </a:p>
      </dgm:t>
    </dgm:pt>
    <dgm:pt modelId="{1215E723-8893-4EC0-951B-960F18D26FEF}" type="pres">
      <dgm:prSet presAssocID="{163DE699-11B4-4D2B-AF1E-22517D3B9E8D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CDFA07-7A4D-4234-B43F-23832BB2E270}" type="pres">
      <dgm:prSet presAssocID="{163DE699-11B4-4D2B-AF1E-22517D3B9E8D}" presName="parSh" presStyleLbl="node1" presStyleIdx="0" presStyleCnt="2"/>
      <dgm:spPr/>
      <dgm:t>
        <a:bodyPr/>
        <a:lstStyle/>
        <a:p>
          <a:endParaRPr lang="es-EC"/>
        </a:p>
      </dgm:t>
    </dgm:pt>
    <dgm:pt modelId="{7809E9AC-AB56-48F1-8553-8AAA3C615645}" type="pres">
      <dgm:prSet presAssocID="{163DE699-11B4-4D2B-AF1E-22517D3B9E8D}" presName="desTx" presStyleLbl="fgAcc1" presStyleIdx="0" presStyleCnt="2" custScaleX="1207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AB873B-1E34-4592-9FE1-EF00EC1B9090}" type="pres">
      <dgm:prSet presAssocID="{4968F2C4-7334-441C-87D2-062857B651C7}" presName="sibTrans" presStyleLbl="sibTrans2D1" presStyleIdx="0" presStyleCnt="1"/>
      <dgm:spPr/>
      <dgm:t>
        <a:bodyPr/>
        <a:lstStyle/>
        <a:p>
          <a:endParaRPr lang="es-EC"/>
        </a:p>
      </dgm:t>
    </dgm:pt>
    <dgm:pt modelId="{2A4711F0-C9C2-4BF7-BEA7-2BA411443F65}" type="pres">
      <dgm:prSet presAssocID="{4968F2C4-7334-441C-87D2-062857B651C7}" presName="connTx" presStyleLbl="sibTrans2D1" presStyleIdx="0" presStyleCnt="1"/>
      <dgm:spPr/>
      <dgm:t>
        <a:bodyPr/>
        <a:lstStyle/>
        <a:p>
          <a:endParaRPr lang="es-EC"/>
        </a:p>
      </dgm:t>
    </dgm:pt>
    <dgm:pt modelId="{A6A2BCF5-631A-4B59-9D77-845B23419F48}" type="pres">
      <dgm:prSet presAssocID="{2988E95B-BFF3-4D6A-9562-71FED5C65E40}" presName="composite" presStyleCnt="0"/>
      <dgm:spPr/>
      <dgm:t>
        <a:bodyPr/>
        <a:lstStyle/>
        <a:p>
          <a:endParaRPr lang="es-ES"/>
        </a:p>
      </dgm:t>
    </dgm:pt>
    <dgm:pt modelId="{82652D2B-E1E1-41EF-B6A1-DA1FC9783CA4}" type="pres">
      <dgm:prSet presAssocID="{2988E95B-BFF3-4D6A-9562-71FED5C65E4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77BA40-EF93-40BD-AD0C-CDE41DD37E64}" type="pres">
      <dgm:prSet presAssocID="{2988E95B-BFF3-4D6A-9562-71FED5C65E40}" presName="parSh" presStyleLbl="node1" presStyleIdx="1" presStyleCnt="2"/>
      <dgm:spPr/>
      <dgm:t>
        <a:bodyPr/>
        <a:lstStyle/>
        <a:p>
          <a:endParaRPr lang="es-EC"/>
        </a:p>
      </dgm:t>
    </dgm:pt>
    <dgm:pt modelId="{33632A13-8353-43BB-A0C5-57ACC90DA07D}" type="pres">
      <dgm:prSet presAssocID="{2988E95B-BFF3-4D6A-9562-71FED5C65E40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A318506-4613-40EF-8A4B-22EEC5416E4D}" type="presOf" srcId="{4968F2C4-7334-441C-87D2-062857B651C7}" destId="{2A4711F0-C9C2-4BF7-BEA7-2BA411443F65}" srcOrd="1" destOrd="0" presId="urn:microsoft.com/office/officeart/2005/8/layout/process3"/>
    <dgm:cxn modelId="{540633C2-405D-4BCB-9DBE-984C65D84DF1}" srcId="{33DADD12-310A-4E3B-A908-E098AA32A83F}" destId="{163DE699-11B4-4D2B-AF1E-22517D3B9E8D}" srcOrd="0" destOrd="0" parTransId="{BC3DF7FE-3D59-40EC-A3A4-EEB4D8C3F334}" sibTransId="{4968F2C4-7334-441C-87D2-062857B651C7}"/>
    <dgm:cxn modelId="{CB87C7EE-C483-4C72-BAE4-FD734780680C}" type="presOf" srcId="{96F02BE3-01CE-4BB3-B653-03DCCC9FAA71}" destId="{33632A13-8353-43BB-A0C5-57ACC90DA07D}" srcOrd="0" destOrd="0" presId="urn:microsoft.com/office/officeart/2005/8/layout/process3"/>
    <dgm:cxn modelId="{B2870680-C8CB-46A8-B3DB-75119EAEF411}" type="presOf" srcId="{163DE699-11B4-4D2B-AF1E-22517D3B9E8D}" destId="{EFCDFA07-7A4D-4234-B43F-23832BB2E270}" srcOrd="1" destOrd="0" presId="urn:microsoft.com/office/officeart/2005/8/layout/process3"/>
    <dgm:cxn modelId="{C91EC7B7-7502-4194-BA85-18663A147319}" type="presOf" srcId="{4968F2C4-7334-441C-87D2-062857B651C7}" destId="{7DAB873B-1E34-4592-9FE1-EF00EC1B9090}" srcOrd="0" destOrd="0" presId="urn:microsoft.com/office/officeart/2005/8/layout/process3"/>
    <dgm:cxn modelId="{F895131C-DD37-4A7A-A1CC-ABF550499A19}" type="presOf" srcId="{163DE699-11B4-4D2B-AF1E-22517D3B9E8D}" destId="{1215E723-8893-4EC0-951B-960F18D26FEF}" srcOrd="0" destOrd="0" presId="urn:microsoft.com/office/officeart/2005/8/layout/process3"/>
    <dgm:cxn modelId="{69D16615-9B92-43EA-92D3-A3C8EE3F2274}" type="presOf" srcId="{2988E95B-BFF3-4D6A-9562-71FED5C65E40}" destId="{82652D2B-E1E1-41EF-B6A1-DA1FC9783CA4}" srcOrd="0" destOrd="0" presId="urn:microsoft.com/office/officeart/2005/8/layout/process3"/>
    <dgm:cxn modelId="{3190EF96-4290-40C9-9D84-B8981E0DB481}" srcId="{163DE699-11B4-4D2B-AF1E-22517D3B9E8D}" destId="{914D6B35-1F9A-492A-9E3D-36F64E35C5B5}" srcOrd="0" destOrd="0" parTransId="{4628224A-B938-4005-84E1-B7AEE4E081CE}" sibTransId="{386FE23F-AC1E-49D7-9C55-272BAB7E99E4}"/>
    <dgm:cxn modelId="{EFB7D7B2-5ECA-4841-A372-67EABAD6B069}" srcId="{33DADD12-310A-4E3B-A908-E098AA32A83F}" destId="{2988E95B-BFF3-4D6A-9562-71FED5C65E40}" srcOrd="1" destOrd="0" parTransId="{E8E1C9C5-70BB-4AB4-A86B-0048D7D9D94A}" sibTransId="{7A4E1C4B-9293-4B01-9073-0E25A8F57B46}"/>
    <dgm:cxn modelId="{A9447230-595E-4CD0-9E9B-006036869467}" type="presOf" srcId="{914D6B35-1F9A-492A-9E3D-36F64E35C5B5}" destId="{7809E9AC-AB56-48F1-8553-8AAA3C615645}" srcOrd="0" destOrd="0" presId="urn:microsoft.com/office/officeart/2005/8/layout/process3"/>
    <dgm:cxn modelId="{0D2F763B-5FCE-4E86-88F2-141F0E330366}" srcId="{2988E95B-BFF3-4D6A-9562-71FED5C65E40}" destId="{96F02BE3-01CE-4BB3-B653-03DCCC9FAA71}" srcOrd="0" destOrd="0" parTransId="{130B47DC-943A-4E16-8BF2-7FFEC3FC2C50}" sibTransId="{8E5F19FB-E9EF-44B8-AAB8-BEA3CCE30F19}"/>
    <dgm:cxn modelId="{F7023991-0713-486A-857F-5C92937E4FB4}" type="presOf" srcId="{2988E95B-BFF3-4D6A-9562-71FED5C65E40}" destId="{C577BA40-EF93-40BD-AD0C-CDE41DD37E64}" srcOrd="1" destOrd="0" presId="urn:microsoft.com/office/officeart/2005/8/layout/process3"/>
    <dgm:cxn modelId="{CF148E35-48B0-46C6-A6A3-0EA299AF76A1}" type="presOf" srcId="{33DADD12-310A-4E3B-A908-E098AA32A83F}" destId="{E3F27671-4789-4BCA-92A8-5822C89B5BB4}" srcOrd="0" destOrd="0" presId="urn:microsoft.com/office/officeart/2005/8/layout/process3"/>
    <dgm:cxn modelId="{660EA456-4838-4C20-8083-6E81A2CC027E}" type="presParOf" srcId="{E3F27671-4789-4BCA-92A8-5822C89B5BB4}" destId="{4BD663C9-FAAE-4F8C-A063-7090AD80FAB3}" srcOrd="0" destOrd="0" presId="urn:microsoft.com/office/officeart/2005/8/layout/process3"/>
    <dgm:cxn modelId="{91893B4C-8EB6-42A2-B1DB-DA522C7B9314}" type="presParOf" srcId="{4BD663C9-FAAE-4F8C-A063-7090AD80FAB3}" destId="{1215E723-8893-4EC0-951B-960F18D26FEF}" srcOrd="0" destOrd="0" presId="urn:microsoft.com/office/officeart/2005/8/layout/process3"/>
    <dgm:cxn modelId="{A290F0A2-8CC2-4A4A-A080-44BE6850C12D}" type="presParOf" srcId="{4BD663C9-FAAE-4F8C-A063-7090AD80FAB3}" destId="{EFCDFA07-7A4D-4234-B43F-23832BB2E270}" srcOrd="1" destOrd="0" presId="urn:microsoft.com/office/officeart/2005/8/layout/process3"/>
    <dgm:cxn modelId="{6C582577-B2DE-4DEB-BE8C-510ECD99BE07}" type="presParOf" srcId="{4BD663C9-FAAE-4F8C-A063-7090AD80FAB3}" destId="{7809E9AC-AB56-48F1-8553-8AAA3C615645}" srcOrd="2" destOrd="0" presId="urn:microsoft.com/office/officeart/2005/8/layout/process3"/>
    <dgm:cxn modelId="{E07087ED-F942-4BB7-9E69-91A670E3E1D0}" type="presParOf" srcId="{E3F27671-4789-4BCA-92A8-5822C89B5BB4}" destId="{7DAB873B-1E34-4592-9FE1-EF00EC1B9090}" srcOrd="1" destOrd="0" presId="urn:microsoft.com/office/officeart/2005/8/layout/process3"/>
    <dgm:cxn modelId="{1875AAA3-4344-4A8C-B50A-25F609020BCF}" type="presParOf" srcId="{7DAB873B-1E34-4592-9FE1-EF00EC1B9090}" destId="{2A4711F0-C9C2-4BF7-BEA7-2BA411443F65}" srcOrd="0" destOrd="0" presId="urn:microsoft.com/office/officeart/2005/8/layout/process3"/>
    <dgm:cxn modelId="{57C37048-4907-494E-9E3D-48DE046F5DD2}" type="presParOf" srcId="{E3F27671-4789-4BCA-92A8-5822C89B5BB4}" destId="{A6A2BCF5-631A-4B59-9D77-845B23419F48}" srcOrd="2" destOrd="0" presId="urn:microsoft.com/office/officeart/2005/8/layout/process3"/>
    <dgm:cxn modelId="{CC110EDD-92EE-49A9-8582-20C18D0635E1}" type="presParOf" srcId="{A6A2BCF5-631A-4B59-9D77-845B23419F48}" destId="{82652D2B-E1E1-41EF-B6A1-DA1FC9783CA4}" srcOrd="0" destOrd="0" presId="urn:microsoft.com/office/officeart/2005/8/layout/process3"/>
    <dgm:cxn modelId="{145D94FB-D154-43D5-95FC-15232E49506C}" type="presParOf" srcId="{A6A2BCF5-631A-4B59-9D77-845B23419F48}" destId="{C577BA40-EF93-40BD-AD0C-CDE41DD37E64}" srcOrd="1" destOrd="0" presId="urn:microsoft.com/office/officeart/2005/8/layout/process3"/>
    <dgm:cxn modelId="{0D7CE085-9CC8-4BBB-9224-8B64C1247879}" type="presParOf" srcId="{A6A2BCF5-631A-4B59-9D77-845B23419F48}" destId="{33632A13-8353-43BB-A0C5-57ACC90DA07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BE85B6-23FD-4160-83B7-F7811F48F7B3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99DF924-934F-4D3A-AD59-59E85CD34250}" type="pres">
      <dgm:prSet presAssocID="{74BE85B6-23FD-4160-83B7-F7811F48F7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A567DD90-2067-4089-B869-79BE5F3E6CC0}" type="presOf" srcId="{74BE85B6-23FD-4160-83B7-F7811F48F7B3}" destId="{F99DF924-934F-4D3A-AD59-59E85CD34250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D60832-3572-4D48-96FF-38B163C18B28}" type="doc">
      <dgm:prSet loTypeId="urn:microsoft.com/office/officeart/2005/8/layout/radial1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272A658-E2E8-476A-B090-2C8A0B2ACAB4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Microalgas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FC1EED-1751-4650-A49B-AAF63E3DE10D}" type="parTrans" cxnId="{DF0BD805-A433-4DD8-A9D1-733FA678CE37}">
      <dgm:prSet/>
      <dgm:spPr/>
      <dgm:t>
        <a:bodyPr/>
        <a:lstStyle/>
        <a:p>
          <a:endParaRPr lang="es-EC"/>
        </a:p>
      </dgm:t>
    </dgm:pt>
    <dgm:pt modelId="{5262B281-2DB2-46AF-9523-4CBBE4FCE12B}" type="sibTrans" cxnId="{DF0BD805-A433-4DD8-A9D1-733FA678CE37}">
      <dgm:prSet/>
      <dgm:spPr/>
      <dgm:t>
        <a:bodyPr/>
        <a:lstStyle/>
        <a:p>
          <a:endParaRPr lang="es-EC"/>
        </a:p>
      </dgm:t>
    </dgm:pt>
    <dgm:pt modelId="{B0F4FF8A-5933-469C-83CC-700EE2BE7359}">
      <dgm:prSet phldrT="[Texto]" custT="1"/>
      <dgm:spPr/>
      <dgm:t>
        <a:bodyPr/>
        <a:lstStyle/>
        <a:p>
          <a:r>
            <a:rPr lang="es-EC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Micro-organismos fotosintéticos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C6C628-70E5-41F6-9D1B-CEC1BFA7B70A}" type="parTrans" cxnId="{FEE62B9D-6F79-4EC0-9183-FEB6C50C0242}">
      <dgm:prSet/>
      <dgm:spPr/>
      <dgm:t>
        <a:bodyPr/>
        <a:lstStyle/>
        <a:p>
          <a:endParaRPr lang="es-EC"/>
        </a:p>
      </dgm:t>
    </dgm:pt>
    <dgm:pt modelId="{44B5CA2B-CA3C-42CD-ABE1-6CD0BF1F7680}" type="sibTrans" cxnId="{FEE62B9D-6F79-4EC0-9183-FEB6C50C0242}">
      <dgm:prSet/>
      <dgm:spPr/>
      <dgm:t>
        <a:bodyPr/>
        <a:lstStyle/>
        <a:p>
          <a:endParaRPr lang="es-EC"/>
        </a:p>
      </dgm:t>
    </dgm:pt>
    <dgm:pt modelId="{792A94C7-6936-49E2-A385-1DA573A3985B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Eucariotas</a:t>
          </a:r>
          <a:endParaRPr lang="es-EC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6C13F-9A5E-46E8-BE84-487CF2477E2C}" type="parTrans" cxnId="{6244E817-6889-42D3-8F02-A0B643413DB6}">
      <dgm:prSet/>
      <dgm:spPr/>
      <dgm:t>
        <a:bodyPr/>
        <a:lstStyle/>
        <a:p>
          <a:endParaRPr lang="es-EC"/>
        </a:p>
      </dgm:t>
    </dgm:pt>
    <dgm:pt modelId="{2344A7B0-0181-49F1-88CF-F39DFD1BD00F}" type="sibTrans" cxnId="{6244E817-6889-42D3-8F02-A0B643413DB6}">
      <dgm:prSet/>
      <dgm:spPr/>
      <dgm:t>
        <a:bodyPr/>
        <a:lstStyle/>
        <a:p>
          <a:endParaRPr lang="es-EC"/>
        </a:p>
      </dgm:t>
    </dgm:pt>
    <dgm:pt modelId="{CCF197C0-498F-4198-83F6-DE86E6761416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Diversidad forma y tamaño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CA496C-52A6-4774-B57F-1748B477D570}" type="parTrans" cxnId="{F246F450-6C5D-4BBA-A3C6-DB39D97552C6}">
      <dgm:prSet/>
      <dgm:spPr/>
      <dgm:t>
        <a:bodyPr/>
        <a:lstStyle/>
        <a:p>
          <a:endParaRPr lang="es-EC"/>
        </a:p>
      </dgm:t>
    </dgm:pt>
    <dgm:pt modelId="{D68E9350-7016-4967-AE73-E581D68A5FB3}" type="sibTrans" cxnId="{F246F450-6C5D-4BBA-A3C6-DB39D97552C6}">
      <dgm:prSet/>
      <dgm:spPr/>
      <dgm:t>
        <a:bodyPr/>
        <a:lstStyle/>
        <a:p>
          <a:endParaRPr lang="es-EC"/>
        </a:p>
      </dgm:t>
    </dgm:pt>
    <dgm:pt modelId="{36E5BDBC-231B-41AD-82B6-5958D65F564F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Diversos ambientes</a:t>
          </a:r>
          <a:endParaRPr lang="es-EC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259469-795C-4B14-8F92-5B5B4873BE15}" type="parTrans" cxnId="{9679FF03-1802-42C9-AD12-576F62A21191}">
      <dgm:prSet/>
      <dgm:spPr/>
      <dgm:t>
        <a:bodyPr/>
        <a:lstStyle/>
        <a:p>
          <a:endParaRPr lang="es-EC"/>
        </a:p>
      </dgm:t>
    </dgm:pt>
    <dgm:pt modelId="{86EB8DC4-6FC9-4690-83DF-5C8874C2C319}" type="sibTrans" cxnId="{9679FF03-1802-42C9-AD12-576F62A21191}">
      <dgm:prSet/>
      <dgm:spPr/>
      <dgm:t>
        <a:bodyPr/>
        <a:lstStyle/>
        <a:p>
          <a:endParaRPr lang="es-EC"/>
        </a:p>
      </dgm:t>
    </dgm:pt>
    <dgm:pt modelId="{4BC2707C-2E88-4859-BBB6-BA4D15EEE9E2}">
      <dgm:prSet custT="1"/>
      <dgm:spPr/>
      <dgm:t>
        <a:bodyPr/>
        <a:lstStyle/>
        <a:p>
          <a:r>
            <a:rPr lang="es-EC" sz="1400" b="1" dirty="0" smtClean="0">
              <a:effectLst/>
            </a:rPr>
            <a:t>Carbohidratos</a:t>
          </a:r>
        </a:p>
        <a:p>
          <a:r>
            <a:rPr lang="es-EC" sz="1400" b="1" dirty="0" smtClean="0">
              <a:effectLst/>
            </a:rPr>
            <a:t>Proteínas</a:t>
          </a:r>
        </a:p>
        <a:p>
          <a:r>
            <a:rPr lang="es-EC" sz="1400" b="1" dirty="0" smtClean="0">
              <a:effectLst/>
            </a:rPr>
            <a:t>Lípidos </a:t>
          </a:r>
          <a:endParaRPr lang="es-EC" sz="1400" b="1" dirty="0">
            <a:effectLst/>
          </a:endParaRPr>
        </a:p>
      </dgm:t>
    </dgm:pt>
    <dgm:pt modelId="{2D0084C4-8C9C-4FB8-9EB4-8B0AC64F97D1}" type="parTrans" cxnId="{7039EBDE-951C-4136-B24F-7D685EF78865}">
      <dgm:prSet/>
      <dgm:spPr/>
      <dgm:t>
        <a:bodyPr/>
        <a:lstStyle/>
        <a:p>
          <a:endParaRPr lang="es-EC"/>
        </a:p>
      </dgm:t>
    </dgm:pt>
    <dgm:pt modelId="{67D345A7-9624-4E5C-B38B-B1129309EAB4}" type="sibTrans" cxnId="{7039EBDE-951C-4136-B24F-7D685EF78865}">
      <dgm:prSet/>
      <dgm:spPr/>
      <dgm:t>
        <a:bodyPr/>
        <a:lstStyle/>
        <a:p>
          <a:endParaRPr lang="es-EC"/>
        </a:p>
      </dgm:t>
    </dgm:pt>
    <dgm:pt modelId="{B4D5CBE4-6965-4DC9-9927-38EB6231E2B3}" type="pres">
      <dgm:prSet presAssocID="{8FD60832-3572-4D48-96FF-38B163C18B2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4615B2-8C1B-4F49-8EC8-4E59D678D054}" type="pres">
      <dgm:prSet presAssocID="{B272A658-E2E8-476A-B090-2C8A0B2ACAB4}" presName="centerShape" presStyleLbl="node0" presStyleIdx="0" presStyleCnt="1"/>
      <dgm:spPr/>
      <dgm:t>
        <a:bodyPr/>
        <a:lstStyle/>
        <a:p>
          <a:endParaRPr lang="es-EC"/>
        </a:p>
      </dgm:t>
    </dgm:pt>
    <dgm:pt modelId="{B1659EEA-074A-486B-84B7-4DBD7A93B96C}" type="pres">
      <dgm:prSet presAssocID="{05C6C628-70E5-41F6-9D1B-CEC1BFA7B70A}" presName="Name9" presStyleLbl="parChTrans1D2" presStyleIdx="0" presStyleCnt="5"/>
      <dgm:spPr/>
      <dgm:t>
        <a:bodyPr/>
        <a:lstStyle/>
        <a:p>
          <a:endParaRPr lang="es-EC"/>
        </a:p>
      </dgm:t>
    </dgm:pt>
    <dgm:pt modelId="{15C8E941-788E-437B-8D6A-9E84E38C24CF}" type="pres">
      <dgm:prSet presAssocID="{05C6C628-70E5-41F6-9D1B-CEC1BFA7B70A}" presName="connTx" presStyleLbl="parChTrans1D2" presStyleIdx="0" presStyleCnt="5"/>
      <dgm:spPr/>
      <dgm:t>
        <a:bodyPr/>
        <a:lstStyle/>
        <a:p>
          <a:endParaRPr lang="es-EC"/>
        </a:p>
      </dgm:t>
    </dgm:pt>
    <dgm:pt modelId="{23706449-4158-42B3-BDFB-E703CD864524}" type="pres">
      <dgm:prSet presAssocID="{B0F4FF8A-5933-469C-83CC-700EE2BE7359}" presName="node" presStyleLbl="node1" presStyleIdx="0" presStyleCnt="5" custScaleX="1241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871D7C-E7A9-49C2-9112-6692E433A18A}" type="pres">
      <dgm:prSet presAssocID="{A7B6C13F-9A5E-46E8-BE84-487CF2477E2C}" presName="Name9" presStyleLbl="parChTrans1D2" presStyleIdx="1" presStyleCnt="5"/>
      <dgm:spPr/>
      <dgm:t>
        <a:bodyPr/>
        <a:lstStyle/>
        <a:p>
          <a:endParaRPr lang="es-EC"/>
        </a:p>
      </dgm:t>
    </dgm:pt>
    <dgm:pt modelId="{E1A4E3BA-E7CD-4FEC-AEE3-7D41A81063A9}" type="pres">
      <dgm:prSet presAssocID="{A7B6C13F-9A5E-46E8-BE84-487CF2477E2C}" presName="connTx" presStyleLbl="parChTrans1D2" presStyleIdx="1" presStyleCnt="5"/>
      <dgm:spPr/>
      <dgm:t>
        <a:bodyPr/>
        <a:lstStyle/>
        <a:p>
          <a:endParaRPr lang="es-EC"/>
        </a:p>
      </dgm:t>
    </dgm:pt>
    <dgm:pt modelId="{14BCA573-D8FC-424A-8223-40767E42A9A8}" type="pres">
      <dgm:prSet presAssocID="{792A94C7-6936-49E2-A385-1DA573A3985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CF27C2-1D89-479C-8A45-2D32C55F1590}" type="pres">
      <dgm:prSet presAssocID="{6DCA496C-52A6-4774-B57F-1748B477D570}" presName="Name9" presStyleLbl="parChTrans1D2" presStyleIdx="2" presStyleCnt="5"/>
      <dgm:spPr/>
      <dgm:t>
        <a:bodyPr/>
        <a:lstStyle/>
        <a:p>
          <a:endParaRPr lang="es-EC"/>
        </a:p>
      </dgm:t>
    </dgm:pt>
    <dgm:pt modelId="{E65AA880-9D49-4861-84A7-BFE1F3FD3DBF}" type="pres">
      <dgm:prSet presAssocID="{6DCA496C-52A6-4774-B57F-1748B477D570}" presName="connTx" presStyleLbl="parChTrans1D2" presStyleIdx="2" presStyleCnt="5"/>
      <dgm:spPr/>
      <dgm:t>
        <a:bodyPr/>
        <a:lstStyle/>
        <a:p>
          <a:endParaRPr lang="es-EC"/>
        </a:p>
      </dgm:t>
    </dgm:pt>
    <dgm:pt modelId="{07E4BC9F-D942-47EC-BA34-F10CB2ADCE80}" type="pres">
      <dgm:prSet presAssocID="{CCF197C0-498F-4198-83F6-DE86E67614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BE61D4-245A-4140-BFA3-D5BE6E033720}" type="pres">
      <dgm:prSet presAssocID="{2D0084C4-8C9C-4FB8-9EB4-8B0AC64F97D1}" presName="Name9" presStyleLbl="parChTrans1D2" presStyleIdx="3" presStyleCnt="5"/>
      <dgm:spPr/>
      <dgm:t>
        <a:bodyPr/>
        <a:lstStyle/>
        <a:p>
          <a:endParaRPr lang="es-EC"/>
        </a:p>
      </dgm:t>
    </dgm:pt>
    <dgm:pt modelId="{D6D9554C-8D77-4A1B-AC61-F801927D8EFC}" type="pres">
      <dgm:prSet presAssocID="{2D0084C4-8C9C-4FB8-9EB4-8B0AC64F97D1}" presName="connTx" presStyleLbl="parChTrans1D2" presStyleIdx="3" presStyleCnt="5"/>
      <dgm:spPr/>
      <dgm:t>
        <a:bodyPr/>
        <a:lstStyle/>
        <a:p>
          <a:endParaRPr lang="es-EC"/>
        </a:p>
      </dgm:t>
    </dgm:pt>
    <dgm:pt modelId="{3B829926-7902-4284-B510-2AC5D634EFAB}" type="pres">
      <dgm:prSet presAssocID="{4BC2707C-2E88-4859-BBB6-BA4D15EEE9E2}" presName="node" presStyleLbl="node1" presStyleIdx="3" presStyleCnt="5" custScaleX="105620" custScaleY="930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9C4C95-98E6-4009-9540-C4143A76BC2B}" type="pres">
      <dgm:prSet presAssocID="{AA259469-795C-4B14-8F92-5B5B4873BE15}" presName="Name9" presStyleLbl="parChTrans1D2" presStyleIdx="4" presStyleCnt="5"/>
      <dgm:spPr/>
      <dgm:t>
        <a:bodyPr/>
        <a:lstStyle/>
        <a:p>
          <a:endParaRPr lang="es-EC"/>
        </a:p>
      </dgm:t>
    </dgm:pt>
    <dgm:pt modelId="{3DFDD45C-B401-4AC8-AB53-DC707664B407}" type="pres">
      <dgm:prSet presAssocID="{AA259469-795C-4B14-8F92-5B5B4873BE15}" presName="connTx" presStyleLbl="parChTrans1D2" presStyleIdx="4" presStyleCnt="5"/>
      <dgm:spPr/>
      <dgm:t>
        <a:bodyPr/>
        <a:lstStyle/>
        <a:p>
          <a:endParaRPr lang="es-EC"/>
        </a:p>
      </dgm:t>
    </dgm:pt>
    <dgm:pt modelId="{91F2B298-138C-4F97-A9E2-9BA41F531CCC}" type="pres">
      <dgm:prSet presAssocID="{36E5BDBC-231B-41AD-82B6-5958D65F564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024C9D-FFA6-42C9-8969-748DECB793F3}" type="presOf" srcId="{2D0084C4-8C9C-4FB8-9EB4-8B0AC64F97D1}" destId="{52BE61D4-245A-4140-BFA3-D5BE6E033720}" srcOrd="0" destOrd="0" presId="urn:microsoft.com/office/officeart/2005/8/layout/radial1"/>
    <dgm:cxn modelId="{F246F450-6C5D-4BBA-A3C6-DB39D97552C6}" srcId="{B272A658-E2E8-476A-B090-2C8A0B2ACAB4}" destId="{CCF197C0-498F-4198-83F6-DE86E6761416}" srcOrd="2" destOrd="0" parTransId="{6DCA496C-52A6-4774-B57F-1748B477D570}" sibTransId="{D68E9350-7016-4967-AE73-E581D68A5FB3}"/>
    <dgm:cxn modelId="{604E39B8-8148-415C-BFE3-DFA2014E0E6F}" type="presOf" srcId="{B0F4FF8A-5933-469C-83CC-700EE2BE7359}" destId="{23706449-4158-42B3-BDFB-E703CD864524}" srcOrd="0" destOrd="0" presId="urn:microsoft.com/office/officeart/2005/8/layout/radial1"/>
    <dgm:cxn modelId="{CB624B33-CD6D-4CC1-9EED-272EDD242945}" type="presOf" srcId="{6DCA496C-52A6-4774-B57F-1748B477D570}" destId="{D7CF27C2-1D89-479C-8A45-2D32C55F1590}" srcOrd="0" destOrd="0" presId="urn:microsoft.com/office/officeart/2005/8/layout/radial1"/>
    <dgm:cxn modelId="{90F162D7-2E41-4BE8-9C11-9B17E2C89264}" type="presOf" srcId="{A7B6C13F-9A5E-46E8-BE84-487CF2477E2C}" destId="{0B871D7C-E7A9-49C2-9112-6692E433A18A}" srcOrd="0" destOrd="0" presId="urn:microsoft.com/office/officeart/2005/8/layout/radial1"/>
    <dgm:cxn modelId="{88E0908D-0A21-435B-BA57-EDB9E8DA1867}" type="presOf" srcId="{CCF197C0-498F-4198-83F6-DE86E6761416}" destId="{07E4BC9F-D942-47EC-BA34-F10CB2ADCE80}" srcOrd="0" destOrd="0" presId="urn:microsoft.com/office/officeart/2005/8/layout/radial1"/>
    <dgm:cxn modelId="{DE44AAB4-98CF-4D95-B5B0-2E49A9E81C2C}" type="presOf" srcId="{AA259469-795C-4B14-8F92-5B5B4873BE15}" destId="{3DFDD45C-B401-4AC8-AB53-DC707664B407}" srcOrd="1" destOrd="0" presId="urn:microsoft.com/office/officeart/2005/8/layout/radial1"/>
    <dgm:cxn modelId="{32D28A18-48C9-4999-9672-FEEE77637D34}" type="presOf" srcId="{36E5BDBC-231B-41AD-82B6-5958D65F564F}" destId="{91F2B298-138C-4F97-A9E2-9BA41F531CCC}" srcOrd="0" destOrd="0" presId="urn:microsoft.com/office/officeart/2005/8/layout/radial1"/>
    <dgm:cxn modelId="{E71178E7-1A59-4224-BC4E-D8A32CD91616}" type="presOf" srcId="{8FD60832-3572-4D48-96FF-38B163C18B28}" destId="{B4D5CBE4-6965-4DC9-9927-38EB6231E2B3}" srcOrd="0" destOrd="0" presId="urn:microsoft.com/office/officeart/2005/8/layout/radial1"/>
    <dgm:cxn modelId="{E668AC6C-EB68-43C2-BDBE-37CCAC7B58F1}" type="presOf" srcId="{A7B6C13F-9A5E-46E8-BE84-487CF2477E2C}" destId="{E1A4E3BA-E7CD-4FEC-AEE3-7D41A81063A9}" srcOrd="1" destOrd="0" presId="urn:microsoft.com/office/officeart/2005/8/layout/radial1"/>
    <dgm:cxn modelId="{B130CCE8-3345-4BAD-B5D8-CBBD6AE34701}" type="presOf" srcId="{792A94C7-6936-49E2-A385-1DA573A3985B}" destId="{14BCA573-D8FC-424A-8223-40767E42A9A8}" srcOrd="0" destOrd="0" presId="urn:microsoft.com/office/officeart/2005/8/layout/radial1"/>
    <dgm:cxn modelId="{F3062752-157C-467C-BE47-FAB5C25770B4}" type="presOf" srcId="{AA259469-795C-4B14-8F92-5B5B4873BE15}" destId="{1E9C4C95-98E6-4009-9540-C4143A76BC2B}" srcOrd="0" destOrd="0" presId="urn:microsoft.com/office/officeart/2005/8/layout/radial1"/>
    <dgm:cxn modelId="{FAFBAF20-1E61-4F40-B268-AA82E3C00DAD}" type="presOf" srcId="{6DCA496C-52A6-4774-B57F-1748B477D570}" destId="{E65AA880-9D49-4861-84A7-BFE1F3FD3DBF}" srcOrd="1" destOrd="0" presId="urn:microsoft.com/office/officeart/2005/8/layout/radial1"/>
    <dgm:cxn modelId="{98E33487-9F10-46BD-99B9-5CFF010D97EF}" type="presOf" srcId="{2D0084C4-8C9C-4FB8-9EB4-8B0AC64F97D1}" destId="{D6D9554C-8D77-4A1B-AC61-F801927D8EFC}" srcOrd="1" destOrd="0" presId="urn:microsoft.com/office/officeart/2005/8/layout/radial1"/>
    <dgm:cxn modelId="{9679FF03-1802-42C9-AD12-576F62A21191}" srcId="{B272A658-E2E8-476A-B090-2C8A0B2ACAB4}" destId="{36E5BDBC-231B-41AD-82B6-5958D65F564F}" srcOrd="4" destOrd="0" parTransId="{AA259469-795C-4B14-8F92-5B5B4873BE15}" sibTransId="{86EB8DC4-6FC9-4690-83DF-5C8874C2C319}"/>
    <dgm:cxn modelId="{DF0BD805-A433-4DD8-A9D1-733FA678CE37}" srcId="{8FD60832-3572-4D48-96FF-38B163C18B28}" destId="{B272A658-E2E8-476A-B090-2C8A0B2ACAB4}" srcOrd="0" destOrd="0" parTransId="{4CFC1EED-1751-4650-A49B-AAF63E3DE10D}" sibTransId="{5262B281-2DB2-46AF-9523-4CBBE4FCE12B}"/>
    <dgm:cxn modelId="{7039EBDE-951C-4136-B24F-7D685EF78865}" srcId="{B272A658-E2E8-476A-B090-2C8A0B2ACAB4}" destId="{4BC2707C-2E88-4859-BBB6-BA4D15EEE9E2}" srcOrd="3" destOrd="0" parTransId="{2D0084C4-8C9C-4FB8-9EB4-8B0AC64F97D1}" sibTransId="{67D345A7-9624-4E5C-B38B-B1129309EAB4}"/>
    <dgm:cxn modelId="{BF720902-BF11-4455-9C6A-4900676147DE}" type="presOf" srcId="{B272A658-E2E8-476A-B090-2C8A0B2ACAB4}" destId="{464615B2-8C1B-4F49-8EC8-4E59D678D054}" srcOrd="0" destOrd="0" presId="urn:microsoft.com/office/officeart/2005/8/layout/radial1"/>
    <dgm:cxn modelId="{FEE62B9D-6F79-4EC0-9183-FEB6C50C0242}" srcId="{B272A658-E2E8-476A-B090-2C8A0B2ACAB4}" destId="{B0F4FF8A-5933-469C-83CC-700EE2BE7359}" srcOrd="0" destOrd="0" parTransId="{05C6C628-70E5-41F6-9D1B-CEC1BFA7B70A}" sibTransId="{44B5CA2B-CA3C-42CD-ABE1-6CD0BF1F7680}"/>
    <dgm:cxn modelId="{5730A992-77A9-4533-9D7F-A8767DA2C562}" type="presOf" srcId="{4BC2707C-2E88-4859-BBB6-BA4D15EEE9E2}" destId="{3B829926-7902-4284-B510-2AC5D634EFAB}" srcOrd="0" destOrd="0" presId="urn:microsoft.com/office/officeart/2005/8/layout/radial1"/>
    <dgm:cxn modelId="{6244E817-6889-42D3-8F02-A0B643413DB6}" srcId="{B272A658-E2E8-476A-B090-2C8A0B2ACAB4}" destId="{792A94C7-6936-49E2-A385-1DA573A3985B}" srcOrd="1" destOrd="0" parTransId="{A7B6C13F-9A5E-46E8-BE84-487CF2477E2C}" sibTransId="{2344A7B0-0181-49F1-88CF-F39DFD1BD00F}"/>
    <dgm:cxn modelId="{82A51927-D5FB-427C-8FE3-35826E1B1FDE}" type="presOf" srcId="{05C6C628-70E5-41F6-9D1B-CEC1BFA7B70A}" destId="{15C8E941-788E-437B-8D6A-9E84E38C24CF}" srcOrd="1" destOrd="0" presId="urn:microsoft.com/office/officeart/2005/8/layout/radial1"/>
    <dgm:cxn modelId="{17F6B7D0-9C70-4CE1-8FB5-FB040D5F7A9C}" type="presOf" srcId="{05C6C628-70E5-41F6-9D1B-CEC1BFA7B70A}" destId="{B1659EEA-074A-486B-84B7-4DBD7A93B96C}" srcOrd="0" destOrd="0" presId="urn:microsoft.com/office/officeart/2005/8/layout/radial1"/>
    <dgm:cxn modelId="{2C760EE6-1A26-42AE-8A41-DBD5BB7F1B42}" type="presParOf" srcId="{B4D5CBE4-6965-4DC9-9927-38EB6231E2B3}" destId="{464615B2-8C1B-4F49-8EC8-4E59D678D054}" srcOrd="0" destOrd="0" presId="urn:microsoft.com/office/officeart/2005/8/layout/radial1"/>
    <dgm:cxn modelId="{DB31D97D-4529-48B7-9A94-BD7070EFB28C}" type="presParOf" srcId="{B4D5CBE4-6965-4DC9-9927-38EB6231E2B3}" destId="{B1659EEA-074A-486B-84B7-4DBD7A93B96C}" srcOrd="1" destOrd="0" presId="urn:microsoft.com/office/officeart/2005/8/layout/radial1"/>
    <dgm:cxn modelId="{8864C04C-DCE2-4DF2-8388-C8D5765ED71D}" type="presParOf" srcId="{B1659EEA-074A-486B-84B7-4DBD7A93B96C}" destId="{15C8E941-788E-437B-8D6A-9E84E38C24CF}" srcOrd="0" destOrd="0" presId="urn:microsoft.com/office/officeart/2005/8/layout/radial1"/>
    <dgm:cxn modelId="{109C3435-3BDB-4D60-BAB9-3066004C13B3}" type="presParOf" srcId="{B4D5CBE4-6965-4DC9-9927-38EB6231E2B3}" destId="{23706449-4158-42B3-BDFB-E703CD864524}" srcOrd="2" destOrd="0" presId="urn:microsoft.com/office/officeart/2005/8/layout/radial1"/>
    <dgm:cxn modelId="{E80EDF2E-07ED-4C2C-9329-DFA0B5B09CBD}" type="presParOf" srcId="{B4D5CBE4-6965-4DC9-9927-38EB6231E2B3}" destId="{0B871D7C-E7A9-49C2-9112-6692E433A18A}" srcOrd="3" destOrd="0" presId="urn:microsoft.com/office/officeart/2005/8/layout/radial1"/>
    <dgm:cxn modelId="{DBEB217D-8C7A-4A2E-BE99-EBC620640E2F}" type="presParOf" srcId="{0B871D7C-E7A9-49C2-9112-6692E433A18A}" destId="{E1A4E3BA-E7CD-4FEC-AEE3-7D41A81063A9}" srcOrd="0" destOrd="0" presId="urn:microsoft.com/office/officeart/2005/8/layout/radial1"/>
    <dgm:cxn modelId="{4B380CBB-F824-40CD-9545-042C013ABD42}" type="presParOf" srcId="{B4D5CBE4-6965-4DC9-9927-38EB6231E2B3}" destId="{14BCA573-D8FC-424A-8223-40767E42A9A8}" srcOrd="4" destOrd="0" presId="urn:microsoft.com/office/officeart/2005/8/layout/radial1"/>
    <dgm:cxn modelId="{5900C097-085D-4FD9-9132-231E7CB033D0}" type="presParOf" srcId="{B4D5CBE4-6965-4DC9-9927-38EB6231E2B3}" destId="{D7CF27C2-1D89-479C-8A45-2D32C55F1590}" srcOrd="5" destOrd="0" presId="urn:microsoft.com/office/officeart/2005/8/layout/radial1"/>
    <dgm:cxn modelId="{9197B7F1-B6FD-4DD1-A12D-513692E7C165}" type="presParOf" srcId="{D7CF27C2-1D89-479C-8A45-2D32C55F1590}" destId="{E65AA880-9D49-4861-84A7-BFE1F3FD3DBF}" srcOrd="0" destOrd="0" presId="urn:microsoft.com/office/officeart/2005/8/layout/radial1"/>
    <dgm:cxn modelId="{CAB5C05E-0B35-4558-BDDB-BDEAA53822D8}" type="presParOf" srcId="{B4D5CBE4-6965-4DC9-9927-38EB6231E2B3}" destId="{07E4BC9F-D942-47EC-BA34-F10CB2ADCE80}" srcOrd="6" destOrd="0" presId="urn:microsoft.com/office/officeart/2005/8/layout/radial1"/>
    <dgm:cxn modelId="{BFA3E30E-A7E9-450A-A415-94652F19E77D}" type="presParOf" srcId="{B4D5CBE4-6965-4DC9-9927-38EB6231E2B3}" destId="{52BE61D4-245A-4140-BFA3-D5BE6E033720}" srcOrd="7" destOrd="0" presId="urn:microsoft.com/office/officeart/2005/8/layout/radial1"/>
    <dgm:cxn modelId="{241D304A-57C7-4959-A886-E38CDC8730DB}" type="presParOf" srcId="{52BE61D4-245A-4140-BFA3-D5BE6E033720}" destId="{D6D9554C-8D77-4A1B-AC61-F801927D8EFC}" srcOrd="0" destOrd="0" presId="urn:microsoft.com/office/officeart/2005/8/layout/radial1"/>
    <dgm:cxn modelId="{AD1049E3-1910-4FDB-8356-A17FBEFF4543}" type="presParOf" srcId="{B4D5CBE4-6965-4DC9-9927-38EB6231E2B3}" destId="{3B829926-7902-4284-B510-2AC5D634EFAB}" srcOrd="8" destOrd="0" presId="urn:microsoft.com/office/officeart/2005/8/layout/radial1"/>
    <dgm:cxn modelId="{11BC95D4-570E-4785-B739-D7EE6754755A}" type="presParOf" srcId="{B4D5CBE4-6965-4DC9-9927-38EB6231E2B3}" destId="{1E9C4C95-98E6-4009-9540-C4143A76BC2B}" srcOrd="9" destOrd="0" presId="urn:microsoft.com/office/officeart/2005/8/layout/radial1"/>
    <dgm:cxn modelId="{2CAFEE35-E683-43D7-8757-559E7B59C64D}" type="presParOf" srcId="{1E9C4C95-98E6-4009-9540-C4143A76BC2B}" destId="{3DFDD45C-B401-4AC8-AB53-DC707664B407}" srcOrd="0" destOrd="0" presId="urn:microsoft.com/office/officeart/2005/8/layout/radial1"/>
    <dgm:cxn modelId="{17DCCFB8-5A2E-4B0F-93D0-8A8D85A4C550}" type="presParOf" srcId="{B4D5CBE4-6965-4DC9-9927-38EB6231E2B3}" destId="{91F2B298-138C-4F97-A9E2-9BA41F531CC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68E0C1-5294-4292-92AC-E64B4A0E8398}" type="doc">
      <dgm:prSet loTypeId="urn:microsoft.com/office/officeart/2008/layout/VerticalCurvedList" loCatId="list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es-EC"/>
        </a:p>
      </dgm:t>
    </dgm:pt>
    <dgm:pt modelId="{C6ABDE66-69F6-494F-9A81-418C2404D745}">
      <dgm:prSet phldrT="[Texto]" custT="1"/>
      <dgm:spPr/>
      <dgm:t>
        <a:bodyPr/>
        <a:lstStyle/>
        <a:p>
          <a:r>
            <a:rPr lang="es-EC" sz="1600" dirty="0" smtClean="0"/>
            <a:t>CHLOROS= Verde</a:t>
          </a:r>
        </a:p>
        <a:p>
          <a:r>
            <a:rPr lang="es-EC" sz="1600" dirty="0" smtClean="0"/>
            <a:t>ELLA= Cosa pequeña</a:t>
          </a:r>
          <a:endParaRPr lang="es-EC" sz="1600" dirty="0"/>
        </a:p>
      </dgm:t>
    </dgm:pt>
    <dgm:pt modelId="{810139F3-56AF-4DAE-A868-6CC28976C01C}" type="parTrans" cxnId="{31DDEAD1-69F9-4B1F-8F24-C6DF1561A1DC}">
      <dgm:prSet/>
      <dgm:spPr/>
      <dgm:t>
        <a:bodyPr/>
        <a:lstStyle/>
        <a:p>
          <a:endParaRPr lang="es-EC"/>
        </a:p>
      </dgm:t>
    </dgm:pt>
    <dgm:pt modelId="{EEBE87D1-0881-4CC4-96D1-0DE4E6D03C3B}" type="sibTrans" cxnId="{31DDEAD1-69F9-4B1F-8F24-C6DF1561A1DC}">
      <dgm:prSet/>
      <dgm:spPr/>
      <dgm:t>
        <a:bodyPr/>
        <a:lstStyle/>
        <a:p>
          <a:endParaRPr lang="es-EC"/>
        </a:p>
      </dgm:t>
    </dgm:pt>
    <dgm:pt modelId="{D1EBDDD0-0362-43AB-B526-DC3AB52F526B}">
      <dgm:prSet phldrT="[Texto]" custT="1"/>
      <dgm:spPr/>
      <dgm:t>
        <a:bodyPr/>
        <a:lstStyle/>
        <a:p>
          <a:r>
            <a:rPr lang="es-EC" sz="1600" dirty="0" smtClean="0"/>
            <a:t>Rápido crecimiento</a:t>
          </a:r>
        </a:p>
        <a:p>
          <a:r>
            <a:rPr lang="es-EC" sz="1600" dirty="0" smtClean="0"/>
            <a:t>Gran capacidad adaptación a diversos factores de crecimiento</a:t>
          </a:r>
          <a:endParaRPr lang="es-EC" sz="1600" dirty="0"/>
        </a:p>
      </dgm:t>
    </dgm:pt>
    <dgm:pt modelId="{864A8427-3259-4E1B-9808-652C0B0A6EEC}" type="parTrans" cxnId="{B6B8DC15-E37A-400F-9CB2-C371D0A60A46}">
      <dgm:prSet/>
      <dgm:spPr/>
      <dgm:t>
        <a:bodyPr/>
        <a:lstStyle/>
        <a:p>
          <a:endParaRPr lang="es-EC"/>
        </a:p>
      </dgm:t>
    </dgm:pt>
    <dgm:pt modelId="{9B6625F0-15E1-4348-A5F6-A75D980BA03B}" type="sibTrans" cxnId="{B6B8DC15-E37A-400F-9CB2-C371D0A60A46}">
      <dgm:prSet/>
      <dgm:spPr/>
      <dgm:t>
        <a:bodyPr/>
        <a:lstStyle/>
        <a:p>
          <a:endParaRPr lang="es-EC"/>
        </a:p>
      </dgm:t>
    </dgm:pt>
    <dgm:pt modelId="{592928F5-E446-4500-A387-155A9E3FFBE3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600" b="1" dirty="0" smtClean="0"/>
            <a:t>Forma esférica </a:t>
          </a:r>
        </a:p>
        <a:p>
          <a:r>
            <a:rPr lang="es-EC" sz="1600" b="1" dirty="0" smtClean="0"/>
            <a:t>Tamaño menor a 10 µm diámetro</a:t>
          </a:r>
        </a:p>
        <a:p>
          <a:r>
            <a:rPr lang="es-EC" sz="1600" b="1" dirty="0" smtClean="0"/>
            <a:t>Un solo </a:t>
          </a:r>
          <a:r>
            <a:rPr lang="es-EC" sz="1600" b="1" dirty="0" err="1" smtClean="0"/>
            <a:t>pirenoide</a:t>
          </a:r>
          <a:r>
            <a:rPr lang="es-EC" sz="1600" b="1" dirty="0" smtClean="0"/>
            <a:t> </a:t>
          </a:r>
          <a:endParaRPr lang="es-EC" sz="1600" b="1" dirty="0"/>
        </a:p>
      </dgm:t>
    </dgm:pt>
    <dgm:pt modelId="{DDC9165C-EDAA-4DAF-B580-3366B7E41C53}" type="parTrans" cxnId="{9734784C-C9D8-4A78-A84E-72E7145E30F6}">
      <dgm:prSet/>
      <dgm:spPr/>
      <dgm:t>
        <a:bodyPr/>
        <a:lstStyle/>
        <a:p>
          <a:endParaRPr lang="es-EC"/>
        </a:p>
      </dgm:t>
    </dgm:pt>
    <dgm:pt modelId="{8E9C76EE-949F-44B2-953A-7F51F0AA5D97}" type="sibTrans" cxnId="{9734784C-C9D8-4A78-A84E-72E7145E30F6}">
      <dgm:prSet/>
      <dgm:spPr/>
      <dgm:t>
        <a:bodyPr/>
        <a:lstStyle/>
        <a:p>
          <a:endParaRPr lang="es-EC"/>
        </a:p>
      </dgm:t>
    </dgm:pt>
    <dgm:pt modelId="{304ABFC1-6A30-462A-8CBA-A0B9AC83FB1C}" type="pres">
      <dgm:prSet presAssocID="{5668E0C1-5294-4292-92AC-E64B4A0E83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1D948B5-701E-4ACE-8592-5DFF0A67C7C7}" type="pres">
      <dgm:prSet presAssocID="{5668E0C1-5294-4292-92AC-E64B4A0E8398}" presName="Name1" presStyleCnt="0"/>
      <dgm:spPr/>
      <dgm:t>
        <a:bodyPr/>
        <a:lstStyle/>
        <a:p>
          <a:endParaRPr lang="es-EC"/>
        </a:p>
      </dgm:t>
    </dgm:pt>
    <dgm:pt modelId="{37E472D5-5899-4871-BF87-FA41CD8AF520}" type="pres">
      <dgm:prSet presAssocID="{5668E0C1-5294-4292-92AC-E64B4A0E8398}" presName="cycle" presStyleCnt="0"/>
      <dgm:spPr/>
      <dgm:t>
        <a:bodyPr/>
        <a:lstStyle/>
        <a:p>
          <a:endParaRPr lang="es-EC"/>
        </a:p>
      </dgm:t>
    </dgm:pt>
    <dgm:pt modelId="{00D30FB6-44FA-4D91-A050-2F6C6C420301}" type="pres">
      <dgm:prSet presAssocID="{5668E0C1-5294-4292-92AC-E64B4A0E8398}" presName="srcNode" presStyleLbl="node1" presStyleIdx="0" presStyleCnt="3"/>
      <dgm:spPr/>
      <dgm:t>
        <a:bodyPr/>
        <a:lstStyle/>
        <a:p>
          <a:endParaRPr lang="es-EC"/>
        </a:p>
      </dgm:t>
    </dgm:pt>
    <dgm:pt modelId="{E50EFA75-0CB2-462B-A985-C63A26CE371C}" type="pres">
      <dgm:prSet presAssocID="{5668E0C1-5294-4292-92AC-E64B4A0E8398}" presName="conn" presStyleLbl="parChTrans1D2" presStyleIdx="0" presStyleCnt="1" custLinFactNeighborX="833" custLinFactNeighborY="-246"/>
      <dgm:spPr/>
      <dgm:t>
        <a:bodyPr/>
        <a:lstStyle/>
        <a:p>
          <a:endParaRPr lang="es-EC"/>
        </a:p>
      </dgm:t>
    </dgm:pt>
    <dgm:pt modelId="{08B137C9-59EF-4D2B-9DA6-D2C292798B6C}" type="pres">
      <dgm:prSet presAssocID="{5668E0C1-5294-4292-92AC-E64B4A0E8398}" presName="extraNode" presStyleLbl="node1" presStyleIdx="0" presStyleCnt="3"/>
      <dgm:spPr/>
      <dgm:t>
        <a:bodyPr/>
        <a:lstStyle/>
        <a:p>
          <a:endParaRPr lang="es-EC"/>
        </a:p>
      </dgm:t>
    </dgm:pt>
    <dgm:pt modelId="{462E0095-C4B2-4BFA-9AD0-5D9498B42D04}" type="pres">
      <dgm:prSet presAssocID="{5668E0C1-5294-4292-92AC-E64B4A0E8398}" presName="dstNode" presStyleLbl="node1" presStyleIdx="0" presStyleCnt="3"/>
      <dgm:spPr/>
      <dgm:t>
        <a:bodyPr/>
        <a:lstStyle/>
        <a:p>
          <a:endParaRPr lang="es-EC"/>
        </a:p>
      </dgm:t>
    </dgm:pt>
    <dgm:pt modelId="{C191BBEA-BB4A-4A40-BE77-7B46E9084EB0}" type="pres">
      <dgm:prSet presAssocID="{C6ABDE66-69F6-494F-9A81-418C2404D74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A6C28C-2416-42B1-B78B-2E4E49EFC8B4}" type="pres">
      <dgm:prSet presAssocID="{C6ABDE66-69F6-494F-9A81-418C2404D745}" presName="accent_1" presStyleCnt="0"/>
      <dgm:spPr/>
      <dgm:t>
        <a:bodyPr/>
        <a:lstStyle/>
        <a:p>
          <a:endParaRPr lang="es-EC"/>
        </a:p>
      </dgm:t>
    </dgm:pt>
    <dgm:pt modelId="{BE15F198-33AA-4DF1-BC1F-D4B43EEE1862}" type="pres">
      <dgm:prSet presAssocID="{C6ABDE66-69F6-494F-9A81-418C2404D745}" presName="accentRepeatNode" presStyleLbl="solidFgAcc1" presStyleIdx="0" presStyleCnt="3"/>
      <dgm:spPr/>
      <dgm:t>
        <a:bodyPr/>
        <a:lstStyle/>
        <a:p>
          <a:endParaRPr lang="es-EC"/>
        </a:p>
      </dgm:t>
    </dgm:pt>
    <dgm:pt modelId="{08B34D33-B132-4A23-B6D4-48C0AB09FBA0}" type="pres">
      <dgm:prSet presAssocID="{D1EBDDD0-0362-43AB-B526-DC3AB52F526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A15FF-F387-4E8D-BCE8-51EE18D0E7B8}" type="pres">
      <dgm:prSet presAssocID="{D1EBDDD0-0362-43AB-B526-DC3AB52F526B}" presName="accent_2" presStyleCnt="0"/>
      <dgm:spPr/>
      <dgm:t>
        <a:bodyPr/>
        <a:lstStyle/>
        <a:p>
          <a:endParaRPr lang="es-EC"/>
        </a:p>
      </dgm:t>
    </dgm:pt>
    <dgm:pt modelId="{EB3BFE6C-F926-4C5E-AC78-DC62FCF006FF}" type="pres">
      <dgm:prSet presAssocID="{D1EBDDD0-0362-43AB-B526-DC3AB52F526B}" presName="accentRepeatNode" presStyleLbl="solidFgAcc1" presStyleIdx="1" presStyleCnt="3"/>
      <dgm:spPr/>
      <dgm:t>
        <a:bodyPr/>
        <a:lstStyle/>
        <a:p>
          <a:endParaRPr lang="es-EC"/>
        </a:p>
      </dgm:t>
    </dgm:pt>
    <dgm:pt modelId="{46D6025D-BA3F-4845-9081-6A64AB5B27F5}" type="pres">
      <dgm:prSet presAssocID="{592928F5-E446-4500-A387-155A9E3FFBE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E65245-654A-4234-9586-2C00B10CFB4E}" type="pres">
      <dgm:prSet presAssocID="{592928F5-E446-4500-A387-155A9E3FFBE3}" presName="accent_3" presStyleCnt="0"/>
      <dgm:spPr/>
      <dgm:t>
        <a:bodyPr/>
        <a:lstStyle/>
        <a:p>
          <a:endParaRPr lang="es-EC"/>
        </a:p>
      </dgm:t>
    </dgm:pt>
    <dgm:pt modelId="{129E26AB-515F-4671-B6B7-1E57051044AB}" type="pres">
      <dgm:prSet presAssocID="{592928F5-E446-4500-A387-155A9E3FFBE3}" presName="accentRepeatNode" presStyleLbl="solidFgAcc1" presStyleIdx="2" presStyleCnt="3"/>
      <dgm:spPr/>
      <dgm:t>
        <a:bodyPr/>
        <a:lstStyle/>
        <a:p>
          <a:endParaRPr lang="es-EC"/>
        </a:p>
      </dgm:t>
    </dgm:pt>
  </dgm:ptLst>
  <dgm:cxnLst>
    <dgm:cxn modelId="{1DE42128-9F8B-4830-A3A9-B0AB89675C0E}" type="presOf" srcId="{5668E0C1-5294-4292-92AC-E64B4A0E8398}" destId="{304ABFC1-6A30-462A-8CBA-A0B9AC83FB1C}" srcOrd="0" destOrd="0" presId="urn:microsoft.com/office/officeart/2008/layout/VerticalCurvedList"/>
    <dgm:cxn modelId="{31DDEAD1-69F9-4B1F-8F24-C6DF1561A1DC}" srcId="{5668E0C1-5294-4292-92AC-E64B4A0E8398}" destId="{C6ABDE66-69F6-494F-9A81-418C2404D745}" srcOrd="0" destOrd="0" parTransId="{810139F3-56AF-4DAE-A868-6CC28976C01C}" sibTransId="{EEBE87D1-0881-4CC4-96D1-0DE4E6D03C3B}"/>
    <dgm:cxn modelId="{E58B50D2-637F-4B1C-A7CE-473E74384731}" type="presOf" srcId="{EEBE87D1-0881-4CC4-96D1-0DE4E6D03C3B}" destId="{E50EFA75-0CB2-462B-A985-C63A26CE371C}" srcOrd="0" destOrd="0" presId="urn:microsoft.com/office/officeart/2008/layout/VerticalCurvedList"/>
    <dgm:cxn modelId="{B6B8DC15-E37A-400F-9CB2-C371D0A60A46}" srcId="{5668E0C1-5294-4292-92AC-E64B4A0E8398}" destId="{D1EBDDD0-0362-43AB-B526-DC3AB52F526B}" srcOrd="1" destOrd="0" parTransId="{864A8427-3259-4E1B-9808-652C0B0A6EEC}" sibTransId="{9B6625F0-15E1-4348-A5F6-A75D980BA03B}"/>
    <dgm:cxn modelId="{0EC544DB-09AF-4CFA-AE40-76EB4C550B75}" type="presOf" srcId="{D1EBDDD0-0362-43AB-B526-DC3AB52F526B}" destId="{08B34D33-B132-4A23-B6D4-48C0AB09FBA0}" srcOrd="0" destOrd="0" presId="urn:microsoft.com/office/officeart/2008/layout/VerticalCurvedList"/>
    <dgm:cxn modelId="{A82B9D8B-E67E-49D9-B2F2-B35572B272EC}" type="presOf" srcId="{592928F5-E446-4500-A387-155A9E3FFBE3}" destId="{46D6025D-BA3F-4845-9081-6A64AB5B27F5}" srcOrd="0" destOrd="0" presId="urn:microsoft.com/office/officeart/2008/layout/VerticalCurvedList"/>
    <dgm:cxn modelId="{01D6DBE4-663B-48BA-9A96-8E1F1605CF48}" type="presOf" srcId="{C6ABDE66-69F6-494F-9A81-418C2404D745}" destId="{C191BBEA-BB4A-4A40-BE77-7B46E9084EB0}" srcOrd="0" destOrd="0" presId="urn:microsoft.com/office/officeart/2008/layout/VerticalCurvedList"/>
    <dgm:cxn modelId="{9734784C-C9D8-4A78-A84E-72E7145E30F6}" srcId="{5668E0C1-5294-4292-92AC-E64B4A0E8398}" destId="{592928F5-E446-4500-A387-155A9E3FFBE3}" srcOrd="2" destOrd="0" parTransId="{DDC9165C-EDAA-4DAF-B580-3366B7E41C53}" sibTransId="{8E9C76EE-949F-44B2-953A-7F51F0AA5D97}"/>
    <dgm:cxn modelId="{D853FB17-4DA5-4196-953E-E9839BEA4C08}" type="presParOf" srcId="{304ABFC1-6A30-462A-8CBA-A0B9AC83FB1C}" destId="{01D948B5-701E-4ACE-8592-5DFF0A67C7C7}" srcOrd="0" destOrd="0" presId="urn:microsoft.com/office/officeart/2008/layout/VerticalCurvedList"/>
    <dgm:cxn modelId="{2D8CF265-320A-4A93-B553-E69FEFB634A7}" type="presParOf" srcId="{01D948B5-701E-4ACE-8592-5DFF0A67C7C7}" destId="{37E472D5-5899-4871-BF87-FA41CD8AF520}" srcOrd="0" destOrd="0" presId="urn:microsoft.com/office/officeart/2008/layout/VerticalCurvedList"/>
    <dgm:cxn modelId="{156278E5-AF61-45D2-88BE-1B36C9AC5050}" type="presParOf" srcId="{37E472D5-5899-4871-BF87-FA41CD8AF520}" destId="{00D30FB6-44FA-4D91-A050-2F6C6C420301}" srcOrd="0" destOrd="0" presId="urn:microsoft.com/office/officeart/2008/layout/VerticalCurvedList"/>
    <dgm:cxn modelId="{920FF8DD-2F42-465A-9775-229492F9E6FA}" type="presParOf" srcId="{37E472D5-5899-4871-BF87-FA41CD8AF520}" destId="{E50EFA75-0CB2-462B-A985-C63A26CE371C}" srcOrd="1" destOrd="0" presId="urn:microsoft.com/office/officeart/2008/layout/VerticalCurvedList"/>
    <dgm:cxn modelId="{7E292428-B704-4C06-B800-FCB216335194}" type="presParOf" srcId="{37E472D5-5899-4871-BF87-FA41CD8AF520}" destId="{08B137C9-59EF-4D2B-9DA6-D2C292798B6C}" srcOrd="2" destOrd="0" presId="urn:microsoft.com/office/officeart/2008/layout/VerticalCurvedList"/>
    <dgm:cxn modelId="{92F310E0-54F6-4E5A-BBE4-49C832181C56}" type="presParOf" srcId="{37E472D5-5899-4871-BF87-FA41CD8AF520}" destId="{462E0095-C4B2-4BFA-9AD0-5D9498B42D04}" srcOrd="3" destOrd="0" presId="urn:microsoft.com/office/officeart/2008/layout/VerticalCurvedList"/>
    <dgm:cxn modelId="{9A871238-F2A1-4A1D-AF48-949FC5033D37}" type="presParOf" srcId="{01D948B5-701E-4ACE-8592-5DFF0A67C7C7}" destId="{C191BBEA-BB4A-4A40-BE77-7B46E9084EB0}" srcOrd="1" destOrd="0" presId="urn:microsoft.com/office/officeart/2008/layout/VerticalCurvedList"/>
    <dgm:cxn modelId="{C81869DD-D84C-4049-975C-FB99ED6212BE}" type="presParOf" srcId="{01D948B5-701E-4ACE-8592-5DFF0A67C7C7}" destId="{05A6C28C-2416-42B1-B78B-2E4E49EFC8B4}" srcOrd="2" destOrd="0" presId="urn:microsoft.com/office/officeart/2008/layout/VerticalCurvedList"/>
    <dgm:cxn modelId="{A8FEF378-A336-4E7D-B19C-A4010D8AFA3F}" type="presParOf" srcId="{05A6C28C-2416-42B1-B78B-2E4E49EFC8B4}" destId="{BE15F198-33AA-4DF1-BC1F-D4B43EEE1862}" srcOrd="0" destOrd="0" presId="urn:microsoft.com/office/officeart/2008/layout/VerticalCurvedList"/>
    <dgm:cxn modelId="{69C32E73-03E5-44B1-92B1-A4CAF6E9675A}" type="presParOf" srcId="{01D948B5-701E-4ACE-8592-5DFF0A67C7C7}" destId="{08B34D33-B132-4A23-B6D4-48C0AB09FBA0}" srcOrd="3" destOrd="0" presId="urn:microsoft.com/office/officeart/2008/layout/VerticalCurvedList"/>
    <dgm:cxn modelId="{8975465E-F8A6-4276-A0CB-D141A73A47EA}" type="presParOf" srcId="{01D948B5-701E-4ACE-8592-5DFF0A67C7C7}" destId="{36BA15FF-F387-4E8D-BCE8-51EE18D0E7B8}" srcOrd="4" destOrd="0" presId="urn:microsoft.com/office/officeart/2008/layout/VerticalCurvedList"/>
    <dgm:cxn modelId="{B015C39B-225A-4303-A7C9-D6A62557FC59}" type="presParOf" srcId="{36BA15FF-F387-4E8D-BCE8-51EE18D0E7B8}" destId="{EB3BFE6C-F926-4C5E-AC78-DC62FCF006FF}" srcOrd="0" destOrd="0" presId="urn:microsoft.com/office/officeart/2008/layout/VerticalCurvedList"/>
    <dgm:cxn modelId="{7E10BB32-E39E-4D29-884C-BEC7F2E4A230}" type="presParOf" srcId="{01D948B5-701E-4ACE-8592-5DFF0A67C7C7}" destId="{46D6025D-BA3F-4845-9081-6A64AB5B27F5}" srcOrd="5" destOrd="0" presId="urn:microsoft.com/office/officeart/2008/layout/VerticalCurvedList"/>
    <dgm:cxn modelId="{5D31FD84-97D0-48CB-841D-5904BB4C5AC7}" type="presParOf" srcId="{01D948B5-701E-4ACE-8592-5DFF0A67C7C7}" destId="{E4E65245-654A-4234-9586-2C00B10CFB4E}" srcOrd="6" destOrd="0" presId="urn:microsoft.com/office/officeart/2008/layout/VerticalCurvedList"/>
    <dgm:cxn modelId="{EE3FBEF4-5A5C-41C1-B270-FEE65360A727}" type="presParOf" srcId="{E4E65245-654A-4234-9586-2C00B10CFB4E}" destId="{129E26AB-515F-4671-B6B7-1E57051044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4F42FB-6AAF-46C0-B8AE-3839B562D05D}" type="doc">
      <dgm:prSet loTypeId="urn:microsoft.com/office/officeart/2005/8/layout/process4" loCatId="list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s-EC"/>
        </a:p>
      </dgm:t>
    </dgm:pt>
    <dgm:pt modelId="{A6E7352F-2C3A-49BB-A0C2-CC1B1A236665}">
      <dgm:prSet phldrT="[Texto]"/>
      <dgm:spPr/>
      <dgm:t>
        <a:bodyPr/>
        <a:lstStyle/>
        <a:p>
          <a:r>
            <a:rPr lang="es-EC" dirty="0" smtClean="0"/>
            <a:t>Cambio del flujo de carbono</a:t>
          </a:r>
          <a:endParaRPr lang="es-EC" dirty="0"/>
        </a:p>
      </dgm:t>
    </dgm:pt>
    <dgm:pt modelId="{4AF20FF5-92A1-48A3-B9C9-6BD5A0145DC4}" type="parTrans" cxnId="{25BDFB93-093E-4A0D-9F21-BA967E9A1DD3}">
      <dgm:prSet/>
      <dgm:spPr/>
      <dgm:t>
        <a:bodyPr/>
        <a:lstStyle/>
        <a:p>
          <a:endParaRPr lang="es-EC"/>
        </a:p>
      </dgm:t>
    </dgm:pt>
    <dgm:pt modelId="{E2A78F66-4C4D-4669-9303-A7808E76FF8E}" type="sibTrans" cxnId="{25BDFB93-093E-4A0D-9F21-BA967E9A1DD3}">
      <dgm:prSet/>
      <dgm:spPr/>
      <dgm:t>
        <a:bodyPr/>
        <a:lstStyle/>
        <a:p>
          <a:endParaRPr lang="es-EC"/>
        </a:p>
      </dgm:t>
    </dgm:pt>
    <dgm:pt modelId="{2DCA1014-25E7-49AF-936B-A6E95F179A98}">
      <dgm:prSet phldrT="[Texto]"/>
      <dgm:spPr/>
      <dgm:t>
        <a:bodyPr/>
        <a:lstStyle/>
        <a:p>
          <a:r>
            <a:rPr lang="es-EC" dirty="0" smtClean="0"/>
            <a:t>Lípidos </a:t>
          </a:r>
          <a:endParaRPr lang="es-EC" dirty="0"/>
        </a:p>
      </dgm:t>
    </dgm:pt>
    <dgm:pt modelId="{D81897D9-0556-4D43-B648-A148FBE35174}" type="parTrans" cxnId="{A8421C34-DEE0-4A29-AA3B-A2EE7F13AEF1}">
      <dgm:prSet/>
      <dgm:spPr/>
      <dgm:t>
        <a:bodyPr/>
        <a:lstStyle/>
        <a:p>
          <a:endParaRPr lang="es-EC"/>
        </a:p>
      </dgm:t>
    </dgm:pt>
    <dgm:pt modelId="{DD9052BD-DB24-4FAD-860B-D5934319E57C}" type="sibTrans" cxnId="{A8421C34-DEE0-4A29-AA3B-A2EE7F13AEF1}">
      <dgm:prSet/>
      <dgm:spPr/>
      <dgm:t>
        <a:bodyPr/>
        <a:lstStyle/>
        <a:p>
          <a:endParaRPr lang="es-EC"/>
        </a:p>
      </dgm:t>
    </dgm:pt>
    <dgm:pt modelId="{62B374F5-8B33-42DC-A95E-5BE78B73E238}">
      <dgm:prSet phldrT="[Texto]"/>
      <dgm:spPr/>
      <dgm:t>
        <a:bodyPr/>
        <a:lstStyle/>
        <a:p>
          <a:r>
            <a:rPr lang="es-EC" dirty="0" smtClean="0"/>
            <a:t>Carbohidratos </a:t>
          </a:r>
          <a:endParaRPr lang="es-EC" dirty="0"/>
        </a:p>
      </dgm:t>
    </dgm:pt>
    <dgm:pt modelId="{73384254-9762-4F8D-A944-667750F26572}" type="parTrans" cxnId="{E2DDDCD7-777C-4B23-A12C-E4024AC1E92C}">
      <dgm:prSet/>
      <dgm:spPr/>
      <dgm:t>
        <a:bodyPr/>
        <a:lstStyle/>
        <a:p>
          <a:endParaRPr lang="es-EC"/>
        </a:p>
      </dgm:t>
    </dgm:pt>
    <dgm:pt modelId="{968E0A7B-9B4E-4517-A0BD-F1E9D4E33FF4}" type="sibTrans" cxnId="{E2DDDCD7-777C-4B23-A12C-E4024AC1E92C}">
      <dgm:prSet/>
      <dgm:spPr/>
      <dgm:t>
        <a:bodyPr/>
        <a:lstStyle/>
        <a:p>
          <a:endParaRPr lang="es-EC"/>
        </a:p>
      </dgm:t>
    </dgm:pt>
    <dgm:pt modelId="{E6E5A806-B09F-4AD2-8456-B712934967C7}">
      <dgm:prSet phldrT="[Texto]"/>
      <dgm:spPr/>
      <dgm:t>
        <a:bodyPr/>
        <a:lstStyle/>
        <a:p>
          <a:r>
            <a:rPr lang="es-EC" dirty="0" smtClean="0"/>
            <a:t>Desarrollo del número de células </a:t>
          </a:r>
          <a:endParaRPr lang="es-EC" dirty="0"/>
        </a:p>
      </dgm:t>
    </dgm:pt>
    <dgm:pt modelId="{062179BF-12E4-4DB7-A4DA-74AC126500D4}" type="parTrans" cxnId="{6D23914B-6DCA-4A75-8807-75107AC389CF}">
      <dgm:prSet/>
      <dgm:spPr/>
      <dgm:t>
        <a:bodyPr/>
        <a:lstStyle/>
        <a:p>
          <a:endParaRPr lang="es-EC"/>
        </a:p>
      </dgm:t>
    </dgm:pt>
    <dgm:pt modelId="{35741FA3-2FB0-444C-9D1C-F1C8DDD55B5C}" type="sibTrans" cxnId="{6D23914B-6DCA-4A75-8807-75107AC389CF}">
      <dgm:prSet/>
      <dgm:spPr/>
      <dgm:t>
        <a:bodyPr/>
        <a:lstStyle/>
        <a:p>
          <a:endParaRPr lang="es-EC"/>
        </a:p>
      </dgm:t>
    </dgm:pt>
    <dgm:pt modelId="{7B4D227D-5FF0-45D2-BF4A-911B430131BB}">
      <dgm:prSet phldrT="[Texto]"/>
      <dgm:spPr/>
      <dgm:t>
        <a:bodyPr/>
        <a:lstStyle/>
        <a:p>
          <a:r>
            <a:rPr lang="es-EC" dirty="0" smtClean="0"/>
            <a:t>Aumento en el contenido de lípidos</a:t>
          </a:r>
          <a:endParaRPr lang="es-EC" dirty="0"/>
        </a:p>
      </dgm:t>
    </dgm:pt>
    <dgm:pt modelId="{672B7A22-6C75-4758-80CE-65B3C47381DB}" type="parTrans" cxnId="{428F7F06-0188-48F5-8CEB-5BA54B3893FB}">
      <dgm:prSet/>
      <dgm:spPr/>
      <dgm:t>
        <a:bodyPr/>
        <a:lstStyle/>
        <a:p>
          <a:endParaRPr lang="es-EC"/>
        </a:p>
      </dgm:t>
    </dgm:pt>
    <dgm:pt modelId="{3431BF0D-0196-4098-8172-503368C39733}" type="sibTrans" cxnId="{428F7F06-0188-48F5-8CEB-5BA54B3893FB}">
      <dgm:prSet/>
      <dgm:spPr/>
      <dgm:t>
        <a:bodyPr/>
        <a:lstStyle/>
        <a:p>
          <a:endParaRPr lang="es-EC"/>
        </a:p>
      </dgm:t>
    </dgm:pt>
    <dgm:pt modelId="{D07B61A5-DB14-415A-97B9-B9572AFA4556}">
      <dgm:prSet phldrT="[Texto]"/>
      <dgm:spPr/>
      <dgm:t>
        <a:bodyPr/>
        <a:lstStyle/>
        <a:p>
          <a:r>
            <a:rPr lang="es-EC" dirty="0" smtClean="0"/>
            <a:t>Cultivo en dos etapas</a:t>
          </a:r>
          <a:endParaRPr lang="es-EC" dirty="0"/>
        </a:p>
      </dgm:t>
    </dgm:pt>
    <dgm:pt modelId="{2EC8ADA0-6852-40C7-840A-5C67B8FEC186}" type="sibTrans" cxnId="{ABB84950-95C1-494E-B35C-0CBA23A84638}">
      <dgm:prSet/>
      <dgm:spPr/>
      <dgm:t>
        <a:bodyPr/>
        <a:lstStyle/>
        <a:p>
          <a:endParaRPr lang="es-EC"/>
        </a:p>
      </dgm:t>
    </dgm:pt>
    <dgm:pt modelId="{6AD8FD10-B7B7-4177-8A81-2983820EAD76}" type="parTrans" cxnId="{ABB84950-95C1-494E-B35C-0CBA23A84638}">
      <dgm:prSet/>
      <dgm:spPr/>
      <dgm:t>
        <a:bodyPr/>
        <a:lstStyle/>
        <a:p>
          <a:endParaRPr lang="es-EC"/>
        </a:p>
      </dgm:t>
    </dgm:pt>
    <dgm:pt modelId="{9F2D095C-8D40-4D7E-BC19-3849AB9E411D}" type="pres">
      <dgm:prSet presAssocID="{244F42FB-6AAF-46C0-B8AE-3839B562D0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7AC88BD-44FE-4C92-A1BC-19C9DAC5AA9F}" type="pres">
      <dgm:prSet presAssocID="{D07B61A5-DB14-415A-97B9-B9572AFA4556}" presName="boxAndChildren" presStyleCnt="0"/>
      <dgm:spPr/>
      <dgm:t>
        <a:bodyPr/>
        <a:lstStyle/>
        <a:p>
          <a:endParaRPr lang="es-EC"/>
        </a:p>
      </dgm:t>
    </dgm:pt>
    <dgm:pt modelId="{1A4AD182-8913-4F21-8D3A-8B42CFECBFC1}" type="pres">
      <dgm:prSet presAssocID="{D07B61A5-DB14-415A-97B9-B9572AFA4556}" presName="parentTextBox" presStyleLbl="node1" presStyleIdx="0" presStyleCnt="2"/>
      <dgm:spPr/>
      <dgm:t>
        <a:bodyPr/>
        <a:lstStyle/>
        <a:p>
          <a:endParaRPr lang="es-EC"/>
        </a:p>
      </dgm:t>
    </dgm:pt>
    <dgm:pt modelId="{D74D9779-B7B1-4A77-B300-94C98D6B5685}" type="pres">
      <dgm:prSet presAssocID="{D07B61A5-DB14-415A-97B9-B9572AFA4556}" presName="entireBox" presStyleLbl="node1" presStyleIdx="0" presStyleCnt="2"/>
      <dgm:spPr/>
      <dgm:t>
        <a:bodyPr/>
        <a:lstStyle/>
        <a:p>
          <a:endParaRPr lang="es-EC"/>
        </a:p>
      </dgm:t>
    </dgm:pt>
    <dgm:pt modelId="{74DA499D-C331-4B1E-95D4-307095EEAAED}" type="pres">
      <dgm:prSet presAssocID="{D07B61A5-DB14-415A-97B9-B9572AFA4556}" presName="descendantBox" presStyleCnt="0"/>
      <dgm:spPr/>
      <dgm:t>
        <a:bodyPr/>
        <a:lstStyle/>
        <a:p>
          <a:endParaRPr lang="es-EC"/>
        </a:p>
      </dgm:t>
    </dgm:pt>
    <dgm:pt modelId="{26233A91-52E2-4449-8C36-B546B35A7780}" type="pres">
      <dgm:prSet presAssocID="{E6E5A806-B09F-4AD2-8456-B712934967C7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A7DB2C-8D6A-4BD5-ABF5-5878F81D0FFC}" type="pres">
      <dgm:prSet presAssocID="{7B4D227D-5FF0-45D2-BF4A-911B430131BB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B0E393-8AAC-4603-A32B-EA017BDF1A92}" type="pres">
      <dgm:prSet presAssocID="{E2A78F66-4C4D-4669-9303-A7808E76FF8E}" presName="sp" presStyleCnt="0"/>
      <dgm:spPr/>
      <dgm:t>
        <a:bodyPr/>
        <a:lstStyle/>
        <a:p>
          <a:endParaRPr lang="es-EC"/>
        </a:p>
      </dgm:t>
    </dgm:pt>
    <dgm:pt modelId="{ED837953-118B-469E-A3FC-E742070C66C6}" type="pres">
      <dgm:prSet presAssocID="{A6E7352F-2C3A-49BB-A0C2-CC1B1A236665}" presName="arrowAndChildren" presStyleCnt="0"/>
      <dgm:spPr/>
      <dgm:t>
        <a:bodyPr/>
        <a:lstStyle/>
        <a:p>
          <a:endParaRPr lang="es-EC"/>
        </a:p>
      </dgm:t>
    </dgm:pt>
    <dgm:pt modelId="{987CC28B-5145-4D74-8465-81190E2AF612}" type="pres">
      <dgm:prSet presAssocID="{A6E7352F-2C3A-49BB-A0C2-CC1B1A236665}" presName="parentTextArrow" presStyleLbl="node1" presStyleIdx="0" presStyleCnt="2"/>
      <dgm:spPr/>
      <dgm:t>
        <a:bodyPr/>
        <a:lstStyle/>
        <a:p>
          <a:endParaRPr lang="es-EC"/>
        </a:p>
      </dgm:t>
    </dgm:pt>
    <dgm:pt modelId="{7394586D-A505-4750-B89B-7C96CDF28EC0}" type="pres">
      <dgm:prSet presAssocID="{A6E7352F-2C3A-49BB-A0C2-CC1B1A236665}" presName="arrow" presStyleLbl="node1" presStyleIdx="1" presStyleCnt="2" custLinFactNeighborX="-8026" custLinFactNeighborY="2843"/>
      <dgm:spPr/>
      <dgm:t>
        <a:bodyPr/>
        <a:lstStyle/>
        <a:p>
          <a:endParaRPr lang="es-EC"/>
        </a:p>
      </dgm:t>
    </dgm:pt>
    <dgm:pt modelId="{A5E8E1C7-57A7-413F-9C2A-92D315B31A36}" type="pres">
      <dgm:prSet presAssocID="{A6E7352F-2C3A-49BB-A0C2-CC1B1A236665}" presName="descendantArrow" presStyleCnt="0"/>
      <dgm:spPr/>
      <dgm:t>
        <a:bodyPr/>
        <a:lstStyle/>
        <a:p>
          <a:endParaRPr lang="es-EC"/>
        </a:p>
      </dgm:t>
    </dgm:pt>
    <dgm:pt modelId="{78B21FBD-CD19-43B5-B190-3F25B9AA4B19}" type="pres">
      <dgm:prSet presAssocID="{2DCA1014-25E7-49AF-936B-A6E95F179A9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B63C75-DA0A-4EEE-B088-FEE37E86DD9F}" type="pres">
      <dgm:prSet presAssocID="{62B374F5-8B33-42DC-A95E-5BE78B73E238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23914B-6DCA-4A75-8807-75107AC389CF}" srcId="{D07B61A5-DB14-415A-97B9-B9572AFA4556}" destId="{E6E5A806-B09F-4AD2-8456-B712934967C7}" srcOrd="0" destOrd="0" parTransId="{062179BF-12E4-4DB7-A4DA-74AC126500D4}" sibTransId="{35741FA3-2FB0-444C-9D1C-F1C8DDD55B5C}"/>
    <dgm:cxn modelId="{A8D611F7-2907-4D4B-9E76-C7B8F2023D3F}" type="presOf" srcId="{62B374F5-8B33-42DC-A95E-5BE78B73E238}" destId="{79B63C75-DA0A-4EEE-B088-FEE37E86DD9F}" srcOrd="0" destOrd="0" presId="urn:microsoft.com/office/officeart/2005/8/layout/process4"/>
    <dgm:cxn modelId="{25BDFB93-093E-4A0D-9F21-BA967E9A1DD3}" srcId="{244F42FB-6AAF-46C0-B8AE-3839B562D05D}" destId="{A6E7352F-2C3A-49BB-A0C2-CC1B1A236665}" srcOrd="0" destOrd="0" parTransId="{4AF20FF5-92A1-48A3-B9C9-6BD5A0145DC4}" sibTransId="{E2A78F66-4C4D-4669-9303-A7808E76FF8E}"/>
    <dgm:cxn modelId="{DB70C02A-55D7-4EF9-A4B5-80205E50EF64}" type="presOf" srcId="{2DCA1014-25E7-49AF-936B-A6E95F179A98}" destId="{78B21FBD-CD19-43B5-B190-3F25B9AA4B19}" srcOrd="0" destOrd="0" presId="urn:microsoft.com/office/officeart/2005/8/layout/process4"/>
    <dgm:cxn modelId="{76106C3A-6063-4E61-8209-C2E781165638}" type="presOf" srcId="{A6E7352F-2C3A-49BB-A0C2-CC1B1A236665}" destId="{7394586D-A505-4750-B89B-7C96CDF28EC0}" srcOrd="1" destOrd="0" presId="urn:microsoft.com/office/officeart/2005/8/layout/process4"/>
    <dgm:cxn modelId="{57236AEB-2DE6-4945-B384-36C38AEFA362}" type="presOf" srcId="{D07B61A5-DB14-415A-97B9-B9572AFA4556}" destId="{1A4AD182-8913-4F21-8D3A-8B42CFECBFC1}" srcOrd="0" destOrd="0" presId="urn:microsoft.com/office/officeart/2005/8/layout/process4"/>
    <dgm:cxn modelId="{ABB84950-95C1-494E-B35C-0CBA23A84638}" srcId="{244F42FB-6AAF-46C0-B8AE-3839B562D05D}" destId="{D07B61A5-DB14-415A-97B9-B9572AFA4556}" srcOrd="1" destOrd="0" parTransId="{6AD8FD10-B7B7-4177-8A81-2983820EAD76}" sibTransId="{2EC8ADA0-6852-40C7-840A-5C67B8FEC186}"/>
    <dgm:cxn modelId="{428F7F06-0188-48F5-8CEB-5BA54B3893FB}" srcId="{D07B61A5-DB14-415A-97B9-B9572AFA4556}" destId="{7B4D227D-5FF0-45D2-BF4A-911B430131BB}" srcOrd="1" destOrd="0" parTransId="{672B7A22-6C75-4758-80CE-65B3C47381DB}" sibTransId="{3431BF0D-0196-4098-8172-503368C39733}"/>
    <dgm:cxn modelId="{A8421C34-DEE0-4A29-AA3B-A2EE7F13AEF1}" srcId="{A6E7352F-2C3A-49BB-A0C2-CC1B1A236665}" destId="{2DCA1014-25E7-49AF-936B-A6E95F179A98}" srcOrd="0" destOrd="0" parTransId="{D81897D9-0556-4D43-B648-A148FBE35174}" sibTransId="{DD9052BD-DB24-4FAD-860B-D5934319E57C}"/>
    <dgm:cxn modelId="{888F184F-2903-4760-9006-B7BF1CEC07B5}" type="presOf" srcId="{D07B61A5-DB14-415A-97B9-B9572AFA4556}" destId="{D74D9779-B7B1-4A77-B300-94C98D6B5685}" srcOrd="1" destOrd="0" presId="urn:microsoft.com/office/officeart/2005/8/layout/process4"/>
    <dgm:cxn modelId="{14500A6B-2FAA-4702-8DDC-2D5F8BD9E870}" type="presOf" srcId="{244F42FB-6AAF-46C0-B8AE-3839B562D05D}" destId="{9F2D095C-8D40-4D7E-BC19-3849AB9E411D}" srcOrd="0" destOrd="0" presId="urn:microsoft.com/office/officeart/2005/8/layout/process4"/>
    <dgm:cxn modelId="{92E499E0-BBD8-4D49-BBD5-D89520943414}" type="presOf" srcId="{7B4D227D-5FF0-45D2-BF4A-911B430131BB}" destId="{A2A7DB2C-8D6A-4BD5-ABF5-5878F81D0FFC}" srcOrd="0" destOrd="0" presId="urn:microsoft.com/office/officeart/2005/8/layout/process4"/>
    <dgm:cxn modelId="{1751E2F3-9B93-4984-AED4-A1A3229B0494}" type="presOf" srcId="{A6E7352F-2C3A-49BB-A0C2-CC1B1A236665}" destId="{987CC28B-5145-4D74-8465-81190E2AF612}" srcOrd="0" destOrd="0" presId="urn:microsoft.com/office/officeart/2005/8/layout/process4"/>
    <dgm:cxn modelId="{F4A4700D-6C91-4304-8E2D-ACDFC1F717C8}" type="presOf" srcId="{E6E5A806-B09F-4AD2-8456-B712934967C7}" destId="{26233A91-52E2-4449-8C36-B546B35A7780}" srcOrd="0" destOrd="0" presId="urn:microsoft.com/office/officeart/2005/8/layout/process4"/>
    <dgm:cxn modelId="{E2DDDCD7-777C-4B23-A12C-E4024AC1E92C}" srcId="{A6E7352F-2C3A-49BB-A0C2-CC1B1A236665}" destId="{62B374F5-8B33-42DC-A95E-5BE78B73E238}" srcOrd="1" destOrd="0" parTransId="{73384254-9762-4F8D-A944-667750F26572}" sibTransId="{968E0A7B-9B4E-4517-A0BD-F1E9D4E33FF4}"/>
    <dgm:cxn modelId="{8AD5A6A4-34FB-4A4D-9B1D-6905D948BFD9}" type="presParOf" srcId="{9F2D095C-8D40-4D7E-BC19-3849AB9E411D}" destId="{C7AC88BD-44FE-4C92-A1BC-19C9DAC5AA9F}" srcOrd="0" destOrd="0" presId="urn:microsoft.com/office/officeart/2005/8/layout/process4"/>
    <dgm:cxn modelId="{D437DE0F-8092-4FD0-858D-A823DC5AC3ED}" type="presParOf" srcId="{C7AC88BD-44FE-4C92-A1BC-19C9DAC5AA9F}" destId="{1A4AD182-8913-4F21-8D3A-8B42CFECBFC1}" srcOrd="0" destOrd="0" presId="urn:microsoft.com/office/officeart/2005/8/layout/process4"/>
    <dgm:cxn modelId="{CDCEBFEE-1B57-40CA-8D18-C2E0BFFA0A0B}" type="presParOf" srcId="{C7AC88BD-44FE-4C92-A1BC-19C9DAC5AA9F}" destId="{D74D9779-B7B1-4A77-B300-94C98D6B5685}" srcOrd="1" destOrd="0" presId="urn:microsoft.com/office/officeart/2005/8/layout/process4"/>
    <dgm:cxn modelId="{2E478E7B-CA50-46E9-8086-BD70384B3BBB}" type="presParOf" srcId="{C7AC88BD-44FE-4C92-A1BC-19C9DAC5AA9F}" destId="{74DA499D-C331-4B1E-95D4-307095EEAAED}" srcOrd="2" destOrd="0" presId="urn:microsoft.com/office/officeart/2005/8/layout/process4"/>
    <dgm:cxn modelId="{4F1A6829-FD71-46DB-8FC4-32317ED71EBB}" type="presParOf" srcId="{74DA499D-C331-4B1E-95D4-307095EEAAED}" destId="{26233A91-52E2-4449-8C36-B546B35A7780}" srcOrd="0" destOrd="0" presId="urn:microsoft.com/office/officeart/2005/8/layout/process4"/>
    <dgm:cxn modelId="{5A06CC25-C9B9-404D-9EE5-2C0C25BF90A6}" type="presParOf" srcId="{74DA499D-C331-4B1E-95D4-307095EEAAED}" destId="{A2A7DB2C-8D6A-4BD5-ABF5-5878F81D0FFC}" srcOrd="1" destOrd="0" presId="urn:microsoft.com/office/officeart/2005/8/layout/process4"/>
    <dgm:cxn modelId="{8135FAAC-A112-4708-9ADD-4AF90774279B}" type="presParOf" srcId="{9F2D095C-8D40-4D7E-BC19-3849AB9E411D}" destId="{6AB0E393-8AAC-4603-A32B-EA017BDF1A92}" srcOrd="1" destOrd="0" presId="urn:microsoft.com/office/officeart/2005/8/layout/process4"/>
    <dgm:cxn modelId="{4EAD9E5F-A6B5-46B2-B97F-23DFBE7E38DE}" type="presParOf" srcId="{9F2D095C-8D40-4D7E-BC19-3849AB9E411D}" destId="{ED837953-118B-469E-A3FC-E742070C66C6}" srcOrd="2" destOrd="0" presId="urn:microsoft.com/office/officeart/2005/8/layout/process4"/>
    <dgm:cxn modelId="{3AE0939A-4F98-447F-A260-3811CE070A7F}" type="presParOf" srcId="{ED837953-118B-469E-A3FC-E742070C66C6}" destId="{987CC28B-5145-4D74-8465-81190E2AF612}" srcOrd="0" destOrd="0" presId="urn:microsoft.com/office/officeart/2005/8/layout/process4"/>
    <dgm:cxn modelId="{D26F1685-8DCE-45C6-97D4-17F35BCB3410}" type="presParOf" srcId="{ED837953-118B-469E-A3FC-E742070C66C6}" destId="{7394586D-A505-4750-B89B-7C96CDF28EC0}" srcOrd="1" destOrd="0" presId="urn:microsoft.com/office/officeart/2005/8/layout/process4"/>
    <dgm:cxn modelId="{47FC6770-0ECF-4CCA-9CC1-1CB2CBF2D550}" type="presParOf" srcId="{ED837953-118B-469E-A3FC-E742070C66C6}" destId="{A5E8E1C7-57A7-413F-9C2A-92D315B31A36}" srcOrd="2" destOrd="0" presId="urn:microsoft.com/office/officeart/2005/8/layout/process4"/>
    <dgm:cxn modelId="{F778FE24-2646-45F3-A2C9-2BC6164D5E6F}" type="presParOf" srcId="{A5E8E1C7-57A7-413F-9C2A-92D315B31A36}" destId="{78B21FBD-CD19-43B5-B190-3F25B9AA4B19}" srcOrd="0" destOrd="0" presId="urn:microsoft.com/office/officeart/2005/8/layout/process4"/>
    <dgm:cxn modelId="{063FFCBC-E929-43CB-89A1-20796EC4D90A}" type="presParOf" srcId="{A5E8E1C7-57A7-413F-9C2A-92D315B31A36}" destId="{79B63C75-DA0A-4EEE-B088-FEE37E86DD9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87DB41-275A-47C0-8FD2-F97A45515874}" type="doc">
      <dgm:prSet loTypeId="urn:microsoft.com/office/officeart/2005/8/layout/process1" loCatId="process" qsTypeId="urn:microsoft.com/office/officeart/2005/8/quickstyle/simple2" qsCatId="simple" csTypeId="urn:microsoft.com/office/officeart/2005/8/colors/colorful4" csCatId="colorful" phldr="1"/>
      <dgm:spPr/>
    </dgm:pt>
    <dgm:pt modelId="{B924E4E5-923D-4540-BE83-056AA9C00C47}">
      <dgm:prSet phldrT="[Texto]"/>
      <dgm:spPr/>
      <dgm:t>
        <a:bodyPr/>
        <a:lstStyle/>
        <a:p>
          <a:r>
            <a:rPr lang="es-ES" dirty="0" smtClean="0"/>
            <a:t>Tolerancia a los factores ambientales propios de la zona</a:t>
          </a:r>
          <a:endParaRPr lang="es-EC" dirty="0"/>
        </a:p>
      </dgm:t>
    </dgm:pt>
    <dgm:pt modelId="{0C55132B-7039-4DCF-B7B2-648B0F346C3A}" type="parTrans" cxnId="{FB583DE1-03EB-4B68-B5D8-6C390850C7C4}">
      <dgm:prSet/>
      <dgm:spPr/>
      <dgm:t>
        <a:bodyPr/>
        <a:lstStyle/>
        <a:p>
          <a:endParaRPr lang="es-EC"/>
        </a:p>
      </dgm:t>
    </dgm:pt>
    <dgm:pt modelId="{E4C665E0-7E7F-432E-8817-708E4F494817}" type="sibTrans" cxnId="{FB583DE1-03EB-4B68-B5D8-6C390850C7C4}">
      <dgm:prSet/>
      <dgm:spPr/>
      <dgm:t>
        <a:bodyPr/>
        <a:lstStyle/>
        <a:p>
          <a:endParaRPr lang="es-EC"/>
        </a:p>
      </dgm:t>
    </dgm:pt>
    <dgm:pt modelId="{2F86F899-B432-4CCA-AC61-6474378023A4}">
      <dgm:prSet phldrT="[Texto]"/>
      <dgm:spPr/>
      <dgm:t>
        <a:bodyPr/>
        <a:lstStyle/>
        <a:p>
          <a:r>
            <a:rPr lang="es-ES" dirty="0" smtClean="0"/>
            <a:t>Evita la introducción de especies invasoras o especies </a:t>
          </a:r>
          <a:r>
            <a:rPr lang="es-ES" dirty="0" err="1" smtClean="0"/>
            <a:t>alóctonas</a:t>
          </a:r>
          <a:r>
            <a:rPr lang="es-ES" dirty="0" smtClean="0"/>
            <a:t>  </a:t>
          </a:r>
          <a:endParaRPr lang="es-EC" dirty="0"/>
        </a:p>
      </dgm:t>
    </dgm:pt>
    <dgm:pt modelId="{DD8EFE67-0FB3-48F0-84BC-9016CD1684DD}" type="parTrans" cxnId="{CAC95B1A-9905-448F-89D3-547080297F37}">
      <dgm:prSet/>
      <dgm:spPr/>
      <dgm:t>
        <a:bodyPr/>
        <a:lstStyle/>
        <a:p>
          <a:endParaRPr lang="es-EC"/>
        </a:p>
      </dgm:t>
    </dgm:pt>
    <dgm:pt modelId="{F31AA8B9-04D8-473F-8D79-951EF0DFD1AA}" type="sibTrans" cxnId="{CAC95B1A-9905-448F-89D3-547080297F37}">
      <dgm:prSet/>
      <dgm:spPr/>
      <dgm:t>
        <a:bodyPr/>
        <a:lstStyle/>
        <a:p>
          <a:endParaRPr lang="es-EC"/>
        </a:p>
      </dgm:t>
    </dgm:pt>
    <dgm:pt modelId="{09E643DF-F61B-4FAB-B8F8-8A82AFA1C4E4}">
      <dgm:prSet phldrT="[Texto]"/>
      <dgm:spPr/>
      <dgm:t>
        <a:bodyPr/>
        <a:lstStyle/>
        <a:p>
          <a:r>
            <a:rPr lang="es-EC" dirty="0" smtClean="0"/>
            <a:t>BIOPROSPECCIÓN</a:t>
          </a:r>
        </a:p>
        <a:p>
          <a:r>
            <a:rPr lang="es-EC" dirty="0" smtClean="0"/>
            <a:t>LÍPIDOS</a:t>
          </a:r>
          <a:endParaRPr lang="es-EC" dirty="0"/>
        </a:p>
      </dgm:t>
    </dgm:pt>
    <dgm:pt modelId="{C2B804E3-20BF-4C0A-AD66-9D480B45137D}" type="parTrans" cxnId="{F2C2E790-5487-45B2-A4D8-F6AB86951EDF}">
      <dgm:prSet/>
      <dgm:spPr/>
      <dgm:t>
        <a:bodyPr/>
        <a:lstStyle/>
        <a:p>
          <a:endParaRPr lang="es-EC"/>
        </a:p>
      </dgm:t>
    </dgm:pt>
    <dgm:pt modelId="{36DA6E10-A7DB-499B-95E2-A02231604DD9}" type="sibTrans" cxnId="{F2C2E790-5487-45B2-A4D8-F6AB86951EDF}">
      <dgm:prSet/>
      <dgm:spPr/>
      <dgm:t>
        <a:bodyPr/>
        <a:lstStyle/>
        <a:p>
          <a:endParaRPr lang="es-EC"/>
        </a:p>
      </dgm:t>
    </dgm:pt>
    <dgm:pt modelId="{0C9C067E-E4F6-4F7D-B2DB-0C55C5362DA3}" type="pres">
      <dgm:prSet presAssocID="{6687DB41-275A-47C0-8FD2-F97A45515874}" presName="Name0" presStyleCnt="0">
        <dgm:presLayoutVars>
          <dgm:dir/>
          <dgm:resizeHandles val="exact"/>
        </dgm:presLayoutVars>
      </dgm:prSet>
      <dgm:spPr/>
    </dgm:pt>
    <dgm:pt modelId="{66CE832B-1DAE-4CBD-9821-9053EAD28EED}" type="pres">
      <dgm:prSet presAssocID="{B924E4E5-923D-4540-BE83-056AA9C00C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27791E-0BA1-4D88-8D02-ED2A2A0CB37A}" type="pres">
      <dgm:prSet presAssocID="{E4C665E0-7E7F-432E-8817-708E4F494817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D0FF5EF-3A4F-45AF-8DAA-D988834A0936}" type="pres">
      <dgm:prSet presAssocID="{E4C665E0-7E7F-432E-8817-708E4F494817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1D7E9E0F-18EE-454C-A415-2DFBB39CBC88}" type="pres">
      <dgm:prSet presAssocID="{2F86F899-B432-4CCA-AC61-6474378023A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346AC-B899-4A48-8359-48DCECCD2103}" type="pres">
      <dgm:prSet presAssocID="{F31AA8B9-04D8-473F-8D79-951EF0DFD1AA}" presName="sibTrans" presStyleLbl="sibTrans2D1" presStyleIdx="1" presStyleCnt="2"/>
      <dgm:spPr/>
      <dgm:t>
        <a:bodyPr/>
        <a:lstStyle/>
        <a:p>
          <a:endParaRPr lang="es-EC"/>
        </a:p>
      </dgm:t>
    </dgm:pt>
    <dgm:pt modelId="{49FCE36A-A767-4E74-A9E8-AF3C287DCDE4}" type="pres">
      <dgm:prSet presAssocID="{F31AA8B9-04D8-473F-8D79-951EF0DFD1AA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1FC055C7-9441-4D8D-8700-24CD055EA929}" type="pres">
      <dgm:prSet presAssocID="{09E643DF-F61B-4FAB-B8F8-8A82AFA1C4E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E88B3D-E261-45F9-A1CF-FACEC69DE368}" type="presOf" srcId="{E4C665E0-7E7F-432E-8817-708E4F494817}" destId="{3D0FF5EF-3A4F-45AF-8DAA-D988834A0936}" srcOrd="1" destOrd="0" presId="urn:microsoft.com/office/officeart/2005/8/layout/process1"/>
    <dgm:cxn modelId="{6A8F78BA-915E-4B66-BC17-9B9244DCB3DD}" type="presOf" srcId="{09E643DF-F61B-4FAB-B8F8-8A82AFA1C4E4}" destId="{1FC055C7-9441-4D8D-8700-24CD055EA929}" srcOrd="0" destOrd="0" presId="urn:microsoft.com/office/officeart/2005/8/layout/process1"/>
    <dgm:cxn modelId="{5CB6BFA5-C6A5-4852-870B-B2BD5FE65CAD}" type="presOf" srcId="{F31AA8B9-04D8-473F-8D79-951EF0DFD1AA}" destId="{592346AC-B899-4A48-8359-48DCECCD2103}" srcOrd="0" destOrd="0" presId="urn:microsoft.com/office/officeart/2005/8/layout/process1"/>
    <dgm:cxn modelId="{9B7D8049-66B7-4489-8D0C-66B8F7AC2FA4}" type="presOf" srcId="{6687DB41-275A-47C0-8FD2-F97A45515874}" destId="{0C9C067E-E4F6-4F7D-B2DB-0C55C5362DA3}" srcOrd="0" destOrd="0" presId="urn:microsoft.com/office/officeart/2005/8/layout/process1"/>
    <dgm:cxn modelId="{FB583DE1-03EB-4B68-B5D8-6C390850C7C4}" srcId="{6687DB41-275A-47C0-8FD2-F97A45515874}" destId="{B924E4E5-923D-4540-BE83-056AA9C00C47}" srcOrd="0" destOrd="0" parTransId="{0C55132B-7039-4DCF-B7B2-648B0F346C3A}" sibTransId="{E4C665E0-7E7F-432E-8817-708E4F494817}"/>
    <dgm:cxn modelId="{F2C2E790-5487-45B2-A4D8-F6AB86951EDF}" srcId="{6687DB41-275A-47C0-8FD2-F97A45515874}" destId="{09E643DF-F61B-4FAB-B8F8-8A82AFA1C4E4}" srcOrd="2" destOrd="0" parTransId="{C2B804E3-20BF-4C0A-AD66-9D480B45137D}" sibTransId="{36DA6E10-A7DB-499B-95E2-A02231604DD9}"/>
    <dgm:cxn modelId="{AE4B09F0-E6C4-4DA3-AAD7-420D967208DE}" type="presOf" srcId="{B924E4E5-923D-4540-BE83-056AA9C00C47}" destId="{66CE832B-1DAE-4CBD-9821-9053EAD28EED}" srcOrd="0" destOrd="0" presId="urn:microsoft.com/office/officeart/2005/8/layout/process1"/>
    <dgm:cxn modelId="{16204585-B774-49E0-9447-D26CC7367296}" type="presOf" srcId="{E4C665E0-7E7F-432E-8817-708E4F494817}" destId="{D927791E-0BA1-4D88-8D02-ED2A2A0CB37A}" srcOrd="0" destOrd="0" presId="urn:microsoft.com/office/officeart/2005/8/layout/process1"/>
    <dgm:cxn modelId="{DE203EFC-B60F-4726-B37D-344C1B31BF3E}" type="presOf" srcId="{F31AA8B9-04D8-473F-8D79-951EF0DFD1AA}" destId="{49FCE36A-A767-4E74-A9E8-AF3C287DCDE4}" srcOrd="1" destOrd="0" presId="urn:microsoft.com/office/officeart/2005/8/layout/process1"/>
    <dgm:cxn modelId="{CAC95B1A-9905-448F-89D3-547080297F37}" srcId="{6687DB41-275A-47C0-8FD2-F97A45515874}" destId="{2F86F899-B432-4CCA-AC61-6474378023A4}" srcOrd="1" destOrd="0" parTransId="{DD8EFE67-0FB3-48F0-84BC-9016CD1684DD}" sibTransId="{F31AA8B9-04D8-473F-8D79-951EF0DFD1AA}"/>
    <dgm:cxn modelId="{81EDB702-FA46-47AD-B41F-E3BE6830F9DC}" type="presOf" srcId="{2F86F899-B432-4CCA-AC61-6474378023A4}" destId="{1D7E9E0F-18EE-454C-A415-2DFBB39CBC88}" srcOrd="0" destOrd="0" presId="urn:microsoft.com/office/officeart/2005/8/layout/process1"/>
    <dgm:cxn modelId="{9AF30342-0671-4CF8-A6BB-72B10627B20F}" type="presParOf" srcId="{0C9C067E-E4F6-4F7D-B2DB-0C55C5362DA3}" destId="{66CE832B-1DAE-4CBD-9821-9053EAD28EED}" srcOrd="0" destOrd="0" presId="urn:microsoft.com/office/officeart/2005/8/layout/process1"/>
    <dgm:cxn modelId="{6FF2D8B5-3724-4407-887C-4BC0EA594BDA}" type="presParOf" srcId="{0C9C067E-E4F6-4F7D-B2DB-0C55C5362DA3}" destId="{D927791E-0BA1-4D88-8D02-ED2A2A0CB37A}" srcOrd="1" destOrd="0" presId="urn:microsoft.com/office/officeart/2005/8/layout/process1"/>
    <dgm:cxn modelId="{AE54BB17-DAE8-436C-AEC8-0F42AB3D2E42}" type="presParOf" srcId="{D927791E-0BA1-4D88-8D02-ED2A2A0CB37A}" destId="{3D0FF5EF-3A4F-45AF-8DAA-D988834A0936}" srcOrd="0" destOrd="0" presId="urn:microsoft.com/office/officeart/2005/8/layout/process1"/>
    <dgm:cxn modelId="{0F58830D-7505-40E7-AF95-DB35846EA056}" type="presParOf" srcId="{0C9C067E-E4F6-4F7D-B2DB-0C55C5362DA3}" destId="{1D7E9E0F-18EE-454C-A415-2DFBB39CBC88}" srcOrd="2" destOrd="0" presId="urn:microsoft.com/office/officeart/2005/8/layout/process1"/>
    <dgm:cxn modelId="{4104921F-1B83-4DAD-8556-47B69EDFE112}" type="presParOf" srcId="{0C9C067E-E4F6-4F7D-B2DB-0C55C5362DA3}" destId="{592346AC-B899-4A48-8359-48DCECCD2103}" srcOrd="3" destOrd="0" presId="urn:microsoft.com/office/officeart/2005/8/layout/process1"/>
    <dgm:cxn modelId="{E7709C35-7902-4301-8F78-2AF7D7F83ABB}" type="presParOf" srcId="{592346AC-B899-4A48-8359-48DCECCD2103}" destId="{49FCE36A-A767-4E74-A9E8-AF3C287DCDE4}" srcOrd="0" destOrd="0" presId="urn:microsoft.com/office/officeart/2005/8/layout/process1"/>
    <dgm:cxn modelId="{71CAA70B-AF34-4744-9FD6-646CB6F9914B}" type="presParOf" srcId="{0C9C067E-E4F6-4F7D-B2DB-0C55C5362DA3}" destId="{1FC055C7-9441-4D8D-8700-24CD055EA92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DADD12-310A-4E3B-A908-E098AA32A83F}" type="doc">
      <dgm:prSet loTypeId="urn:microsoft.com/office/officeart/2005/8/layout/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63DE699-11B4-4D2B-AF1E-22517D3B9E8D}">
      <dgm:prSet phldrT="[Texto]"/>
      <dgm:spPr/>
      <dgm:t>
        <a:bodyPr/>
        <a:lstStyle/>
        <a:p>
          <a:pPr algn="ctr"/>
          <a:r>
            <a:rPr lang="es-EC" dirty="0" smtClean="0"/>
            <a:t>ANOVA</a:t>
          </a:r>
          <a:endParaRPr lang="es-EC" dirty="0"/>
        </a:p>
      </dgm:t>
    </dgm:pt>
    <dgm:pt modelId="{BC3DF7FE-3D59-40EC-A3A4-EEB4D8C3F334}" type="parTrans" cxnId="{540633C2-405D-4BCB-9DBE-984C65D84DF1}">
      <dgm:prSet/>
      <dgm:spPr/>
      <dgm:t>
        <a:bodyPr/>
        <a:lstStyle/>
        <a:p>
          <a:endParaRPr lang="es-EC"/>
        </a:p>
      </dgm:t>
    </dgm:pt>
    <dgm:pt modelId="{4968F2C4-7334-441C-87D2-062857B651C7}" type="sibTrans" cxnId="{540633C2-405D-4BCB-9DBE-984C65D84DF1}">
      <dgm:prSet/>
      <dgm:spPr/>
      <dgm:t>
        <a:bodyPr/>
        <a:lstStyle/>
        <a:p>
          <a:endParaRPr lang="es-EC"/>
        </a:p>
      </dgm:t>
    </dgm:pt>
    <dgm:pt modelId="{914D6B35-1F9A-492A-9E3D-36F64E35C5B5}">
      <dgm:prSet phldrT="[Texto]"/>
      <dgm:spPr/>
      <dgm:t>
        <a:bodyPr/>
        <a:lstStyle/>
        <a:p>
          <a:pPr algn="just"/>
          <a:r>
            <a:rPr lang="es-EC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Variabilidad estadísticamente significativa</a:t>
          </a:r>
          <a:endParaRPr lang="es-EC" dirty="0"/>
        </a:p>
      </dgm:t>
    </dgm:pt>
    <dgm:pt modelId="{4628224A-B938-4005-84E1-B7AEE4E081CE}" type="parTrans" cxnId="{3190EF96-4290-40C9-9D84-B8981E0DB481}">
      <dgm:prSet/>
      <dgm:spPr/>
      <dgm:t>
        <a:bodyPr/>
        <a:lstStyle/>
        <a:p>
          <a:endParaRPr lang="es-EC"/>
        </a:p>
      </dgm:t>
    </dgm:pt>
    <dgm:pt modelId="{386FE23F-AC1E-49D7-9C55-272BAB7E99E4}" type="sibTrans" cxnId="{3190EF96-4290-40C9-9D84-B8981E0DB481}">
      <dgm:prSet/>
      <dgm:spPr/>
      <dgm:t>
        <a:bodyPr/>
        <a:lstStyle/>
        <a:p>
          <a:endParaRPr lang="es-EC"/>
        </a:p>
      </dgm:t>
    </dgm:pt>
    <dgm:pt modelId="{2988E95B-BFF3-4D6A-9562-71FED5C65E40}">
      <dgm:prSet phldrT="[Texto]"/>
      <dgm:spPr>
        <a:solidFill>
          <a:srgbClr val="F5DA67"/>
        </a:solidFill>
      </dgm:spPr>
      <dgm:t>
        <a:bodyPr/>
        <a:lstStyle/>
        <a:p>
          <a:r>
            <a:rPr lang="es-EC" dirty="0" smtClean="0"/>
            <a:t>TUKEY</a:t>
          </a:r>
          <a:endParaRPr lang="es-EC" dirty="0"/>
        </a:p>
      </dgm:t>
    </dgm:pt>
    <dgm:pt modelId="{E8E1C9C5-70BB-4AB4-A86B-0048D7D9D94A}" type="parTrans" cxnId="{EFB7D7B2-5ECA-4841-A372-67EABAD6B069}">
      <dgm:prSet/>
      <dgm:spPr/>
      <dgm:t>
        <a:bodyPr/>
        <a:lstStyle/>
        <a:p>
          <a:endParaRPr lang="es-EC"/>
        </a:p>
      </dgm:t>
    </dgm:pt>
    <dgm:pt modelId="{7A4E1C4B-9293-4B01-9073-0E25A8F57B46}" type="sibTrans" cxnId="{EFB7D7B2-5ECA-4841-A372-67EABAD6B069}">
      <dgm:prSet/>
      <dgm:spPr/>
      <dgm:t>
        <a:bodyPr/>
        <a:lstStyle/>
        <a:p>
          <a:endParaRPr lang="es-EC"/>
        </a:p>
      </dgm:t>
    </dgm:pt>
    <dgm:pt modelId="{96F02BE3-01CE-4BB3-B653-03DCCC9FAA71}">
      <dgm:prSet phldrT="[Texto]" custT="1"/>
      <dgm:spPr>
        <a:ln>
          <a:solidFill>
            <a:srgbClr val="F5DA67"/>
          </a:solidFill>
        </a:ln>
      </dgm:spPr>
      <dgm:t>
        <a:bodyPr/>
        <a:lstStyle/>
        <a:p>
          <a:pPr algn="just"/>
          <a:r>
            <a:rPr lang="es-EC" sz="1200" dirty="0" smtClean="0"/>
            <a:t> Media mas alta MEDIO CHU#10</a:t>
          </a:r>
          <a:endParaRPr lang="es-EC" sz="1200" dirty="0"/>
        </a:p>
      </dgm:t>
    </dgm:pt>
    <dgm:pt modelId="{130B47DC-943A-4E16-8BF2-7FFEC3FC2C50}" type="parTrans" cxnId="{0D2F763B-5FCE-4E86-88F2-141F0E330366}">
      <dgm:prSet/>
      <dgm:spPr/>
      <dgm:t>
        <a:bodyPr/>
        <a:lstStyle/>
        <a:p>
          <a:endParaRPr lang="es-EC"/>
        </a:p>
      </dgm:t>
    </dgm:pt>
    <dgm:pt modelId="{8E5F19FB-E9EF-44B8-AAB8-BEA3CCE30F19}" type="sibTrans" cxnId="{0D2F763B-5FCE-4E86-88F2-141F0E330366}">
      <dgm:prSet/>
      <dgm:spPr/>
      <dgm:t>
        <a:bodyPr/>
        <a:lstStyle/>
        <a:p>
          <a:endParaRPr lang="es-EC"/>
        </a:p>
      </dgm:t>
    </dgm:pt>
    <dgm:pt modelId="{BF94E115-00C3-4518-B99A-E00A5DADFAB7}">
      <dgm:prSet/>
      <dgm:spPr/>
      <dgm:t>
        <a:bodyPr/>
        <a:lstStyle/>
        <a:p>
          <a:pPr algn="just"/>
          <a:r>
            <a:rPr lang="es-EC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Excepto día 9 y 18 </a:t>
          </a:r>
          <a:endParaRPr lang="es-EC" dirty="0"/>
        </a:p>
      </dgm:t>
    </dgm:pt>
    <dgm:pt modelId="{E662E7D1-00F3-43FC-9962-37A4C8884F69}" type="parTrans" cxnId="{F442F64A-BA2A-451A-A715-5B4405EB5A94}">
      <dgm:prSet/>
      <dgm:spPr/>
      <dgm:t>
        <a:bodyPr/>
        <a:lstStyle/>
        <a:p>
          <a:endParaRPr lang="es-EC"/>
        </a:p>
      </dgm:t>
    </dgm:pt>
    <dgm:pt modelId="{F3D6657C-BF8C-4F01-853D-5DBF9F4F5184}" type="sibTrans" cxnId="{F442F64A-BA2A-451A-A715-5B4405EB5A94}">
      <dgm:prSet/>
      <dgm:spPr/>
      <dgm:t>
        <a:bodyPr/>
        <a:lstStyle/>
        <a:p>
          <a:endParaRPr lang="es-EC"/>
        </a:p>
      </dgm:t>
    </dgm:pt>
    <dgm:pt modelId="{E3F27671-4789-4BCA-92A8-5822C89B5BB4}" type="pres">
      <dgm:prSet presAssocID="{33DADD12-310A-4E3B-A908-E098AA32A83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BD663C9-FAAE-4F8C-A063-7090AD80FAB3}" type="pres">
      <dgm:prSet presAssocID="{163DE699-11B4-4D2B-AF1E-22517D3B9E8D}" presName="composite" presStyleCnt="0"/>
      <dgm:spPr/>
      <dgm:t>
        <a:bodyPr/>
        <a:lstStyle/>
        <a:p>
          <a:endParaRPr lang="es-EC"/>
        </a:p>
      </dgm:t>
    </dgm:pt>
    <dgm:pt modelId="{1215E723-8893-4EC0-951B-960F18D26FEF}" type="pres">
      <dgm:prSet presAssocID="{163DE699-11B4-4D2B-AF1E-22517D3B9E8D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CDFA07-7A4D-4234-B43F-23832BB2E270}" type="pres">
      <dgm:prSet presAssocID="{163DE699-11B4-4D2B-AF1E-22517D3B9E8D}" presName="parSh" presStyleLbl="node1" presStyleIdx="0" presStyleCnt="2"/>
      <dgm:spPr/>
      <dgm:t>
        <a:bodyPr/>
        <a:lstStyle/>
        <a:p>
          <a:endParaRPr lang="es-EC"/>
        </a:p>
      </dgm:t>
    </dgm:pt>
    <dgm:pt modelId="{7809E9AC-AB56-48F1-8553-8AAA3C615645}" type="pres">
      <dgm:prSet presAssocID="{163DE699-11B4-4D2B-AF1E-22517D3B9E8D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AB873B-1E34-4592-9FE1-EF00EC1B9090}" type="pres">
      <dgm:prSet presAssocID="{4968F2C4-7334-441C-87D2-062857B651C7}" presName="sibTrans" presStyleLbl="sibTrans2D1" presStyleIdx="0" presStyleCnt="1"/>
      <dgm:spPr/>
      <dgm:t>
        <a:bodyPr/>
        <a:lstStyle/>
        <a:p>
          <a:endParaRPr lang="es-EC"/>
        </a:p>
      </dgm:t>
    </dgm:pt>
    <dgm:pt modelId="{2A4711F0-C9C2-4BF7-BEA7-2BA411443F65}" type="pres">
      <dgm:prSet presAssocID="{4968F2C4-7334-441C-87D2-062857B651C7}" presName="connTx" presStyleLbl="sibTrans2D1" presStyleIdx="0" presStyleCnt="1"/>
      <dgm:spPr/>
      <dgm:t>
        <a:bodyPr/>
        <a:lstStyle/>
        <a:p>
          <a:endParaRPr lang="es-EC"/>
        </a:p>
      </dgm:t>
    </dgm:pt>
    <dgm:pt modelId="{A6A2BCF5-631A-4B59-9D77-845B23419F48}" type="pres">
      <dgm:prSet presAssocID="{2988E95B-BFF3-4D6A-9562-71FED5C65E40}" presName="composite" presStyleCnt="0"/>
      <dgm:spPr/>
      <dgm:t>
        <a:bodyPr/>
        <a:lstStyle/>
        <a:p>
          <a:endParaRPr lang="es-EC"/>
        </a:p>
      </dgm:t>
    </dgm:pt>
    <dgm:pt modelId="{82652D2B-E1E1-41EF-B6A1-DA1FC9783CA4}" type="pres">
      <dgm:prSet presAssocID="{2988E95B-BFF3-4D6A-9562-71FED5C65E4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77BA40-EF93-40BD-AD0C-CDE41DD37E64}" type="pres">
      <dgm:prSet presAssocID="{2988E95B-BFF3-4D6A-9562-71FED5C65E40}" presName="parSh" presStyleLbl="node1" presStyleIdx="1" presStyleCnt="2"/>
      <dgm:spPr/>
      <dgm:t>
        <a:bodyPr/>
        <a:lstStyle/>
        <a:p>
          <a:endParaRPr lang="es-EC"/>
        </a:p>
      </dgm:t>
    </dgm:pt>
    <dgm:pt modelId="{33632A13-8353-43BB-A0C5-57ACC90DA07D}" type="pres">
      <dgm:prSet presAssocID="{2988E95B-BFF3-4D6A-9562-71FED5C65E40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42F64A-BA2A-451A-A715-5B4405EB5A94}" srcId="{163DE699-11B4-4D2B-AF1E-22517D3B9E8D}" destId="{BF94E115-00C3-4518-B99A-E00A5DADFAB7}" srcOrd="1" destOrd="0" parTransId="{E662E7D1-00F3-43FC-9962-37A4C8884F69}" sibTransId="{F3D6657C-BF8C-4F01-853D-5DBF9F4F5184}"/>
    <dgm:cxn modelId="{57E37F56-25FF-4636-AF92-17498FCC70EB}" type="presOf" srcId="{BF94E115-00C3-4518-B99A-E00A5DADFAB7}" destId="{7809E9AC-AB56-48F1-8553-8AAA3C615645}" srcOrd="0" destOrd="1" presId="urn:microsoft.com/office/officeart/2005/8/layout/process3"/>
    <dgm:cxn modelId="{540633C2-405D-4BCB-9DBE-984C65D84DF1}" srcId="{33DADD12-310A-4E3B-A908-E098AA32A83F}" destId="{163DE699-11B4-4D2B-AF1E-22517D3B9E8D}" srcOrd="0" destOrd="0" parTransId="{BC3DF7FE-3D59-40EC-A3A4-EEB4D8C3F334}" sibTransId="{4968F2C4-7334-441C-87D2-062857B651C7}"/>
    <dgm:cxn modelId="{3013C7C2-41E5-414F-81AD-FF05F6EF151C}" type="presOf" srcId="{163DE699-11B4-4D2B-AF1E-22517D3B9E8D}" destId="{1215E723-8893-4EC0-951B-960F18D26FEF}" srcOrd="0" destOrd="0" presId="urn:microsoft.com/office/officeart/2005/8/layout/process3"/>
    <dgm:cxn modelId="{93E1E259-65A8-477B-981A-9475E7AF5941}" type="presOf" srcId="{33DADD12-310A-4E3B-A908-E098AA32A83F}" destId="{E3F27671-4789-4BCA-92A8-5822C89B5BB4}" srcOrd="0" destOrd="0" presId="urn:microsoft.com/office/officeart/2005/8/layout/process3"/>
    <dgm:cxn modelId="{78800955-2AB5-4E03-AAF1-B8D3CC9CA6DC}" type="presOf" srcId="{2988E95B-BFF3-4D6A-9562-71FED5C65E40}" destId="{C577BA40-EF93-40BD-AD0C-CDE41DD37E64}" srcOrd="1" destOrd="0" presId="urn:microsoft.com/office/officeart/2005/8/layout/process3"/>
    <dgm:cxn modelId="{5CB85F77-E2F9-4D9E-844D-FB75D2B50E71}" type="presOf" srcId="{914D6B35-1F9A-492A-9E3D-36F64E35C5B5}" destId="{7809E9AC-AB56-48F1-8553-8AAA3C615645}" srcOrd="0" destOrd="0" presId="urn:microsoft.com/office/officeart/2005/8/layout/process3"/>
    <dgm:cxn modelId="{9EF9E234-A1D7-46C0-80EE-4A994D0F5FCA}" type="presOf" srcId="{96F02BE3-01CE-4BB3-B653-03DCCC9FAA71}" destId="{33632A13-8353-43BB-A0C5-57ACC90DA07D}" srcOrd="0" destOrd="0" presId="urn:microsoft.com/office/officeart/2005/8/layout/process3"/>
    <dgm:cxn modelId="{3AE94A08-00A3-477B-A262-63FE17CBADF0}" type="presOf" srcId="{2988E95B-BFF3-4D6A-9562-71FED5C65E40}" destId="{82652D2B-E1E1-41EF-B6A1-DA1FC9783CA4}" srcOrd="0" destOrd="0" presId="urn:microsoft.com/office/officeart/2005/8/layout/process3"/>
    <dgm:cxn modelId="{DEEC67CD-B57A-4F0F-BC6C-A7825EA470A0}" type="presOf" srcId="{4968F2C4-7334-441C-87D2-062857B651C7}" destId="{2A4711F0-C9C2-4BF7-BEA7-2BA411443F65}" srcOrd="1" destOrd="0" presId="urn:microsoft.com/office/officeart/2005/8/layout/process3"/>
    <dgm:cxn modelId="{3190EF96-4290-40C9-9D84-B8981E0DB481}" srcId="{163DE699-11B4-4D2B-AF1E-22517D3B9E8D}" destId="{914D6B35-1F9A-492A-9E3D-36F64E35C5B5}" srcOrd="0" destOrd="0" parTransId="{4628224A-B938-4005-84E1-B7AEE4E081CE}" sibTransId="{386FE23F-AC1E-49D7-9C55-272BAB7E99E4}"/>
    <dgm:cxn modelId="{EFB7D7B2-5ECA-4841-A372-67EABAD6B069}" srcId="{33DADD12-310A-4E3B-A908-E098AA32A83F}" destId="{2988E95B-BFF3-4D6A-9562-71FED5C65E40}" srcOrd="1" destOrd="0" parTransId="{E8E1C9C5-70BB-4AB4-A86B-0048D7D9D94A}" sibTransId="{7A4E1C4B-9293-4B01-9073-0E25A8F57B46}"/>
    <dgm:cxn modelId="{FE6DE33C-A82C-4A89-823B-A6FA5C38F1DC}" type="presOf" srcId="{163DE699-11B4-4D2B-AF1E-22517D3B9E8D}" destId="{EFCDFA07-7A4D-4234-B43F-23832BB2E270}" srcOrd="1" destOrd="0" presId="urn:microsoft.com/office/officeart/2005/8/layout/process3"/>
    <dgm:cxn modelId="{0D2F763B-5FCE-4E86-88F2-141F0E330366}" srcId="{2988E95B-BFF3-4D6A-9562-71FED5C65E40}" destId="{96F02BE3-01CE-4BB3-B653-03DCCC9FAA71}" srcOrd="0" destOrd="0" parTransId="{130B47DC-943A-4E16-8BF2-7FFEC3FC2C50}" sibTransId="{8E5F19FB-E9EF-44B8-AAB8-BEA3CCE30F19}"/>
    <dgm:cxn modelId="{AE829736-51CA-453A-B39B-1A68076718C8}" type="presOf" srcId="{4968F2C4-7334-441C-87D2-062857B651C7}" destId="{7DAB873B-1E34-4592-9FE1-EF00EC1B9090}" srcOrd="0" destOrd="0" presId="urn:microsoft.com/office/officeart/2005/8/layout/process3"/>
    <dgm:cxn modelId="{0667B748-E304-41BF-A7B5-7A45279E4020}" type="presParOf" srcId="{E3F27671-4789-4BCA-92A8-5822C89B5BB4}" destId="{4BD663C9-FAAE-4F8C-A063-7090AD80FAB3}" srcOrd="0" destOrd="0" presId="urn:microsoft.com/office/officeart/2005/8/layout/process3"/>
    <dgm:cxn modelId="{65397037-CF7D-41F5-8822-D992AF481917}" type="presParOf" srcId="{4BD663C9-FAAE-4F8C-A063-7090AD80FAB3}" destId="{1215E723-8893-4EC0-951B-960F18D26FEF}" srcOrd="0" destOrd="0" presId="urn:microsoft.com/office/officeart/2005/8/layout/process3"/>
    <dgm:cxn modelId="{9DBDBFD4-04AB-4364-AE57-D9345155A488}" type="presParOf" srcId="{4BD663C9-FAAE-4F8C-A063-7090AD80FAB3}" destId="{EFCDFA07-7A4D-4234-B43F-23832BB2E270}" srcOrd="1" destOrd="0" presId="urn:microsoft.com/office/officeart/2005/8/layout/process3"/>
    <dgm:cxn modelId="{3B67D370-9A2C-4A71-9ABF-645C84D92143}" type="presParOf" srcId="{4BD663C9-FAAE-4F8C-A063-7090AD80FAB3}" destId="{7809E9AC-AB56-48F1-8553-8AAA3C615645}" srcOrd="2" destOrd="0" presId="urn:microsoft.com/office/officeart/2005/8/layout/process3"/>
    <dgm:cxn modelId="{17F12C58-765C-4541-9F78-A371FF763626}" type="presParOf" srcId="{E3F27671-4789-4BCA-92A8-5822C89B5BB4}" destId="{7DAB873B-1E34-4592-9FE1-EF00EC1B9090}" srcOrd="1" destOrd="0" presId="urn:microsoft.com/office/officeart/2005/8/layout/process3"/>
    <dgm:cxn modelId="{D20CF9F7-1200-497D-B468-DCB99AA1A2B0}" type="presParOf" srcId="{7DAB873B-1E34-4592-9FE1-EF00EC1B9090}" destId="{2A4711F0-C9C2-4BF7-BEA7-2BA411443F65}" srcOrd="0" destOrd="0" presId="urn:microsoft.com/office/officeart/2005/8/layout/process3"/>
    <dgm:cxn modelId="{65B045B5-EBA8-414E-A541-3CF32A88FD5B}" type="presParOf" srcId="{E3F27671-4789-4BCA-92A8-5822C89B5BB4}" destId="{A6A2BCF5-631A-4B59-9D77-845B23419F48}" srcOrd="2" destOrd="0" presId="urn:microsoft.com/office/officeart/2005/8/layout/process3"/>
    <dgm:cxn modelId="{685D3B2B-6CA5-421E-98AA-DAB66EDB69A7}" type="presParOf" srcId="{A6A2BCF5-631A-4B59-9D77-845B23419F48}" destId="{82652D2B-E1E1-41EF-B6A1-DA1FC9783CA4}" srcOrd="0" destOrd="0" presId="urn:microsoft.com/office/officeart/2005/8/layout/process3"/>
    <dgm:cxn modelId="{0A6A56AD-C68F-4F07-B685-4875AD54CA8C}" type="presParOf" srcId="{A6A2BCF5-631A-4B59-9D77-845B23419F48}" destId="{C577BA40-EF93-40BD-AD0C-CDE41DD37E64}" srcOrd="1" destOrd="0" presId="urn:microsoft.com/office/officeart/2005/8/layout/process3"/>
    <dgm:cxn modelId="{FF25C35B-1B02-4250-83A7-CF1F6AE17FC5}" type="presParOf" srcId="{A6A2BCF5-631A-4B59-9D77-845B23419F48}" destId="{33632A13-8353-43BB-A0C5-57ACC90DA07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7587ED0-9190-4CBE-B273-93432920F513}" type="doc">
      <dgm:prSet loTypeId="urn:microsoft.com/office/officeart/2005/8/layout/process3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D5E798C-CB4C-4575-AFA9-03B5A43AAC68}">
      <dgm:prSet phldrT="[Texto]"/>
      <dgm:spPr/>
      <dgm:t>
        <a:bodyPr/>
        <a:lstStyle/>
        <a:p>
          <a:r>
            <a:rPr lang="es-EC" dirty="0" smtClean="0"/>
            <a:t>Según Portilla (2010)</a:t>
          </a:r>
          <a:endParaRPr lang="es-EC" dirty="0"/>
        </a:p>
      </dgm:t>
    </dgm:pt>
    <dgm:pt modelId="{92F8F800-48D8-4A37-A3C4-5521AD65CA29}" type="parTrans" cxnId="{237E78EE-8A06-45D9-B788-49E9D29AF6FC}">
      <dgm:prSet/>
      <dgm:spPr/>
      <dgm:t>
        <a:bodyPr/>
        <a:lstStyle/>
        <a:p>
          <a:endParaRPr lang="es-EC"/>
        </a:p>
      </dgm:t>
    </dgm:pt>
    <dgm:pt modelId="{575EA70A-57BB-4502-A9D8-41492853F81E}" type="sibTrans" cxnId="{237E78EE-8A06-45D9-B788-49E9D29AF6FC}">
      <dgm:prSet/>
      <dgm:spPr/>
      <dgm:t>
        <a:bodyPr/>
        <a:lstStyle/>
        <a:p>
          <a:endParaRPr lang="es-EC"/>
        </a:p>
      </dgm:t>
    </dgm:pt>
    <dgm:pt modelId="{A7E26FD3-DC6D-4B9E-A43C-FEDD9BE35432}">
      <dgm:prSet phldrT="[Texto]" custT="1"/>
      <dgm:spPr/>
      <dgm:t>
        <a:bodyPr/>
        <a:lstStyle/>
        <a:p>
          <a:pPr algn="just"/>
          <a:r>
            <a: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4.71 x 10</a:t>
          </a:r>
          <a:r>
            <a:rPr lang="es-ES" sz="1200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6</a:t>
          </a:r>
          <a:r>
            <a: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12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cél</a:t>
          </a:r>
          <a:r>
            <a: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mL</a:t>
          </a:r>
          <a:r>
            <a:rPr lang="es-ES" sz="1200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-1</a:t>
          </a:r>
          <a:r>
            <a: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en un medio con agua de vertiente complementado con 0.5 </a:t>
          </a:r>
          <a:r>
            <a:rPr lang="es-EC" sz="1200" dirty="0" smtClean="0">
              <a:latin typeface="Arial" panose="020B0604020202020204" pitchFamily="34" charset="0"/>
              <a:ea typeface="Calibri" panose="020F0502020204030204" pitchFamily="34" charset="0"/>
            </a:rPr>
            <a:t>mL L</a:t>
          </a:r>
          <a:r>
            <a:rPr lang="es-EC" sz="1200" baseline="30000" dirty="0" smtClean="0">
              <a:latin typeface="Arial" panose="020B0604020202020204" pitchFamily="34" charset="0"/>
              <a:ea typeface="Calibri" panose="020F0502020204030204" pitchFamily="34" charset="0"/>
            </a:rPr>
            <a:t>-1</a:t>
          </a:r>
          <a:r>
            <a:rPr lang="es-EC" sz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2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Nitrofoska</a:t>
          </a:r>
          <a:r>
            <a: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es-EC" sz="1200" dirty="0"/>
        </a:p>
      </dgm:t>
    </dgm:pt>
    <dgm:pt modelId="{E37818DE-7580-40F1-9836-D67D28653F51}" type="sibTrans" cxnId="{BB11D12F-FC98-454D-811D-101A868B6B84}">
      <dgm:prSet/>
      <dgm:spPr/>
      <dgm:t>
        <a:bodyPr/>
        <a:lstStyle/>
        <a:p>
          <a:endParaRPr lang="es-EC"/>
        </a:p>
      </dgm:t>
    </dgm:pt>
    <dgm:pt modelId="{E7D21EEB-D042-46EC-AE9D-2C8BD104099C}" type="parTrans" cxnId="{BB11D12F-FC98-454D-811D-101A868B6B84}">
      <dgm:prSet/>
      <dgm:spPr/>
      <dgm:t>
        <a:bodyPr/>
        <a:lstStyle/>
        <a:p>
          <a:endParaRPr lang="es-EC"/>
        </a:p>
      </dgm:t>
    </dgm:pt>
    <dgm:pt modelId="{2A65CCD4-F562-470A-B1E2-35D416EB2F76}" type="pres">
      <dgm:prSet presAssocID="{B7587ED0-9190-4CBE-B273-93432920F5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DCB03F7-7C3E-41BC-A895-8BDAE8272BB5}" type="pres">
      <dgm:prSet presAssocID="{1D5E798C-CB4C-4575-AFA9-03B5A43AAC68}" presName="composite" presStyleCnt="0"/>
      <dgm:spPr/>
      <dgm:t>
        <a:bodyPr/>
        <a:lstStyle/>
        <a:p>
          <a:endParaRPr lang="es-EC"/>
        </a:p>
      </dgm:t>
    </dgm:pt>
    <dgm:pt modelId="{79D9A9AD-4474-46B0-AF91-811EF485900D}" type="pres">
      <dgm:prSet presAssocID="{1D5E798C-CB4C-4575-AFA9-03B5A43AAC68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5F96FE-67FD-462F-A965-33307C9A06A2}" type="pres">
      <dgm:prSet presAssocID="{1D5E798C-CB4C-4575-AFA9-03B5A43AAC68}" presName="parSh" presStyleLbl="node1" presStyleIdx="0" presStyleCnt="1" custLinFactNeighborX="-2341" custLinFactNeighborY="-11759"/>
      <dgm:spPr/>
      <dgm:t>
        <a:bodyPr/>
        <a:lstStyle/>
        <a:p>
          <a:endParaRPr lang="es-EC"/>
        </a:p>
      </dgm:t>
    </dgm:pt>
    <dgm:pt modelId="{3406FF09-16F6-4A7B-BBC7-F8C2E1B617C6}" type="pres">
      <dgm:prSet presAssocID="{1D5E798C-CB4C-4575-AFA9-03B5A43AAC68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0C8F47-E0C7-40AC-8725-83FF75A7B884}" type="presOf" srcId="{1D5E798C-CB4C-4575-AFA9-03B5A43AAC68}" destId="{79D9A9AD-4474-46B0-AF91-811EF485900D}" srcOrd="0" destOrd="0" presId="urn:microsoft.com/office/officeart/2005/8/layout/process3"/>
    <dgm:cxn modelId="{E5407BF5-A744-4693-A2C5-9B3CF9D0BF41}" type="presOf" srcId="{B7587ED0-9190-4CBE-B273-93432920F513}" destId="{2A65CCD4-F562-470A-B1E2-35D416EB2F76}" srcOrd="0" destOrd="0" presId="urn:microsoft.com/office/officeart/2005/8/layout/process3"/>
    <dgm:cxn modelId="{237E78EE-8A06-45D9-B788-49E9D29AF6FC}" srcId="{B7587ED0-9190-4CBE-B273-93432920F513}" destId="{1D5E798C-CB4C-4575-AFA9-03B5A43AAC68}" srcOrd="0" destOrd="0" parTransId="{92F8F800-48D8-4A37-A3C4-5521AD65CA29}" sibTransId="{575EA70A-57BB-4502-A9D8-41492853F81E}"/>
    <dgm:cxn modelId="{BB11D12F-FC98-454D-811D-101A868B6B84}" srcId="{1D5E798C-CB4C-4575-AFA9-03B5A43AAC68}" destId="{A7E26FD3-DC6D-4B9E-A43C-FEDD9BE35432}" srcOrd="0" destOrd="0" parTransId="{E7D21EEB-D042-46EC-AE9D-2C8BD104099C}" sibTransId="{E37818DE-7580-40F1-9836-D67D28653F51}"/>
    <dgm:cxn modelId="{72B6A8F2-4931-47E8-A69A-E35C27D379AB}" type="presOf" srcId="{1D5E798C-CB4C-4575-AFA9-03B5A43AAC68}" destId="{ED5F96FE-67FD-462F-A965-33307C9A06A2}" srcOrd="1" destOrd="0" presId="urn:microsoft.com/office/officeart/2005/8/layout/process3"/>
    <dgm:cxn modelId="{A4EA95C7-CFFD-447E-B2A0-4F41213CBE64}" type="presOf" srcId="{A7E26FD3-DC6D-4B9E-A43C-FEDD9BE35432}" destId="{3406FF09-16F6-4A7B-BBC7-F8C2E1B617C6}" srcOrd="0" destOrd="0" presId="urn:microsoft.com/office/officeart/2005/8/layout/process3"/>
    <dgm:cxn modelId="{65B5C77F-9B8A-4685-9458-4811ECD2736F}" type="presParOf" srcId="{2A65CCD4-F562-470A-B1E2-35D416EB2F76}" destId="{CDCB03F7-7C3E-41BC-A895-8BDAE8272BB5}" srcOrd="0" destOrd="0" presId="urn:microsoft.com/office/officeart/2005/8/layout/process3"/>
    <dgm:cxn modelId="{D9373080-990F-431A-8200-FF835FEE6A27}" type="presParOf" srcId="{CDCB03F7-7C3E-41BC-A895-8BDAE8272BB5}" destId="{79D9A9AD-4474-46B0-AF91-811EF485900D}" srcOrd="0" destOrd="0" presId="urn:microsoft.com/office/officeart/2005/8/layout/process3"/>
    <dgm:cxn modelId="{A29B9811-4830-43EB-A340-1EA96C90C8D5}" type="presParOf" srcId="{CDCB03F7-7C3E-41BC-A895-8BDAE8272BB5}" destId="{ED5F96FE-67FD-462F-A965-33307C9A06A2}" srcOrd="1" destOrd="0" presId="urn:microsoft.com/office/officeart/2005/8/layout/process3"/>
    <dgm:cxn modelId="{0BB5CA22-50B3-4E80-8B33-4BC327CB88A0}" type="presParOf" srcId="{CDCB03F7-7C3E-41BC-A895-8BDAE8272BB5}" destId="{3406FF09-16F6-4A7B-BBC7-F8C2E1B617C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1B12DD-B2CC-4091-89FE-1DFF266D6EE7}" type="doc">
      <dgm:prSet loTypeId="urn:microsoft.com/office/officeart/2005/8/layout/process3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FA2ED56-5E6D-4B8E-BC18-E383B107C912}">
      <dgm:prSet phldrT="[Texto]"/>
      <dgm:spPr/>
      <dgm:t>
        <a:bodyPr/>
        <a:lstStyle/>
        <a:p>
          <a:r>
            <a:rPr lang="es-EC" dirty="0" smtClean="0"/>
            <a:t>Portilla (2010)</a:t>
          </a:r>
          <a:endParaRPr lang="es-EC" dirty="0"/>
        </a:p>
      </dgm:t>
    </dgm:pt>
    <dgm:pt modelId="{EC605893-938B-4649-99DE-4C2E44589C01}" type="parTrans" cxnId="{F47B9D2B-3BBE-4509-A0B0-14A5AD8EB790}">
      <dgm:prSet/>
      <dgm:spPr/>
      <dgm:t>
        <a:bodyPr/>
        <a:lstStyle/>
        <a:p>
          <a:endParaRPr lang="es-EC"/>
        </a:p>
      </dgm:t>
    </dgm:pt>
    <dgm:pt modelId="{CD58B8B0-1DF1-444F-8D7C-5FE0E119D141}" type="sibTrans" cxnId="{F47B9D2B-3BBE-4509-A0B0-14A5AD8EB790}">
      <dgm:prSet/>
      <dgm:spPr/>
      <dgm:t>
        <a:bodyPr/>
        <a:lstStyle/>
        <a:p>
          <a:endParaRPr lang="es-EC"/>
        </a:p>
      </dgm:t>
    </dgm:pt>
    <dgm:pt modelId="{A22DD13D-47F6-4FAD-BADF-32A150E3BF51}">
      <dgm:prSet phldrT="[Texto]"/>
      <dgm:spPr/>
      <dgm:t>
        <a:bodyPr/>
        <a:lstStyle/>
        <a:p>
          <a:r>
            <a:rPr lang="es-ES" i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Chlorella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sp., donde la productividad fue de 150 m</a:t>
          </a:r>
          <a:r>
            <a:rPr lang="es-EC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g 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</a:t>
          </a:r>
          <a:r>
            <a:rPr lang="es-ES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-1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día</a:t>
          </a:r>
          <a:r>
            <a:rPr lang="es-ES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-1</a:t>
          </a:r>
          <a:endParaRPr lang="es-EC" dirty="0"/>
        </a:p>
      </dgm:t>
    </dgm:pt>
    <dgm:pt modelId="{6C18D121-14AD-4E21-AFE2-5B50B720AC09}" type="parTrans" cxnId="{8966B594-DD2F-4B72-B062-EDDF9D987D0B}">
      <dgm:prSet/>
      <dgm:spPr/>
      <dgm:t>
        <a:bodyPr/>
        <a:lstStyle/>
        <a:p>
          <a:endParaRPr lang="es-EC"/>
        </a:p>
      </dgm:t>
    </dgm:pt>
    <dgm:pt modelId="{CC27EC65-204B-4D6F-BD29-DB16171ED27E}" type="sibTrans" cxnId="{8966B594-DD2F-4B72-B062-EDDF9D987D0B}">
      <dgm:prSet/>
      <dgm:spPr/>
      <dgm:t>
        <a:bodyPr/>
        <a:lstStyle/>
        <a:p>
          <a:endParaRPr lang="es-EC"/>
        </a:p>
      </dgm:t>
    </dgm:pt>
    <dgm:pt modelId="{973144A3-EF7C-4355-BC72-EF76175CDDD7}">
      <dgm:prSet phldrT="[Texto]"/>
      <dgm:spPr/>
      <dgm:t>
        <a:bodyPr/>
        <a:lstStyle/>
        <a:p>
          <a:r>
            <a:rPr lang="es-ES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Brennan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(2010)</a:t>
          </a:r>
          <a:endParaRPr lang="es-EC" dirty="0"/>
        </a:p>
      </dgm:t>
    </dgm:pt>
    <dgm:pt modelId="{028445B9-AAB9-4AE6-9FBC-C5C99241099D}" type="parTrans" cxnId="{48855C78-C427-408A-B27E-A716D4F6A13D}">
      <dgm:prSet/>
      <dgm:spPr/>
      <dgm:t>
        <a:bodyPr/>
        <a:lstStyle/>
        <a:p>
          <a:endParaRPr lang="es-EC"/>
        </a:p>
      </dgm:t>
    </dgm:pt>
    <dgm:pt modelId="{8B1D9E28-D522-4025-A37F-51E652AF4547}" type="sibTrans" cxnId="{48855C78-C427-408A-B27E-A716D4F6A13D}">
      <dgm:prSet/>
      <dgm:spPr/>
      <dgm:t>
        <a:bodyPr/>
        <a:lstStyle/>
        <a:p>
          <a:endParaRPr lang="es-EC"/>
        </a:p>
      </dgm:t>
    </dgm:pt>
    <dgm:pt modelId="{B0E94D43-9431-4964-92D4-7E7DE114EB5D}">
      <dgm:prSet phldrT="[Texto]"/>
      <dgm:spPr/>
      <dgm:t>
        <a:bodyPr/>
        <a:lstStyle/>
        <a:p>
          <a:r>
            <a:rPr lang="es-ES" i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Chlorella </a:t>
          </a:r>
          <a:r>
            <a:rPr lang="es-ES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vulgaris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Pbio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32 m</a:t>
          </a:r>
          <a:r>
            <a:rPr lang="es-EC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g 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</a:t>
          </a:r>
          <a:r>
            <a:rPr lang="es-ES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</a:t>
          </a:r>
          <a:r>
            <a: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día</a:t>
          </a:r>
          <a:r>
            <a:rPr lang="es-ES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-1</a:t>
          </a:r>
          <a:endParaRPr lang="es-EC" dirty="0"/>
        </a:p>
      </dgm:t>
    </dgm:pt>
    <dgm:pt modelId="{7B21523C-B3A2-4638-B061-00EC06B2ECD5}" type="parTrans" cxnId="{4789B376-275C-4EB5-B21D-1AE33B4B7114}">
      <dgm:prSet/>
      <dgm:spPr/>
      <dgm:t>
        <a:bodyPr/>
        <a:lstStyle/>
        <a:p>
          <a:endParaRPr lang="es-EC"/>
        </a:p>
      </dgm:t>
    </dgm:pt>
    <dgm:pt modelId="{BE039DF0-5BB7-49B6-97A9-8D6554769072}" type="sibTrans" cxnId="{4789B376-275C-4EB5-B21D-1AE33B4B7114}">
      <dgm:prSet/>
      <dgm:spPr/>
      <dgm:t>
        <a:bodyPr/>
        <a:lstStyle/>
        <a:p>
          <a:endParaRPr lang="es-EC"/>
        </a:p>
      </dgm:t>
    </dgm:pt>
    <dgm:pt modelId="{D10A31D4-EFB8-44E0-A8FA-8A528AEEC21C}" type="pres">
      <dgm:prSet presAssocID="{721B12DD-B2CC-4091-89FE-1DFF266D6E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D284C2C-8181-4FA2-BF97-5AF56F8F68F9}" type="pres">
      <dgm:prSet presAssocID="{CFA2ED56-5E6D-4B8E-BC18-E383B107C912}" presName="composite" presStyleCnt="0"/>
      <dgm:spPr/>
      <dgm:t>
        <a:bodyPr/>
        <a:lstStyle/>
        <a:p>
          <a:endParaRPr lang="es-EC"/>
        </a:p>
      </dgm:t>
    </dgm:pt>
    <dgm:pt modelId="{D62AFEC5-58FA-46B8-BDE3-8889069B5B3F}" type="pres">
      <dgm:prSet presAssocID="{CFA2ED56-5E6D-4B8E-BC18-E383B107C91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48EEE2-B95D-4804-B601-04A59B325DA8}" type="pres">
      <dgm:prSet presAssocID="{CFA2ED56-5E6D-4B8E-BC18-E383B107C912}" presName="parSh" presStyleLbl="node1" presStyleIdx="0" presStyleCnt="2"/>
      <dgm:spPr/>
      <dgm:t>
        <a:bodyPr/>
        <a:lstStyle/>
        <a:p>
          <a:endParaRPr lang="es-EC"/>
        </a:p>
      </dgm:t>
    </dgm:pt>
    <dgm:pt modelId="{39C420DB-12E9-4BAD-AB1E-E835ACA07746}" type="pres">
      <dgm:prSet presAssocID="{CFA2ED56-5E6D-4B8E-BC18-E383B107C912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C2CEDE-92B0-4C2D-A474-2FA9B54D4A93}" type="pres">
      <dgm:prSet presAssocID="{CD58B8B0-1DF1-444F-8D7C-5FE0E119D141}" presName="sibTrans" presStyleLbl="sibTrans2D1" presStyleIdx="0" presStyleCnt="1"/>
      <dgm:spPr/>
      <dgm:t>
        <a:bodyPr/>
        <a:lstStyle/>
        <a:p>
          <a:endParaRPr lang="es-EC"/>
        </a:p>
      </dgm:t>
    </dgm:pt>
    <dgm:pt modelId="{32D43947-5F3C-4503-BB1D-BF5B07238F34}" type="pres">
      <dgm:prSet presAssocID="{CD58B8B0-1DF1-444F-8D7C-5FE0E119D141}" presName="connTx" presStyleLbl="sibTrans2D1" presStyleIdx="0" presStyleCnt="1"/>
      <dgm:spPr/>
      <dgm:t>
        <a:bodyPr/>
        <a:lstStyle/>
        <a:p>
          <a:endParaRPr lang="es-EC"/>
        </a:p>
      </dgm:t>
    </dgm:pt>
    <dgm:pt modelId="{4F1EBE43-7015-4FD6-A668-47238645126C}" type="pres">
      <dgm:prSet presAssocID="{973144A3-EF7C-4355-BC72-EF76175CDDD7}" presName="composite" presStyleCnt="0"/>
      <dgm:spPr/>
      <dgm:t>
        <a:bodyPr/>
        <a:lstStyle/>
        <a:p>
          <a:endParaRPr lang="es-EC"/>
        </a:p>
      </dgm:t>
    </dgm:pt>
    <dgm:pt modelId="{38147589-D913-472F-A646-5F88AA69311C}" type="pres">
      <dgm:prSet presAssocID="{973144A3-EF7C-4355-BC72-EF76175CDDD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EFA5C1-B266-48A6-A6F6-DC070BC91692}" type="pres">
      <dgm:prSet presAssocID="{973144A3-EF7C-4355-BC72-EF76175CDDD7}" presName="parSh" presStyleLbl="node1" presStyleIdx="1" presStyleCnt="2"/>
      <dgm:spPr/>
      <dgm:t>
        <a:bodyPr/>
        <a:lstStyle/>
        <a:p>
          <a:endParaRPr lang="es-EC"/>
        </a:p>
      </dgm:t>
    </dgm:pt>
    <dgm:pt modelId="{B803683D-3857-46D2-8FD6-5AD43690DAF5}" type="pres">
      <dgm:prSet presAssocID="{973144A3-EF7C-4355-BC72-EF76175CDDD7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9C247D-D3C9-43DE-8D3F-95E907764B2F}" type="presOf" srcId="{973144A3-EF7C-4355-BC72-EF76175CDDD7}" destId="{38147589-D913-472F-A646-5F88AA69311C}" srcOrd="0" destOrd="0" presId="urn:microsoft.com/office/officeart/2005/8/layout/process3"/>
    <dgm:cxn modelId="{8966B594-DD2F-4B72-B062-EDDF9D987D0B}" srcId="{CFA2ED56-5E6D-4B8E-BC18-E383B107C912}" destId="{A22DD13D-47F6-4FAD-BADF-32A150E3BF51}" srcOrd="0" destOrd="0" parTransId="{6C18D121-14AD-4E21-AFE2-5B50B720AC09}" sibTransId="{CC27EC65-204B-4D6F-BD29-DB16171ED27E}"/>
    <dgm:cxn modelId="{56D6D536-88F9-4A84-B792-E22BA838B614}" type="presOf" srcId="{CFA2ED56-5E6D-4B8E-BC18-E383B107C912}" destId="{0D48EEE2-B95D-4804-B601-04A59B325DA8}" srcOrd="1" destOrd="0" presId="urn:microsoft.com/office/officeart/2005/8/layout/process3"/>
    <dgm:cxn modelId="{0391F853-7CDF-4D5B-BCD5-FE83117EEEA3}" type="presOf" srcId="{CD58B8B0-1DF1-444F-8D7C-5FE0E119D141}" destId="{9BC2CEDE-92B0-4C2D-A474-2FA9B54D4A93}" srcOrd="0" destOrd="0" presId="urn:microsoft.com/office/officeart/2005/8/layout/process3"/>
    <dgm:cxn modelId="{4FB593D9-44DA-46C9-A05F-2B358DA2EECF}" type="presOf" srcId="{973144A3-EF7C-4355-BC72-EF76175CDDD7}" destId="{10EFA5C1-B266-48A6-A6F6-DC070BC91692}" srcOrd="1" destOrd="0" presId="urn:microsoft.com/office/officeart/2005/8/layout/process3"/>
    <dgm:cxn modelId="{48855C78-C427-408A-B27E-A716D4F6A13D}" srcId="{721B12DD-B2CC-4091-89FE-1DFF266D6EE7}" destId="{973144A3-EF7C-4355-BC72-EF76175CDDD7}" srcOrd="1" destOrd="0" parTransId="{028445B9-AAB9-4AE6-9FBC-C5C99241099D}" sibTransId="{8B1D9E28-D522-4025-A37F-51E652AF4547}"/>
    <dgm:cxn modelId="{4CD26451-C3D7-4CB3-8664-9CCB92C92B81}" type="presOf" srcId="{B0E94D43-9431-4964-92D4-7E7DE114EB5D}" destId="{B803683D-3857-46D2-8FD6-5AD43690DAF5}" srcOrd="0" destOrd="0" presId="urn:microsoft.com/office/officeart/2005/8/layout/process3"/>
    <dgm:cxn modelId="{E258AA95-60C6-428A-84DD-06233C1B693D}" type="presOf" srcId="{721B12DD-B2CC-4091-89FE-1DFF266D6EE7}" destId="{D10A31D4-EFB8-44E0-A8FA-8A528AEEC21C}" srcOrd="0" destOrd="0" presId="urn:microsoft.com/office/officeart/2005/8/layout/process3"/>
    <dgm:cxn modelId="{F47B9D2B-3BBE-4509-A0B0-14A5AD8EB790}" srcId="{721B12DD-B2CC-4091-89FE-1DFF266D6EE7}" destId="{CFA2ED56-5E6D-4B8E-BC18-E383B107C912}" srcOrd="0" destOrd="0" parTransId="{EC605893-938B-4649-99DE-4C2E44589C01}" sibTransId="{CD58B8B0-1DF1-444F-8D7C-5FE0E119D141}"/>
    <dgm:cxn modelId="{45D2F8C6-1FA8-42D8-B203-E15FC31BF95E}" type="presOf" srcId="{CFA2ED56-5E6D-4B8E-BC18-E383B107C912}" destId="{D62AFEC5-58FA-46B8-BDE3-8889069B5B3F}" srcOrd="0" destOrd="0" presId="urn:microsoft.com/office/officeart/2005/8/layout/process3"/>
    <dgm:cxn modelId="{910AAFAB-E2BD-48C3-9803-5106FD92983B}" type="presOf" srcId="{CD58B8B0-1DF1-444F-8D7C-5FE0E119D141}" destId="{32D43947-5F3C-4503-BB1D-BF5B07238F34}" srcOrd="1" destOrd="0" presId="urn:microsoft.com/office/officeart/2005/8/layout/process3"/>
    <dgm:cxn modelId="{EB8283C7-4D78-4133-A249-C727AB0EDF1A}" type="presOf" srcId="{A22DD13D-47F6-4FAD-BADF-32A150E3BF51}" destId="{39C420DB-12E9-4BAD-AB1E-E835ACA07746}" srcOrd="0" destOrd="0" presId="urn:microsoft.com/office/officeart/2005/8/layout/process3"/>
    <dgm:cxn modelId="{4789B376-275C-4EB5-B21D-1AE33B4B7114}" srcId="{973144A3-EF7C-4355-BC72-EF76175CDDD7}" destId="{B0E94D43-9431-4964-92D4-7E7DE114EB5D}" srcOrd="0" destOrd="0" parTransId="{7B21523C-B3A2-4638-B061-00EC06B2ECD5}" sibTransId="{BE039DF0-5BB7-49B6-97A9-8D6554769072}"/>
    <dgm:cxn modelId="{82C80060-B806-4083-BAB5-AB899ECBA993}" type="presParOf" srcId="{D10A31D4-EFB8-44E0-A8FA-8A528AEEC21C}" destId="{3D284C2C-8181-4FA2-BF97-5AF56F8F68F9}" srcOrd="0" destOrd="0" presId="urn:microsoft.com/office/officeart/2005/8/layout/process3"/>
    <dgm:cxn modelId="{35E099BB-B5E6-4981-908D-C44C8296FB7A}" type="presParOf" srcId="{3D284C2C-8181-4FA2-BF97-5AF56F8F68F9}" destId="{D62AFEC5-58FA-46B8-BDE3-8889069B5B3F}" srcOrd="0" destOrd="0" presId="urn:microsoft.com/office/officeart/2005/8/layout/process3"/>
    <dgm:cxn modelId="{9E8EC390-95C4-4A54-A966-808618578E63}" type="presParOf" srcId="{3D284C2C-8181-4FA2-BF97-5AF56F8F68F9}" destId="{0D48EEE2-B95D-4804-B601-04A59B325DA8}" srcOrd="1" destOrd="0" presId="urn:microsoft.com/office/officeart/2005/8/layout/process3"/>
    <dgm:cxn modelId="{AD1BD808-68A0-4C0D-B257-42361B190C85}" type="presParOf" srcId="{3D284C2C-8181-4FA2-BF97-5AF56F8F68F9}" destId="{39C420DB-12E9-4BAD-AB1E-E835ACA07746}" srcOrd="2" destOrd="0" presId="urn:microsoft.com/office/officeart/2005/8/layout/process3"/>
    <dgm:cxn modelId="{B9059D2C-53DC-4CED-8252-0F63A015AFF7}" type="presParOf" srcId="{D10A31D4-EFB8-44E0-A8FA-8A528AEEC21C}" destId="{9BC2CEDE-92B0-4C2D-A474-2FA9B54D4A93}" srcOrd="1" destOrd="0" presId="urn:microsoft.com/office/officeart/2005/8/layout/process3"/>
    <dgm:cxn modelId="{6A2D99E9-3BBF-4A55-847B-92320D157675}" type="presParOf" srcId="{9BC2CEDE-92B0-4C2D-A474-2FA9B54D4A93}" destId="{32D43947-5F3C-4503-BB1D-BF5B07238F34}" srcOrd="0" destOrd="0" presId="urn:microsoft.com/office/officeart/2005/8/layout/process3"/>
    <dgm:cxn modelId="{BCCB6734-2E14-4CF2-B6F6-BD476D95AA0B}" type="presParOf" srcId="{D10A31D4-EFB8-44E0-A8FA-8A528AEEC21C}" destId="{4F1EBE43-7015-4FD6-A668-47238645126C}" srcOrd="2" destOrd="0" presId="urn:microsoft.com/office/officeart/2005/8/layout/process3"/>
    <dgm:cxn modelId="{FA9D6A6A-EEB9-4FFD-9F81-C2FB5B8E7FDF}" type="presParOf" srcId="{4F1EBE43-7015-4FD6-A668-47238645126C}" destId="{38147589-D913-472F-A646-5F88AA69311C}" srcOrd="0" destOrd="0" presId="urn:microsoft.com/office/officeart/2005/8/layout/process3"/>
    <dgm:cxn modelId="{E2880939-60D1-41A9-8A1A-012368CAEAAE}" type="presParOf" srcId="{4F1EBE43-7015-4FD6-A668-47238645126C}" destId="{10EFA5C1-B266-48A6-A6F6-DC070BC91692}" srcOrd="1" destOrd="0" presId="urn:microsoft.com/office/officeart/2005/8/layout/process3"/>
    <dgm:cxn modelId="{1C99922F-589C-4186-AD09-20E70BF43EC3}" type="presParOf" srcId="{4F1EBE43-7015-4FD6-A668-47238645126C}" destId="{B803683D-3857-46D2-8FD6-5AD43690DAF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5B371-A894-4DA8-BC9C-263FBC5E5896}">
      <dsp:nvSpPr>
        <dsp:cNvPr id="0" name=""/>
        <dsp:cNvSpPr/>
      </dsp:nvSpPr>
      <dsp:spPr>
        <a:xfrm>
          <a:off x="-5777171" y="-88476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27B7A-5C9D-4E5A-ADD4-428C87CB7F87}">
      <dsp:nvSpPr>
        <dsp:cNvPr id="0" name=""/>
        <dsp:cNvSpPr/>
      </dsp:nvSpPr>
      <dsp:spPr>
        <a:xfrm>
          <a:off x="358646" y="232417"/>
          <a:ext cx="7710004" cy="4646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INTRODUCCIÓN</a:t>
          </a:r>
          <a:endParaRPr lang="es-EC" sz="2400" kern="1200" dirty="0"/>
        </a:p>
      </dsp:txBody>
      <dsp:txXfrm>
        <a:off x="358646" y="232417"/>
        <a:ext cx="7710004" cy="464630"/>
      </dsp:txXfrm>
    </dsp:sp>
    <dsp:sp modelId="{CE3A2E6E-ED40-4AA5-B838-5DDAF078A3A6}">
      <dsp:nvSpPr>
        <dsp:cNvPr id="0" name=""/>
        <dsp:cNvSpPr/>
      </dsp:nvSpPr>
      <dsp:spPr>
        <a:xfrm>
          <a:off x="68252" y="174338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DB87C-1C5D-4CDD-9169-C0E774DEB038}">
      <dsp:nvSpPr>
        <dsp:cNvPr id="0" name=""/>
        <dsp:cNvSpPr/>
      </dsp:nvSpPr>
      <dsp:spPr>
        <a:xfrm>
          <a:off x="779410" y="929771"/>
          <a:ext cx="7289240" cy="464630"/>
        </a:xfrm>
        <a:prstGeom prst="rect">
          <a:avLst/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OBJETIVOS E HIPÓTESIS</a:t>
          </a:r>
          <a:endParaRPr lang="es-EC" sz="2400" kern="1200" dirty="0"/>
        </a:p>
      </dsp:txBody>
      <dsp:txXfrm>
        <a:off x="779410" y="929771"/>
        <a:ext cx="7289240" cy="464630"/>
      </dsp:txXfrm>
    </dsp:sp>
    <dsp:sp modelId="{D0233932-C7B2-4D72-9D6E-C556BC38B3E2}">
      <dsp:nvSpPr>
        <dsp:cNvPr id="0" name=""/>
        <dsp:cNvSpPr/>
      </dsp:nvSpPr>
      <dsp:spPr>
        <a:xfrm>
          <a:off x="489017" y="871692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19DF2-91C2-40A0-A6A5-57DA20C43383}">
      <dsp:nvSpPr>
        <dsp:cNvPr id="0" name=""/>
        <dsp:cNvSpPr/>
      </dsp:nvSpPr>
      <dsp:spPr>
        <a:xfrm>
          <a:off x="1009987" y="1626614"/>
          <a:ext cx="7058663" cy="464630"/>
        </a:xfrm>
        <a:prstGeom prst="rect">
          <a:avLst/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MARCO TEÓRICO</a:t>
          </a:r>
          <a:endParaRPr lang="es-EC" sz="2400" kern="1200" dirty="0"/>
        </a:p>
      </dsp:txBody>
      <dsp:txXfrm>
        <a:off x="1009987" y="1626614"/>
        <a:ext cx="7058663" cy="464630"/>
      </dsp:txXfrm>
    </dsp:sp>
    <dsp:sp modelId="{61A7C306-A886-4370-92F3-9B36F21267BE}">
      <dsp:nvSpPr>
        <dsp:cNvPr id="0" name=""/>
        <dsp:cNvSpPr/>
      </dsp:nvSpPr>
      <dsp:spPr>
        <a:xfrm>
          <a:off x="719593" y="1568535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B2902-1362-45A6-AC6C-D75AE824C7C5}">
      <dsp:nvSpPr>
        <dsp:cNvPr id="0" name=""/>
        <dsp:cNvSpPr/>
      </dsp:nvSpPr>
      <dsp:spPr>
        <a:xfrm>
          <a:off x="1083608" y="2323968"/>
          <a:ext cx="6985042" cy="464630"/>
        </a:xfrm>
        <a:prstGeom prst="rect">
          <a:avLst/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METODOLOGÍA</a:t>
          </a:r>
          <a:endParaRPr lang="es-EC" sz="2400" kern="1200" dirty="0"/>
        </a:p>
      </dsp:txBody>
      <dsp:txXfrm>
        <a:off x="1083608" y="2323968"/>
        <a:ext cx="6985042" cy="464630"/>
      </dsp:txXfrm>
    </dsp:sp>
    <dsp:sp modelId="{0D4FE4B8-647D-4AC5-8F16-8E5528AC3C8C}">
      <dsp:nvSpPr>
        <dsp:cNvPr id="0" name=""/>
        <dsp:cNvSpPr/>
      </dsp:nvSpPr>
      <dsp:spPr>
        <a:xfrm>
          <a:off x="793214" y="2265890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528DA-D736-4D61-BF7E-79BB3E83FF4E}">
      <dsp:nvSpPr>
        <dsp:cNvPr id="0" name=""/>
        <dsp:cNvSpPr/>
      </dsp:nvSpPr>
      <dsp:spPr>
        <a:xfrm>
          <a:off x="1009987" y="3021323"/>
          <a:ext cx="7058663" cy="464630"/>
        </a:xfrm>
        <a:prstGeom prst="rect">
          <a:avLst/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RESULTADOS Y DISCUSIÓN</a:t>
          </a:r>
          <a:endParaRPr lang="es-EC" sz="2400" kern="1200" dirty="0"/>
        </a:p>
      </dsp:txBody>
      <dsp:txXfrm>
        <a:off x="1009987" y="3021323"/>
        <a:ext cx="7058663" cy="464630"/>
      </dsp:txXfrm>
    </dsp:sp>
    <dsp:sp modelId="{8E4C014C-E5F2-4D53-89DB-1A53822A33DE}">
      <dsp:nvSpPr>
        <dsp:cNvPr id="0" name=""/>
        <dsp:cNvSpPr/>
      </dsp:nvSpPr>
      <dsp:spPr>
        <a:xfrm>
          <a:off x="719593" y="2963244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5C65F-D855-4086-BDA5-391A9FE7461E}">
      <dsp:nvSpPr>
        <dsp:cNvPr id="0" name=""/>
        <dsp:cNvSpPr/>
      </dsp:nvSpPr>
      <dsp:spPr>
        <a:xfrm>
          <a:off x="779410" y="3718166"/>
          <a:ext cx="7289240" cy="464630"/>
        </a:xfrm>
        <a:prstGeom prst="rect">
          <a:avLst/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CONCLUSIONES	</a:t>
          </a:r>
          <a:endParaRPr lang="es-EC" sz="2400" kern="1200" dirty="0"/>
        </a:p>
      </dsp:txBody>
      <dsp:txXfrm>
        <a:off x="779410" y="3718166"/>
        <a:ext cx="7289240" cy="464630"/>
      </dsp:txXfrm>
    </dsp:sp>
    <dsp:sp modelId="{CC8ECE84-70A1-470D-B88D-BDE157B31D10}">
      <dsp:nvSpPr>
        <dsp:cNvPr id="0" name=""/>
        <dsp:cNvSpPr/>
      </dsp:nvSpPr>
      <dsp:spPr>
        <a:xfrm>
          <a:off x="489017" y="3660087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A07D8-6AA1-4501-A865-593ACFA4AFE2}">
      <dsp:nvSpPr>
        <dsp:cNvPr id="0" name=""/>
        <dsp:cNvSpPr/>
      </dsp:nvSpPr>
      <dsp:spPr>
        <a:xfrm>
          <a:off x="358646" y="4415520"/>
          <a:ext cx="7710004" cy="464630"/>
        </a:xfrm>
        <a:prstGeom prst="rect">
          <a:avLst/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8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RECOMENDACIONES</a:t>
          </a:r>
          <a:endParaRPr lang="es-EC" sz="2400" kern="1200" dirty="0"/>
        </a:p>
      </dsp:txBody>
      <dsp:txXfrm>
        <a:off x="358646" y="4415520"/>
        <a:ext cx="7710004" cy="464630"/>
      </dsp:txXfrm>
    </dsp:sp>
    <dsp:sp modelId="{82112B61-4B6B-4E59-A47A-642C15CE1926}">
      <dsp:nvSpPr>
        <dsp:cNvPr id="0" name=""/>
        <dsp:cNvSpPr/>
      </dsp:nvSpPr>
      <dsp:spPr>
        <a:xfrm>
          <a:off x="68252" y="4357441"/>
          <a:ext cx="580787" cy="5807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DFA07-7A4D-4234-B43F-23832BB2E270}">
      <dsp:nvSpPr>
        <dsp:cNvPr id="0" name=""/>
        <dsp:cNvSpPr/>
      </dsp:nvSpPr>
      <dsp:spPr>
        <a:xfrm>
          <a:off x="2957" y="44495"/>
          <a:ext cx="1247113" cy="5324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ANOVA</a:t>
          </a:r>
          <a:endParaRPr lang="es-EC" sz="1400" kern="1200" dirty="0"/>
        </a:p>
      </dsp:txBody>
      <dsp:txXfrm>
        <a:off x="2957" y="44495"/>
        <a:ext cx="1247113" cy="354979"/>
      </dsp:txXfrm>
    </dsp:sp>
    <dsp:sp modelId="{7809E9AC-AB56-48F1-8553-8AAA3C615645}">
      <dsp:nvSpPr>
        <dsp:cNvPr id="0" name=""/>
        <dsp:cNvSpPr/>
      </dsp:nvSpPr>
      <dsp:spPr>
        <a:xfrm>
          <a:off x="129270" y="399474"/>
          <a:ext cx="1505353" cy="63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Variabilidad estadísticamente significativa</a:t>
          </a:r>
          <a:endParaRPr lang="es-EC" sz="1200" kern="1200" dirty="0"/>
        </a:p>
      </dsp:txBody>
      <dsp:txXfrm>
        <a:off x="147862" y="418066"/>
        <a:ext cx="1468169" cy="597597"/>
      </dsp:txXfrm>
    </dsp:sp>
    <dsp:sp modelId="{7DAB873B-1E34-4592-9FE1-EF00EC1B9090}">
      <dsp:nvSpPr>
        <dsp:cNvPr id="0" name=""/>
        <dsp:cNvSpPr/>
      </dsp:nvSpPr>
      <dsp:spPr>
        <a:xfrm>
          <a:off x="1471409" y="66737"/>
          <a:ext cx="469236" cy="3104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1471409" y="128836"/>
        <a:ext cx="376088" cy="186297"/>
      </dsp:txXfrm>
    </dsp:sp>
    <dsp:sp modelId="{C577BA40-EF93-40BD-AD0C-CDE41DD37E64}">
      <dsp:nvSpPr>
        <dsp:cNvPr id="0" name=""/>
        <dsp:cNvSpPr/>
      </dsp:nvSpPr>
      <dsp:spPr>
        <a:xfrm>
          <a:off x="2135422" y="44495"/>
          <a:ext cx="1247113" cy="532468"/>
        </a:xfrm>
        <a:prstGeom prst="roundRect">
          <a:avLst>
            <a:gd name="adj" fmla="val 1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TUKEY</a:t>
          </a:r>
          <a:endParaRPr lang="es-EC" sz="1400" kern="1200" dirty="0"/>
        </a:p>
      </dsp:txBody>
      <dsp:txXfrm>
        <a:off x="2135422" y="44495"/>
        <a:ext cx="1247113" cy="354979"/>
      </dsp:txXfrm>
    </dsp:sp>
    <dsp:sp modelId="{33632A13-8353-43BB-A0C5-57ACC90DA07D}">
      <dsp:nvSpPr>
        <dsp:cNvPr id="0" name=""/>
        <dsp:cNvSpPr/>
      </dsp:nvSpPr>
      <dsp:spPr>
        <a:xfrm>
          <a:off x="2390855" y="399474"/>
          <a:ext cx="1247113" cy="63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644969"/>
              <a:satOff val="-8667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 Media mas alta T1 y T2</a:t>
          </a:r>
          <a:endParaRPr lang="es-EC" sz="1400" kern="1200" dirty="0"/>
        </a:p>
      </dsp:txBody>
      <dsp:txXfrm>
        <a:off x="2409447" y="418066"/>
        <a:ext cx="1209929" cy="597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615B2-8C1B-4F49-8EC8-4E59D678D054}">
      <dsp:nvSpPr>
        <dsp:cNvPr id="0" name=""/>
        <dsp:cNvSpPr/>
      </dsp:nvSpPr>
      <dsp:spPr>
        <a:xfrm>
          <a:off x="3786955" y="1923859"/>
          <a:ext cx="1462139" cy="14621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Microalgas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01080" y="2137984"/>
        <a:ext cx="1033889" cy="1033889"/>
      </dsp:txXfrm>
    </dsp:sp>
    <dsp:sp modelId="{B1659EEA-074A-486B-84B7-4DBD7A93B96C}">
      <dsp:nvSpPr>
        <dsp:cNvPr id="0" name=""/>
        <dsp:cNvSpPr/>
      </dsp:nvSpPr>
      <dsp:spPr>
        <a:xfrm rot="16200000">
          <a:off x="4297619" y="1688890"/>
          <a:ext cx="440811" cy="29126"/>
        </a:xfrm>
        <a:custGeom>
          <a:avLst/>
          <a:gdLst/>
          <a:ahLst/>
          <a:cxnLst/>
          <a:rect l="0" t="0" r="0" b="0"/>
          <a:pathLst>
            <a:path>
              <a:moveTo>
                <a:pt x="0" y="14563"/>
              </a:moveTo>
              <a:lnTo>
                <a:pt x="440811" y="145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507004" y="1692433"/>
        <a:ext cx="22040" cy="22040"/>
      </dsp:txXfrm>
    </dsp:sp>
    <dsp:sp modelId="{23706449-4158-42B3-BDFB-E703CD864524}">
      <dsp:nvSpPr>
        <dsp:cNvPr id="0" name=""/>
        <dsp:cNvSpPr/>
      </dsp:nvSpPr>
      <dsp:spPr>
        <a:xfrm>
          <a:off x="3610284" y="20907"/>
          <a:ext cx="1815480" cy="14621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Micro-organismos fotosintéticos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6155" y="235032"/>
        <a:ext cx="1283738" cy="1033889"/>
      </dsp:txXfrm>
    </dsp:sp>
    <dsp:sp modelId="{0B871D7C-E7A9-49C2-9112-6692E433A18A}">
      <dsp:nvSpPr>
        <dsp:cNvPr id="0" name=""/>
        <dsp:cNvSpPr/>
      </dsp:nvSpPr>
      <dsp:spPr>
        <a:xfrm rot="20520000">
          <a:off x="5202526" y="2346343"/>
          <a:ext cx="440811" cy="29126"/>
        </a:xfrm>
        <a:custGeom>
          <a:avLst/>
          <a:gdLst/>
          <a:ahLst/>
          <a:cxnLst/>
          <a:rect l="0" t="0" r="0" b="0"/>
          <a:pathLst>
            <a:path>
              <a:moveTo>
                <a:pt x="0" y="14563"/>
              </a:moveTo>
              <a:lnTo>
                <a:pt x="440811" y="145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11911" y="2349886"/>
        <a:ext cx="22040" cy="22040"/>
      </dsp:txXfrm>
    </dsp:sp>
    <dsp:sp modelId="{14BCA573-D8FC-424A-8223-40767E42A9A8}">
      <dsp:nvSpPr>
        <dsp:cNvPr id="0" name=""/>
        <dsp:cNvSpPr/>
      </dsp:nvSpPr>
      <dsp:spPr>
        <a:xfrm>
          <a:off x="5596769" y="1335814"/>
          <a:ext cx="1462139" cy="1462139"/>
        </a:xfrm>
        <a:prstGeom prst="ellipse">
          <a:avLst/>
        </a:prstGeom>
        <a:solidFill>
          <a:schemeClr val="accent5">
            <a:hueOff val="-3504825"/>
            <a:satOff val="5153"/>
            <a:lumOff val="441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Eucariotas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10894" y="1549939"/>
        <a:ext cx="1033889" cy="1033889"/>
      </dsp:txXfrm>
    </dsp:sp>
    <dsp:sp modelId="{D7CF27C2-1D89-479C-8A45-2D32C55F1590}">
      <dsp:nvSpPr>
        <dsp:cNvPr id="0" name=""/>
        <dsp:cNvSpPr/>
      </dsp:nvSpPr>
      <dsp:spPr>
        <a:xfrm rot="3240000">
          <a:off x="4856882" y="3410126"/>
          <a:ext cx="440811" cy="29126"/>
        </a:xfrm>
        <a:custGeom>
          <a:avLst/>
          <a:gdLst/>
          <a:ahLst/>
          <a:cxnLst/>
          <a:rect l="0" t="0" r="0" b="0"/>
          <a:pathLst>
            <a:path>
              <a:moveTo>
                <a:pt x="0" y="14563"/>
              </a:moveTo>
              <a:lnTo>
                <a:pt x="440811" y="145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066268" y="3413668"/>
        <a:ext cx="22040" cy="22040"/>
      </dsp:txXfrm>
    </dsp:sp>
    <dsp:sp modelId="{07E4BC9F-D942-47EC-BA34-F10CB2ADCE80}">
      <dsp:nvSpPr>
        <dsp:cNvPr id="0" name=""/>
        <dsp:cNvSpPr/>
      </dsp:nvSpPr>
      <dsp:spPr>
        <a:xfrm>
          <a:off x="4905481" y="3463379"/>
          <a:ext cx="1462139" cy="1462139"/>
        </a:xfrm>
        <a:prstGeom prst="ellipse">
          <a:avLst/>
        </a:prstGeom>
        <a:solidFill>
          <a:schemeClr val="accent5">
            <a:hueOff val="-7009649"/>
            <a:satOff val="10306"/>
            <a:lumOff val="882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Diversidad forma y tamaño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19606" y="3677504"/>
        <a:ext cx="1033889" cy="1033889"/>
      </dsp:txXfrm>
    </dsp:sp>
    <dsp:sp modelId="{52BE61D4-245A-4140-BFA3-D5BE6E033720}">
      <dsp:nvSpPr>
        <dsp:cNvPr id="0" name=""/>
        <dsp:cNvSpPr/>
      </dsp:nvSpPr>
      <dsp:spPr>
        <a:xfrm rot="7560000">
          <a:off x="3720382" y="3419284"/>
          <a:ext cx="463451" cy="29126"/>
        </a:xfrm>
        <a:custGeom>
          <a:avLst/>
          <a:gdLst/>
          <a:ahLst/>
          <a:cxnLst/>
          <a:rect l="0" t="0" r="0" b="0"/>
          <a:pathLst>
            <a:path>
              <a:moveTo>
                <a:pt x="0" y="14563"/>
              </a:moveTo>
              <a:lnTo>
                <a:pt x="463451" y="145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940521" y="3422260"/>
        <a:ext cx="23172" cy="23172"/>
      </dsp:txXfrm>
    </dsp:sp>
    <dsp:sp modelId="{3B829926-7902-4284-B510-2AC5D634EFAB}">
      <dsp:nvSpPr>
        <dsp:cNvPr id="0" name=""/>
        <dsp:cNvSpPr/>
      </dsp:nvSpPr>
      <dsp:spPr>
        <a:xfrm>
          <a:off x="2627342" y="3513874"/>
          <a:ext cx="1544312" cy="1361149"/>
        </a:xfrm>
        <a:prstGeom prst="ellipse">
          <a:avLst/>
        </a:prstGeom>
        <a:solidFill>
          <a:schemeClr val="accent5">
            <a:hueOff val="-10514474"/>
            <a:satOff val="15460"/>
            <a:lumOff val="1323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effectLst/>
            </a:rPr>
            <a:t>Carbohidratos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effectLst/>
            </a:rPr>
            <a:t>Proteínas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effectLst/>
            </a:rPr>
            <a:t>Lípidos </a:t>
          </a:r>
          <a:endParaRPr lang="es-EC" sz="1400" b="1" kern="1200" dirty="0">
            <a:effectLst/>
          </a:endParaRPr>
        </a:p>
      </dsp:txBody>
      <dsp:txXfrm>
        <a:off x="2853501" y="3713210"/>
        <a:ext cx="1091994" cy="962477"/>
      </dsp:txXfrm>
    </dsp:sp>
    <dsp:sp modelId="{1E9C4C95-98E6-4009-9540-C4143A76BC2B}">
      <dsp:nvSpPr>
        <dsp:cNvPr id="0" name=""/>
        <dsp:cNvSpPr/>
      </dsp:nvSpPr>
      <dsp:spPr>
        <a:xfrm rot="11880000">
          <a:off x="3392711" y="2346343"/>
          <a:ext cx="440811" cy="29126"/>
        </a:xfrm>
        <a:custGeom>
          <a:avLst/>
          <a:gdLst/>
          <a:ahLst/>
          <a:cxnLst/>
          <a:rect l="0" t="0" r="0" b="0"/>
          <a:pathLst>
            <a:path>
              <a:moveTo>
                <a:pt x="0" y="14563"/>
              </a:moveTo>
              <a:lnTo>
                <a:pt x="440811" y="145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602097" y="2349886"/>
        <a:ext cx="22040" cy="22040"/>
      </dsp:txXfrm>
    </dsp:sp>
    <dsp:sp modelId="{91F2B298-138C-4F97-A9E2-9BA41F531CCC}">
      <dsp:nvSpPr>
        <dsp:cNvPr id="0" name=""/>
        <dsp:cNvSpPr/>
      </dsp:nvSpPr>
      <dsp:spPr>
        <a:xfrm>
          <a:off x="1977140" y="1335814"/>
          <a:ext cx="1462139" cy="1462139"/>
        </a:xfrm>
        <a:prstGeom prst="ellipse">
          <a:avLst/>
        </a:prstGeom>
        <a:solidFill>
          <a:schemeClr val="accent5">
            <a:hueOff val="-14019298"/>
            <a:satOff val="20613"/>
            <a:lumOff val="1764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Diversos ambientes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1265" y="1549939"/>
        <a:ext cx="1033889" cy="10338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EFA75-0CB2-462B-A985-C63A26CE371C}">
      <dsp:nvSpPr>
        <dsp:cNvPr id="0" name=""/>
        <dsp:cNvSpPr/>
      </dsp:nvSpPr>
      <dsp:spPr>
        <a:xfrm>
          <a:off x="-4432740" y="-699716"/>
          <a:ext cx="5333631" cy="5333631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91BBEA-BB4A-4A40-BE77-7B46E9084EB0}">
      <dsp:nvSpPr>
        <dsp:cNvPr id="0" name=""/>
        <dsp:cNvSpPr/>
      </dsp:nvSpPr>
      <dsp:spPr>
        <a:xfrm>
          <a:off x="550812" y="396044"/>
          <a:ext cx="4256176" cy="792088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72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CHLOROS= Verde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ELLA= Cosa pequeña</a:t>
          </a:r>
          <a:endParaRPr lang="es-EC" sz="1600" kern="1200" dirty="0"/>
        </a:p>
      </dsp:txBody>
      <dsp:txXfrm>
        <a:off x="550812" y="396044"/>
        <a:ext cx="4256176" cy="792088"/>
      </dsp:txXfrm>
    </dsp:sp>
    <dsp:sp modelId="{BE15F198-33AA-4DF1-BC1F-D4B43EEE1862}">
      <dsp:nvSpPr>
        <dsp:cNvPr id="0" name=""/>
        <dsp:cNvSpPr/>
      </dsp:nvSpPr>
      <dsp:spPr>
        <a:xfrm>
          <a:off x="55757" y="297033"/>
          <a:ext cx="990110" cy="990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34D33-B132-4A23-B6D4-48C0AB09FBA0}">
      <dsp:nvSpPr>
        <dsp:cNvPr id="0" name=""/>
        <dsp:cNvSpPr/>
      </dsp:nvSpPr>
      <dsp:spPr>
        <a:xfrm>
          <a:off x="838736" y="1584175"/>
          <a:ext cx="3968252" cy="792088"/>
        </a:xfrm>
        <a:prstGeom prst="rect">
          <a:avLst/>
        </a:prstGeom>
        <a:solidFill>
          <a:schemeClr val="accent4">
            <a:shade val="50000"/>
            <a:hueOff val="126346"/>
            <a:satOff val="-15011"/>
            <a:lumOff val="316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72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Rápido crecimiento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Gran capacidad adaptación a diversos factores de crecimiento</a:t>
          </a:r>
          <a:endParaRPr lang="es-EC" sz="1600" kern="1200" dirty="0"/>
        </a:p>
      </dsp:txBody>
      <dsp:txXfrm>
        <a:off x="838736" y="1584175"/>
        <a:ext cx="3968252" cy="792088"/>
      </dsp:txXfrm>
    </dsp:sp>
    <dsp:sp modelId="{EB3BFE6C-F926-4C5E-AC78-DC62FCF006FF}">
      <dsp:nvSpPr>
        <dsp:cNvPr id="0" name=""/>
        <dsp:cNvSpPr/>
      </dsp:nvSpPr>
      <dsp:spPr>
        <a:xfrm>
          <a:off x="343681" y="1485164"/>
          <a:ext cx="990110" cy="990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6025D-BA3F-4845-9081-6A64AB5B27F5}">
      <dsp:nvSpPr>
        <dsp:cNvPr id="0" name=""/>
        <dsp:cNvSpPr/>
      </dsp:nvSpPr>
      <dsp:spPr>
        <a:xfrm>
          <a:off x="550812" y="2772308"/>
          <a:ext cx="4256176" cy="792088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72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Forma esférica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Tamaño menor a 10 µm diámetro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Un solo </a:t>
          </a:r>
          <a:r>
            <a:rPr lang="es-EC" sz="1600" b="1" kern="1200" dirty="0" err="1" smtClean="0"/>
            <a:t>pirenoide</a:t>
          </a:r>
          <a:r>
            <a:rPr lang="es-EC" sz="1600" b="1" kern="1200" dirty="0" smtClean="0"/>
            <a:t> </a:t>
          </a:r>
          <a:endParaRPr lang="es-EC" sz="1600" b="1" kern="1200" dirty="0"/>
        </a:p>
      </dsp:txBody>
      <dsp:txXfrm>
        <a:off x="550812" y="2772308"/>
        <a:ext cx="4256176" cy="792088"/>
      </dsp:txXfrm>
    </dsp:sp>
    <dsp:sp modelId="{129E26AB-515F-4671-B6B7-1E57051044AB}">
      <dsp:nvSpPr>
        <dsp:cNvPr id="0" name=""/>
        <dsp:cNvSpPr/>
      </dsp:nvSpPr>
      <dsp:spPr>
        <a:xfrm>
          <a:off x="55757" y="2673297"/>
          <a:ext cx="990110" cy="990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D9779-B7B1-4A77-B300-94C98D6B5685}">
      <dsp:nvSpPr>
        <dsp:cNvPr id="0" name=""/>
        <dsp:cNvSpPr/>
      </dsp:nvSpPr>
      <dsp:spPr>
        <a:xfrm>
          <a:off x="0" y="1999189"/>
          <a:ext cx="2691447" cy="13116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Cultivo en dos etapas</a:t>
          </a:r>
          <a:endParaRPr lang="es-EC" sz="1600" kern="1200" dirty="0"/>
        </a:p>
      </dsp:txBody>
      <dsp:txXfrm>
        <a:off x="0" y="1999189"/>
        <a:ext cx="2691447" cy="708309"/>
      </dsp:txXfrm>
    </dsp:sp>
    <dsp:sp modelId="{26233A91-52E2-4449-8C36-B546B35A7780}">
      <dsp:nvSpPr>
        <dsp:cNvPr id="0" name=""/>
        <dsp:cNvSpPr/>
      </dsp:nvSpPr>
      <dsp:spPr>
        <a:xfrm>
          <a:off x="0" y="2681265"/>
          <a:ext cx="1345723" cy="60337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Desarrollo del número de células </a:t>
          </a:r>
          <a:endParaRPr lang="es-EC" sz="1300" kern="1200" dirty="0"/>
        </a:p>
      </dsp:txBody>
      <dsp:txXfrm>
        <a:off x="0" y="2681265"/>
        <a:ext cx="1345723" cy="603375"/>
      </dsp:txXfrm>
    </dsp:sp>
    <dsp:sp modelId="{A2A7DB2C-8D6A-4BD5-ABF5-5878F81D0FFC}">
      <dsp:nvSpPr>
        <dsp:cNvPr id="0" name=""/>
        <dsp:cNvSpPr/>
      </dsp:nvSpPr>
      <dsp:spPr>
        <a:xfrm>
          <a:off x="1345723" y="2681265"/>
          <a:ext cx="1345723" cy="60337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Aumento en el contenido de lípidos</a:t>
          </a:r>
          <a:endParaRPr lang="es-EC" sz="1300" kern="1200" dirty="0"/>
        </a:p>
      </dsp:txBody>
      <dsp:txXfrm>
        <a:off x="1345723" y="2681265"/>
        <a:ext cx="1345723" cy="603375"/>
      </dsp:txXfrm>
    </dsp:sp>
    <dsp:sp modelId="{7394586D-A505-4750-B89B-7C96CDF28EC0}">
      <dsp:nvSpPr>
        <dsp:cNvPr id="0" name=""/>
        <dsp:cNvSpPr/>
      </dsp:nvSpPr>
      <dsp:spPr>
        <a:xfrm rot="10800000">
          <a:off x="0" y="58847"/>
          <a:ext cx="2691447" cy="2017371"/>
        </a:xfrm>
        <a:prstGeom prst="upArrowCallout">
          <a:avLst/>
        </a:prstGeom>
        <a:solidFill>
          <a:schemeClr val="accent4">
            <a:shade val="80000"/>
            <a:hueOff val="173582"/>
            <a:satOff val="-20043"/>
            <a:lumOff val="3132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Cambio del flujo de carbono</a:t>
          </a:r>
          <a:endParaRPr lang="es-EC" sz="1600" kern="1200" dirty="0"/>
        </a:p>
      </dsp:txBody>
      <dsp:txXfrm rot="-10800000">
        <a:off x="0" y="58847"/>
        <a:ext cx="2691447" cy="708097"/>
      </dsp:txXfrm>
    </dsp:sp>
    <dsp:sp modelId="{78B21FBD-CD19-43B5-B190-3F25B9AA4B19}">
      <dsp:nvSpPr>
        <dsp:cNvPr id="0" name=""/>
        <dsp:cNvSpPr/>
      </dsp:nvSpPr>
      <dsp:spPr>
        <a:xfrm>
          <a:off x="0" y="709590"/>
          <a:ext cx="1345723" cy="60319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Lípidos </a:t>
          </a:r>
          <a:endParaRPr lang="es-EC" sz="1300" kern="1200" dirty="0"/>
        </a:p>
      </dsp:txBody>
      <dsp:txXfrm>
        <a:off x="0" y="709590"/>
        <a:ext cx="1345723" cy="603193"/>
      </dsp:txXfrm>
    </dsp:sp>
    <dsp:sp modelId="{79B63C75-DA0A-4EEE-B088-FEE37E86DD9F}">
      <dsp:nvSpPr>
        <dsp:cNvPr id="0" name=""/>
        <dsp:cNvSpPr/>
      </dsp:nvSpPr>
      <dsp:spPr>
        <a:xfrm>
          <a:off x="1345723" y="709590"/>
          <a:ext cx="1345723" cy="60319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Carbohidratos </a:t>
          </a:r>
          <a:endParaRPr lang="es-EC" sz="1300" kern="1200" dirty="0"/>
        </a:p>
      </dsp:txBody>
      <dsp:txXfrm>
        <a:off x="1345723" y="709590"/>
        <a:ext cx="1345723" cy="6031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E832B-1DAE-4CBD-9821-9053EAD28EED}">
      <dsp:nvSpPr>
        <dsp:cNvPr id="0" name=""/>
        <dsp:cNvSpPr/>
      </dsp:nvSpPr>
      <dsp:spPr>
        <a:xfrm>
          <a:off x="5293" y="275914"/>
          <a:ext cx="1582241" cy="11718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Tolerancia a los factores ambientales propios de la zona</a:t>
          </a:r>
          <a:endParaRPr lang="es-EC" sz="1400" kern="1200" dirty="0"/>
        </a:p>
      </dsp:txBody>
      <dsp:txXfrm>
        <a:off x="39615" y="310236"/>
        <a:ext cx="1513597" cy="1103203"/>
      </dsp:txXfrm>
    </dsp:sp>
    <dsp:sp modelId="{D927791E-0BA1-4D88-8D02-ED2A2A0CB37A}">
      <dsp:nvSpPr>
        <dsp:cNvPr id="0" name=""/>
        <dsp:cNvSpPr/>
      </dsp:nvSpPr>
      <dsp:spPr>
        <a:xfrm>
          <a:off x="1745759" y="665640"/>
          <a:ext cx="335435" cy="392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745759" y="744119"/>
        <a:ext cx="234805" cy="235437"/>
      </dsp:txXfrm>
    </dsp:sp>
    <dsp:sp modelId="{1D7E9E0F-18EE-454C-A415-2DFBB39CBC88}">
      <dsp:nvSpPr>
        <dsp:cNvPr id="0" name=""/>
        <dsp:cNvSpPr/>
      </dsp:nvSpPr>
      <dsp:spPr>
        <a:xfrm>
          <a:off x="2220432" y="275914"/>
          <a:ext cx="1582241" cy="1171847"/>
        </a:xfrm>
        <a:prstGeom prst="roundRect">
          <a:avLst>
            <a:gd name="adj" fmla="val 10000"/>
          </a:avLst>
        </a:prstGeom>
        <a:solidFill>
          <a:schemeClr val="accent4">
            <a:hueOff val="4822484"/>
            <a:satOff val="-4333"/>
            <a:lumOff val="-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Evita la introducción de especies invasoras o especies </a:t>
          </a:r>
          <a:r>
            <a:rPr lang="es-ES" sz="1400" kern="1200" dirty="0" err="1" smtClean="0"/>
            <a:t>alóctonas</a:t>
          </a:r>
          <a:r>
            <a:rPr lang="es-ES" sz="1400" kern="1200" dirty="0" smtClean="0"/>
            <a:t>  </a:t>
          </a:r>
          <a:endParaRPr lang="es-EC" sz="1400" kern="1200" dirty="0"/>
        </a:p>
      </dsp:txBody>
      <dsp:txXfrm>
        <a:off x="2254754" y="310236"/>
        <a:ext cx="1513597" cy="1103203"/>
      </dsp:txXfrm>
    </dsp:sp>
    <dsp:sp modelId="{592346AC-B899-4A48-8359-48DCECCD2103}">
      <dsp:nvSpPr>
        <dsp:cNvPr id="0" name=""/>
        <dsp:cNvSpPr/>
      </dsp:nvSpPr>
      <dsp:spPr>
        <a:xfrm>
          <a:off x="3960898" y="665640"/>
          <a:ext cx="335435" cy="392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3960898" y="744119"/>
        <a:ext cx="234805" cy="235437"/>
      </dsp:txXfrm>
    </dsp:sp>
    <dsp:sp modelId="{1FC055C7-9441-4D8D-8700-24CD055EA929}">
      <dsp:nvSpPr>
        <dsp:cNvPr id="0" name=""/>
        <dsp:cNvSpPr/>
      </dsp:nvSpPr>
      <dsp:spPr>
        <a:xfrm>
          <a:off x="4435570" y="275914"/>
          <a:ext cx="1582241" cy="1171847"/>
        </a:xfrm>
        <a:prstGeom prst="roundRect">
          <a:avLst>
            <a:gd name="adj" fmla="val 1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BIOPROSPECCIÓN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LÍPIDOS</a:t>
          </a:r>
          <a:endParaRPr lang="es-EC" sz="1400" kern="1200" dirty="0"/>
        </a:p>
      </dsp:txBody>
      <dsp:txXfrm>
        <a:off x="4469892" y="310236"/>
        <a:ext cx="1513597" cy="1103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DFA07-7A4D-4234-B43F-23832BB2E270}">
      <dsp:nvSpPr>
        <dsp:cNvPr id="0" name=""/>
        <dsp:cNvSpPr/>
      </dsp:nvSpPr>
      <dsp:spPr>
        <a:xfrm>
          <a:off x="1495" y="88247"/>
          <a:ext cx="1283759" cy="432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ANOVA</a:t>
          </a:r>
          <a:endParaRPr lang="es-EC" sz="1000" kern="1200" dirty="0"/>
        </a:p>
      </dsp:txBody>
      <dsp:txXfrm>
        <a:off x="1495" y="88247"/>
        <a:ext cx="1283759" cy="288000"/>
      </dsp:txXfrm>
    </dsp:sp>
    <dsp:sp modelId="{7809E9AC-AB56-48F1-8553-8AAA3C615645}">
      <dsp:nvSpPr>
        <dsp:cNvPr id="0" name=""/>
        <dsp:cNvSpPr/>
      </dsp:nvSpPr>
      <dsp:spPr>
        <a:xfrm>
          <a:off x="264434" y="376247"/>
          <a:ext cx="1283759" cy="9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Variabilidad estadísticamente significativa</a:t>
          </a:r>
          <a:endParaRPr lang="es-EC" sz="1000" kern="1200" dirty="0"/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Excepto día 9 y 18 </a:t>
          </a:r>
          <a:endParaRPr lang="es-EC" sz="1000" kern="1200" dirty="0"/>
        </a:p>
      </dsp:txBody>
      <dsp:txXfrm>
        <a:off x="290794" y="402607"/>
        <a:ext cx="1231039" cy="847280"/>
      </dsp:txXfrm>
    </dsp:sp>
    <dsp:sp modelId="{7DAB873B-1E34-4592-9FE1-EF00EC1B9090}">
      <dsp:nvSpPr>
        <dsp:cNvPr id="0" name=""/>
        <dsp:cNvSpPr/>
      </dsp:nvSpPr>
      <dsp:spPr>
        <a:xfrm>
          <a:off x="1479868" y="72437"/>
          <a:ext cx="412580" cy="319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479868" y="136361"/>
        <a:ext cx="316694" cy="191771"/>
      </dsp:txXfrm>
    </dsp:sp>
    <dsp:sp modelId="{C577BA40-EF93-40BD-AD0C-CDE41DD37E64}">
      <dsp:nvSpPr>
        <dsp:cNvPr id="0" name=""/>
        <dsp:cNvSpPr/>
      </dsp:nvSpPr>
      <dsp:spPr>
        <a:xfrm>
          <a:off x="2063708" y="88247"/>
          <a:ext cx="1283759" cy="432000"/>
        </a:xfrm>
        <a:prstGeom prst="roundRect">
          <a:avLst>
            <a:gd name="adj" fmla="val 10000"/>
          </a:avLst>
        </a:prstGeom>
        <a:solidFill>
          <a:srgbClr val="F5DA6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TUKEY</a:t>
          </a:r>
          <a:endParaRPr lang="es-EC" sz="1000" kern="1200" dirty="0"/>
        </a:p>
      </dsp:txBody>
      <dsp:txXfrm>
        <a:off x="2063708" y="88247"/>
        <a:ext cx="1283759" cy="288000"/>
      </dsp:txXfrm>
    </dsp:sp>
    <dsp:sp modelId="{33632A13-8353-43BB-A0C5-57ACC90DA07D}">
      <dsp:nvSpPr>
        <dsp:cNvPr id="0" name=""/>
        <dsp:cNvSpPr/>
      </dsp:nvSpPr>
      <dsp:spPr>
        <a:xfrm>
          <a:off x="2326646" y="376247"/>
          <a:ext cx="1283759" cy="9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5DA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 Media mas alta MEDIO CHU#10</a:t>
          </a:r>
          <a:endParaRPr lang="es-EC" sz="1200" kern="1200" dirty="0"/>
        </a:p>
      </dsp:txBody>
      <dsp:txXfrm>
        <a:off x="2353006" y="402607"/>
        <a:ext cx="1231039" cy="847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F96FE-67FD-462F-A965-33307C9A06A2}">
      <dsp:nvSpPr>
        <dsp:cNvPr id="0" name=""/>
        <dsp:cNvSpPr/>
      </dsp:nvSpPr>
      <dsp:spPr>
        <a:xfrm>
          <a:off x="0" y="0"/>
          <a:ext cx="2271132" cy="7775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Según Portilla (2010)</a:t>
          </a:r>
          <a:endParaRPr lang="es-EC" sz="1800" kern="1200" dirty="0"/>
        </a:p>
      </dsp:txBody>
      <dsp:txXfrm>
        <a:off x="0" y="0"/>
        <a:ext cx="2271132" cy="518400"/>
      </dsp:txXfrm>
    </dsp:sp>
    <dsp:sp modelId="{3406FF09-16F6-4A7B-BBC7-F8C2E1B617C6}">
      <dsp:nvSpPr>
        <dsp:cNvPr id="0" name=""/>
        <dsp:cNvSpPr/>
      </dsp:nvSpPr>
      <dsp:spPr>
        <a:xfrm>
          <a:off x="465171" y="609838"/>
          <a:ext cx="2271132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4.71 x 10</a:t>
          </a:r>
          <a:r>
            <a:rPr lang="es-ES" sz="1200" kern="1200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6</a:t>
          </a:r>
          <a:r>
            <a:rPr lang="es-ES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1200" kern="12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cél</a:t>
          </a:r>
          <a:r>
            <a:rPr lang="es-ES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mL</a:t>
          </a:r>
          <a:r>
            <a:rPr lang="es-ES" sz="1200" kern="1200" baseline="30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-1</a:t>
          </a:r>
          <a:r>
            <a:rPr lang="es-ES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en un medio con agua de vertiente complementado con 0.5 </a:t>
          </a:r>
          <a:r>
            <a:rPr lang="es-EC" sz="1200" kern="1200" dirty="0" smtClean="0">
              <a:latin typeface="Arial" panose="020B0604020202020204" pitchFamily="34" charset="0"/>
              <a:ea typeface="Calibri" panose="020F0502020204030204" pitchFamily="34" charset="0"/>
            </a:rPr>
            <a:t>mL L</a:t>
          </a:r>
          <a:r>
            <a:rPr lang="es-EC" sz="1200" kern="1200" baseline="30000" dirty="0" smtClean="0">
              <a:latin typeface="Arial" panose="020B0604020202020204" pitchFamily="34" charset="0"/>
              <a:ea typeface="Calibri" panose="020F0502020204030204" pitchFamily="34" charset="0"/>
            </a:rPr>
            <a:t>-1</a:t>
          </a:r>
          <a:r>
            <a:rPr lang="es-EC" sz="1200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200" kern="12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Nitrofoska</a:t>
          </a:r>
          <a:r>
            <a:rPr lang="es-ES" sz="1200" kern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es-EC" sz="1200" kern="1200" dirty="0"/>
        </a:p>
      </dsp:txBody>
      <dsp:txXfrm>
        <a:off x="495538" y="640205"/>
        <a:ext cx="2210398" cy="9760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0E808-83ED-463C-A7A9-CF1FDDC80878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B96FF-8BCC-4B2B-91BF-C24FC34943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8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81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52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67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1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91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120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92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06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06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B96FF-8BCC-4B2B-91BF-C24FC3494326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11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29045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14789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906978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62404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29045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679792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51123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55637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05670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7096165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0120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67979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27772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30129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14789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9069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6240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51123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55637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05670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709616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01209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27772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30129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9B8E-25EE-42B3-9A10-33EFB9306C1C}" type="datetimeFigureOut">
              <a:rPr lang="es-ES" smtClean="0"/>
              <a:pPr/>
              <a:t>25/05/2015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0C4D-F03D-49F5-87E3-85E29DAE99D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20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5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2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53.wmf"/><Relationship Id="rId10" Type="http://schemas.openxmlformats.org/officeDocument/2006/relationships/image" Target="../media/image58.jpeg"/><Relationship Id="rId4" Type="http://schemas.openxmlformats.org/officeDocument/2006/relationships/image" Target="../media/image43.png"/><Relationship Id="rId9" Type="http://schemas.openxmlformats.org/officeDocument/2006/relationships/image" Target="../media/image57.png"/><Relationship Id="rId1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1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" Type="http://schemas.openxmlformats.org/officeDocument/2006/relationships/image" Target="../media/image43.png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69.jpeg"/><Relationship Id="rId5" Type="http://schemas.openxmlformats.org/officeDocument/2006/relationships/image" Target="../media/image66.png"/><Relationship Id="rId15" Type="http://schemas.openxmlformats.org/officeDocument/2006/relationships/image" Target="../media/image73.jpeg"/><Relationship Id="rId10" Type="http://schemas.openxmlformats.org/officeDocument/2006/relationships/image" Target="../media/image20.pn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diagramColors" Target="../diagrams/colors6.xml"/><Relationship Id="rId3" Type="http://schemas.openxmlformats.org/officeDocument/2006/relationships/image" Target="../media/image52.png"/><Relationship Id="rId7" Type="http://schemas.openxmlformats.org/officeDocument/2006/relationships/image" Target="../media/image78.jpeg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11" Type="http://schemas.openxmlformats.org/officeDocument/2006/relationships/diagramLayout" Target="../diagrams/layout6.xml"/><Relationship Id="rId5" Type="http://schemas.openxmlformats.org/officeDocument/2006/relationships/image" Target="../media/image43.png"/><Relationship Id="rId15" Type="http://schemas.openxmlformats.org/officeDocument/2006/relationships/image" Target="../media/image80.png"/><Relationship Id="rId10" Type="http://schemas.openxmlformats.org/officeDocument/2006/relationships/diagramData" Target="../diagrams/data6.xml"/><Relationship Id="rId4" Type="http://schemas.openxmlformats.org/officeDocument/2006/relationships/image" Target="../media/image76.png"/><Relationship Id="rId9" Type="http://schemas.openxmlformats.org/officeDocument/2006/relationships/image" Target="../media/image20.png"/><Relationship Id="rId14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Layout" Target="../diagrams/layout8.xml"/><Relationship Id="rId3" Type="http://schemas.openxmlformats.org/officeDocument/2006/relationships/image" Target="../media/image52.png"/><Relationship Id="rId7" Type="http://schemas.openxmlformats.org/officeDocument/2006/relationships/diagramLayout" Target="../diagrams/layout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7.xml"/><Relationship Id="rId11" Type="http://schemas.openxmlformats.org/officeDocument/2006/relationships/chart" Target="../charts/chart1.xml"/><Relationship Id="rId5" Type="http://schemas.openxmlformats.org/officeDocument/2006/relationships/image" Target="../media/image20.png"/><Relationship Id="rId15" Type="http://schemas.openxmlformats.org/officeDocument/2006/relationships/diagramColors" Target="../diagrams/colors8.xml"/><Relationship Id="rId10" Type="http://schemas.microsoft.com/office/2007/relationships/diagramDrawing" Target="../diagrams/drawing7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7.xml"/><Relationship Id="rId1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52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.xml"/><Relationship Id="rId5" Type="http://schemas.openxmlformats.org/officeDocument/2006/relationships/image" Target="../media/image20.png"/><Relationship Id="rId4" Type="http://schemas.openxmlformats.org/officeDocument/2006/relationships/image" Target="../media/image43.png"/><Relationship Id="rId9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43.png"/><Relationship Id="rId7" Type="http://schemas.openxmlformats.org/officeDocument/2006/relationships/image" Target="../media/image58.jpe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52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17.emf"/><Relationship Id="rId9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2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10.xml"/><Relationship Id="rId11" Type="http://schemas.openxmlformats.org/officeDocument/2006/relationships/chart" Target="../charts/chart3.xml"/><Relationship Id="rId5" Type="http://schemas.openxmlformats.org/officeDocument/2006/relationships/image" Target="../media/image20.png"/><Relationship Id="rId10" Type="http://schemas.microsoft.com/office/2007/relationships/diagramDrawing" Target="../diagrams/drawing10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8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emf"/><Relationship Id="rId5" Type="http://schemas.openxmlformats.org/officeDocument/2006/relationships/image" Target="../media/image79.emf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91.png"/><Relationship Id="rId4" Type="http://schemas.openxmlformats.org/officeDocument/2006/relationships/image" Target="../media/image52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8.png"/><Relationship Id="rId7" Type="http://schemas.openxmlformats.org/officeDocument/2006/relationships/diagramData" Target="../diagrams/data3.xml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microsoft.com/office/2007/relationships/diagramDrawing" Target="../diagrams/drawing3.xml"/><Relationship Id="rId5" Type="http://schemas.openxmlformats.org/officeDocument/2006/relationships/image" Target="../media/image29.emf"/><Relationship Id="rId10" Type="http://schemas.openxmlformats.org/officeDocument/2006/relationships/diagramColors" Target="../diagrams/colors3.xml"/><Relationship Id="rId4" Type="http://schemas.openxmlformats.org/officeDocument/2006/relationships/image" Target="../media/image28.png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7.emf"/><Relationship Id="rId7" Type="http://schemas.openxmlformats.org/officeDocument/2006/relationships/diagramData" Target="../diagrams/data4.xm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microsoft.com/office/2007/relationships/diagramDrawing" Target="../diagrams/drawing4.xml"/><Relationship Id="rId5" Type="http://schemas.openxmlformats.org/officeDocument/2006/relationships/image" Target="../media/image31.emf"/><Relationship Id="rId10" Type="http://schemas.openxmlformats.org/officeDocument/2006/relationships/diagramColors" Target="../diagrams/colors4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323"/>
            <a:ext cx="913324" cy="8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28" y="188640"/>
            <a:ext cx="225502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260050" y="1124744"/>
            <a:ext cx="7621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UNIVERSIDAD DE LAS FUERZAS ARMADAS - ESPE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DEPARTAMENTO DE CIENCIAS DE LA VIDA Y DE LA AGRICULTURA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CARRERA DE INGENIERÍA EN BIOTECNOLOGÍA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152122" y="2213576"/>
            <a:ext cx="5836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Evaluación de la disminución de nitrógeno para un cultivo de </a:t>
            </a:r>
            <a:r>
              <a:rPr lang="es-EC" b="1" i="1" dirty="0"/>
              <a:t>Chlorella</a:t>
            </a:r>
            <a:r>
              <a:rPr lang="es-EC" b="1" dirty="0"/>
              <a:t> sp. nativa y su efecto sobre el contenido lipídico, en el Laboratorio de Biotecnología Energética - Empresa Eléctrica Quito - </a:t>
            </a:r>
            <a:r>
              <a:rPr lang="es-EC" b="1" dirty="0" smtClean="0"/>
              <a:t>Ecuador</a:t>
            </a:r>
            <a:r>
              <a:rPr lang="es-EC" b="1" dirty="0"/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344880" y="3413905"/>
            <a:ext cx="545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latin typeface="+mj-lt"/>
                <a:cs typeface="Raavi" pitchFamily="34" charset="0"/>
              </a:rPr>
              <a:t>PREVIA A LA OBTENCIÓN DE GRADO ACADÉMICO </a:t>
            </a:r>
            <a:r>
              <a:rPr lang="es-EC" sz="1600" dirty="0" smtClean="0">
                <a:latin typeface="+mj-lt"/>
                <a:cs typeface="Raavi" pitchFamily="34" charset="0"/>
              </a:rPr>
              <a:t>O TÍTULO </a:t>
            </a:r>
            <a:r>
              <a:rPr lang="es-EC" sz="1600" dirty="0">
                <a:latin typeface="+mj-lt"/>
                <a:cs typeface="Raavi" pitchFamily="34" charset="0"/>
              </a:rPr>
              <a:t>DE</a:t>
            </a:r>
            <a:r>
              <a:rPr lang="es-EC" sz="1600" dirty="0" smtClean="0">
                <a:latin typeface="+mj-lt"/>
                <a:cs typeface="Raavi" pitchFamily="34" charset="0"/>
              </a:rPr>
              <a:t>:</a:t>
            </a:r>
            <a:endParaRPr lang="es-EC" sz="1600" dirty="0">
              <a:latin typeface="+mj-lt"/>
              <a:cs typeface="Raav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630554" y="3738518"/>
            <a:ext cx="2879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  <a:cs typeface="Raavi" pitchFamily="34" charset="0"/>
              </a:rPr>
              <a:t>INGENIERA EN BIOTECNOLOGÍA</a:t>
            </a:r>
            <a:endParaRPr lang="es-EC" sz="1600" b="1" dirty="0">
              <a:latin typeface="+mj-lt"/>
              <a:cs typeface="Raav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55421" y="4170566"/>
            <a:ext cx="3156250" cy="338554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s-EC" sz="1600" dirty="0" smtClean="0">
                <a:latin typeface="+mj-lt"/>
                <a:cs typeface="Raavi" pitchFamily="34" charset="0"/>
              </a:rPr>
              <a:t>DANIELA ELIZABETH CARGUA CAIZA</a:t>
            </a:r>
            <a:endParaRPr lang="es-EC" sz="1600" dirty="0">
              <a:latin typeface="+mj-lt"/>
              <a:cs typeface="Raav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08228" y="5157192"/>
            <a:ext cx="115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 smtClean="0">
                <a:latin typeface="Corbel" pitchFamily="34" charset="0"/>
                <a:cs typeface="Raavi" pitchFamily="34" charset="0"/>
              </a:rPr>
              <a:t>Mayo, 2015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60304" y="4582289"/>
            <a:ext cx="1701107" cy="43088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s-EC" sz="1100" dirty="0" smtClean="0">
                <a:latin typeface="+mj-lt"/>
                <a:cs typeface="Raavi" pitchFamily="34" charset="0"/>
              </a:rPr>
              <a:t>DR. PETRONIO GAVILANEZ</a:t>
            </a:r>
          </a:p>
          <a:p>
            <a:pPr algn="ctr"/>
            <a:r>
              <a:rPr lang="es-EC" sz="1100" dirty="0" smtClean="0">
                <a:latin typeface="+mj-lt"/>
                <a:cs typeface="Raavi" pitchFamily="34" charset="0"/>
              </a:rPr>
              <a:t>ING. MARCO TAIPE</a:t>
            </a:r>
            <a:endParaRPr lang="es-EC" sz="1100" dirty="0">
              <a:latin typeface="+mj-lt"/>
              <a:cs typeface="Raav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0" y="684965"/>
            <a:ext cx="8465392" cy="3392107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11922" r="33489" b="9806"/>
          <a:stretch/>
        </p:blipFill>
        <p:spPr bwMode="auto">
          <a:xfrm>
            <a:off x="3275856" y="3370767"/>
            <a:ext cx="3283712" cy="2604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313">
            <a:off x="712265" y="3158719"/>
            <a:ext cx="4494175" cy="30872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2" y="2548757"/>
            <a:ext cx="1786949" cy="1811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402090" y="717711"/>
            <a:ext cx="2513726" cy="367771"/>
          </a:xfrm>
          <a:prstGeom prst="rect">
            <a:avLst/>
          </a:prstGeom>
          <a:solidFill>
            <a:srgbClr val="4DAD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LIPÍDOS</a:t>
            </a:r>
            <a:endParaRPr lang="es-EC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34941" y="1108869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Membranas celulares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934941" y="2009343"/>
            <a:ext cx="2046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Almacenamiento energía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34834" y="684965"/>
            <a:ext cx="2561426" cy="36777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BIOSÍNTESIS</a:t>
            </a:r>
            <a:endParaRPr lang="es-EC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320961" y="1034033"/>
            <a:ext cx="2417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Fotosíntesis – 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Tilacoides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3635896" y="1365909"/>
            <a:ext cx="224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Ciclo de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Calvin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Cloroplasto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489304" y="1906708"/>
            <a:ext cx="224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Síntesis 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. Grasos –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Cloroplasto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3034834" y="2372296"/>
            <a:ext cx="2670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Síntesis de triglicéridos – </a:t>
            </a:r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Retículo 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ndoplasmático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781623" y="702712"/>
            <a:ext cx="2561426" cy="36777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PRODUCTIVIDAD</a:t>
            </a:r>
            <a:endParaRPr lang="es-EC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063217" y="1106440"/>
            <a:ext cx="2300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Manipulación del sistema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cultivo 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5857895" y="2215346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Cambiando el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metabolismo</a:t>
            </a: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ficológico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70" y="1463067"/>
            <a:ext cx="688661" cy="6886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77" y="1396867"/>
            <a:ext cx="740235" cy="74023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04713" y="1573210"/>
            <a:ext cx="483967" cy="463518"/>
          </a:xfrm>
          <a:prstGeom prst="rect">
            <a:avLst/>
          </a:prstGeom>
        </p:spPr>
      </p:pic>
      <p:sp>
        <p:nvSpPr>
          <p:cNvPr id="33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6767051" y="1766984"/>
            <a:ext cx="150554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Ingeniería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y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Diseño</a:t>
            </a:r>
            <a:endParaRPr lang="es-EC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6777334" y="2549013"/>
            <a:ext cx="156120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2"/>
                </a:solidFill>
              </a:rPr>
              <a:t>Disminución Nitrógeno</a:t>
            </a:r>
            <a:endParaRPr lang="es-EC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6941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78299" cy="3671319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42947040"/>
              </p:ext>
            </p:extLst>
          </p:nvPr>
        </p:nvGraphicFramePr>
        <p:xfrm>
          <a:off x="395536" y="1556792"/>
          <a:ext cx="2691447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528" y="54868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accent4">
                    <a:lumMod val="75000"/>
                  </a:schemeClr>
                </a:solidFill>
              </a:rPr>
              <a:t>Estrés </a:t>
            </a:r>
            <a:r>
              <a:rPr lang="es-EC" sz="2800" b="1" dirty="0" smtClean="0">
                <a:solidFill>
                  <a:schemeClr val="accent4">
                    <a:lumMod val="75000"/>
                  </a:schemeClr>
                </a:solidFill>
              </a:rPr>
              <a:t>de nitrógeno en </a:t>
            </a:r>
            <a:r>
              <a:rPr lang="es-EC" sz="2800" b="1" dirty="0">
                <a:solidFill>
                  <a:schemeClr val="accent4">
                    <a:lumMod val="75000"/>
                  </a:schemeClr>
                </a:solidFill>
              </a:rPr>
              <a:t>la acumulación de lípidos </a:t>
            </a:r>
            <a:endParaRPr lang="es-EC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/>
          <a:stretch/>
        </p:blipFill>
        <p:spPr bwMode="auto">
          <a:xfrm>
            <a:off x="3419872" y="1340768"/>
            <a:ext cx="5400600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19844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87624" y="2564904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</a:rPr>
              <a:t>METODOLOGÍA</a:t>
            </a:r>
            <a:endParaRPr lang="es-EC" sz="8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28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448"/>
            <a:ext cx="9178299" cy="367131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/>
          <a:srcRect l="41130" t="20469" r="40576" b="55906"/>
          <a:stretch/>
        </p:blipFill>
        <p:spPr>
          <a:xfrm>
            <a:off x="2221170" y="3095171"/>
            <a:ext cx="1545478" cy="1136732"/>
          </a:xfrm>
          <a:prstGeom prst="roundRect">
            <a:avLst/>
          </a:prstGeom>
        </p:spPr>
      </p:pic>
      <p:pic>
        <p:nvPicPr>
          <p:cNvPr id="5" name="Imagen 4" descr="F:\BlackBerry\pictures\IMG00807-20150311-11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2" y="3046313"/>
            <a:ext cx="1548920" cy="121542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8" name="Imagen 7" descr="https://fbcdn-sphotos-h-a.akamaihd.net/hphotos-ak-xpf1/v/t34.0-12/11007552_10206678149579028_1164536757_n.jpg?oh=e997e10e7b65f587a2c29a9c589097e4&amp;oe=54EE6186&amp;__gda__=1424892119_c4652756ece3bbd35b8a8a2932251bd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93" y="2591654"/>
            <a:ext cx="1572671" cy="156189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 b="10800"/>
          <a:stretch/>
        </p:blipFill>
        <p:spPr>
          <a:xfrm rot="5400000">
            <a:off x="3759496" y="1338752"/>
            <a:ext cx="1360778" cy="1187124"/>
          </a:xfrm>
          <a:prstGeom prst="round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/>
          <a:srcRect l="35264" t="48031" r="34298" b="28325"/>
          <a:stretch/>
        </p:blipFill>
        <p:spPr>
          <a:xfrm>
            <a:off x="5049889" y="1251925"/>
            <a:ext cx="2621968" cy="1145051"/>
          </a:xfrm>
          <a:prstGeom prst="round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8500" r="16138" b="3801"/>
          <a:stretch/>
        </p:blipFill>
        <p:spPr>
          <a:xfrm>
            <a:off x="3905205" y="4564899"/>
            <a:ext cx="1187124" cy="1098090"/>
          </a:xfrm>
          <a:prstGeom prst="round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701" r="1963" b="16400"/>
          <a:stretch/>
        </p:blipFill>
        <p:spPr>
          <a:xfrm>
            <a:off x="7287791" y="2796539"/>
            <a:ext cx="1757734" cy="1152128"/>
          </a:xfrm>
          <a:prstGeom prst="round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5872" y="4305102"/>
            <a:ext cx="172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Colecta muestra</a:t>
            </a:r>
          </a:p>
          <a:p>
            <a:r>
              <a:rPr lang="es-EC" dirty="0" smtClean="0"/>
              <a:t>Reservorio EEQ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250138" y="4305102"/>
            <a:ext cx="16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Procesamiento muestra</a:t>
            </a:r>
            <a:endParaRPr lang="es-EC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346452" y="5662989"/>
            <a:ext cx="230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Aislamiento en placas</a:t>
            </a:r>
          </a:p>
          <a:p>
            <a:pPr algn="ctr"/>
            <a:r>
              <a:rPr lang="es-EC" dirty="0" smtClean="0"/>
              <a:t>NFK 3%</a:t>
            </a:r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472907" y="262211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Diluciones seriadas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049889" y="4179098"/>
            <a:ext cx="23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Identificación Claves taxonómicas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427206" y="3892406"/>
            <a:ext cx="160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Inóculo inicial</a:t>
            </a:r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7249294" y="4225442"/>
            <a:ext cx="1955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i="1" dirty="0"/>
              <a:t>Chlorella</a:t>
            </a:r>
            <a:r>
              <a:rPr lang="es-EC" dirty="0"/>
              <a:t> sp. </a:t>
            </a:r>
            <a:r>
              <a:rPr lang="es-EC" dirty="0" smtClean="0"/>
              <a:t>nativa</a:t>
            </a:r>
            <a:endParaRPr lang="es-EC" dirty="0"/>
          </a:p>
        </p:txBody>
      </p:sp>
      <p:cxnSp>
        <p:nvCxnSpPr>
          <p:cNvPr id="12" name="Conector recto de flecha 11"/>
          <p:cNvCxnSpPr>
            <a:stCxn id="5" idx="3"/>
            <a:endCxn id="4" idx="1"/>
          </p:cNvCxnSpPr>
          <p:nvPr/>
        </p:nvCxnSpPr>
        <p:spPr>
          <a:xfrm>
            <a:off x="1664802" y="3654026"/>
            <a:ext cx="556368" cy="95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stCxn id="4" idx="3"/>
            <a:endCxn id="20" idx="2"/>
          </p:cNvCxnSpPr>
          <p:nvPr/>
        </p:nvCxnSpPr>
        <p:spPr>
          <a:xfrm flipV="1">
            <a:off x="3766648" y="2991450"/>
            <a:ext cx="732119" cy="672087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stCxn id="4" idx="3"/>
            <a:endCxn id="9" idx="0"/>
          </p:cNvCxnSpPr>
          <p:nvPr/>
        </p:nvCxnSpPr>
        <p:spPr>
          <a:xfrm>
            <a:off x="3766648" y="3663537"/>
            <a:ext cx="732119" cy="901362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8" idx="6"/>
            <a:endCxn id="6" idx="1"/>
          </p:cNvCxnSpPr>
          <p:nvPr/>
        </p:nvCxnSpPr>
        <p:spPr>
          <a:xfrm>
            <a:off x="6985864" y="3372603"/>
            <a:ext cx="301927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19"/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06" y="507651"/>
            <a:ext cx="9507439" cy="879149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-347200" y="764704"/>
            <a:ext cx="574085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s-EC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Aislamiento e Identificación</a:t>
            </a:r>
            <a:endParaRPr lang="es-EC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" y="2509545"/>
            <a:ext cx="9178299" cy="3671319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111475" y="1677796"/>
            <a:ext cx="1159484" cy="9614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7119031" y="4665162"/>
            <a:ext cx="1543029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4712210" y="4395420"/>
            <a:ext cx="1543029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2574665" y="4350096"/>
            <a:ext cx="1543029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471967" y="4433238"/>
            <a:ext cx="1543029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4600873" y="2600166"/>
            <a:ext cx="1543029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/>
          <a:stretch/>
        </p:blipFill>
        <p:spPr>
          <a:xfrm rot="5400000">
            <a:off x="5292311" y="4781332"/>
            <a:ext cx="1103370" cy="1279026"/>
          </a:xfrm>
          <a:prstGeom prst="roundRect">
            <a:avLst/>
          </a:prstGeom>
        </p:spPr>
      </p:pic>
      <p:pic>
        <p:nvPicPr>
          <p:cNvPr id="5" name="Imagen 4" descr="https://fbcdn-sphotos-h-a.akamaihd.net/hphotos-ak-xpa1/v/t34.0-12/10941749_10206457406660593_1082702975_n.jpg?oh=d308c9317f3faba6a21cd810a24fe3ac&amp;oe=54CA6D3D&amp;__gda__=1422553424_9e906753741dc18024e603b77d9640cb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7098" r="-1109" b="19232"/>
          <a:stretch/>
        </p:blipFill>
        <p:spPr bwMode="auto">
          <a:xfrm>
            <a:off x="3880318" y="1711906"/>
            <a:ext cx="1810407" cy="920303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 cstate="print"/>
          <a:srcRect l="45554" t="41141" r="30077" b="26375"/>
          <a:stretch/>
        </p:blipFill>
        <p:spPr>
          <a:xfrm>
            <a:off x="4655426" y="3212976"/>
            <a:ext cx="1697210" cy="1271951"/>
          </a:xfrm>
          <a:prstGeom prst="round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0801" r="17451" b="20601"/>
          <a:stretch/>
        </p:blipFill>
        <p:spPr>
          <a:xfrm rot="5400000">
            <a:off x="7005711" y="3031601"/>
            <a:ext cx="1819128" cy="1605814"/>
          </a:xfrm>
          <a:prstGeom prst="round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1" cstate="print"/>
          <a:srcRect l="31736" t="45078" r="32844" b="28344"/>
          <a:stretch/>
        </p:blipFill>
        <p:spPr>
          <a:xfrm>
            <a:off x="1329405" y="1736948"/>
            <a:ext cx="1939323" cy="885751"/>
          </a:xfrm>
          <a:prstGeom prst="round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700" r="11413" b="11151"/>
          <a:stretch/>
        </p:blipFill>
        <p:spPr>
          <a:xfrm>
            <a:off x="2536957" y="3140968"/>
            <a:ext cx="1666391" cy="1278825"/>
          </a:xfrm>
          <a:prstGeom prst="roundRect">
            <a:avLst/>
          </a:prstGeom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0532"/>
              </p:ext>
            </p:extLst>
          </p:nvPr>
        </p:nvGraphicFramePr>
        <p:xfrm>
          <a:off x="6466532" y="1647733"/>
          <a:ext cx="1485912" cy="102724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37840"/>
                <a:gridCol w="648072"/>
              </a:tblGrid>
              <a:tr h="1460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Condiciones de cultivo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46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Temperatura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23 ± 2°C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pH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7.5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Fotoperiodo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12:12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4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Intensidad lumínica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32.2 µmol m</a:t>
                      </a:r>
                      <a:r>
                        <a:rPr lang="es-EC" sz="900" baseline="30000" dirty="0">
                          <a:effectLst/>
                        </a:rPr>
                        <a:t>-2</a:t>
                      </a:r>
                      <a:r>
                        <a:rPr lang="es-EC" sz="900" dirty="0">
                          <a:effectLst/>
                        </a:rPr>
                        <a:t> s</a:t>
                      </a:r>
                      <a:r>
                        <a:rPr lang="es-EC" sz="900" baseline="30000" dirty="0">
                          <a:effectLst/>
                        </a:rPr>
                        <a:t>-1</a:t>
                      </a:r>
                      <a:r>
                        <a:rPr lang="es-EC" sz="900" dirty="0">
                          <a:effectLst/>
                        </a:rPr>
                        <a:t>  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Agitación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Constante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14459" y="9906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13250" r="17714" b="17451"/>
          <a:stretch/>
        </p:blipFill>
        <p:spPr>
          <a:xfrm>
            <a:off x="3083509" y="4869160"/>
            <a:ext cx="1283052" cy="1008112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61489" y="1071451"/>
            <a:ext cx="37123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712566"/>
              </p:ext>
            </p:extLst>
          </p:nvPr>
        </p:nvGraphicFramePr>
        <p:xfrm>
          <a:off x="984876" y="2623620"/>
          <a:ext cx="1410451" cy="30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r:id="rId14" imgW="1562100" imgH="241300" progId="">
                  <p:embed/>
                </p:oleObj>
              </mc:Choice>
              <mc:Fallback>
                <p:oleObj r:id="rId14" imgW="1562100" imgH="24130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876" y="2623620"/>
                        <a:ext cx="1410451" cy="3013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5900" r="15350" b="21650"/>
          <a:stretch/>
        </p:blipFill>
        <p:spPr>
          <a:xfrm>
            <a:off x="475202" y="3214406"/>
            <a:ext cx="1562325" cy="1294714"/>
          </a:xfrm>
          <a:prstGeom prst="round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824103" y="4481692"/>
            <a:ext cx="140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500 mL</a:t>
            </a:r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137953" y="4418829"/>
            <a:ext cx="66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 L</a:t>
            </a:r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266676" y="4452799"/>
            <a:ext cx="66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 L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637593" y="4720681"/>
            <a:ext cx="5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15 L</a:t>
            </a:r>
            <a:endParaRPr lang="es-EC" dirty="0"/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4412827" y="2629680"/>
            <a:ext cx="0" cy="36004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endCxn id="18" idx="0"/>
          </p:cNvCxnSpPr>
          <p:nvPr/>
        </p:nvCxnSpPr>
        <p:spPr>
          <a:xfrm rot="10800000" flipV="1">
            <a:off x="1256366" y="2972652"/>
            <a:ext cx="3121543" cy="241753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>
            <a:off x="4366561" y="2924944"/>
            <a:ext cx="3055450" cy="85967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endCxn id="10" idx="0"/>
          </p:cNvCxnSpPr>
          <p:nvPr/>
        </p:nvCxnSpPr>
        <p:spPr>
          <a:xfrm>
            <a:off x="3366080" y="2899214"/>
            <a:ext cx="4073" cy="24175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5504031" y="2996952"/>
            <a:ext cx="0" cy="24053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angular 41"/>
          <p:cNvCxnSpPr>
            <a:stCxn id="22" idx="2"/>
            <a:endCxn id="4" idx="0"/>
          </p:cNvCxnSpPr>
          <p:nvPr/>
        </p:nvCxnSpPr>
        <p:spPr>
          <a:xfrm rot="5400000">
            <a:off x="7044428" y="4529094"/>
            <a:ext cx="330832" cy="1452670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7084880" y="5376626"/>
            <a:ext cx="191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j-lt"/>
                <a:cs typeface="Arial" panose="020B0604020202020204" pitchFamily="34" charset="0"/>
              </a:rPr>
              <a:t>Cosecha y lavado de la biomasa</a:t>
            </a:r>
            <a:endParaRPr lang="es-EC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548328" y="2564904"/>
            <a:ext cx="1753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Escalamiento</a:t>
            </a:r>
            <a:endParaRPr lang="es-EC" sz="2000" b="1" dirty="0"/>
          </a:p>
        </p:txBody>
      </p:sp>
      <p:sp>
        <p:nvSpPr>
          <p:cNvPr id="45" name="CuadroTexto 44"/>
          <p:cNvSpPr txBox="1"/>
          <p:nvPr/>
        </p:nvSpPr>
        <p:spPr>
          <a:xfrm>
            <a:off x="274387" y="1719811"/>
            <a:ext cx="98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BG-11</a:t>
            </a:r>
          </a:p>
          <a:p>
            <a:r>
              <a:rPr lang="es-EC" b="1" dirty="0" smtClean="0"/>
              <a:t>BBM</a:t>
            </a:r>
          </a:p>
          <a:p>
            <a:r>
              <a:rPr lang="es-EC" b="1" dirty="0" smtClean="0"/>
              <a:t>Chu#10</a:t>
            </a:r>
            <a:endParaRPr lang="es-EC" b="1" dirty="0"/>
          </a:p>
        </p:txBody>
      </p:sp>
      <p:cxnSp>
        <p:nvCxnSpPr>
          <p:cNvPr id="47" name="Conector recto de flecha 46"/>
          <p:cNvCxnSpPr>
            <a:stCxn id="8" idx="3"/>
            <a:endCxn id="5" idx="1"/>
          </p:cNvCxnSpPr>
          <p:nvPr/>
        </p:nvCxnSpPr>
        <p:spPr>
          <a:xfrm flipV="1">
            <a:off x="3268728" y="2172058"/>
            <a:ext cx="611590" cy="776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/>
          <p:nvPr/>
        </p:nvPicPr>
        <p:blipFill rotWithShape="1">
          <a:blip r:embed="rId17" cstate="print"/>
          <a:srcRect l="30113" t="24057" r="31909" b="7633"/>
          <a:stretch/>
        </p:blipFill>
        <p:spPr bwMode="auto">
          <a:xfrm>
            <a:off x="1454329" y="4869160"/>
            <a:ext cx="1207374" cy="943862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4" name="Conector recto de flecha 53"/>
          <p:cNvCxnSpPr>
            <a:stCxn id="4" idx="2"/>
          </p:cNvCxnSpPr>
          <p:nvPr/>
        </p:nvCxnSpPr>
        <p:spPr>
          <a:xfrm flipH="1">
            <a:off x="4412827" y="5420845"/>
            <a:ext cx="791656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>
            <a:stCxn id="15" idx="1"/>
          </p:cNvCxnSpPr>
          <p:nvPr/>
        </p:nvCxnSpPr>
        <p:spPr>
          <a:xfrm flipH="1">
            <a:off x="2661703" y="5373216"/>
            <a:ext cx="421806" cy="27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2851719" y="5915658"/>
            <a:ext cx="181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Biomasa húmeda</a:t>
            </a:r>
            <a:endParaRPr lang="es-EC" dirty="0"/>
          </a:p>
        </p:txBody>
      </p:sp>
      <p:sp>
        <p:nvSpPr>
          <p:cNvPr id="61" name="CuadroTexto 60"/>
          <p:cNvSpPr txBox="1"/>
          <p:nvPr/>
        </p:nvSpPr>
        <p:spPr>
          <a:xfrm>
            <a:off x="1354235" y="5913812"/>
            <a:ext cx="14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Biomasa seca</a:t>
            </a:r>
            <a:endParaRPr lang="es-EC" dirty="0"/>
          </a:p>
        </p:txBody>
      </p:sp>
      <p:sp>
        <p:nvSpPr>
          <p:cNvPr id="62" name="CuadroTexto 61"/>
          <p:cNvSpPr txBox="1"/>
          <p:nvPr/>
        </p:nvSpPr>
        <p:spPr>
          <a:xfrm>
            <a:off x="144522" y="5085184"/>
            <a:ext cx="1022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Análisis del perfil lipídico </a:t>
            </a:r>
            <a:endParaRPr lang="es-EC" dirty="0"/>
          </a:p>
        </p:txBody>
      </p:sp>
      <p:cxnSp>
        <p:nvCxnSpPr>
          <p:cNvPr id="64" name="Conector recto de flecha 63"/>
          <p:cNvCxnSpPr/>
          <p:nvPr/>
        </p:nvCxnSpPr>
        <p:spPr>
          <a:xfrm flipH="1">
            <a:off x="1116402" y="5524780"/>
            <a:ext cx="309115" cy="696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19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06" y="507651"/>
            <a:ext cx="9507439" cy="8791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3895" y="756727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ETAPA 1</a:t>
            </a:r>
            <a:r>
              <a:rPr lang="es-EC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s-EC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50612" y="1203978"/>
            <a:ext cx="6641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Desarrollo de la biomasa de </a:t>
            </a:r>
            <a:r>
              <a:rPr lang="es-EC" sz="20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Chlorella</a:t>
            </a:r>
            <a:r>
              <a:rPr lang="es-EC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sp.</a:t>
            </a:r>
            <a:endParaRPr lang="es-EC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87" name="Conector recto de flecha 86"/>
          <p:cNvCxnSpPr>
            <a:stCxn id="5" idx="3"/>
            <a:endCxn id="12" idx="1"/>
          </p:cNvCxnSpPr>
          <p:nvPr/>
        </p:nvCxnSpPr>
        <p:spPr>
          <a:xfrm flipV="1">
            <a:off x="5690725" y="2161354"/>
            <a:ext cx="775807" cy="1070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echa abajo 2"/>
          <p:cNvSpPr/>
          <p:nvPr/>
        </p:nvSpPr>
        <p:spPr>
          <a:xfrm>
            <a:off x="2224278" y="1533395"/>
            <a:ext cx="255782" cy="366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abajo 10"/>
          <p:cNvSpPr/>
          <p:nvPr/>
        </p:nvSpPr>
        <p:spPr>
          <a:xfrm>
            <a:off x="7422011" y="2818517"/>
            <a:ext cx="283164" cy="300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2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19"/>
          </a:xfrm>
          <a:prstGeom prst="rect">
            <a:avLst/>
          </a:prstGeom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161799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7236296" y="5229200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4644007" y="5423178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1259632" y="3269689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4139952" y="3212976"/>
            <a:ext cx="22322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7421459" y="3284984"/>
            <a:ext cx="154302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n 19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2" y="521724"/>
            <a:ext cx="9507439" cy="879149"/>
          </a:xfrm>
          <a:prstGeom prst="rect">
            <a:avLst/>
          </a:prstGeom>
        </p:spPr>
      </p:pic>
      <p:sp>
        <p:nvSpPr>
          <p:cNvPr id="35" name="Rectángulo 5"/>
          <p:cNvSpPr/>
          <p:nvPr/>
        </p:nvSpPr>
        <p:spPr>
          <a:xfrm>
            <a:off x="192882" y="715000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ETAPA </a:t>
            </a:r>
            <a:r>
              <a:rPr lang="es-EC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2: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C:\Users\DanielaCargua\Downloads\OK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4468" r="8786" b="6867"/>
          <a:stretch/>
        </p:blipFill>
        <p:spPr bwMode="auto">
          <a:xfrm>
            <a:off x="971600" y="1844824"/>
            <a:ext cx="2469978" cy="1512168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50374" y="1302395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Estrés de nitrógeno en </a:t>
            </a:r>
            <a:r>
              <a:rPr lang="es-EC" sz="2000" b="1" i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Chlorella</a:t>
            </a:r>
            <a:r>
              <a:rPr lang="es-EC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sp. </a:t>
            </a:r>
            <a:endParaRPr lang="es-EC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5900" r="6688" b="11151"/>
          <a:stretch/>
        </p:blipFill>
        <p:spPr>
          <a:xfrm>
            <a:off x="7020272" y="2000427"/>
            <a:ext cx="1855098" cy="1332298"/>
          </a:xfrm>
          <a:prstGeom prst="round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12824" r="1190" b="7724"/>
          <a:stretch/>
        </p:blipFill>
        <p:spPr>
          <a:xfrm>
            <a:off x="2191556" y="4068276"/>
            <a:ext cx="2203953" cy="1300693"/>
          </a:xfrm>
          <a:prstGeom prst="round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701628" y="1949505"/>
            <a:ext cx="3174628" cy="1128252"/>
            <a:chOff x="3599502" y="2024766"/>
            <a:chExt cx="3817204" cy="136058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" t="43700" r="20864" b="18501"/>
            <a:stretch/>
          </p:blipFill>
          <p:spPr>
            <a:xfrm>
              <a:off x="3599502" y="2024766"/>
              <a:ext cx="3817204" cy="1360588"/>
            </a:xfrm>
            <a:prstGeom prst="round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3779912" y="2024766"/>
              <a:ext cx="3456384" cy="37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b="1" dirty="0" smtClean="0">
                  <a:solidFill>
                    <a:schemeClr val="accent4">
                      <a:lumMod val="50000"/>
                    </a:schemeClr>
                  </a:solidFill>
                </a:rPr>
                <a:t>T1              T2         T3          T4          T5</a:t>
              </a:r>
              <a:endParaRPr lang="es-EC" sz="1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12308"/>
          <a:stretch/>
        </p:blipFill>
        <p:spPr>
          <a:xfrm>
            <a:off x="4789527" y="3924150"/>
            <a:ext cx="1709821" cy="1579437"/>
          </a:xfrm>
          <a:prstGeom prst="round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187624" y="3310860"/>
            <a:ext cx="21602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b="1" dirty="0" smtClean="0"/>
              <a:t>2 L, medio Chu#10</a:t>
            </a:r>
          </a:p>
          <a:p>
            <a:pPr algn="ctr">
              <a:spcAft>
                <a:spcPts val="600"/>
              </a:spcAft>
            </a:pPr>
            <a:r>
              <a:rPr lang="es-EC" b="1" dirty="0" smtClean="0"/>
              <a:t>15 días </a:t>
            </a:r>
            <a:endParaRPr lang="es-EC" b="1" dirty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3367792" y="2574636"/>
            <a:ext cx="41212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22"/>
          <p:cNvCxnSpPr>
            <a:stCxn id="5" idx="0"/>
            <a:endCxn id="6" idx="0"/>
          </p:cNvCxnSpPr>
          <p:nvPr/>
        </p:nvCxnSpPr>
        <p:spPr>
          <a:xfrm rot="16200000" flipH="1">
            <a:off x="6592920" y="645527"/>
            <a:ext cx="50922" cy="2658879"/>
          </a:xfrm>
          <a:prstGeom prst="bentConnector3">
            <a:avLst>
              <a:gd name="adj1" fmla="val -448922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4211960" y="32756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 </a:t>
            </a:r>
            <a:r>
              <a:rPr lang="es-EC" b="1" dirty="0"/>
              <a:t>g L</a:t>
            </a:r>
            <a:r>
              <a:rPr lang="es-EC" b="1" baseline="30000" dirty="0"/>
              <a:t>-1 </a:t>
            </a:r>
            <a:r>
              <a:rPr lang="es-EC" b="1" dirty="0" smtClean="0"/>
              <a:t>de </a:t>
            </a:r>
            <a:r>
              <a:rPr lang="es-EC" b="1" dirty="0"/>
              <a:t>Al₂(SO₄)</a:t>
            </a:r>
            <a:r>
              <a:rPr lang="es-EC" b="1" dirty="0" smtClean="0"/>
              <a:t>₃</a:t>
            </a:r>
            <a:endParaRPr lang="es-EC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7388418" y="3301627"/>
            <a:ext cx="1576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Filtrado</a:t>
            </a:r>
            <a:endParaRPr lang="es-EC" sz="2000" b="1" dirty="0"/>
          </a:p>
        </p:txBody>
      </p:sp>
      <p:cxnSp>
        <p:nvCxnSpPr>
          <p:cNvPr id="27" name="Conector recto de flecha 26"/>
          <p:cNvCxnSpPr>
            <a:endCxn id="29" idx="0"/>
          </p:cNvCxnSpPr>
          <p:nvPr/>
        </p:nvCxnSpPr>
        <p:spPr>
          <a:xfrm>
            <a:off x="8100392" y="3717032"/>
            <a:ext cx="8555" cy="45785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9" t="38450" r="8263" b="43700"/>
          <a:stretch/>
        </p:blipFill>
        <p:spPr>
          <a:xfrm>
            <a:off x="7181398" y="4174888"/>
            <a:ext cx="1855098" cy="1087471"/>
          </a:xfrm>
          <a:prstGeom prst="round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7181398" y="5301208"/>
            <a:ext cx="1855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Secado bajo el sol</a:t>
            </a:r>
            <a:endParaRPr lang="es-EC" sz="1600" b="1" dirty="0"/>
          </a:p>
        </p:txBody>
      </p:sp>
      <p:cxnSp>
        <p:nvCxnSpPr>
          <p:cNvPr id="32" name="Conector recto de flecha 31"/>
          <p:cNvCxnSpPr>
            <a:stCxn id="29" idx="1"/>
          </p:cNvCxnSpPr>
          <p:nvPr/>
        </p:nvCxnSpPr>
        <p:spPr>
          <a:xfrm flipH="1" flipV="1">
            <a:off x="6782597" y="4713869"/>
            <a:ext cx="398801" cy="475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4644006" y="5510130"/>
            <a:ext cx="2027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Disrupción mecánica</a:t>
            </a:r>
            <a:endParaRPr lang="es-EC" sz="1600" b="1" dirty="0"/>
          </a:p>
        </p:txBody>
      </p:sp>
      <p:cxnSp>
        <p:nvCxnSpPr>
          <p:cNvPr id="36" name="Conector recto de flecha 35"/>
          <p:cNvCxnSpPr>
            <a:stCxn id="11" idx="1"/>
            <a:endCxn id="7" idx="3"/>
          </p:cNvCxnSpPr>
          <p:nvPr/>
        </p:nvCxnSpPr>
        <p:spPr>
          <a:xfrm flipH="1">
            <a:off x="4395509" y="4713869"/>
            <a:ext cx="394018" cy="475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5652120" y="14754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COSECHA</a:t>
            </a:r>
            <a:endParaRPr lang="es-EC" b="1" dirty="0"/>
          </a:p>
        </p:txBody>
      </p:sp>
      <p:cxnSp>
        <p:nvCxnSpPr>
          <p:cNvPr id="44" name="Conector recto de flecha 43"/>
          <p:cNvCxnSpPr/>
          <p:nvPr/>
        </p:nvCxnSpPr>
        <p:spPr>
          <a:xfrm flipH="1">
            <a:off x="1598052" y="4713868"/>
            <a:ext cx="593504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192881" y="4158463"/>
            <a:ext cx="1730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Lipídico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 OSP</a:t>
            </a:r>
          </a:p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 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 flipV="1">
            <a:off x="2123728" y="5301208"/>
            <a:ext cx="23042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CuadroTexto 36"/>
          <p:cNvSpPr txBox="1"/>
          <p:nvPr/>
        </p:nvSpPr>
        <p:spPr>
          <a:xfrm>
            <a:off x="2150436" y="5334881"/>
            <a:ext cx="2385559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EC" b="1" dirty="0" smtClean="0"/>
              <a:t>Análisis del contenido de lípidos</a:t>
            </a:r>
            <a:endParaRPr lang="es-EC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1961405"/>
            <a:ext cx="110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T5: 100%</a:t>
            </a:r>
          </a:p>
          <a:p>
            <a:r>
              <a:rPr lang="es-EC" dirty="0" smtClean="0"/>
              <a:t>T4: 75%</a:t>
            </a:r>
          </a:p>
          <a:p>
            <a:r>
              <a:rPr lang="es-EC" dirty="0" smtClean="0"/>
              <a:t>T3:50%</a:t>
            </a:r>
          </a:p>
          <a:p>
            <a:r>
              <a:rPr lang="es-EC" dirty="0" smtClean="0"/>
              <a:t>T2: 25%</a:t>
            </a:r>
          </a:p>
          <a:p>
            <a:r>
              <a:rPr lang="es-EC" dirty="0" smtClean="0"/>
              <a:t>T1=0%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570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87624" y="2060848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</a:rPr>
              <a:t>RESULTADOS Y DISCUSIÓN </a:t>
            </a:r>
            <a:endParaRPr lang="es-EC" sz="8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03299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2" y="521724"/>
            <a:ext cx="9507439" cy="8791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/>
          <a:stretch/>
        </p:blipFill>
        <p:spPr>
          <a:xfrm>
            <a:off x="5084961" y="1090176"/>
            <a:ext cx="4142987" cy="1810686"/>
          </a:xfrm>
          <a:prstGeom prst="rect">
            <a:avLst/>
          </a:prstGeom>
        </p:spPr>
      </p:pic>
      <p:pic>
        <p:nvPicPr>
          <p:cNvPr id="20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9" y="2326708"/>
            <a:ext cx="9178299" cy="36713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9" y="1637396"/>
            <a:ext cx="1765728" cy="1647587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Imagen 15" descr="https://fbcdn-sphotos-h-a.akamaihd.net/hphotos-ak-xpf1/v/t34.0-12/11007552_10206678149579028_1164536757_n.jpg?oh=e997e10e7b65f587a2c29a9c589097e4&amp;oe=54EE6186&amp;__gda__=1424892119_c4652756ece3bbd35b8a8a2932251bd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37397"/>
            <a:ext cx="1728192" cy="1647587"/>
          </a:xfrm>
          <a:prstGeom prst="ellipse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83" r="14671" b="79186"/>
          <a:stretch/>
        </p:blipFill>
        <p:spPr>
          <a:xfrm>
            <a:off x="1166534" y="3894690"/>
            <a:ext cx="2973419" cy="43117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16024" y="730708"/>
            <a:ext cx="59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Aislamiento e Identificación</a:t>
            </a:r>
            <a:endParaRPr lang="es-EC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208954" y="1375974"/>
            <a:ext cx="3438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laves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taxonómicas según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Wehr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J. &amp;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Sheath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R. (2003),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Bellinger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E. &amp;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Sigee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D. (2010), Barreno E, &amp; Pérez S. (2003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187625" y="34222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40X</a:t>
            </a:r>
            <a:endParaRPr lang="es-EC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19872" y="338811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100X</a:t>
            </a:r>
            <a:endParaRPr lang="es-EC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547664" y="393305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Chlorella</a:t>
            </a:r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sp. nativa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1935449756"/>
              </p:ext>
            </p:extLst>
          </p:nvPr>
        </p:nvGraphicFramePr>
        <p:xfrm>
          <a:off x="277086" y="4509120"/>
          <a:ext cx="6023106" cy="1723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3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1828">
            <a:off x="6111552" y="4556700"/>
            <a:ext cx="2082190" cy="19628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84961" y="2812405"/>
            <a:ext cx="3855803" cy="189008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5989217" y="2774550"/>
            <a:ext cx="153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Características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330340" y="3093174"/>
            <a:ext cx="78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Forma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6793391" y="3074491"/>
            <a:ext cx="904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Esférica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5294500" y="3405508"/>
            <a:ext cx="928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Tamaño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6808646" y="3387195"/>
            <a:ext cx="210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/>
              <a:t>&lt;10 </a:t>
            </a:r>
            <a:r>
              <a:rPr lang="es-ES" dirty="0" err="1"/>
              <a:t>μm</a:t>
            </a:r>
            <a:r>
              <a:rPr lang="es-ES" dirty="0"/>
              <a:t> de diámetro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323984" y="373980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/>
              <a:t>Color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6804248" y="3769295"/>
            <a:ext cx="2130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/>
              <a:t>Verde, </a:t>
            </a:r>
            <a:r>
              <a:rPr lang="es-EC" sz="1400" dirty="0" smtClean="0"/>
              <a:t>Cloroplasto </a:t>
            </a:r>
            <a:r>
              <a:rPr lang="es-EC" sz="1400" dirty="0"/>
              <a:t>parietal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5292080" y="4067780"/>
            <a:ext cx="108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/>
              <a:t>Pirenoide</a:t>
            </a:r>
            <a:endParaRPr lang="es-EC" dirty="0"/>
          </a:p>
        </p:txBody>
      </p:sp>
      <p:sp>
        <p:nvSpPr>
          <p:cNvPr id="34" name="Rectángulo 33"/>
          <p:cNvSpPr/>
          <p:nvPr/>
        </p:nvSpPr>
        <p:spPr>
          <a:xfrm>
            <a:off x="6804248" y="4061862"/>
            <a:ext cx="77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Único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5298486" y="4375650"/>
            <a:ext cx="92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Hábitat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6793391" y="4359121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Agua dulce</a:t>
            </a:r>
          </a:p>
        </p:txBody>
      </p:sp>
    </p:spTree>
    <p:extLst>
      <p:ext uri="{BB962C8B-B14F-4D97-AF65-F5344CB8AC3E}">
        <p14:creationId xmlns:p14="http://schemas.microsoft.com/office/powerpoint/2010/main" val="19239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2" y="521724"/>
            <a:ext cx="9507439" cy="879149"/>
          </a:xfrm>
          <a:prstGeom prst="rect">
            <a:avLst/>
          </a:prstGeom>
        </p:spPr>
      </p:pic>
      <p:pic>
        <p:nvPicPr>
          <p:cNvPr id="1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" y="2636612"/>
            <a:ext cx="9178299" cy="367131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92882" y="715000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ETAPA 1: </a:t>
            </a:r>
            <a:endParaRPr lang="es-EC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3909" y="1654702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Evaluación del medio de cultivo</a:t>
            </a:r>
            <a:endParaRPr lang="es-EC" sz="2000" b="1" dirty="0"/>
          </a:p>
        </p:txBody>
      </p:sp>
      <p:sp>
        <p:nvSpPr>
          <p:cNvPr id="10" name="Rectángulo 9"/>
          <p:cNvSpPr/>
          <p:nvPr/>
        </p:nvSpPr>
        <p:spPr>
          <a:xfrm>
            <a:off x="523054" y="5675997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1200" dirty="0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797788434"/>
              </p:ext>
            </p:extLst>
          </p:nvPr>
        </p:nvGraphicFramePr>
        <p:xfrm>
          <a:off x="5401452" y="1515137"/>
          <a:ext cx="3611902" cy="13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-61345" y="2445219"/>
            <a:ext cx="5212032" cy="2847496"/>
            <a:chOff x="-343260" y="923129"/>
            <a:chExt cx="5409611" cy="2816225"/>
          </a:xfrm>
        </p:grpSpPr>
        <p:graphicFrame>
          <p:nvGraphicFramePr>
            <p:cNvPr id="8" name="Gráfico 7"/>
            <p:cNvGraphicFramePr/>
            <p:nvPr>
              <p:extLst>
                <p:ext uri="{D42A27DB-BD31-4B8C-83A1-F6EECF244321}">
                  <p14:modId xmlns:p14="http://schemas.microsoft.com/office/powerpoint/2010/main" val="2835834156"/>
                </p:ext>
              </p:extLst>
            </p:nvPr>
          </p:nvGraphicFramePr>
          <p:xfrm>
            <a:off x="-343260" y="923129"/>
            <a:ext cx="5399405" cy="2816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4" name="Rectángulo 13"/>
            <p:cNvSpPr/>
            <p:nvPr/>
          </p:nvSpPr>
          <p:spPr>
            <a:xfrm>
              <a:off x="3509515" y="1319596"/>
              <a:ext cx="1556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4.51x10</a:t>
              </a:r>
              <a:r>
                <a:rPr lang="es-EC" sz="1400" baseline="300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7 </a:t>
              </a:r>
              <a:r>
                <a:rPr lang="es-EC" sz="1400" dirty="0" err="1" smtClean="0">
                  <a:latin typeface="Arial" panose="020B0604020202020204" pitchFamily="34" charset="0"/>
                  <a:ea typeface="Calibri" panose="020F0502020204030204" pitchFamily="34" charset="0"/>
                </a:rPr>
                <a:t>cél</a:t>
              </a:r>
              <a:r>
                <a:rPr lang="es-EC" sz="14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 mL</a:t>
              </a:r>
              <a:r>
                <a:rPr lang="es-EC" sz="1400" baseline="300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-1</a:t>
              </a:r>
              <a:endParaRPr lang="es-EC" sz="1400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104284" y="2147744"/>
              <a:ext cx="13260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200" dirty="0" smtClean="0"/>
                <a:t>1.74x</a:t>
              </a:r>
              <a:r>
                <a:rPr lang="es-EC" sz="1200" dirty="0">
                  <a:latin typeface="Arial" panose="020B0604020202020204" pitchFamily="34" charset="0"/>
                  <a:ea typeface="Calibri" panose="020F0502020204030204" pitchFamily="34" charset="0"/>
                </a:rPr>
                <a:t>10</a:t>
              </a:r>
              <a:r>
                <a:rPr lang="es-EC" sz="1200" baseline="30000" dirty="0">
                  <a:latin typeface="Arial" panose="020B0604020202020204" pitchFamily="34" charset="0"/>
                  <a:ea typeface="Calibri" panose="020F0502020204030204" pitchFamily="34" charset="0"/>
                </a:rPr>
                <a:t>7 </a:t>
              </a:r>
              <a:r>
                <a:rPr lang="es-EC" sz="1200" dirty="0" err="1">
                  <a:latin typeface="Arial" panose="020B0604020202020204" pitchFamily="34" charset="0"/>
                  <a:ea typeface="Calibri" panose="020F0502020204030204" pitchFamily="34" charset="0"/>
                </a:rPr>
                <a:t>cél</a:t>
              </a:r>
              <a:r>
                <a:rPr lang="es-EC" sz="1200" dirty="0">
                  <a:latin typeface="Arial" panose="020B0604020202020204" pitchFamily="34" charset="0"/>
                  <a:ea typeface="Calibri" panose="020F0502020204030204" pitchFamily="34" charset="0"/>
                </a:rPr>
                <a:t> mL</a:t>
              </a:r>
              <a:r>
                <a:rPr lang="es-EC" sz="1200" baseline="30000" dirty="0">
                  <a:latin typeface="Arial" panose="020B0604020202020204" pitchFamily="34" charset="0"/>
                  <a:ea typeface="Calibri" panose="020F0502020204030204" pitchFamily="34" charset="0"/>
                </a:rPr>
                <a:t>-1</a:t>
              </a:r>
              <a:endParaRPr lang="es-EC" sz="1200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2929933" y="2859714"/>
              <a:ext cx="13965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200" dirty="0" smtClean="0"/>
                <a:t>1.01x </a:t>
              </a:r>
              <a:r>
                <a:rPr lang="es-EC" sz="1200" dirty="0">
                  <a:latin typeface="Arial" panose="020B0604020202020204" pitchFamily="34" charset="0"/>
                  <a:ea typeface="Calibri" panose="020F0502020204030204" pitchFamily="34" charset="0"/>
                </a:rPr>
                <a:t>10</a:t>
              </a:r>
              <a:r>
                <a:rPr lang="es-EC" sz="1200" baseline="30000" dirty="0">
                  <a:latin typeface="Arial" panose="020B0604020202020204" pitchFamily="34" charset="0"/>
                  <a:ea typeface="Calibri" panose="020F0502020204030204" pitchFamily="34" charset="0"/>
                </a:rPr>
                <a:t>7 </a:t>
              </a:r>
              <a:r>
                <a:rPr lang="es-EC" sz="1200" dirty="0" err="1">
                  <a:latin typeface="Arial" panose="020B0604020202020204" pitchFamily="34" charset="0"/>
                  <a:ea typeface="Calibri" panose="020F0502020204030204" pitchFamily="34" charset="0"/>
                </a:rPr>
                <a:t>cél</a:t>
              </a:r>
              <a:r>
                <a:rPr lang="es-EC" sz="1200" dirty="0"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s-EC" sz="12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mL</a:t>
              </a:r>
              <a:r>
                <a:rPr lang="es-EC" sz="1200" baseline="300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-1</a:t>
              </a:r>
              <a:r>
                <a:rPr lang="es-EC" sz="1200" dirty="0" smtClean="0"/>
                <a:t> </a:t>
              </a:r>
              <a:endParaRPr lang="es-EC" sz="1200" dirty="0"/>
            </a:p>
          </p:txBody>
        </p:sp>
      </p:grpSp>
      <p:sp>
        <p:nvSpPr>
          <p:cNvPr id="18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sp>
        <p:nvSpPr>
          <p:cNvPr id="12" name="Rectángulo 11"/>
          <p:cNvSpPr/>
          <p:nvPr/>
        </p:nvSpPr>
        <p:spPr>
          <a:xfrm>
            <a:off x="205046" y="1200663"/>
            <a:ext cx="8699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Desarrollo de la biomasa de </a:t>
            </a:r>
            <a:r>
              <a:rPr lang="es-EC" sz="24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Chlorella</a:t>
            </a:r>
            <a:r>
              <a:rPr lang="es-EC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sp.</a:t>
            </a:r>
            <a:endParaRPr lang="es-EC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4003869292"/>
              </p:ext>
            </p:extLst>
          </p:nvPr>
        </p:nvGraphicFramePr>
        <p:xfrm>
          <a:off x="6151302" y="3351389"/>
          <a:ext cx="2736304" cy="173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0152" y="4157802"/>
            <a:ext cx="633821" cy="8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2" y="521724"/>
            <a:ext cx="9507439" cy="879149"/>
          </a:xfrm>
          <a:prstGeom prst="rect">
            <a:avLst/>
          </a:prstGeom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19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51520" y="735087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PARÁMETROS CINÉTICOS</a:t>
            </a:r>
            <a:endParaRPr lang="es-EC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-74460" y="1124536"/>
            <a:ext cx="6485827" cy="2738173"/>
            <a:chOff x="251520" y="1410115"/>
            <a:chExt cx="5040560" cy="2582976"/>
          </a:xfrm>
        </p:grpSpPr>
        <p:graphicFrame>
          <p:nvGraphicFramePr>
            <p:cNvPr id="5" name="Gráfico 4"/>
            <p:cNvGraphicFramePr/>
            <p:nvPr>
              <p:extLst>
                <p:ext uri="{D42A27DB-BD31-4B8C-83A1-F6EECF244321}">
                  <p14:modId xmlns:p14="http://schemas.microsoft.com/office/powerpoint/2010/main" val="3751694546"/>
                </p:ext>
              </p:extLst>
            </p:nvPr>
          </p:nvGraphicFramePr>
          <p:xfrm>
            <a:off x="251520" y="1410115"/>
            <a:ext cx="5040560" cy="2582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" name="Rectángulo 1"/>
            <p:cNvSpPr/>
            <p:nvPr/>
          </p:nvSpPr>
          <p:spPr>
            <a:xfrm rot="16200000">
              <a:off x="3608492" y="2531328"/>
              <a:ext cx="10826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600" dirty="0" smtClean="0">
                  <a:solidFill>
                    <a:schemeClr val="bg1"/>
                  </a:solidFill>
                </a:rPr>
                <a:t>0.775</a:t>
              </a:r>
              <a:endParaRPr lang="es-EC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 rot="16200000">
              <a:off x="3980709" y="2615267"/>
              <a:ext cx="10153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es-EC" sz="1600" dirty="0" smtClean="0">
                  <a:solidFill>
                    <a:schemeClr val="bg1"/>
                  </a:solidFill>
                </a:rPr>
                <a:t>0.894</a:t>
              </a:r>
              <a:r>
                <a:rPr lang="es-EC" sz="1600" dirty="0">
                  <a:solidFill>
                    <a:schemeClr val="bg1"/>
                  </a:solidFill>
                </a:rPr>
                <a:t> </a:t>
              </a:r>
              <a:endParaRPr lang="es-EC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227153" y="4083871"/>
            <a:ext cx="3584007" cy="1770346"/>
            <a:chOff x="5511551" y="3750507"/>
            <a:chExt cx="3584007" cy="190928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8934" y="3750507"/>
              <a:ext cx="3114421" cy="1890080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5511551" y="3786405"/>
              <a:ext cx="33256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 algn="ctr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</a:pPr>
              <a:r>
                <a:rPr lang="es-EC" sz="1600" dirty="0"/>
                <a:t>Según </a:t>
              </a:r>
              <a:r>
                <a:rPr lang="es-EC" sz="1600" dirty="0" err="1"/>
                <a:t>Sharma</a:t>
              </a:r>
              <a:r>
                <a:rPr lang="es-EC" sz="1600" dirty="0"/>
                <a:t>, Pal, &amp; </a:t>
              </a:r>
              <a:r>
                <a:rPr lang="es-EC" sz="1600" dirty="0" err="1"/>
                <a:t>Sharma</a:t>
              </a:r>
              <a:r>
                <a:rPr lang="es-EC" sz="1600" dirty="0"/>
                <a:t> (2011</a:t>
              </a:r>
              <a:r>
                <a:rPr lang="es-EC" sz="1400" dirty="0" smtClean="0"/>
                <a:t>) </a:t>
              </a:r>
              <a:endPara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5761685" y="4035520"/>
              <a:ext cx="15597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>
                <a:spcBef>
                  <a:spcPts val="1800"/>
                </a:spcBef>
              </a:pPr>
              <a:r>
                <a:rPr lang="es-EC" dirty="0"/>
                <a:t>Medio </a:t>
              </a:r>
              <a:r>
                <a:rPr lang="es-EC" dirty="0" err="1"/>
                <a:t>Juller’s</a:t>
              </a:r>
              <a:endParaRPr lang="es-EC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5761685" y="4292743"/>
              <a:ext cx="2065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>
                <a:spcBef>
                  <a:spcPts val="1800"/>
                </a:spcBef>
              </a:pPr>
              <a:r>
                <a:rPr lang="es-EC" dirty="0"/>
                <a:t>M</a:t>
              </a:r>
              <a:r>
                <a:rPr lang="es-EC" dirty="0" smtClean="0"/>
                <a:t>edio </a:t>
              </a:r>
              <a:r>
                <a:rPr lang="es-EC" dirty="0" err="1"/>
                <a:t>Bold’s</a:t>
              </a:r>
              <a:r>
                <a:rPr lang="es-EC" dirty="0"/>
                <a:t> basal </a:t>
              </a:r>
              <a:endParaRPr lang="es-EC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5768638" y="4645192"/>
              <a:ext cx="13086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>
                <a:spcBef>
                  <a:spcPts val="1800"/>
                </a:spcBef>
              </a:pPr>
              <a:r>
                <a:rPr lang="es-EC" dirty="0"/>
                <a:t>Medio N-8 </a:t>
              </a:r>
              <a:endParaRPr lang="es-EC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766698" y="4921126"/>
              <a:ext cx="14657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>
                <a:spcBef>
                  <a:spcPts val="1800"/>
                </a:spcBef>
              </a:pPr>
              <a:r>
                <a:rPr lang="es-EC" dirty="0"/>
                <a:t>Medio </a:t>
              </a:r>
              <a:r>
                <a:rPr lang="es-EC" dirty="0" err="1"/>
                <a:t>Kuhl’s</a:t>
              </a:r>
              <a:endParaRPr lang="es-EC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5766698" y="5290458"/>
              <a:ext cx="1635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72000">
                <a:spcBef>
                  <a:spcPts val="1800"/>
                </a:spcBef>
              </a:pPr>
              <a:r>
                <a:rPr lang="es-EC" b="1" dirty="0"/>
                <a:t>Medio Chu#10</a:t>
              </a:r>
              <a:endPara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177825" y="4823317"/>
              <a:ext cx="917733" cy="796740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4939293" y="3244392"/>
            <a:ext cx="3465278" cy="2211927"/>
            <a:chOff x="4995154" y="3124913"/>
            <a:chExt cx="3465278" cy="2211927"/>
          </a:xfrm>
        </p:grpSpPr>
        <p:sp>
          <p:nvSpPr>
            <p:cNvPr id="27" name="Rectángulo 26"/>
            <p:cNvSpPr/>
            <p:nvPr/>
          </p:nvSpPr>
          <p:spPr>
            <a:xfrm>
              <a:off x="6096897" y="3186057"/>
              <a:ext cx="21475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Biosíntesis de proteína y lípidos</a:t>
              </a:r>
              <a:endParaRPr lang="es-EC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084168" y="3539228"/>
              <a:ext cx="17921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Mejora la reacción oscura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6078241" y="3953007"/>
              <a:ext cx="2382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Promueve la actividad fotosintética</a:t>
              </a:r>
              <a:endParaRPr lang="es-EC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6114259" y="4659887"/>
              <a:ext cx="11940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Tampón alcalina</a:t>
              </a:r>
              <a:endParaRPr lang="es-EC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6086704" y="5059841"/>
              <a:ext cx="23017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Aumenta el contenido de clorofila</a:t>
              </a:r>
              <a:endParaRPr lang="es-EC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6096506" y="4266292"/>
              <a:ext cx="17158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"/>
              <a:r>
                <a:rPr lang="es-EC" sz="1200" dirty="0"/>
                <a:t>Promueve la </a:t>
              </a:r>
              <a:r>
                <a:rPr lang="es-EC" sz="1200" dirty="0" smtClean="0"/>
                <a:t>fotosíntesis</a:t>
              </a:r>
              <a:endParaRPr lang="es-EC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5395905" y="3124913"/>
              <a:ext cx="8322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Ca(NO</a:t>
              </a:r>
              <a:r>
                <a:rPr lang="es-EC" sz="1400" baseline="-25000" dirty="0"/>
                <a:t>3</a:t>
              </a:r>
              <a:r>
                <a:rPr lang="es-EC" sz="1400" dirty="0"/>
                <a:t>)</a:t>
              </a:r>
              <a:r>
                <a:rPr lang="es-EC" sz="1400" baseline="-25000" dirty="0"/>
                <a:t>2</a:t>
              </a:r>
              <a:endParaRPr lang="es-EC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5452009" y="3499635"/>
              <a:ext cx="776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K</a:t>
              </a:r>
              <a:r>
                <a:rPr lang="es-EC" sz="1400" baseline="-25000" dirty="0"/>
                <a:t>2</a:t>
              </a:r>
              <a:r>
                <a:rPr lang="es-EC" sz="1400" dirty="0"/>
                <a:t>HPO</a:t>
              </a:r>
              <a:r>
                <a:rPr lang="es-EC" sz="1400" baseline="-25000" dirty="0"/>
                <a:t>4</a:t>
              </a:r>
              <a:r>
                <a:rPr lang="es-EC" dirty="0"/>
                <a:t> </a:t>
              </a:r>
              <a:endParaRPr lang="es-EC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4995154" y="3918377"/>
              <a:ext cx="12330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MgSO</a:t>
              </a:r>
              <a:r>
                <a:rPr lang="es-EC" sz="1400" baseline="-25000" dirty="0"/>
                <a:t>4</a:t>
              </a:r>
              <a:r>
                <a:rPr lang="es-EC" sz="1400" dirty="0"/>
                <a:t> · 7H</a:t>
              </a:r>
              <a:r>
                <a:rPr lang="es-EC" sz="1400" baseline="-25000" dirty="0"/>
                <a:t>2</a:t>
              </a:r>
              <a:r>
                <a:rPr lang="es-EC" sz="1400" dirty="0"/>
                <a:t>O </a:t>
              </a:r>
              <a:endParaRPr lang="es-EC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5434504" y="4268435"/>
              <a:ext cx="721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Na</a:t>
              </a:r>
              <a:r>
                <a:rPr lang="es-EC" sz="1400" baseline="-25000" dirty="0"/>
                <a:t>2</a:t>
              </a:r>
              <a:r>
                <a:rPr lang="es-EC" sz="1400" dirty="0"/>
                <a:t>CO</a:t>
              </a:r>
              <a:r>
                <a:rPr lang="es-EC" sz="1400" baseline="-25000" dirty="0"/>
                <a:t>3</a:t>
              </a:r>
              <a:endParaRPr lang="es-EC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5405650" y="4637919"/>
              <a:ext cx="750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Na</a:t>
              </a:r>
              <a:r>
                <a:rPr lang="es-EC" sz="1400" baseline="-25000" dirty="0"/>
                <a:t>2</a:t>
              </a:r>
              <a:r>
                <a:rPr lang="es-EC" sz="1400" dirty="0"/>
                <a:t>SiO</a:t>
              </a:r>
              <a:r>
                <a:rPr lang="es-EC" sz="1400" baseline="-25000" dirty="0"/>
                <a:t>3</a:t>
              </a:r>
              <a:endParaRPr lang="es-EC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5603845" y="5026920"/>
              <a:ext cx="5523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ctr"/>
              <a:r>
                <a:rPr lang="es-EC" sz="1400" dirty="0"/>
                <a:t>FeCl</a:t>
              </a:r>
              <a:r>
                <a:rPr lang="es-EC" sz="1400" baseline="-25000" dirty="0"/>
                <a:t>3</a:t>
              </a:r>
              <a:endParaRPr lang="es-EC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9" name="Imagen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617" y="3159787"/>
            <a:ext cx="3049951" cy="29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4000"/>
          <a:stretch/>
        </p:blipFill>
        <p:spPr>
          <a:xfrm>
            <a:off x="-36512" y="761115"/>
            <a:ext cx="1656184" cy="5260173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93250889"/>
              </p:ext>
            </p:extLst>
          </p:nvPr>
        </p:nvGraphicFramePr>
        <p:xfrm>
          <a:off x="683568" y="764704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55576" y="-176262"/>
            <a:ext cx="8219256" cy="940966"/>
          </a:xfrm>
        </p:spPr>
        <p:txBody>
          <a:bodyPr>
            <a:normAutofit/>
          </a:bodyPr>
          <a:lstStyle/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3308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1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8842"/>
          <a:stretch/>
        </p:blipFill>
        <p:spPr>
          <a:xfrm flipH="1">
            <a:off x="136909" y="1596777"/>
            <a:ext cx="1497109" cy="2576074"/>
          </a:xfrm>
          <a:prstGeom prst="rect">
            <a:avLst/>
          </a:prstGeom>
        </p:spPr>
      </p:pic>
      <p:sp>
        <p:nvSpPr>
          <p:cNvPr id="16" name="Flecha derecha 15"/>
          <p:cNvSpPr/>
          <p:nvPr/>
        </p:nvSpPr>
        <p:spPr>
          <a:xfrm>
            <a:off x="1117845" y="2459829"/>
            <a:ext cx="1728192" cy="57897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2" y="521724"/>
            <a:ext cx="9507439" cy="879149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79512" y="765865"/>
            <a:ext cx="48597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PRODUCTIVIDAD DE LA BIOMASA</a:t>
            </a:r>
            <a:endParaRPr lang="es-EC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7451" b="20600"/>
          <a:stretch/>
        </p:blipFill>
        <p:spPr>
          <a:xfrm rot="5400000">
            <a:off x="-120860" y="1985300"/>
            <a:ext cx="3043368" cy="1858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ángulo 8"/>
          <p:cNvSpPr/>
          <p:nvPr/>
        </p:nvSpPr>
        <p:spPr>
          <a:xfrm>
            <a:off x="2880905" y="2510591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63.81 mg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ES" baseline="30000" dirty="0">
                <a:latin typeface="Arial" panose="020B0604020202020204" pitchFamily="34" charset="0"/>
                <a:ea typeface="Calibri" panose="020F0502020204030204" pitchFamily="34" charset="0"/>
              </a:rPr>
              <a:t>-1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día</a:t>
            </a:r>
            <a:r>
              <a:rPr lang="es-ES" baseline="30000" dirty="0">
                <a:latin typeface="Arial" panose="020B0604020202020204" pitchFamily="34" charset="0"/>
                <a:ea typeface="Calibri" panose="020F0502020204030204" pitchFamily="34" charset="0"/>
              </a:rPr>
              <a:t>-1</a:t>
            </a:r>
            <a:endParaRPr lang="es-EC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117934"/>
              </p:ext>
            </p:extLst>
          </p:nvPr>
        </p:nvGraphicFramePr>
        <p:xfrm>
          <a:off x="5131916" y="2060848"/>
          <a:ext cx="2768600" cy="1175385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355659"/>
                <a:gridCol w="1412941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Condiciones de cultivo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Temperatura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23 ± 2°C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pH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7.5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Fotoperiodo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12:12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Intensidad luminica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32.2 µmol  m-2 s-1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Agitación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Constante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346890744"/>
              </p:ext>
            </p:extLst>
          </p:nvPr>
        </p:nvGraphicFramePr>
        <p:xfrm>
          <a:off x="2915298" y="4293096"/>
          <a:ext cx="5018562" cy="1299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8914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75" y="385390"/>
            <a:ext cx="9507439" cy="879149"/>
          </a:xfrm>
          <a:prstGeom prst="rect">
            <a:avLst/>
          </a:prstGeom>
        </p:spPr>
      </p:pic>
      <p:pic>
        <p:nvPicPr>
          <p:cNvPr id="19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19"/>
          </a:xfrm>
          <a:prstGeom prst="rect">
            <a:avLst/>
          </a:prstGeom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268634" y="430465"/>
            <a:ext cx="7956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ETAPA 2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C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276951328"/>
              </p:ext>
            </p:extLst>
          </p:nvPr>
        </p:nvGraphicFramePr>
        <p:xfrm>
          <a:off x="3059832" y="1652350"/>
          <a:ext cx="3640927" cy="107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1331640" y="2680802"/>
            <a:ext cx="6840760" cy="3052454"/>
            <a:chOff x="4211960" y="3140968"/>
            <a:chExt cx="4572000" cy="2743200"/>
          </a:xfrm>
        </p:grpSpPr>
        <p:graphicFrame>
          <p:nvGraphicFramePr>
            <p:cNvPr id="9" name="Gráfico 8"/>
            <p:cNvGraphicFramePr/>
            <p:nvPr>
              <p:extLst>
                <p:ext uri="{D42A27DB-BD31-4B8C-83A1-F6EECF244321}">
                  <p14:modId xmlns:p14="http://schemas.microsoft.com/office/powerpoint/2010/main" val="2847458409"/>
                </p:ext>
              </p:extLst>
            </p:nvPr>
          </p:nvGraphicFramePr>
          <p:xfrm>
            <a:off x="4211960" y="3140968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2" name="Rectángulo 11"/>
            <p:cNvSpPr/>
            <p:nvPr/>
          </p:nvSpPr>
          <p:spPr>
            <a:xfrm>
              <a:off x="5076056" y="3368243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s-EC" dirty="0"/>
                <a:t>2.15</a:t>
              </a:r>
              <a:endParaRPr lang="es-EC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5669488" y="3737575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s-EC" dirty="0"/>
                <a:t>1.43</a:t>
              </a:r>
              <a:endParaRPr lang="es-EC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6233328" y="3923764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s-EC" dirty="0"/>
                <a:t>1.15</a:t>
              </a:r>
              <a:endParaRPr lang="es-EC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6878743" y="4106907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s-EC" dirty="0"/>
                <a:t>1.08</a:t>
              </a:r>
              <a:endParaRPr lang="es-EC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524158" y="4106907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s-EC" dirty="0"/>
                <a:t>1.04</a:t>
              </a:r>
              <a:endParaRPr lang="es-EC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sp>
        <p:nvSpPr>
          <p:cNvPr id="2" name="Rectángulo 1"/>
          <p:cNvSpPr/>
          <p:nvPr/>
        </p:nvSpPr>
        <p:spPr>
          <a:xfrm>
            <a:off x="-270768" y="955469"/>
            <a:ext cx="7922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Estrés nutricional de nitrógeno en </a:t>
            </a:r>
            <a:r>
              <a:rPr lang="es-ES" sz="24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Chlorella sp.</a:t>
            </a:r>
            <a:r>
              <a:rPr lang="es-ES" sz="2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965" y="620688"/>
            <a:ext cx="485550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1144" y="1398225"/>
            <a:ext cx="633821" cy="836104"/>
          </a:xfrm>
          <a:prstGeom prst="rect">
            <a:avLst/>
          </a:prstGeom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7684" y="1456148"/>
            <a:ext cx="676748" cy="89273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669832" y="3999168"/>
            <a:ext cx="3605765" cy="1566851"/>
            <a:chOff x="232591" y="3907474"/>
            <a:chExt cx="4344774" cy="188046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50" r="21651" b="21650"/>
            <a:stretch/>
          </p:blipFill>
          <p:spPr>
            <a:xfrm>
              <a:off x="240457" y="4149080"/>
              <a:ext cx="4316160" cy="16388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Flecha izquierda 12"/>
            <p:cNvSpPr/>
            <p:nvPr/>
          </p:nvSpPr>
          <p:spPr>
            <a:xfrm>
              <a:off x="1161355" y="4207965"/>
              <a:ext cx="2659895" cy="360040"/>
            </a:xfrm>
            <a:prstGeom prst="lef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Más 13"/>
            <p:cNvSpPr/>
            <p:nvPr/>
          </p:nvSpPr>
          <p:spPr>
            <a:xfrm>
              <a:off x="4234480" y="4207965"/>
              <a:ext cx="342885" cy="397133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Menos 14"/>
            <p:cNvSpPr/>
            <p:nvPr/>
          </p:nvSpPr>
          <p:spPr>
            <a:xfrm>
              <a:off x="720397" y="4170427"/>
              <a:ext cx="360040" cy="380381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732930" y="3926320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C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N</a:t>
              </a:r>
              <a:endParaRPr lang="es-EC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232591" y="3907474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C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N</a:t>
              </a:r>
              <a:endParaRPr lang="es-EC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8" name="Imagen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783" r="14671" b="79186"/>
          <a:stretch/>
        </p:blipFill>
        <p:spPr>
          <a:xfrm>
            <a:off x="3017615" y="5566019"/>
            <a:ext cx="2973419" cy="431172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428232" y="558266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Disminución clorofila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063" y="777758"/>
            <a:ext cx="1802924" cy="248066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39771" y="1363288"/>
            <a:ext cx="1288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Disminución de 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nitrógeno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redujo un 75,43 % el contenido de Clorofila a y b así como de carotenoides en </a:t>
            </a:r>
            <a:r>
              <a:rPr lang="es-EC" sz="1200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Scenedesmus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sp</a:t>
            </a:r>
            <a:r>
              <a:rPr lang="es-EC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C" sz="1050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13064" y="851780"/>
            <a:ext cx="141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Según </a:t>
            </a:r>
            <a:r>
              <a:rPr lang="es-EC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Panchaa</a:t>
            </a:r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otros (2014) </a:t>
            </a:r>
            <a:endParaRPr lang="es-EC" sz="1200" b="1" dirty="0">
              <a:solidFill>
                <a:schemeClr val="bg1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48488" y="829911"/>
            <a:ext cx="1804926" cy="2483420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7140827" y="963411"/>
            <a:ext cx="1490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Woertz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Feffer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s-EC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Lundquist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Nelson</a:t>
            </a:r>
          </a:p>
          <a:p>
            <a:pPr lvl="0"/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( 2009)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016350" y="1879410"/>
            <a:ext cx="1455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C/N 6:1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estados de privación de nitrógeno, para llevar la ruta hacia los ácidos grasos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200" dirty="0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9411" y="3684743"/>
            <a:ext cx="1895554" cy="248066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8054" y="3817487"/>
            <a:ext cx="1540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Reducción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concentración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nitratos de 247 a 30.87 mg L</a:t>
            </a:r>
            <a:r>
              <a:rPr lang="es-ES" sz="12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incremento en 1.39 veces el contenido total de carbohidratos mientras que no afecto a la biomasa ni al contenido de lípidos</a:t>
            </a:r>
            <a:endParaRPr lang="es-EC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420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034"/>
            <a:ext cx="9178299" cy="367131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75" y="461619"/>
            <a:ext cx="9507439" cy="8791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7175" y="1021136"/>
            <a:ext cx="4345194" cy="164771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611977"/>
            <a:ext cx="2893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Perfil Lipídico</a:t>
            </a:r>
            <a:endParaRPr lang="es-EC" sz="3200" b="1" dirty="0">
              <a:solidFill>
                <a:schemeClr val="bg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sz="28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9" y="1021136"/>
            <a:ext cx="4834114" cy="1647718"/>
          </a:xfrm>
          <a:prstGeom prst="rect">
            <a:avLst/>
          </a:prstGeom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9437" y="1188133"/>
            <a:ext cx="1779304" cy="168440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19227" y="1682348"/>
            <a:ext cx="12023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</a:t>
            </a:r>
            <a:r>
              <a:rPr lang="es-EC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lvl="0" algn="ctr"/>
            <a:r>
              <a:rPr lang="es-EC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5.99 %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761155" y="1480947"/>
            <a:ext cx="1911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77.8% </a:t>
            </a:r>
            <a:r>
              <a:rPr lang="es-E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UFAs</a:t>
            </a:r>
            <a:endParaRPr lang="es-EC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496001" y="1961964"/>
            <a:ext cx="3121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</a:t>
            </a:r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 E INDUSTRIA ALIMENTICIA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n 4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9462">
            <a:off x="3741395" y="1439135"/>
            <a:ext cx="819096" cy="683078"/>
          </a:xfrm>
          <a:prstGeom prst="rect">
            <a:avLst/>
          </a:prstGeom>
        </p:spPr>
      </p:pic>
      <p:pic>
        <p:nvPicPr>
          <p:cNvPr id="17" name="Imagen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1550" y="1212710"/>
            <a:ext cx="1779304" cy="168440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590538" y="1665306"/>
            <a:ext cx="12023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</a:t>
            </a:r>
            <a:r>
              <a:rPr lang="es-EC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r>
              <a:rPr lang="es-EC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2.13</a:t>
            </a:r>
            <a:r>
              <a:rPr lang="es-EC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s-EC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322831" y="1513358"/>
            <a:ext cx="2224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79.8 %  </a:t>
            </a:r>
            <a:r>
              <a:rPr lang="es-E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SAFAs</a:t>
            </a:r>
            <a:endParaRPr lang="es-EC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253907" y="2080267"/>
            <a:ext cx="2226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BIOCOMBUSTIBLES</a:t>
            </a:r>
          </a:p>
        </p:txBody>
      </p:sp>
      <p:pic>
        <p:nvPicPr>
          <p:cNvPr id="25" name="Imagen 4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662">
            <a:off x="4749888" y="1518656"/>
            <a:ext cx="617686" cy="61768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l="32845" t="51981" r="39297" b="19484"/>
          <a:stretch/>
        </p:blipFill>
        <p:spPr>
          <a:xfrm>
            <a:off x="1011921" y="2780928"/>
            <a:ext cx="5576303" cy="32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0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l="33951" t="41140" r="40592" b="33267"/>
          <a:stretch/>
        </p:blipFill>
        <p:spPr>
          <a:xfrm>
            <a:off x="1478365" y="1032875"/>
            <a:ext cx="5950815" cy="33635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9512" y="54868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err="1" smtClean="0"/>
              <a:t>Ác</a:t>
            </a:r>
            <a:r>
              <a:rPr lang="es-EC" sz="2000" b="1" dirty="0" smtClean="0"/>
              <a:t>. Grasos Insaturados </a:t>
            </a:r>
            <a:endParaRPr lang="es-EC" sz="20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373" y="3498634"/>
            <a:ext cx="1656891" cy="187189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65373" y="3834415"/>
            <a:ext cx="151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Serrano (2012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Chlorella </a:t>
            </a:r>
            <a:r>
              <a:rPr lang="es-ES" sz="12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vulgaris</a:t>
            </a:r>
            <a:r>
              <a:rPr lang="es-E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28.9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SAFA</a:t>
            </a:r>
          </a:p>
          <a:p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</a:t>
            </a:r>
            <a:r>
              <a:rPr lang="es-E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MUFAs</a:t>
            </a:r>
            <a:endParaRPr lang="es-ES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</a:t>
            </a:r>
            <a:r>
              <a:rPr lang="es-E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PUFAs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020272" y="3414390"/>
            <a:ext cx="1897964" cy="213214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424243" y="3938167"/>
            <a:ext cx="1498931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Chlorella </a:t>
            </a:r>
            <a:r>
              <a:rPr lang="es-EC" sz="1200" i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protothecoides</a:t>
            </a:r>
            <a:r>
              <a:rPr lang="es-EC" sz="1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reportó en mayor cantidad, un 64.05% SAFA, un 21.8 % de </a:t>
            </a:r>
            <a:r>
              <a:rPr lang="es-EC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MUFAs</a:t>
            </a:r>
            <a:r>
              <a:rPr lang="es-EC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y 14.67 de </a:t>
            </a:r>
            <a:r>
              <a:rPr lang="es-EC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PUFAs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460476" y="3432037"/>
            <a:ext cx="1457760" cy="7386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Andrade Beltrán (2013)</a:t>
            </a:r>
            <a:endParaRPr lang="es-EC" sz="1400" dirty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252080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6756" t="32281" r="36164" b="32282"/>
          <a:stretch/>
        </p:blipFill>
        <p:spPr>
          <a:xfrm>
            <a:off x="1187624" y="620688"/>
            <a:ext cx="7102789" cy="38164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528" y="4077072"/>
            <a:ext cx="1800200" cy="187220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23528" y="4685364"/>
            <a:ext cx="1224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s-ES" sz="1200" i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tricornutum</a:t>
            </a:r>
            <a:r>
              <a:rPr lang="es-ES" sz="1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produjo 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22% 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y </a:t>
            </a:r>
            <a:r>
              <a:rPr lang="es-E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s-ES" sz="12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cruentum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10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s-EC" sz="1200" dirty="0"/>
          </a:p>
        </p:txBody>
      </p:sp>
      <p:sp>
        <p:nvSpPr>
          <p:cNvPr id="11" name="Rectángulo 10"/>
          <p:cNvSpPr/>
          <p:nvPr/>
        </p:nvSpPr>
        <p:spPr>
          <a:xfrm>
            <a:off x="390735" y="4179456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Breuer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(2012</a:t>
            </a:r>
            <a:r>
              <a:rPr lang="es-E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6667567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9539"/>
            <a:ext cx="8301667" cy="4206584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dirty="0"/>
          </a:p>
        </p:txBody>
      </p:sp>
      <p:sp>
        <p:nvSpPr>
          <p:cNvPr id="9" name="Rectángulo 8"/>
          <p:cNvSpPr/>
          <p:nvPr/>
        </p:nvSpPr>
        <p:spPr>
          <a:xfrm>
            <a:off x="2494141" y="1628800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000" dirty="0"/>
              <a:t>Se aisló la </a:t>
            </a:r>
            <a:r>
              <a:rPr lang="es-EC" sz="2000" dirty="0" err="1"/>
              <a:t>microalga</a:t>
            </a:r>
            <a:r>
              <a:rPr lang="es-EC" sz="2000" dirty="0"/>
              <a:t> </a:t>
            </a:r>
            <a:r>
              <a:rPr lang="es-EC" sz="2000" i="1" dirty="0"/>
              <a:t>Chlorella</a:t>
            </a:r>
            <a:r>
              <a:rPr lang="es-EC" sz="2000" dirty="0"/>
              <a:t> sp. nativa proveniente del reservorio de agua de la EEQ, y su identificación se realizó mediante claves taxonómicas bajo el microscopio.</a:t>
            </a:r>
          </a:p>
        </p:txBody>
      </p:sp>
      <p:sp>
        <p:nvSpPr>
          <p:cNvPr id="10" name="Elipse 9"/>
          <p:cNvSpPr/>
          <p:nvPr/>
        </p:nvSpPr>
        <p:spPr>
          <a:xfrm>
            <a:off x="461649" y="1265414"/>
            <a:ext cx="1986519" cy="1986519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ángulo 11"/>
          <p:cNvSpPr/>
          <p:nvPr/>
        </p:nvSpPr>
        <p:spPr>
          <a:xfrm>
            <a:off x="2339752" y="3691378"/>
            <a:ext cx="55446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Se determinó que el medio </a:t>
            </a:r>
            <a:r>
              <a:rPr lang="es-EC" smtClean="0"/>
              <a:t>Chu </a:t>
            </a:r>
            <a:r>
              <a:rPr lang="es-EC" dirty="0"/>
              <a:t>#10 favorece el crecimiento de la </a:t>
            </a:r>
            <a:r>
              <a:rPr lang="es-EC" dirty="0" err="1"/>
              <a:t>microalga</a:t>
            </a:r>
            <a:r>
              <a:rPr lang="es-EC" dirty="0"/>
              <a:t> nativa </a:t>
            </a:r>
            <a:r>
              <a:rPr lang="es-EC" i="1" dirty="0"/>
              <a:t>Chlorella</a:t>
            </a:r>
            <a:r>
              <a:rPr lang="es-EC" dirty="0"/>
              <a:t> sp., ya que se evidencio un mayor número de células (4.51x10</a:t>
            </a:r>
            <a:r>
              <a:rPr lang="es-EC" baseline="30000" dirty="0"/>
              <a:t>7 </a:t>
            </a:r>
            <a:r>
              <a:rPr lang="es-EC" dirty="0" err="1"/>
              <a:t>C</a:t>
            </a:r>
            <a:r>
              <a:rPr lang="es-EC" dirty="0" err="1" smtClean="0"/>
              <a:t>él</a:t>
            </a:r>
            <a:r>
              <a:rPr lang="es-EC" dirty="0" smtClean="0"/>
              <a:t> </a:t>
            </a:r>
            <a:r>
              <a:rPr lang="es-EC" dirty="0"/>
              <a:t>mL</a:t>
            </a:r>
            <a:r>
              <a:rPr lang="es-EC" baseline="30000" dirty="0"/>
              <a:t>-1</a:t>
            </a:r>
            <a:r>
              <a:rPr lang="es-EC" dirty="0"/>
              <a:t>), mayor </a:t>
            </a:r>
            <a:r>
              <a:rPr lang="es-ES" dirty="0"/>
              <a:t>velocidad de crecimiento (</a:t>
            </a:r>
            <a:r>
              <a:rPr lang="es-EC" dirty="0"/>
              <a:t>0.894 </a:t>
            </a:r>
            <a:r>
              <a:rPr lang="es-ES" dirty="0" smtClean="0"/>
              <a:t>dia</a:t>
            </a:r>
            <a:r>
              <a:rPr lang="es-ES" baseline="30000" dirty="0" smtClean="0"/>
              <a:t>-1</a:t>
            </a:r>
            <a:r>
              <a:rPr lang="es-ES" dirty="0"/>
              <a:t>) y menor tiempo de duplicación de las células (</a:t>
            </a:r>
            <a:r>
              <a:rPr lang="es-EC" dirty="0"/>
              <a:t>0.775 días). </a:t>
            </a:r>
            <a:endParaRPr lang="es-EC" sz="2400" dirty="0"/>
          </a:p>
        </p:txBody>
      </p:sp>
      <p:sp>
        <p:nvSpPr>
          <p:cNvPr id="13" name="Elipse 12"/>
          <p:cNvSpPr/>
          <p:nvPr/>
        </p:nvSpPr>
        <p:spPr>
          <a:xfrm>
            <a:off x="353233" y="3464363"/>
            <a:ext cx="1986519" cy="1986519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5970807"/>
              <a:satOff val="-306"/>
              <a:lumOff val="118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128895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61" y="1143868"/>
            <a:ext cx="8269551" cy="44644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23728" y="1451546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>
                <a:solidFill>
                  <a:schemeClr val="bg1"/>
                </a:solidFill>
              </a:rPr>
              <a:t>La </a:t>
            </a:r>
            <a:r>
              <a:rPr lang="es-ES" dirty="0" err="1">
                <a:solidFill>
                  <a:schemeClr val="bg1"/>
                </a:solidFill>
              </a:rPr>
              <a:t>microalga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</a:rPr>
              <a:t>Chlorella</a:t>
            </a:r>
            <a:r>
              <a:rPr lang="es-ES" dirty="0">
                <a:solidFill>
                  <a:schemeClr val="bg1"/>
                </a:solidFill>
              </a:rPr>
              <a:t> sp. nativa, en la etapa de estrés de nitrógeno no presento una acumulación de lípidos, ya que en el estado con suficiente cantidad de nitrógeno el porcentaje lipídico fue de 5.99 %, y en el medio libre de nitrógeno el contenido de lípidos fue de 2.15%.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81472" y="1213268"/>
            <a:ext cx="2042256" cy="204225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ángulo 3"/>
          <p:cNvSpPr/>
          <p:nvPr/>
        </p:nvSpPr>
        <p:spPr>
          <a:xfrm>
            <a:off x="2123728" y="3679864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El análisis del contenido lipídico en los 5 tratamientos, determinó mediante análisis estadístico, que el tratamiento 1 y 2 fueron los más promisorios en la acumulación de lípidos, a pesar del bajo contenido lipídico. Sin embargo T1 fue el que presento una media más alta de lípidos (2.15%).  </a:t>
            </a:r>
          </a:p>
        </p:txBody>
      </p:sp>
      <p:sp>
        <p:nvSpPr>
          <p:cNvPr id="19" name="Elipse 18"/>
          <p:cNvSpPr/>
          <p:nvPr/>
        </p:nvSpPr>
        <p:spPr>
          <a:xfrm>
            <a:off x="23664" y="3385357"/>
            <a:ext cx="2042256" cy="204225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9207080"/>
              <a:satOff val="-4083"/>
              <a:lumOff val="-5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160656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64704"/>
            <a:ext cx="7416824" cy="53460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67744" y="980728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El cultivo de </a:t>
            </a:r>
            <a:r>
              <a:rPr lang="es-EC" i="1" dirty="0"/>
              <a:t>Chlorella</a:t>
            </a:r>
            <a:r>
              <a:rPr lang="es-EC" dirty="0"/>
              <a:t> sp. presentó una productividad de la biomasa de </a:t>
            </a:r>
            <a:r>
              <a:rPr lang="es-ES" dirty="0"/>
              <a:t>63.81 m</a:t>
            </a:r>
            <a:r>
              <a:rPr lang="es-EC" dirty="0"/>
              <a:t>g </a:t>
            </a:r>
            <a:r>
              <a:rPr lang="es-ES" dirty="0"/>
              <a:t>L</a:t>
            </a:r>
            <a:r>
              <a:rPr lang="es-ES" baseline="30000" dirty="0"/>
              <a:t>-1</a:t>
            </a:r>
            <a:r>
              <a:rPr lang="es-ES" dirty="0"/>
              <a:t> día</a:t>
            </a:r>
            <a:r>
              <a:rPr lang="es-ES" baseline="30000" dirty="0"/>
              <a:t>-1</a:t>
            </a:r>
            <a:r>
              <a:rPr lang="es-ES" dirty="0"/>
              <a:t>, por lo tanto se determina que esta </a:t>
            </a:r>
            <a:r>
              <a:rPr lang="es-ES" dirty="0" err="1"/>
              <a:t>microalga</a:t>
            </a:r>
            <a:r>
              <a:rPr lang="es-ES" dirty="0"/>
              <a:t> es candidata recomendable para un cultivo a gran escala.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2286000" y="2804735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i="1" dirty="0"/>
              <a:t>Chlorella</a:t>
            </a:r>
            <a:r>
              <a:rPr lang="es-EC" dirty="0"/>
              <a:t> sp. en condiciones óptimas de crecimiento favoreció la síntesis de ácidos grasos insaturados (77.8%), los cuales son de gran importancia en el campo de la medicina e industria alimenticia.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411760" y="4628742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i="1" dirty="0">
                <a:solidFill>
                  <a:schemeClr val="bg1"/>
                </a:solidFill>
              </a:rPr>
              <a:t>Chlorella</a:t>
            </a:r>
            <a:r>
              <a:rPr lang="es-EC" dirty="0">
                <a:solidFill>
                  <a:schemeClr val="bg1"/>
                </a:solidFill>
              </a:rPr>
              <a:t> sp. en condiciones de déficit de nitrógeno, favoreció la síntesis de los ácidos grasos saturados (79.8%), estos son utilizados como materia prima para la elaboración de biodiesel. </a:t>
            </a:r>
          </a:p>
        </p:txBody>
      </p:sp>
      <p:sp>
        <p:nvSpPr>
          <p:cNvPr id="12" name="Elipse 11"/>
          <p:cNvSpPr/>
          <p:nvPr/>
        </p:nvSpPr>
        <p:spPr>
          <a:xfrm>
            <a:off x="450995" y="764704"/>
            <a:ext cx="1820569" cy="155302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Elipse 12"/>
          <p:cNvSpPr/>
          <p:nvPr/>
        </p:nvSpPr>
        <p:spPr>
          <a:xfrm>
            <a:off x="450995" y="2661212"/>
            <a:ext cx="1801109" cy="148786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4603540"/>
              <a:satOff val="-2042"/>
              <a:lumOff val="-2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Elipse 13"/>
          <p:cNvSpPr/>
          <p:nvPr/>
        </p:nvSpPr>
        <p:spPr>
          <a:xfrm>
            <a:off x="450995" y="4557720"/>
            <a:ext cx="1731589" cy="1553023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9207080"/>
              <a:satOff val="-4083"/>
              <a:lumOff val="-5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744901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00" y="764704"/>
            <a:ext cx="6811300" cy="54377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800" dirty="0"/>
          </a:p>
        </p:txBody>
      </p:sp>
      <p:sp>
        <p:nvSpPr>
          <p:cNvPr id="3" name="Rectángulo 2"/>
          <p:cNvSpPr/>
          <p:nvPr/>
        </p:nvSpPr>
        <p:spPr>
          <a:xfrm>
            <a:off x="1367066" y="764704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La identificación a nivel de especie de </a:t>
            </a:r>
            <a:r>
              <a:rPr lang="es-ES" i="1" dirty="0"/>
              <a:t>Chlorella</a:t>
            </a:r>
            <a:r>
              <a:rPr lang="es-ES" dirty="0"/>
              <a:t> sp., </a:t>
            </a:r>
            <a:r>
              <a:rPr lang="es-EC" dirty="0"/>
              <a:t>lo cual facilita los estudios de las condiciones de crecimiento y las ruta de biosíntesis.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67066" y="189701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Profundizar el estudio de la deficiencia de nitrógeno, tomando en cuenta las concentraciones de carbono en el medio.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61100" y="2825378"/>
            <a:ext cx="5875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 smtClean="0"/>
              <a:t>La utilización del medio Chu#10 en cultivos de </a:t>
            </a:r>
            <a:r>
              <a:rPr lang="es-ES" i="1" dirty="0" smtClean="0"/>
              <a:t>Chlorella</a:t>
            </a:r>
            <a:r>
              <a:rPr lang="es-ES" dirty="0" smtClean="0"/>
              <a:t> sp. a escala laboratorio.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420832" y="4006805"/>
            <a:ext cx="5869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Realizar un análisis del contenido de carbohidratos, posterior a la inducción del estrés de nitrógeno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369856" y="4887568"/>
            <a:ext cx="6133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700" dirty="0"/>
              <a:t>Continuar con la investigación de esta cepa nativa, ya que demostró ser una fuente potencial de lípidos importantes en los campos de la medicina, de la industria alimenticia y de las energías renovables. </a:t>
            </a:r>
            <a:endParaRPr lang="es-EC" sz="1700" dirty="0"/>
          </a:p>
        </p:txBody>
      </p:sp>
      <p:sp>
        <p:nvSpPr>
          <p:cNvPr id="12" name="Rectángulo 11"/>
          <p:cNvSpPr/>
          <p:nvPr/>
        </p:nvSpPr>
        <p:spPr>
          <a:xfrm rot="16200000">
            <a:off x="-1415301" y="2920590"/>
            <a:ext cx="446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32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RECOMIENDA</a:t>
            </a:r>
          </a:p>
        </p:txBody>
      </p:sp>
    </p:spTree>
    <p:extLst>
      <p:ext uri="{BB962C8B-B14F-4D97-AF65-F5344CB8AC3E}">
        <p14:creationId xmlns:p14="http://schemas.microsoft.com/office/powerpoint/2010/main" val="23995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22" y="4085681"/>
            <a:ext cx="6314344" cy="1591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7" y="2633613"/>
            <a:ext cx="6314344" cy="13133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73" y="750393"/>
            <a:ext cx="6314344" cy="1608052"/>
          </a:xfrm>
          <a:prstGeom prst="rect">
            <a:avLst/>
          </a:prstGeom>
        </p:spPr>
      </p:pic>
      <p:pic>
        <p:nvPicPr>
          <p:cNvPr id="3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870245"/>
            <a:ext cx="1779304" cy="168440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7075" y="1794302"/>
            <a:ext cx="14106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500" b="1" dirty="0"/>
              <a:t>MICROALGAS</a:t>
            </a:r>
            <a:r>
              <a:rPr lang="es-EC" sz="1500" dirty="0"/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445839" y="131297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Investigaciones biotecnológicas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Diversidad bioquímica</a:t>
            </a: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348880"/>
            <a:ext cx="1779304" cy="168440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1560" y="3284984"/>
            <a:ext cx="1410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b="1" dirty="0"/>
              <a:t>APLICACIONES</a:t>
            </a:r>
            <a:r>
              <a:rPr lang="es-EC" sz="1400" dirty="0"/>
              <a:t>  </a:t>
            </a: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89040"/>
            <a:ext cx="1779304" cy="168440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434679" y="28470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Medicina 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Alimenticia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88549" y="2892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Ambiental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Energética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481969" y="4278309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Industria alimenticia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Biocombustibles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55576" y="4818638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600" b="1" dirty="0"/>
              <a:t>LÍPIDOS</a:t>
            </a:r>
            <a:endParaRPr lang="es-EC" sz="1600" dirty="0"/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2" y="4089570"/>
            <a:ext cx="779590" cy="779590"/>
          </a:xfrm>
          <a:prstGeom prst="rect">
            <a:avLst/>
          </a:prstGeom>
        </p:spPr>
      </p:pic>
      <p:pic>
        <p:nvPicPr>
          <p:cNvPr id="17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2" y="2636912"/>
            <a:ext cx="779590" cy="650132"/>
          </a:xfrm>
          <a:prstGeom prst="rect">
            <a:avLst/>
          </a:prstGeom>
        </p:spPr>
      </p:pic>
      <p:pic>
        <p:nvPicPr>
          <p:cNvPr id="18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2" y="1209343"/>
            <a:ext cx="779590" cy="650132"/>
          </a:xfrm>
          <a:prstGeom prst="rect">
            <a:avLst/>
          </a:prstGeom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755576" y="-176262"/>
            <a:ext cx="8219256" cy="940966"/>
          </a:xfrm>
        </p:spPr>
        <p:txBody>
          <a:bodyPr>
            <a:normAutofit/>
          </a:bodyPr>
          <a:lstStyle/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 descr="C:\Users\DanielaCargua\Desktop\D73CBDD9-EC7E-17F3-6D76-ACF7FA81F083.gif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8927" r="46606" b="18224"/>
          <a:stretch/>
        </p:blipFill>
        <p:spPr bwMode="auto">
          <a:xfrm>
            <a:off x="8144839" y="5218513"/>
            <a:ext cx="853951" cy="7486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562005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"/>
          <a:stretch/>
        </p:blipFill>
        <p:spPr>
          <a:xfrm>
            <a:off x="0" y="0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99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endParaRPr lang="es-EC" sz="9600" b="1" dirty="0" smtClean="0">
              <a:ln/>
              <a:solidFill>
                <a:schemeClr val="accent4"/>
              </a:solidFill>
            </a:endParaRPr>
          </a:p>
          <a:p>
            <a:pPr marL="0" indent="0" algn="ctr">
              <a:buNone/>
            </a:pPr>
            <a:r>
              <a:rPr lang="es-EC" sz="9600" b="1" dirty="0" smtClean="0">
                <a:ln/>
                <a:solidFill>
                  <a:schemeClr val="accent4"/>
                </a:solidFill>
              </a:rPr>
              <a:t>GRACIAS</a:t>
            </a:r>
            <a:r>
              <a:rPr lang="es-EC" b="1" dirty="0" smtClean="0">
                <a:ln/>
                <a:solidFill>
                  <a:schemeClr val="accent4"/>
                </a:solidFill>
              </a:rPr>
              <a:t> </a:t>
            </a:r>
            <a:endParaRPr lang="es-EC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229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903" y="1523691"/>
            <a:ext cx="3096344" cy="5972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723" y="2085059"/>
            <a:ext cx="6926371" cy="17693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5536" y="1523691"/>
            <a:ext cx="17107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85730" y="2276872"/>
            <a:ext cx="6097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 disminución de nitrógeno para un cultivo de Chlorella sp. nativa y su efecto sobre el contenido lipídico, en el Laboratorio de Biotecnología Energética - Empresa Eléctrica Quito - Ecuador.</a:t>
            </a:r>
            <a:endParaRPr lang="es-E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4801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3630" y="668457"/>
            <a:ext cx="3108920" cy="61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79815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28149" y="764704"/>
            <a:ext cx="218361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184173"/>
            <a:ext cx="6528178" cy="469310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2580494" y="1340768"/>
            <a:ext cx="6167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Aislar la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microalga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Chlorella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sp. proveniente del reservorio de agua de la Empresa Eléctrica Quito (EEQ) -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Cumbaya</a:t>
            </a:r>
            <a:r>
              <a:rPr lang="es-EC" sz="1600" dirty="0"/>
              <a:t>.</a:t>
            </a:r>
            <a:endParaRPr lang="es-ES" sz="1600" dirty="0"/>
          </a:p>
        </p:txBody>
      </p:sp>
      <p:cxnSp>
        <p:nvCxnSpPr>
          <p:cNvPr id="26" name="Conector recto 25"/>
          <p:cNvCxnSpPr/>
          <p:nvPr/>
        </p:nvCxnSpPr>
        <p:spPr>
          <a:xfrm>
            <a:off x="2591864" y="2060848"/>
            <a:ext cx="616797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2568135" y="2132856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Seleccionar entre BG-11,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#10 y Bold basal como medio de cultivo que presente mayor densidad celular de la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microalga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Chlorella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sp. nativa.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2555776" y="3068960"/>
            <a:ext cx="616797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2555776" y="3212976"/>
            <a:ext cx="6167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Determinar la concentración de nitrógeno que favorece la acumulación de lípidos en la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microalga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 Chlorella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sp. nativa.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>
            <a:off x="2555776" y="3933056"/>
            <a:ext cx="616797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2555776" y="400506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Determinar la productividad de la biomasa y el contenido de lípidos de la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microalga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Chlorella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sp. sometidas a concentraciones limitantes de nitrógeno.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ector recto 32"/>
          <p:cNvCxnSpPr/>
          <p:nvPr/>
        </p:nvCxnSpPr>
        <p:spPr>
          <a:xfrm>
            <a:off x="2555776" y="4869160"/>
            <a:ext cx="616797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2550766" y="4869160"/>
            <a:ext cx="6197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Analizar el perfil lipídico de la concentración de nitrógeno que favorece la acumulación de lípidos en la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microalga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Chlorella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sp. nativa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109653"/>
            <a:ext cx="2135984" cy="2045183"/>
          </a:xfrm>
          <a:prstGeom prst="rect">
            <a:avLst/>
          </a:prstGeom>
        </p:spPr>
      </p:pic>
      <p:pic>
        <p:nvPicPr>
          <p:cNvPr id="37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8" y="4353275"/>
            <a:ext cx="615389" cy="513198"/>
          </a:xfrm>
          <a:prstGeom prst="rect">
            <a:avLst/>
          </a:prstGeom>
        </p:spPr>
      </p:pic>
      <p:pic>
        <p:nvPicPr>
          <p:cNvPr id="38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75" y="4889332"/>
            <a:ext cx="405214" cy="405214"/>
          </a:xfrm>
          <a:prstGeom prst="rect">
            <a:avLst/>
          </a:prstGeom>
        </p:spPr>
      </p:pic>
      <p:pic>
        <p:nvPicPr>
          <p:cNvPr id="39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963283"/>
            <a:ext cx="405214" cy="3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1019659"/>
            <a:ext cx="6697088" cy="3565815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13328390"/>
              </p:ext>
            </p:extLst>
          </p:nvPr>
        </p:nvGraphicFramePr>
        <p:xfrm>
          <a:off x="755576" y="404664"/>
          <a:ext cx="7944544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HÍPOTESIS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51151" y="3429000"/>
            <a:ext cx="1805225" cy="24133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00470" y="1562016"/>
            <a:ext cx="6295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disminución de las concentraciones de nitrógeno, tienen efecto sobre la cantidad de lípidos en la biomasa seca de la </a:t>
            </a:r>
            <a:r>
              <a:rPr lang="es-EC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microalga</a:t>
            </a: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Chlorella</a:t>
            </a: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sp. aislada del reservorio de agua </a:t>
            </a:r>
            <a:r>
              <a:rPr lang="es-EC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Cumbaya</a:t>
            </a: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EEQ.</a:t>
            </a:r>
          </a:p>
        </p:txBody>
      </p:sp>
    </p:spTree>
    <p:extLst>
      <p:ext uri="{BB962C8B-B14F-4D97-AF65-F5344CB8AC3E}">
        <p14:creationId xmlns:p14="http://schemas.microsoft.com/office/powerpoint/2010/main" val="42172808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13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r="50853" b="11405"/>
          <a:stretch/>
        </p:blipFill>
        <p:spPr>
          <a:xfrm>
            <a:off x="32491" y="2339122"/>
            <a:ext cx="3347607" cy="38620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214" y="2479192"/>
            <a:ext cx="3159642" cy="4582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9396609"/>
              </p:ext>
            </p:extLst>
          </p:nvPr>
        </p:nvGraphicFramePr>
        <p:xfrm>
          <a:off x="1584622" y="980728"/>
          <a:ext cx="9036050" cy="4946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3693319" y="2843212"/>
            <a:ext cx="1757362" cy="1171575"/>
            <a:chOff x="3598971" y="64"/>
            <a:chExt cx="1757362" cy="1171575"/>
          </a:xfrm>
        </p:grpSpPr>
        <p:sp>
          <p:nvSpPr>
            <p:cNvPr id="9" name="Rectángulo 8"/>
            <p:cNvSpPr/>
            <p:nvPr/>
          </p:nvSpPr>
          <p:spPr>
            <a:xfrm>
              <a:off x="3598971" y="64"/>
              <a:ext cx="1757362" cy="11715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3598971" y="64"/>
              <a:ext cx="1757362" cy="11715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3800" kern="1200"/>
            </a:p>
            <a:p>
              <a:pPr marL="285750" lvl="1" indent="-28575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3800" kern="1200"/>
            </a:p>
          </p:txBody>
        </p:sp>
      </p:grpSp>
      <p:sp>
        <p:nvSpPr>
          <p:cNvPr id="15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4372" y="892416"/>
            <a:ext cx="1872208" cy="14467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214" y="4574101"/>
            <a:ext cx="3159642" cy="4582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6153" y="2492896"/>
            <a:ext cx="270864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Aguas</a:t>
            </a:r>
          </a:p>
          <a:p>
            <a:pPr lvl="1"/>
            <a:endParaRPr lang="es-EC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s-EC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s-EC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s-EC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s-EC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Superficies sólidas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</a:t>
            </a:r>
            <a:endParaRPr lang="es-EC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27620" y="2924944"/>
            <a:ext cx="27042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ulce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arina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ermales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Residuales</a:t>
            </a:r>
          </a:p>
        </p:txBody>
      </p:sp>
    </p:spTree>
    <p:extLst>
      <p:ext uri="{BB962C8B-B14F-4D97-AF65-F5344CB8AC3E}">
        <p14:creationId xmlns:p14="http://schemas.microsoft.com/office/powerpoint/2010/main" val="8836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8106" y="989368"/>
            <a:ext cx="4248472" cy="819499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/>
          <a:srcRect l="63029" r="6516"/>
          <a:stretch/>
        </p:blipFill>
        <p:spPr>
          <a:xfrm>
            <a:off x="-34303" y="2204864"/>
            <a:ext cx="2950120" cy="273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36216115"/>
              </p:ext>
            </p:extLst>
          </p:nvPr>
        </p:nvGraphicFramePr>
        <p:xfrm>
          <a:off x="4023598" y="1876489"/>
          <a:ext cx="486054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n 5" descr="https://fbcdn-sphotos-h-a.akamaihd.net/hphotos-ak-xpa1/v/t34.0-12/10951112_10206457113413262_487900275_n.jpg?oh=22dabb2ed8a2337daa4687f17507c353&amp;oe=54CA3F60&amp;__gda__=1422545457_443f0e182270f5bd3068b0f568be2b2b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2401" r="1615" b="3988"/>
          <a:stretch/>
        </p:blipFill>
        <p:spPr bwMode="auto">
          <a:xfrm>
            <a:off x="351190" y="2060848"/>
            <a:ext cx="3672408" cy="3168352"/>
          </a:xfrm>
          <a:prstGeom prst="ellipse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ángulo 6"/>
          <p:cNvSpPr/>
          <p:nvPr/>
        </p:nvSpPr>
        <p:spPr>
          <a:xfrm>
            <a:off x="676658" y="921494"/>
            <a:ext cx="2733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i="1" dirty="0" smtClean="0">
                <a:ln/>
                <a:solidFill>
                  <a:schemeClr val="bg1"/>
                </a:solidFill>
              </a:rPr>
              <a:t>Chlorella</a:t>
            </a:r>
            <a:endParaRPr lang="es-ES" sz="5400" b="1" i="1" dirty="0">
              <a:ln/>
              <a:solidFill>
                <a:schemeClr val="bg1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4" y="2552326"/>
            <a:ext cx="9178299" cy="3671320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755576" y="-176262"/>
            <a:ext cx="8219256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0408"/>
            <a:ext cx="8579296" cy="56365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>
          <a:xfrm>
            <a:off x="4932040" y="1331374"/>
            <a:ext cx="3817114" cy="332176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/>
          <p:cNvSpPr/>
          <p:nvPr/>
        </p:nvSpPr>
        <p:spPr>
          <a:xfrm>
            <a:off x="403559" y="44752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C" sz="1600" dirty="0" smtClean="0"/>
              <a:t>Activa las reacciones </a:t>
            </a:r>
            <a:r>
              <a:rPr lang="es-EC" sz="1600" dirty="0" err="1" smtClean="0"/>
              <a:t>fotosínteticas</a:t>
            </a:r>
            <a:endParaRPr lang="es-EC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1600" dirty="0"/>
              <a:t>Cantidad   Foto-inhibición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1600" dirty="0"/>
              <a:t>Calidad </a:t>
            </a:r>
            <a:endParaRPr lang="es-EC" sz="2400" dirty="0"/>
          </a:p>
        </p:txBody>
      </p:sp>
      <p:sp>
        <p:nvSpPr>
          <p:cNvPr id="12" name="Rectángulo 11"/>
          <p:cNvSpPr/>
          <p:nvPr/>
        </p:nvSpPr>
        <p:spPr>
          <a:xfrm rot="2657598">
            <a:off x="3727507" y="1204254"/>
            <a:ext cx="862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03559" y="16877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Fuente de C </a:t>
            </a:r>
            <a:r>
              <a:rPr lang="es-EC" dirty="0" smtClean="0"/>
              <a:t>        Fotosíntesis</a:t>
            </a: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Regula el pH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1979712" y="1901367"/>
            <a:ext cx="288032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 rot="917486">
            <a:off x="3705753" y="1936373"/>
            <a:ext cx="6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C" sz="2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50168" y="279898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Cada </a:t>
            </a:r>
            <a:r>
              <a:rPr lang="es-EC" sz="1400" dirty="0" err="1" smtClean="0"/>
              <a:t>microalga</a:t>
            </a:r>
            <a:r>
              <a:rPr lang="es-EC" sz="1400" dirty="0" smtClean="0"/>
              <a:t> tiene su rango optimo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Evaporación </a:t>
            </a:r>
            <a:endParaRPr lang="es-EC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Estrés iónico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Perjudica la asimilación de </a:t>
            </a:r>
            <a:r>
              <a:rPr lang="es-EC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C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 rot="19975235">
            <a:off x="3541595" y="2922264"/>
            <a:ext cx="1160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Salinidad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95536" y="406328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Macro: N,P, Fe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Micro: Mg, Ca, Mn, Zn Cu y </a:t>
            </a:r>
            <a:r>
              <a:rPr lang="es-EC" sz="1600" dirty="0" smtClean="0"/>
              <a:t>Mb</a:t>
            </a:r>
            <a:endParaRPr lang="es-EC" sz="1600" dirty="0"/>
          </a:p>
        </p:txBody>
      </p:sp>
      <p:sp>
        <p:nvSpPr>
          <p:cNvPr id="20" name="Rectángulo 19"/>
          <p:cNvSpPr/>
          <p:nvPr/>
        </p:nvSpPr>
        <p:spPr>
          <a:xfrm rot="18955477">
            <a:off x="3432761" y="3808517"/>
            <a:ext cx="119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11018" y="5118087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Transferencia de masa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Sedimentación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/>
              <a:t>Homogeniza factores de crecimiento</a:t>
            </a:r>
          </a:p>
        </p:txBody>
      </p:sp>
      <p:sp>
        <p:nvSpPr>
          <p:cNvPr id="22" name="Rectángulo 21"/>
          <p:cNvSpPr/>
          <p:nvPr/>
        </p:nvSpPr>
        <p:spPr>
          <a:xfrm rot="18037964">
            <a:off x="3492329" y="4609240"/>
            <a:ext cx="1080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Agitación</a:t>
            </a:r>
          </a:p>
        </p:txBody>
      </p:sp>
    </p:spTree>
    <p:extLst>
      <p:ext uri="{BB962C8B-B14F-4D97-AF65-F5344CB8AC3E}">
        <p14:creationId xmlns:p14="http://schemas.microsoft.com/office/powerpoint/2010/main" val="14872098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p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11152</TotalTime>
  <Words>1586</Words>
  <Application>Microsoft Office PowerPoint</Application>
  <PresentationFormat>Presentación en pantalla (4:3)</PresentationFormat>
  <Paragraphs>328</Paragraphs>
  <Slides>31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Corbel</vt:lpstr>
      <vt:lpstr>Raavi</vt:lpstr>
      <vt:lpstr>Times New Roman</vt:lpstr>
      <vt:lpstr>Tema1</vt:lpstr>
      <vt:lpstr>espe</vt:lpstr>
      <vt:lpstr>CorelDRAW</vt:lpstr>
      <vt:lpstr>Presentación de PowerPoint</vt:lpstr>
      <vt:lpstr>CONTENIDO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felpe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Daniela elizabeth</dc:creator>
  <cp:lastModifiedBy>DanielaCargua</cp:lastModifiedBy>
  <cp:revision>542</cp:revision>
  <dcterms:created xsi:type="dcterms:W3CDTF">2013-12-14T04:49:34Z</dcterms:created>
  <dcterms:modified xsi:type="dcterms:W3CDTF">2015-05-25T17:01:23Z</dcterms:modified>
</cp:coreProperties>
</file>