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1.xml" ContentType="application/vnd.openxmlformats-officedocument.drawingml.chart+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2.xml" ContentType="application/vnd.openxmlformats-officedocument.drawingml.chart+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51"/>
  </p:notesMasterIdLst>
  <p:handoutMasterIdLst>
    <p:handoutMasterId r:id="rId52"/>
  </p:handoutMasterIdLst>
  <p:sldIdLst>
    <p:sldId id="256" r:id="rId3"/>
    <p:sldId id="298" r:id="rId4"/>
    <p:sldId id="259" r:id="rId5"/>
    <p:sldId id="308" r:id="rId6"/>
    <p:sldId id="313" r:id="rId7"/>
    <p:sldId id="260" r:id="rId8"/>
    <p:sldId id="300" r:id="rId9"/>
    <p:sldId id="301" r:id="rId10"/>
    <p:sldId id="261" r:id="rId11"/>
    <p:sldId id="314" r:id="rId12"/>
    <p:sldId id="315" r:id="rId13"/>
    <p:sldId id="316" r:id="rId14"/>
    <p:sldId id="317" r:id="rId15"/>
    <p:sldId id="299" r:id="rId16"/>
    <p:sldId id="318" r:id="rId17"/>
    <p:sldId id="319" r:id="rId18"/>
    <p:sldId id="302" r:id="rId19"/>
    <p:sldId id="320" r:id="rId20"/>
    <p:sldId id="303" r:id="rId21"/>
    <p:sldId id="321" r:id="rId22"/>
    <p:sldId id="322" r:id="rId23"/>
    <p:sldId id="323" r:id="rId24"/>
    <p:sldId id="324" r:id="rId25"/>
    <p:sldId id="304" r:id="rId26"/>
    <p:sldId id="325" r:id="rId27"/>
    <p:sldId id="326" r:id="rId28"/>
    <p:sldId id="328" r:id="rId29"/>
    <p:sldId id="327" r:id="rId30"/>
    <p:sldId id="329" r:id="rId31"/>
    <p:sldId id="330" r:id="rId32"/>
    <p:sldId id="331" r:id="rId33"/>
    <p:sldId id="332" r:id="rId34"/>
    <p:sldId id="333" r:id="rId35"/>
    <p:sldId id="334" r:id="rId36"/>
    <p:sldId id="335" r:id="rId37"/>
    <p:sldId id="336" r:id="rId38"/>
    <p:sldId id="305" r:id="rId39"/>
    <p:sldId id="337" r:id="rId40"/>
    <p:sldId id="338" r:id="rId41"/>
    <p:sldId id="339" r:id="rId42"/>
    <p:sldId id="306" r:id="rId43"/>
    <p:sldId id="340" r:id="rId44"/>
    <p:sldId id="307" r:id="rId45"/>
    <p:sldId id="309" r:id="rId46"/>
    <p:sldId id="311" r:id="rId47"/>
    <p:sldId id="310" r:id="rId48"/>
    <p:sldId id="312" r:id="rId49"/>
    <p:sldId id="263" r:id="rId50"/>
  </p:sldIdLst>
  <p:sldSz cx="9144000" cy="6858000" type="screen4x3"/>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82" autoAdjust="0"/>
    <p:restoredTop sz="94660"/>
  </p:normalViewPr>
  <p:slideViewPr>
    <p:cSldViewPr>
      <p:cViewPr varScale="1">
        <p:scale>
          <a:sx n="70" d="100"/>
          <a:sy n="70" d="100"/>
        </p:scale>
        <p:origin x="127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EINALDO\Desktop\pruebas\corriente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EINALDO\Desktop\pruebas\temperatura1.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Voltaje vs Corriente</a:t>
            </a:r>
          </a:p>
        </c:rich>
      </c:tx>
      <c:overlay val="0"/>
    </c:title>
    <c:autoTitleDeleted val="0"/>
    <c:plotArea>
      <c:layout/>
      <c:scatterChart>
        <c:scatterStyle val="smoothMarker"/>
        <c:varyColors val="0"/>
        <c:ser>
          <c:idx val="0"/>
          <c:order val="0"/>
          <c:tx>
            <c:v>Voltaje (V) vs Corriente (A)</c:v>
          </c:tx>
          <c:spPr>
            <a:ln>
              <a:solidFill>
                <a:srgbClr val="92D050"/>
              </a:solidFill>
            </a:ln>
          </c:spPr>
          <c:marker>
            <c:symbol val="diamond"/>
            <c:size val="7"/>
            <c:spPr>
              <a:solidFill>
                <a:srgbClr val="92D050"/>
              </a:solidFill>
              <a:ln>
                <a:solidFill>
                  <a:schemeClr val="accent3">
                    <a:lumMod val="50000"/>
                  </a:schemeClr>
                </a:solidFill>
              </a:ln>
            </c:spPr>
          </c:marker>
          <c:xVal>
            <c:numRef>
              <c:f>Ecuaciones!$P$14:$P$112</c:f>
              <c:numCache>
                <c:formatCode>0.00</c:formatCode>
                <c:ptCount val="99"/>
                <c:pt idx="0">
                  <c:v>1.4</c:v>
                </c:pt>
                <c:pt idx="1">
                  <c:v>1.44</c:v>
                </c:pt>
                <c:pt idx="2">
                  <c:v>1.5</c:v>
                </c:pt>
                <c:pt idx="3">
                  <c:v>1.53</c:v>
                </c:pt>
                <c:pt idx="4">
                  <c:v>1.57</c:v>
                </c:pt>
                <c:pt idx="5">
                  <c:v>1.66</c:v>
                </c:pt>
                <c:pt idx="6">
                  <c:v>1.68</c:v>
                </c:pt>
                <c:pt idx="7">
                  <c:v>1.91</c:v>
                </c:pt>
                <c:pt idx="8">
                  <c:v>1.93</c:v>
                </c:pt>
                <c:pt idx="9">
                  <c:v>1.99</c:v>
                </c:pt>
                <c:pt idx="10">
                  <c:v>2.06</c:v>
                </c:pt>
                <c:pt idx="11">
                  <c:v>2.06</c:v>
                </c:pt>
                <c:pt idx="12">
                  <c:v>2.09</c:v>
                </c:pt>
                <c:pt idx="13">
                  <c:v>2.1</c:v>
                </c:pt>
                <c:pt idx="14">
                  <c:v>2.14</c:v>
                </c:pt>
                <c:pt idx="15">
                  <c:v>2.19</c:v>
                </c:pt>
                <c:pt idx="16">
                  <c:v>2.2400000000000002</c:v>
                </c:pt>
                <c:pt idx="17">
                  <c:v>2.2400000000000002</c:v>
                </c:pt>
                <c:pt idx="18">
                  <c:v>2.3199999999999998</c:v>
                </c:pt>
                <c:pt idx="19">
                  <c:v>2.34</c:v>
                </c:pt>
                <c:pt idx="20">
                  <c:v>2.36</c:v>
                </c:pt>
                <c:pt idx="21">
                  <c:v>2.4</c:v>
                </c:pt>
                <c:pt idx="22">
                  <c:v>2.41</c:v>
                </c:pt>
                <c:pt idx="23">
                  <c:v>2.4900000000000002</c:v>
                </c:pt>
                <c:pt idx="24">
                  <c:v>2.4900000000000002</c:v>
                </c:pt>
                <c:pt idx="25">
                  <c:v>2.84</c:v>
                </c:pt>
                <c:pt idx="26">
                  <c:v>3.08</c:v>
                </c:pt>
                <c:pt idx="27">
                  <c:v>3.12</c:v>
                </c:pt>
                <c:pt idx="28">
                  <c:v>3.15</c:v>
                </c:pt>
                <c:pt idx="29">
                  <c:v>3.16</c:v>
                </c:pt>
                <c:pt idx="30">
                  <c:v>3.22</c:v>
                </c:pt>
                <c:pt idx="31">
                  <c:v>3.23</c:v>
                </c:pt>
                <c:pt idx="32">
                  <c:v>3.23</c:v>
                </c:pt>
                <c:pt idx="33">
                  <c:v>3.24</c:v>
                </c:pt>
                <c:pt idx="34">
                  <c:v>3.24</c:v>
                </c:pt>
                <c:pt idx="35">
                  <c:v>3.25</c:v>
                </c:pt>
                <c:pt idx="36">
                  <c:v>3.26</c:v>
                </c:pt>
                <c:pt idx="37">
                  <c:v>3.31</c:v>
                </c:pt>
                <c:pt idx="38">
                  <c:v>3.36</c:v>
                </c:pt>
                <c:pt idx="39">
                  <c:v>3.41</c:v>
                </c:pt>
                <c:pt idx="40">
                  <c:v>3.44</c:v>
                </c:pt>
                <c:pt idx="41">
                  <c:v>3.46</c:v>
                </c:pt>
                <c:pt idx="42">
                  <c:v>3.49</c:v>
                </c:pt>
                <c:pt idx="43">
                  <c:v>3.5</c:v>
                </c:pt>
                <c:pt idx="44">
                  <c:v>3.5</c:v>
                </c:pt>
                <c:pt idx="45">
                  <c:v>3.51</c:v>
                </c:pt>
                <c:pt idx="46">
                  <c:v>3.52</c:v>
                </c:pt>
                <c:pt idx="47">
                  <c:v>3.53</c:v>
                </c:pt>
                <c:pt idx="48">
                  <c:v>3.6</c:v>
                </c:pt>
                <c:pt idx="49">
                  <c:v>3.61</c:v>
                </c:pt>
                <c:pt idx="50">
                  <c:v>3.68</c:v>
                </c:pt>
                <c:pt idx="51">
                  <c:v>3.68</c:v>
                </c:pt>
                <c:pt idx="52">
                  <c:v>3.69</c:v>
                </c:pt>
                <c:pt idx="53">
                  <c:v>3.7</c:v>
                </c:pt>
                <c:pt idx="54">
                  <c:v>3.7</c:v>
                </c:pt>
                <c:pt idx="55">
                  <c:v>3.7</c:v>
                </c:pt>
                <c:pt idx="56">
                  <c:v>3.71</c:v>
                </c:pt>
                <c:pt idx="57">
                  <c:v>3.77</c:v>
                </c:pt>
                <c:pt idx="58">
                  <c:v>3.77</c:v>
                </c:pt>
                <c:pt idx="59">
                  <c:v>3.8</c:v>
                </c:pt>
                <c:pt idx="60">
                  <c:v>3.88</c:v>
                </c:pt>
                <c:pt idx="61">
                  <c:v>3.92</c:v>
                </c:pt>
                <c:pt idx="62">
                  <c:v>3.96</c:v>
                </c:pt>
                <c:pt idx="63">
                  <c:v>3.99</c:v>
                </c:pt>
                <c:pt idx="64">
                  <c:v>4</c:v>
                </c:pt>
                <c:pt idx="65">
                  <c:v>4.01</c:v>
                </c:pt>
                <c:pt idx="66">
                  <c:v>4.0599999999999996</c:v>
                </c:pt>
                <c:pt idx="67">
                  <c:v>4.09</c:v>
                </c:pt>
                <c:pt idx="68">
                  <c:v>4.0999999999999996</c:v>
                </c:pt>
                <c:pt idx="69">
                  <c:v>4.1100000000000003</c:v>
                </c:pt>
                <c:pt idx="70">
                  <c:v>4.1399999999999997</c:v>
                </c:pt>
                <c:pt idx="71">
                  <c:v>4.2</c:v>
                </c:pt>
                <c:pt idx="72">
                  <c:v>4.34</c:v>
                </c:pt>
                <c:pt idx="73">
                  <c:v>4.3499999999999996</c:v>
                </c:pt>
                <c:pt idx="74">
                  <c:v>4.3600000000000003</c:v>
                </c:pt>
                <c:pt idx="75">
                  <c:v>4.3600000000000003</c:v>
                </c:pt>
                <c:pt idx="76">
                  <c:v>4.45</c:v>
                </c:pt>
                <c:pt idx="77">
                  <c:v>4.5</c:v>
                </c:pt>
                <c:pt idx="78">
                  <c:v>4.51</c:v>
                </c:pt>
                <c:pt idx="79">
                  <c:v>4.62</c:v>
                </c:pt>
                <c:pt idx="80">
                  <c:v>4.6900000000000004</c:v>
                </c:pt>
                <c:pt idx="81">
                  <c:v>4.71</c:v>
                </c:pt>
                <c:pt idx="82">
                  <c:v>4.75</c:v>
                </c:pt>
                <c:pt idx="83">
                  <c:v>4.75</c:v>
                </c:pt>
                <c:pt idx="84">
                  <c:v>4.7699999999999996</c:v>
                </c:pt>
                <c:pt idx="85">
                  <c:v>4.79</c:v>
                </c:pt>
                <c:pt idx="86">
                  <c:v>4.8</c:v>
                </c:pt>
                <c:pt idx="87">
                  <c:v>4.8499999999999996</c:v>
                </c:pt>
                <c:pt idx="88">
                  <c:v>4.8600000000000003</c:v>
                </c:pt>
                <c:pt idx="89">
                  <c:v>4.87</c:v>
                </c:pt>
                <c:pt idx="90">
                  <c:v>4.9000000000000004</c:v>
                </c:pt>
                <c:pt idx="91">
                  <c:v>4.91</c:v>
                </c:pt>
                <c:pt idx="92">
                  <c:v>4.95</c:v>
                </c:pt>
                <c:pt idx="93">
                  <c:v>5</c:v>
                </c:pt>
                <c:pt idx="94">
                  <c:v>5.0199999999999996</c:v>
                </c:pt>
                <c:pt idx="95">
                  <c:v>5.0599999999999996</c:v>
                </c:pt>
                <c:pt idx="96">
                  <c:v>5.0599999999999996</c:v>
                </c:pt>
                <c:pt idx="97">
                  <c:v>5.16</c:v>
                </c:pt>
                <c:pt idx="98">
                  <c:v>5.41</c:v>
                </c:pt>
              </c:numCache>
            </c:numRef>
          </c:xVal>
          <c:yVal>
            <c:numRef>
              <c:f>Ecuaciones!$Q$14:$Q$112</c:f>
              <c:numCache>
                <c:formatCode>0.00</c:formatCode>
                <c:ptCount val="99"/>
                <c:pt idx="0">
                  <c:v>189.3</c:v>
                </c:pt>
                <c:pt idx="1">
                  <c:v>192.8</c:v>
                </c:pt>
                <c:pt idx="2">
                  <c:v>198.1</c:v>
                </c:pt>
                <c:pt idx="3">
                  <c:v>198.6</c:v>
                </c:pt>
                <c:pt idx="4">
                  <c:v>200</c:v>
                </c:pt>
                <c:pt idx="5">
                  <c:v>206.6</c:v>
                </c:pt>
                <c:pt idx="6">
                  <c:v>208.3</c:v>
                </c:pt>
                <c:pt idx="7">
                  <c:v>210.7</c:v>
                </c:pt>
                <c:pt idx="8">
                  <c:v>211.8</c:v>
                </c:pt>
                <c:pt idx="9">
                  <c:v>212.2</c:v>
                </c:pt>
                <c:pt idx="10">
                  <c:v>212.8</c:v>
                </c:pt>
                <c:pt idx="11">
                  <c:v>213.2</c:v>
                </c:pt>
                <c:pt idx="12">
                  <c:v>214.5</c:v>
                </c:pt>
                <c:pt idx="13">
                  <c:v>215.3</c:v>
                </c:pt>
                <c:pt idx="14">
                  <c:v>215.8</c:v>
                </c:pt>
                <c:pt idx="15">
                  <c:v>215.8</c:v>
                </c:pt>
                <c:pt idx="16">
                  <c:v>217.4</c:v>
                </c:pt>
                <c:pt idx="17">
                  <c:v>218.8</c:v>
                </c:pt>
                <c:pt idx="18">
                  <c:v>219.4</c:v>
                </c:pt>
                <c:pt idx="19">
                  <c:v>220.8</c:v>
                </c:pt>
                <c:pt idx="20">
                  <c:v>222.5</c:v>
                </c:pt>
                <c:pt idx="21">
                  <c:v>223.1</c:v>
                </c:pt>
                <c:pt idx="22">
                  <c:v>223.7</c:v>
                </c:pt>
                <c:pt idx="23">
                  <c:v>226.8</c:v>
                </c:pt>
                <c:pt idx="24">
                  <c:v>227.2</c:v>
                </c:pt>
                <c:pt idx="25">
                  <c:v>227.3</c:v>
                </c:pt>
                <c:pt idx="26">
                  <c:v>231.2</c:v>
                </c:pt>
                <c:pt idx="27">
                  <c:v>237.2</c:v>
                </c:pt>
                <c:pt idx="28">
                  <c:v>237.3</c:v>
                </c:pt>
                <c:pt idx="29">
                  <c:v>237.8</c:v>
                </c:pt>
                <c:pt idx="30">
                  <c:v>239.1</c:v>
                </c:pt>
                <c:pt idx="31">
                  <c:v>239.6</c:v>
                </c:pt>
                <c:pt idx="32">
                  <c:v>240.8</c:v>
                </c:pt>
                <c:pt idx="33">
                  <c:v>243</c:v>
                </c:pt>
                <c:pt idx="34">
                  <c:v>245</c:v>
                </c:pt>
                <c:pt idx="35">
                  <c:v>246.5</c:v>
                </c:pt>
                <c:pt idx="36">
                  <c:v>247.1</c:v>
                </c:pt>
                <c:pt idx="37">
                  <c:v>248.7</c:v>
                </c:pt>
                <c:pt idx="38">
                  <c:v>249.5</c:v>
                </c:pt>
                <c:pt idx="39">
                  <c:v>251.2</c:v>
                </c:pt>
                <c:pt idx="40">
                  <c:v>251.5</c:v>
                </c:pt>
                <c:pt idx="41">
                  <c:v>251.7</c:v>
                </c:pt>
                <c:pt idx="42">
                  <c:v>252.8</c:v>
                </c:pt>
                <c:pt idx="43">
                  <c:v>252.9</c:v>
                </c:pt>
                <c:pt idx="44">
                  <c:v>255.1</c:v>
                </c:pt>
                <c:pt idx="45">
                  <c:v>255.2</c:v>
                </c:pt>
                <c:pt idx="46">
                  <c:v>256</c:v>
                </c:pt>
                <c:pt idx="47">
                  <c:v>258</c:v>
                </c:pt>
                <c:pt idx="48">
                  <c:v>258.3</c:v>
                </c:pt>
                <c:pt idx="49">
                  <c:v>258.5</c:v>
                </c:pt>
                <c:pt idx="50">
                  <c:v>258.60000000000002</c:v>
                </c:pt>
                <c:pt idx="51">
                  <c:v>259.10000000000002</c:v>
                </c:pt>
                <c:pt idx="52">
                  <c:v>260.60000000000002</c:v>
                </c:pt>
                <c:pt idx="53">
                  <c:v>260.89999999999998</c:v>
                </c:pt>
                <c:pt idx="54">
                  <c:v>261.3</c:v>
                </c:pt>
                <c:pt idx="55">
                  <c:v>262</c:v>
                </c:pt>
                <c:pt idx="56">
                  <c:v>262.10000000000002</c:v>
                </c:pt>
                <c:pt idx="57">
                  <c:v>262.5</c:v>
                </c:pt>
                <c:pt idx="58">
                  <c:v>263.39999999999998</c:v>
                </c:pt>
                <c:pt idx="59">
                  <c:v>264.10000000000002</c:v>
                </c:pt>
                <c:pt idx="60">
                  <c:v>268.5</c:v>
                </c:pt>
                <c:pt idx="61">
                  <c:v>269.3</c:v>
                </c:pt>
                <c:pt idx="62">
                  <c:v>269.5</c:v>
                </c:pt>
                <c:pt idx="63">
                  <c:v>270.89999999999998</c:v>
                </c:pt>
                <c:pt idx="64">
                  <c:v>270.89999999999998</c:v>
                </c:pt>
                <c:pt idx="65">
                  <c:v>271.89999999999998</c:v>
                </c:pt>
                <c:pt idx="66">
                  <c:v>272.60000000000002</c:v>
                </c:pt>
                <c:pt idx="67">
                  <c:v>273.8</c:v>
                </c:pt>
                <c:pt idx="68">
                  <c:v>275.3</c:v>
                </c:pt>
                <c:pt idx="69">
                  <c:v>275.89999999999998</c:v>
                </c:pt>
                <c:pt idx="70">
                  <c:v>278.5</c:v>
                </c:pt>
                <c:pt idx="71">
                  <c:v>278.60000000000002</c:v>
                </c:pt>
                <c:pt idx="72">
                  <c:v>283.5</c:v>
                </c:pt>
                <c:pt idx="73">
                  <c:v>285</c:v>
                </c:pt>
                <c:pt idx="74">
                  <c:v>287.3</c:v>
                </c:pt>
                <c:pt idx="75">
                  <c:v>287.39999999999998</c:v>
                </c:pt>
                <c:pt idx="76">
                  <c:v>292.89999999999998</c:v>
                </c:pt>
                <c:pt idx="77">
                  <c:v>293.10000000000002</c:v>
                </c:pt>
                <c:pt idx="78">
                  <c:v>294.7</c:v>
                </c:pt>
                <c:pt idx="79">
                  <c:v>295.10000000000002</c:v>
                </c:pt>
                <c:pt idx="80">
                  <c:v>305.89999999999998</c:v>
                </c:pt>
                <c:pt idx="81">
                  <c:v>306.2</c:v>
                </c:pt>
                <c:pt idx="82">
                  <c:v>306.39999999999998</c:v>
                </c:pt>
                <c:pt idx="83">
                  <c:v>306.8</c:v>
                </c:pt>
                <c:pt idx="84">
                  <c:v>306.89999999999998</c:v>
                </c:pt>
                <c:pt idx="85">
                  <c:v>308.89999999999998</c:v>
                </c:pt>
                <c:pt idx="86">
                  <c:v>310.10000000000002</c:v>
                </c:pt>
                <c:pt idx="87">
                  <c:v>311</c:v>
                </c:pt>
                <c:pt idx="88">
                  <c:v>312</c:v>
                </c:pt>
                <c:pt idx="89">
                  <c:v>312.10000000000002</c:v>
                </c:pt>
                <c:pt idx="90">
                  <c:v>314.10000000000002</c:v>
                </c:pt>
                <c:pt idx="91">
                  <c:v>316.10000000000002</c:v>
                </c:pt>
                <c:pt idx="92">
                  <c:v>317.7</c:v>
                </c:pt>
                <c:pt idx="93">
                  <c:v>318.2</c:v>
                </c:pt>
                <c:pt idx="94">
                  <c:v>319.60000000000002</c:v>
                </c:pt>
                <c:pt idx="95">
                  <c:v>320.2</c:v>
                </c:pt>
                <c:pt idx="96">
                  <c:v>320.7</c:v>
                </c:pt>
                <c:pt idx="97">
                  <c:v>323.5</c:v>
                </c:pt>
                <c:pt idx="98">
                  <c:v>329.5</c:v>
                </c:pt>
              </c:numCache>
            </c:numRef>
          </c:yVal>
          <c:smooth val="1"/>
        </c:ser>
        <c:dLbls>
          <c:showLegendKey val="0"/>
          <c:showVal val="0"/>
          <c:showCatName val="0"/>
          <c:showSerName val="0"/>
          <c:showPercent val="0"/>
          <c:showBubbleSize val="0"/>
        </c:dLbls>
        <c:axId val="250881896"/>
        <c:axId val="250881504"/>
      </c:scatterChart>
      <c:valAx>
        <c:axId val="250881896"/>
        <c:scaling>
          <c:orientation val="minMax"/>
          <c:max val="5.5"/>
          <c:min val="1"/>
        </c:scaling>
        <c:delete val="0"/>
        <c:axPos val="b"/>
        <c:title>
          <c:tx>
            <c:rich>
              <a:bodyPr/>
              <a:lstStyle/>
              <a:p>
                <a:pPr>
                  <a:defRPr/>
                </a:pPr>
                <a:r>
                  <a:rPr lang="es-EC"/>
                  <a:t>(A)</a:t>
                </a:r>
              </a:p>
            </c:rich>
          </c:tx>
          <c:overlay val="0"/>
        </c:title>
        <c:numFmt formatCode="0.00" sourceLinked="1"/>
        <c:majorTickMark val="none"/>
        <c:minorTickMark val="none"/>
        <c:tickLblPos val="nextTo"/>
        <c:crossAx val="250881504"/>
        <c:crosses val="autoZero"/>
        <c:crossBetween val="midCat"/>
      </c:valAx>
      <c:valAx>
        <c:axId val="250881504"/>
        <c:scaling>
          <c:orientation val="minMax"/>
          <c:max val="350"/>
          <c:min val="150"/>
        </c:scaling>
        <c:delete val="0"/>
        <c:axPos val="l"/>
        <c:majorGridlines/>
        <c:title>
          <c:tx>
            <c:rich>
              <a:bodyPr/>
              <a:lstStyle/>
              <a:p>
                <a:pPr>
                  <a:defRPr/>
                </a:pPr>
                <a:r>
                  <a:rPr lang="es-EC"/>
                  <a:t>(V)</a:t>
                </a:r>
              </a:p>
            </c:rich>
          </c:tx>
          <c:overlay val="0"/>
        </c:title>
        <c:numFmt formatCode="0.00" sourceLinked="1"/>
        <c:majorTickMark val="none"/>
        <c:minorTickMark val="none"/>
        <c:tickLblPos val="nextTo"/>
        <c:crossAx val="250881896"/>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Voltaje</a:t>
            </a:r>
            <a:r>
              <a:rPr lang="en-US" baseline="0"/>
              <a:t> </a:t>
            </a:r>
            <a:r>
              <a:rPr lang="en-US"/>
              <a:t>vs Temperatura</a:t>
            </a:r>
          </a:p>
        </c:rich>
      </c:tx>
      <c:layout>
        <c:manualLayout>
          <c:xMode val="edge"/>
          <c:yMode val="edge"/>
          <c:x val="0.25926239156747433"/>
          <c:y val="2.9843322556577966E-2"/>
        </c:manualLayout>
      </c:layout>
      <c:overlay val="0"/>
    </c:title>
    <c:autoTitleDeleted val="0"/>
    <c:plotArea>
      <c:layout/>
      <c:scatterChart>
        <c:scatterStyle val="smoothMarker"/>
        <c:varyColors val="0"/>
        <c:ser>
          <c:idx val="0"/>
          <c:order val="0"/>
          <c:tx>
            <c:strRef>
              <c:f>'Sheet 1'!$C$43</c:f>
              <c:strCache>
                <c:ptCount val="1"/>
                <c:pt idx="0">
                  <c:v>Temperatura (°C)</c:v>
                </c:pt>
              </c:strCache>
            </c:strRef>
          </c:tx>
          <c:xVal>
            <c:numRef>
              <c:f>'Sheet 1'!$B$44:$B$141</c:f>
              <c:numCache>
                <c:formatCode>General</c:formatCode>
                <c:ptCount val="98"/>
                <c:pt idx="0">
                  <c:v>0.3</c:v>
                </c:pt>
                <c:pt idx="1">
                  <c:v>0.4</c:v>
                </c:pt>
                <c:pt idx="2">
                  <c:v>0.5</c:v>
                </c:pt>
                <c:pt idx="3">
                  <c:v>0.6</c:v>
                </c:pt>
                <c:pt idx="4">
                  <c:v>0.7</c:v>
                </c:pt>
                <c:pt idx="5">
                  <c:v>0.8</c:v>
                </c:pt>
                <c:pt idx="6">
                  <c:v>0.9</c:v>
                </c:pt>
                <c:pt idx="7">
                  <c:v>1</c:v>
                </c:pt>
                <c:pt idx="8">
                  <c:v>1.1000000000000001</c:v>
                </c:pt>
                <c:pt idx="9">
                  <c:v>1.2</c:v>
                </c:pt>
                <c:pt idx="10">
                  <c:v>1.3</c:v>
                </c:pt>
                <c:pt idx="11">
                  <c:v>1.4</c:v>
                </c:pt>
                <c:pt idx="12">
                  <c:v>1.5</c:v>
                </c:pt>
                <c:pt idx="13">
                  <c:v>1.6</c:v>
                </c:pt>
                <c:pt idx="14">
                  <c:v>1.7</c:v>
                </c:pt>
                <c:pt idx="15">
                  <c:v>1.8</c:v>
                </c:pt>
                <c:pt idx="16">
                  <c:v>1.9</c:v>
                </c:pt>
                <c:pt idx="17">
                  <c:v>2</c:v>
                </c:pt>
                <c:pt idx="18">
                  <c:v>2.1</c:v>
                </c:pt>
                <c:pt idx="19">
                  <c:v>2.2000000000000002</c:v>
                </c:pt>
                <c:pt idx="20">
                  <c:v>2.2999999999999998</c:v>
                </c:pt>
                <c:pt idx="21">
                  <c:v>2.4</c:v>
                </c:pt>
                <c:pt idx="22">
                  <c:v>2.5</c:v>
                </c:pt>
                <c:pt idx="23">
                  <c:v>2.6</c:v>
                </c:pt>
                <c:pt idx="24">
                  <c:v>2.7</c:v>
                </c:pt>
                <c:pt idx="25">
                  <c:v>2.8</c:v>
                </c:pt>
                <c:pt idx="26">
                  <c:v>2.9</c:v>
                </c:pt>
                <c:pt idx="27">
                  <c:v>3</c:v>
                </c:pt>
                <c:pt idx="28">
                  <c:v>3.1</c:v>
                </c:pt>
                <c:pt idx="29">
                  <c:v>3.2</c:v>
                </c:pt>
                <c:pt idx="30">
                  <c:v>3.3</c:v>
                </c:pt>
                <c:pt idx="31">
                  <c:v>3.4</c:v>
                </c:pt>
                <c:pt idx="32">
                  <c:v>3.5</c:v>
                </c:pt>
                <c:pt idx="33">
                  <c:v>3.6</c:v>
                </c:pt>
                <c:pt idx="34">
                  <c:v>3.7</c:v>
                </c:pt>
                <c:pt idx="35">
                  <c:v>3.8</c:v>
                </c:pt>
                <c:pt idx="36">
                  <c:v>3.9</c:v>
                </c:pt>
                <c:pt idx="37">
                  <c:v>4</c:v>
                </c:pt>
                <c:pt idx="38">
                  <c:v>4.0999999999999996</c:v>
                </c:pt>
                <c:pt idx="39">
                  <c:v>4.2</c:v>
                </c:pt>
                <c:pt idx="40">
                  <c:v>4.3</c:v>
                </c:pt>
                <c:pt idx="41">
                  <c:v>4.4000000000000004</c:v>
                </c:pt>
                <c:pt idx="42">
                  <c:v>4.5</c:v>
                </c:pt>
                <c:pt idx="43">
                  <c:v>4.5999999999999996</c:v>
                </c:pt>
                <c:pt idx="44">
                  <c:v>4.7</c:v>
                </c:pt>
                <c:pt idx="45">
                  <c:v>4.8</c:v>
                </c:pt>
                <c:pt idx="46">
                  <c:v>4.9000000000000004</c:v>
                </c:pt>
                <c:pt idx="47">
                  <c:v>5</c:v>
                </c:pt>
                <c:pt idx="48">
                  <c:v>5.0999999999999996</c:v>
                </c:pt>
                <c:pt idx="49">
                  <c:v>5.2</c:v>
                </c:pt>
                <c:pt idx="50">
                  <c:v>5.2999999999999901</c:v>
                </c:pt>
                <c:pt idx="51">
                  <c:v>5.3999999999999897</c:v>
                </c:pt>
                <c:pt idx="52">
                  <c:v>5.5</c:v>
                </c:pt>
                <c:pt idx="53">
                  <c:v>5.5999999999999899</c:v>
                </c:pt>
                <c:pt idx="54">
                  <c:v>5.6999999999999904</c:v>
                </c:pt>
                <c:pt idx="55">
                  <c:v>5.7999999999999901</c:v>
                </c:pt>
                <c:pt idx="56">
                  <c:v>5.8999999999999897</c:v>
                </c:pt>
                <c:pt idx="57">
                  <c:v>5.9999999999999902</c:v>
                </c:pt>
                <c:pt idx="58">
                  <c:v>6.0999999999999899</c:v>
                </c:pt>
                <c:pt idx="59">
                  <c:v>6.1999999999999904</c:v>
                </c:pt>
                <c:pt idx="60">
                  <c:v>6.2999999999999901</c:v>
                </c:pt>
                <c:pt idx="61">
                  <c:v>6.3999999999999897</c:v>
                </c:pt>
                <c:pt idx="62">
                  <c:v>6.4999999999999902</c:v>
                </c:pt>
                <c:pt idx="63">
                  <c:v>6.5999999999999899</c:v>
                </c:pt>
                <c:pt idx="64">
                  <c:v>6.6999999999999904</c:v>
                </c:pt>
                <c:pt idx="65">
                  <c:v>6.7999999999999901</c:v>
                </c:pt>
                <c:pt idx="66">
                  <c:v>6.8999999999999897</c:v>
                </c:pt>
                <c:pt idx="67">
                  <c:v>6.9999999999999902</c:v>
                </c:pt>
                <c:pt idx="68">
                  <c:v>7.0999999999999899</c:v>
                </c:pt>
                <c:pt idx="69">
                  <c:v>7.1999999999999904</c:v>
                </c:pt>
                <c:pt idx="70">
                  <c:v>7.2999999999999901</c:v>
                </c:pt>
                <c:pt idx="71">
                  <c:v>7.3999999999999897</c:v>
                </c:pt>
                <c:pt idx="72">
                  <c:v>7.4999999999999902</c:v>
                </c:pt>
                <c:pt idx="73">
                  <c:v>7.5999999999999899</c:v>
                </c:pt>
                <c:pt idx="74">
                  <c:v>7.6999999999999904</c:v>
                </c:pt>
                <c:pt idx="75">
                  <c:v>7.7999999999999901</c:v>
                </c:pt>
                <c:pt idx="76">
                  <c:v>7.8999999999999897</c:v>
                </c:pt>
                <c:pt idx="77">
                  <c:v>7.9999999999999902</c:v>
                </c:pt>
                <c:pt idx="78">
                  <c:v>8.0999999999999908</c:v>
                </c:pt>
                <c:pt idx="79">
                  <c:v>8.1999999999999904</c:v>
                </c:pt>
                <c:pt idx="80">
                  <c:v>8.2999999999999901</c:v>
                </c:pt>
                <c:pt idx="81">
                  <c:v>8.3999999999999897</c:v>
                </c:pt>
                <c:pt idx="82">
                  <c:v>8.4999999999999893</c:v>
                </c:pt>
                <c:pt idx="83">
                  <c:v>8.6</c:v>
                </c:pt>
                <c:pt idx="84">
                  <c:v>8.6999999999999993</c:v>
                </c:pt>
                <c:pt idx="85">
                  <c:v>8.8000000000000007</c:v>
                </c:pt>
                <c:pt idx="86">
                  <c:v>8.9</c:v>
                </c:pt>
                <c:pt idx="87">
                  <c:v>9</c:v>
                </c:pt>
                <c:pt idx="88">
                  <c:v>9.1</c:v>
                </c:pt>
                <c:pt idx="89">
                  <c:v>9.1999999999999993</c:v>
                </c:pt>
                <c:pt idx="90">
                  <c:v>9.3000000000000007</c:v>
                </c:pt>
                <c:pt idx="91">
                  <c:v>9.4</c:v>
                </c:pt>
                <c:pt idx="92">
                  <c:v>9.5</c:v>
                </c:pt>
                <c:pt idx="93">
                  <c:v>9.6</c:v>
                </c:pt>
                <c:pt idx="94">
                  <c:v>9.6999999999999993</c:v>
                </c:pt>
                <c:pt idx="95">
                  <c:v>9.8000000000000007</c:v>
                </c:pt>
                <c:pt idx="96">
                  <c:v>9.9</c:v>
                </c:pt>
                <c:pt idx="97">
                  <c:v>10</c:v>
                </c:pt>
              </c:numCache>
            </c:numRef>
          </c:xVal>
          <c:yVal>
            <c:numRef>
              <c:f>'Sheet 1'!$C$44:$C$141</c:f>
              <c:numCache>
                <c:formatCode>General</c:formatCode>
                <c:ptCount val="98"/>
                <c:pt idx="0">
                  <c:v>27.3</c:v>
                </c:pt>
                <c:pt idx="1">
                  <c:v>37.299999999999997</c:v>
                </c:pt>
                <c:pt idx="2">
                  <c:v>47.3</c:v>
                </c:pt>
                <c:pt idx="3">
                  <c:v>57.3</c:v>
                </c:pt>
                <c:pt idx="4">
                  <c:v>67.3</c:v>
                </c:pt>
                <c:pt idx="5">
                  <c:v>77.3</c:v>
                </c:pt>
                <c:pt idx="6">
                  <c:v>87.3</c:v>
                </c:pt>
                <c:pt idx="7">
                  <c:v>97.3</c:v>
                </c:pt>
                <c:pt idx="8">
                  <c:v>107.30000000000001</c:v>
                </c:pt>
                <c:pt idx="9">
                  <c:v>117.3</c:v>
                </c:pt>
                <c:pt idx="10">
                  <c:v>127.3</c:v>
                </c:pt>
                <c:pt idx="11">
                  <c:v>137.30000000000001</c:v>
                </c:pt>
                <c:pt idx="12">
                  <c:v>147.30000000000001</c:v>
                </c:pt>
                <c:pt idx="13">
                  <c:v>157.30000000000001</c:v>
                </c:pt>
                <c:pt idx="14">
                  <c:v>167.3</c:v>
                </c:pt>
                <c:pt idx="15">
                  <c:v>177.3</c:v>
                </c:pt>
                <c:pt idx="16">
                  <c:v>187.3</c:v>
                </c:pt>
                <c:pt idx="17">
                  <c:v>197.3</c:v>
                </c:pt>
                <c:pt idx="18">
                  <c:v>207.3</c:v>
                </c:pt>
                <c:pt idx="19">
                  <c:v>217.30000000000004</c:v>
                </c:pt>
                <c:pt idx="20">
                  <c:v>227.29999999999998</c:v>
                </c:pt>
                <c:pt idx="21">
                  <c:v>237.3</c:v>
                </c:pt>
                <c:pt idx="22">
                  <c:v>247.3</c:v>
                </c:pt>
                <c:pt idx="23">
                  <c:v>257.3</c:v>
                </c:pt>
                <c:pt idx="24">
                  <c:v>267.3</c:v>
                </c:pt>
                <c:pt idx="25">
                  <c:v>277.3</c:v>
                </c:pt>
                <c:pt idx="26">
                  <c:v>287.3</c:v>
                </c:pt>
                <c:pt idx="27">
                  <c:v>297.3</c:v>
                </c:pt>
                <c:pt idx="28">
                  <c:v>307.3</c:v>
                </c:pt>
                <c:pt idx="29">
                  <c:v>317.3</c:v>
                </c:pt>
                <c:pt idx="30">
                  <c:v>327.3</c:v>
                </c:pt>
                <c:pt idx="31">
                  <c:v>337.3</c:v>
                </c:pt>
                <c:pt idx="32">
                  <c:v>347.3</c:v>
                </c:pt>
                <c:pt idx="33">
                  <c:v>357.3</c:v>
                </c:pt>
                <c:pt idx="34">
                  <c:v>367.3</c:v>
                </c:pt>
                <c:pt idx="35">
                  <c:v>377.3</c:v>
                </c:pt>
                <c:pt idx="36">
                  <c:v>387.3</c:v>
                </c:pt>
                <c:pt idx="37">
                  <c:v>397.3</c:v>
                </c:pt>
                <c:pt idx="38">
                  <c:v>407.29999999999995</c:v>
                </c:pt>
                <c:pt idx="39">
                  <c:v>417.3</c:v>
                </c:pt>
                <c:pt idx="40">
                  <c:v>427.3</c:v>
                </c:pt>
                <c:pt idx="41">
                  <c:v>437.30000000000007</c:v>
                </c:pt>
                <c:pt idx="42">
                  <c:v>447.3</c:v>
                </c:pt>
                <c:pt idx="43">
                  <c:v>457.29999999999995</c:v>
                </c:pt>
                <c:pt idx="44">
                  <c:v>467.3</c:v>
                </c:pt>
                <c:pt idx="45">
                  <c:v>477.3</c:v>
                </c:pt>
                <c:pt idx="46">
                  <c:v>487.30000000000007</c:v>
                </c:pt>
                <c:pt idx="47">
                  <c:v>497.3</c:v>
                </c:pt>
                <c:pt idx="48">
                  <c:v>507.29999999999995</c:v>
                </c:pt>
                <c:pt idx="49">
                  <c:v>517.29999999999995</c:v>
                </c:pt>
                <c:pt idx="50">
                  <c:v>527.29999999999893</c:v>
                </c:pt>
                <c:pt idx="51">
                  <c:v>537.29999999999893</c:v>
                </c:pt>
                <c:pt idx="52">
                  <c:v>547.29999999999995</c:v>
                </c:pt>
                <c:pt idx="53">
                  <c:v>557.29999999999893</c:v>
                </c:pt>
                <c:pt idx="54">
                  <c:v>567.29999999999905</c:v>
                </c:pt>
                <c:pt idx="55">
                  <c:v>577.29999999999893</c:v>
                </c:pt>
                <c:pt idx="56">
                  <c:v>587.29999999999893</c:v>
                </c:pt>
                <c:pt idx="57">
                  <c:v>597.29999999999893</c:v>
                </c:pt>
                <c:pt idx="58">
                  <c:v>607.29999999999893</c:v>
                </c:pt>
                <c:pt idx="59">
                  <c:v>617.29999999999905</c:v>
                </c:pt>
                <c:pt idx="60">
                  <c:v>627.29999999999893</c:v>
                </c:pt>
                <c:pt idx="61">
                  <c:v>637.29999999999893</c:v>
                </c:pt>
                <c:pt idx="62">
                  <c:v>647.29999999999893</c:v>
                </c:pt>
                <c:pt idx="63">
                  <c:v>657.29999999999893</c:v>
                </c:pt>
                <c:pt idx="64">
                  <c:v>667.29999999999905</c:v>
                </c:pt>
                <c:pt idx="65">
                  <c:v>677.29999999999893</c:v>
                </c:pt>
                <c:pt idx="66">
                  <c:v>687.29999999999893</c:v>
                </c:pt>
                <c:pt idx="67">
                  <c:v>697.29999999999893</c:v>
                </c:pt>
                <c:pt idx="68">
                  <c:v>707.29999999999893</c:v>
                </c:pt>
                <c:pt idx="69">
                  <c:v>717.29999999999905</c:v>
                </c:pt>
                <c:pt idx="70">
                  <c:v>727.29999999999893</c:v>
                </c:pt>
                <c:pt idx="71">
                  <c:v>737.29999999999893</c:v>
                </c:pt>
                <c:pt idx="72">
                  <c:v>747.29999999999893</c:v>
                </c:pt>
                <c:pt idx="73">
                  <c:v>757.29999999999893</c:v>
                </c:pt>
                <c:pt idx="74">
                  <c:v>767.29999999999905</c:v>
                </c:pt>
                <c:pt idx="75">
                  <c:v>777.29999999999893</c:v>
                </c:pt>
                <c:pt idx="76">
                  <c:v>787.29999999999893</c:v>
                </c:pt>
                <c:pt idx="77">
                  <c:v>797.29999999999893</c:v>
                </c:pt>
                <c:pt idx="78">
                  <c:v>807.29999999999905</c:v>
                </c:pt>
                <c:pt idx="79">
                  <c:v>817.29999999999905</c:v>
                </c:pt>
                <c:pt idx="80">
                  <c:v>827.29999999999893</c:v>
                </c:pt>
                <c:pt idx="81">
                  <c:v>837.29999999999893</c:v>
                </c:pt>
                <c:pt idx="82">
                  <c:v>847.29999999999893</c:v>
                </c:pt>
                <c:pt idx="83">
                  <c:v>857.3</c:v>
                </c:pt>
                <c:pt idx="84">
                  <c:v>867.29999999999984</c:v>
                </c:pt>
                <c:pt idx="85">
                  <c:v>877.30000000000007</c:v>
                </c:pt>
                <c:pt idx="86">
                  <c:v>887.3</c:v>
                </c:pt>
                <c:pt idx="87">
                  <c:v>897.3</c:v>
                </c:pt>
                <c:pt idx="88">
                  <c:v>907.3</c:v>
                </c:pt>
                <c:pt idx="89">
                  <c:v>917.29999999999984</c:v>
                </c:pt>
                <c:pt idx="90">
                  <c:v>927.30000000000007</c:v>
                </c:pt>
                <c:pt idx="91">
                  <c:v>937.3</c:v>
                </c:pt>
                <c:pt idx="92">
                  <c:v>947.3</c:v>
                </c:pt>
                <c:pt idx="93">
                  <c:v>957.3</c:v>
                </c:pt>
                <c:pt idx="94">
                  <c:v>967.29999999999984</c:v>
                </c:pt>
                <c:pt idx="95">
                  <c:v>977.30000000000007</c:v>
                </c:pt>
                <c:pt idx="96">
                  <c:v>987.3</c:v>
                </c:pt>
                <c:pt idx="97">
                  <c:v>997.3</c:v>
                </c:pt>
              </c:numCache>
            </c:numRef>
          </c:yVal>
          <c:smooth val="1"/>
        </c:ser>
        <c:dLbls>
          <c:showLegendKey val="0"/>
          <c:showVal val="0"/>
          <c:showCatName val="0"/>
          <c:showSerName val="0"/>
          <c:showPercent val="0"/>
          <c:showBubbleSize val="0"/>
        </c:dLbls>
        <c:axId val="250880720"/>
        <c:axId val="250883072"/>
      </c:scatterChart>
      <c:valAx>
        <c:axId val="250880720"/>
        <c:scaling>
          <c:orientation val="minMax"/>
        </c:scaling>
        <c:delete val="0"/>
        <c:axPos val="b"/>
        <c:title>
          <c:tx>
            <c:rich>
              <a:bodyPr/>
              <a:lstStyle/>
              <a:p>
                <a:pPr>
                  <a:defRPr/>
                </a:pPr>
                <a:r>
                  <a:rPr lang="en-US" sz="1400" b="1" i="0" baseline="0">
                    <a:effectLst/>
                  </a:rPr>
                  <a:t>(°C)</a:t>
                </a:r>
                <a:endParaRPr lang="es-EC" sz="800">
                  <a:effectLst/>
                </a:endParaRPr>
              </a:p>
            </c:rich>
          </c:tx>
          <c:overlay val="0"/>
        </c:title>
        <c:numFmt formatCode="General" sourceLinked="1"/>
        <c:majorTickMark val="none"/>
        <c:minorTickMark val="none"/>
        <c:tickLblPos val="nextTo"/>
        <c:crossAx val="250883072"/>
        <c:crosses val="autoZero"/>
        <c:crossBetween val="midCat"/>
      </c:valAx>
      <c:valAx>
        <c:axId val="250883072"/>
        <c:scaling>
          <c:orientation val="minMax"/>
        </c:scaling>
        <c:delete val="0"/>
        <c:axPos val="l"/>
        <c:majorGridlines/>
        <c:title>
          <c:tx>
            <c:rich>
              <a:bodyPr/>
              <a:lstStyle/>
              <a:p>
                <a:pPr>
                  <a:defRPr/>
                </a:pPr>
                <a:r>
                  <a:rPr lang="en-US" sz="1000" b="1" i="0" u="none" strike="noStrike" baseline="0">
                    <a:effectLst/>
                  </a:rPr>
                  <a:t>(V)</a:t>
                </a:r>
                <a:endParaRPr lang="es-EC"/>
              </a:p>
            </c:rich>
          </c:tx>
          <c:overlay val="0"/>
        </c:title>
        <c:numFmt formatCode="General" sourceLinked="1"/>
        <c:majorTickMark val="none"/>
        <c:minorTickMark val="none"/>
        <c:tickLblPos val="nextTo"/>
        <c:crossAx val="250880720"/>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Pregunta 1</a:t>
            </a:r>
          </a:p>
        </c:rich>
      </c:tx>
      <c:overlay val="0"/>
      <c:spPr>
        <a:noFill/>
        <a:ln>
          <a:noFill/>
        </a:ln>
        <a:effectLst/>
      </c:spPr>
    </c:title>
    <c:autoTitleDeleted val="0"/>
    <c:plotArea>
      <c:layout/>
      <c:pieChart>
        <c:varyColors val="1"/>
        <c:ser>
          <c:idx val="0"/>
          <c:order val="0"/>
          <c:tx>
            <c:strRef>
              <c:f>Hoja1!$B$1</c:f>
              <c:strCache>
                <c:ptCount val="1"/>
                <c:pt idx="0">
                  <c:v>Ventas</c:v>
                </c:pt>
              </c:strCache>
            </c:strRef>
          </c:tx>
          <c:dPt>
            <c:idx val="0"/>
            <c:bubble3D val="0"/>
            <c:spPr>
              <a:solidFill>
                <a:schemeClr val="accent1">
                  <a:shade val="58000"/>
                </a:schemeClr>
              </a:solidFill>
              <a:ln w="19050">
                <a:solidFill>
                  <a:schemeClr val="lt1"/>
                </a:solidFill>
              </a:ln>
              <a:effectLst/>
            </c:spPr>
          </c:dPt>
          <c:dPt>
            <c:idx val="1"/>
            <c:bubble3D val="0"/>
            <c:spPr>
              <a:solidFill>
                <a:schemeClr val="accent1">
                  <a:shade val="86000"/>
                </a:schemeClr>
              </a:solidFill>
              <a:ln w="19050">
                <a:solidFill>
                  <a:schemeClr val="lt1"/>
                </a:solidFill>
              </a:ln>
              <a:effectLst/>
            </c:spPr>
          </c:dPt>
          <c:dPt>
            <c:idx val="2"/>
            <c:bubble3D val="0"/>
            <c:spPr>
              <a:solidFill>
                <a:schemeClr val="accent1">
                  <a:tint val="86000"/>
                </a:schemeClr>
              </a:solidFill>
              <a:ln w="19050">
                <a:solidFill>
                  <a:schemeClr val="lt1"/>
                </a:solidFill>
              </a:ln>
              <a:effectLst/>
            </c:spPr>
          </c:dPt>
          <c:dPt>
            <c:idx val="3"/>
            <c:bubble3D val="0"/>
            <c:spPr>
              <a:solidFill>
                <a:schemeClr val="accent1">
                  <a:tint val="58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Excelente</c:v>
                </c:pt>
                <c:pt idx="1">
                  <c:v>Bueno</c:v>
                </c:pt>
                <c:pt idx="2">
                  <c:v>Regular</c:v>
                </c:pt>
                <c:pt idx="3">
                  <c:v>Malo</c:v>
                </c:pt>
              </c:strCache>
            </c:strRef>
          </c:cat>
          <c:val>
            <c:numRef>
              <c:f>Hoja1!$B$2:$B$5</c:f>
              <c:numCache>
                <c:formatCode>General</c:formatCode>
                <c:ptCount val="4"/>
                <c:pt idx="0">
                  <c:v>4</c:v>
                </c:pt>
                <c:pt idx="1">
                  <c:v>6</c:v>
                </c:pt>
                <c:pt idx="2">
                  <c:v>0</c:v>
                </c:pt>
                <c:pt idx="3">
                  <c:v>0</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noFill/>
      <a:round/>
    </a:ln>
    <a:effectLst/>
  </c:spPr>
  <c:txPr>
    <a:bodyPr/>
    <a:lstStyle/>
    <a:p>
      <a:pPr>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pieChart>
        <c:varyColors val="1"/>
        <c:ser>
          <c:idx val="0"/>
          <c:order val="0"/>
          <c:tx>
            <c:strRef>
              <c:f>Hoja1!$B$1</c:f>
              <c:strCache>
                <c:ptCount val="1"/>
                <c:pt idx="0">
                  <c:v>Pregunta 5</c:v>
                </c:pt>
              </c:strCache>
            </c:strRef>
          </c:tx>
          <c:dPt>
            <c:idx val="0"/>
            <c:bubble3D val="0"/>
            <c:spPr>
              <a:solidFill>
                <a:schemeClr val="accent1">
                  <a:shade val="58000"/>
                </a:schemeClr>
              </a:solidFill>
              <a:ln w="19050">
                <a:solidFill>
                  <a:schemeClr val="lt1"/>
                </a:solidFill>
              </a:ln>
              <a:effectLst/>
            </c:spPr>
          </c:dPt>
          <c:dPt>
            <c:idx val="1"/>
            <c:bubble3D val="0"/>
            <c:spPr>
              <a:solidFill>
                <a:schemeClr val="accent1">
                  <a:shade val="86000"/>
                </a:schemeClr>
              </a:solidFill>
              <a:ln w="19050">
                <a:solidFill>
                  <a:schemeClr val="lt1"/>
                </a:solidFill>
              </a:ln>
              <a:effectLst/>
            </c:spPr>
          </c:dPt>
          <c:dPt>
            <c:idx val="2"/>
            <c:bubble3D val="0"/>
            <c:spPr>
              <a:solidFill>
                <a:schemeClr val="accent1">
                  <a:tint val="86000"/>
                </a:schemeClr>
              </a:solidFill>
              <a:ln w="19050">
                <a:solidFill>
                  <a:schemeClr val="lt1"/>
                </a:solidFill>
              </a:ln>
              <a:effectLst/>
            </c:spPr>
          </c:dPt>
          <c:dPt>
            <c:idx val="3"/>
            <c:bubble3D val="0"/>
            <c:spPr>
              <a:solidFill>
                <a:schemeClr val="accent1">
                  <a:tint val="58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Excelente</c:v>
                </c:pt>
                <c:pt idx="1">
                  <c:v>Bueno</c:v>
                </c:pt>
                <c:pt idx="2">
                  <c:v>Regular</c:v>
                </c:pt>
                <c:pt idx="3">
                  <c:v>Malo</c:v>
                </c:pt>
              </c:strCache>
            </c:strRef>
          </c:cat>
          <c:val>
            <c:numRef>
              <c:f>Hoja1!$B$2:$B$5</c:f>
              <c:numCache>
                <c:formatCode>General</c:formatCode>
                <c:ptCount val="4"/>
                <c:pt idx="0">
                  <c:v>4</c:v>
                </c:pt>
                <c:pt idx="1">
                  <c:v>5</c:v>
                </c:pt>
                <c:pt idx="2">
                  <c:v>1</c:v>
                </c:pt>
                <c:pt idx="3">
                  <c:v>0</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noFill/>
      <a:round/>
    </a:ln>
    <a:effectLst/>
  </c:spPr>
  <c:txPr>
    <a:bodyPr/>
    <a:lstStyle/>
    <a:p>
      <a:pPr>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pieChart>
        <c:varyColors val="1"/>
        <c:ser>
          <c:idx val="0"/>
          <c:order val="0"/>
          <c:tx>
            <c:strRef>
              <c:f>Hoja1!$B$1</c:f>
              <c:strCache>
                <c:ptCount val="1"/>
                <c:pt idx="0">
                  <c:v>Pregunta 7</c:v>
                </c:pt>
              </c:strCache>
            </c:strRef>
          </c:tx>
          <c:dPt>
            <c:idx val="0"/>
            <c:bubble3D val="0"/>
            <c:spPr>
              <a:solidFill>
                <a:schemeClr val="accent1">
                  <a:shade val="58000"/>
                </a:schemeClr>
              </a:solidFill>
              <a:ln w="19050">
                <a:solidFill>
                  <a:schemeClr val="lt1"/>
                </a:solidFill>
              </a:ln>
              <a:effectLst/>
            </c:spPr>
          </c:dPt>
          <c:dPt>
            <c:idx val="1"/>
            <c:bubble3D val="0"/>
            <c:spPr>
              <a:solidFill>
                <a:schemeClr val="accent1">
                  <a:shade val="86000"/>
                </a:schemeClr>
              </a:solidFill>
              <a:ln w="19050">
                <a:solidFill>
                  <a:schemeClr val="lt1"/>
                </a:solidFill>
              </a:ln>
              <a:effectLst/>
            </c:spPr>
          </c:dPt>
          <c:dPt>
            <c:idx val="2"/>
            <c:bubble3D val="0"/>
            <c:spPr>
              <a:solidFill>
                <a:schemeClr val="accent1">
                  <a:tint val="86000"/>
                </a:schemeClr>
              </a:solidFill>
              <a:ln w="19050">
                <a:solidFill>
                  <a:schemeClr val="lt1"/>
                </a:solidFill>
              </a:ln>
              <a:effectLst/>
            </c:spPr>
          </c:dPt>
          <c:dPt>
            <c:idx val="3"/>
            <c:bubble3D val="0"/>
            <c:spPr>
              <a:solidFill>
                <a:schemeClr val="accent1">
                  <a:tint val="58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Excelente</c:v>
                </c:pt>
                <c:pt idx="1">
                  <c:v>Bueno</c:v>
                </c:pt>
                <c:pt idx="2">
                  <c:v>Regular</c:v>
                </c:pt>
                <c:pt idx="3">
                  <c:v>Malo</c:v>
                </c:pt>
              </c:strCache>
            </c:strRef>
          </c:cat>
          <c:val>
            <c:numRef>
              <c:f>Hoja1!$B$2:$B$5</c:f>
              <c:numCache>
                <c:formatCode>General</c:formatCode>
                <c:ptCount val="4"/>
                <c:pt idx="0">
                  <c:v>4</c:v>
                </c:pt>
                <c:pt idx="1">
                  <c:v>4</c:v>
                </c:pt>
                <c:pt idx="2">
                  <c:v>2</c:v>
                </c:pt>
                <c:pt idx="3">
                  <c:v>0</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noFill/>
      <a:round/>
    </a:ln>
    <a:effectLst/>
  </c:spPr>
  <c:txPr>
    <a:bodyPr/>
    <a:lstStyle/>
    <a:p>
      <a:pPr>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pieChart>
        <c:varyColors val="1"/>
        <c:ser>
          <c:idx val="0"/>
          <c:order val="0"/>
          <c:tx>
            <c:strRef>
              <c:f>Hoja1!$B$1</c:f>
              <c:strCache>
                <c:ptCount val="1"/>
                <c:pt idx="0">
                  <c:v>Pregunta 6</c:v>
                </c:pt>
              </c:strCache>
            </c:strRef>
          </c:tx>
          <c:dPt>
            <c:idx val="0"/>
            <c:bubble3D val="0"/>
            <c:spPr>
              <a:solidFill>
                <a:schemeClr val="accent1">
                  <a:shade val="58000"/>
                </a:schemeClr>
              </a:solidFill>
              <a:ln w="19050">
                <a:solidFill>
                  <a:schemeClr val="lt1"/>
                </a:solidFill>
              </a:ln>
              <a:effectLst/>
            </c:spPr>
          </c:dPt>
          <c:dPt>
            <c:idx val="1"/>
            <c:bubble3D val="0"/>
            <c:spPr>
              <a:solidFill>
                <a:schemeClr val="accent1">
                  <a:shade val="86000"/>
                </a:schemeClr>
              </a:solidFill>
              <a:ln w="19050">
                <a:solidFill>
                  <a:schemeClr val="lt1"/>
                </a:solidFill>
              </a:ln>
              <a:effectLst/>
            </c:spPr>
          </c:dPt>
          <c:dPt>
            <c:idx val="2"/>
            <c:bubble3D val="0"/>
            <c:spPr>
              <a:solidFill>
                <a:schemeClr val="accent1">
                  <a:tint val="86000"/>
                </a:schemeClr>
              </a:solidFill>
              <a:ln w="19050">
                <a:solidFill>
                  <a:schemeClr val="lt1"/>
                </a:solidFill>
              </a:ln>
              <a:effectLst/>
            </c:spPr>
          </c:dPt>
          <c:dPt>
            <c:idx val="3"/>
            <c:bubble3D val="0"/>
            <c:spPr>
              <a:solidFill>
                <a:schemeClr val="accent1">
                  <a:tint val="58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Excelente</c:v>
                </c:pt>
                <c:pt idx="1">
                  <c:v>Bueno</c:v>
                </c:pt>
                <c:pt idx="2">
                  <c:v>Regular</c:v>
                </c:pt>
                <c:pt idx="3">
                  <c:v>Malo</c:v>
                </c:pt>
              </c:strCache>
            </c:strRef>
          </c:cat>
          <c:val>
            <c:numRef>
              <c:f>Hoja1!$B$2:$B$5</c:f>
              <c:numCache>
                <c:formatCode>General</c:formatCode>
                <c:ptCount val="4"/>
                <c:pt idx="0">
                  <c:v>7</c:v>
                </c:pt>
                <c:pt idx="1">
                  <c:v>3</c:v>
                </c:pt>
                <c:pt idx="2">
                  <c:v>0</c:v>
                </c:pt>
                <c:pt idx="3">
                  <c:v>0</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noFill/>
      <a:round/>
    </a:ln>
    <a:effectLst/>
  </c:spPr>
  <c:txPr>
    <a:bodyPr/>
    <a:lstStyle/>
    <a:p>
      <a:pPr>
        <a:defRPr/>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dirty="0" err="1" smtClean="0"/>
            <a:t>Temario</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S" dirty="0" smtClean="0"/>
            <a:t>Definición del Problema</a:t>
          </a:r>
          <a:endParaRPr lang="es-ES"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S" dirty="0" smtClean="0"/>
            <a:t>Objetivos</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dgm:spPr/>
      <dgm:t>
        <a:bodyPr/>
        <a:lstStyle/>
        <a:p>
          <a:r>
            <a:rPr lang="es-ES" dirty="0" smtClean="0"/>
            <a:t>Alcance</a:t>
          </a:r>
          <a:endParaRPr lang="es-ES" dirty="0"/>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4888119B-4460-4856-B734-0AC31AC71F78}">
      <dgm:prSet phldrT="[Texto]"/>
      <dgm:spPr/>
      <dgm:t>
        <a:bodyPr/>
        <a:lstStyle/>
        <a:p>
          <a:r>
            <a:rPr lang="es-ES" dirty="0" smtClean="0"/>
            <a:t>Marco Teórico</a:t>
          </a:r>
          <a:endParaRPr lang="es-ES" dirty="0"/>
        </a:p>
      </dgm:t>
    </dgm:pt>
    <dgm:pt modelId="{0E6EAE7D-5720-4E49-8312-A1094045AD70}" type="parTrans" cxnId="{AEC39A83-76B8-4C0A-97F2-F3865E322778}">
      <dgm:prSet/>
      <dgm:spPr/>
      <dgm:t>
        <a:bodyPr/>
        <a:lstStyle/>
        <a:p>
          <a:endParaRPr lang="es-ES"/>
        </a:p>
      </dgm:t>
    </dgm:pt>
    <dgm:pt modelId="{EF609D22-2240-462B-BBC6-2F511A02E366}" type="sibTrans" cxnId="{AEC39A83-76B8-4C0A-97F2-F3865E322778}">
      <dgm:prSet/>
      <dgm:spPr/>
      <dgm:t>
        <a:bodyPr/>
        <a:lstStyle/>
        <a:p>
          <a:endParaRPr lang="es-ES"/>
        </a:p>
      </dgm:t>
    </dgm:pt>
    <dgm:pt modelId="{E9350BBD-0C18-4831-8E7C-F16A45935431}">
      <dgm:prSet phldrT="[Texto]"/>
      <dgm:spPr/>
      <dgm:t>
        <a:bodyPr/>
        <a:lstStyle/>
        <a:p>
          <a:r>
            <a:rPr lang="es-ES" dirty="0" smtClean="0"/>
            <a:t>Identificación de las Especificaciones</a:t>
          </a:r>
          <a:endParaRPr lang="es-ES" dirty="0"/>
        </a:p>
      </dgm:t>
    </dgm:pt>
    <dgm:pt modelId="{66EFD120-7370-4236-A1C8-805476443644}" type="parTrans" cxnId="{5A0BE935-2E16-4ECD-979E-C3DFA916FC51}">
      <dgm:prSet/>
      <dgm:spPr/>
      <dgm:t>
        <a:bodyPr/>
        <a:lstStyle/>
        <a:p>
          <a:endParaRPr lang="es-ES"/>
        </a:p>
      </dgm:t>
    </dgm:pt>
    <dgm:pt modelId="{F16DC11A-92A1-4BB0-B5D0-334054FBA32C}" type="sibTrans" cxnId="{5A0BE935-2E16-4ECD-979E-C3DFA916FC51}">
      <dgm:prSet/>
      <dgm:spPr/>
      <dgm:t>
        <a:bodyPr/>
        <a:lstStyle/>
        <a:p>
          <a:endParaRPr lang="es-ES"/>
        </a:p>
      </dgm:t>
    </dgm:pt>
    <dgm:pt modelId="{A23A7F50-5161-43FC-A5B2-8017231E0416}">
      <dgm:prSet phldrT="[Texto]"/>
      <dgm:spPr/>
      <dgm:t>
        <a:bodyPr/>
        <a:lstStyle/>
        <a:p>
          <a:r>
            <a:rPr lang="es-ES" dirty="0" smtClean="0"/>
            <a:t>Diseño Conceptual</a:t>
          </a:r>
          <a:endParaRPr lang="es-ES" dirty="0"/>
        </a:p>
      </dgm:t>
    </dgm:pt>
    <dgm:pt modelId="{19F088AA-DF0F-4D8A-8B7B-93BC18AF821D}" type="parTrans" cxnId="{7704BA9D-A876-44DC-9451-AFE43821B2DB}">
      <dgm:prSet/>
      <dgm:spPr/>
      <dgm:t>
        <a:bodyPr/>
        <a:lstStyle/>
        <a:p>
          <a:endParaRPr lang="es-EC"/>
        </a:p>
      </dgm:t>
    </dgm:pt>
    <dgm:pt modelId="{41C6F7B8-A664-4139-A5CA-12AED063220A}" type="sibTrans" cxnId="{7704BA9D-A876-44DC-9451-AFE43821B2DB}">
      <dgm:prSet/>
      <dgm:spPr/>
      <dgm:t>
        <a:bodyPr/>
        <a:lstStyle/>
        <a:p>
          <a:endParaRPr lang="es-EC"/>
        </a:p>
      </dgm:t>
    </dgm:pt>
    <dgm:pt modelId="{43E14E3C-84A7-4A99-97A2-B360E3A32746}">
      <dgm:prSet phldrT="[Texto]"/>
      <dgm:spPr/>
      <dgm:t>
        <a:bodyPr/>
        <a:lstStyle/>
        <a:p>
          <a:r>
            <a:rPr lang="es-ES" dirty="0" smtClean="0"/>
            <a:t>Diseño de Detalle</a:t>
          </a:r>
          <a:endParaRPr lang="es-ES" dirty="0"/>
        </a:p>
      </dgm:t>
    </dgm:pt>
    <dgm:pt modelId="{0EC9B49F-A1FE-4EB9-91EB-749CB4B95EE9}" type="parTrans" cxnId="{A41E9022-F126-480F-8621-B8828FA2615E}">
      <dgm:prSet/>
      <dgm:spPr/>
      <dgm:t>
        <a:bodyPr/>
        <a:lstStyle/>
        <a:p>
          <a:endParaRPr lang="es-EC"/>
        </a:p>
      </dgm:t>
    </dgm:pt>
    <dgm:pt modelId="{D9951B01-EB4C-40C0-9849-4A352E2883B8}" type="sibTrans" cxnId="{A41E9022-F126-480F-8621-B8828FA2615E}">
      <dgm:prSet/>
      <dgm:spPr/>
      <dgm:t>
        <a:bodyPr/>
        <a:lstStyle/>
        <a:p>
          <a:endParaRPr lang="es-EC"/>
        </a:p>
      </dgm:t>
    </dgm:pt>
    <dgm:pt modelId="{2EDBE841-71E4-495C-9F2B-5FAD92A2095A}">
      <dgm:prSet phldrT="[Texto]"/>
      <dgm:spPr/>
      <dgm:t>
        <a:bodyPr/>
        <a:lstStyle/>
        <a:p>
          <a:r>
            <a:rPr lang="es-ES" dirty="0" smtClean="0"/>
            <a:t>Pruebas y Resultados</a:t>
          </a:r>
          <a:endParaRPr lang="es-ES" dirty="0"/>
        </a:p>
      </dgm:t>
    </dgm:pt>
    <dgm:pt modelId="{4B4E6091-0B21-4E47-8CD3-0AFB44A29507}" type="parTrans" cxnId="{38BC12CD-B35C-4A3C-8BA0-803B7C665AFD}">
      <dgm:prSet/>
      <dgm:spPr/>
      <dgm:t>
        <a:bodyPr/>
        <a:lstStyle/>
        <a:p>
          <a:endParaRPr lang="es-EC"/>
        </a:p>
      </dgm:t>
    </dgm:pt>
    <dgm:pt modelId="{C5531AED-C1EB-4A5C-AAB5-489F03410D02}" type="sibTrans" cxnId="{38BC12CD-B35C-4A3C-8BA0-803B7C665AFD}">
      <dgm:prSet/>
      <dgm:spPr/>
      <dgm:t>
        <a:bodyPr/>
        <a:lstStyle/>
        <a:p>
          <a:endParaRPr lang="es-EC"/>
        </a:p>
      </dgm:t>
    </dgm:pt>
    <dgm:pt modelId="{7E6506AB-4966-4E3A-BD2F-9EA4AC68A2D9}">
      <dgm:prSet phldrT="[Texto]"/>
      <dgm:spPr/>
      <dgm:t>
        <a:bodyPr/>
        <a:lstStyle/>
        <a:p>
          <a:r>
            <a:rPr lang="es-ES" dirty="0" smtClean="0"/>
            <a:t>Análisis de Costos</a:t>
          </a:r>
          <a:endParaRPr lang="es-ES" dirty="0"/>
        </a:p>
      </dgm:t>
    </dgm:pt>
    <dgm:pt modelId="{9B5EB5B7-EE87-40D1-8E46-C48B28D9F19D}" type="parTrans" cxnId="{CA1CD8DC-5A87-49BE-A1DF-49A4FF6C4D4D}">
      <dgm:prSet/>
      <dgm:spPr/>
      <dgm:t>
        <a:bodyPr/>
        <a:lstStyle/>
        <a:p>
          <a:endParaRPr lang="es-EC"/>
        </a:p>
      </dgm:t>
    </dgm:pt>
    <dgm:pt modelId="{B83431CD-DAFA-4DFE-9C80-F3F40B5B0421}" type="sibTrans" cxnId="{CA1CD8DC-5A87-49BE-A1DF-49A4FF6C4D4D}">
      <dgm:prSet/>
      <dgm:spPr/>
      <dgm:t>
        <a:bodyPr/>
        <a:lstStyle/>
        <a:p>
          <a:endParaRPr lang="es-EC"/>
        </a:p>
      </dgm:t>
    </dgm:pt>
    <dgm:pt modelId="{1094667D-1AE1-48E1-B0B6-FD0A9029CBD3}">
      <dgm:prSet phldrT="[Texto]"/>
      <dgm:spPr/>
      <dgm:t>
        <a:bodyPr/>
        <a:lstStyle/>
        <a:p>
          <a:r>
            <a:rPr lang="es-ES" dirty="0" smtClean="0"/>
            <a:t>Conclusiones y Recomendaciones</a:t>
          </a:r>
          <a:endParaRPr lang="es-ES" dirty="0"/>
        </a:p>
      </dgm:t>
    </dgm:pt>
    <dgm:pt modelId="{7408AC30-E0D0-488E-9F76-A01AFB1403C3}" type="parTrans" cxnId="{73CFD249-7BB3-423A-AB04-D3486644D70F}">
      <dgm:prSet/>
      <dgm:spPr/>
      <dgm:t>
        <a:bodyPr/>
        <a:lstStyle/>
        <a:p>
          <a:endParaRPr lang="es-EC"/>
        </a:p>
      </dgm:t>
    </dgm:pt>
    <dgm:pt modelId="{992C2D22-C010-4A0B-B367-2D25F45A0454}" type="sibTrans" cxnId="{73CFD249-7BB3-423A-AB04-D3486644D70F}">
      <dgm:prSet/>
      <dgm:spPr/>
      <dgm:t>
        <a:bodyPr/>
        <a:lstStyle/>
        <a:p>
          <a:endParaRPr lang="es-EC"/>
        </a:p>
      </dgm:t>
    </dgm:pt>
    <dgm:pt modelId="{409A541C-DADF-41FE-B5D8-5FE444F8EE38}">
      <dgm:prSet phldrT="[Texto]"/>
      <dgm:spPr/>
      <dgm:t>
        <a:bodyPr/>
        <a:lstStyle/>
        <a:p>
          <a:r>
            <a:rPr lang="es-ES" dirty="0" smtClean="0"/>
            <a:t>Diseño Materialización</a:t>
          </a:r>
          <a:endParaRPr lang="es-ES" dirty="0"/>
        </a:p>
      </dgm:t>
    </dgm:pt>
    <dgm:pt modelId="{32106B6A-6784-460A-A8C6-6B48DBF4D7D4}" type="sibTrans" cxnId="{DA4D2F88-3B49-4F1C-B7D2-E930AB291232}">
      <dgm:prSet/>
      <dgm:spPr/>
      <dgm:t>
        <a:bodyPr/>
        <a:lstStyle/>
        <a:p>
          <a:endParaRPr lang="es-EC"/>
        </a:p>
      </dgm:t>
    </dgm:pt>
    <dgm:pt modelId="{96B7BE58-3C27-413C-8703-C000E2A0999C}" type="parTrans" cxnId="{DA4D2F88-3B49-4F1C-B7D2-E930AB291232}">
      <dgm:prSet/>
      <dgm:spPr/>
      <dgm:t>
        <a:bodyPr/>
        <a:lstStyle/>
        <a:p>
          <a:endParaRPr lang="es-EC"/>
        </a:p>
      </dgm:t>
    </dgm:pt>
    <dgm:pt modelId="{C8DA667C-F067-4F93-81B7-E2DEDE40EB6E}">
      <dgm:prSet phldrT="[Texto]"/>
      <dgm:spPr/>
      <dgm:t>
        <a:bodyPr/>
        <a:lstStyle/>
        <a:p>
          <a:r>
            <a:rPr lang="es-ES" dirty="0" smtClean="0"/>
            <a:t>Introducción</a:t>
          </a:r>
          <a:endParaRPr lang="es-ES" dirty="0"/>
        </a:p>
      </dgm:t>
    </dgm:pt>
    <dgm:pt modelId="{0CF3B34C-8BB3-4C95-BDB8-EBD712123AF1}" type="parTrans" cxnId="{30CDBFFD-1E57-43AD-98BF-41E25F838CC3}">
      <dgm:prSet/>
      <dgm:spPr/>
      <dgm:t>
        <a:bodyPr/>
        <a:lstStyle/>
        <a:p>
          <a:endParaRPr lang="es-EC"/>
        </a:p>
      </dgm:t>
    </dgm:pt>
    <dgm:pt modelId="{836FB479-7214-466A-9CB4-0E14220F17F9}" type="sibTrans" cxnId="{30CDBFFD-1E57-43AD-98BF-41E25F838CC3}">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6158" custLinFactNeighborY="144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E98A3146-278D-44AB-B381-D8D92F1655A6}" type="pres">
      <dgm:prSet presAssocID="{0CF3B34C-8BB3-4C95-BDB8-EBD712123AF1}" presName="Name13" presStyleLbl="parChTrans1D2" presStyleIdx="0" presStyleCnt="12"/>
      <dgm:spPr/>
      <dgm:t>
        <a:bodyPr/>
        <a:lstStyle/>
        <a:p>
          <a:endParaRPr lang="es-EC"/>
        </a:p>
      </dgm:t>
    </dgm:pt>
    <dgm:pt modelId="{7A27870C-415F-469F-B10D-38B802ACBACE}" type="pres">
      <dgm:prSet presAssocID="{C8DA667C-F067-4F93-81B7-E2DEDE40EB6E}" presName="childText" presStyleLbl="bgAcc1" presStyleIdx="0" presStyleCnt="12" custScaleX="738583" custScaleY="117365">
        <dgm:presLayoutVars>
          <dgm:bulletEnabled val="1"/>
        </dgm:presLayoutVars>
      </dgm:prSet>
      <dgm:spPr/>
      <dgm:t>
        <a:bodyPr/>
        <a:lstStyle/>
        <a:p>
          <a:endParaRPr lang="es-EC"/>
        </a:p>
      </dgm:t>
    </dgm:pt>
    <dgm:pt modelId="{6453487C-0FAF-4B32-BD10-ECD1ABD7E947}" type="pres">
      <dgm:prSet presAssocID="{4349BE00-98CD-4A0C-8970-0800DCF0B510}" presName="Name13" presStyleLbl="parChTrans1D2" presStyleIdx="1" presStyleCnt="12"/>
      <dgm:spPr/>
      <dgm:t>
        <a:bodyPr/>
        <a:lstStyle/>
        <a:p>
          <a:endParaRPr lang="es-ES"/>
        </a:p>
      </dgm:t>
    </dgm:pt>
    <dgm:pt modelId="{45B98A4A-0B6D-4F48-B74E-847DD2F0977C}" type="pres">
      <dgm:prSet presAssocID="{D0D20E71-FED1-4623-8034-D329000238BD}" presName="childText" presStyleLbl="bgAcc1" presStyleIdx="1" presStyleCnt="12" custScaleX="739626" custScaleY="9594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2" presStyleCnt="12"/>
      <dgm:spPr/>
      <dgm:t>
        <a:bodyPr/>
        <a:lstStyle/>
        <a:p>
          <a:endParaRPr lang="es-ES"/>
        </a:p>
      </dgm:t>
    </dgm:pt>
    <dgm:pt modelId="{7210391E-D0BA-4B05-BC9D-4C5F7A7038B2}" type="pres">
      <dgm:prSet presAssocID="{C718ADCF-EE16-40A9-92E0-023D415A390D}" presName="childText" presStyleLbl="bgAcc1" presStyleIdx="2" presStyleCnt="12" custScaleX="739626" custScaleY="95946">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3" presStyleCnt="12"/>
      <dgm:spPr/>
      <dgm:t>
        <a:bodyPr/>
        <a:lstStyle/>
        <a:p>
          <a:endParaRPr lang="es-ES"/>
        </a:p>
      </dgm:t>
    </dgm:pt>
    <dgm:pt modelId="{59DD2AFD-1A85-48C2-96F2-E73FC04B45F7}" type="pres">
      <dgm:prSet presAssocID="{613D9770-E617-4792-A0EF-694D6913B044}" presName="childText" presStyleLbl="bgAcc1" presStyleIdx="3" presStyleCnt="12" custScaleX="739626" custScaleY="95946">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4" presStyleCnt="12"/>
      <dgm:spPr/>
      <dgm:t>
        <a:bodyPr/>
        <a:lstStyle/>
        <a:p>
          <a:endParaRPr lang="es-ES"/>
        </a:p>
      </dgm:t>
    </dgm:pt>
    <dgm:pt modelId="{0AFB512E-0A1F-4167-ADE0-87DA96AF7CDA}" type="pres">
      <dgm:prSet presAssocID="{4888119B-4460-4856-B734-0AC31AC71F78}" presName="childText" presStyleLbl="bgAcc1" presStyleIdx="4" presStyleCnt="12" custScaleX="739626" custScaleY="95946">
        <dgm:presLayoutVars>
          <dgm:bulletEnabled val="1"/>
        </dgm:presLayoutVars>
      </dgm:prSet>
      <dgm:spPr/>
      <dgm:t>
        <a:bodyPr/>
        <a:lstStyle/>
        <a:p>
          <a:endParaRPr lang="es-ES"/>
        </a:p>
      </dgm:t>
    </dgm:pt>
    <dgm:pt modelId="{E1C3DDF9-8D78-42AC-8AD1-4E929A97D46F}" type="pres">
      <dgm:prSet presAssocID="{66EFD120-7370-4236-A1C8-805476443644}" presName="Name13" presStyleLbl="parChTrans1D2" presStyleIdx="5" presStyleCnt="12"/>
      <dgm:spPr/>
      <dgm:t>
        <a:bodyPr/>
        <a:lstStyle/>
        <a:p>
          <a:endParaRPr lang="es-ES"/>
        </a:p>
      </dgm:t>
    </dgm:pt>
    <dgm:pt modelId="{33DB687E-6F14-4652-B35A-51688E08CDBC}" type="pres">
      <dgm:prSet presAssocID="{E9350BBD-0C18-4831-8E7C-F16A45935431}" presName="childText" presStyleLbl="bgAcc1" presStyleIdx="5" presStyleCnt="12" custScaleX="739626" custScaleY="95946">
        <dgm:presLayoutVars>
          <dgm:bulletEnabled val="1"/>
        </dgm:presLayoutVars>
      </dgm:prSet>
      <dgm:spPr/>
      <dgm:t>
        <a:bodyPr/>
        <a:lstStyle/>
        <a:p>
          <a:endParaRPr lang="es-ES"/>
        </a:p>
      </dgm:t>
    </dgm:pt>
    <dgm:pt modelId="{4BD6D32B-D95F-48C4-9099-83B762420BC2}" type="pres">
      <dgm:prSet presAssocID="{19F088AA-DF0F-4D8A-8B7B-93BC18AF821D}" presName="Name13" presStyleLbl="parChTrans1D2" presStyleIdx="6" presStyleCnt="12"/>
      <dgm:spPr/>
      <dgm:t>
        <a:bodyPr/>
        <a:lstStyle/>
        <a:p>
          <a:endParaRPr lang="es-EC"/>
        </a:p>
      </dgm:t>
    </dgm:pt>
    <dgm:pt modelId="{40EB7B6B-F092-472F-B623-D774A9C775DE}" type="pres">
      <dgm:prSet presAssocID="{A23A7F50-5161-43FC-A5B2-8017231E0416}" presName="childText" presStyleLbl="bgAcc1" presStyleIdx="6" presStyleCnt="12" custScaleX="739626">
        <dgm:presLayoutVars>
          <dgm:bulletEnabled val="1"/>
        </dgm:presLayoutVars>
      </dgm:prSet>
      <dgm:spPr/>
      <dgm:t>
        <a:bodyPr/>
        <a:lstStyle/>
        <a:p>
          <a:endParaRPr lang="es-EC"/>
        </a:p>
      </dgm:t>
    </dgm:pt>
    <dgm:pt modelId="{B1ADC84D-28FA-4F11-A716-2440821219D8}" type="pres">
      <dgm:prSet presAssocID="{96B7BE58-3C27-413C-8703-C000E2A0999C}" presName="Name13" presStyleLbl="parChTrans1D2" presStyleIdx="7" presStyleCnt="12"/>
      <dgm:spPr/>
      <dgm:t>
        <a:bodyPr/>
        <a:lstStyle/>
        <a:p>
          <a:endParaRPr lang="es-EC"/>
        </a:p>
      </dgm:t>
    </dgm:pt>
    <dgm:pt modelId="{6CEF3BC4-2C47-4A11-8970-5960A81A23CD}" type="pres">
      <dgm:prSet presAssocID="{409A541C-DADF-41FE-B5D8-5FE444F8EE38}" presName="childText" presStyleLbl="bgAcc1" presStyleIdx="7" presStyleCnt="12" custScaleX="743563">
        <dgm:presLayoutVars>
          <dgm:bulletEnabled val="1"/>
        </dgm:presLayoutVars>
      </dgm:prSet>
      <dgm:spPr/>
      <dgm:t>
        <a:bodyPr/>
        <a:lstStyle/>
        <a:p>
          <a:endParaRPr lang="es-EC"/>
        </a:p>
      </dgm:t>
    </dgm:pt>
    <dgm:pt modelId="{90460835-B55F-489A-B2A8-9B84793012A7}" type="pres">
      <dgm:prSet presAssocID="{0EC9B49F-A1FE-4EB9-91EB-749CB4B95EE9}" presName="Name13" presStyleLbl="parChTrans1D2" presStyleIdx="8" presStyleCnt="12"/>
      <dgm:spPr/>
      <dgm:t>
        <a:bodyPr/>
        <a:lstStyle/>
        <a:p>
          <a:endParaRPr lang="es-EC"/>
        </a:p>
      </dgm:t>
    </dgm:pt>
    <dgm:pt modelId="{44D8FFE3-1ADD-4665-82E8-257377AC0526}" type="pres">
      <dgm:prSet presAssocID="{43E14E3C-84A7-4A99-97A2-B360E3A32746}" presName="childText" presStyleLbl="bgAcc1" presStyleIdx="8" presStyleCnt="12" custScaleX="743562">
        <dgm:presLayoutVars>
          <dgm:bulletEnabled val="1"/>
        </dgm:presLayoutVars>
      </dgm:prSet>
      <dgm:spPr/>
      <dgm:t>
        <a:bodyPr/>
        <a:lstStyle/>
        <a:p>
          <a:endParaRPr lang="es-EC"/>
        </a:p>
      </dgm:t>
    </dgm:pt>
    <dgm:pt modelId="{A0CD1FE4-B905-4B3A-9079-36363E2FEAC3}" type="pres">
      <dgm:prSet presAssocID="{4B4E6091-0B21-4E47-8CD3-0AFB44A29507}" presName="Name13" presStyleLbl="parChTrans1D2" presStyleIdx="9" presStyleCnt="12"/>
      <dgm:spPr/>
      <dgm:t>
        <a:bodyPr/>
        <a:lstStyle/>
        <a:p>
          <a:endParaRPr lang="es-EC"/>
        </a:p>
      </dgm:t>
    </dgm:pt>
    <dgm:pt modelId="{E047F62D-6501-4AB4-8FD0-89CBC2CD12C1}" type="pres">
      <dgm:prSet presAssocID="{2EDBE841-71E4-495C-9F2B-5FAD92A2095A}" presName="childText" presStyleLbl="bgAcc1" presStyleIdx="9" presStyleCnt="12" custScaleX="746726">
        <dgm:presLayoutVars>
          <dgm:bulletEnabled val="1"/>
        </dgm:presLayoutVars>
      </dgm:prSet>
      <dgm:spPr/>
      <dgm:t>
        <a:bodyPr/>
        <a:lstStyle/>
        <a:p>
          <a:endParaRPr lang="es-EC"/>
        </a:p>
      </dgm:t>
    </dgm:pt>
    <dgm:pt modelId="{BE13A6C0-865D-43AD-8A26-B770F03231D0}" type="pres">
      <dgm:prSet presAssocID="{9B5EB5B7-EE87-40D1-8E46-C48B28D9F19D}" presName="Name13" presStyleLbl="parChTrans1D2" presStyleIdx="10" presStyleCnt="12"/>
      <dgm:spPr/>
      <dgm:t>
        <a:bodyPr/>
        <a:lstStyle/>
        <a:p>
          <a:endParaRPr lang="es-EC"/>
        </a:p>
      </dgm:t>
    </dgm:pt>
    <dgm:pt modelId="{7EA3E9BD-B608-4D84-8B80-190BD117B98A}" type="pres">
      <dgm:prSet presAssocID="{7E6506AB-4966-4E3A-BD2F-9EA4AC68A2D9}" presName="childText" presStyleLbl="bgAcc1" presStyleIdx="10" presStyleCnt="12" custScaleX="743563">
        <dgm:presLayoutVars>
          <dgm:bulletEnabled val="1"/>
        </dgm:presLayoutVars>
      </dgm:prSet>
      <dgm:spPr/>
      <dgm:t>
        <a:bodyPr/>
        <a:lstStyle/>
        <a:p>
          <a:endParaRPr lang="es-EC"/>
        </a:p>
      </dgm:t>
    </dgm:pt>
    <dgm:pt modelId="{64E899BF-25B8-4723-846C-05E3AB2B6741}" type="pres">
      <dgm:prSet presAssocID="{7408AC30-E0D0-488E-9F76-A01AFB1403C3}" presName="Name13" presStyleLbl="parChTrans1D2" presStyleIdx="11" presStyleCnt="12"/>
      <dgm:spPr/>
      <dgm:t>
        <a:bodyPr/>
        <a:lstStyle/>
        <a:p>
          <a:endParaRPr lang="es-EC"/>
        </a:p>
      </dgm:t>
    </dgm:pt>
    <dgm:pt modelId="{FB597C09-872F-4E8E-B3D0-4212DB04E6AB}" type="pres">
      <dgm:prSet presAssocID="{1094667D-1AE1-48E1-B0B6-FD0A9029CBD3}" presName="childText" presStyleLbl="bgAcc1" presStyleIdx="11" presStyleCnt="12" custScaleX="743562">
        <dgm:presLayoutVars>
          <dgm:bulletEnabled val="1"/>
        </dgm:presLayoutVars>
      </dgm:prSet>
      <dgm:spPr/>
      <dgm:t>
        <a:bodyPr/>
        <a:lstStyle/>
        <a:p>
          <a:endParaRPr lang="es-EC"/>
        </a:p>
      </dgm:t>
    </dgm:pt>
  </dgm:ptLst>
  <dgm:cxnLst>
    <dgm:cxn modelId="{73CFD249-7BB3-423A-AB04-D3486644D70F}" srcId="{CB9964DC-5E01-4879-9733-CDEE2AB1D1F7}" destId="{1094667D-1AE1-48E1-B0B6-FD0A9029CBD3}" srcOrd="11" destOrd="0" parTransId="{7408AC30-E0D0-488E-9F76-A01AFB1403C3}" sibTransId="{992C2D22-C010-4A0B-B367-2D25F45A0454}"/>
    <dgm:cxn modelId="{76D2EFAD-A583-42C2-BA1F-7D04B0019130}" type="presOf" srcId="{0CF3B34C-8BB3-4C95-BDB8-EBD712123AF1}" destId="{E98A3146-278D-44AB-B381-D8D92F1655A6}" srcOrd="0" destOrd="0" presId="urn:microsoft.com/office/officeart/2005/8/layout/hierarchy3"/>
    <dgm:cxn modelId="{FACEE6C2-EE75-425D-8D58-A8E9F793A4B8}" type="presOf" srcId="{1094667D-1AE1-48E1-B0B6-FD0A9029CBD3}" destId="{FB597C09-872F-4E8E-B3D0-4212DB04E6AB}" srcOrd="0" destOrd="0" presId="urn:microsoft.com/office/officeart/2005/8/layout/hierarchy3"/>
    <dgm:cxn modelId="{39E000BC-4229-4B97-A42D-DDA73F167574}" type="presOf" srcId="{7E6506AB-4966-4E3A-BD2F-9EA4AC68A2D9}" destId="{7EA3E9BD-B608-4D84-8B80-190BD117B98A}" srcOrd="0" destOrd="0" presId="urn:microsoft.com/office/officeart/2005/8/layout/hierarchy3"/>
    <dgm:cxn modelId="{BAB99655-ACA5-48E3-83A4-6034AC2DC75C}" type="presOf" srcId="{7061F2FC-F2AB-4DE3-98B0-886576B4E2C6}" destId="{D433476B-D68D-4328-ADAC-B2895D3D50CF}" srcOrd="0" destOrd="0" presId="urn:microsoft.com/office/officeart/2005/8/layout/hierarchy3"/>
    <dgm:cxn modelId="{1DBADA18-683B-4D3C-9207-12182EA11B71}" type="presOf" srcId="{C718ADCF-EE16-40A9-92E0-023D415A390D}" destId="{7210391E-D0BA-4B05-BC9D-4C5F7A7038B2}" srcOrd="0" destOrd="0" presId="urn:microsoft.com/office/officeart/2005/8/layout/hierarchy3"/>
    <dgm:cxn modelId="{97F5E9A3-21AB-4291-A987-F0DC2DC9338E}" type="presOf" srcId="{66EFD120-7370-4236-A1C8-805476443644}" destId="{E1C3DDF9-8D78-42AC-8AD1-4E929A97D46F}" srcOrd="0" destOrd="0" presId="urn:microsoft.com/office/officeart/2005/8/layout/hierarchy3"/>
    <dgm:cxn modelId="{0ED38AB3-0840-4A2C-8C60-1F69B25F8597}" type="presOf" srcId="{4B4E6091-0B21-4E47-8CD3-0AFB44A29507}" destId="{A0CD1FE4-B905-4B3A-9079-36363E2FEAC3}" srcOrd="0" destOrd="0" presId="urn:microsoft.com/office/officeart/2005/8/layout/hierarchy3"/>
    <dgm:cxn modelId="{2C132AFA-6C7F-44DA-9518-945DEACDB57C}" type="presOf" srcId="{43E14E3C-84A7-4A99-97A2-B360E3A32746}" destId="{44D8FFE3-1ADD-4665-82E8-257377AC0526}" srcOrd="0" destOrd="0" presId="urn:microsoft.com/office/officeart/2005/8/layout/hierarchy3"/>
    <dgm:cxn modelId="{53729292-F943-443E-99AA-4C79BF4474DA}" type="presOf" srcId="{8E58BE12-E61E-4161-87EB-35A7176E5F95}" destId="{F27B7295-80E4-4410-9A4D-672618C6243E}" srcOrd="0" destOrd="0" presId="urn:microsoft.com/office/officeart/2005/8/layout/hierarchy3"/>
    <dgm:cxn modelId="{099CC4BC-6019-4813-B3A7-E093BEDEF9AC}" type="presOf" srcId="{D0D20E71-FED1-4623-8034-D329000238BD}" destId="{45B98A4A-0B6D-4F48-B74E-847DD2F0977C}" srcOrd="0" destOrd="0" presId="urn:microsoft.com/office/officeart/2005/8/layout/hierarchy3"/>
    <dgm:cxn modelId="{26837CF1-B42E-4157-BF55-0812B75BD343}" srcId="{CB9964DC-5E01-4879-9733-CDEE2AB1D1F7}" destId="{C718ADCF-EE16-40A9-92E0-023D415A390D}" srcOrd="2" destOrd="0" parTransId="{300571DF-0E8D-4A75-B42A-9E0E27DF9B85}" sibTransId="{6114FBC9-8357-44C8-835B-83E4DB75B6AA}"/>
    <dgm:cxn modelId="{C5FF6B1F-3374-4DAB-A6BB-338063B1C839}" type="presOf" srcId="{C8DA667C-F067-4F93-81B7-E2DEDE40EB6E}" destId="{7A27870C-415F-469F-B10D-38B802ACBACE}" srcOrd="0" destOrd="0" presId="urn:microsoft.com/office/officeart/2005/8/layout/hierarchy3"/>
    <dgm:cxn modelId="{5A0BE935-2E16-4ECD-979E-C3DFA916FC51}" srcId="{CB9964DC-5E01-4879-9733-CDEE2AB1D1F7}" destId="{E9350BBD-0C18-4831-8E7C-F16A45935431}" srcOrd="5" destOrd="0" parTransId="{66EFD120-7370-4236-A1C8-805476443644}" sibTransId="{F16DC11A-92A1-4BB0-B5D0-334054FBA32C}"/>
    <dgm:cxn modelId="{45B41C9F-2B69-4DA1-85D2-C61E27DDACA2}" type="presOf" srcId="{409A541C-DADF-41FE-B5D8-5FE444F8EE38}" destId="{6CEF3BC4-2C47-4A11-8970-5960A81A23CD}" srcOrd="0" destOrd="0" presId="urn:microsoft.com/office/officeart/2005/8/layout/hierarchy3"/>
    <dgm:cxn modelId="{D8EA83FD-8AF4-4C3B-B39F-7A17A4473AEE}" type="presOf" srcId="{19F088AA-DF0F-4D8A-8B7B-93BC18AF821D}" destId="{4BD6D32B-D95F-48C4-9099-83B762420BC2}" srcOrd="0" destOrd="0" presId="urn:microsoft.com/office/officeart/2005/8/layout/hierarchy3"/>
    <dgm:cxn modelId="{7704BA9D-A876-44DC-9451-AFE43821B2DB}" srcId="{CB9964DC-5E01-4879-9733-CDEE2AB1D1F7}" destId="{A23A7F50-5161-43FC-A5B2-8017231E0416}" srcOrd="6" destOrd="0" parTransId="{19F088AA-DF0F-4D8A-8B7B-93BC18AF821D}" sibTransId="{41C6F7B8-A664-4139-A5CA-12AED063220A}"/>
    <dgm:cxn modelId="{5A07E2F1-23D2-415D-8BDA-B02199373F07}" type="presOf" srcId="{300571DF-0E8D-4A75-B42A-9E0E27DF9B85}" destId="{2A81AC24-19E8-4B05-BE18-7F7DC22883F5}" srcOrd="0" destOrd="0" presId="urn:microsoft.com/office/officeart/2005/8/layout/hierarchy3"/>
    <dgm:cxn modelId="{38BC12CD-B35C-4A3C-8BA0-803B7C665AFD}" srcId="{CB9964DC-5E01-4879-9733-CDEE2AB1D1F7}" destId="{2EDBE841-71E4-495C-9F2B-5FAD92A2095A}" srcOrd="9" destOrd="0" parTransId="{4B4E6091-0B21-4E47-8CD3-0AFB44A29507}" sibTransId="{C5531AED-C1EB-4A5C-AAB5-489F03410D02}"/>
    <dgm:cxn modelId="{2B3E0B88-707A-418B-AA63-FD88251C59CD}" srcId="{CB9964DC-5E01-4879-9733-CDEE2AB1D1F7}" destId="{D0D20E71-FED1-4623-8034-D329000238BD}" srcOrd="1" destOrd="0" parTransId="{4349BE00-98CD-4A0C-8970-0800DCF0B510}" sibTransId="{9E3869D8-A7FD-4027-8D69-6E2073D34B18}"/>
    <dgm:cxn modelId="{004B9DFD-EB12-4BA0-A97A-175AC00E6BC3}" type="presOf" srcId="{613D9770-E617-4792-A0EF-694D6913B044}" destId="{59DD2AFD-1A85-48C2-96F2-E73FC04B45F7}" srcOrd="0" destOrd="0" presId="urn:microsoft.com/office/officeart/2005/8/layout/hierarchy3"/>
    <dgm:cxn modelId="{E8A6843C-00FF-464F-BE6C-C1A5A4B57B5C}" type="presOf" srcId="{CB9964DC-5E01-4879-9733-CDEE2AB1D1F7}" destId="{ECB1CA3E-26B8-4A39-AEF8-6F06E506D3C7}" srcOrd="0" destOrd="0" presId="urn:microsoft.com/office/officeart/2005/8/layout/hierarchy3"/>
    <dgm:cxn modelId="{CA1CD8DC-5A87-49BE-A1DF-49A4FF6C4D4D}" srcId="{CB9964DC-5E01-4879-9733-CDEE2AB1D1F7}" destId="{7E6506AB-4966-4E3A-BD2F-9EA4AC68A2D9}" srcOrd="10" destOrd="0" parTransId="{9B5EB5B7-EE87-40D1-8E46-C48B28D9F19D}" sibTransId="{B83431CD-DAFA-4DFE-9C80-F3F40B5B0421}"/>
    <dgm:cxn modelId="{431240E8-050D-419A-B874-49A4B77F7B95}" type="presOf" srcId="{0EC9B49F-A1FE-4EB9-91EB-749CB4B95EE9}" destId="{90460835-B55F-489A-B2A8-9B84793012A7}" srcOrd="0" destOrd="0" presId="urn:microsoft.com/office/officeart/2005/8/layout/hierarchy3"/>
    <dgm:cxn modelId="{D3D7EC55-A69E-4AC0-BB32-D9BFDE56841C}" type="presOf" srcId="{CB9964DC-5E01-4879-9733-CDEE2AB1D1F7}" destId="{C7DDC059-89DD-4F99-A10D-9C975D60C8D8}" srcOrd="1" destOrd="0" presId="urn:microsoft.com/office/officeart/2005/8/layout/hierarchy3"/>
    <dgm:cxn modelId="{30CDBFFD-1E57-43AD-98BF-41E25F838CC3}" srcId="{CB9964DC-5E01-4879-9733-CDEE2AB1D1F7}" destId="{C8DA667C-F067-4F93-81B7-E2DEDE40EB6E}" srcOrd="0" destOrd="0" parTransId="{0CF3B34C-8BB3-4C95-BDB8-EBD712123AF1}" sibTransId="{836FB479-7214-466A-9CB4-0E14220F17F9}"/>
    <dgm:cxn modelId="{45AF6183-282D-4BE8-A456-E3C31A783640}" type="presOf" srcId="{E9350BBD-0C18-4831-8E7C-F16A45935431}" destId="{33DB687E-6F14-4652-B35A-51688E08CDBC}" srcOrd="0" destOrd="0" presId="urn:microsoft.com/office/officeart/2005/8/layout/hierarchy3"/>
    <dgm:cxn modelId="{D335B14F-FA9F-4411-9BFF-E386D7BBEEAB}" type="presOf" srcId="{A23A7F50-5161-43FC-A5B2-8017231E0416}" destId="{40EB7B6B-F092-472F-B623-D774A9C775DE}" srcOrd="0" destOrd="0" presId="urn:microsoft.com/office/officeart/2005/8/layout/hierarchy3"/>
    <dgm:cxn modelId="{DA4D2F88-3B49-4F1C-B7D2-E930AB291232}" srcId="{CB9964DC-5E01-4879-9733-CDEE2AB1D1F7}" destId="{409A541C-DADF-41FE-B5D8-5FE444F8EE38}" srcOrd="7" destOrd="0" parTransId="{96B7BE58-3C27-413C-8703-C000E2A0999C}" sibTransId="{32106B6A-6784-460A-A8C6-6B48DBF4D7D4}"/>
    <dgm:cxn modelId="{34465FE3-3FFA-492B-8886-74051AE20842}" type="presOf" srcId="{9B5EB5B7-EE87-40D1-8E46-C48B28D9F19D}" destId="{BE13A6C0-865D-43AD-8A26-B770F03231D0}" srcOrd="0" destOrd="0" presId="urn:microsoft.com/office/officeart/2005/8/layout/hierarchy3"/>
    <dgm:cxn modelId="{EB430333-582D-4EEA-B328-CD25DC7BBA06}" type="presOf" srcId="{2EDBE841-71E4-495C-9F2B-5FAD92A2095A}" destId="{E047F62D-6501-4AB4-8FD0-89CBC2CD12C1}" srcOrd="0" destOrd="0" presId="urn:microsoft.com/office/officeart/2005/8/layout/hierarchy3"/>
    <dgm:cxn modelId="{A41E9022-F126-480F-8621-B8828FA2615E}" srcId="{CB9964DC-5E01-4879-9733-CDEE2AB1D1F7}" destId="{43E14E3C-84A7-4A99-97A2-B360E3A32746}" srcOrd="8" destOrd="0" parTransId="{0EC9B49F-A1FE-4EB9-91EB-749CB4B95EE9}" sibTransId="{D9951B01-EB4C-40C0-9849-4A352E2883B8}"/>
    <dgm:cxn modelId="{A40B093C-11AC-4429-954E-8AE841FCE04C}" type="presOf" srcId="{4349BE00-98CD-4A0C-8970-0800DCF0B510}" destId="{6453487C-0FAF-4B32-BD10-ECD1ABD7E947}" srcOrd="0" destOrd="0" presId="urn:microsoft.com/office/officeart/2005/8/layout/hierarchy3"/>
    <dgm:cxn modelId="{C71C9F71-C003-461A-B750-90148E24EC9A}" type="presOf" srcId="{96B7BE58-3C27-413C-8703-C000E2A0999C}" destId="{B1ADC84D-28FA-4F11-A716-2440821219D8}"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B141378-C331-40CF-8B69-D0E11C40D2DD}" type="presOf" srcId="{4888119B-4460-4856-B734-0AC31AC71F78}" destId="{0AFB512E-0A1F-4167-ADE0-87DA96AF7CDA}" srcOrd="0" destOrd="0" presId="urn:microsoft.com/office/officeart/2005/8/layout/hierarchy3"/>
    <dgm:cxn modelId="{5381A87D-2F9F-4E5B-B016-190F721D8FE2}" srcId="{CB9964DC-5E01-4879-9733-CDEE2AB1D1F7}" destId="{613D9770-E617-4792-A0EF-694D6913B044}" srcOrd="3" destOrd="0" parTransId="{8E58BE12-E61E-4161-87EB-35A7176E5F95}" sibTransId="{E4B6CB5B-513B-4507-8653-2C68DEB5C6C2}"/>
    <dgm:cxn modelId="{625DCC29-009D-405E-BA33-EEDC68F7C804}" type="presOf" srcId="{0E6EAE7D-5720-4E49-8312-A1094045AD70}" destId="{672A5E56-DE7C-423B-8AF4-B37E93A0E788}" srcOrd="0" destOrd="0" presId="urn:microsoft.com/office/officeart/2005/8/layout/hierarchy3"/>
    <dgm:cxn modelId="{4BEFB3B8-2D51-4317-B8C6-E37734B59515}" type="presOf" srcId="{7408AC30-E0D0-488E-9F76-A01AFB1403C3}" destId="{64E899BF-25B8-4723-846C-05E3AB2B6741}" srcOrd="0" destOrd="0" presId="urn:microsoft.com/office/officeart/2005/8/layout/hierarchy3"/>
    <dgm:cxn modelId="{AEC39A83-76B8-4C0A-97F2-F3865E322778}" srcId="{CB9964DC-5E01-4879-9733-CDEE2AB1D1F7}" destId="{4888119B-4460-4856-B734-0AC31AC71F78}" srcOrd="4" destOrd="0" parTransId="{0E6EAE7D-5720-4E49-8312-A1094045AD70}" sibTransId="{EF609D22-2240-462B-BBC6-2F511A02E366}"/>
    <dgm:cxn modelId="{DB7E6857-395F-4911-9FDC-E5172CF51855}" type="presParOf" srcId="{D433476B-D68D-4328-ADAC-B2895D3D50CF}" destId="{1E58A3BC-F1F7-40EE-89AA-32E802ED4BF7}" srcOrd="0" destOrd="0" presId="urn:microsoft.com/office/officeart/2005/8/layout/hierarchy3"/>
    <dgm:cxn modelId="{19A7B9EE-CBCB-407F-A948-2573AF643620}" type="presParOf" srcId="{1E58A3BC-F1F7-40EE-89AA-32E802ED4BF7}" destId="{D21DF85A-45CA-4CE0-B0ED-CF4615475EE0}" srcOrd="0" destOrd="0" presId="urn:microsoft.com/office/officeart/2005/8/layout/hierarchy3"/>
    <dgm:cxn modelId="{8315CB18-100D-4E6A-A858-D1FA51852B87}" type="presParOf" srcId="{D21DF85A-45CA-4CE0-B0ED-CF4615475EE0}" destId="{ECB1CA3E-26B8-4A39-AEF8-6F06E506D3C7}" srcOrd="0" destOrd="0" presId="urn:microsoft.com/office/officeart/2005/8/layout/hierarchy3"/>
    <dgm:cxn modelId="{366A473F-5D2A-4DFB-8BEE-04AEC3E8F23E}" type="presParOf" srcId="{D21DF85A-45CA-4CE0-B0ED-CF4615475EE0}" destId="{C7DDC059-89DD-4F99-A10D-9C975D60C8D8}" srcOrd="1" destOrd="0" presId="urn:microsoft.com/office/officeart/2005/8/layout/hierarchy3"/>
    <dgm:cxn modelId="{D24F1383-98AF-427D-9E1C-384C8BFBA3F4}" type="presParOf" srcId="{1E58A3BC-F1F7-40EE-89AA-32E802ED4BF7}" destId="{F784BE88-3DB9-4E87-AFCA-2ED0BF00DEA1}" srcOrd="1" destOrd="0" presId="urn:microsoft.com/office/officeart/2005/8/layout/hierarchy3"/>
    <dgm:cxn modelId="{4908AE36-D654-44EA-AEC6-BBEE216328BA}" type="presParOf" srcId="{F784BE88-3DB9-4E87-AFCA-2ED0BF00DEA1}" destId="{E98A3146-278D-44AB-B381-D8D92F1655A6}" srcOrd="0" destOrd="0" presId="urn:microsoft.com/office/officeart/2005/8/layout/hierarchy3"/>
    <dgm:cxn modelId="{60E1A0A8-033F-495F-84BB-65B1C38A05C9}" type="presParOf" srcId="{F784BE88-3DB9-4E87-AFCA-2ED0BF00DEA1}" destId="{7A27870C-415F-469F-B10D-38B802ACBACE}" srcOrd="1" destOrd="0" presId="urn:microsoft.com/office/officeart/2005/8/layout/hierarchy3"/>
    <dgm:cxn modelId="{10FF7103-9F88-498E-969D-10216A12BCE7}" type="presParOf" srcId="{F784BE88-3DB9-4E87-AFCA-2ED0BF00DEA1}" destId="{6453487C-0FAF-4B32-BD10-ECD1ABD7E947}" srcOrd="2" destOrd="0" presId="urn:microsoft.com/office/officeart/2005/8/layout/hierarchy3"/>
    <dgm:cxn modelId="{BE650033-7F77-4BAE-98FC-DE5A7E6E429F}" type="presParOf" srcId="{F784BE88-3DB9-4E87-AFCA-2ED0BF00DEA1}" destId="{45B98A4A-0B6D-4F48-B74E-847DD2F0977C}" srcOrd="3" destOrd="0" presId="urn:microsoft.com/office/officeart/2005/8/layout/hierarchy3"/>
    <dgm:cxn modelId="{CFF43F8D-60B0-4EE4-897C-646CFF990395}" type="presParOf" srcId="{F784BE88-3DB9-4E87-AFCA-2ED0BF00DEA1}" destId="{2A81AC24-19E8-4B05-BE18-7F7DC22883F5}" srcOrd="4" destOrd="0" presId="urn:microsoft.com/office/officeart/2005/8/layout/hierarchy3"/>
    <dgm:cxn modelId="{2B2B5EF2-B88E-408E-A29A-4F2BB33E30BC}" type="presParOf" srcId="{F784BE88-3DB9-4E87-AFCA-2ED0BF00DEA1}" destId="{7210391E-D0BA-4B05-BC9D-4C5F7A7038B2}" srcOrd="5" destOrd="0" presId="urn:microsoft.com/office/officeart/2005/8/layout/hierarchy3"/>
    <dgm:cxn modelId="{D6C30FD9-6BC2-4983-BB03-B2427B84C67D}" type="presParOf" srcId="{F784BE88-3DB9-4E87-AFCA-2ED0BF00DEA1}" destId="{F27B7295-80E4-4410-9A4D-672618C6243E}" srcOrd="6" destOrd="0" presId="urn:microsoft.com/office/officeart/2005/8/layout/hierarchy3"/>
    <dgm:cxn modelId="{6ACE786E-B9E1-4346-8148-8E1C704193E1}" type="presParOf" srcId="{F784BE88-3DB9-4E87-AFCA-2ED0BF00DEA1}" destId="{59DD2AFD-1A85-48C2-96F2-E73FC04B45F7}" srcOrd="7" destOrd="0" presId="urn:microsoft.com/office/officeart/2005/8/layout/hierarchy3"/>
    <dgm:cxn modelId="{0BF6370E-3254-4C01-858A-BEC14F9863CC}" type="presParOf" srcId="{F784BE88-3DB9-4E87-AFCA-2ED0BF00DEA1}" destId="{672A5E56-DE7C-423B-8AF4-B37E93A0E788}" srcOrd="8" destOrd="0" presId="urn:microsoft.com/office/officeart/2005/8/layout/hierarchy3"/>
    <dgm:cxn modelId="{276A3E3C-D3B3-4D84-AAEE-9001EC251F36}" type="presParOf" srcId="{F784BE88-3DB9-4E87-AFCA-2ED0BF00DEA1}" destId="{0AFB512E-0A1F-4167-ADE0-87DA96AF7CDA}" srcOrd="9" destOrd="0" presId="urn:microsoft.com/office/officeart/2005/8/layout/hierarchy3"/>
    <dgm:cxn modelId="{D9BBEF5B-E110-40BA-9379-6FD495F88E20}" type="presParOf" srcId="{F784BE88-3DB9-4E87-AFCA-2ED0BF00DEA1}" destId="{E1C3DDF9-8D78-42AC-8AD1-4E929A97D46F}" srcOrd="10" destOrd="0" presId="urn:microsoft.com/office/officeart/2005/8/layout/hierarchy3"/>
    <dgm:cxn modelId="{D9D80C3A-490F-4FB7-B753-1906D67EE0A4}" type="presParOf" srcId="{F784BE88-3DB9-4E87-AFCA-2ED0BF00DEA1}" destId="{33DB687E-6F14-4652-B35A-51688E08CDBC}" srcOrd="11" destOrd="0" presId="urn:microsoft.com/office/officeart/2005/8/layout/hierarchy3"/>
    <dgm:cxn modelId="{BD207ED3-5A03-44D7-A2A7-9DBA3161B600}" type="presParOf" srcId="{F784BE88-3DB9-4E87-AFCA-2ED0BF00DEA1}" destId="{4BD6D32B-D95F-48C4-9099-83B762420BC2}" srcOrd="12" destOrd="0" presId="urn:microsoft.com/office/officeart/2005/8/layout/hierarchy3"/>
    <dgm:cxn modelId="{CA46A031-4B54-45CD-9FFD-8345D2D27C3B}" type="presParOf" srcId="{F784BE88-3DB9-4E87-AFCA-2ED0BF00DEA1}" destId="{40EB7B6B-F092-472F-B623-D774A9C775DE}" srcOrd="13" destOrd="0" presId="urn:microsoft.com/office/officeart/2005/8/layout/hierarchy3"/>
    <dgm:cxn modelId="{FC82AB98-B034-4A56-B316-E5476DEB10C5}" type="presParOf" srcId="{F784BE88-3DB9-4E87-AFCA-2ED0BF00DEA1}" destId="{B1ADC84D-28FA-4F11-A716-2440821219D8}" srcOrd="14" destOrd="0" presId="urn:microsoft.com/office/officeart/2005/8/layout/hierarchy3"/>
    <dgm:cxn modelId="{A367911A-CDAB-47F3-BD05-D5647DE969EB}" type="presParOf" srcId="{F784BE88-3DB9-4E87-AFCA-2ED0BF00DEA1}" destId="{6CEF3BC4-2C47-4A11-8970-5960A81A23CD}" srcOrd="15" destOrd="0" presId="urn:microsoft.com/office/officeart/2005/8/layout/hierarchy3"/>
    <dgm:cxn modelId="{4874DB31-B825-4029-85E0-51E43C4B1F02}" type="presParOf" srcId="{F784BE88-3DB9-4E87-AFCA-2ED0BF00DEA1}" destId="{90460835-B55F-489A-B2A8-9B84793012A7}" srcOrd="16" destOrd="0" presId="urn:microsoft.com/office/officeart/2005/8/layout/hierarchy3"/>
    <dgm:cxn modelId="{4DECA1B0-264B-4A60-A30B-E1CBB22503AE}" type="presParOf" srcId="{F784BE88-3DB9-4E87-AFCA-2ED0BF00DEA1}" destId="{44D8FFE3-1ADD-4665-82E8-257377AC0526}" srcOrd="17" destOrd="0" presId="urn:microsoft.com/office/officeart/2005/8/layout/hierarchy3"/>
    <dgm:cxn modelId="{71742E6F-D752-4018-8514-CB16A612858E}" type="presParOf" srcId="{F784BE88-3DB9-4E87-AFCA-2ED0BF00DEA1}" destId="{A0CD1FE4-B905-4B3A-9079-36363E2FEAC3}" srcOrd="18" destOrd="0" presId="urn:microsoft.com/office/officeart/2005/8/layout/hierarchy3"/>
    <dgm:cxn modelId="{E8446E5C-55D4-42EA-AC67-15A050B3C6E7}" type="presParOf" srcId="{F784BE88-3DB9-4E87-AFCA-2ED0BF00DEA1}" destId="{E047F62D-6501-4AB4-8FD0-89CBC2CD12C1}" srcOrd="19" destOrd="0" presId="urn:microsoft.com/office/officeart/2005/8/layout/hierarchy3"/>
    <dgm:cxn modelId="{6CA8EC5C-1326-4491-AFD4-18174ACFA7F7}" type="presParOf" srcId="{F784BE88-3DB9-4E87-AFCA-2ED0BF00DEA1}" destId="{BE13A6C0-865D-43AD-8A26-B770F03231D0}" srcOrd="20" destOrd="0" presId="urn:microsoft.com/office/officeart/2005/8/layout/hierarchy3"/>
    <dgm:cxn modelId="{E2EA0D04-D367-4C7F-A2C9-97698B3A13EE}" type="presParOf" srcId="{F784BE88-3DB9-4E87-AFCA-2ED0BF00DEA1}" destId="{7EA3E9BD-B608-4D84-8B80-190BD117B98A}" srcOrd="21" destOrd="0" presId="urn:microsoft.com/office/officeart/2005/8/layout/hierarchy3"/>
    <dgm:cxn modelId="{D5485092-D540-4BB4-9A6E-D3308C5E1806}" type="presParOf" srcId="{F784BE88-3DB9-4E87-AFCA-2ED0BF00DEA1}" destId="{64E899BF-25B8-4723-846C-05E3AB2B6741}" srcOrd="22" destOrd="0" presId="urn:microsoft.com/office/officeart/2005/8/layout/hierarchy3"/>
    <dgm:cxn modelId="{1470042A-D441-49A3-85B0-429947AEDB3A}" type="presParOf" srcId="{F784BE88-3DB9-4E87-AFCA-2ED0BF00DEA1}" destId="{FB597C09-872F-4E8E-B3D0-4212DB04E6AB}" srcOrd="2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dirty="0" err="1" smtClean="0"/>
            <a:t>Identificación</a:t>
          </a:r>
          <a:r>
            <a:rPr lang="en-US" dirty="0" smtClean="0"/>
            <a:t> de las </a:t>
          </a:r>
          <a:r>
            <a:rPr lang="en-US" dirty="0" err="1" smtClean="0"/>
            <a:t>especificaciones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299DBA72-41C5-4393-8545-306B9D08F712}" type="presOf" srcId="{CB9964DC-5E01-4879-9733-CDEE2AB1D1F7}" destId="{ECB1CA3E-26B8-4A39-AEF8-6F06E506D3C7}" srcOrd="0" destOrd="0" presId="urn:microsoft.com/office/officeart/2005/8/layout/hierarchy3"/>
    <dgm:cxn modelId="{74496612-C889-4AD8-9E0D-7A3F0D646BE1}" type="presOf" srcId="{7061F2FC-F2AB-4DE3-98B0-886576B4E2C6}" destId="{D433476B-D68D-4328-ADAC-B2895D3D50CF}" srcOrd="0" destOrd="0" presId="urn:microsoft.com/office/officeart/2005/8/layout/hierarchy3"/>
    <dgm:cxn modelId="{7E197B4C-EA48-4812-A09E-6F6C00627472}" type="presOf" srcId="{CB9964DC-5E01-4879-9733-CDEE2AB1D1F7}" destId="{C7DDC059-89DD-4F99-A10D-9C975D60C8D8}" srcOrd="1" destOrd="0" presId="urn:microsoft.com/office/officeart/2005/8/layout/hierarchy3"/>
    <dgm:cxn modelId="{7987B138-003B-4236-A67E-9D9CDD130B1C}" type="presParOf" srcId="{D433476B-D68D-4328-ADAC-B2895D3D50CF}" destId="{1E58A3BC-F1F7-40EE-89AA-32E802ED4BF7}" srcOrd="0" destOrd="0" presId="urn:microsoft.com/office/officeart/2005/8/layout/hierarchy3"/>
    <dgm:cxn modelId="{889B0C56-780B-4C0F-AE5C-35DC2CFE0555}" type="presParOf" srcId="{1E58A3BC-F1F7-40EE-89AA-32E802ED4BF7}" destId="{D21DF85A-45CA-4CE0-B0ED-CF4615475EE0}" srcOrd="0" destOrd="0" presId="urn:microsoft.com/office/officeart/2005/8/layout/hierarchy3"/>
    <dgm:cxn modelId="{9A59EFC7-B30F-47A5-B1F1-0FA598BC4073}" type="presParOf" srcId="{D21DF85A-45CA-4CE0-B0ED-CF4615475EE0}" destId="{ECB1CA3E-26B8-4A39-AEF8-6F06E506D3C7}" srcOrd="0" destOrd="0" presId="urn:microsoft.com/office/officeart/2005/8/layout/hierarchy3"/>
    <dgm:cxn modelId="{7A700F59-4FEA-48E0-8EDD-9D499203D4E8}" type="presParOf" srcId="{D21DF85A-45CA-4CE0-B0ED-CF4615475EE0}" destId="{C7DDC059-89DD-4F99-A10D-9C975D60C8D8}" srcOrd="1" destOrd="0" presId="urn:microsoft.com/office/officeart/2005/8/layout/hierarchy3"/>
    <dgm:cxn modelId="{3B708E9C-8688-489D-B306-1F094FA1AB4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dirty="0" err="1" smtClean="0"/>
            <a:t>Diseño</a:t>
          </a:r>
          <a:r>
            <a:rPr lang="en-US" dirty="0" smtClean="0"/>
            <a:t> conceptual</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311F0D36-93E2-48B3-BFDF-7F98EA8A09DF}" type="presOf" srcId="{7061F2FC-F2AB-4DE3-98B0-886576B4E2C6}" destId="{D433476B-D68D-4328-ADAC-B2895D3D50CF}" srcOrd="0" destOrd="0" presId="urn:microsoft.com/office/officeart/2005/8/layout/hierarchy3"/>
    <dgm:cxn modelId="{E1AB1ACE-59BA-4CAF-8F9E-AB857FBFB79F}" type="presOf" srcId="{CB9964DC-5E01-4879-9733-CDEE2AB1D1F7}" destId="{C7DDC059-89DD-4F99-A10D-9C975D60C8D8}" srcOrd="1" destOrd="0" presId="urn:microsoft.com/office/officeart/2005/8/layout/hierarchy3"/>
    <dgm:cxn modelId="{9906CEB7-A7D0-4A14-8F62-DCE3CAF92AD4}" type="presOf" srcId="{CB9964DC-5E01-4879-9733-CDEE2AB1D1F7}" destId="{ECB1CA3E-26B8-4A39-AEF8-6F06E506D3C7}" srcOrd="0" destOrd="0" presId="urn:microsoft.com/office/officeart/2005/8/layout/hierarchy3"/>
    <dgm:cxn modelId="{B004F6B4-9751-4CD2-8996-915E3D629C34}" type="presParOf" srcId="{D433476B-D68D-4328-ADAC-B2895D3D50CF}" destId="{1E58A3BC-F1F7-40EE-89AA-32E802ED4BF7}" srcOrd="0" destOrd="0" presId="urn:microsoft.com/office/officeart/2005/8/layout/hierarchy3"/>
    <dgm:cxn modelId="{8D78F822-99AC-4463-92CE-F66008AD06E7}" type="presParOf" srcId="{1E58A3BC-F1F7-40EE-89AA-32E802ED4BF7}" destId="{D21DF85A-45CA-4CE0-B0ED-CF4615475EE0}" srcOrd="0" destOrd="0" presId="urn:microsoft.com/office/officeart/2005/8/layout/hierarchy3"/>
    <dgm:cxn modelId="{C9C961D5-C337-43FE-8F10-93893D859DE1}" type="presParOf" srcId="{D21DF85A-45CA-4CE0-B0ED-CF4615475EE0}" destId="{ECB1CA3E-26B8-4A39-AEF8-6F06E506D3C7}" srcOrd="0" destOrd="0" presId="urn:microsoft.com/office/officeart/2005/8/layout/hierarchy3"/>
    <dgm:cxn modelId="{FD3E26FF-49C1-42B9-9B81-B6629C4B7F95}" type="presParOf" srcId="{D21DF85A-45CA-4CE0-B0ED-CF4615475EE0}" destId="{C7DDC059-89DD-4F99-A10D-9C975D60C8D8}" srcOrd="1" destOrd="0" presId="urn:microsoft.com/office/officeart/2005/8/layout/hierarchy3"/>
    <dgm:cxn modelId="{7722074C-62D5-40F2-AB0C-142343D5103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Diseño Materialización</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B0DBC6E-EBA7-4C20-A780-A4DCF09FB83F}" type="presOf" srcId="{CB9964DC-5E01-4879-9733-CDEE2AB1D1F7}" destId="{C7DDC059-89DD-4F99-A10D-9C975D60C8D8}" srcOrd="1" destOrd="0" presId="urn:microsoft.com/office/officeart/2005/8/layout/hierarchy3"/>
    <dgm:cxn modelId="{AB3A6C68-E6C2-4BD9-9C5D-88769FF6E241}" type="presOf" srcId="{7061F2FC-F2AB-4DE3-98B0-886576B4E2C6}" destId="{D433476B-D68D-4328-ADAC-B2895D3D50CF}" srcOrd="0" destOrd="0" presId="urn:microsoft.com/office/officeart/2005/8/layout/hierarchy3"/>
    <dgm:cxn modelId="{89851FF1-B959-4705-A64A-1E65327FD793}" type="presOf" srcId="{CB9964DC-5E01-4879-9733-CDEE2AB1D1F7}" destId="{ECB1CA3E-26B8-4A39-AEF8-6F06E506D3C7}" srcOrd="0" destOrd="0" presId="urn:microsoft.com/office/officeart/2005/8/layout/hierarchy3"/>
    <dgm:cxn modelId="{5307CEA6-82C9-4F8E-9969-40C8578069AB}" type="presParOf" srcId="{D433476B-D68D-4328-ADAC-B2895D3D50CF}" destId="{1E58A3BC-F1F7-40EE-89AA-32E802ED4BF7}" srcOrd="0" destOrd="0" presId="urn:microsoft.com/office/officeart/2005/8/layout/hierarchy3"/>
    <dgm:cxn modelId="{EEC97A9B-5582-4AAA-8636-7F27B46F8E3A}" type="presParOf" srcId="{1E58A3BC-F1F7-40EE-89AA-32E802ED4BF7}" destId="{D21DF85A-45CA-4CE0-B0ED-CF4615475EE0}" srcOrd="0" destOrd="0" presId="urn:microsoft.com/office/officeart/2005/8/layout/hierarchy3"/>
    <dgm:cxn modelId="{6A3E9FB0-9819-459C-A509-AA1037EB17BF}" type="presParOf" srcId="{D21DF85A-45CA-4CE0-B0ED-CF4615475EE0}" destId="{ECB1CA3E-26B8-4A39-AEF8-6F06E506D3C7}" srcOrd="0" destOrd="0" presId="urn:microsoft.com/office/officeart/2005/8/layout/hierarchy3"/>
    <dgm:cxn modelId="{911DCF1A-9800-4887-9074-DEFDCA5089BD}" type="presParOf" srcId="{D21DF85A-45CA-4CE0-B0ED-CF4615475EE0}" destId="{C7DDC059-89DD-4F99-A10D-9C975D60C8D8}" srcOrd="1" destOrd="0" presId="urn:microsoft.com/office/officeart/2005/8/layout/hierarchy3"/>
    <dgm:cxn modelId="{7AA7D594-2ABE-4335-B50F-62AA413E4D68}"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Diseño de Detalle</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C0976115-7EC7-411E-8311-1F3133C8EB25}" type="presOf" srcId="{CB9964DC-5E01-4879-9733-CDEE2AB1D1F7}" destId="{C7DDC059-89DD-4F99-A10D-9C975D60C8D8}" srcOrd="1" destOrd="0" presId="urn:microsoft.com/office/officeart/2005/8/layout/hierarchy3"/>
    <dgm:cxn modelId="{DC430868-28CC-47B0-A644-441289BFFD5C}" type="presOf" srcId="{7061F2FC-F2AB-4DE3-98B0-886576B4E2C6}" destId="{D433476B-D68D-4328-ADAC-B2895D3D50CF}" srcOrd="0" destOrd="0" presId="urn:microsoft.com/office/officeart/2005/8/layout/hierarchy3"/>
    <dgm:cxn modelId="{AB41E1D7-7373-45AB-874E-B612B964A277}" type="presOf" srcId="{CB9964DC-5E01-4879-9733-CDEE2AB1D1F7}" destId="{ECB1CA3E-26B8-4A39-AEF8-6F06E506D3C7}" srcOrd="0" destOrd="0" presId="urn:microsoft.com/office/officeart/2005/8/layout/hierarchy3"/>
    <dgm:cxn modelId="{67E08A70-E796-40C5-AD66-65FACDF7B777}" type="presParOf" srcId="{D433476B-D68D-4328-ADAC-B2895D3D50CF}" destId="{1E58A3BC-F1F7-40EE-89AA-32E802ED4BF7}" srcOrd="0" destOrd="0" presId="urn:microsoft.com/office/officeart/2005/8/layout/hierarchy3"/>
    <dgm:cxn modelId="{D774E091-BF3E-40FA-8B32-C8C4D9B1F242}" type="presParOf" srcId="{1E58A3BC-F1F7-40EE-89AA-32E802ED4BF7}" destId="{D21DF85A-45CA-4CE0-B0ED-CF4615475EE0}" srcOrd="0" destOrd="0" presId="urn:microsoft.com/office/officeart/2005/8/layout/hierarchy3"/>
    <dgm:cxn modelId="{E001388B-1063-4144-9CE8-D98FE60FABD7}" type="presParOf" srcId="{D21DF85A-45CA-4CE0-B0ED-CF4615475EE0}" destId="{ECB1CA3E-26B8-4A39-AEF8-6F06E506D3C7}" srcOrd="0" destOrd="0" presId="urn:microsoft.com/office/officeart/2005/8/layout/hierarchy3"/>
    <dgm:cxn modelId="{38824727-7ECB-41B0-A3EC-FF172B9BFF43}" type="presParOf" srcId="{D21DF85A-45CA-4CE0-B0ED-CF4615475EE0}" destId="{C7DDC059-89DD-4F99-A10D-9C975D60C8D8}" srcOrd="1" destOrd="0" presId="urn:microsoft.com/office/officeart/2005/8/layout/hierarchy3"/>
    <dgm:cxn modelId="{BE8582CC-D965-4E3D-81F3-E1C40D37C575}"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Sensores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9E0C0A8F-AF96-4437-AAEB-580D380F39C0}" type="presOf" srcId="{CB9964DC-5E01-4879-9733-CDEE2AB1D1F7}" destId="{ECB1CA3E-26B8-4A39-AEF8-6F06E506D3C7}" srcOrd="0" destOrd="0" presId="urn:microsoft.com/office/officeart/2005/8/layout/hierarchy3"/>
    <dgm:cxn modelId="{D3056FDC-78CA-473A-89D2-4C2C1FCFEF2E}" type="presOf" srcId="{7061F2FC-F2AB-4DE3-98B0-886576B4E2C6}" destId="{D433476B-D68D-4328-ADAC-B2895D3D50CF}" srcOrd="0" destOrd="0" presId="urn:microsoft.com/office/officeart/2005/8/layout/hierarchy3"/>
    <dgm:cxn modelId="{03E64A49-1108-468D-BEA0-AB9208940E9A}" type="presOf" srcId="{CB9964DC-5E01-4879-9733-CDEE2AB1D1F7}" destId="{C7DDC059-89DD-4F99-A10D-9C975D60C8D8}" srcOrd="1" destOrd="0" presId="urn:microsoft.com/office/officeart/2005/8/layout/hierarchy3"/>
    <dgm:cxn modelId="{06806546-B272-440E-951A-2B77E8EDD422}" type="presParOf" srcId="{D433476B-D68D-4328-ADAC-B2895D3D50CF}" destId="{1E58A3BC-F1F7-40EE-89AA-32E802ED4BF7}" srcOrd="0" destOrd="0" presId="urn:microsoft.com/office/officeart/2005/8/layout/hierarchy3"/>
    <dgm:cxn modelId="{B491947A-32CE-42C3-B58A-8D26C980C78F}" type="presParOf" srcId="{1E58A3BC-F1F7-40EE-89AA-32E802ED4BF7}" destId="{D21DF85A-45CA-4CE0-B0ED-CF4615475EE0}" srcOrd="0" destOrd="0" presId="urn:microsoft.com/office/officeart/2005/8/layout/hierarchy3"/>
    <dgm:cxn modelId="{0B60C640-A1B8-431F-862F-1AA63F0305EB}" type="presParOf" srcId="{D21DF85A-45CA-4CE0-B0ED-CF4615475EE0}" destId="{ECB1CA3E-26B8-4A39-AEF8-6F06E506D3C7}" srcOrd="0" destOrd="0" presId="urn:microsoft.com/office/officeart/2005/8/layout/hierarchy3"/>
    <dgm:cxn modelId="{9396EE8B-9F05-4F84-AD23-4BF7B7652A58}" type="presParOf" srcId="{D21DF85A-45CA-4CE0-B0ED-CF4615475EE0}" destId="{C7DDC059-89DD-4F99-A10D-9C975D60C8D8}" srcOrd="1" destOrd="0" presId="urn:microsoft.com/office/officeart/2005/8/layout/hierarchy3"/>
    <dgm:cxn modelId="{631348B0-393F-47CE-A639-A85B1A58420B}"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SENSOR DE CORRIENTE</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3986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CFE488DE-C8F9-4A55-9B63-F2C8A9265A2C}" type="presOf" srcId="{CB9964DC-5E01-4879-9733-CDEE2AB1D1F7}" destId="{ECB1CA3E-26B8-4A39-AEF8-6F06E506D3C7}" srcOrd="0" destOrd="0" presId="urn:microsoft.com/office/officeart/2005/8/layout/hierarchy3"/>
    <dgm:cxn modelId="{B9C0F1A3-AA2C-4901-91D0-0FBF2F9AAA4D}" type="presOf" srcId="{7061F2FC-F2AB-4DE3-98B0-886576B4E2C6}" destId="{D433476B-D68D-4328-ADAC-B2895D3D50CF}" srcOrd="0" destOrd="0" presId="urn:microsoft.com/office/officeart/2005/8/layout/hierarchy3"/>
    <dgm:cxn modelId="{B8761981-D3EA-434E-BFFF-0BD96E0AD585}" type="presOf" srcId="{CB9964DC-5E01-4879-9733-CDEE2AB1D1F7}" destId="{C7DDC059-89DD-4F99-A10D-9C975D60C8D8}" srcOrd="1" destOrd="0" presId="urn:microsoft.com/office/officeart/2005/8/layout/hierarchy3"/>
    <dgm:cxn modelId="{DFCEDFD2-F6F0-4B1D-8EE9-CFF1605F0168}" type="presParOf" srcId="{D433476B-D68D-4328-ADAC-B2895D3D50CF}" destId="{1E58A3BC-F1F7-40EE-89AA-32E802ED4BF7}" srcOrd="0" destOrd="0" presId="urn:microsoft.com/office/officeart/2005/8/layout/hierarchy3"/>
    <dgm:cxn modelId="{CDCFB625-0FC7-450C-8BD1-406E58C09AF8}" type="presParOf" srcId="{1E58A3BC-F1F7-40EE-89AA-32E802ED4BF7}" destId="{D21DF85A-45CA-4CE0-B0ED-CF4615475EE0}" srcOrd="0" destOrd="0" presId="urn:microsoft.com/office/officeart/2005/8/layout/hierarchy3"/>
    <dgm:cxn modelId="{2A724BA5-9E4E-4F9B-91E9-37EA0B77602E}" type="presParOf" srcId="{D21DF85A-45CA-4CE0-B0ED-CF4615475EE0}" destId="{ECB1CA3E-26B8-4A39-AEF8-6F06E506D3C7}" srcOrd="0" destOrd="0" presId="urn:microsoft.com/office/officeart/2005/8/layout/hierarchy3"/>
    <dgm:cxn modelId="{85D09BB4-6C02-4E39-A819-F8E0D0C10DFC}" type="presParOf" srcId="{D21DF85A-45CA-4CE0-B0ED-CF4615475EE0}" destId="{C7DDC059-89DD-4F99-A10D-9C975D60C8D8}" srcOrd="1" destOrd="0" presId="urn:microsoft.com/office/officeart/2005/8/layout/hierarchy3"/>
    <dgm:cxn modelId="{AF514611-9B97-4CB5-A0E3-1E00C0F663E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Lst>
  <dgm:cxnLst>
    <dgm:cxn modelId="{E0748647-C135-4580-A354-864DD7CCE89E}"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SENSOR DE PRESIÓN</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3986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EF44F36D-D1C8-41E3-8511-EC3DBF833624}" type="presOf" srcId="{CB9964DC-5E01-4879-9733-CDEE2AB1D1F7}" destId="{ECB1CA3E-26B8-4A39-AEF8-6F06E506D3C7}" srcOrd="0" destOrd="0" presId="urn:microsoft.com/office/officeart/2005/8/layout/hierarchy3"/>
    <dgm:cxn modelId="{F856AB54-318A-49C2-92E4-529057BEEB0C}" type="presOf" srcId="{7061F2FC-F2AB-4DE3-98B0-886576B4E2C6}" destId="{D433476B-D68D-4328-ADAC-B2895D3D50CF}" srcOrd="0" destOrd="0" presId="urn:microsoft.com/office/officeart/2005/8/layout/hierarchy3"/>
    <dgm:cxn modelId="{568F8C90-62BC-4EDF-8DB7-FCDD73C13304}" type="presOf" srcId="{CB9964DC-5E01-4879-9733-CDEE2AB1D1F7}" destId="{C7DDC059-89DD-4F99-A10D-9C975D60C8D8}" srcOrd="1" destOrd="0" presId="urn:microsoft.com/office/officeart/2005/8/layout/hierarchy3"/>
    <dgm:cxn modelId="{42D88D5E-7C16-4F73-BCE7-56A459312592}" type="presParOf" srcId="{D433476B-D68D-4328-ADAC-B2895D3D50CF}" destId="{1E58A3BC-F1F7-40EE-89AA-32E802ED4BF7}" srcOrd="0" destOrd="0" presId="urn:microsoft.com/office/officeart/2005/8/layout/hierarchy3"/>
    <dgm:cxn modelId="{5D2E177A-DDF2-4042-A83B-CB4C97EFC0F6}" type="presParOf" srcId="{1E58A3BC-F1F7-40EE-89AA-32E802ED4BF7}" destId="{D21DF85A-45CA-4CE0-B0ED-CF4615475EE0}" srcOrd="0" destOrd="0" presId="urn:microsoft.com/office/officeart/2005/8/layout/hierarchy3"/>
    <dgm:cxn modelId="{F6016FAE-0889-4928-A5D0-FD20DED6DFA4}" type="presParOf" srcId="{D21DF85A-45CA-4CE0-B0ED-CF4615475EE0}" destId="{ECB1CA3E-26B8-4A39-AEF8-6F06E506D3C7}" srcOrd="0" destOrd="0" presId="urn:microsoft.com/office/officeart/2005/8/layout/hierarchy3"/>
    <dgm:cxn modelId="{3145BE4D-AC50-4262-91A6-8E845BFA4317}" type="presParOf" srcId="{D21DF85A-45CA-4CE0-B0ED-CF4615475EE0}" destId="{C7DDC059-89DD-4F99-A10D-9C975D60C8D8}" srcOrd="1" destOrd="0" presId="urn:microsoft.com/office/officeart/2005/8/layout/hierarchy3"/>
    <dgm:cxn modelId="{6C7A5BA9-2202-4A99-9062-76D212DD38E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DISEÑO DE PLACAS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Y="-3986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4D79813B-B730-407F-A2C0-6B5A70253B31}" type="presOf" srcId="{CB9964DC-5E01-4879-9733-CDEE2AB1D1F7}" destId="{C7DDC059-89DD-4F99-A10D-9C975D60C8D8}" srcOrd="1" destOrd="0" presId="urn:microsoft.com/office/officeart/2005/8/layout/hierarchy3"/>
    <dgm:cxn modelId="{545EE953-5A50-4E87-80E7-AE7FBBDFEC61}" type="presOf" srcId="{CB9964DC-5E01-4879-9733-CDEE2AB1D1F7}" destId="{ECB1CA3E-26B8-4A39-AEF8-6F06E506D3C7}" srcOrd="0" destOrd="0" presId="urn:microsoft.com/office/officeart/2005/8/layout/hierarchy3"/>
    <dgm:cxn modelId="{3573F64C-A28C-498D-AFAB-67B58EB09C8B}" type="presOf" srcId="{7061F2FC-F2AB-4DE3-98B0-886576B4E2C6}" destId="{D433476B-D68D-4328-ADAC-B2895D3D50CF}" srcOrd="0" destOrd="0" presId="urn:microsoft.com/office/officeart/2005/8/layout/hierarchy3"/>
    <dgm:cxn modelId="{C9CFA065-E87E-40CF-8241-A2C81CACCB62}" type="presParOf" srcId="{D433476B-D68D-4328-ADAC-B2895D3D50CF}" destId="{1E58A3BC-F1F7-40EE-89AA-32E802ED4BF7}" srcOrd="0" destOrd="0" presId="urn:microsoft.com/office/officeart/2005/8/layout/hierarchy3"/>
    <dgm:cxn modelId="{EE97BF17-A734-464F-9EA2-08A5D24A8012}" type="presParOf" srcId="{1E58A3BC-F1F7-40EE-89AA-32E802ED4BF7}" destId="{D21DF85A-45CA-4CE0-B0ED-CF4615475EE0}" srcOrd="0" destOrd="0" presId="urn:microsoft.com/office/officeart/2005/8/layout/hierarchy3"/>
    <dgm:cxn modelId="{2EF437E4-6CB9-4459-BE09-02FA8B902425}" type="presParOf" srcId="{D21DF85A-45CA-4CE0-B0ED-CF4615475EE0}" destId="{ECB1CA3E-26B8-4A39-AEF8-6F06E506D3C7}" srcOrd="0" destOrd="0" presId="urn:microsoft.com/office/officeart/2005/8/layout/hierarchy3"/>
    <dgm:cxn modelId="{73D81693-67A6-4DC2-A6E9-8C8EDEA8E2BB}" type="presParOf" srcId="{D21DF85A-45CA-4CE0-B0ED-CF4615475EE0}" destId="{C7DDC059-89DD-4F99-A10D-9C975D60C8D8}" srcOrd="1" destOrd="0" presId="urn:microsoft.com/office/officeart/2005/8/layout/hierarchy3"/>
    <dgm:cxn modelId="{6D92ADF4-8563-4828-B9C6-9F08AFA341BA}"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DISEÑO DE INTERFAZ</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517724" custScaleY="356771" custLinFactNeighborY="-3986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B7261489-C1D4-453D-B3F2-1B872FFD5002}" type="presOf" srcId="{CB9964DC-5E01-4879-9733-CDEE2AB1D1F7}" destId="{ECB1CA3E-26B8-4A39-AEF8-6F06E506D3C7}" srcOrd="0" destOrd="0" presId="urn:microsoft.com/office/officeart/2005/8/layout/hierarchy3"/>
    <dgm:cxn modelId="{0CBDFE30-4FC6-4C81-9358-A0AA203A2E43}" type="presOf" srcId="{CB9964DC-5E01-4879-9733-CDEE2AB1D1F7}" destId="{C7DDC059-89DD-4F99-A10D-9C975D60C8D8}" srcOrd="1" destOrd="0" presId="urn:microsoft.com/office/officeart/2005/8/layout/hierarchy3"/>
    <dgm:cxn modelId="{47EB5354-42BE-4397-BF3B-E4DFA979C15E}" type="presOf" srcId="{7061F2FC-F2AB-4DE3-98B0-886576B4E2C6}" destId="{D433476B-D68D-4328-ADAC-B2895D3D50CF}" srcOrd="0" destOrd="0" presId="urn:microsoft.com/office/officeart/2005/8/layout/hierarchy3"/>
    <dgm:cxn modelId="{C025FCE7-EBFF-40DD-8704-A08D2AE7BDE5}" type="presParOf" srcId="{D433476B-D68D-4328-ADAC-B2895D3D50CF}" destId="{1E58A3BC-F1F7-40EE-89AA-32E802ED4BF7}" srcOrd="0" destOrd="0" presId="urn:microsoft.com/office/officeart/2005/8/layout/hierarchy3"/>
    <dgm:cxn modelId="{6868B407-A7C0-4BCF-B4E1-8B05DD749E3B}" type="presParOf" srcId="{1E58A3BC-F1F7-40EE-89AA-32E802ED4BF7}" destId="{D21DF85A-45CA-4CE0-B0ED-CF4615475EE0}" srcOrd="0" destOrd="0" presId="urn:microsoft.com/office/officeart/2005/8/layout/hierarchy3"/>
    <dgm:cxn modelId="{5925475F-6374-494F-8397-6E66C71C68F6}" type="presParOf" srcId="{D21DF85A-45CA-4CE0-B0ED-CF4615475EE0}" destId="{ECB1CA3E-26B8-4A39-AEF8-6F06E506D3C7}" srcOrd="0" destOrd="0" presId="urn:microsoft.com/office/officeart/2005/8/layout/hierarchy3"/>
    <dgm:cxn modelId="{116C42D1-1D6B-4754-A043-E2FF5119C9AD}" type="presParOf" srcId="{D21DF85A-45CA-4CE0-B0ED-CF4615475EE0}" destId="{C7DDC059-89DD-4F99-A10D-9C975D60C8D8}" srcOrd="1" destOrd="0" presId="urn:microsoft.com/office/officeart/2005/8/layout/hierarchy3"/>
    <dgm:cxn modelId="{905BD566-62D0-4BC7-985A-D3DBEB485152}"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dirty="0" err="1" smtClean="0"/>
            <a:t>Introducción</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0CA6290A-E579-4C84-9120-C25906DB432F}" type="presOf" srcId="{CB9964DC-5E01-4879-9733-CDEE2AB1D1F7}" destId="{ECB1CA3E-26B8-4A39-AEF8-6F06E506D3C7}" srcOrd="0" destOrd="0" presId="urn:microsoft.com/office/officeart/2005/8/layout/hierarchy3"/>
    <dgm:cxn modelId="{1964C550-B66B-476E-836B-6ABA3A2978E7}" type="presOf" srcId="{CB9964DC-5E01-4879-9733-CDEE2AB1D1F7}" destId="{C7DDC059-89DD-4F99-A10D-9C975D60C8D8}" srcOrd="1" destOrd="0" presId="urn:microsoft.com/office/officeart/2005/8/layout/hierarchy3"/>
    <dgm:cxn modelId="{2CC64E2B-1E99-4D62-A179-5FCB6D55B900}" type="presOf" srcId="{7061F2FC-F2AB-4DE3-98B0-886576B4E2C6}" destId="{D433476B-D68D-4328-ADAC-B2895D3D50CF}" srcOrd="0" destOrd="0" presId="urn:microsoft.com/office/officeart/2005/8/layout/hierarchy3"/>
    <dgm:cxn modelId="{EA4B6B50-00D0-44EA-82AE-A8CEF87AB3ED}" type="presParOf" srcId="{D433476B-D68D-4328-ADAC-B2895D3D50CF}" destId="{1E58A3BC-F1F7-40EE-89AA-32E802ED4BF7}" srcOrd="0" destOrd="0" presId="urn:microsoft.com/office/officeart/2005/8/layout/hierarchy3"/>
    <dgm:cxn modelId="{1CE22665-B1F7-41C8-9C63-E1F8CF60901B}" type="presParOf" srcId="{1E58A3BC-F1F7-40EE-89AA-32E802ED4BF7}" destId="{D21DF85A-45CA-4CE0-B0ED-CF4615475EE0}" srcOrd="0" destOrd="0" presId="urn:microsoft.com/office/officeart/2005/8/layout/hierarchy3"/>
    <dgm:cxn modelId="{C504C69A-5AC9-49ED-8E5D-D7D6B88EC8BA}" type="presParOf" srcId="{D21DF85A-45CA-4CE0-B0ED-CF4615475EE0}" destId="{ECB1CA3E-26B8-4A39-AEF8-6F06E506D3C7}" srcOrd="0" destOrd="0" presId="urn:microsoft.com/office/officeart/2005/8/layout/hierarchy3"/>
    <dgm:cxn modelId="{980FCDD8-BBC4-4937-890E-D6B27A6CF9D5}" type="presParOf" srcId="{D21DF85A-45CA-4CE0-B0ED-CF4615475EE0}" destId="{C7DDC059-89DD-4F99-A10D-9C975D60C8D8}" srcOrd="1" destOrd="0" presId="urn:microsoft.com/office/officeart/2005/8/layout/hierarchy3"/>
    <dgm:cxn modelId="{E8A9B425-DF64-42CD-8CD2-88A284C56885}"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PLANTILLA DE LA PANTALLA</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517724" custScaleY="356771" custLinFactY="311333" custLinFactNeighborX="8816" custLinFactNeighborY="40000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7FB16F93-14CA-42A2-B4C8-76C88CD2F525}"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6B47A380-7936-4D12-84B6-54E91618071E}" type="presOf" srcId="{CB9964DC-5E01-4879-9733-CDEE2AB1D1F7}" destId="{C7DDC059-89DD-4F99-A10D-9C975D60C8D8}" srcOrd="1" destOrd="0" presId="urn:microsoft.com/office/officeart/2005/8/layout/hierarchy3"/>
    <dgm:cxn modelId="{3378697D-C265-402F-81F6-1B5EAE856AAD}" type="presOf" srcId="{7061F2FC-F2AB-4DE3-98B0-886576B4E2C6}" destId="{D433476B-D68D-4328-ADAC-B2895D3D50CF}" srcOrd="0" destOrd="0" presId="urn:microsoft.com/office/officeart/2005/8/layout/hierarchy3"/>
    <dgm:cxn modelId="{D99703F6-584A-4C68-9923-0DE1A98ABAA6}" type="presParOf" srcId="{D433476B-D68D-4328-ADAC-B2895D3D50CF}" destId="{1E58A3BC-F1F7-40EE-89AA-32E802ED4BF7}" srcOrd="0" destOrd="0" presId="urn:microsoft.com/office/officeart/2005/8/layout/hierarchy3"/>
    <dgm:cxn modelId="{C5441002-8C98-4BD7-BF01-1BCFDD877BB2}" type="presParOf" srcId="{1E58A3BC-F1F7-40EE-89AA-32E802ED4BF7}" destId="{D21DF85A-45CA-4CE0-B0ED-CF4615475EE0}" srcOrd="0" destOrd="0" presId="urn:microsoft.com/office/officeart/2005/8/layout/hierarchy3"/>
    <dgm:cxn modelId="{C090E3CC-24EA-411D-ACA4-E291E218DF45}" type="presParOf" srcId="{D21DF85A-45CA-4CE0-B0ED-CF4615475EE0}" destId="{ECB1CA3E-26B8-4A39-AEF8-6F06E506D3C7}" srcOrd="0" destOrd="0" presId="urn:microsoft.com/office/officeart/2005/8/layout/hierarchy3"/>
    <dgm:cxn modelId="{2806D525-D960-40F9-BCA8-45047E0A63EB}" type="presParOf" srcId="{D21DF85A-45CA-4CE0-B0ED-CF4615475EE0}" destId="{C7DDC059-89DD-4F99-A10D-9C975D60C8D8}" srcOrd="1" destOrd="0" presId="urn:microsoft.com/office/officeart/2005/8/layout/hierarchy3"/>
    <dgm:cxn modelId="{79536B85-D698-40A8-85F6-AEF67C8AF56D}"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DISEÑO DE CAJA DE CONTROL</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517724" custScaleY="356771" custLinFactY="-100000" custLinFactNeighborX="16752" custLinFactNeighborY="-160598"/>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61A898B9-21F4-4CA1-801A-02AA20893568}" type="presOf" srcId="{7061F2FC-F2AB-4DE3-98B0-886576B4E2C6}" destId="{D433476B-D68D-4328-ADAC-B2895D3D50CF}" srcOrd="0" destOrd="0" presId="urn:microsoft.com/office/officeart/2005/8/layout/hierarchy3"/>
    <dgm:cxn modelId="{A688BE71-F2D5-4211-B5AF-084D51327EE6}" type="presOf" srcId="{CB9964DC-5E01-4879-9733-CDEE2AB1D1F7}" destId="{C7DDC059-89DD-4F99-A10D-9C975D60C8D8}" srcOrd="1" destOrd="0" presId="urn:microsoft.com/office/officeart/2005/8/layout/hierarchy3"/>
    <dgm:cxn modelId="{286098D6-5EBD-4F0A-A74F-8B6462928A90}" type="presOf" srcId="{CB9964DC-5E01-4879-9733-CDEE2AB1D1F7}" destId="{ECB1CA3E-26B8-4A39-AEF8-6F06E506D3C7}" srcOrd="0" destOrd="0" presId="urn:microsoft.com/office/officeart/2005/8/layout/hierarchy3"/>
    <dgm:cxn modelId="{533C8EA1-21ED-4D80-9A53-FA2FAED64A1D}" type="presParOf" srcId="{D433476B-D68D-4328-ADAC-B2895D3D50CF}" destId="{1E58A3BC-F1F7-40EE-89AA-32E802ED4BF7}" srcOrd="0" destOrd="0" presId="urn:microsoft.com/office/officeart/2005/8/layout/hierarchy3"/>
    <dgm:cxn modelId="{54B59063-D0E2-43B8-88E3-0EE261700085}" type="presParOf" srcId="{1E58A3BC-F1F7-40EE-89AA-32E802ED4BF7}" destId="{D21DF85A-45CA-4CE0-B0ED-CF4615475EE0}" srcOrd="0" destOrd="0" presId="urn:microsoft.com/office/officeart/2005/8/layout/hierarchy3"/>
    <dgm:cxn modelId="{ECD3EB01-070A-4256-ADAE-4A1DEF265252}" type="presParOf" srcId="{D21DF85A-45CA-4CE0-B0ED-CF4615475EE0}" destId="{ECB1CA3E-26B8-4A39-AEF8-6F06E506D3C7}" srcOrd="0" destOrd="0" presId="urn:microsoft.com/office/officeart/2005/8/layout/hierarchy3"/>
    <dgm:cxn modelId="{4B9761BB-2573-4327-A791-10C8D205D2C8}" type="presParOf" srcId="{D21DF85A-45CA-4CE0-B0ED-CF4615475EE0}" destId="{C7DDC059-89DD-4F99-A10D-9C975D60C8D8}" srcOrd="1" destOrd="0" presId="urn:microsoft.com/office/officeart/2005/8/layout/hierarchy3"/>
    <dgm:cxn modelId="{8DE427A2-347F-4C64-8B7D-7B06E4B4F9D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ACCESO DE USUARIOS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517724" custScaleY="356771" custLinFactX="-100000" custLinFactNeighborX="-186943" custLinFactNeighborY="-18918"/>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4D2C52C-0564-44DE-94A3-1381BE1772BA}" type="presOf" srcId="{CB9964DC-5E01-4879-9733-CDEE2AB1D1F7}" destId="{ECB1CA3E-26B8-4A39-AEF8-6F06E506D3C7}" srcOrd="0" destOrd="0" presId="urn:microsoft.com/office/officeart/2005/8/layout/hierarchy3"/>
    <dgm:cxn modelId="{24AAAA18-33C7-48A6-B283-F5ED84768DE9}" type="presOf" srcId="{CB9964DC-5E01-4879-9733-CDEE2AB1D1F7}" destId="{C7DDC059-89DD-4F99-A10D-9C975D60C8D8}" srcOrd="1" destOrd="0" presId="urn:microsoft.com/office/officeart/2005/8/layout/hierarchy3"/>
    <dgm:cxn modelId="{61572F5A-F714-4EF2-AE33-C68EB92FE676}" type="presOf" srcId="{7061F2FC-F2AB-4DE3-98B0-886576B4E2C6}" destId="{D433476B-D68D-4328-ADAC-B2895D3D50CF}" srcOrd="0" destOrd="0" presId="urn:microsoft.com/office/officeart/2005/8/layout/hierarchy3"/>
    <dgm:cxn modelId="{A048F037-5547-4B6D-90B6-0856B35DDBF0}" type="presParOf" srcId="{D433476B-D68D-4328-ADAC-B2895D3D50CF}" destId="{1E58A3BC-F1F7-40EE-89AA-32E802ED4BF7}" srcOrd="0" destOrd="0" presId="urn:microsoft.com/office/officeart/2005/8/layout/hierarchy3"/>
    <dgm:cxn modelId="{4F8630EE-28A5-47EA-ABD8-A1041283447B}" type="presParOf" srcId="{1E58A3BC-F1F7-40EE-89AA-32E802ED4BF7}" destId="{D21DF85A-45CA-4CE0-B0ED-CF4615475EE0}" srcOrd="0" destOrd="0" presId="urn:microsoft.com/office/officeart/2005/8/layout/hierarchy3"/>
    <dgm:cxn modelId="{4D545C4B-C253-4BDE-80E5-F1CD0E1DAB01}" type="presParOf" srcId="{D21DF85A-45CA-4CE0-B0ED-CF4615475EE0}" destId="{ECB1CA3E-26B8-4A39-AEF8-6F06E506D3C7}" srcOrd="0" destOrd="0" presId="urn:microsoft.com/office/officeart/2005/8/layout/hierarchy3"/>
    <dgm:cxn modelId="{EB7E2654-2FFE-45A9-974A-E9464ECF8E25}" type="presParOf" srcId="{D21DF85A-45CA-4CE0-B0ED-CF4615475EE0}" destId="{C7DDC059-89DD-4F99-A10D-9C975D60C8D8}" srcOrd="1" destOrd="0" presId="urn:microsoft.com/office/officeart/2005/8/layout/hierarchy3"/>
    <dgm:cxn modelId="{8AE44831-3736-4465-8FF9-F7026626773A}"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ENSAMBLAJE ESTRUCTURAS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638400" custScaleY="356771" custLinFactX="100000" custLinFactNeighborX="147879" custLinFactNeighborY="4858"/>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FC5C08B7-082E-4E03-ABBB-D5AAAF35993F}" type="presOf" srcId="{CB9964DC-5E01-4879-9733-CDEE2AB1D1F7}" destId="{C7DDC059-89DD-4F99-A10D-9C975D60C8D8}" srcOrd="1" destOrd="0" presId="urn:microsoft.com/office/officeart/2005/8/layout/hierarchy3"/>
    <dgm:cxn modelId="{B2C581F4-5DE5-44B5-A7C3-2E95AA4B8CE3}" type="presOf" srcId="{CB9964DC-5E01-4879-9733-CDEE2AB1D1F7}" destId="{ECB1CA3E-26B8-4A39-AEF8-6F06E506D3C7}" srcOrd="0" destOrd="0" presId="urn:microsoft.com/office/officeart/2005/8/layout/hierarchy3"/>
    <dgm:cxn modelId="{2503B275-AF10-4E63-A0F2-51C54957AA84}" type="presOf" srcId="{7061F2FC-F2AB-4DE3-98B0-886576B4E2C6}" destId="{D433476B-D68D-4328-ADAC-B2895D3D50CF}" srcOrd="0" destOrd="0" presId="urn:microsoft.com/office/officeart/2005/8/layout/hierarchy3"/>
    <dgm:cxn modelId="{5A6BB557-D8A2-4598-A9D2-42700DB9AFFD}" type="presParOf" srcId="{D433476B-D68D-4328-ADAC-B2895D3D50CF}" destId="{1E58A3BC-F1F7-40EE-89AA-32E802ED4BF7}" srcOrd="0" destOrd="0" presId="urn:microsoft.com/office/officeart/2005/8/layout/hierarchy3"/>
    <dgm:cxn modelId="{F3D8FE44-B201-4F4D-BEED-3E04143525E3}" type="presParOf" srcId="{1E58A3BC-F1F7-40EE-89AA-32E802ED4BF7}" destId="{D21DF85A-45CA-4CE0-B0ED-CF4615475EE0}" srcOrd="0" destOrd="0" presId="urn:microsoft.com/office/officeart/2005/8/layout/hierarchy3"/>
    <dgm:cxn modelId="{DB220558-D4EE-44C3-8934-DC1058784B1A}" type="presParOf" srcId="{D21DF85A-45CA-4CE0-B0ED-CF4615475EE0}" destId="{ECB1CA3E-26B8-4A39-AEF8-6F06E506D3C7}" srcOrd="0" destOrd="0" presId="urn:microsoft.com/office/officeart/2005/8/layout/hierarchy3"/>
    <dgm:cxn modelId="{DA048A5F-77EE-49E0-AD45-3DCE33BEB7AF}" type="presParOf" srcId="{D21DF85A-45CA-4CE0-B0ED-CF4615475EE0}" destId="{C7DDC059-89DD-4F99-A10D-9C975D60C8D8}" srcOrd="1" destOrd="0" presId="urn:microsoft.com/office/officeart/2005/8/layout/hierarchy3"/>
    <dgm:cxn modelId="{153E7EAA-7F6F-44A0-8BC5-3891789F02FF}"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ENSAMBLAJE SENSORES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638400" custScaleY="356771" custLinFactX="100000" custLinFactNeighborX="147879" custLinFactNeighborY="4858"/>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A5926C5-FC67-4939-8222-3B2F16E5762C}" type="presOf" srcId="{CB9964DC-5E01-4879-9733-CDEE2AB1D1F7}" destId="{ECB1CA3E-26B8-4A39-AEF8-6F06E506D3C7}" srcOrd="0" destOrd="0" presId="urn:microsoft.com/office/officeart/2005/8/layout/hierarchy3"/>
    <dgm:cxn modelId="{31E02201-2514-410F-850A-19D3416A663E}" type="presOf" srcId="{CB9964DC-5E01-4879-9733-CDEE2AB1D1F7}" destId="{C7DDC059-89DD-4F99-A10D-9C975D60C8D8}" srcOrd="1" destOrd="0" presId="urn:microsoft.com/office/officeart/2005/8/layout/hierarchy3"/>
    <dgm:cxn modelId="{2F3DC736-955F-485D-9B4E-C0AD039E00BC}" type="presOf" srcId="{7061F2FC-F2AB-4DE3-98B0-886576B4E2C6}" destId="{D433476B-D68D-4328-ADAC-B2895D3D50CF}" srcOrd="0" destOrd="0" presId="urn:microsoft.com/office/officeart/2005/8/layout/hierarchy3"/>
    <dgm:cxn modelId="{6630F1BC-E2D7-4A43-9FC5-D0DCAC340D4B}" type="presParOf" srcId="{D433476B-D68D-4328-ADAC-B2895D3D50CF}" destId="{1E58A3BC-F1F7-40EE-89AA-32E802ED4BF7}" srcOrd="0" destOrd="0" presId="urn:microsoft.com/office/officeart/2005/8/layout/hierarchy3"/>
    <dgm:cxn modelId="{4179368C-8EF9-4A3B-BEFF-23B41906F814}" type="presParOf" srcId="{1E58A3BC-F1F7-40EE-89AA-32E802ED4BF7}" destId="{D21DF85A-45CA-4CE0-B0ED-CF4615475EE0}" srcOrd="0" destOrd="0" presId="urn:microsoft.com/office/officeart/2005/8/layout/hierarchy3"/>
    <dgm:cxn modelId="{CB8832CD-487A-4517-88D0-6E3467C4F419}" type="presParOf" srcId="{D21DF85A-45CA-4CE0-B0ED-CF4615475EE0}" destId="{ECB1CA3E-26B8-4A39-AEF8-6F06E506D3C7}" srcOrd="0" destOrd="0" presId="urn:microsoft.com/office/officeart/2005/8/layout/hierarchy3"/>
    <dgm:cxn modelId="{62BD280F-2AA4-404F-9CE7-F6E12DDF3459}" type="presParOf" srcId="{D21DF85A-45CA-4CE0-B0ED-CF4615475EE0}" destId="{C7DDC059-89DD-4F99-A10D-9C975D60C8D8}" srcOrd="1" destOrd="0" presId="urn:microsoft.com/office/officeart/2005/8/layout/hierarchy3"/>
    <dgm:cxn modelId="{E9FB6ED4-E185-4B6E-B2D9-0AE7BF6879A2}"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CABLEADO ELÉCTRICO</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638400" custScaleY="356771" custLinFactX="100000" custLinFactNeighborX="147879" custLinFactNeighborY="4858"/>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539F20E-CEFF-48A9-88D9-8492FE41E7E0}" type="presOf" srcId="{CB9964DC-5E01-4879-9733-CDEE2AB1D1F7}" destId="{ECB1CA3E-26B8-4A39-AEF8-6F06E506D3C7}" srcOrd="0" destOrd="0" presId="urn:microsoft.com/office/officeart/2005/8/layout/hierarchy3"/>
    <dgm:cxn modelId="{6FD674BB-915C-49D6-AC0D-68594F108F45}" type="presOf" srcId="{7061F2FC-F2AB-4DE3-98B0-886576B4E2C6}" destId="{D433476B-D68D-4328-ADAC-B2895D3D50CF}" srcOrd="0" destOrd="0" presId="urn:microsoft.com/office/officeart/2005/8/layout/hierarchy3"/>
    <dgm:cxn modelId="{91C4D690-BDA2-4C7E-AC12-AAB315A86826}" type="presOf" srcId="{CB9964DC-5E01-4879-9733-CDEE2AB1D1F7}" destId="{C7DDC059-89DD-4F99-A10D-9C975D60C8D8}" srcOrd="1" destOrd="0" presId="urn:microsoft.com/office/officeart/2005/8/layout/hierarchy3"/>
    <dgm:cxn modelId="{5407DD84-B887-4E9C-B08F-17401542D13E}" type="presParOf" srcId="{D433476B-D68D-4328-ADAC-B2895D3D50CF}" destId="{1E58A3BC-F1F7-40EE-89AA-32E802ED4BF7}" srcOrd="0" destOrd="0" presId="urn:microsoft.com/office/officeart/2005/8/layout/hierarchy3"/>
    <dgm:cxn modelId="{F554849F-5AFF-43D4-9E6D-2388D2D6D416}" type="presParOf" srcId="{1E58A3BC-F1F7-40EE-89AA-32E802ED4BF7}" destId="{D21DF85A-45CA-4CE0-B0ED-CF4615475EE0}" srcOrd="0" destOrd="0" presId="urn:microsoft.com/office/officeart/2005/8/layout/hierarchy3"/>
    <dgm:cxn modelId="{7B95FEBF-D473-4902-846F-70B67D6722FC}" type="presParOf" srcId="{D21DF85A-45CA-4CE0-B0ED-CF4615475EE0}" destId="{ECB1CA3E-26B8-4A39-AEF8-6F06E506D3C7}" srcOrd="0" destOrd="0" presId="urn:microsoft.com/office/officeart/2005/8/layout/hierarchy3"/>
    <dgm:cxn modelId="{3D9ABD07-79FF-4D50-AA39-AB9825F7D5BC}" type="presParOf" srcId="{D21DF85A-45CA-4CE0-B0ED-CF4615475EE0}" destId="{C7DDC059-89DD-4F99-A10D-9C975D60C8D8}" srcOrd="1" destOrd="0" presId="urn:microsoft.com/office/officeart/2005/8/layout/hierarchy3"/>
    <dgm:cxn modelId="{59467B1A-73FF-4694-AF41-40AC9A88499B}"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Pruebas y Resultados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7866F36F-6530-453F-BB3D-8FDEE521F7E9}" type="presOf" srcId="{CB9964DC-5E01-4879-9733-CDEE2AB1D1F7}" destId="{ECB1CA3E-26B8-4A39-AEF8-6F06E506D3C7}" srcOrd="0" destOrd="0" presId="urn:microsoft.com/office/officeart/2005/8/layout/hierarchy3"/>
    <dgm:cxn modelId="{5ECBED0A-2211-4069-A149-E4B70966FCB5}" type="presOf" srcId="{CB9964DC-5E01-4879-9733-CDEE2AB1D1F7}" destId="{C7DDC059-89DD-4F99-A10D-9C975D60C8D8}" srcOrd="1" destOrd="0" presId="urn:microsoft.com/office/officeart/2005/8/layout/hierarchy3"/>
    <dgm:cxn modelId="{9D9108AA-00BF-48B4-AB2E-4ACD57302CDF}" type="presOf" srcId="{7061F2FC-F2AB-4DE3-98B0-886576B4E2C6}" destId="{D433476B-D68D-4328-ADAC-B2895D3D50CF}" srcOrd="0" destOrd="0" presId="urn:microsoft.com/office/officeart/2005/8/layout/hierarchy3"/>
    <dgm:cxn modelId="{3996CE6C-59F0-41A0-A719-8C2FC6D118E8}" type="presParOf" srcId="{D433476B-D68D-4328-ADAC-B2895D3D50CF}" destId="{1E58A3BC-F1F7-40EE-89AA-32E802ED4BF7}" srcOrd="0" destOrd="0" presId="urn:microsoft.com/office/officeart/2005/8/layout/hierarchy3"/>
    <dgm:cxn modelId="{BA44E806-920A-4785-8526-4398ABD19767}" type="presParOf" srcId="{1E58A3BC-F1F7-40EE-89AA-32E802ED4BF7}" destId="{D21DF85A-45CA-4CE0-B0ED-CF4615475EE0}" srcOrd="0" destOrd="0" presId="urn:microsoft.com/office/officeart/2005/8/layout/hierarchy3"/>
    <dgm:cxn modelId="{02444139-42A3-4EB9-891C-2743AE655127}" type="presParOf" srcId="{D21DF85A-45CA-4CE0-B0ED-CF4615475EE0}" destId="{ECB1CA3E-26B8-4A39-AEF8-6F06E506D3C7}" srcOrd="0" destOrd="0" presId="urn:microsoft.com/office/officeart/2005/8/layout/hierarchy3"/>
    <dgm:cxn modelId="{2A2903B0-193D-444B-919D-DDF8C9817FDE}" type="presParOf" srcId="{D21DF85A-45CA-4CE0-B0ED-CF4615475EE0}" destId="{C7DDC059-89DD-4F99-A10D-9C975D60C8D8}" srcOrd="1" destOrd="0" presId="urn:microsoft.com/office/officeart/2005/8/layout/hierarchy3"/>
    <dgm:cxn modelId="{4FE9975A-19A5-471C-BF4C-BDB362D06558}"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FUNCIONAMIENTO DISPOSITIVOS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638400" custScaleY="356771" custLinFactX="100000" custLinFactNeighborX="147879" custLinFactNeighborY="4858"/>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7D740B4F-4B2F-4645-AB60-85B9743A8A42}" type="presOf" srcId="{CB9964DC-5E01-4879-9733-CDEE2AB1D1F7}" destId="{ECB1CA3E-26B8-4A39-AEF8-6F06E506D3C7}" srcOrd="0" destOrd="0" presId="urn:microsoft.com/office/officeart/2005/8/layout/hierarchy3"/>
    <dgm:cxn modelId="{DC5E476E-9EBA-4478-8599-F77995937A2A}" type="presOf" srcId="{CB9964DC-5E01-4879-9733-CDEE2AB1D1F7}" destId="{C7DDC059-89DD-4F99-A10D-9C975D60C8D8}" srcOrd="1" destOrd="0" presId="urn:microsoft.com/office/officeart/2005/8/layout/hierarchy3"/>
    <dgm:cxn modelId="{5EA9004E-1A05-43D9-AF32-51C5BAA504A4}" type="presOf" srcId="{7061F2FC-F2AB-4DE3-98B0-886576B4E2C6}" destId="{D433476B-D68D-4328-ADAC-B2895D3D50CF}" srcOrd="0" destOrd="0" presId="urn:microsoft.com/office/officeart/2005/8/layout/hierarchy3"/>
    <dgm:cxn modelId="{DC3D0D00-A299-4DDD-B7A0-9215A993A1E4}" type="presParOf" srcId="{D433476B-D68D-4328-ADAC-B2895D3D50CF}" destId="{1E58A3BC-F1F7-40EE-89AA-32E802ED4BF7}" srcOrd="0" destOrd="0" presId="urn:microsoft.com/office/officeart/2005/8/layout/hierarchy3"/>
    <dgm:cxn modelId="{5EF694FA-63A0-41FC-82BE-00A7B1149E69}" type="presParOf" srcId="{1E58A3BC-F1F7-40EE-89AA-32E802ED4BF7}" destId="{D21DF85A-45CA-4CE0-B0ED-CF4615475EE0}" srcOrd="0" destOrd="0" presId="urn:microsoft.com/office/officeart/2005/8/layout/hierarchy3"/>
    <dgm:cxn modelId="{344D271D-11A0-4297-8076-A8B4ECC23FCE}" type="presParOf" srcId="{D21DF85A-45CA-4CE0-B0ED-CF4615475EE0}" destId="{ECB1CA3E-26B8-4A39-AEF8-6F06E506D3C7}" srcOrd="0" destOrd="0" presId="urn:microsoft.com/office/officeart/2005/8/layout/hierarchy3"/>
    <dgm:cxn modelId="{B53943C0-F6B6-4A6F-B7CD-525E9F23094E}" type="presParOf" srcId="{D21DF85A-45CA-4CE0-B0ED-CF4615475EE0}" destId="{C7DDC059-89DD-4F99-A10D-9C975D60C8D8}" srcOrd="1" destOrd="0" presId="urn:microsoft.com/office/officeart/2005/8/layout/hierarchy3"/>
    <dgm:cxn modelId="{2F22F611-D7BE-4305-8B57-D34958594D59}"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PRUEBAS</a:t>
          </a:r>
          <a:r>
            <a:rPr lang="es-ES" baseline="0" dirty="0" smtClean="0"/>
            <a:t> DE SENSORES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638400" custScaleY="356771" custLinFactX="372157" custLinFactNeighborX="400000" custLinFactNeighborY="-99071"/>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57C46EA-AD3D-43A0-8F26-0B2E99573693}" type="presOf" srcId="{CB9964DC-5E01-4879-9733-CDEE2AB1D1F7}" destId="{C7DDC059-89DD-4F99-A10D-9C975D60C8D8}" srcOrd="1" destOrd="0" presId="urn:microsoft.com/office/officeart/2005/8/layout/hierarchy3"/>
    <dgm:cxn modelId="{294AB422-BE40-4359-B400-3210862F3007}" type="presOf" srcId="{7061F2FC-F2AB-4DE3-98B0-886576B4E2C6}" destId="{D433476B-D68D-4328-ADAC-B2895D3D50CF}" srcOrd="0" destOrd="0" presId="urn:microsoft.com/office/officeart/2005/8/layout/hierarchy3"/>
    <dgm:cxn modelId="{353BC5DF-6CDF-4CD5-98DC-1DEB7AD570BF}" type="presOf" srcId="{CB9964DC-5E01-4879-9733-CDEE2AB1D1F7}" destId="{ECB1CA3E-26B8-4A39-AEF8-6F06E506D3C7}" srcOrd="0" destOrd="0" presId="urn:microsoft.com/office/officeart/2005/8/layout/hierarchy3"/>
    <dgm:cxn modelId="{50E4861B-8866-40A9-8642-F8D5B2EEAF5B}" type="presParOf" srcId="{D433476B-D68D-4328-ADAC-B2895D3D50CF}" destId="{1E58A3BC-F1F7-40EE-89AA-32E802ED4BF7}" srcOrd="0" destOrd="0" presId="urn:microsoft.com/office/officeart/2005/8/layout/hierarchy3"/>
    <dgm:cxn modelId="{43D5F71A-07F1-4630-A73B-A12C0D893682}" type="presParOf" srcId="{1E58A3BC-F1F7-40EE-89AA-32E802ED4BF7}" destId="{D21DF85A-45CA-4CE0-B0ED-CF4615475EE0}" srcOrd="0" destOrd="0" presId="urn:microsoft.com/office/officeart/2005/8/layout/hierarchy3"/>
    <dgm:cxn modelId="{2E623F7D-777E-453C-915B-071F4A46F0A5}" type="presParOf" srcId="{D21DF85A-45CA-4CE0-B0ED-CF4615475EE0}" destId="{ECB1CA3E-26B8-4A39-AEF8-6F06E506D3C7}" srcOrd="0" destOrd="0" presId="urn:microsoft.com/office/officeart/2005/8/layout/hierarchy3"/>
    <dgm:cxn modelId="{FE576502-D8D7-4840-BA52-252835AE9AF7}" type="presParOf" srcId="{D21DF85A-45CA-4CE0-B0ED-CF4615475EE0}" destId="{C7DDC059-89DD-4F99-A10D-9C975D60C8D8}" srcOrd="1" destOrd="0" presId="urn:microsoft.com/office/officeart/2005/8/layout/hierarchy3"/>
    <dgm:cxn modelId="{B398BE5C-2CC1-447C-ABDA-FC3340D06C4D}"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VALIDACIÓN DE RESULTADOS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638400" custScaleY="356771" custLinFactX="372157" custLinFactNeighborX="400000" custLinFactNeighborY="-99071"/>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2FF9EFE1-0EC4-4ADA-9161-00AAEBCDC066}" type="presOf" srcId="{7061F2FC-F2AB-4DE3-98B0-886576B4E2C6}" destId="{D433476B-D68D-4328-ADAC-B2895D3D50CF}" srcOrd="0" destOrd="0" presId="urn:microsoft.com/office/officeart/2005/8/layout/hierarchy3"/>
    <dgm:cxn modelId="{0BBFD3D8-7C75-4A05-95EF-E1EA885F5E15}" type="presOf" srcId="{CB9964DC-5E01-4879-9733-CDEE2AB1D1F7}" destId="{ECB1CA3E-26B8-4A39-AEF8-6F06E506D3C7}" srcOrd="0" destOrd="0" presId="urn:microsoft.com/office/officeart/2005/8/layout/hierarchy3"/>
    <dgm:cxn modelId="{7DAC3B1B-5684-4486-8F48-EB36DF1AA32E}" type="presOf" srcId="{CB9964DC-5E01-4879-9733-CDEE2AB1D1F7}" destId="{C7DDC059-89DD-4F99-A10D-9C975D60C8D8}" srcOrd="1" destOrd="0" presId="urn:microsoft.com/office/officeart/2005/8/layout/hierarchy3"/>
    <dgm:cxn modelId="{BB9E135D-5FA1-4F06-B2A9-54BB1F0397E8}" type="presParOf" srcId="{D433476B-D68D-4328-ADAC-B2895D3D50CF}" destId="{1E58A3BC-F1F7-40EE-89AA-32E802ED4BF7}" srcOrd="0" destOrd="0" presId="urn:microsoft.com/office/officeart/2005/8/layout/hierarchy3"/>
    <dgm:cxn modelId="{399875EF-329E-468A-927F-A62662E3076D}" type="presParOf" srcId="{1E58A3BC-F1F7-40EE-89AA-32E802ED4BF7}" destId="{D21DF85A-45CA-4CE0-B0ED-CF4615475EE0}" srcOrd="0" destOrd="0" presId="urn:microsoft.com/office/officeart/2005/8/layout/hierarchy3"/>
    <dgm:cxn modelId="{855B6750-2668-4509-9B52-21BB3A793F0F}" type="presParOf" srcId="{D21DF85A-45CA-4CE0-B0ED-CF4615475EE0}" destId="{ECB1CA3E-26B8-4A39-AEF8-6F06E506D3C7}" srcOrd="0" destOrd="0" presId="urn:microsoft.com/office/officeart/2005/8/layout/hierarchy3"/>
    <dgm:cxn modelId="{CF2A0DD7-812B-4DE6-AB19-B260F07A1455}" type="presParOf" srcId="{D21DF85A-45CA-4CE0-B0ED-CF4615475EE0}" destId="{C7DDC059-89DD-4F99-A10D-9C975D60C8D8}" srcOrd="1" destOrd="0" presId="urn:microsoft.com/office/officeart/2005/8/layout/hierarchy3"/>
    <dgm:cxn modelId="{BE6764AA-36ED-4831-82C3-96FF08323E52}"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A3D0AF-AC13-463D-AB0A-1B6209DDD6ED}"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s-EC"/>
        </a:p>
      </dgm:t>
    </dgm:pt>
    <dgm:pt modelId="{E88F8FDC-1723-459D-B19A-E9A82F6B9061}">
      <dgm:prSet phldrT="[Texto]"/>
      <dgm:spPr/>
      <dgm:t>
        <a:bodyPr/>
        <a:lstStyle/>
        <a:p>
          <a:r>
            <a:rPr lang="es-EC" dirty="0" smtClean="0"/>
            <a:t>Guía y Asesoramiento</a:t>
          </a:r>
          <a:endParaRPr lang="es-EC" dirty="0"/>
        </a:p>
      </dgm:t>
    </dgm:pt>
    <dgm:pt modelId="{FAA977A8-6D01-4D2C-A428-69591C5C6D1F}" type="parTrans" cxnId="{DB9EE3BC-FA90-4923-949B-7FB68A6AEB0D}">
      <dgm:prSet/>
      <dgm:spPr/>
      <dgm:t>
        <a:bodyPr/>
        <a:lstStyle/>
        <a:p>
          <a:endParaRPr lang="es-EC"/>
        </a:p>
      </dgm:t>
    </dgm:pt>
    <dgm:pt modelId="{2F40B1C1-2761-41EB-A9FF-058110520C1C}" type="sibTrans" cxnId="{DB9EE3BC-FA90-4923-949B-7FB68A6AEB0D}">
      <dgm:prSet/>
      <dgm:spPr/>
      <dgm:t>
        <a:bodyPr/>
        <a:lstStyle/>
        <a:p>
          <a:endParaRPr lang="es-EC"/>
        </a:p>
      </dgm:t>
    </dgm:pt>
    <dgm:pt modelId="{7BBE956A-1E42-43AE-BD81-01A58548EEFA}">
      <dgm:prSet phldrT="[Texto]"/>
      <dgm:spPr/>
      <dgm:t>
        <a:bodyPr/>
        <a:lstStyle/>
        <a:p>
          <a:r>
            <a:rPr lang="es-EC" dirty="0" smtClean="0"/>
            <a:t>Instrumentación</a:t>
          </a:r>
          <a:endParaRPr lang="es-EC" dirty="0"/>
        </a:p>
      </dgm:t>
    </dgm:pt>
    <dgm:pt modelId="{5CB01610-3EAB-47E5-A5D8-DC6D6C2D9F08}" type="parTrans" cxnId="{CDCFD48B-D199-489C-A1F5-D71D261B38E2}">
      <dgm:prSet/>
      <dgm:spPr/>
      <dgm:t>
        <a:bodyPr/>
        <a:lstStyle/>
        <a:p>
          <a:endParaRPr lang="es-EC"/>
        </a:p>
      </dgm:t>
    </dgm:pt>
    <dgm:pt modelId="{CEAFBFF5-16F2-4C94-B22D-E224DFDED4B9}" type="sibTrans" cxnId="{CDCFD48B-D199-489C-A1F5-D71D261B38E2}">
      <dgm:prSet/>
      <dgm:spPr/>
      <dgm:t>
        <a:bodyPr/>
        <a:lstStyle/>
        <a:p>
          <a:endParaRPr lang="es-EC"/>
        </a:p>
      </dgm:t>
    </dgm:pt>
    <dgm:pt modelId="{1FF99D07-F6FE-4EE6-BA85-2068A4EC0591}">
      <dgm:prSet phldrT="[Texto]"/>
      <dgm:spPr/>
      <dgm:t>
        <a:bodyPr/>
        <a:lstStyle/>
        <a:p>
          <a:r>
            <a:rPr lang="es-EC" dirty="0" smtClean="0"/>
            <a:t>Seguridad</a:t>
          </a:r>
          <a:endParaRPr lang="es-EC" dirty="0"/>
        </a:p>
      </dgm:t>
    </dgm:pt>
    <dgm:pt modelId="{D03E9C0B-1198-4FEC-955F-A4E11CB70B68}" type="parTrans" cxnId="{BCAD7D2B-6C25-40E2-91F9-826A2B17A01B}">
      <dgm:prSet/>
      <dgm:spPr/>
      <dgm:t>
        <a:bodyPr/>
        <a:lstStyle/>
        <a:p>
          <a:endParaRPr lang="es-EC"/>
        </a:p>
      </dgm:t>
    </dgm:pt>
    <dgm:pt modelId="{C4D7B089-2B1A-4A93-AE08-8935620B85AA}" type="sibTrans" cxnId="{BCAD7D2B-6C25-40E2-91F9-826A2B17A01B}">
      <dgm:prSet/>
      <dgm:spPr/>
      <dgm:t>
        <a:bodyPr/>
        <a:lstStyle/>
        <a:p>
          <a:endParaRPr lang="es-EC"/>
        </a:p>
      </dgm:t>
    </dgm:pt>
    <dgm:pt modelId="{B7E722EE-0AB2-4073-8010-0A68BB45475B}">
      <dgm:prSet phldrT="[Texto]"/>
      <dgm:spPr/>
      <dgm:t>
        <a:bodyPr/>
        <a:lstStyle/>
        <a:p>
          <a:r>
            <a:rPr lang="es-EC" dirty="0" smtClean="0"/>
            <a:t>Visualización</a:t>
          </a:r>
        </a:p>
      </dgm:t>
    </dgm:pt>
    <dgm:pt modelId="{EF0F4CB9-9D6F-4E81-A686-AAA769D2B0E5}" type="parTrans" cxnId="{69C2B8E8-DE52-4DC4-BF37-04BD373AAEA8}">
      <dgm:prSet/>
      <dgm:spPr/>
      <dgm:t>
        <a:bodyPr/>
        <a:lstStyle/>
        <a:p>
          <a:endParaRPr lang="es-EC"/>
        </a:p>
      </dgm:t>
    </dgm:pt>
    <dgm:pt modelId="{1477AB1F-71A9-40EC-A829-E19249C17DC9}" type="sibTrans" cxnId="{69C2B8E8-DE52-4DC4-BF37-04BD373AAEA8}">
      <dgm:prSet/>
      <dgm:spPr/>
      <dgm:t>
        <a:bodyPr/>
        <a:lstStyle/>
        <a:p>
          <a:endParaRPr lang="es-EC"/>
        </a:p>
      </dgm:t>
    </dgm:pt>
    <dgm:pt modelId="{C12E4DF9-DE0D-445E-B3D7-6AF5C5E9223F}">
      <dgm:prSet phldrT="[Texto]"/>
      <dgm:spPr/>
      <dgm:t>
        <a:bodyPr/>
        <a:lstStyle/>
        <a:p>
          <a:r>
            <a:rPr lang="es-EC" dirty="0" smtClean="0"/>
            <a:t>Niveles de acceso y Registro</a:t>
          </a:r>
          <a:endParaRPr lang="es-EC" dirty="0"/>
        </a:p>
      </dgm:t>
    </dgm:pt>
    <dgm:pt modelId="{18D9BA5F-D9FA-412D-ADC7-0EE747CF642A}" type="parTrans" cxnId="{93E2966A-FF58-4335-B9AC-F5CF6F21FC09}">
      <dgm:prSet/>
      <dgm:spPr/>
      <dgm:t>
        <a:bodyPr/>
        <a:lstStyle/>
        <a:p>
          <a:endParaRPr lang="es-EC"/>
        </a:p>
      </dgm:t>
    </dgm:pt>
    <dgm:pt modelId="{356BEF07-0280-47C8-A384-4BC35F6EBCF9}" type="sibTrans" cxnId="{93E2966A-FF58-4335-B9AC-F5CF6F21FC09}">
      <dgm:prSet/>
      <dgm:spPr/>
      <dgm:t>
        <a:bodyPr/>
        <a:lstStyle/>
        <a:p>
          <a:endParaRPr lang="es-EC"/>
        </a:p>
      </dgm:t>
    </dgm:pt>
    <dgm:pt modelId="{B9712DE4-032B-47C3-9D52-ABA8F677C116}" type="pres">
      <dgm:prSet presAssocID="{EEA3D0AF-AC13-463D-AB0A-1B6209DDD6ED}" presName="diagram" presStyleCnt="0">
        <dgm:presLayoutVars>
          <dgm:dir/>
          <dgm:resizeHandles val="exact"/>
        </dgm:presLayoutVars>
      </dgm:prSet>
      <dgm:spPr/>
      <dgm:t>
        <a:bodyPr/>
        <a:lstStyle/>
        <a:p>
          <a:endParaRPr lang="es-EC"/>
        </a:p>
      </dgm:t>
    </dgm:pt>
    <dgm:pt modelId="{A28008B3-8C5D-4B2E-90E5-7BE9209204B5}" type="pres">
      <dgm:prSet presAssocID="{E88F8FDC-1723-459D-B19A-E9A82F6B9061}" presName="node" presStyleLbl="node1" presStyleIdx="0" presStyleCnt="5">
        <dgm:presLayoutVars>
          <dgm:bulletEnabled val="1"/>
        </dgm:presLayoutVars>
      </dgm:prSet>
      <dgm:spPr/>
      <dgm:t>
        <a:bodyPr/>
        <a:lstStyle/>
        <a:p>
          <a:endParaRPr lang="es-EC"/>
        </a:p>
      </dgm:t>
    </dgm:pt>
    <dgm:pt modelId="{B730A0E2-98F3-411D-BA9E-39AB56849B6D}" type="pres">
      <dgm:prSet presAssocID="{2F40B1C1-2761-41EB-A9FF-058110520C1C}" presName="sibTrans" presStyleCnt="0"/>
      <dgm:spPr/>
    </dgm:pt>
    <dgm:pt modelId="{DCA64AF8-1216-4B61-9FAD-E40DFEFC1A92}" type="pres">
      <dgm:prSet presAssocID="{7BBE956A-1E42-43AE-BD81-01A58548EEFA}" presName="node" presStyleLbl="node1" presStyleIdx="1" presStyleCnt="5">
        <dgm:presLayoutVars>
          <dgm:bulletEnabled val="1"/>
        </dgm:presLayoutVars>
      </dgm:prSet>
      <dgm:spPr/>
      <dgm:t>
        <a:bodyPr/>
        <a:lstStyle/>
        <a:p>
          <a:endParaRPr lang="es-EC"/>
        </a:p>
      </dgm:t>
    </dgm:pt>
    <dgm:pt modelId="{B620F142-E35C-42EF-A7D6-B579FF53C490}" type="pres">
      <dgm:prSet presAssocID="{CEAFBFF5-16F2-4C94-B22D-E224DFDED4B9}" presName="sibTrans" presStyleCnt="0"/>
      <dgm:spPr/>
    </dgm:pt>
    <dgm:pt modelId="{CE1E0F9C-F37F-4B7C-8220-FA7F8D1C6CA8}" type="pres">
      <dgm:prSet presAssocID="{1FF99D07-F6FE-4EE6-BA85-2068A4EC0591}" presName="node" presStyleLbl="node1" presStyleIdx="2" presStyleCnt="5">
        <dgm:presLayoutVars>
          <dgm:bulletEnabled val="1"/>
        </dgm:presLayoutVars>
      </dgm:prSet>
      <dgm:spPr/>
      <dgm:t>
        <a:bodyPr/>
        <a:lstStyle/>
        <a:p>
          <a:endParaRPr lang="es-EC"/>
        </a:p>
      </dgm:t>
    </dgm:pt>
    <dgm:pt modelId="{E1B6204B-F5B8-4006-A7CC-90B85DA81C13}" type="pres">
      <dgm:prSet presAssocID="{C4D7B089-2B1A-4A93-AE08-8935620B85AA}" presName="sibTrans" presStyleCnt="0"/>
      <dgm:spPr/>
    </dgm:pt>
    <dgm:pt modelId="{D01EEEB3-1AEC-42C1-9A9C-F3265380F293}" type="pres">
      <dgm:prSet presAssocID="{B7E722EE-0AB2-4073-8010-0A68BB45475B}" presName="node" presStyleLbl="node1" presStyleIdx="3" presStyleCnt="5">
        <dgm:presLayoutVars>
          <dgm:bulletEnabled val="1"/>
        </dgm:presLayoutVars>
      </dgm:prSet>
      <dgm:spPr/>
      <dgm:t>
        <a:bodyPr/>
        <a:lstStyle/>
        <a:p>
          <a:endParaRPr lang="es-EC"/>
        </a:p>
      </dgm:t>
    </dgm:pt>
    <dgm:pt modelId="{B912F6B8-B6F1-4897-9A52-1F594042DA65}" type="pres">
      <dgm:prSet presAssocID="{1477AB1F-71A9-40EC-A829-E19249C17DC9}" presName="sibTrans" presStyleCnt="0"/>
      <dgm:spPr/>
    </dgm:pt>
    <dgm:pt modelId="{67E6873A-1E35-48DA-B966-581EF1E1880A}" type="pres">
      <dgm:prSet presAssocID="{C12E4DF9-DE0D-445E-B3D7-6AF5C5E9223F}" presName="node" presStyleLbl="node1" presStyleIdx="4" presStyleCnt="5">
        <dgm:presLayoutVars>
          <dgm:bulletEnabled val="1"/>
        </dgm:presLayoutVars>
      </dgm:prSet>
      <dgm:spPr/>
      <dgm:t>
        <a:bodyPr/>
        <a:lstStyle/>
        <a:p>
          <a:endParaRPr lang="es-EC"/>
        </a:p>
      </dgm:t>
    </dgm:pt>
  </dgm:ptLst>
  <dgm:cxnLst>
    <dgm:cxn modelId="{EDED6EB8-6956-46E8-8228-B06DCA293E16}" type="presOf" srcId="{1FF99D07-F6FE-4EE6-BA85-2068A4EC0591}" destId="{CE1E0F9C-F37F-4B7C-8220-FA7F8D1C6CA8}" srcOrd="0" destOrd="0" presId="urn:microsoft.com/office/officeart/2005/8/layout/default"/>
    <dgm:cxn modelId="{93E2966A-FF58-4335-B9AC-F5CF6F21FC09}" srcId="{EEA3D0AF-AC13-463D-AB0A-1B6209DDD6ED}" destId="{C12E4DF9-DE0D-445E-B3D7-6AF5C5E9223F}" srcOrd="4" destOrd="0" parTransId="{18D9BA5F-D9FA-412D-ADC7-0EE747CF642A}" sibTransId="{356BEF07-0280-47C8-A384-4BC35F6EBCF9}"/>
    <dgm:cxn modelId="{57E32988-B6F1-4670-9AEA-3DF6AC46CD16}" type="presOf" srcId="{7BBE956A-1E42-43AE-BD81-01A58548EEFA}" destId="{DCA64AF8-1216-4B61-9FAD-E40DFEFC1A92}" srcOrd="0" destOrd="0" presId="urn:microsoft.com/office/officeart/2005/8/layout/default"/>
    <dgm:cxn modelId="{B9272A54-C14E-41D2-ABC1-5946995ED9AC}" type="presOf" srcId="{C12E4DF9-DE0D-445E-B3D7-6AF5C5E9223F}" destId="{67E6873A-1E35-48DA-B966-581EF1E1880A}" srcOrd="0" destOrd="0" presId="urn:microsoft.com/office/officeart/2005/8/layout/default"/>
    <dgm:cxn modelId="{BCAD7D2B-6C25-40E2-91F9-826A2B17A01B}" srcId="{EEA3D0AF-AC13-463D-AB0A-1B6209DDD6ED}" destId="{1FF99D07-F6FE-4EE6-BA85-2068A4EC0591}" srcOrd="2" destOrd="0" parTransId="{D03E9C0B-1198-4FEC-955F-A4E11CB70B68}" sibTransId="{C4D7B089-2B1A-4A93-AE08-8935620B85AA}"/>
    <dgm:cxn modelId="{69C2B8E8-DE52-4DC4-BF37-04BD373AAEA8}" srcId="{EEA3D0AF-AC13-463D-AB0A-1B6209DDD6ED}" destId="{B7E722EE-0AB2-4073-8010-0A68BB45475B}" srcOrd="3" destOrd="0" parTransId="{EF0F4CB9-9D6F-4E81-A686-AAA769D2B0E5}" sibTransId="{1477AB1F-71A9-40EC-A829-E19249C17DC9}"/>
    <dgm:cxn modelId="{E43FA51D-7330-45AE-BF10-265B1ACB49CB}" type="presOf" srcId="{E88F8FDC-1723-459D-B19A-E9A82F6B9061}" destId="{A28008B3-8C5D-4B2E-90E5-7BE9209204B5}" srcOrd="0" destOrd="0" presId="urn:microsoft.com/office/officeart/2005/8/layout/default"/>
    <dgm:cxn modelId="{CDCFD48B-D199-489C-A1F5-D71D261B38E2}" srcId="{EEA3D0AF-AC13-463D-AB0A-1B6209DDD6ED}" destId="{7BBE956A-1E42-43AE-BD81-01A58548EEFA}" srcOrd="1" destOrd="0" parTransId="{5CB01610-3EAB-47E5-A5D8-DC6D6C2D9F08}" sibTransId="{CEAFBFF5-16F2-4C94-B22D-E224DFDED4B9}"/>
    <dgm:cxn modelId="{86FA522C-C50A-49C1-82C6-077587F7290B}" type="presOf" srcId="{B7E722EE-0AB2-4073-8010-0A68BB45475B}" destId="{D01EEEB3-1AEC-42C1-9A9C-F3265380F293}" srcOrd="0" destOrd="0" presId="urn:microsoft.com/office/officeart/2005/8/layout/default"/>
    <dgm:cxn modelId="{DB9EE3BC-FA90-4923-949B-7FB68A6AEB0D}" srcId="{EEA3D0AF-AC13-463D-AB0A-1B6209DDD6ED}" destId="{E88F8FDC-1723-459D-B19A-E9A82F6B9061}" srcOrd="0" destOrd="0" parTransId="{FAA977A8-6D01-4D2C-A428-69591C5C6D1F}" sibTransId="{2F40B1C1-2761-41EB-A9FF-058110520C1C}"/>
    <dgm:cxn modelId="{ED5D29B1-B747-40E0-AB4C-E1A43919857C}" type="presOf" srcId="{EEA3D0AF-AC13-463D-AB0A-1B6209DDD6ED}" destId="{B9712DE4-032B-47C3-9D52-ABA8F677C116}" srcOrd="0" destOrd="0" presId="urn:microsoft.com/office/officeart/2005/8/layout/default"/>
    <dgm:cxn modelId="{D524F5EA-49E6-4AEC-A5FA-7060115DABF7}" type="presParOf" srcId="{B9712DE4-032B-47C3-9D52-ABA8F677C116}" destId="{A28008B3-8C5D-4B2E-90E5-7BE9209204B5}" srcOrd="0" destOrd="0" presId="urn:microsoft.com/office/officeart/2005/8/layout/default"/>
    <dgm:cxn modelId="{499F7CE3-6FC4-4B1C-9695-6408F27C77DE}" type="presParOf" srcId="{B9712DE4-032B-47C3-9D52-ABA8F677C116}" destId="{B730A0E2-98F3-411D-BA9E-39AB56849B6D}" srcOrd="1" destOrd="0" presId="urn:microsoft.com/office/officeart/2005/8/layout/default"/>
    <dgm:cxn modelId="{D98C5741-48F6-444B-BD65-F9176747742F}" type="presParOf" srcId="{B9712DE4-032B-47C3-9D52-ABA8F677C116}" destId="{DCA64AF8-1216-4B61-9FAD-E40DFEFC1A92}" srcOrd="2" destOrd="0" presId="urn:microsoft.com/office/officeart/2005/8/layout/default"/>
    <dgm:cxn modelId="{CE815C43-5BA0-497E-95AF-43562413B54A}" type="presParOf" srcId="{B9712DE4-032B-47C3-9D52-ABA8F677C116}" destId="{B620F142-E35C-42EF-A7D6-B579FF53C490}" srcOrd="3" destOrd="0" presId="urn:microsoft.com/office/officeart/2005/8/layout/default"/>
    <dgm:cxn modelId="{00693877-BCD1-4EBD-88B7-C1372420B00D}" type="presParOf" srcId="{B9712DE4-032B-47C3-9D52-ABA8F677C116}" destId="{CE1E0F9C-F37F-4B7C-8220-FA7F8D1C6CA8}" srcOrd="4" destOrd="0" presId="urn:microsoft.com/office/officeart/2005/8/layout/default"/>
    <dgm:cxn modelId="{9FA59CEF-AABF-4729-857E-9B4E3B245490}" type="presParOf" srcId="{B9712DE4-032B-47C3-9D52-ABA8F677C116}" destId="{E1B6204B-F5B8-4006-A7CC-90B85DA81C13}" srcOrd="5" destOrd="0" presId="urn:microsoft.com/office/officeart/2005/8/layout/default"/>
    <dgm:cxn modelId="{C0E7CFC0-EC26-4B38-B45D-E6FA9257E17E}" type="presParOf" srcId="{B9712DE4-032B-47C3-9D52-ABA8F677C116}" destId="{D01EEEB3-1AEC-42C1-9A9C-F3265380F293}" srcOrd="6" destOrd="0" presId="urn:microsoft.com/office/officeart/2005/8/layout/default"/>
    <dgm:cxn modelId="{202C0040-C8AE-4879-AFDF-561449D2F36F}" type="presParOf" srcId="{B9712DE4-032B-47C3-9D52-ABA8F677C116}" destId="{B912F6B8-B6F1-4897-9A52-1F594042DA65}" srcOrd="7" destOrd="0" presId="urn:microsoft.com/office/officeart/2005/8/layout/default"/>
    <dgm:cxn modelId="{00D66231-4527-43B8-B61D-4BABE503868D}" type="presParOf" srcId="{B9712DE4-032B-47C3-9D52-ABA8F677C116}" destId="{67E6873A-1E35-48DA-B966-581EF1E1880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Análisis de Costos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5D4CDA2D-4CA1-4A79-A89C-48CD72A7DEF4}" type="presOf" srcId="{CB9964DC-5E01-4879-9733-CDEE2AB1D1F7}" destId="{ECB1CA3E-26B8-4A39-AEF8-6F06E506D3C7}" srcOrd="0" destOrd="0" presId="urn:microsoft.com/office/officeart/2005/8/layout/hierarchy3"/>
    <dgm:cxn modelId="{9BFFD6C9-2984-4431-862B-5416A2902E58}" type="presOf" srcId="{CB9964DC-5E01-4879-9733-CDEE2AB1D1F7}" destId="{C7DDC059-89DD-4F99-A10D-9C975D60C8D8}" srcOrd="1" destOrd="0" presId="urn:microsoft.com/office/officeart/2005/8/layout/hierarchy3"/>
    <dgm:cxn modelId="{477A84D2-66CD-4C14-80E2-581B1D937099}" type="presOf" srcId="{7061F2FC-F2AB-4DE3-98B0-886576B4E2C6}" destId="{D433476B-D68D-4328-ADAC-B2895D3D50CF}" srcOrd="0" destOrd="0" presId="urn:microsoft.com/office/officeart/2005/8/layout/hierarchy3"/>
    <dgm:cxn modelId="{73129980-A124-4FEA-8EFC-0B62F82EBA53}" type="presParOf" srcId="{D433476B-D68D-4328-ADAC-B2895D3D50CF}" destId="{1E58A3BC-F1F7-40EE-89AA-32E802ED4BF7}" srcOrd="0" destOrd="0" presId="urn:microsoft.com/office/officeart/2005/8/layout/hierarchy3"/>
    <dgm:cxn modelId="{88408BA3-EE4F-45C8-8D4D-684285960DA1}" type="presParOf" srcId="{1E58A3BC-F1F7-40EE-89AA-32E802ED4BF7}" destId="{D21DF85A-45CA-4CE0-B0ED-CF4615475EE0}" srcOrd="0" destOrd="0" presId="urn:microsoft.com/office/officeart/2005/8/layout/hierarchy3"/>
    <dgm:cxn modelId="{1BB6F505-21F3-43EB-B93D-BC1E69D2DE1D}" type="presParOf" srcId="{D21DF85A-45CA-4CE0-B0ED-CF4615475EE0}" destId="{ECB1CA3E-26B8-4A39-AEF8-6F06E506D3C7}" srcOrd="0" destOrd="0" presId="urn:microsoft.com/office/officeart/2005/8/layout/hierarchy3"/>
    <dgm:cxn modelId="{E4DF4747-B236-4A08-B288-E8D68934B7E0}" type="presParOf" srcId="{D21DF85A-45CA-4CE0-B0ED-CF4615475EE0}" destId="{C7DDC059-89DD-4F99-A10D-9C975D60C8D8}" srcOrd="1" destOrd="0" presId="urn:microsoft.com/office/officeart/2005/8/layout/hierarchy3"/>
    <dgm:cxn modelId="{547E466B-0BB3-4828-8B83-4B596A45E9E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COSTOS TOTALES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638400" custScaleY="356771" custLinFactX="-100000" custLinFactY="200000" custLinFactNeighborX="-123804" custLinFactNeighborY="27929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80D5091A-FF1B-48C6-9444-D3798FFDE534}" type="presOf" srcId="{7061F2FC-F2AB-4DE3-98B0-886576B4E2C6}" destId="{D433476B-D68D-4328-ADAC-B2895D3D50CF}" srcOrd="0" destOrd="0" presId="urn:microsoft.com/office/officeart/2005/8/layout/hierarchy3"/>
    <dgm:cxn modelId="{86E35084-A3E1-485D-8E1B-9266F398056A}" type="presOf" srcId="{CB9964DC-5E01-4879-9733-CDEE2AB1D1F7}" destId="{ECB1CA3E-26B8-4A39-AEF8-6F06E506D3C7}" srcOrd="0" destOrd="0" presId="urn:microsoft.com/office/officeart/2005/8/layout/hierarchy3"/>
    <dgm:cxn modelId="{1FDF2270-8D1E-4673-A813-8B374CA9C141}" type="presOf" srcId="{CB9964DC-5E01-4879-9733-CDEE2AB1D1F7}" destId="{C7DDC059-89DD-4F99-A10D-9C975D60C8D8}" srcOrd="1" destOrd="0" presId="urn:microsoft.com/office/officeart/2005/8/layout/hierarchy3"/>
    <dgm:cxn modelId="{53EC2794-0C15-4D57-B22E-25116B14E040}" type="presParOf" srcId="{D433476B-D68D-4328-ADAC-B2895D3D50CF}" destId="{1E58A3BC-F1F7-40EE-89AA-32E802ED4BF7}" srcOrd="0" destOrd="0" presId="urn:microsoft.com/office/officeart/2005/8/layout/hierarchy3"/>
    <dgm:cxn modelId="{4DCFC8A5-8B64-4954-A57F-4923CE240B06}" type="presParOf" srcId="{1E58A3BC-F1F7-40EE-89AA-32E802ED4BF7}" destId="{D21DF85A-45CA-4CE0-B0ED-CF4615475EE0}" srcOrd="0" destOrd="0" presId="urn:microsoft.com/office/officeart/2005/8/layout/hierarchy3"/>
    <dgm:cxn modelId="{67C2FB76-3261-4819-8E9C-AF60ADD67D0C}" type="presParOf" srcId="{D21DF85A-45CA-4CE0-B0ED-CF4615475EE0}" destId="{ECB1CA3E-26B8-4A39-AEF8-6F06E506D3C7}" srcOrd="0" destOrd="0" presId="urn:microsoft.com/office/officeart/2005/8/layout/hierarchy3"/>
    <dgm:cxn modelId="{64CDC1DF-B523-47D6-BC6E-3911EFB5B6C5}" type="presParOf" srcId="{D21DF85A-45CA-4CE0-B0ED-CF4615475EE0}" destId="{C7DDC059-89DD-4F99-A10D-9C975D60C8D8}" srcOrd="1" destOrd="0" presId="urn:microsoft.com/office/officeart/2005/8/layout/hierarchy3"/>
    <dgm:cxn modelId="{CAD94D43-128E-418C-977F-8C519E4EF578}"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Conclusiones y Recomendaciones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5F89EEAB-9EFE-424B-9ACE-A9C14820178D}" type="presOf" srcId="{7061F2FC-F2AB-4DE3-98B0-886576B4E2C6}" destId="{D433476B-D68D-4328-ADAC-B2895D3D50CF}" srcOrd="0" destOrd="0" presId="urn:microsoft.com/office/officeart/2005/8/layout/hierarchy3"/>
    <dgm:cxn modelId="{26E4571D-6B45-4C9B-A252-084D6EE864E6}" type="presOf" srcId="{CB9964DC-5E01-4879-9733-CDEE2AB1D1F7}" destId="{ECB1CA3E-26B8-4A39-AEF8-6F06E506D3C7}" srcOrd="0" destOrd="0" presId="urn:microsoft.com/office/officeart/2005/8/layout/hierarchy3"/>
    <dgm:cxn modelId="{A57C8990-5017-462C-A190-A8E91308C2E3}" type="presOf" srcId="{CB9964DC-5E01-4879-9733-CDEE2AB1D1F7}" destId="{C7DDC059-89DD-4F99-A10D-9C975D60C8D8}" srcOrd="1" destOrd="0" presId="urn:microsoft.com/office/officeart/2005/8/layout/hierarchy3"/>
    <dgm:cxn modelId="{8A2E6B35-B439-4AF0-88EF-045176C77DAA}" type="presParOf" srcId="{D433476B-D68D-4328-ADAC-B2895D3D50CF}" destId="{1E58A3BC-F1F7-40EE-89AA-32E802ED4BF7}" srcOrd="0" destOrd="0" presId="urn:microsoft.com/office/officeart/2005/8/layout/hierarchy3"/>
    <dgm:cxn modelId="{C9D2391C-883D-44A7-AF3C-DF4DAD062BA9}" type="presParOf" srcId="{1E58A3BC-F1F7-40EE-89AA-32E802ED4BF7}" destId="{D21DF85A-45CA-4CE0-B0ED-CF4615475EE0}" srcOrd="0" destOrd="0" presId="urn:microsoft.com/office/officeart/2005/8/layout/hierarchy3"/>
    <dgm:cxn modelId="{0A70CDE4-E12A-4151-8446-FEF5A569F46D}" type="presParOf" srcId="{D21DF85A-45CA-4CE0-B0ED-CF4615475EE0}" destId="{ECB1CA3E-26B8-4A39-AEF8-6F06E506D3C7}" srcOrd="0" destOrd="0" presId="urn:microsoft.com/office/officeart/2005/8/layout/hierarchy3"/>
    <dgm:cxn modelId="{B6628E81-B3C5-477D-B25D-B059714AB268}" type="presParOf" srcId="{D21DF85A-45CA-4CE0-B0ED-CF4615475EE0}" destId="{C7DDC059-89DD-4F99-A10D-9C975D60C8D8}" srcOrd="1" destOrd="0" presId="urn:microsoft.com/office/officeart/2005/8/layout/hierarchy3"/>
    <dgm:cxn modelId="{3A207940-1643-4110-9152-3941DF4969F6}"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Conclusiones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dirty="0" smtClean="0"/>
            <a:t>La soldadora </a:t>
          </a:r>
          <a:r>
            <a:rPr lang="es-EC" dirty="0" err="1" smtClean="0"/>
            <a:t>Millermatic</a:t>
          </a:r>
          <a:r>
            <a:rPr lang="es-EC" dirty="0" smtClean="0"/>
            <a:t> 300 trabaja con un voltaje de 220V y un amperaje aproximado de 50 A, el voltaje de trabajo y la velocidad de salida del alambre  del equipo pueden regularse manualmente, su voltaje y la velocidad de salida de alambre máximos son respectivamente 32V y 690 </a:t>
          </a:r>
          <a:r>
            <a:rPr lang="es-EC" dirty="0" err="1" smtClean="0"/>
            <a:t>pulg</a:t>
          </a:r>
          <a:r>
            <a:rPr lang="es-EC" dirty="0" smtClean="0"/>
            <a:t>/min, presenta una salida de 300 A </a:t>
          </a:r>
          <a:r>
            <a:rPr lang="es-EC" dirty="0" err="1" smtClean="0"/>
            <a:t>a</a:t>
          </a:r>
          <a:r>
            <a:rPr lang="es-EC" dirty="0" smtClean="0"/>
            <a:t> un ciclo de trabajo del 60%  y 240 A </a:t>
          </a:r>
          <a:r>
            <a:rPr lang="es-EC" dirty="0" err="1" smtClean="0"/>
            <a:t>a</a:t>
          </a:r>
          <a:r>
            <a:rPr lang="es-EC" dirty="0" smtClean="0"/>
            <a:t> un ciclo del 100%. </a:t>
          </a:r>
          <a:endParaRPr lang="es-ES"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3C7BC678-9963-47CC-A51A-8DD7D1B2BA40}">
      <dgm:prSet phldrT="[Texto]"/>
      <dgm:spPr/>
      <dgm:t>
        <a:bodyPr/>
        <a:lstStyle/>
        <a:p>
          <a:r>
            <a:rPr lang="es-ES_tradnl" dirty="0" smtClean="0"/>
            <a:t>Como elemento de control se usó principalmente un PLC Logo 0BA6 en el panel de control y en el registro de las señales enviadas por los sensores, además se usaron placas </a:t>
          </a:r>
          <a:r>
            <a:rPr lang="es-ES_tradnl" dirty="0" err="1" smtClean="0"/>
            <a:t>arduino</a:t>
          </a:r>
          <a:r>
            <a:rPr lang="es-ES_tradnl" dirty="0" smtClean="0"/>
            <a:t> para la identificación de usuario y para el control del botón de paro de emergencia. </a:t>
          </a:r>
          <a:endParaRPr lang="es-ES" dirty="0"/>
        </a:p>
      </dgm:t>
    </dgm:pt>
    <dgm:pt modelId="{1403C3AE-380A-4F82-92DF-BFAA93FA6802}" type="parTrans" cxnId="{FC4F901D-171B-4904-A0E8-0820DB106E19}">
      <dgm:prSet/>
      <dgm:spPr/>
      <dgm:t>
        <a:bodyPr/>
        <a:lstStyle/>
        <a:p>
          <a:endParaRPr lang="es-ES"/>
        </a:p>
      </dgm:t>
    </dgm:pt>
    <dgm:pt modelId="{4A6999B9-0B6E-4805-AED9-DB61718CDFBD}" type="sibTrans" cxnId="{FC4F901D-171B-4904-A0E8-0820DB106E19}">
      <dgm:prSet/>
      <dgm:spPr/>
      <dgm:t>
        <a:bodyPr/>
        <a:lstStyle/>
        <a:p>
          <a:endParaRPr lang="es-ES"/>
        </a:p>
      </dgm:t>
    </dgm:pt>
    <dgm:pt modelId="{60FD81CA-5BDF-4190-8612-C4D671F098D1}">
      <dgm:prSet phldrT="[Texto]"/>
      <dgm:spPr/>
      <dgm:t>
        <a:bodyPr/>
        <a:lstStyle/>
        <a:p>
          <a:r>
            <a:rPr lang="es-ES_tradnl" dirty="0" smtClean="0"/>
            <a:t>El módulo didáctico se divide en sub módulos que poseen diferentes parámetros de trabajo. El módulo de registro de usuario y el módulo de registro visual son hardware y trabajan con una conexión USB con el CPU central. </a:t>
          </a:r>
          <a:endParaRPr lang="es-ES" dirty="0"/>
        </a:p>
      </dgm:t>
    </dgm:pt>
    <dgm:pt modelId="{19A2D969-6704-4C0E-94B7-6585AC4FFA43}" type="parTrans" cxnId="{E50E9630-FD0C-4CEE-9C82-EA4830361D1E}">
      <dgm:prSet/>
      <dgm:spPr/>
      <dgm:t>
        <a:bodyPr/>
        <a:lstStyle/>
        <a:p>
          <a:endParaRPr lang="es-EC"/>
        </a:p>
      </dgm:t>
    </dgm:pt>
    <dgm:pt modelId="{5E54DF92-51C5-4C86-A2CC-77C5B3C25571}" type="sibTrans" cxnId="{E50E9630-FD0C-4CEE-9C82-EA4830361D1E}">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3"/>
      <dgm:spPr/>
      <dgm:t>
        <a:bodyPr/>
        <a:lstStyle/>
        <a:p>
          <a:endParaRPr lang="es-ES"/>
        </a:p>
      </dgm:t>
    </dgm:pt>
    <dgm:pt modelId="{45B98A4A-0B6D-4F48-B74E-847DD2F0977C}" type="pres">
      <dgm:prSet presAssocID="{D0D20E71-FED1-4623-8034-D329000238BD}" presName="childText" presStyleLbl="bgAcc1" presStyleIdx="0" presStyleCnt="3" custScaleX="738363" custScaleY="209495">
        <dgm:presLayoutVars>
          <dgm:bulletEnabled val="1"/>
        </dgm:presLayoutVars>
      </dgm:prSet>
      <dgm:spPr/>
      <dgm:t>
        <a:bodyPr/>
        <a:lstStyle/>
        <a:p>
          <a:endParaRPr lang="es-ES"/>
        </a:p>
      </dgm:t>
    </dgm:pt>
    <dgm:pt modelId="{2F4C8067-67BB-44C9-93F6-385513DB36F0}" type="pres">
      <dgm:prSet presAssocID="{1403C3AE-380A-4F82-92DF-BFAA93FA6802}" presName="Name13" presStyleLbl="parChTrans1D2" presStyleIdx="1" presStyleCnt="3"/>
      <dgm:spPr/>
      <dgm:t>
        <a:bodyPr/>
        <a:lstStyle/>
        <a:p>
          <a:endParaRPr lang="es-ES"/>
        </a:p>
      </dgm:t>
    </dgm:pt>
    <dgm:pt modelId="{61126DF8-EFA6-4B2B-B705-BD5C19885CDF}" type="pres">
      <dgm:prSet presAssocID="{3C7BC678-9963-47CC-A51A-8DD7D1B2BA40}" presName="childText" presStyleLbl="bgAcc1" presStyleIdx="1" presStyleCnt="3" custScaleX="742047" custScaleY="205094">
        <dgm:presLayoutVars>
          <dgm:bulletEnabled val="1"/>
        </dgm:presLayoutVars>
      </dgm:prSet>
      <dgm:spPr/>
      <dgm:t>
        <a:bodyPr/>
        <a:lstStyle/>
        <a:p>
          <a:endParaRPr lang="es-ES"/>
        </a:p>
      </dgm:t>
    </dgm:pt>
    <dgm:pt modelId="{C7213928-36E6-4D29-B499-1C2779992722}" type="pres">
      <dgm:prSet presAssocID="{19A2D969-6704-4C0E-94B7-6585AC4FFA43}" presName="Name13" presStyleLbl="parChTrans1D2" presStyleIdx="2" presStyleCnt="3"/>
      <dgm:spPr/>
      <dgm:t>
        <a:bodyPr/>
        <a:lstStyle/>
        <a:p>
          <a:endParaRPr lang="es-EC"/>
        </a:p>
      </dgm:t>
    </dgm:pt>
    <dgm:pt modelId="{22E2FDE4-F1F1-4CC4-BB6C-47E9A88AA26B}" type="pres">
      <dgm:prSet presAssocID="{60FD81CA-5BDF-4190-8612-C4D671F098D1}" presName="childText" presStyleLbl="bgAcc1" presStyleIdx="2" presStyleCnt="3" custScaleX="747271" custScaleY="190343">
        <dgm:presLayoutVars>
          <dgm:bulletEnabled val="1"/>
        </dgm:presLayoutVars>
      </dgm:prSet>
      <dgm:spPr/>
      <dgm:t>
        <a:bodyPr/>
        <a:lstStyle/>
        <a:p>
          <a:endParaRPr lang="es-EC"/>
        </a:p>
      </dgm:t>
    </dgm:pt>
  </dgm:ptLst>
  <dgm:cxnLst>
    <dgm:cxn modelId="{5B4C0342-0179-427F-9810-AFBE1C1755ED}" type="presOf" srcId="{19A2D969-6704-4C0E-94B7-6585AC4FFA43}" destId="{C7213928-36E6-4D29-B499-1C2779992722}" srcOrd="0" destOrd="0" presId="urn:microsoft.com/office/officeart/2005/8/layout/hierarchy3"/>
    <dgm:cxn modelId="{D79179FA-8831-4C45-8654-F5419A3EE4CC}" type="presOf" srcId="{4349BE00-98CD-4A0C-8970-0800DCF0B510}" destId="{6453487C-0FAF-4B32-BD10-ECD1ABD7E947}" srcOrd="0" destOrd="0" presId="urn:microsoft.com/office/officeart/2005/8/layout/hierarchy3"/>
    <dgm:cxn modelId="{FC4F901D-171B-4904-A0E8-0820DB106E19}" srcId="{CB9964DC-5E01-4879-9733-CDEE2AB1D1F7}" destId="{3C7BC678-9963-47CC-A51A-8DD7D1B2BA40}" srcOrd="1" destOrd="0" parTransId="{1403C3AE-380A-4F82-92DF-BFAA93FA6802}" sibTransId="{4A6999B9-0B6E-4805-AED9-DB61718CDFBD}"/>
    <dgm:cxn modelId="{E5DF4D7B-2998-4040-B309-23173E1132D4}" srcId="{7061F2FC-F2AB-4DE3-98B0-886576B4E2C6}" destId="{CB9964DC-5E01-4879-9733-CDEE2AB1D1F7}" srcOrd="0" destOrd="0" parTransId="{5760939A-00E0-4E0F-82AC-14F95E0A4A90}" sibTransId="{2BAB4B72-4C27-47D9-A895-24F30C6A71EC}"/>
    <dgm:cxn modelId="{B9175393-46F7-4386-8527-DD4E09A4B39C}" type="presOf" srcId="{3C7BC678-9963-47CC-A51A-8DD7D1B2BA40}" destId="{61126DF8-EFA6-4B2B-B705-BD5C19885CDF}" srcOrd="0" destOrd="0" presId="urn:microsoft.com/office/officeart/2005/8/layout/hierarchy3"/>
    <dgm:cxn modelId="{6E520D57-7F76-449B-9B5A-6D87ABD3893E}" type="presOf" srcId="{60FD81CA-5BDF-4190-8612-C4D671F098D1}" destId="{22E2FDE4-F1F1-4CC4-BB6C-47E9A88AA26B}" srcOrd="0" destOrd="0" presId="urn:microsoft.com/office/officeart/2005/8/layout/hierarchy3"/>
    <dgm:cxn modelId="{2995868D-327F-4398-B9DE-99C2179DCB35}" type="presOf" srcId="{1403C3AE-380A-4F82-92DF-BFAA93FA6802}" destId="{2F4C8067-67BB-44C9-93F6-385513DB36F0}" srcOrd="0" destOrd="0" presId="urn:microsoft.com/office/officeart/2005/8/layout/hierarchy3"/>
    <dgm:cxn modelId="{651B6E15-F382-42F7-8D24-2B85A3938ED7}" type="presOf" srcId="{7061F2FC-F2AB-4DE3-98B0-886576B4E2C6}" destId="{D433476B-D68D-4328-ADAC-B2895D3D50CF}" srcOrd="0" destOrd="0" presId="urn:microsoft.com/office/officeart/2005/8/layout/hierarchy3"/>
    <dgm:cxn modelId="{0A76204B-A567-4AB3-B410-97642B069B5E}" type="presOf" srcId="{D0D20E71-FED1-4623-8034-D329000238BD}" destId="{45B98A4A-0B6D-4F48-B74E-847DD2F0977C}" srcOrd="0" destOrd="0" presId="urn:microsoft.com/office/officeart/2005/8/layout/hierarchy3"/>
    <dgm:cxn modelId="{0293F3D9-266D-4C12-93C3-FA431C1F5B8B}" type="presOf" srcId="{CB9964DC-5E01-4879-9733-CDEE2AB1D1F7}" destId="{C7DDC059-89DD-4F99-A10D-9C975D60C8D8}" srcOrd="1" destOrd="0" presId="urn:microsoft.com/office/officeart/2005/8/layout/hierarchy3"/>
    <dgm:cxn modelId="{C19C37DC-64EC-48E9-895F-CAB19CBB0EBE}" type="presOf" srcId="{CB9964DC-5E01-4879-9733-CDEE2AB1D1F7}" destId="{ECB1CA3E-26B8-4A39-AEF8-6F06E506D3C7}" srcOrd="0" destOrd="0" presId="urn:microsoft.com/office/officeart/2005/8/layout/hierarchy3"/>
    <dgm:cxn modelId="{E50E9630-FD0C-4CEE-9C82-EA4830361D1E}" srcId="{CB9964DC-5E01-4879-9733-CDEE2AB1D1F7}" destId="{60FD81CA-5BDF-4190-8612-C4D671F098D1}" srcOrd="2" destOrd="0" parTransId="{19A2D969-6704-4C0E-94B7-6585AC4FFA43}" sibTransId="{5E54DF92-51C5-4C86-A2CC-77C5B3C25571}"/>
    <dgm:cxn modelId="{2B3E0B88-707A-418B-AA63-FD88251C59CD}" srcId="{CB9964DC-5E01-4879-9733-CDEE2AB1D1F7}" destId="{D0D20E71-FED1-4623-8034-D329000238BD}" srcOrd="0" destOrd="0" parTransId="{4349BE00-98CD-4A0C-8970-0800DCF0B510}" sibTransId="{9E3869D8-A7FD-4027-8D69-6E2073D34B18}"/>
    <dgm:cxn modelId="{E51FF722-F726-42E5-AB97-C13C72D63E97}" type="presParOf" srcId="{D433476B-D68D-4328-ADAC-B2895D3D50CF}" destId="{1E58A3BC-F1F7-40EE-89AA-32E802ED4BF7}" srcOrd="0" destOrd="0" presId="urn:microsoft.com/office/officeart/2005/8/layout/hierarchy3"/>
    <dgm:cxn modelId="{69499BEC-DC9B-4DEC-97B8-2FE0A19ADFF0}" type="presParOf" srcId="{1E58A3BC-F1F7-40EE-89AA-32E802ED4BF7}" destId="{D21DF85A-45CA-4CE0-B0ED-CF4615475EE0}" srcOrd="0" destOrd="0" presId="urn:microsoft.com/office/officeart/2005/8/layout/hierarchy3"/>
    <dgm:cxn modelId="{C817869A-0FB3-49B8-828A-6C944123C161}" type="presParOf" srcId="{D21DF85A-45CA-4CE0-B0ED-CF4615475EE0}" destId="{ECB1CA3E-26B8-4A39-AEF8-6F06E506D3C7}" srcOrd="0" destOrd="0" presId="urn:microsoft.com/office/officeart/2005/8/layout/hierarchy3"/>
    <dgm:cxn modelId="{47498C1E-881E-4920-A4D9-A3F806234D73}" type="presParOf" srcId="{D21DF85A-45CA-4CE0-B0ED-CF4615475EE0}" destId="{C7DDC059-89DD-4F99-A10D-9C975D60C8D8}" srcOrd="1" destOrd="0" presId="urn:microsoft.com/office/officeart/2005/8/layout/hierarchy3"/>
    <dgm:cxn modelId="{0185D9D3-78B7-4032-865F-11E15519B5AE}" type="presParOf" srcId="{1E58A3BC-F1F7-40EE-89AA-32E802ED4BF7}" destId="{F784BE88-3DB9-4E87-AFCA-2ED0BF00DEA1}" srcOrd="1" destOrd="0" presId="urn:microsoft.com/office/officeart/2005/8/layout/hierarchy3"/>
    <dgm:cxn modelId="{40A408C2-E106-4CE7-B93A-1465E9D73BB5}" type="presParOf" srcId="{F784BE88-3DB9-4E87-AFCA-2ED0BF00DEA1}" destId="{6453487C-0FAF-4B32-BD10-ECD1ABD7E947}" srcOrd="0" destOrd="0" presId="urn:microsoft.com/office/officeart/2005/8/layout/hierarchy3"/>
    <dgm:cxn modelId="{0BDF74FB-EFF8-4D90-9775-CAC073C73405}" type="presParOf" srcId="{F784BE88-3DB9-4E87-AFCA-2ED0BF00DEA1}" destId="{45B98A4A-0B6D-4F48-B74E-847DD2F0977C}" srcOrd="1" destOrd="0" presId="urn:microsoft.com/office/officeart/2005/8/layout/hierarchy3"/>
    <dgm:cxn modelId="{2B373D1A-8179-49BB-BD36-C36737E78576}" type="presParOf" srcId="{F784BE88-3DB9-4E87-AFCA-2ED0BF00DEA1}" destId="{2F4C8067-67BB-44C9-93F6-385513DB36F0}" srcOrd="2" destOrd="0" presId="urn:microsoft.com/office/officeart/2005/8/layout/hierarchy3"/>
    <dgm:cxn modelId="{1560A32F-1ABD-44E8-A72C-87BC1ED9AAF7}" type="presParOf" srcId="{F784BE88-3DB9-4E87-AFCA-2ED0BF00DEA1}" destId="{61126DF8-EFA6-4B2B-B705-BD5C19885CDF}" srcOrd="3" destOrd="0" presId="urn:microsoft.com/office/officeart/2005/8/layout/hierarchy3"/>
    <dgm:cxn modelId="{6EEDE4DB-1D3B-4C82-A6F5-2D23AF5A9CF6}" type="presParOf" srcId="{F784BE88-3DB9-4E87-AFCA-2ED0BF00DEA1}" destId="{C7213928-36E6-4D29-B499-1C2779992722}" srcOrd="4" destOrd="0" presId="urn:microsoft.com/office/officeart/2005/8/layout/hierarchy3"/>
    <dgm:cxn modelId="{E7666672-C670-4DE1-B21C-A18416930302}" type="presParOf" srcId="{F784BE88-3DB9-4E87-AFCA-2ED0BF00DEA1}" destId="{22E2FDE4-F1F1-4CC4-BB6C-47E9A88AA26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Conclusiones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C718ADCF-EE16-40A9-92E0-023D415A390D}">
      <dgm:prSet phldrT="[Texto]"/>
      <dgm:spPr/>
      <dgm:t>
        <a:bodyPr/>
        <a:lstStyle/>
        <a:p>
          <a:r>
            <a:rPr lang="es-ES_tradnl" dirty="0" smtClean="0"/>
            <a:t>Los elementos seleccionados en el diseño de materialización en la sección 3.3 no presentaron mayor variación en la implementación final, como se puede observar en el capítulo 4 de pruebas y resultados, excepto por la base de datos del registro de uso del equipo y por el aumento de una </a:t>
          </a:r>
          <a:r>
            <a:rPr lang="es-ES_tradnl" dirty="0" err="1" smtClean="0"/>
            <a:t>termocupla</a:t>
          </a:r>
          <a:r>
            <a:rPr lang="es-ES_tradnl" dirty="0" smtClean="0"/>
            <a:t> para una medición extra. </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7F5B07B6-30CC-499C-9F88-2FBDD3B6F887}">
      <dgm:prSet phldrT="[Texto]"/>
      <dgm:spPr/>
      <dgm:t>
        <a:bodyPr/>
        <a:lstStyle/>
        <a:p>
          <a:r>
            <a:rPr lang="es-ES_tradnl" dirty="0" smtClean="0"/>
            <a:t>El módulo de registro de horas de trabajo funciona en 4 etapas. La primera etapa es la lectura de tarjeta, realizada con la ayuda de una placa </a:t>
          </a:r>
          <a:r>
            <a:rPr lang="es-ES_tradnl" dirty="0" err="1" smtClean="0"/>
            <a:t>arduino</a:t>
          </a:r>
          <a:r>
            <a:rPr lang="es-ES_tradnl" dirty="0" smtClean="0"/>
            <a:t> nano y un módulo RFID adaptable a la misma. La segunda etapa es la transmisión de los datos leídos vía serial a la aplicación. La tercera etapa es el procesamiento de estos datos para garantizar la seguridad y los niveles de acceso en la aplicación</a:t>
          </a:r>
          <a:r>
            <a:rPr lang="es-ES_tradnl" dirty="0" smtClean="0"/>
            <a:t>.</a:t>
          </a:r>
          <a:endParaRPr lang="es-ES" dirty="0"/>
        </a:p>
      </dgm:t>
    </dgm:pt>
    <dgm:pt modelId="{2D611CE7-EC5D-4180-AB6F-DA1DF88E77BB}" type="parTrans" cxnId="{BB2AFD8B-74DF-447C-90A6-E437B751E2D8}">
      <dgm:prSet/>
      <dgm:spPr/>
      <dgm:t>
        <a:bodyPr/>
        <a:lstStyle/>
        <a:p>
          <a:endParaRPr lang="es-EC"/>
        </a:p>
      </dgm:t>
    </dgm:pt>
    <dgm:pt modelId="{3A65F546-0562-45F9-A14D-25CC6AF7265E}" type="sibTrans" cxnId="{BB2AFD8B-74DF-447C-90A6-E437B751E2D8}">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7328B3C8-D1D1-408C-B0DF-F91A51F42422}" type="pres">
      <dgm:prSet presAssocID="{2D611CE7-EC5D-4180-AB6F-DA1DF88E77BB}" presName="Name13" presStyleLbl="parChTrans1D2" presStyleIdx="0" presStyleCnt="2"/>
      <dgm:spPr/>
      <dgm:t>
        <a:bodyPr/>
        <a:lstStyle/>
        <a:p>
          <a:endParaRPr lang="es-EC"/>
        </a:p>
      </dgm:t>
    </dgm:pt>
    <dgm:pt modelId="{7640A88D-6283-4CE8-B1CE-99E12CD0596D}" type="pres">
      <dgm:prSet presAssocID="{7F5B07B6-30CC-499C-9F88-2FBDD3B6F887}" presName="childText" presStyleLbl="bgAcc1" presStyleIdx="0" presStyleCnt="2" custScaleX="635168" custScaleY="227008">
        <dgm:presLayoutVars>
          <dgm:bulletEnabled val="1"/>
        </dgm:presLayoutVars>
      </dgm:prSet>
      <dgm:spPr/>
      <dgm:t>
        <a:bodyPr/>
        <a:lstStyle/>
        <a:p>
          <a:endParaRPr lang="es-EC"/>
        </a:p>
      </dgm:t>
    </dgm:pt>
    <dgm:pt modelId="{2A81AC24-19E8-4B05-BE18-7F7DC22883F5}" type="pres">
      <dgm:prSet presAssocID="{300571DF-0E8D-4A75-B42A-9E0E27DF9B85}" presName="Name13" presStyleLbl="parChTrans1D2" presStyleIdx="1" presStyleCnt="2"/>
      <dgm:spPr/>
      <dgm:t>
        <a:bodyPr/>
        <a:lstStyle/>
        <a:p>
          <a:endParaRPr lang="es-ES"/>
        </a:p>
      </dgm:t>
    </dgm:pt>
    <dgm:pt modelId="{7210391E-D0BA-4B05-BC9D-4C5F7A7038B2}" type="pres">
      <dgm:prSet presAssocID="{C718ADCF-EE16-40A9-92E0-023D415A390D}" presName="childText" presStyleLbl="bgAcc1" presStyleIdx="1" presStyleCnt="2" custScaleX="636754" custScaleY="255826">
        <dgm:presLayoutVars>
          <dgm:bulletEnabled val="1"/>
        </dgm:presLayoutVars>
      </dgm:prSet>
      <dgm:spPr/>
      <dgm:t>
        <a:bodyPr/>
        <a:lstStyle/>
        <a:p>
          <a:endParaRPr lang="es-ES"/>
        </a:p>
      </dgm:t>
    </dgm:pt>
  </dgm:ptLst>
  <dgm:cxnLst>
    <dgm:cxn modelId="{26837CF1-B42E-4157-BF55-0812B75BD343}" srcId="{CB9964DC-5E01-4879-9733-CDEE2AB1D1F7}" destId="{C718ADCF-EE16-40A9-92E0-023D415A390D}" srcOrd="1" destOrd="0" parTransId="{300571DF-0E8D-4A75-B42A-9E0E27DF9B85}" sibTransId="{6114FBC9-8357-44C8-835B-83E4DB75B6AA}"/>
    <dgm:cxn modelId="{194686DC-07E3-44A9-8BE8-236B7266649B}" type="presOf" srcId="{2D611CE7-EC5D-4180-AB6F-DA1DF88E77BB}" destId="{7328B3C8-D1D1-408C-B0DF-F91A51F42422}"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DDEC532-5A34-42AE-8A49-24DC2501963A}" type="presOf" srcId="{CB9964DC-5E01-4879-9733-CDEE2AB1D1F7}" destId="{C7DDC059-89DD-4F99-A10D-9C975D60C8D8}" srcOrd="1" destOrd="0" presId="urn:microsoft.com/office/officeart/2005/8/layout/hierarchy3"/>
    <dgm:cxn modelId="{5494B79B-C6C3-4CCD-8266-8D8F153D4A17}" type="presOf" srcId="{300571DF-0E8D-4A75-B42A-9E0E27DF9B85}" destId="{2A81AC24-19E8-4B05-BE18-7F7DC22883F5}" srcOrd="0" destOrd="0" presId="urn:microsoft.com/office/officeart/2005/8/layout/hierarchy3"/>
    <dgm:cxn modelId="{BB2AFD8B-74DF-447C-90A6-E437B751E2D8}" srcId="{CB9964DC-5E01-4879-9733-CDEE2AB1D1F7}" destId="{7F5B07B6-30CC-499C-9F88-2FBDD3B6F887}" srcOrd="0" destOrd="0" parTransId="{2D611CE7-EC5D-4180-AB6F-DA1DF88E77BB}" sibTransId="{3A65F546-0562-45F9-A14D-25CC6AF7265E}"/>
    <dgm:cxn modelId="{F1DF0604-3A34-4E26-B230-86F51388D5FC}" type="presOf" srcId="{7061F2FC-F2AB-4DE3-98B0-886576B4E2C6}" destId="{D433476B-D68D-4328-ADAC-B2895D3D50CF}" srcOrd="0" destOrd="0" presId="urn:microsoft.com/office/officeart/2005/8/layout/hierarchy3"/>
    <dgm:cxn modelId="{2F128CA7-AE5A-4F7C-8C44-267AEA16E38D}" type="presOf" srcId="{CB9964DC-5E01-4879-9733-CDEE2AB1D1F7}" destId="{ECB1CA3E-26B8-4A39-AEF8-6F06E506D3C7}" srcOrd="0" destOrd="0" presId="urn:microsoft.com/office/officeart/2005/8/layout/hierarchy3"/>
    <dgm:cxn modelId="{1DBC560A-B249-4BD8-AD31-43E7D7642786}" type="presOf" srcId="{C718ADCF-EE16-40A9-92E0-023D415A390D}" destId="{7210391E-D0BA-4B05-BC9D-4C5F7A7038B2}" srcOrd="0" destOrd="0" presId="urn:microsoft.com/office/officeart/2005/8/layout/hierarchy3"/>
    <dgm:cxn modelId="{2A8B88C0-1384-4523-8052-6E6B5540F9E6}" type="presOf" srcId="{7F5B07B6-30CC-499C-9F88-2FBDD3B6F887}" destId="{7640A88D-6283-4CE8-B1CE-99E12CD0596D}" srcOrd="0" destOrd="0" presId="urn:microsoft.com/office/officeart/2005/8/layout/hierarchy3"/>
    <dgm:cxn modelId="{6F45A2E1-9529-43C2-9945-747D050DA4F3}" type="presParOf" srcId="{D433476B-D68D-4328-ADAC-B2895D3D50CF}" destId="{1E58A3BC-F1F7-40EE-89AA-32E802ED4BF7}" srcOrd="0" destOrd="0" presId="urn:microsoft.com/office/officeart/2005/8/layout/hierarchy3"/>
    <dgm:cxn modelId="{2D2D9C7B-3502-411F-BB6E-55B494E8F3C6}" type="presParOf" srcId="{1E58A3BC-F1F7-40EE-89AA-32E802ED4BF7}" destId="{D21DF85A-45CA-4CE0-B0ED-CF4615475EE0}" srcOrd="0" destOrd="0" presId="urn:microsoft.com/office/officeart/2005/8/layout/hierarchy3"/>
    <dgm:cxn modelId="{39F2E14A-B02D-4D81-B8F1-5BA41F50173C}" type="presParOf" srcId="{D21DF85A-45CA-4CE0-B0ED-CF4615475EE0}" destId="{ECB1CA3E-26B8-4A39-AEF8-6F06E506D3C7}" srcOrd="0" destOrd="0" presId="urn:microsoft.com/office/officeart/2005/8/layout/hierarchy3"/>
    <dgm:cxn modelId="{B8E3F327-A5B1-4FDA-92B1-3C4AB57791CE}" type="presParOf" srcId="{D21DF85A-45CA-4CE0-B0ED-CF4615475EE0}" destId="{C7DDC059-89DD-4F99-A10D-9C975D60C8D8}" srcOrd="1" destOrd="0" presId="urn:microsoft.com/office/officeart/2005/8/layout/hierarchy3"/>
    <dgm:cxn modelId="{F98FA55A-D5EB-44F5-A13E-456A0019A1EC}" type="presParOf" srcId="{1E58A3BC-F1F7-40EE-89AA-32E802ED4BF7}" destId="{F784BE88-3DB9-4E87-AFCA-2ED0BF00DEA1}" srcOrd="1" destOrd="0" presId="urn:microsoft.com/office/officeart/2005/8/layout/hierarchy3"/>
    <dgm:cxn modelId="{D064947C-2119-4D98-A73A-EE8BBAF17AA6}" type="presParOf" srcId="{F784BE88-3DB9-4E87-AFCA-2ED0BF00DEA1}" destId="{7328B3C8-D1D1-408C-B0DF-F91A51F42422}" srcOrd="0" destOrd="0" presId="urn:microsoft.com/office/officeart/2005/8/layout/hierarchy3"/>
    <dgm:cxn modelId="{5EE884DD-A8B2-4E53-9592-3E5DE22718E0}" type="presParOf" srcId="{F784BE88-3DB9-4E87-AFCA-2ED0BF00DEA1}" destId="{7640A88D-6283-4CE8-B1CE-99E12CD0596D}" srcOrd="1" destOrd="0" presId="urn:microsoft.com/office/officeart/2005/8/layout/hierarchy3"/>
    <dgm:cxn modelId="{C1AD4A68-5494-46C2-A667-3C3A6B7D719B}" type="presParOf" srcId="{F784BE88-3DB9-4E87-AFCA-2ED0BF00DEA1}" destId="{2A81AC24-19E8-4B05-BE18-7F7DC22883F5}" srcOrd="2" destOrd="0" presId="urn:microsoft.com/office/officeart/2005/8/layout/hierarchy3"/>
    <dgm:cxn modelId="{0C6F10C5-63C0-480D-958A-5BFA930D0043}" type="presParOf" srcId="{F784BE88-3DB9-4E87-AFCA-2ED0BF00DEA1}" destId="{7210391E-D0BA-4B05-BC9D-4C5F7A7038B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Recomendaciones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S_tradnl" dirty="0" smtClean="0"/>
            <a:t>Es indispensable el uso de los manuales tanto de usuario y de mantenimiento, para el correcto uso del sistema. Revisar a detalle el manual de usuario sobre el modo de empleo y navegación de la aplicación donde se explican temas que ayudan al usuario a entender el manejo total de la misma. </a:t>
          </a:r>
          <a:endParaRPr lang="es-ES"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60FD81CA-5BDF-4190-8612-C4D671F098D1}">
      <dgm:prSet phldrT="[Texto]"/>
      <dgm:spPr/>
      <dgm:t>
        <a:bodyPr/>
        <a:lstStyle/>
        <a:p>
          <a:r>
            <a:rPr lang="es-ES_tradnl" dirty="0" smtClean="0"/>
            <a:t>Se recomienda no usar el equipo si se están usando otros equipos de alto consumo de energía en la misma red simultáneamente, además no es recomendable que el equipo esté en uso por más de 4 horas seguidas, todo esto por protección de los componentes internos.</a:t>
          </a:r>
          <a:endParaRPr lang="es-ES" dirty="0"/>
        </a:p>
      </dgm:t>
    </dgm:pt>
    <dgm:pt modelId="{19A2D969-6704-4C0E-94B7-6585AC4FFA43}" type="parTrans" cxnId="{E50E9630-FD0C-4CEE-9C82-EA4830361D1E}">
      <dgm:prSet/>
      <dgm:spPr/>
      <dgm:t>
        <a:bodyPr/>
        <a:lstStyle/>
        <a:p>
          <a:endParaRPr lang="es-EC"/>
        </a:p>
      </dgm:t>
    </dgm:pt>
    <dgm:pt modelId="{5E54DF92-51C5-4C86-A2CC-77C5B3C25571}" type="sibTrans" cxnId="{E50E9630-FD0C-4CEE-9C82-EA4830361D1E}">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2"/>
      <dgm:spPr/>
      <dgm:t>
        <a:bodyPr/>
        <a:lstStyle/>
        <a:p>
          <a:endParaRPr lang="es-ES"/>
        </a:p>
      </dgm:t>
    </dgm:pt>
    <dgm:pt modelId="{45B98A4A-0B6D-4F48-B74E-847DD2F0977C}" type="pres">
      <dgm:prSet presAssocID="{D0D20E71-FED1-4623-8034-D329000238BD}" presName="childText" presStyleLbl="bgAcc1" presStyleIdx="0" presStyleCnt="2" custScaleX="739626" custScaleY="266966">
        <dgm:presLayoutVars>
          <dgm:bulletEnabled val="1"/>
        </dgm:presLayoutVars>
      </dgm:prSet>
      <dgm:spPr/>
      <dgm:t>
        <a:bodyPr/>
        <a:lstStyle/>
        <a:p>
          <a:endParaRPr lang="es-ES"/>
        </a:p>
      </dgm:t>
    </dgm:pt>
    <dgm:pt modelId="{C7213928-36E6-4D29-B499-1C2779992722}" type="pres">
      <dgm:prSet presAssocID="{19A2D969-6704-4C0E-94B7-6585AC4FFA43}" presName="Name13" presStyleLbl="parChTrans1D2" presStyleIdx="1" presStyleCnt="2"/>
      <dgm:spPr/>
      <dgm:t>
        <a:bodyPr/>
        <a:lstStyle/>
        <a:p>
          <a:endParaRPr lang="es-EC"/>
        </a:p>
      </dgm:t>
    </dgm:pt>
    <dgm:pt modelId="{22E2FDE4-F1F1-4CC4-BB6C-47E9A88AA26B}" type="pres">
      <dgm:prSet presAssocID="{60FD81CA-5BDF-4190-8612-C4D671F098D1}" presName="childText" presStyleLbl="bgAcc1" presStyleIdx="1" presStyleCnt="2" custScaleX="742040" custScaleY="268516">
        <dgm:presLayoutVars>
          <dgm:bulletEnabled val="1"/>
        </dgm:presLayoutVars>
      </dgm:prSet>
      <dgm:spPr/>
      <dgm:t>
        <a:bodyPr/>
        <a:lstStyle/>
        <a:p>
          <a:endParaRPr lang="es-EC"/>
        </a:p>
      </dgm:t>
    </dgm:pt>
  </dgm:ptLst>
  <dgm:cxnLst>
    <dgm:cxn modelId="{CDA66593-FB4C-48EA-8267-4C286EE04DDB}" type="presOf" srcId="{CB9964DC-5E01-4879-9733-CDEE2AB1D1F7}" destId="{C7DDC059-89DD-4F99-A10D-9C975D60C8D8}" srcOrd="1" destOrd="0" presId="urn:microsoft.com/office/officeart/2005/8/layout/hierarchy3"/>
    <dgm:cxn modelId="{56EAF5F5-71E6-4099-95EC-0C49A795A04E}" type="presOf" srcId="{60FD81CA-5BDF-4190-8612-C4D671F098D1}" destId="{22E2FDE4-F1F1-4CC4-BB6C-47E9A88AA26B}" srcOrd="0" destOrd="0" presId="urn:microsoft.com/office/officeart/2005/8/layout/hierarchy3"/>
    <dgm:cxn modelId="{4542B4E1-0DF3-40FE-BADC-2A0735202561}" type="presOf" srcId="{7061F2FC-F2AB-4DE3-98B0-886576B4E2C6}" destId="{D433476B-D68D-4328-ADAC-B2895D3D50CF}" srcOrd="0" destOrd="0" presId="urn:microsoft.com/office/officeart/2005/8/layout/hierarchy3"/>
    <dgm:cxn modelId="{C7537EC3-CA1D-43D5-82BA-B21237101851}" type="presOf" srcId="{19A2D969-6704-4C0E-94B7-6585AC4FFA43}" destId="{C7213928-36E6-4D29-B499-1C2779992722}"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A4464BD4-0157-494C-BA74-DF1F1176A18D}" type="presOf" srcId="{4349BE00-98CD-4A0C-8970-0800DCF0B510}" destId="{6453487C-0FAF-4B32-BD10-ECD1ABD7E947}" srcOrd="0" destOrd="0" presId="urn:microsoft.com/office/officeart/2005/8/layout/hierarchy3"/>
    <dgm:cxn modelId="{CCAA055B-A962-43DE-AA2A-915534CAF5D6}" type="presOf" srcId="{D0D20E71-FED1-4623-8034-D329000238BD}" destId="{45B98A4A-0B6D-4F48-B74E-847DD2F0977C}" srcOrd="0" destOrd="0" presId="urn:microsoft.com/office/officeart/2005/8/layout/hierarchy3"/>
    <dgm:cxn modelId="{E50E9630-FD0C-4CEE-9C82-EA4830361D1E}" srcId="{CB9964DC-5E01-4879-9733-CDEE2AB1D1F7}" destId="{60FD81CA-5BDF-4190-8612-C4D671F098D1}" srcOrd="1" destOrd="0" parTransId="{19A2D969-6704-4C0E-94B7-6585AC4FFA43}" sibTransId="{5E54DF92-51C5-4C86-A2CC-77C5B3C25571}"/>
    <dgm:cxn modelId="{559D59BA-B7BB-42C5-A99F-D4F691104707}" type="presOf" srcId="{CB9964DC-5E01-4879-9733-CDEE2AB1D1F7}" destId="{ECB1CA3E-26B8-4A39-AEF8-6F06E506D3C7}" srcOrd="0" destOrd="0" presId="urn:microsoft.com/office/officeart/2005/8/layout/hierarchy3"/>
    <dgm:cxn modelId="{FD67BCC0-CD5F-49A4-9E9A-95E0200A8CF1}" type="presParOf" srcId="{D433476B-D68D-4328-ADAC-B2895D3D50CF}" destId="{1E58A3BC-F1F7-40EE-89AA-32E802ED4BF7}" srcOrd="0" destOrd="0" presId="urn:microsoft.com/office/officeart/2005/8/layout/hierarchy3"/>
    <dgm:cxn modelId="{0FC1CBAA-B3D0-4FE9-AB84-45677DBF7C62}" type="presParOf" srcId="{1E58A3BC-F1F7-40EE-89AA-32E802ED4BF7}" destId="{D21DF85A-45CA-4CE0-B0ED-CF4615475EE0}" srcOrd="0" destOrd="0" presId="urn:microsoft.com/office/officeart/2005/8/layout/hierarchy3"/>
    <dgm:cxn modelId="{4A9C3F5D-09AE-44A1-A33E-223F712A609F}" type="presParOf" srcId="{D21DF85A-45CA-4CE0-B0ED-CF4615475EE0}" destId="{ECB1CA3E-26B8-4A39-AEF8-6F06E506D3C7}" srcOrd="0" destOrd="0" presId="urn:microsoft.com/office/officeart/2005/8/layout/hierarchy3"/>
    <dgm:cxn modelId="{C8941F73-F249-4375-88F8-9921FF285406}" type="presParOf" srcId="{D21DF85A-45CA-4CE0-B0ED-CF4615475EE0}" destId="{C7DDC059-89DD-4F99-A10D-9C975D60C8D8}" srcOrd="1" destOrd="0" presId="urn:microsoft.com/office/officeart/2005/8/layout/hierarchy3"/>
    <dgm:cxn modelId="{0D0E7320-F472-4024-9EDE-043D50B2B75E}" type="presParOf" srcId="{1E58A3BC-F1F7-40EE-89AA-32E802ED4BF7}" destId="{F784BE88-3DB9-4E87-AFCA-2ED0BF00DEA1}" srcOrd="1" destOrd="0" presId="urn:microsoft.com/office/officeart/2005/8/layout/hierarchy3"/>
    <dgm:cxn modelId="{390E5D08-E77C-4F8D-8C06-282195B151D4}" type="presParOf" srcId="{F784BE88-3DB9-4E87-AFCA-2ED0BF00DEA1}" destId="{6453487C-0FAF-4B32-BD10-ECD1ABD7E947}" srcOrd="0" destOrd="0" presId="urn:microsoft.com/office/officeart/2005/8/layout/hierarchy3"/>
    <dgm:cxn modelId="{FEB28C6C-362E-4638-A8DD-EABA75E58D13}" type="presParOf" srcId="{F784BE88-3DB9-4E87-AFCA-2ED0BF00DEA1}" destId="{45B98A4A-0B6D-4F48-B74E-847DD2F0977C}" srcOrd="1" destOrd="0" presId="urn:microsoft.com/office/officeart/2005/8/layout/hierarchy3"/>
    <dgm:cxn modelId="{C7C8835A-117D-4057-B061-CEB9EE21179C}" type="presParOf" srcId="{F784BE88-3DB9-4E87-AFCA-2ED0BF00DEA1}" destId="{C7213928-36E6-4D29-B499-1C2779992722}" srcOrd="2" destOrd="0" presId="urn:microsoft.com/office/officeart/2005/8/layout/hierarchy3"/>
    <dgm:cxn modelId="{1071D1D7-22A7-4369-9BDB-16C17E7F18C0}" type="presParOf" srcId="{F784BE88-3DB9-4E87-AFCA-2ED0BF00DEA1}" destId="{22E2FDE4-F1F1-4CC4-BB6C-47E9A88AA26B}"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Recomendaciones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S_tradnl" dirty="0" smtClean="0"/>
            <a:t>Se recomienda la posterior adquisición de cámaras profesionales dedicadas a la captura de videos de procesos de </a:t>
          </a:r>
          <a:r>
            <a:rPr lang="es-ES_tradnl" dirty="0" smtClean="0"/>
            <a:t>soldadura.</a:t>
          </a:r>
          <a:endParaRPr lang="es-ES"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60FD81CA-5BDF-4190-8612-C4D671F098D1}">
      <dgm:prSet phldrT="[Texto]"/>
      <dgm:spPr/>
      <dgm:t>
        <a:bodyPr/>
        <a:lstStyle/>
        <a:p>
          <a:r>
            <a:rPr lang="es-ES_tradnl" dirty="0" smtClean="0"/>
            <a:t>Se recomienda en futuros proyectos de tesis, referentes a la ampliación del sistema implementado, la evaluación de resultados de la soldadura para la calificación del soldador, con complementos tales como gráficas de temperatura, gráficas del movimiento de la pistola de suelda y de velocidad del desplazamiento de la misma. </a:t>
          </a:r>
          <a:endParaRPr lang="es-ES" dirty="0"/>
        </a:p>
      </dgm:t>
    </dgm:pt>
    <dgm:pt modelId="{19A2D969-6704-4C0E-94B7-6585AC4FFA43}" type="parTrans" cxnId="{E50E9630-FD0C-4CEE-9C82-EA4830361D1E}">
      <dgm:prSet/>
      <dgm:spPr/>
      <dgm:t>
        <a:bodyPr/>
        <a:lstStyle/>
        <a:p>
          <a:endParaRPr lang="es-EC"/>
        </a:p>
      </dgm:t>
    </dgm:pt>
    <dgm:pt modelId="{5E54DF92-51C5-4C86-A2CC-77C5B3C25571}" type="sibTrans" cxnId="{E50E9630-FD0C-4CEE-9C82-EA4830361D1E}">
      <dgm:prSet/>
      <dgm:spPr/>
      <dgm:t>
        <a:bodyPr/>
        <a:lstStyle/>
        <a:p>
          <a:endParaRPr lang="es-EC"/>
        </a:p>
      </dgm:t>
    </dgm:pt>
    <dgm:pt modelId="{A7A81004-701B-4D9E-B3FF-2CBC6E0A809C}">
      <dgm:prSet phldrT="[Texto]"/>
      <dgm:spPr/>
      <dgm:t>
        <a:bodyPr/>
        <a:lstStyle/>
        <a:p>
          <a:r>
            <a:rPr lang="es-ES_tradnl" dirty="0" smtClean="0"/>
            <a:t>El sistema implementado es un punto de inicio para el desarrollo de este tipo de proyectos a nivel educativo, se recomienda desarrollar este proyecto para todas las estaciones de soldadura en el Laboratorio de Procesos de </a:t>
          </a:r>
          <a:r>
            <a:rPr lang="es-ES_tradnl" dirty="0" smtClean="0"/>
            <a:t>Manufactura.</a:t>
          </a:r>
          <a:endParaRPr lang="es-ES" dirty="0"/>
        </a:p>
      </dgm:t>
    </dgm:pt>
    <dgm:pt modelId="{B5230A2D-345D-477F-803B-42FF794C829E}" type="parTrans" cxnId="{7B2B9E09-CFCC-46A8-88DC-B95A7C322317}">
      <dgm:prSet/>
      <dgm:spPr/>
      <dgm:t>
        <a:bodyPr/>
        <a:lstStyle/>
        <a:p>
          <a:endParaRPr lang="es-EC"/>
        </a:p>
      </dgm:t>
    </dgm:pt>
    <dgm:pt modelId="{74B7AE9C-E300-4F83-BADE-31359496B1FD}" type="sibTrans" cxnId="{7B2B9E09-CFCC-46A8-88DC-B95A7C322317}">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3"/>
      <dgm:spPr/>
      <dgm:t>
        <a:bodyPr/>
        <a:lstStyle/>
        <a:p>
          <a:endParaRPr lang="es-ES"/>
        </a:p>
      </dgm:t>
    </dgm:pt>
    <dgm:pt modelId="{45B98A4A-0B6D-4F48-B74E-847DD2F0977C}" type="pres">
      <dgm:prSet presAssocID="{D0D20E71-FED1-4623-8034-D329000238BD}" presName="childText" presStyleLbl="bgAcc1" presStyleIdx="0" presStyleCnt="3" custScaleX="739626" custScaleY="218364">
        <dgm:presLayoutVars>
          <dgm:bulletEnabled val="1"/>
        </dgm:presLayoutVars>
      </dgm:prSet>
      <dgm:spPr/>
      <dgm:t>
        <a:bodyPr/>
        <a:lstStyle/>
        <a:p>
          <a:endParaRPr lang="es-ES"/>
        </a:p>
      </dgm:t>
    </dgm:pt>
    <dgm:pt modelId="{C7213928-36E6-4D29-B499-1C2779992722}" type="pres">
      <dgm:prSet presAssocID="{19A2D969-6704-4C0E-94B7-6585AC4FFA43}" presName="Name13" presStyleLbl="parChTrans1D2" presStyleIdx="1" presStyleCnt="3"/>
      <dgm:spPr/>
      <dgm:t>
        <a:bodyPr/>
        <a:lstStyle/>
        <a:p>
          <a:endParaRPr lang="es-EC"/>
        </a:p>
      </dgm:t>
    </dgm:pt>
    <dgm:pt modelId="{22E2FDE4-F1F1-4CC4-BB6C-47E9A88AA26B}" type="pres">
      <dgm:prSet presAssocID="{60FD81CA-5BDF-4190-8612-C4D671F098D1}" presName="childText" presStyleLbl="bgAcc1" presStyleIdx="1" presStyleCnt="3" custScaleX="742040" custScaleY="207551">
        <dgm:presLayoutVars>
          <dgm:bulletEnabled val="1"/>
        </dgm:presLayoutVars>
      </dgm:prSet>
      <dgm:spPr/>
      <dgm:t>
        <a:bodyPr/>
        <a:lstStyle/>
        <a:p>
          <a:endParaRPr lang="es-EC"/>
        </a:p>
      </dgm:t>
    </dgm:pt>
    <dgm:pt modelId="{6FDD8CC1-3FFF-40C1-9AC8-8DB8C583D868}" type="pres">
      <dgm:prSet presAssocID="{B5230A2D-345D-477F-803B-42FF794C829E}" presName="Name13" presStyleLbl="parChTrans1D2" presStyleIdx="2" presStyleCnt="3"/>
      <dgm:spPr/>
      <dgm:t>
        <a:bodyPr/>
        <a:lstStyle/>
        <a:p>
          <a:endParaRPr lang="es-EC"/>
        </a:p>
      </dgm:t>
    </dgm:pt>
    <dgm:pt modelId="{1BDE9F6A-1016-4800-B88E-2E71FE8552B3}" type="pres">
      <dgm:prSet presAssocID="{A7A81004-701B-4D9E-B3FF-2CBC6E0A809C}" presName="childText" presStyleLbl="bgAcc1" presStyleIdx="2" presStyleCnt="3" custScaleX="761606" custScaleY="225763">
        <dgm:presLayoutVars>
          <dgm:bulletEnabled val="1"/>
        </dgm:presLayoutVars>
      </dgm:prSet>
      <dgm:spPr/>
      <dgm:t>
        <a:bodyPr/>
        <a:lstStyle/>
        <a:p>
          <a:endParaRPr lang="es-EC"/>
        </a:p>
      </dgm:t>
    </dgm:pt>
  </dgm:ptLst>
  <dgm:cxnLst>
    <dgm:cxn modelId="{387E608D-B776-4B0C-9AC1-A075CCEEEA42}" type="presOf" srcId="{D0D20E71-FED1-4623-8034-D329000238BD}" destId="{45B98A4A-0B6D-4F48-B74E-847DD2F0977C}" srcOrd="0" destOrd="0" presId="urn:microsoft.com/office/officeart/2005/8/layout/hierarchy3"/>
    <dgm:cxn modelId="{E82D180B-A071-45E3-8E25-4058406E45E0}" type="presOf" srcId="{CB9964DC-5E01-4879-9733-CDEE2AB1D1F7}" destId="{C7DDC059-89DD-4F99-A10D-9C975D60C8D8}" srcOrd="1" destOrd="0" presId="urn:microsoft.com/office/officeart/2005/8/layout/hierarchy3"/>
    <dgm:cxn modelId="{CE4B4E5D-79D9-4243-94B8-2EDD2B72BB91}" type="presOf" srcId="{A7A81004-701B-4D9E-B3FF-2CBC6E0A809C}" destId="{1BDE9F6A-1016-4800-B88E-2E71FE8552B3}" srcOrd="0" destOrd="0" presId="urn:microsoft.com/office/officeart/2005/8/layout/hierarchy3"/>
    <dgm:cxn modelId="{03BA50DF-45C2-4EC7-B9BB-7F0707C96E38}" type="presOf" srcId="{7061F2FC-F2AB-4DE3-98B0-886576B4E2C6}" destId="{D433476B-D68D-4328-ADAC-B2895D3D50CF}" srcOrd="0" destOrd="0" presId="urn:microsoft.com/office/officeart/2005/8/layout/hierarchy3"/>
    <dgm:cxn modelId="{60567746-D878-4F03-840E-193BD4C2F9C9}" type="presOf" srcId="{B5230A2D-345D-477F-803B-42FF794C829E}" destId="{6FDD8CC1-3FFF-40C1-9AC8-8DB8C583D868}" srcOrd="0" destOrd="0" presId="urn:microsoft.com/office/officeart/2005/8/layout/hierarchy3"/>
    <dgm:cxn modelId="{E25B6293-FA90-4EED-BA0E-72E05C65C796}" type="presOf" srcId="{4349BE00-98CD-4A0C-8970-0800DCF0B510}" destId="{6453487C-0FAF-4B32-BD10-ECD1ABD7E947}" srcOrd="0" destOrd="0" presId="urn:microsoft.com/office/officeart/2005/8/layout/hierarchy3"/>
    <dgm:cxn modelId="{925AF7C9-A31F-4D3F-8493-DC3E3DD33BAE}" type="presOf" srcId="{60FD81CA-5BDF-4190-8612-C4D671F098D1}" destId="{22E2FDE4-F1F1-4CC4-BB6C-47E9A88AA26B}"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3175EFD8-E817-4EAC-96E2-D2346DCA2598}" type="presOf" srcId="{CB9964DC-5E01-4879-9733-CDEE2AB1D1F7}" destId="{ECB1CA3E-26B8-4A39-AEF8-6F06E506D3C7}" srcOrd="0" destOrd="0" presId="urn:microsoft.com/office/officeart/2005/8/layout/hierarchy3"/>
    <dgm:cxn modelId="{E50E9630-FD0C-4CEE-9C82-EA4830361D1E}" srcId="{CB9964DC-5E01-4879-9733-CDEE2AB1D1F7}" destId="{60FD81CA-5BDF-4190-8612-C4D671F098D1}" srcOrd="1" destOrd="0" parTransId="{19A2D969-6704-4C0E-94B7-6585AC4FFA43}" sibTransId="{5E54DF92-51C5-4C86-A2CC-77C5B3C25571}"/>
    <dgm:cxn modelId="{78F32691-53F9-470D-A7D5-B4F871748522}" type="presOf" srcId="{19A2D969-6704-4C0E-94B7-6585AC4FFA43}" destId="{C7213928-36E6-4D29-B499-1C2779992722}" srcOrd="0" destOrd="0" presId="urn:microsoft.com/office/officeart/2005/8/layout/hierarchy3"/>
    <dgm:cxn modelId="{7B2B9E09-CFCC-46A8-88DC-B95A7C322317}" srcId="{CB9964DC-5E01-4879-9733-CDEE2AB1D1F7}" destId="{A7A81004-701B-4D9E-B3FF-2CBC6E0A809C}" srcOrd="2" destOrd="0" parTransId="{B5230A2D-345D-477F-803B-42FF794C829E}" sibTransId="{74B7AE9C-E300-4F83-BADE-31359496B1FD}"/>
    <dgm:cxn modelId="{A4B2E26A-4C66-43A8-8D08-2092F916CB44}" type="presParOf" srcId="{D433476B-D68D-4328-ADAC-B2895D3D50CF}" destId="{1E58A3BC-F1F7-40EE-89AA-32E802ED4BF7}" srcOrd="0" destOrd="0" presId="urn:microsoft.com/office/officeart/2005/8/layout/hierarchy3"/>
    <dgm:cxn modelId="{DF55A07D-E61F-4EFE-B402-C50D0D1C7FEB}" type="presParOf" srcId="{1E58A3BC-F1F7-40EE-89AA-32E802ED4BF7}" destId="{D21DF85A-45CA-4CE0-B0ED-CF4615475EE0}" srcOrd="0" destOrd="0" presId="urn:microsoft.com/office/officeart/2005/8/layout/hierarchy3"/>
    <dgm:cxn modelId="{02122B73-563C-4E98-9303-9666B86D7433}" type="presParOf" srcId="{D21DF85A-45CA-4CE0-B0ED-CF4615475EE0}" destId="{ECB1CA3E-26B8-4A39-AEF8-6F06E506D3C7}" srcOrd="0" destOrd="0" presId="urn:microsoft.com/office/officeart/2005/8/layout/hierarchy3"/>
    <dgm:cxn modelId="{9EEF7BF7-D1B4-444E-8D45-5BA8FEAA47E7}" type="presParOf" srcId="{D21DF85A-45CA-4CE0-B0ED-CF4615475EE0}" destId="{C7DDC059-89DD-4F99-A10D-9C975D60C8D8}" srcOrd="1" destOrd="0" presId="urn:microsoft.com/office/officeart/2005/8/layout/hierarchy3"/>
    <dgm:cxn modelId="{E2CAF658-67E3-4556-BC3B-42D1187B9076}" type="presParOf" srcId="{1E58A3BC-F1F7-40EE-89AA-32E802ED4BF7}" destId="{F784BE88-3DB9-4E87-AFCA-2ED0BF00DEA1}" srcOrd="1" destOrd="0" presId="urn:microsoft.com/office/officeart/2005/8/layout/hierarchy3"/>
    <dgm:cxn modelId="{69A83601-7432-4ABB-B244-3368EE17AE47}" type="presParOf" srcId="{F784BE88-3DB9-4E87-AFCA-2ED0BF00DEA1}" destId="{6453487C-0FAF-4B32-BD10-ECD1ABD7E947}" srcOrd="0" destOrd="0" presId="urn:microsoft.com/office/officeart/2005/8/layout/hierarchy3"/>
    <dgm:cxn modelId="{5D97BE0F-0EE7-4CF6-A3FF-AB3A9C7CFA23}" type="presParOf" srcId="{F784BE88-3DB9-4E87-AFCA-2ED0BF00DEA1}" destId="{45B98A4A-0B6D-4F48-B74E-847DD2F0977C}" srcOrd="1" destOrd="0" presId="urn:microsoft.com/office/officeart/2005/8/layout/hierarchy3"/>
    <dgm:cxn modelId="{A3E34479-ABE8-4F2B-8BB4-03B17640B49F}" type="presParOf" srcId="{F784BE88-3DB9-4E87-AFCA-2ED0BF00DEA1}" destId="{C7213928-36E6-4D29-B499-1C2779992722}" srcOrd="2" destOrd="0" presId="urn:microsoft.com/office/officeart/2005/8/layout/hierarchy3"/>
    <dgm:cxn modelId="{D5DAAC5B-087F-4774-9059-683F70EF913E}" type="presParOf" srcId="{F784BE88-3DB9-4E87-AFCA-2ED0BF00DEA1}" destId="{22E2FDE4-F1F1-4CC4-BB6C-47E9A88AA26B}" srcOrd="3" destOrd="0" presId="urn:microsoft.com/office/officeart/2005/8/layout/hierarchy3"/>
    <dgm:cxn modelId="{40B71FE5-A7C2-42BE-9186-A917E9864E57}" type="presParOf" srcId="{F784BE88-3DB9-4E87-AFCA-2ED0BF00DEA1}" destId="{6FDD8CC1-3FFF-40C1-9AC8-8DB8C583D868}" srcOrd="4" destOrd="0" presId="urn:microsoft.com/office/officeart/2005/8/layout/hierarchy3"/>
    <dgm:cxn modelId="{000F3B25-F00C-4DA2-848B-184C8BCB1282}" type="presParOf" srcId="{F784BE88-3DB9-4E87-AFCA-2ED0BF00DEA1}" destId="{1BDE9F6A-1016-4800-B88E-2E71FE8552B3}"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dirty="0" smtClean="0"/>
            <a:t>Gracias </a:t>
          </a:r>
          <a:r>
            <a:rPr lang="en-US" dirty="0" err="1" smtClean="0"/>
            <a:t>por</a:t>
          </a:r>
          <a:r>
            <a:rPr lang="en-US" dirty="0" smtClean="0"/>
            <a:t> </a:t>
          </a:r>
          <a:r>
            <a:rPr lang="en-US" dirty="0" err="1" smtClean="0"/>
            <a:t>su</a:t>
          </a:r>
          <a:r>
            <a:rPr lang="en-US" dirty="0" smtClean="0"/>
            <a:t> </a:t>
          </a:r>
          <a:r>
            <a:rPr lang="en-US" dirty="0" err="1" smtClean="0"/>
            <a:t>Atención</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DAD408BB-ACE3-4B3F-BA44-2452BAE99FF2}"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11EB6F83-F7CF-4D5D-A237-91C2BC56DC9E}" type="presOf" srcId="{CB9964DC-5E01-4879-9733-CDEE2AB1D1F7}" destId="{C7DDC059-89DD-4F99-A10D-9C975D60C8D8}" srcOrd="1" destOrd="0" presId="urn:microsoft.com/office/officeart/2005/8/layout/hierarchy3"/>
    <dgm:cxn modelId="{725C4E3C-ABA1-45D8-8AE0-0F2DB7DE21C0}" type="presOf" srcId="{CB9964DC-5E01-4879-9733-CDEE2AB1D1F7}" destId="{ECB1CA3E-26B8-4A39-AEF8-6F06E506D3C7}" srcOrd="0" destOrd="0" presId="urn:microsoft.com/office/officeart/2005/8/layout/hierarchy3"/>
    <dgm:cxn modelId="{A2AA0DF0-2B18-441C-BAA7-BFCBC4872101}" type="presParOf" srcId="{D433476B-D68D-4328-ADAC-B2895D3D50CF}" destId="{1E58A3BC-F1F7-40EE-89AA-32E802ED4BF7}" srcOrd="0" destOrd="0" presId="urn:microsoft.com/office/officeart/2005/8/layout/hierarchy3"/>
    <dgm:cxn modelId="{10BE8278-3869-4D24-8F5C-97AA9137078E}" type="presParOf" srcId="{1E58A3BC-F1F7-40EE-89AA-32E802ED4BF7}" destId="{D21DF85A-45CA-4CE0-B0ED-CF4615475EE0}" srcOrd="0" destOrd="0" presId="urn:microsoft.com/office/officeart/2005/8/layout/hierarchy3"/>
    <dgm:cxn modelId="{F10BB8A6-831B-4303-A3C1-E6A3FB9E20D8}" type="presParOf" srcId="{D21DF85A-45CA-4CE0-B0ED-CF4615475EE0}" destId="{ECB1CA3E-26B8-4A39-AEF8-6F06E506D3C7}" srcOrd="0" destOrd="0" presId="urn:microsoft.com/office/officeart/2005/8/layout/hierarchy3"/>
    <dgm:cxn modelId="{41FEBDD7-46D3-432F-8D61-C94EF06EC81C}" type="presParOf" srcId="{D21DF85A-45CA-4CE0-B0ED-CF4615475EE0}" destId="{C7DDC059-89DD-4F99-A10D-9C975D60C8D8}" srcOrd="1" destOrd="0" presId="urn:microsoft.com/office/officeart/2005/8/layout/hierarchy3"/>
    <dgm:cxn modelId="{462A00F0-1157-434F-8FCC-B66B109B6986}"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Definición del Problema</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S_tradnl" dirty="0" smtClean="0"/>
            <a:t>El laboratorio de Procesos de Manufactura de la Universidad de las Fuerzas Armadas – ESPE requiere mejorar sus equipos de soldadura haciéndolos más fáciles de manipular para sus estudiantes, proporcionándoles una guía de su uso y enseñándoles además posibles errores cometidos al momento de manipularlos durante las prácticas académicas. </a:t>
          </a:r>
          <a:endParaRPr lang="es-ES"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3C7BC678-9963-47CC-A51A-8DD7D1B2BA40}">
      <dgm:prSet phldrT="[Texto]"/>
      <dgm:spPr/>
      <dgm:t>
        <a:bodyPr/>
        <a:lstStyle/>
        <a:p>
          <a:r>
            <a:rPr lang="es-ES_tradnl" dirty="0" smtClean="0"/>
            <a:t>De igual manera busca poseer un mejor control sobre el uso de estos equipos, es decir, registrar sus horas de trabajo, cuando han sido usados y por quién han sido usados.</a:t>
          </a:r>
          <a:endParaRPr lang="es-ES" dirty="0"/>
        </a:p>
      </dgm:t>
    </dgm:pt>
    <dgm:pt modelId="{1403C3AE-380A-4F82-92DF-BFAA93FA6802}" type="parTrans" cxnId="{FC4F901D-171B-4904-A0E8-0820DB106E19}">
      <dgm:prSet/>
      <dgm:spPr/>
      <dgm:t>
        <a:bodyPr/>
        <a:lstStyle/>
        <a:p>
          <a:endParaRPr lang="es-ES"/>
        </a:p>
      </dgm:t>
    </dgm:pt>
    <dgm:pt modelId="{4A6999B9-0B6E-4805-AED9-DB61718CDFBD}" type="sibTrans" cxnId="{FC4F901D-171B-4904-A0E8-0820DB106E19}">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2"/>
      <dgm:spPr/>
      <dgm:t>
        <a:bodyPr/>
        <a:lstStyle/>
        <a:p>
          <a:endParaRPr lang="es-ES"/>
        </a:p>
      </dgm:t>
    </dgm:pt>
    <dgm:pt modelId="{45B98A4A-0B6D-4F48-B74E-847DD2F0977C}" type="pres">
      <dgm:prSet presAssocID="{D0D20E71-FED1-4623-8034-D329000238BD}" presName="childText" presStyleLbl="bgAcc1" presStyleIdx="0" presStyleCnt="2" custScaleX="739626" custScaleY="307874">
        <dgm:presLayoutVars>
          <dgm:bulletEnabled val="1"/>
        </dgm:presLayoutVars>
      </dgm:prSet>
      <dgm:spPr/>
      <dgm:t>
        <a:bodyPr/>
        <a:lstStyle/>
        <a:p>
          <a:endParaRPr lang="es-ES"/>
        </a:p>
      </dgm:t>
    </dgm:pt>
    <dgm:pt modelId="{2F4C8067-67BB-44C9-93F6-385513DB36F0}" type="pres">
      <dgm:prSet presAssocID="{1403C3AE-380A-4F82-92DF-BFAA93FA6802}" presName="Name13" presStyleLbl="parChTrans1D2" presStyleIdx="1" presStyleCnt="2"/>
      <dgm:spPr/>
      <dgm:t>
        <a:bodyPr/>
        <a:lstStyle/>
        <a:p>
          <a:endParaRPr lang="es-ES"/>
        </a:p>
      </dgm:t>
    </dgm:pt>
    <dgm:pt modelId="{61126DF8-EFA6-4B2B-B705-BD5C19885CDF}" type="pres">
      <dgm:prSet presAssocID="{3C7BC678-9963-47CC-A51A-8DD7D1B2BA40}" presName="childText" presStyleLbl="bgAcc1" presStyleIdx="1" presStyleCnt="2" custScaleX="739626" custScaleY="217970">
        <dgm:presLayoutVars>
          <dgm:bulletEnabled val="1"/>
        </dgm:presLayoutVars>
      </dgm:prSet>
      <dgm:spPr/>
      <dgm:t>
        <a:bodyPr/>
        <a:lstStyle/>
        <a:p>
          <a:endParaRPr lang="es-ES"/>
        </a:p>
      </dgm:t>
    </dgm:pt>
  </dgm:ptLst>
  <dgm:cxnLst>
    <dgm:cxn modelId="{FC4F901D-171B-4904-A0E8-0820DB106E19}" srcId="{CB9964DC-5E01-4879-9733-CDEE2AB1D1F7}" destId="{3C7BC678-9963-47CC-A51A-8DD7D1B2BA40}" srcOrd="1" destOrd="0" parTransId="{1403C3AE-380A-4F82-92DF-BFAA93FA6802}" sibTransId="{4A6999B9-0B6E-4805-AED9-DB61718CDFBD}"/>
    <dgm:cxn modelId="{FF584A03-95DF-4078-8A19-E29894D438D0}"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89D15B4A-DC4C-421F-8B83-1C299742303F}" type="presOf" srcId="{3C7BC678-9963-47CC-A51A-8DD7D1B2BA40}" destId="{61126DF8-EFA6-4B2B-B705-BD5C19885CDF}" srcOrd="0" destOrd="0" presId="urn:microsoft.com/office/officeart/2005/8/layout/hierarchy3"/>
    <dgm:cxn modelId="{9E4A67A2-B24B-4262-9A4E-11FBE43D87DE}" type="presOf" srcId="{4349BE00-98CD-4A0C-8970-0800DCF0B510}" destId="{6453487C-0FAF-4B32-BD10-ECD1ABD7E947}" srcOrd="0" destOrd="0" presId="urn:microsoft.com/office/officeart/2005/8/layout/hierarchy3"/>
    <dgm:cxn modelId="{8AEE8E52-D7BE-4A5E-9AB5-6038FAF76FB2}" type="presOf" srcId="{D0D20E71-FED1-4623-8034-D329000238BD}" destId="{45B98A4A-0B6D-4F48-B74E-847DD2F0977C}" srcOrd="0" destOrd="0" presId="urn:microsoft.com/office/officeart/2005/8/layout/hierarchy3"/>
    <dgm:cxn modelId="{0CE346E7-7684-4097-8000-209BC372C057}" type="presOf" srcId="{1403C3AE-380A-4F82-92DF-BFAA93FA6802}" destId="{2F4C8067-67BB-44C9-93F6-385513DB36F0}" srcOrd="0" destOrd="0" presId="urn:microsoft.com/office/officeart/2005/8/layout/hierarchy3"/>
    <dgm:cxn modelId="{038554C0-45DA-4824-AC3C-3DE74794D02A}" type="presOf" srcId="{CB9964DC-5E01-4879-9733-CDEE2AB1D1F7}" destId="{ECB1CA3E-26B8-4A39-AEF8-6F06E506D3C7}" srcOrd="0" destOrd="0" presId="urn:microsoft.com/office/officeart/2005/8/layout/hierarchy3"/>
    <dgm:cxn modelId="{2CE29580-783B-409B-B17E-BC2E104483B4}" type="presOf" srcId="{7061F2FC-F2AB-4DE3-98B0-886576B4E2C6}" destId="{D433476B-D68D-4328-ADAC-B2895D3D50CF}"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22FA5F29-F1DC-4BA2-8C51-958D372A91A6}" type="presParOf" srcId="{D433476B-D68D-4328-ADAC-B2895D3D50CF}" destId="{1E58A3BC-F1F7-40EE-89AA-32E802ED4BF7}" srcOrd="0" destOrd="0" presId="urn:microsoft.com/office/officeart/2005/8/layout/hierarchy3"/>
    <dgm:cxn modelId="{430B8765-DB69-4E78-831B-1FA3CAE6C33D}" type="presParOf" srcId="{1E58A3BC-F1F7-40EE-89AA-32E802ED4BF7}" destId="{D21DF85A-45CA-4CE0-B0ED-CF4615475EE0}" srcOrd="0" destOrd="0" presId="urn:microsoft.com/office/officeart/2005/8/layout/hierarchy3"/>
    <dgm:cxn modelId="{CE073044-B37D-4A78-A6AD-5BF64FDE8E5E}" type="presParOf" srcId="{D21DF85A-45CA-4CE0-B0ED-CF4615475EE0}" destId="{ECB1CA3E-26B8-4A39-AEF8-6F06E506D3C7}" srcOrd="0" destOrd="0" presId="urn:microsoft.com/office/officeart/2005/8/layout/hierarchy3"/>
    <dgm:cxn modelId="{C468B79F-500C-41E1-A5A2-30D46AF3069D}" type="presParOf" srcId="{D21DF85A-45CA-4CE0-B0ED-CF4615475EE0}" destId="{C7DDC059-89DD-4F99-A10D-9C975D60C8D8}" srcOrd="1" destOrd="0" presId="urn:microsoft.com/office/officeart/2005/8/layout/hierarchy3"/>
    <dgm:cxn modelId="{5314C8D2-4D55-465E-B692-B8E514915BA7}" type="presParOf" srcId="{1E58A3BC-F1F7-40EE-89AA-32E802ED4BF7}" destId="{F784BE88-3DB9-4E87-AFCA-2ED0BF00DEA1}" srcOrd="1" destOrd="0" presId="urn:microsoft.com/office/officeart/2005/8/layout/hierarchy3"/>
    <dgm:cxn modelId="{A0A29825-F75E-48CE-B01A-CA41245BC1E0}" type="presParOf" srcId="{F784BE88-3DB9-4E87-AFCA-2ED0BF00DEA1}" destId="{6453487C-0FAF-4B32-BD10-ECD1ABD7E947}" srcOrd="0" destOrd="0" presId="urn:microsoft.com/office/officeart/2005/8/layout/hierarchy3"/>
    <dgm:cxn modelId="{BDEC6B9D-CA52-4AE6-805B-6C9070C5E9B3}" type="presParOf" srcId="{F784BE88-3DB9-4E87-AFCA-2ED0BF00DEA1}" destId="{45B98A4A-0B6D-4F48-B74E-847DD2F0977C}" srcOrd="1" destOrd="0" presId="urn:microsoft.com/office/officeart/2005/8/layout/hierarchy3"/>
    <dgm:cxn modelId="{CEBB89B6-A62C-48FD-B31D-D8FA490CFCE8}" type="presParOf" srcId="{F784BE88-3DB9-4E87-AFCA-2ED0BF00DEA1}" destId="{2F4C8067-67BB-44C9-93F6-385513DB36F0}" srcOrd="2" destOrd="0" presId="urn:microsoft.com/office/officeart/2005/8/layout/hierarchy3"/>
    <dgm:cxn modelId="{BA4EB597-C6A7-407B-AC58-08B0A33CA6E9}" type="presParOf" srcId="{F784BE88-3DB9-4E87-AFCA-2ED0BF00DEA1}" destId="{61126DF8-EFA6-4B2B-B705-BD5C19885CDF}"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Objetivos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dirty="0" smtClean="0"/>
            <a:t>Diseñar, implementar y poner en marcha un módulo académico de interacción Hombre-Máquina para el uso y manipulación de una soldadora </a:t>
          </a:r>
          <a:r>
            <a:rPr lang="es-EC" dirty="0" err="1" smtClean="0"/>
            <a:t>Millermatic</a:t>
          </a:r>
          <a:r>
            <a:rPr lang="es-EC" dirty="0" smtClean="0"/>
            <a:t> 300 para las prácticas de las asignaturas de Soldadura I y II en el Laboratorio de Procesos de Manufactura de la Universidad de las Fuerzas Armadas – ESPE.</a:t>
          </a:r>
          <a:endParaRPr lang="es-ES"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S_tradnl" dirty="0" smtClean="0"/>
            <a:t>Definir los parámetros de operación del módulo didáctico de acuerdo al funcionamiento óptimo de los parámetros la soldadora </a:t>
          </a:r>
          <a:r>
            <a:rPr lang="es-ES_tradnl" dirty="0" err="1" smtClean="0"/>
            <a:t>Millermatic</a:t>
          </a:r>
          <a:r>
            <a:rPr lang="es-ES_tradnl" dirty="0" smtClean="0"/>
            <a:t> 300.</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3C7BC678-9963-47CC-A51A-8DD7D1B2BA40}">
      <dgm:prSet phldrT="[Texto]"/>
      <dgm:spPr/>
      <dgm:t>
        <a:bodyPr/>
        <a:lstStyle/>
        <a:p>
          <a:r>
            <a:rPr lang="es-ES_tradnl" dirty="0" smtClean="0"/>
            <a:t>Analizar las características de operación de la soldadora </a:t>
          </a:r>
          <a:r>
            <a:rPr lang="es-ES_tradnl" dirty="0" err="1" smtClean="0"/>
            <a:t>Millermatic</a:t>
          </a:r>
          <a:r>
            <a:rPr lang="es-ES_tradnl" dirty="0" smtClean="0"/>
            <a:t> 300 y sus componentes e identificar las prácticas que se desarrollan en el equipo.</a:t>
          </a:r>
          <a:endParaRPr lang="es-ES" dirty="0"/>
        </a:p>
      </dgm:t>
    </dgm:pt>
    <dgm:pt modelId="{1403C3AE-380A-4F82-92DF-BFAA93FA6802}" type="parTrans" cxnId="{FC4F901D-171B-4904-A0E8-0820DB106E19}">
      <dgm:prSet/>
      <dgm:spPr/>
      <dgm:t>
        <a:bodyPr/>
        <a:lstStyle/>
        <a:p>
          <a:endParaRPr lang="es-ES"/>
        </a:p>
      </dgm:t>
    </dgm:pt>
    <dgm:pt modelId="{4A6999B9-0B6E-4805-AED9-DB61718CDFBD}" type="sibTrans" cxnId="{FC4F901D-171B-4904-A0E8-0820DB106E19}">
      <dgm:prSet/>
      <dgm:spPr/>
      <dgm:t>
        <a:bodyPr/>
        <a:lstStyle/>
        <a:p>
          <a:endParaRPr lang="es-ES"/>
        </a:p>
      </dgm:t>
    </dgm:pt>
    <dgm:pt modelId="{60FD81CA-5BDF-4190-8612-C4D671F098D1}">
      <dgm:prSet phldrT="[Texto]"/>
      <dgm:spPr/>
      <dgm:t>
        <a:bodyPr/>
        <a:lstStyle/>
        <a:p>
          <a:r>
            <a:rPr lang="es-ES_tradnl" dirty="0" smtClean="0"/>
            <a:t>Establecer un diseño y seleccionar los componentes de control, interacción y operación para el módulo didáctico.</a:t>
          </a:r>
          <a:endParaRPr lang="es-ES" dirty="0"/>
        </a:p>
      </dgm:t>
    </dgm:pt>
    <dgm:pt modelId="{19A2D969-6704-4C0E-94B7-6585AC4FFA43}" type="parTrans" cxnId="{E50E9630-FD0C-4CEE-9C82-EA4830361D1E}">
      <dgm:prSet/>
      <dgm:spPr/>
      <dgm:t>
        <a:bodyPr/>
        <a:lstStyle/>
        <a:p>
          <a:endParaRPr lang="es-EC"/>
        </a:p>
      </dgm:t>
    </dgm:pt>
    <dgm:pt modelId="{5E54DF92-51C5-4C86-A2CC-77C5B3C25571}" type="sibTrans" cxnId="{E50E9630-FD0C-4CEE-9C82-EA4830361D1E}">
      <dgm:prSet/>
      <dgm:spPr/>
      <dgm:t>
        <a:bodyPr/>
        <a:lstStyle/>
        <a:p>
          <a:endParaRPr lang="es-EC"/>
        </a:p>
      </dgm:t>
    </dgm:pt>
    <dgm:pt modelId="{FC54D3E5-406D-4E83-96D6-95D38E474AF7}">
      <dgm:prSet phldrT="[Texto]"/>
      <dgm:spPr/>
      <dgm:t>
        <a:bodyPr/>
        <a:lstStyle/>
        <a:p>
          <a:r>
            <a:rPr lang="es-ES_tradnl" dirty="0" smtClean="0"/>
            <a:t>Implementar un módulo RFID con una base de datos para el control de acceso y permisos de  usuario (Alumno, Profesor, Asistente) y para el registro de horas de trabajo de la máquina soldadora.</a:t>
          </a:r>
          <a:endParaRPr lang="es-ES" dirty="0"/>
        </a:p>
      </dgm:t>
    </dgm:pt>
    <dgm:pt modelId="{179718EF-8015-480A-A855-2299CC51814A}" type="parTrans" cxnId="{6836FEE3-E776-462B-93EA-C5D382553BEC}">
      <dgm:prSet/>
      <dgm:spPr/>
      <dgm:t>
        <a:bodyPr/>
        <a:lstStyle/>
        <a:p>
          <a:endParaRPr lang="es-EC"/>
        </a:p>
      </dgm:t>
    </dgm:pt>
    <dgm:pt modelId="{C981880A-0D33-47D8-A4CF-393F361BDEFE}" type="sibTrans" cxnId="{6836FEE3-E776-462B-93EA-C5D382553BEC}">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5"/>
      <dgm:spPr/>
      <dgm:t>
        <a:bodyPr/>
        <a:lstStyle/>
        <a:p>
          <a:endParaRPr lang="es-ES"/>
        </a:p>
      </dgm:t>
    </dgm:pt>
    <dgm:pt modelId="{45B98A4A-0B6D-4F48-B74E-847DD2F0977C}" type="pres">
      <dgm:prSet presAssocID="{D0D20E71-FED1-4623-8034-D329000238BD}" presName="childText" presStyleLbl="bgAcc1" presStyleIdx="0" presStyleCnt="5" custScaleX="739626" custScaleY="95946">
        <dgm:presLayoutVars>
          <dgm:bulletEnabled val="1"/>
        </dgm:presLayoutVars>
      </dgm:prSet>
      <dgm:spPr/>
      <dgm:t>
        <a:bodyPr/>
        <a:lstStyle/>
        <a:p>
          <a:endParaRPr lang="es-ES"/>
        </a:p>
      </dgm:t>
    </dgm:pt>
    <dgm:pt modelId="{2F4C8067-67BB-44C9-93F6-385513DB36F0}" type="pres">
      <dgm:prSet presAssocID="{1403C3AE-380A-4F82-92DF-BFAA93FA6802}" presName="Name13" presStyleLbl="parChTrans1D2" presStyleIdx="1" presStyleCnt="5"/>
      <dgm:spPr/>
      <dgm:t>
        <a:bodyPr/>
        <a:lstStyle/>
        <a:p>
          <a:endParaRPr lang="es-ES"/>
        </a:p>
      </dgm:t>
    </dgm:pt>
    <dgm:pt modelId="{61126DF8-EFA6-4B2B-B705-BD5C19885CDF}" type="pres">
      <dgm:prSet presAssocID="{3C7BC678-9963-47CC-A51A-8DD7D1B2BA40}" presName="childText" presStyleLbl="bgAcc1" presStyleIdx="1" presStyleCnt="5" custScaleX="739626" custScaleY="95946">
        <dgm:presLayoutVars>
          <dgm:bulletEnabled val="1"/>
        </dgm:presLayoutVars>
      </dgm:prSet>
      <dgm:spPr/>
      <dgm:t>
        <a:bodyPr/>
        <a:lstStyle/>
        <a:p>
          <a:endParaRPr lang="es-ES"/>
        </a:p>
      </dgm:t>
    </dgm:pt>
    <dgm:pt modelId="{C7213928-36E6-4D29-B499-1C2779992722}" type="pres">
      <dgm:prSet presAssocID="{19A2D969-6704-4C0E-94B7-6585AC4FFA43}" presName="Name13" presStyleLbl="parChTrans1D2" presStyleIdx="2" presStyleCnt="5"/>
      <dgm:spPr/>
      <dgm:t>
        <a:bodyPr/>
        <a:lstStyle/>
        <a:p>
          <a:endParaRPr lang="es-EC"/>
        </a:p>
      </dgm:t>
    </dgm:pt>
    <dgm:pt modelId="{22E2FDE4-F1F1-4CC4-BB6C-47E9A88AA26B}" type="pres">
      <dgm:prSet presAssocID="{60FD81CA-5BDF-4190-8612-C4D671F098D1}" presName="childText" presStyleLbl="bgAcc1" presStyleIdx="2" presStyleCnt="5" custScaleX="742040">
        <dgm:presLayoutVars>
          <dgm:bulletEnabled val="1"/>
        </dgm:presLayoutVars>
      </dgm:prSet>
      <dgm:spPr/>
      <dgm:t>
        <a:bodyPr/>
        <a:lstStyle/>
        <a:p>
          <a:endParaRPr lang="es-EC"/>
        </a:p>
      </dgm:t>
    </dgm:pt>
    <dgm:pt modelId="{2A81AC24-19E8-4B05-BE18-7F7DC22883F5}" type="pres">
      <dgm:prSet presAssocID="{300571DF-0E8D-4A75-B42A-9E0E27DF9B85}" presName="Name13" presStyleLbl="parChTrans1D2" presStyleIdx="3" presStyleCnt="5"/>
      <dgm:spPr/>
      <dgm:t>
        <a:bodyPr/>
        <a:lstStyle/>
        <a:p>
          <a:endParaRPr lang="es-ES"/>
        </a:p>
      </dgm:t>
    </dgm:pt>
    <dgm:pt modelId="{7210391E-D0BA-4B05-BC9D-4C5F7A7038B2}" type="pres">
      <dgm:prSet presAssocID="{C718ADCF-EE16-40A9-92E0-023D415A390D}" presName="childText" presStyleLbl="bgAcc1" presStyleIdx="3" presStyleCnt="5" custScaleX="746947" custScaleY="95946">
        <dgm:presLayoutVars>
          <dgm:bulletEnabled val="1"/>
        </dgm:presLayoutVars>
      </dgm:prSet>
      <dgm:spPr/>
      <dgm:t>
        <a:bodyPr/>
        <a:lstStyle/>
        <a:p>
          <a:endParaRPr lang="es-ES"/>
        </a:p>
      </dgm:t>
    </dgm:pt>
    <dgm:pt modelId="{B23FDB7A-9E5E-4013-9C67-6F743CA48CF5}" type="pres">
      <dgm:prSet presAssocID="{179718EF-8015-480A-A855-2299CC51814A}" presName="Name13" presStyleLbl="parChTrans1D2" presStyleIdx="4" presStyleCnt="5"/>
      <dgm:spPr/>
      <dgm:t>
        <a:bodyPr/>
        <a:lstStyle/>
        <a:p>
          <a:endParaRPr lang="es-EC"/>
        </a:p>
      </dgm:t>
    </dgm:pt>
    <dgm:pt modelId="{BA94FB5E-6CF0-4689-9CF0-E4316412D298}" type="pres">
      <dgm:prSet presAssocID="{FC54D3E5-406D-4E83-96D6-95D38E474AF7}" presName="childText" presStyleLbl="bgAcc1" presStyleIdx="4" presStyleCnt="5" custScaleX="750506">
        <dgm:presLayoutVars>
          <dgm:bulletEnabled val="1"/>
        </dgm:presLayoutVars>
      </dgm:prSet>
      <dgm:spPr/>
      <dgm:t>
        <a:bodyPr/>
        <a:lstStyle/>
        <a:p>
          <a:endParaRPr lang="es-EC"/>
        </a:p>
      </dgm:t>
    </dgm:pt>
  </dgm:ptLst>
  <dgm:cxnLst>
    <dgm:cxn modelId="{E50E9630-FD0C-4CEE-9C82-EA4830361D1E}" srcId="{CB9964DC-5E01-4879-9733-CDEE2AB1D1F7}" destId="{60FD81CA-5BDF-4190-8612-C4D671F098D1}" srcOrd="2" destOrd="0" parTransId="{19A2D969-6704-4C0E-94B7-6585AC4FFA43}" sibTransId="{5E54DF92-51C5-4C86-A2CC-77C5B3C25571}"/>
    <dgm:cxn modelId="{2B3E0B88-707A-418B-AA63-FD88251C59CD}" srcId="{CB9964DC-5E01-4879-9733-CDEE2AB1D1F7}" destId="{D0D20E71-FED1-4623-8034-D329000238BD}" srcOrd="0" destOrd="0" parTransId="{4349BE00-98CD-4A0C-8970-0800DCF0B510}" sibTransId="{9E3869D8-A7FD-4027-8D69-6E2073D34B18}"/>
    <dgm:cxn modelId="{26837CF1-B42E-4157-BF55-0812B75BD343}" srcId="{CB9964DC-5E01-4879-9733-CDEE2AB1D1F7}" destId="{C718ADCF-EE16-40A9-92E0-023D415A390D}" srcOrd="3" destOrd="0" parTransId="{300571DF-0E8D-4A75-B42A-9E0E27DF9B85}" sibTransId="{6114FBC9-8357-44C8-835B-83E4DB75B6AA}"/>
    <dgm:cxn modelId="{FFA29B0F-CC27-4776-B9EF-1CE6F6D6B1A5}" type="presOf" srcId="{7061F2FC-F2AB-4DE3-98B0-886576B4E2C6}" destId="{D433476B-D68D-4328-ADAC-B2895D3D50CF}" srcOrd="0" destOrd="0" presId="urn:microsoft.com/office/officeart/2005/8/layout/hierarchy3"/>
    <dgm:cxn modelId="{9DB4F6AF-ED71-4F9B-9533-4CDD6716A5FE}" type="presOf" srcId="{1403C3AE-380A-4F82-92DF-BFAA93FA6802}" destId="{2F4C8067-67BB-44C9-93F6-385513DB36F0}" srcOrd="0" destOrd="0" presId="urn:microsoft.com/office/officeart/2005/8/layout/hierarchy3"/>
    <dgm:cxn modelId="{6836FEE3-E776-462B-93EA-C5D382553BEC}" srcId="{CB9964DC-5E01-4879-9733-CDEE2AB1D1F7}" destId="{FC54D3E5-406D-4E83-96D6-95D38E474AF7}" srcOrd="4" destOrd="0" parTransId="{179718EF-8015-480A-A855-2299CC51814A}" sibTransId="{C981880A-0D33-47D8-A4CF-393F361BDEFE}"/>
    <dgm:cxn modelId="{E5DF4D7B-2998-4040-B309-23173E1132D4}" srcId="{7061F2FC-F2AB-4DE3-98B0-886576B4E2C6}" destId="{CB9964DC-5E01-4879-9733-CDEE2AB1D1F7}" srcOrd="0" destOrd="0" parTransId="{5760939A-00E0-4E0F-82AC-14F95E0A4A90}" sibTransId="{2BAB4B72-4C27-47D9-A895-24F30C6A71EC}"/>
    <dgm:cxn modelId="{E4194846-CA68-432B-8B91-72580D1872EE}" type="presOf" srcId="{300571DF-0E8D-4A75-B42A-9E0E27DF9B85}" destId="{2A81AC24-19E8-4B05-BE18-7F7DC22883F5}" srcOrd="0" destOrd="0" presId="urn:microsoft.com/office/officeart/2005/8/layout/hierarchy3"/>
    <dgm:cxn modelId="{B00A68F7-3180-4512-8956-5C5FE793B9DB}" type="presOf" srcId="{4349BE00-98CD-4A0C-8970-0800DCF0B510}" destId="{6453487C-0FAF-4B32-BD10-ECD1ABD7E947}" srcOrd="0" destOrd="0" presId="urn:microsoft.com/office/officeart/2005/8/layout/hierarchy3"/>
    <dgm:cxn modelId="{C86C884D-1ED5-4BCC-A16C-62D71455919F}" type="presOf" srcId="{60FD81CA-5BDF-4190-8612-C4D671F098D1}" destId="{22E2FDE4-F1F1-4CC4-BB6C-47E9A88AA26B}" srcOrd="0" destOrd="0" presId="urn:microsoft.com/office/officeart/2005/8/layout/hierarchy3"/>
    <dgm:cxn modelId="{52A23C6A-3F40-43C0-876F-48EED92622E8}" type="presOf" srcId="{CB9964DC-5E01-4879-9733-CDEE2AB1D1F7}" destId="{C7DDC059-89DD-4F99-A10D-9C975D60C8D8}" srcOrd="1" destOrd="0" presId="urn:microsoft.com/office/officeart/2005/8/layout/hierarchy3"/>
    <dgm:cxn modelId="{F2AD8191-DA36-42E9-B0B7-6E67B70476CA}" type="presOf" srcId="{D0D20E71-FED1-4623-8034-D329000238BD}" destId="{45B98A4A-0B6D-4F48-B74E-847DD2F0977C}" srcOrd="0" destOrd="0" presId="urn:microsoft.com/office/officeart/2005/8/layout/hierarchy3"/>
    <dgm:cxn modelId="{FC4F901D-171B-4904-A0E8-0820DB106E19}" srcId="{CB9964DC-5E01-4879-9733-CDEE2AB1D1F7}" destId="{3C7BC678-9963-47CC-A51A-8DD7D1B2BA40}" srcOrd="1" destOrd="0" parTransId="{1403C3AE-380A-4F82-92DF-BFAA93FA6802}" sibTransId="{4A6999B9-0B6E-4805-AED9-DB61718CDFBD}"/>
    <dgm:cxn modelId="{D548DC92-BF11-473F-9CF1-E5251A02F4C5}" type="presOf" srcId="{CB9964DC-5E01-4879-9733-CDEE2AB1D1F7}" destId="{ECB1CA3E-26B8-4A39-AEF8-6F06E506D3C7}" srcOrd="0" destOrd="0" presId="urn:microsoft.com/office/officeart/2005/8/layout/hierarchy3"/>
    <dgm:cxn modelId="{327D2E11-79E7-4ED3-A376-9355C9999F70}" type="presOf" srcId="{19A2D969-6704-4C0E-94B7-6585AC4FFA43}" destId="{C7213928-36E6-4D29-B499-1C2779992722}" srcOrd="0" destOrd="0" presId="urn:microsoft.com/office/officeart/2005/8/layout/hierarchy3"/>
    <dgm:cxn modelId="{3C6C6D88-94F0-4440-AE09-AB72C67E7AA4}" type="presOf" srcId="{179718EF-8015-480A-A855-2299CC51814A}" destId="{B23FDB7A-9E5E-4013-9C67-6F743CA48CF5}" srcOrd="0" destOrd="0" presId="urn:microsoft.com/office/officeart/2005/8/layout/hierarchy3"/>
    <dgm:cxn modelId="{A99DF5DB-448B-4CD7-A116-84956602DDC0}" type="presOf" srcId="{3C7BC678-9963-47CC-A51A-8DD7D1B2BA40}" destId="{61126DF8-EFA6-4B2B-B705-BD5C19885CDF}" srcOrd="0" destOrd="0" presId="urn:microsoft.com/office/officeart/2005/8/layout/hierarchy3"/>
    <dgm:cxn modelId="{D76419BF-B69B-4A1F-97EC-4C90C0AD4020}" type="presOf" srcId="{C718ADCF-EE16-40A9-92E0-023D415A390D}" destId="{7210391E-D0BA-4B05-BC9D-4C5F7A7038B2}" srcOrd="0" destOrd="0" presId="urn:microsoft.com/office/officeart/2005/8/layout/hierarchy3"/>
    <dgm:cxn modelId="{E4C48E53-6101-4B61-976C-73D37C98D151}" type="presOf" srcId="{FC54D3E5-406D-4E83-96D6-95D38E474AF7}" destId="{BA94FB5E-6CF0-4689-9CF0-E4316412D298}" srcOrd="0" destOrd="0" presId="urn:microsoft.com/office/officeart/2005/8/layout/hierarchy3"/>
    <dgm:cxn modelId="{4B5B112F-4346-4824-876B-D5BF8CB400EF}" type="presParOf" srcId="{D433476B-D68D-4328-ADAC-B2895D3D50CF}" destId="{1E58A3BC-F1F7-40EE-89AA-32E802ED4BF7}" srcOrd="0" destOrd="0" presId="urn:microsoft.com/office/officeart/2005/8/layout/hierarchy3"/>
    <dgm:cxn modelId="{460FAE09-40B3-431A-A8B5-6840619257BF}" type="presParOf" srcId="{1E58A3BC-F1F7-40EE-89AA-32E802ED4BF7}" destId="{D21DF85A-45CA-4CE0-B0ED-CF4615475EE0}" srcOrd="0" destOrd="0" presId="urn:microsoft.com/office/officeart/2005/8/layout/hierarchy3"/>
    <dgm:cxn modelId="{09280752-BA10-4E42-9899-CE979EFEC9BB}" type="presParOf" srcId="{D21DF85A-45CA-4CE0-B0ED-CF4615475EE0}" destId="{ECB1CA3E-26B8-4A39-AEF8-6F06E506D3C7}" srcOrd="0" destOrd="0" presId="urn:microsoft.com/office/officeart/2005/8/layout/hierarchy3"/>
    <dgm:cxn modelId="{D86E2D0C-73CC-4DFF-97F2-721CDF8D295D}" type="presParOf" srcId="{D21DF85A-45CA-4CE0-B0ED-CF4615475EE0}" destId="{C7DDC059-89DD-4F99-A10D-9C975D60C8D8}" srcOrd="1" destOrd="0" presId="urn:microsoft.com/office/officeart/2005/8/layout/hierarchy3"/>
    <dgm:cxn modelId="{BA0CE7C9-9928-4179-BA73-868988C3952B}" type="presParOf" srcId="{1E58A3BC-F1F7-40EE-89AA-32E802ED4BF7}" destId="{F784BE88-3DB9-4E87-AFCA-2ED0BF00DEA1}" srcOrd="1" destOrd="0" presId="urn:microsoft.com/office/officeart/2005/8/layout/hierarchy3"/>
    <dgm:cxn modelId="{F45803E8-182E-4FEF-AAB1-A221A0810185}" type="presParOf" srcId="{F784BE88-3DB9-4E87-AFCA-2ED0BF00DEA1}" destId="{6453487C-0FAF-4B32-BD10-ECD1ABD7E947}" srcOrd="0" destOrd="0" presId="urn:microsoft.com/office/officeart/2005/8/layout/hierarchy3"/>
    <dgm:cxn modelId="{431380FC-9671-4C93-8502-F617639CBA32}" type="presParOf" srcId="{F784BE88-3DB9-4E87-AFCA-2ED0BF00DEA1}" destId="{45B98A4A-0B6D-4F48-B74E-847DD2F0977C}" srcOrd="1" destOrd="0" presId="urn:microsoft.com/office/officeart/2005/8/layout/hierarchy3"/>
    <dgm:cxn modelId="{B99CD182-E98B-43C5-A560-FCF0638A1E02}" type="presParOf" srcId="{F784BE88-3DB9-4E87-AFCA-2ED0BF00DEA1}" destId="{2F4C8067-67BB-44C9-93F6-385513DB36F0}" srcOrd="2" destOrd="0" presId="urn:microsoft.com/office/officeart/2005/8/layout/hierarchy3"/>
    <dgm:cxn modelId="{96FD2924-9039-487B-A153-F9D6D3450C49}" type="presParOf" srcId="{F784BE88-3DB9-4E87-AFCA-2ED0BF00DEA1}" destId="{61126DF8-EFA6-4B2B-B705-BD5C19885CDF}" srcOrd="3" destOrd="0" presId="urn:microsoft.com/office/officeart/2005/8/layout/hierarchy3"/>
    <dgm:cxn modelId="{E1215F50-9CA2-4F49-8E00-6A19811E0BCB}" type="presParOf" srcId="{F784BE88-3DB9-4E87-AFCA-2ED0BF00DEA1}" destId="{C7213928-36E6-4D29-B499-1C2779992722}" srcOrd="4" destOrd="0" presId="urn:microsoft.com/office/officeart/2005/8/layout/hierarchy3"/>
    <dgm:cxn modelId="{72509C41-B2C6-4698-AEB0-3526ACC8C445}" type="presParOf" srcId="{F784BE88-3DB9-4E87-AFCA-2ED0BF00DEA1}" destId="{22E2FDE4-F1F1-4CC4-BB6C-47E9A88AA26B}" srcOrd="5" destOrd="0" presId="urn:microsoft.com/office/officeart/2005/8/layout/hierarchy3"/>
    <dgm:cxn modelId="{A4D9639F-61FC-4B8F-9548-0D8164970A7A}" type="presParOf" srcId="{F784BE88-3DB9-4E87-AFCA-2ED0BF00DEA1}" destId="{2A81AC24-19E8-4B05-BE18-7F7DC22883F5}" srcOrd="6" destOrd="0" presId="urn:microsoft.com/office/officeart/2005/8/layout/hierarchy3"/>
    <dgm:cxn modelId="{FAD6B66F-29D8-4968-B340-65122936C7DB}" type="presParOf" srcId="{F784BE88-3DB9-4E87-AFCA-2ED0BF00DEA1}" destId="{7210391E-D0BA-4B05-BC9D-4C5F7A7038B2}" srcOrd="7" destOrd="0" presId="urn:microsoft.com/office/officeart/2005/8/layout/hierarchy3"/>
    <dgm:cxn modelId="{B0B311C1-2C9F-41BC-921F-1B736545C2CB}" type="presParOf" srcId="{F784BE88-3DB9-4E87-AFCA-2ED0BF00DEA1}" destId="{B23FDB7A-9E5E-4013-9C67-6F743CA48CF5}" srcOrd="8" destOrd="0" presId="urn:microsoft.com/office/officeart/2005/8/layout/hierarchy3"/>
    <dgm:cxn modelId="{B16C5CD7-50B7-44A6-8C26-D5775E1953A2}" type="presParOf" srcId="{F784BE88-3DB9-4E87-AFCA-2ED0BF00DEA1}" destId="{BA94FB5E-6CF0-4689-9CF0-E4316412D298}"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Alcance</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S_tradnl" b="1" dirty="0" smtClean="0"/>
            <a:t>Componentes mecánicos</a:t>
          </a:r>
          <a:endParaRPr lang="es-ES"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S_tradnl" b="1" dirty="0" smtClean="0"/>
            <a:t>Componentes del sistema de control.</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3C7BC678-9963-47CC-A51A-8DD7D1B2BA40}">
      <dgm:prSet phldrT="[Texto]"/>
      <dgm:spPr/>
      <dgm:t>
        <a:bodyPr/>
        <a:lstStyle/>
        <a:p>
          <a:r>
            <a:rPr lang="es-ES_tradnl" b="1" dirty="0" smtClean="0"/>
            <a:t>Componentes electrónicos/eléctricos.</a:t>
          </a:r>
          <a:endParaRPr lang="es-ES" dirty="0"/>
        </a:p>
      </dgm:t>
    </dgm:pt>
    <dgm:pt modelId="{1403C3AE-380A-4F82-92DF-BFAA93FA6802}" type="parTrans" cxnId="{FC4F901D-171B-4904-A0E8-0820DB106E19}">
      <dgm:prSet/>
      <dgm:spPr/>
      <dgm:t>
        <a:bodyPr/>
        <a:lstStyle/>
        <a:p>
          <a:endParaRPr lang="es-ES"/>
        </a:p>
      </dgm:t>
    </dgm:pt>
    <dgm:pt modelId="{4A6999B9-0B6E-4805-AED9-DB61718CDFBD}" type="sibTrans" cxnId="{FC4F901D-171B-4904-A0E8-0820DB106E19}">
      <dgm:prSet/>
      <dgm:spPr/>
      <dgm:t>
        <a:bodyPr/>
        <a:lstStyle/>
        <a:p>
          <a:endParaRPr lang="es-ES"/>
        </a:p>
      </dgm:t>
    </dgm:pt>
    <dgm:pt modelId="{69580700-3065-4868-B9C7-A80DB4A0FE9D}">
      <dgm:prSet phldrT="[Texto]"/>
      <dgm:spPr/>
      <dgm:t>
        <a:bodyPr/>
        <a:lstStyle/>
        <a:p>
          <a:r>
            <a:rPr lang="es-ES_tradnl" b="1" smtClean="0"/>
            <a:t>Software para implementación, análisis y  simulación.</a:t>
          </a:r>
          <a:endParaRPr lang="es-ES" dirty="0"/>
        </a:p>
      </dgm:t>
    </dgm:pt>
    <dgm:pt modelId="{C3B869F9-23E0-4BAC-940B-05DB14E6BB5D}" type="parTrans" cxnId="{5B166B96-FFB7-4C02-9BBC-F0C85DF2612C}">
      <dgm:prSet/>
      <dgm:spPr/>
      <dgm:t>
        <a:bodyPr/>
        <a:lstStyle/>
        <a:p>
          <a:endParaRPr lang="es-EC"/>
        </a:p>
      </dgm:t>
    </dgm:pt>
    <dgm:pt modelId="{69D62D0C-283C-40EE-867A-91636D23202B}" type="sibTrans" cxnId="{5B166B96-FFB7-4C02-9BBC-F0C85DF2612C}">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4"/>
      <dgm:spPr/>
      <dgm:t>
        <a:bodyPr/>
        <a:lstStyle/>
        <a:p>
          <a:endParaRPr lang="es-ES"/>
        </a:p>
      </dgm:t>
    </dgm:pt>
    <dgm:pt modelId="{45B98A4A-0B6D-4F48-B74E-847DD2F0977C}" type="pres">
      <dgm:prSet presAssocID="{D0D20E71-FED1-4623-8034-D329000238BD}" presName="childText" presStyleLbl="bgAcc1" presStyleIdx="0" presStyleCnt="4" custScaleX="739626" custScaleY="95946">
        <dgm:presLayoutVars>
          <dgm:bulletEnabled val="1"/>
        </dgm:presLayoutVars>
      </dgm:prSet>
      <dgm:spPr/>
      <dgm:t>
        <a:bodyPr/>
        <a:lstStyle/>
        <a:p>
          <a:endParaRPr lang="es-ES"/>
        </a:p>
      </dgm:t>
    </dgm:pt>
    <dgm:pt modelId="{2F4C8067-67BB-44C9-93F6-385513DB36F0}" type="pres">
      <dgm:prSet presAssocID="{1403C3AE-380A-4F82-92DF-BFAA93FA6802}" presName="Name13" presStyleLbl="parChTrans1D2" presStyleIdx="1" presStyleCnt="4"/>
      <dgm:spPr/>
      <dgm:t>
        <a:bodyPr/>
        <a:lstStyle/>
        <a:p>
          <a:endParaRPr lang="es-ES"/>
        </a:p>
      </dgm:t>
    </dgm:pt>
    <dgm:pt modelId="{61126DF8-EFA6-4B2B-B705-BD5C19885CDF}" type="pres">
      <dgm:prSet presAssocID="{3C7BC678-9963-47CC-A51A-8DD7D1B2BA40}" presName="childText" presStyleLbl="bgAcc1" presStyleIdx="1" presStyleCnt="4" custScaleX="739626" custScaleY="95946">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2" presStyleCnt="4"/>
      <dgm:spPr/>
      <dgm:t>
        <a:bodyPr/>
        <a:lstStyle/>
        <a:p>
          <a:endParaRPr lang="es-ES"/>
        </a:p>
      </dgm:t>
    </dgm:pt>
    <dgm:pt modelId="{7210391E-D0BA-4B05-BC9D-4C5F7A7038B2}" type="pres">
      <dgm:prSet presAssocID="{C718ADCF-EE16-40A9-92E0-023D415A390D}" presName="childText" presStyleLbl="bgAcc1" presStyleIdx="2" presStyleCnt="4" custScaleX="739626" custScaleY="95946">
        <dgm:presLayoutVars>
          <dgm:bulletEnabled val="1"/>
        </dgm:presLayoutVars>
      </dgm:prSet>
      <dgm:spPr/>
      <dgm:t>
        <a:bodyPr/>
        <a:lstStyle/>
        <a:p>
          <a:endParaRPr lang="es-ES"/>
        </a:p>
      </dgm:t>
    </dgm:pt>
    <dgm:pt modelId="{590CD777-3377-4D00-964B-ED67FD07B81C}" type="pres">
      <dgm:prSet presAssocID="{C3B869F9-23E0-4BAC-940B-05DB14E6BB5D}" presName="Name13" presStyleLbl="parChTrans1D2" presStyleIdx="3" presStyleCnt="4"/>
      <dgm:spPr/>
      <dgm:t>
        <a:bodyPr/>
        <a:lstStyle/>
        <a:p>
          <a:endParaRPr lang="es-EC"/>
        </a:p>
      </dgm:t>
    </dgm:pt>
    <dgm:pt modelId="{B87FA1A5-4B00-44E6-8CE2-36EBCD72AE87}" type="pres">
      <dgm:prSet presAssocID="{69580700-3065-4868-B9C7-A80DB4A0FE9D}" presName="childText" presStyleLbl="bgAcc1" presStyleIdx="3" presStyleCnt="4" custScaleX="736160">
        <dgm:presLayoutVars>
          <dgm:bulletEnabled val="1"/>
        </dgm:presLayoutVars>
      </dgm:prSet>
      <dgm:spPr/>
      <dgm:t>
        <a:bodyPr/>
        <a:lstStyle/>
        <a:p>
          <a:endParaRPr lang="es-EC"/>
        </a:p>
      </dgm:t>
    </dgm:pt>
  </dgm:ptLst>
  <dgm:cxnLst>
    <dgm:cxn modelId="{AB0D20F5-2CF0-4294-9AD0-CF99AE13E3C7}" type="presOf" srcId="{300571DF-0E8D-4A75-B42A-9E0E27DF9B85}" destId="{2A81AC24-19E8-4B05-BE18-7F7DC22883F5}"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26837CF1-B42E-4157-BF55-0812B75BD343}" srcId="{CB9964DC-5E01-4879-9733-CDEE2AB1D1F7}" destId="{C718ADCF-EE16-40A9-92E0-023D415A390D}" srcOrd="2" destOrd="0" parTransId="{300571DF-0E8D-4A75-B42A-9E0E27DF9B85}" sibTransId="{6114FBC9-8357-44C8-835B-83E4DB75B6AA}"/>
    <dgm:cxn modelId="{2674A1CD-0789-46A8-B613-A0E39F136683}" type="presOf" srcId="{4349BE00-98CD-4A0C-8970-0800DCF0B510}" destId="{6453487C-0FAF-4B32-BD10-ECD1ABD7E94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945124E2-4B4A-4F69-978C-4505244E7459}" type="presOf" srcId="{7061F2FC-F2AB-4DE3-98B0-886576B4E2C6}" destId="{D433476B-D68D-4328-ADAC-B2895D3D50CF}" srcOrd="0" destOrd="0" presId="urn:microsoft.com/office/officeart/2005/8/layout/hierarchy3"/>
    <dgm:cxn modelId="{9B7CD493-F28E-4928-8B4A-4662F41AFBB1}" type="presOf" srcId="{D0D20E71-FED1-4623-8034-D329000238BD}" destId="{45B98A4A-0B6D-4F48-B74E-847DD2F0977C}" srcOrd="0" destOrd="0" presId="urn:microsoft.com/office/officeart/2005/8/layout/hierarchy3"/>
    <dgm:cxn modelId="{CF5AFAED-4EF6-4E52-BCFA-0556584DB29C}" type="presOf" srcId="{CB9964DC-5E01-4879-9733-CDEE2AB1D1F7}" destId="{ECB1CA3E-26B8-4A39-AEF8-6F06E506D3C7}" srcOrd="0" destOrd="0" presId="urn:microsoft.com/office/officeart/2005/8/layout/hierarchy3"/>
    <dgm:cxn modelId="{895EBB69-6622-4A74-B209-11FF3BA29E79}" type="presOf" srcId="{C718ADCF-EE16-40A9-92E0-023D415A390D}" destId="{7210391E-D0BA-4B05-BC9D-4C5F7A7038B2}" srcOrd="0" destOrd="0" presId="urn:microsoft.com/office/officeart/2005/8/layout/hierarchy3"/>
    <dgm:cxn modelId="{1DF8A36F-E8FD-4AAF-8866-8A203F2917A2}" type="presOf" srcId="{CB9964DC-5E01-4879-9733-CDEE2AB1D1F7}" destId="{C7DDC059-89DD-4F99-A10D-9C975D60C8D8}" srcOrd="1" destOrd="0" presId="urn:microsoft.com/office/officeart/2005/8/layout/hierarchy3"/>
    <dgm:cxn modelId="{5B166B96-FFB7-4C02-9BBC-F0C85DF2612C}" srcId="{CB9964DC-5E01-4879-9733-CDEE2AB1D1F7}" destId="{69580700-3065-4868-B9C7-A80DB4A0FE9D}" srcOrd="3" destOrd="0" parTransId="{C3B869F9-23E0-4BAC-940B-05DB14E6BB5D}" sibTransId="{69D62D0C-283C-40EE-867A-91636D23202B}"/>
    <dgm:cxn modelId="{FC4F901D-171B-4904-A0E8-0820DB106E19}" srcId="{CB9964DC-5E01-4879-9733-CDEE2AB1D1F7}" destId="{3C7BC678-9963-47CC-A51A-8DD7D1B2BA40}" srcOrd="1" destOrd="0" parTransId="{1403C3AE-380A-4F82-92DF-BFAA93FA6802}" sibTransId="{4A6999B9-0B6E-4805-AED9-DB61718CDFBD}"/>
    <dgm:cxn modelId="{DFE0E9DE-B818-4224-8978-8BF9E515D513}" type="presOf" srcId="{1403C3AE-380A-4F82-92DF-BFAA93FA6802}" destId="{2F4C8067-67BB-44C9-93F6-385513DB36F0}" srcOrd="0" destOrd="0" presId="urn:microsoft.com/office/officeart/2005/8/layout/hierarchy3"/>
    <dgm:cxn modelId="{CEC1E81F-020C-43A9-AFA1-B2BA10B27749}" type="presOf" srcId="{3C7BC678-9963-47CC-A51A-8DD7D1B2BA40}" destId="{61126DF8-EFA6-4B2B-B705-BD5C19885CDF}" srcOrd="0" destOrd="0" presId="urn:microsoft.com/office/officeart/2005/8/layout/hierarchy3"/>
    <dgm:cxn modelId="{DCCE709E-9C66-47D3-9513-6268DA17BFAF}" type="presOf" srcId="{C3B869F9-23E0-4BAC-940B-05DB14E6BB5D}" destId="{590CD777-3377-4D00-964B-ED67FD07B81C}" srcOrd="0" destOrd="0" presId="urn:microsoft.com/office/officeart/2005/8/layout/hierarchy3"/>
    <dgm:cxn modelId="{EB3FC971-1CE0-45F3-8A34-31133F1A31BA}" type="presOf" srcId="{69580700-3065-4868-B9C7-A80DB4A0FE9D}" destId="{B87FA1A5-4B00-44E6-8CE2-36EBCD72AE87}" srcOrd="0" destOrd="0" presId="urn:microsoft.com/office/officeart/2005/8/layout/hierarchy3"/>
    <dgm:cxn modelId="{F5CCD64A-EF06-4875-B883-B30857779133}" type="presParOf" srcId="{D433476B-D68D-4328-ADAC-B2895D3D50CF}" destId="{1E58A3BC-F1F7-40EE-89AA-32E802ED4BF7}" srcOrd="0" destOrd="0" presId="urn:microsoft.com/office/officeart/2005/8/layout/hierarchy3"/>
    <dgm:cxn modelId="{DE80C45D-2CCC-4A3E-9B63-ED05838FE862}" type="presParOf" srcId="{1E58A3BC-F1F7-40EE-89AA-32E802ED4BF7}" destId="{D21DF85A-45CA-4CE0-B0ED-CF4615475EE0}" srcOrd="0" destOrd="0" presId="urn:microsoft.com/office/officeart/2005/8/layout/hierarchy3"/>
    <dgm:cxn modelId="{DD3D9580-D2D0-4803-A6BE-DFB3D5E5B7D8}" type="presParOf" srcId="{D21DF85A-45CA-4CE0-B0ED-CF4615475EE0}" destId="{ECB1CA3E-26B8-4A39-AEF8-6F06E506D3C7}" srcOrd="0" destOrd="0" presId="urn:microsoft.com/office/officeart/2005/8/layout/hierarchy3"/>
    <dgm:cxn modelId="{116CEC5A-3E26-4D5C-8C97-A703C562B11B}" type="presParOf" srcId="{D21DF85A-45CA-4CE0-B0ED-CF4615475EE0}" destId="{C7DDC059-89DD-4F99-A10D-9C975D60C8D8}" srcOrd="1" destOrd="0" presId="urn:microsoft.com/office/officeart/2005/8/layout/hierarchy3"/>
    <dgm:cxn modelId="{B58EED77-9130-42B5-AA74-0CAD3BB5A4D3}" type="presParOf" srcId="{1E58A3BC-F1F7-40EE-89AA-32E802ED4BF7}" destId="{F784BE88-3DB9-4E87-AFCA-2ED0BF00DEA1}" srcOrd="1" destOrd="0" presId="urn:microsoft.com/office/officeart/2005/8/layout/hierarchy3"/>
    <dgm:cxn modelId="{2FE58E68-338C-4968-ACBC-DF5C55367A1B}" type="presParOf" srcId="{F784BE88-3DB9-4E87-AFCA-2ED0BF00DEA1}" destId="{6453487C-0FAF-4B32-BD10-ECD1ABD7E947}" srcOrd="0" destOrd="0" presId="urn:microsoft.com/office/officeart/2005/8/layout/hierarchy3"/>
    <dgm:cxn modelId="{2FDD4CA8-DEBA-4EF4-AEBF-1388EB9E9C48}" type="presParOf" srcId="{F784BE88-3DB9-4E87-AFCA-2ED0BF00DEA1}" destId="{45B98A4A-0B6D-4F48-B74E-847DD2F0977C}" srcOrd="1" destOrd="0" presId="urn:microsoft.com/office/officeart/2005/8/layout/hierarchy3"/>
    <dgm:cxn modelId="{8AFCA2B8-035B-41A5-9F4B-B660D20140E9}" type="presParOf" srcId="{F784BE88-3DB9-4E87-AFCA-2ED0BF00DEA1}" destId="{2F4C8067-67BB-44C9-93F6-385513DB36F0}" srcOrd="2" destOrd="0" presId="urn:microsoft.com/office/officeart/2005/8/layout/hierarchy3"/>
    <dgm:cxn modelId="{AD272C68-06A6-43B4-A964-9F1FCB626E21}" type="presParOf" srcId="{F784BE88-3DB9-4E87-AFCA-2ED0BF00DEA1}" destId="{61126DF8-EFA6-4B2B-B705-BD5C19885CDF}" srcOrd="3" destOrd="0" presId="urn:microsoft.com/office/officeart/2005/8/layout/hierarchy3"/>
    <dgm:cxn modelId="{5050A2B8-E667-477C-8FAE-21A55E97ACDA}" type="presParOf" srcId="{F784BE88-3DB9-4E87-AFCA-2ED0BF00DEA1}" destId="{2A81AC24-19E8-4B05-BE18-7F7DC22883F5}" srcOrd="4" destOrd="0" presId="urn:microsoft.com/office/officeart/2005/8/layout/hierarchy3"/>
    <dgm:cxn modelId="{92AF9C03-A62D-4CDF-A0B6-027BFCB25B4D}" type="presParOf" srcId="{F784BE88-3DB9-4E87-AFCA-2ED0BF00DEA1}" destId="{7210391E-D0BA-4B05-BC9D-4C5F7A7038B2}" srcOrd="5" destOrd="0" presId="urn:microsoft.com/office/officeart/2005/8/layout/hierarchy3"/>
    <dgm:cxn modelId="{80AC7F7A-5366-4712-B8F7-5E1AA149FB88}" type="presParOf" srcId="{F784BE88-3DB9-4E87-AFCA-2ED0BF00DEA1}" destId="{590CD777-3377-4D00-964B-ED67FD07B81C}" srcOrd="6" destOrd="0" presId="urn:microsoft.com/office/officeart/2005/8/layout/hierarchy3"/>
    <dgm:cxn modelId="{317C35EF-EA1F-41DD-BE89-63C5D2B3DADC}" type="presParOf" srcId="{F784BE88-3DB9-4E87-AFCA-2ED0BF00DEA1}" destId="{B87FA1A5-4B00-44E6-8CE2-36EBCD72AE87}"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dirty="0" smtClean="0"/>
            <a:t>Marco </a:t>
          </a:r>
          <a:r>
            <a:rPr lang="en-US" dirty="0" err="1" smtClean="0"/>
            <a:t>teórico</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F042AF7F-68ED-41DC-AEB4-BC25974658C9}" type="presOf" srcId="{CB9964DC-5E01-4879-9733-CDEE2AB1D1F7}" destId="{ECB1CA3E-26B8-4A39-AEF8-6F06E506D3C7}" srcOrd="0" destOrd="0" presId="urn:microsoft.com/office/officeart/2005/8/layout/hierarchy3"/>
    <dgm:cxn modelId="{8F8A8909-4883-47DD-A926-469801CF3BA1}" type="presOf" srcId="{CB9964DC-5E01-4879-9733-CDEE2AB1D1F7}" destId="{C7DDC059-89DD-4F99-A10D-9C975D60C8D8}" srcOrd="1" destOrd="0" presId="urn:microsoft.com/office/officeart/2005/8/layout/hierarchy3"/>
    <dgm:cxn modelId="{0BF378AE-FE1C-48C5-B43E-8F4E2C912CC3}" type="presOf" srcId="{7061F2FC-F2AB-4DE3-98B0-886576B4E2C6}" destId="{D433476B-D68D-4328-ADAC-B2895D3D50CF}" srcOrd="0" destOrd="0" presId="urn:microsoft.com/office/officeart/2005/8/layout/hierarchy3"/>
    <dgm:cxn modelId="{CDC03312-F648-4F30-9E63-3445DA2A0535}" type="presParOf" srcId="{D433476B-D68D-4328-ADAC-B2895D3D50CF}" destId="{1E58A3BC-F1F7-40EE-89AA-32E802ED4BF7}" srcOrd="0" destOrd="0" presId="urn:microsoft.com/office/officeart/2005/8/layout/hierarchy3"/>
    <dgm:cxn modelId="{D740855C-DBD0-4E9A-9301-80B932ADEC09}" type="presParOf" srcId="{1E58A3BC-F1F7-40EE-89AA-32E802ED4BF7}" destId="{D21DF85A-45CA-4CE0-B0ED-CF4615475EE0}" srcOrd="0" destOrd="0" presId="urn:microsoft.com/office/officeart/2005/8/layout/hierarchy3"/>
    <dgm:cxn modelId="{B8FC354F-C591-4738-A3B5-AD0F5CC5F245}" type="presParOf" srcId="{D21DF85A-45CA-4CE0-B0ED-CF4615475EE0}" destId="{ECB1CA3E-26B8-4A39-AEF8-6F06E506D3C7}" srcOrd="0" destOrd="0" presId="urn:microsoft.com/office/officeart/2005/8/layout/hierarchy3"/>
    <dgm:cxn modelId="{3FC0F418-C25F-4893-9D4F-E4280A4DA34D}" type="presParOf" srcId="{D21DF85A-45CA-4CE0-B0ED-CF4615475EE0}" destId="{C7DDC059-89DD-4F99-A10D-9C975D60C8D8}" srcOrd="1" destOrd="0" presId="urn:microsoft.com/office/officeart/2005/8/layout/hierarchy3"/>
    <dgm:cxn modelId="{D26578B3-54B6-4F77-A6DB-0AA682528DEB}"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A3D0AF-AC13-463D-AB0A-1B6209DDD6ED}"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s-EC"/>
        </a:p>
      </dgm:t>
    </dgm:pt>
    <dgm:pt modelId="{E88F8FDC-1723-459D-B19A-E9A82F6B9061}">
      <dgm:prSet phldrT="[Texto]"/>
      <dgm:spPr/>
      <dgm:t>
        <a:bodyPr/>
        <a:lstStyle/>
        <a:p>
          <a:r>
            <a:rPr lang="es-EC" dirty="0" smtClean="0"/>
            <a:t>Realidad Virtual y Arco vivo real</a:t>
          </a:r>
          <a:endParaRPr lang="es-EC" dirty="0"/>
        </a:p>
      </dgm:t>
    </dgm:pt>
    <dgm:pt modelId="{FAA977A8-6D01-4D2C-A428-69591C5C6D1F}" type="parTrans" cxnId="{DB9EE3BC-FA90-4923-949B-7FB68A6AEB0D}">
      <dgm:prSet/>
      <dgm:spPr/>
      <dgm:t>
        <a:bodyPr/>
        <a:lstStyle/>
        <a:p>
          <a:endParaRPr lang="es-EC"/>
        </a:p>
      </dgm:t>
    </dgm:pt>
    <dgm:pt modelId="{2F40B1C1-2761-41EB-A9FF-058110520C1C}" type="sibTrans" cxnId="{DB9EE3BC-FA90-4923-949B-7FB68A6AEB0D}">
      <dgm:prSet/>
      <dgm:spPr/>
      <dgm:t>
        <a:bodyPr/>
        <a:lstStyle/>
        <a:p>
          <a:endParaRPr lang="es-EC"/>
        </a:p>
      </dgm:t>
    </dgm:pt>
    <dgm:pt modelId="{7BBE956A-1E42-43AE-BD81-01A58548EEFA}">
      <dgm:prSet phldrT="[Texto]"/>
      <dgm:spPr/>
      <dgm:t>
        <a:bodyPr/>
        <a:lstStyle/>
        <a:p>
          <a:r>
            <a:rPr lang="es-EC" dirty="0" smtClean="0"/>
            <a:t>Actualizaciones</a:t>
          </a:r>
          <a:endParaRPr lang="es-EC" dirty="0"/>
        </a:p>
      </dgm:t>
    </dgm:pt>
    <dgm:pt modelId="{5CB01610-3EAB-47E5-A5D8-DC6D6C2D9F08}" type="parTrans" cxnId="{CDCFD48B-D199-489C-A1F5-D71D261B38E2}">
      <dgm:prSet/>
      <dgm:spPr/>
      <dgm:t>
        <a:bodyPr/>
        <a:lstStyle/>
        <a:p>
          <a:endParaRPr lang="es-EC"/>
        </a:p>
      </dgm:t>
    </dgm:pt>
    <dgm:pt modelId="{CEAFBFF5-16F2-4C94-B22D-E224DFDED4B9}" type="sibTrans" cxnId="{CDCFD48B-D199-489C-A1F5-D71D261B38E2}">
      <dgm:prSet/>
      <dgm:spPr/>
      <dgm:t>
        <a:bodyPr/>
        <a:lstStyle/>
        <a:p>
          <a:endParaRPr lang="es-EC"/>
        </a:p>
      </dgm:t>
    </dgm:pt>
    <dgm:pt modelId="{1FF99D07-F6FE-4EE6-BA85-2068A4EC0591}">
      <dgm:prSet phldrT="[Texto]"/>
      <dgm:spPr/>
      <dgm:t>
        <a:bodyPr/>
        <a:lstStyle/>
        <a:p>
          <a:r>
            <a:rPr lang="es-EC" dirty="0" smtClean="0"/>
            <a:t>Ángulo de trabajo y desplazamiento</a:t>
          </a:r>
          <a:endParaRPr lang="es-EC" dirty="0"/>
        </a:p>
      </dgm:t>
    </dgm:pt>
    <dgm:pt modelId="{D03E9C0B-1198-4FEC-955F-A4E11CB70B68}" type="parTrans" cxnId="{BCAD7D2B-6C25-40E2-91F9-826A2B17A01B}">
      <dgm:prSet/>
      <dgm:spPr/>
      <dgm:t>
        <a:bodyPr/>
        <a:lstStyle/>
        <a:p>
          <a:endParaRPr lang="es-EC"/>
        </a:p>
      </dgm:t>
    </dgm:pt>
    <dgm:pt modelId="{C4D7B089-2B1A-4A93-AE08-8935620B85AA}" type="sibTrans" cxnId="{BCAD7D2B-6C25-40E2-91F9-826A2B17A01B}">
      <dgm:prSet/>
      <dgm:spPr/>
      <dgm:t>
        <a:bodyPr/>
        <a:lstStyle/>
        <a:p>
          <a:endParaRPr lang="es-EC"/>
        </a:p>
      </dgm:t>
    </dgm:pt>
    <dgm:pt modelId="{7F7AFBA7-E720-41B9-A7B2-3F3CF2A9FDC1}">
      <dgm:prSet/>
      <dgm:spPr/>
      <dgm:t>
        <a:bodyPr/>
        <a:lstStyle/>
        <a:p>
          <a:r>
            <a:rPr lang="es-EC" dirty="0" err="1" smtClean="0"/>
            <a:t>Display</a:t>
          </a:r>
          <a:r>
            <a:rPr lang="es-EC" dirty="0" smtClean="0"/>
            <a:t> en la pistola de soldadura</a:t>
          </a:r>
          <a:endParaRPr lang="es-EC" dirty="0"/>
        </a:p>
      </dgm:t>
    </dgm:pt>
    <dgm:pt modelId="{7DA038A7-3443-4C9A-9F08-4BF996C38E64}" type="parTrans" cxnId="{32FD8478-0F53-4742-8A87-E586C8275A97}">
      <dgm:prSet/>
      <dgm:spPr/>
      <dgm:t>
        <a:bodyPr/>
        <a:lstStyle/>
        <a:p>
          <a:endParaRPr lang="es-EC"/>
        </a:p>
      </dgm:t>
    </dgm:pt>
    <dgm:pt modelId="{50E59B07-4F5F-4D4E-86AC-1D51F462BF57}" type="sibTrans" cxnId="{32FD8478-0F53-4742-8A87-E586C8275A97}">
      <dgm:prSet/>
      <dgm:spPr/>
      <dgm:t>
        <a:bodyPr/>
        <a:lstStyle/>
        <a:p>
          <a:endParaRPr lang="es-EC"/>
        </a:p>
      </dgm:t>
    </dgm:pt>
    <dgm:pt modelId="{15AA73C3-CF74-458F-84BC-BBD503D20CB4}">
      <dgm:prSet/>
      <dgm:spPr/>
      <dgm:t>
        <a:bodyPr/>
        <a:lstStyle/>
        <a:p>
          <a:r>
            <a:rPr lang="es-EC" dirty="0" smtClean="0"/>
            <a:t>Mantenimiento remoto</a:t>
          </a:r>
          <a:endParaRPr lang="es-EC" dirty="0"/>
        </a:p>
      </dgm:t>
    </dgm:pt>
    <dgm:pt modelId="{18EBEC11-3309-43D6-AD0C-64D93E46B10B}" type="parTrans" cxnId="{98333BD4-5A6A-4C9E-A564-382E734C98B1}">
      <dgm:prSet/>
      <dgm:spPr/>
      <dgm:t>
        <a:bodyPr/>
        <a:lstStyle/>
        <a:p>
          <a:endParaRPr lang="es-EC"/>
        </a:p>
      </dgm:t>
    </dgm:pt>
    <dgm:pt modelId="{ADE910DB-03B6-4EE4-86EB-E37598C25F00}" type="sibTrans" cxnId="{98333BD4-5A6A-4C9E-A564-382E734C98B1}">
      <dgm:prSet/>
      <dgm:spPr/>
      <dgm:t>
        <a:bodyPr/>
        <a:lstStyle/>
        <a:p>
          <a:endParaRPr lang="es-EC"/>
        </a:p>
      </dgm:t>
    </dgm:pt>
    <dgm:pt modelId="{3F7DB583-DC7F-4F3A-97A7-DB812EFCF2F0}">
      <dgm:prSet phldrT="[Texto]"/>
      <dgm:spPr/>
      <dgm:t>
        <a:bodyPr/>
        <a:lstStyle/>
        <a:p>
          <a:r>
            <a:rPr lang="es-EC" dirty="0" smtClean="0"/>
            <a:t>Criterios</a:t>
          </a:r>
          <a:r>
            <a:rPr lang="es-EC" baseline="0" dirty="0" smtClean="0"/>
            <a:t> de puntuación</a:t>
          </a:r>
          <a:endParaRPr lang="es-EC" dirty="0"/>
        </a:p>
      </dgm:t>
    </dgm:pt>
    <dgm:pt modelId="{58F46629-2296-4D0A-9294-B73C82996178}" type="parTrans" cxnId="{BBADD7A4-5FE7-4867-9519-D0440818141E}">
      <dgm:prSet/>
      <dgm:spPr/>
      <dgm:t>
        <a:bodyPr/>
        <a:lstStyle/>
        <a:p>
          <a:endParaRPr lang="es-EC"/>
        </a:p>
      </dgm:t>
    </dgm:pt>
    <dgm:pt modelId="{1AD7CC32-F57B-48E5-9C0E-B7F5F5EEA236}" type="sibTrans" cxnId="{BBADD7A4-5FE7-4867-9519-D0440818141E}">
      <dgm:prSet/>
      <dgm:spPr/>
      <dgm:t>
        <a:bodyPr/>
        <a:lstStyle/>
        <a:p>
          <a:endParaRPr lang="es-EC"/>
        </a:p>
      </dgm:t>
    </dgm:pt>
    <dgm:pt modelId="{B9712DE4-032B-47C3-9D52-ABA8F677C116}" type="pres">
      <dgm:prSet presAssocID="{EEA3D0AF-AC13-463D-AB0A-1B6209DDD6ED}" presName="diagram" presStyleCnt="0">
        <dgm:presLayoutVars>
          <dgm:dir/>
          <dgm:resizeHandles val="exact"/>
        </dgm:presLayoutVars>
      </dgm:prSet>
      <dgm:spPr/>
      <dgm:t>
        <a:bodyPr/>
        <a:lstStyle/>
        <a:p>
          <a:endParaRPr lang="es-EC"/>
        </a:p>
      </dgm:t>
    </dgm:pt>
    <dgm:pt modelId="{A28008B3-8C5D-4B2E-90E5-7BE9209204B5}" type="pres">
      <dgm:prSet presAssocID="{E88F8FDC-1723-459D-B19A-E9A82F6B9061}" presName="node" presStyleLbl="node1" presStyleIdx="0" presStyleCnt="6">
        <dgm:presLayoutVars>
          <dgm:bulletEnabled val="1"/>
        </dgm:presLayoutVars>
      </dgm:prSet>
      <dgm:spPr/>
      <dgm:t>
        <a:bodyPr/>
        <a:lstStyle/>
        <a:p>
          <a:endParaRPr lang="es-EC"/>
        </a:p>
      </dgm:t>
    </dgm:pt>
    <dgm:pt modelId="{B730A0E2-98F3-411D-BA9E-39AB56849B6D}" type="pres">
      <dgm:prSet presAssocID="{2F40B1C1-2761-41EB-A9FF-058110520C1C}" presName="sibTrans" presStyleCnt="0"/>
      <dgm:spPr/>
    </dgm:pt>
    <dgm:pt modelId="{DCA64AF8-1216-4B61-9FAD-E40DFEFC1A92}" type="pres">
      <dgm:prSet presAssocID="{7BBE956A-1E42-43AE-BD81-01A58548EEFA}" presName="node" presStyleLbl="node1" presStyleIdx="1" presStyleCnt="6" custLinFactNeighborX="-509" custLinFactNeighborY="-39277">
        <dgm:presLayoutVars>
          <dgm:bulletEnabled val="1"/>
        </dgm:presLayoutVars>
      </dgm:prSet>
      <dgm:spPr/>
      <dgm:t>
        <a:bodyPr/>
        <a:lstStyle/>
        <a:p>
          <a:endParaRPr lang="es-EC"/>
        </a:p>
      </dgm:t>
    </dgm:pt>
    <dgm:pt modelId="{B620F142-E35C-42EF-A7D6-B579FF53C490}" type="pres">
      <dgm:prSet presAssocID="{CEAFBFF5-16F2-4C94-B22D-E224DFDED4B9}" presName="sibTrans" presStyleCnt="0"/>
      <dgm:spPr/>
    </dgm:pt>
    <dgm:pt modelId="{CE1E0F9C-F37F-4B7C-8220-FA7F8D1C6CA8}" type="pres">
      <dgm:prSet presAssocID="{1FF99D07-F6FE-4EE6-BA85-2068A4EC0591}" presName="node" presStyleLbl="node1" presStyleIdx="2" presStyleCnt="6">
        <dgm:presLayoutVars>
          <dgm:bulletEnabled val="1"/>
        </dgm:presLayoutVars>
      </dgm:prSet>
      <dgm:spPr/>
      <dgm:t>
        <a:bodyPr/>
        <a:lstStyle/>
        <a:p>
          <a:endParaRPr lang="es-EC"/>
        </a:p>
      </dgm:t>
    </dgm:pt>
    <dgm:pt modelId="{E1B6204B-F5B8-4006-A7CC-90B85DA81C13}" type="pres">
      <dgm:prSet presAssocID="{C4D7B089-2B1A-4A93-AE08-8935620B85AA}" presName="sibTrans" presStyleCnt="0"/>
      <dgm:spPr/>
    </dgm:pt>
    <dgm:pt modelId="{B16325EA-9893-465A-8031-38B768B9945F}" type="pres">
      <dgm:prSet presAssocID="{15AA73C3-CF74-458F-84BC-BBD503D20CB4}" presName="node" presStyleLbl="node1" presStyleIdx="3" presStyleCnt="6">
        <dgm:presLayoutVars>
          <dgm:bulletEnabled val="1"/>
        </dgm:presLayoutVars>
      </dgm:prSet>
      <dgm:spPr/>
      <dgm:t>
        <a:bodyPr/>
        <a:lstStyle/>
        <a:p>
          <a:endParaRPr lang="es-EC"/>
        </a:p>
      </dgm:t>
    </dgm:pt>
    <dgm:pt modelId="{BF738B3C-2D1C-4031-87DE-9755754ADC2D}" type="pres">
      <dgm:prSet presAssocID="{ADE910DB-03B6-4EE4-86EB-E37598C25F00}" presName="sibTrans" presStyleCnt="0"/>
      <dgm:spPr/>
    </dgm:pt>
    <dgm:pt modelId="{E80ED510-FAA8-4FA4-B65F-041CCFA06A3E}" type="pres">
      <dgm:prSet presAssocID="{3F7DB583-DC7F-4F3A-97A7-DB812EFCF2F0}" presName="node" presStyleLbl="node1" presStyleIdx="4" presStyleCnt="6">
        <dgm:presLayoutVars>
          <dgm:bulletEnabled val="1"/>
        </dgm:presLayoutVars>
      </dgm:prSet>
      <dgm:spPr/>
      <dgm:t>
        <a:bodyPr/>
        <a:lstStyle/>
        <a:p>
          <a:endParaRPr lang="es-EC"/>
        </a:p>
      </dgm:t>
    </dgm:pt>
    <dgm:pt modelId="{F32758E2-4CC6-4AFB-B529-1C495F849BBC}" type="pres">
      <dgm:prSet presAssocID="{1AD7CC32-F57B-48E5-9C0E-B7F5F5EEA236}" presName="sibTrans" presStyleCnt="0"/>
      <dgm:spPr/>
    </dgm:pt>
    <dgm:pt modelId="{AB227BED-37B3-4AA0-ABDC-8C7B8C4C7CB7}" type="pres">
      <dgm:prSet presAssocID="{7F7AFBA7-E720-41B9-A7B2-3F3CF2A9FDC1}" presName="node" presStyleLbl="node1" presStyleIdx="5" presStyleCnt="6">
        <dgm:presLayoutVars>
          <dgm:bulletEnabled val="1"/>
        </dgm:presLayoutVars>
      </dgm:prSet>
      <dgm:spPr/>
      <dgm:t>
        <a:bodyPr/>
        <a:lstStyle/>
        <a:p>
          <a:endParaRPr lang="es-EC"/>
        </a:p>
      </dgm:t>
    </dgm:pt>
  </dgm:ptLst>
  <dgm:cxnLst>
    <dgm:cxn modelId="{BBADD7A4-5FE7-4867-9519-D0440818141E}" srcId="{EEA3D0AF-AC13-463D-AB0A-1B6209DDD6ED}" destId="{3F7DB583-DC7F-4F3A-97A7-DB812EFCF2F0}" srcOrd="4" destOrd="0" parTransId="{58F46629-2296-4D0A-9294-B73C82996178}" sibTransId="{1AD7CC32-F57B-48E5-9C0E-B7F5F5EEA236}"/>
    <dgm:cxn modelId="{FAD5AFDA-EDF9-4426-9EE0-1F12E9842C8D}" type="presOf" srcId="{EEA3D0AF-AC13-463D-AB0A-1B6209DDD6ED}" destId="{B9712DE4-032B-47C3-9D52-ABA8F677C116}" srcOrd="0" destOrd="0" presId="urn:microsoft.com/office/officeart/2005/8/layout/default"/>
    <dgm:cxn modelId="{0792DB5D-15B8-45FF-ADC8-F15094FA33C6}" type="presOf" srcId="{1FF99D07-F6FE-4EE6-BA85-2068A4EC0591}" destId="{CE1E0F9C-F37F-4B7C-8220-FA7F8D1C6CA8}" srcOrd="0" destOrd="0" presId="urn:microsoft.com/office/officeart/2005/8/layout/default"/>
    <dgm:cxn modelId="{BCAD7D2B-6C25-40E2-91F9-826A2B17A01B}" srcId="{EEA3D0AF-AC13-463D-AB0A-1B6209DDD6ED}" destId="{1FF99D07-F6FE-4EE6-BA85-2068A4EC0591}" srcOrd="2" destOrd="0" parTransId="{D03E9C0B-1198-4FEC-955F-A4E11CB70B68}" sibTransId="{C4D7B089-2B1A-4A93-AE08-8935620B85AA}"/>
    <dgm:cxn modelId="{19B873B5-E3DE-4E30-9EF7-73DACCDB3D45}" type="presOf" srcId="{7F7AFBA7-E720-41B9-A7B2-3F3CF2A9FDC1}" destId="{AB227BED-37B3-4AA0-ABDC-8C7B8C4C7CB7}" srcOrd="0" destOrd="0" presId="urn:microsoft.com/office/officeart/2005/8/layout/default"/>
    <dgm:cxn modelId="{0FAF7F51-19EE-40D1-B4A9-AB11C52EE01C}" type="presOf" srcId="{15AA73C3-CF74-458F-84BC-BBD503D20CB4}" destId="{B16325EA-9893-465A-8031-38B768B9945F}" srcOrd="0" destOrd="0" presId="urn:microsoft.com/office/officeart/2005/8/layout/default"/>
    <dgm:cxn modelId="{CDCFD48B-D199-489C-A1F5-D71D261B38E2}" srcId="{EEA3D0AF-AC13-463D-AB0A-1B6209DDD6ED}" destId="{7BBE956A-1E42-43AE-BD81-01A58548EEFA}" srcOrd="1" destOrd="0" parTransId="{5CB01610-3EAB-47E5-A5D8-DC6D6C2D9F08}" sibTransId="{CEAFBFF5-16F2-4C94-B22D-E224DFDED4B9}"/>
    <dgm:cxn modelId="{22285F98-7405-48E5-8178-9BC68A0C556E}" type="presOf" srcId="{7BBE956A-1E42-43AE-BD81-01A58548EEFA}" destId="{DCA64AF8-1216-4B61-9FAD-E40DFEFC1A92}" srcOrd="0" destOrd="0" presId="urn:microsoft.com/office/officeart/2005/8/layout/default"/>
    <dgm:cxn modelId="{D91CDBEC-82D7-4519-A074-FC1E1A10B901}" type="presOf" srcId="{3F7DB583-DC7F-4F3A-97A7-DB812EFCF2F0}" destId="{E80ED510-FAA8-4FA4-B65F-041CCFA06A3E}" srcOrd="0" destOrd="0" presId="urn:microsoft.com/office/officeart/2005/8/layout/default"/>
    <dgm:cxn modelId="{98333BD4-5A6A-4C9E-A564-382E734C98B1}" srcId="{EEA3D0AF-AC13-463D-AB0A-1B6209DDD6ED}" destId="{15AA73C3-CF74-458F-84BC-BBD503D20CB4}" srcOrd="3" destOrd="0" parTransId="{18EBEC11-3309-43D6-AD0C-64D93E46B10B}" sibTransId="{ADE910DB-03B6-4EE4-86EB-E37598C25F00}"/>
    <dgm:cxn modelId="{DB9EE3BC-FA90-4923-949B-7FB68A6AEB0D}" srcId="{EEA3D0AF-AC13-463D-AB0A-1B6209DDD6ED}" destId="{E88F8FDC-1723-459D-B19A-E9A82F6B9061}" srcOrd="0" destOrd="0" parTransId="{FAA977A8-6D01-4D2C-A428-69591C5C6D1F}" sibTransId="{2F40B1C1-2761-41EB-A9FF-058110520C1C}"/>
    <dgm:cxn modelId="{19BFDBAA-7DF7-49EB-A2D9-59F5A2279761}" type="presOf" srcId="{E88F8FDC-1723-459D-B19A-E9A82F6B9061}" destId="{A28008B3-8C5D-4B2E-90E5-7BE9209204B5}" srcOrd="0" destOrd="0" presId="urn:microsoft.com/office/officeart/2005/8/layout/default"/>
    <dgm:cxn modelId="{32FD8478-0F53-4742-8A87-E586C8275A97}" srcId="{EEA3D0AF-AC13-463D-AB0A-1B6209DDD6ED}" destId="{7F7AFBA7-E720-41B9-A7B2-3F3CF2A9FDC1}" srcOrd="5" destOrd="0" parTransId="{7DA038A7-3443-4C9A-9F08-4BF996C38E64}" sibTransId="{50E59B07-4F5F-4D4E-86AC-1D51F462BF57}"/>
    <dgm:cxn modelId="{0BF75E1D-8779-4E22-B91D-0F8AD80291C3}" type="presParOf" srcId="{B9712DE4-032B-47C3-9D52-ABA8F677C116}" destId="{A28008B3-8C5D-4B2E-90E5-7BE9209204B5}" srcOrd="0" destOrd="0" presId="urn:microsoft.com/office/officeart/2005/8/layout/default"/>
    <dgm:cxn modelId="{36A4041A-9346-4DD2-8ED5-7E7C99BD3A4A}" type="presParOf" srcId="{B9712DE4-032B-47C3-9D52-ABA8F677C116}" destId="{B730A0E2-98F3-411D-BA9E-39AB56849B6D}" srcOrd="1" destOrd="0" presId="urn:microsoft.com/office/officeart/2005/8/layout/default"/>
    <dgm:cxn modelId="{1265C84D-3525-45D9-B17A-4F34996F5BCE}" type="presParOf" srcId="{B9712DE4-032B-47C3-9D52-ABA8F677C116}" destId="{DCA64AF8-1216-4B61-9FAD-E40DFEFC1A92}" srcOrd="2" destOrd="0" presId="urn:microsoft.com/office/officeart/2005/8/layout/default"/>
    <dgm:cxn modelId="{2EBB4B56-FEF1-4475-81B2-421EE2C1E7DC}" type="presParOf" srcId="{B9712DE4-032B-47C3-9D52-ABA8F677C116}" destId="{B620F142-E35C-42EF-A7D6-B579FF53C490}" srcOrd="3" destOrd="0" presId="urn:microsoft.com/office/officeart/2005/8/layout/default"/>
    <dgm:cxn modelId="{038ECDE0-04C4-406A-AA08-055FB1FA73C4}" type="presParOf" srcId="{B9712DE4-032B-47C3-9D52-ABA8F677C116}" destId="{CE1E0F9C-F37F-4B7C-8220-FA7F8D1C6CA8}" srcOrd="4" destOrd="0" presId="urn:microsoft.com/office/officeart/2005/8/layout/default"/>
    <dgm:cxn modelId="{5A038775-8D93-4209-9B96-160E59AC298D}" type="presParOf" srcId="{B9712DE4-032B-47C3-9D52-ABA8F677C116}" destId="{E1B6204B-F5B8-4006-A7CC-90B85DA81C13}" srcOrd="5" destOrd="0" presId="urn:microsoft.com/office/officeart/2005/8/layout/default"/>
    <dgm:cxn modelId="{E2DACD2D-E9D2-4196-A66D-71E890F65D48}" type="presParOf" srcId="{B9712DE4-032B-47C3-9D52-ABA8F677C116}" destId="{B16325EA-9893-465A-8031-38B768B9945F}" srcOrd="6" destOrd="0" presId="urn:microsoft.com/office/officeart/2005/8/layout/default"/>
    <dgm:cxn modelId="{6CF0C454-2784-4F5D-B060-03AED25D818D}" type="presParOf" srcId="{B9712DE4-032B-47C3-9D52-ABA8F677C116}" destId="{BF738B3C-2D1C-4031-87DE-9755754ADC2D}" srcOrd="7" destOrd="0" presId="urn:microsoft.com/office/officeart/2005/8/layout/default"/>
    <dgm:cxn modelId="{419A8D43-AB81-4858-AE22-494D29F78F2E}" type="presParOf" srcId="{B9712DE4-032B-47C3-9D52-ABA8F677C116}" destId="{E80ED510-FAA8-4FA4-B65F-041CCFA06A3E}" srcOrd="8" destOrd="0" presId="urn:microsoft.com/office/officeart/2005/8/layout/default"/>
    <dgm:cxn modelId="{D00F4844-1729-493D-80C6-556E74849D51}" type="presParOf" srcId="{B9712DE4-032B-47C3-9D52-ABA8F677C116}" destId="{F32758E2-4CC6-4AFB-B529-1C495F849BBC}" srcOrd="9" destOrd="0" presId="urn:microsoft.com/office/officeart/2005/8/layout/default"/>
    <dgm:cxn modelId="{BF2EA37D-6F5C-421C-A01A-265D9B518CD6}" type="presParOf" srcId="{B9712DE4-032B-47C3-9D52-ABA8F677C116}" destId="{AB227BED-37B3-4AA0-ABDC-8C7B8C4C7CB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2DEB2E-B3DE-44E3-AAE5-8810A11202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CB3D1522-F5DA-4406-ADFE-A3CC0625575D}">
      <dgm:prSet phldrT="[Texto]"/>
      <dgm:spPr/>
      <dgm:t>
        <a:bodyPr/>
        <a:lstStyle/>
        <a:p>
          <a:r>
            <a:rPr lang="es-EC" dirty="0" smtClean="0"/>
            <a:t>PARÁMETROS DE SOLDADURA GMAW Y FCAW</a:t>
          </a:r>
          <a:endParaRPr lang="es-EC" dirty="0"/>
        </a:p>
      </dgm:t>
    </dgm:pt>
    <dgm:pt modelId="{FAEE5E86-550B-4362-A6F0-DB2E8FF8BEFE}" type="parTrans" cxnId="{8653955B-7F9F-45CC-A7D7-42055C7868E8}">
      <dgm:prSet/>
      <dgm:spPr/>
      <dgm:t>
        <a:bodyPr/>
        <a:lstStyle/>
        <a:p>
          <a:endParaRPr lang="es-EC"/>
        </a:p>
      </dgm:t>
    </dgm:pt>
    <dgm:pt modelId="{5C726D2D-3652-4C68-A45E-8EC4D0E5A090}" type="sibTrans" cxnId="{8653955B-7F9F-45CC-A7D7-42055C7868E8}">
      <dgm:prSet/>
      <dgm:spPr/>
      <dgm:t>
        <a:bodyPr/>
        <a:lstStyle/>
        <a:p>
          <a:endParaRPr lang="es-EC"/>
        </a:p>
      </dgm:t>
    </dgm:pt>
    <dgm:pt modelId="{D486D1D8-EBB6-4ACA-AED7-906D82DCB514}">
      <dgm:prSet phldrT="[Texto]"/>
      <dgm:spPr/>
      <dgm:t>
        <a:bodyPr/>
        <a:lstStyle/>
        <a:p>
          <a:r>
            <a:rPr lang="es-ES_tradnl" b="1" dirty="0" smtClean="0"/>
            <a:t>Velocidad del hilo.</a:t>
          </a:r>
          <a:endParaRPr lang="es-EC" dirty="0"/>
        </a:p>
      </dgm:t>
    </dgm:pt>
    <dgm:pt modelId="{6A48FFE3-CA8A-4F76-B81A-C40AF2DB8D85}" type="parTrans" cxnId="{B810D89A-C292-4FEB-B92D-00B8C8359E7B}">
      <dgm:prSet/>
      <dgm:spPr/>
      <dgm:t>
        <a:bodyPr/>
        <a:lstStyle/>
        <a:p>
          <a:endParaRPr lang="es-EC"/>
        </a:p>
      </dgm:t>
    </dgm:pt>
    <dgm:pt modelId="{52D4E184-F655-44ED-A3AB-FB08A52EE5E6}" type="sibTrans" cxnId="{B810D89A-C292-4FEB-B92D-00B8C8359E7B}">
      <dgm:prSet/>
      <dgm:spPr/>
      <dgm:t>
        <a:bodyPr/>
        <a:lstStyle/>
        <a:p>
          <a:endParaRPr lang="es-EC"/>
        </a:p>
      </dgm:t>
    </dgm:pt>
    <dgm:pt modelId="{A380044D-3ED5-48F4-A049-71BEEC266E79}">
      <dgm:prSet phldrT="[Texto]"/>
      <dgm:spPr/>
      <dgm:t>
        <a:bodyPr/>
        <a:lstStyle/>
        <a:p>
          <a:r>
            <a:rPr lang="es-ES_tradnl" b="1" dirty="0" smtClean="0"/>
            <a:t>Ángulo de avance.</a:t>
          </a:r>
          <a:endParaRPr lang="es-EC" dirty="0"/>
        </a:p>
      </dgm:t>
    </dgm:pt>
    <dgm:pt modelId="{02497748-A345-42AD-A599-D199F2EC4233}" type="parTrans" cxnId="{85F73D28-0CA4-4634-8AA2-EC4637E880C8}">
      <dgm:prSet/>
      <dgm:spPr/>
      <dgm:t>
        <a:bodyPr/>
        <a:lstStyle/>
        <a:p>
          <a:endParaRPr lang="es-EC"/>
        </a:p>
      </dgm:t>
    </dgm:pt>
    <dgm:pt modelId="{CEB08FE6-065E-46E0-9CE0-3C3DE4BD12AC}" type="sibTrans" cxnId="{85F73D28-0CA4-4634-8AA2-EC4637E880C8}">
      <dgm:prSet/>
      <dgm:spPr/>
      <dgm:t>
        <a:bodyPr/>
        <a:lstStyle/>
        <a:p>
          <a:endParaRPr lang="es-EC"/>
        </a:p>
      </dgm:t>
    </dgm:pt>
    <dgm:pt modelId="{98A4C0EC-0FB1-4939-8419-7534B7CC3D9B}">
      <dgm:prSet phldrT="[Texto]"/>
      <dgm:spPr/>
      <dgm:t>
        <a:bodyPr/>
        <a:lstStyle/>
        <a:p>
          <a:r>
            <a:rPr lang="es-ES_tradnl" b="1" dirty="0" smtClean="0"/>
            <a:t>Ángulo de la pistola.</a:t>
          </a:r>
          <a:endParaRPr lang="es-EC" dirty="0"/>
        </a:p>
      </dgm:t>
    </dgm:pt>
    <dgm:pt modelId="{43025483-D474-4BAB-BBCE-67AA880C8358}" type="parTrans" cxnId="{6457A267-7763-41D4-9584-2DD2DA785BCA}">
      <dgm:prSet/>
      <dgm:spPr/>
      <dgm:t>
        <a:bodyPr/>
        <a:lstStyle/>
        <a:p>
          <a:endParaRPr lang="es-EC"/>
        </a:p>
      </dgm:t>
    </dgm:pt>
    <dgm:pt modelId="{9F31FADE-9AEC-4577-ABD0-70F7BD8C34A1}" type="sibTrans" cxnId="{6457A267-7763-41D4-9584-2DD2DA785BCA}">
      <dgm:prSet/>
      <dgm:spPr/>
      <dgm:t>
        <a:bodyPr/>
        <a:lstStyle/>
        <a:p>
          <a:endParaRPr lang="es-EC"/>
        </a:p>
      </dgm:t>
    </dgm:pt>
    <dgm:pt modelId="{1FD4E66E-E36D-417D-BC82-59D6046FC724}">
      <dgm:prSet phldrT="[Texto]"/>
      <dgm:spPr/>
      <dgm:t>
        <a:bodyPr/>
        <a:lstStyle/>
        <a:p>
          <a:r>
            <a:rPr lang="es-ES_tradnl" b="1" smtClean="0"/>
            <a:t>Velocidad de avance.</a:t>
          </a:r>
          <a:endParaRPr lang="es-EC" dirty="0"/>
        </a:p>
      </dgm:t>
    </dgm:pt>
    <dgm:pt modelId="{7252203B-7A10-4CDE-8618-DDFF321DB09A}" type="parTrans" cxnId="{A1B9A801-5FCF-4243-BF0B-50241A751DD7}">
      <dgm:prSet/>
      <dgm:spPr/>
      <dgm:t>
        <a:bodyPr/>
        <a:lstStyle/>
        <a:p>
          <a:endParaRPr lang="es-EC"/>
        </a:p>
      </dgm:t>
    </dgm:pt>
    <dgm:pt modelId="{0D9B560A-8372-40E7-8F51-C4C421BE5A19}" type="sibTrans" cxnId="{A1B9A801-5FCF-4243-BF0B-50241A751DD7}">
      <dgm:prSet/>
      <dgm:spPr/>
      <dgm:t>
        <a:bodyPr/>
        <a:lstStyle/>
        <a:p>
          <a:endParaRPr lang="es-EC"/>
        </a:p>
      </dgm:t>
    </dgm:pt>
    <dgm:pt modelId="{A54DFE7B-02B9-4071-8FE8-D95A068C23C3}">
      <dgm:prSet phldrT="[Texto]"/>
      <dgm:spPr/>
      <dgm:t>
        <a:bodyPr/>
        <a:lstStyle/>
        <a:p>
          <a:r>
            <a:rPr lang="es-ES_tradnl" b="1" smtClean="0"/>
            <a:t>Voltaje.</a:t>
          </a:r>
          <a:endParaRPr lang="es-EC" dirty="0"/>
        </a:p>
      </dgm:t>
    </dgm:pt>
    <dgm:pt modelId="{4F30CDE9-1599-4B8F-B356-694D0F8B421D}" type="parTrans" cxnId="{8C687700-F6DD-4DDE-A786-A7F6EA36B302}">
      <dgm:prSet/>
      <dgm:spPr/>
      <dgm:t>
        <a:bodyPr/>
        <a:lstStyle/>
        <a:p>
          <a:endParaRPr lang="es-EC"/>
        </a:p>
      </dgm:t>
    </dgm:pt>
    <dgm:pt modelId="{D67B9230-7C2C-430E-A499-30AFA0678B60}" type="sibTrans" cxnId="{8C687700-F6DD-4DDE-A786-A7F6EA36B302}">
      <dgm:prSet/>
      <dgm:spPr/>
      <dgm:t>
        <a:bodyPr/>
        <a:lstStyle/>
        <a:p>
          <a:endParaRPr lang="es-EC"/>
        </a:p>
      </dgm:t>
    </dgm:pt>
    <dgm:pt modelId="{8EB1E306-44CA-43A3-ABC4-0BBACEBD91A6}">
      <dgm:prSet phldrT="[Texto]"/>
      <dgm:spPr/>
      <dgm:t>
        <a:bodyPr/>
        <a:lstStyle/>
        <a:p>
          <a:r>
            <a:rPr lang="es-ES_tradnl" b="1" smtClean="0"/>
            <a:t>Corriente.</a:t>
          </a:r>
          <a:endParaRPr lang="es-EC" dirty="0"/>
        </a:p>
      </dgm:t>
    </dgm:pt>
    <dgm:pt modelId="{896C45BC-8AAA-4165-888F-B1CF8EA34B60}" type="parTrans" cxnId="{E83BD021-9540-457E-B971-99370B904A29}">
      <dgm:prSet/>
      <dgm:spPr/>
      <dgm:t>
        <a:bodyPr/>
        <a:lstStyle/>
        <a:p>
          <a:endParaRPr lang="es-EC"/>
        </a:p>
      </dgm:t>
    </dgm:pt>
    <dgm:pt modelId="{554BD75B-1026-4B99-964C-61AA7C20A71D}" type="sibTrans" cxnId="{E83BD021-9540-457E-B971-99370B904A29}">
      <dgm:prSet/>
      <dgm:spPr/>
      <dgm:t>
        <a:bodyPr/>
        <a:lstStyle/>
        <a:p>
          <a:endParaRPr lang="es-EC"/>
        </a:p>
      </dgm:t>
    </dgm:pt>
    <dgm:pt modelId="{F4F5BABB-B4AE-4AEB-A62C-885A1B6398CB}">
      <dgm:prSet phldrT="[Texto]"/>
      <dgm:spPr/>
      <dgm:t>
        <a:bodyPr/>
        <a:lstStyle/>
        <a:p>
          <a:r>
            <a:rPr lang="es-ES_tradnl" b="1" dirty="0" smtClean="0"/>
            <a:t>Velocidad de flujo del Gas.</a:t>
          </a:r>
          <a:endParaRPr lang="es-EC" dirty="0"/>
        </a:p>
      </dgm:t>
    </dgm:pt>
    <dgm:pt modelId="{61151C96-0F22-49FF-A345-8C3B0D1853A7}" type="parTrans" cxnId="{FFE6E26B-672E-44F1-B82A-25BB5B3A25B4}">
      <dgm:prSet/>
      <dgm:spPr/>
      <dgm:t>
        <a:bodyPr/>
        <a:lstStyle/>
        <a:p>
          <a:endParaRPr lang="es-EC"/>
        </a:p>
      </dgm:t>
    </dgm:pt>
    <dgm:pt modelId="{721C75C1-0516-4CA0-BA4C-0C9D0F1E182A}" type="sibTrans" cxnId="{FFE6E26B-672E-44F1-B82A-25BB5B3A25B4}">
      <dgm:prSet/>
      <dgm:spPr/>
      <dgm:t>
        <a:bodyPr/>
        <a:lstStyle/>
        <a:p>
          <a:endParaRPr lang="es-EC"/>
        </a:p>
      </dgm:t>
    </dgm:pt>
    <dgm:pt modelId="{B9744F9A-CADE-45CC-8D37-F49ABF34776B}">
      <dgm:prSet phldrT="[Texto]"/>
      <dgm:spPr/>
      <dgm:t>
        <a:bodyPr/>
        <a:lstStyle/>
        <a:p>
          <a:r>
            <a:rPr lang="es-ES_tradnl" b="1" smtClean="0"/>
            <a:t>Gas Protector</a:t>
          </a:r>
          <a:endParaRPr lang="es-EC" dirty="0"/>
        </a:p>
      </dgm:t>
    </dgm:pt>
    <dgm:pt modelId="{EC7EEEB2-BC24-4BEA-9418-9B2084218D0F}" type="parTrans" cxnId="{D9239ABE-D49A-43CD-B52E-C7055CC0D94C}">
      <dgm:prSet/>
      <dgm:spPr/>
      <dgm:t>
        <a:bodyPr/>
        <a:lstStyle/>
        <a:p>
          <a:endParaRPr lang="es-EC"/>
        </a:p>
      </dgm:t>
    </dgm:pt>
    <dgm:pt modelId="{234FF7D4-6338-427A-8F91-68AD36DFC756}" type="sibTrans" cxnId="{D9239ABE-D49A-43CD-B52E-C7055CC0D94C}">
      <dgm:prSet/>
      <dgm:spPr/>
      <dgm:t>
        <a:bodyPr/>
        <a:lstStyle/>
        <a:p>
          <a:endParaRPr lang="es-EC"/>
        </a:p>
      </dgm:t>
    </dgm:pt>
    <dgm:pt modelId="{DB3D6B11-731C-48A3-8FDD-8F1D8B46C033}" type="pres">
      <dgm:prSet presAssocID="{9E2DEB2E-B3DE-44E3-AAE5-8810A11202B7}" presName="linear" presStyleCnt="0">
        <dgm:presLayoutVars>
          <dgm:animLvl val="lvl"/>
          <dgm:resizeHandles val="exact"/>
        </dgm:presLayoutVars>
      </dgm:prSet>
      <dgm:spPr/>
      <dgm:t>
        <a:bodyPr/>
        <a:lstStyle/>
        <a:p>
          <a:endParaRPr lang="es-EC"/>
        </a:p>
      </dgm:t>
    </dgm:pt>
    <dgm:pt modelId="{8E8E532B-4D8B-4FBD-90F1-E4B3C4A824A1}" type="pres">
      <dgm:prSet presAssocID="{CB3D1522-F5DA-4406-ADFE-A3CC0625575D}" presName="parentText" presStyleLbl="node1" presStyleIdx="0" presStyleCnt="1">
        <dgm:presLayoutVars>
          <dgm:chMax val="0"/>
          <dgm:bulletEnabled val="1"/>
        </dgm:presLayoutVars>
      </dgm:prSet>
      <dgm:spPr/>
      <dgm:t>
        <a:bodyPr/>
        <a:lstStyle/>
        <a:p>
          <a:endParaRPr lang="es-EC"/>
        </a:p>
      </dgm:t>
    </dgm:pt>
    <dgm:pt modelId="{4A637ABA-652F-4862-A34D-6FFDE0C72E95}" type="pres">
      <dgm:prSet presAssocID="{CB3D1522-F5DA-4406-ADFE-A3CC0625575D}" presName="childText" presStyleLbl="revTx" presStyleIdx="0" presStyleCnt="1">
        <dgm:presLayoutVars>
          <dgm:bulletEnabled val="1"/>
        </dgm:presLayoutVars>
      </dgm:prSet>
      <dgm:spPr/>
      <dgm:t>
        <a:bodyPr/>
        <a:lstStyle/>
        <a:p>
          <a:endParaRPr lang="es-EC"/>
        </a:p>
      </dgm:t>
    </dgm:pt>
  </dgm:ptLst>
  <dgm:cxnLst>
    <dgm:cxn modelId="{D88215DD-722D-4B6F-BF9F-77EEF7062C15}" type="presOf" srcId="{9E2DEB2E-B3DE-44E3-AAE5-8810A11202B7}" destId="{DB3D6B11-731C-48A3-8FDD-8F1D8B46C033}" srcOrd="0" destOrd="0" presId="urn:microsoft.com/office/officeart/2005/8/layout/vList2"/>
    <dgm:cxn modelId="{8C687700-F6DD-4DDE-A786-A7F6EA36B302}" srcId="{CB3D1522-F5DA-4406-ADFE-A3CC0625575D}" destId="{A54DFE7B-02B9-4071-8FE8-D95A068C23C3}" srcOrd="4" destOrd="0" parTransId="{4F30CDE9-1599-4B8F-B356-694D0F8B421D}" sibTransId="{D67B9230-7C2C-430E-A499-30AFA0678B60}"/>
    <dgm:cxn modelId="{3564E28A-EC74-452C-BCDA-5FEF92CB2710}" type="presOf" srcId="{B9744F9A-CADE-45CC-8D37-F49ABF34776B}" destId="{4A637ABA-652F-4862-A34D-6FFDE0C72E95}" srcOrd="0" destOrd="7" presId="urn:microsoft.com/office/officeart/2005/8/layout/vList2"/>
    <dgm:cxn modelId="{D9239ABE-D49A-43CD-B52E-C7055CC0D94C}" srcId="{CB3D1522-F5DA-4406-ADFE-A3CC0625575D}" destId="{B9744F9A-CADE-45CC-8D37-F49ABF34776B}" srcOrd="7" destOrd="0" parTransId="{EC7EEEB2-BC24-4BEA-9418-9B2084218D0F}" sibTransId="{234FF7D4-6338-427A-8F91-68AD36DFC756}"/>
    <dgm:cxn modelId="{85F73D28-0CA4-4634-8AA2-EC4637E880C8}" srcId="{CB3D1522-F5DA-4406-ADFE-A3CC0625575D}" destId="{A380044D-3ED5-48F4-A049-71BEEC266E79}" srcOrd="2" destOrd="0" parTransId="{02497748-A345-42AD-A599-D199F2EC4233}" sibTransId="{CEB08FE6-065E-46E0-9CE0-3C3DE4BD12AC}"/>
    <dgm:cxn modelId="{1CD5A8C3-045E-44F2-B4F8-A5DBADC80158}" type="presOf" srcId="{CB3D1522-F5DA-4406-ADFE-A3CC0625575D}" destId="{8E8E532B-4D8B-4FBD-90F1-E4B3C4A824A1}" srcOrd="0" destOrd="0" presId="urn:microsoft.com/office/officeart/2005/8/layout/vList2"/>
    <dgm:cxn modelId="{6457A267-7763-41D4-9584-2DD2DA785BCA}" srcId="{CB3D1522-F5DA-4406-ADFE-A3CC0625575D}" destId="{98A4C0EC-0FB1-4939-8419-7534B7CC3D9B}" srcOrd="1" destOrd="0" parTransId="{43025483-D474-4BAB-BBCE-67AA880C8358}" sibTransId="{9F31FADE-9AEC-4577-ABD0-70F7BD8C34A1}"/>
    <dgm:cxn modelId="{51C2767D-4D62-4412-B15A-4CB83677D5B4}" type="presOf" srcId="{D486D1D8-EBB6-4ACA-AED7-906D82DCB514}" destId="{4A637ABA-652F-4862-A34D-6FFDE0C72E95}" srcOrd="0" destOrd="0" presId="urn:microsoft.com/office/officeart/2005/8/layout/vList2"/>
    <dgm:cxn modelId="{E83BD021-9540-457E-B971-99370B904A29}" srcId="{CB3D1522-F5DA-4406-ADFE-A3CC0625575D}" destId="{8EB1E306-44CA-43A3-ABC4-0BBACEBD91A6}" srcOrd="5" destOrd="0" parTransId="{896C45BC-8AAA-4165-888F-B1CF8EA34B60}" sibTransId="{554BD75B-1026-4B99-964C-61AA7C20A71D}"/>
    <dgm:cxn modelId="{A1B9A801-5FCF-4243-BF0B-50241A751DD7}" srcId="{CB3D1522-F5DA-4406-ADFE-A3CC0625575D}" destId="{1FD4E66E-E36D-417D-BC82-59D6046FC724}" srcOrd="3" destOrd="0" parTransId="{7252203B-7A10-4CDE-8618-DDFF321DB09A}" sibTransId="{0D9B560A-8372-40E7-8F51-C4C421BE5A19}"/>
    <dgm:cxn modelId="{D236C779-97E2-4361-AEB7-665ACE67F61A}" type="presOf" srcId="{98A4C0EC-0FB1-4939-8419-7534B7CC3D9B}" destId="{4A637ABA-652F-4862-A34D-6FFDE0C72E95}" srcOrd="0" destOrd="1" presId="urn:microsoft.com/office/officeart/2005/8/layout/vList2"/>
    <dgm:cxn modelId="{34D0231D-E6D9-41A1-89F4-259292FC269C}" type="presOf" srcId="{A54DFE7B-02B9-4071-8FE8-D95A068C23C3}" destId="{4A637ABA-652F-4862-A34D-6FFDE0C72E95}" srcOrd="0" destOrd="4" presId="urn:microsoft.com/office/officeart/2005/8/layout/vList2"/>
    <dgm:cxn modelId="{B810D89A-C292-4FEB-B92D-00B8C8359E7B}" srcId="{CB3D1522-F5DA-4406-ADFE-A3CC0625575D}" destId="{D486D1D8-EBB6-4ACA-AED7-906D82DCB514}" srcOrd="0" destOrd="0" parTransId="{6A48FFE3-CA8A-4F76-B81A-C40AF2DB8D85}" sibTransId="{52D4E184-F655-44ED-A3AB-FB08A52EE5E6}"/>
    <dgm:cxn modelId="{5898E8FD-8366-438E-88E7-A6EE65EC57F8}" type="presOf" srcId="{8EB1E306-44CA-43A3-ABC4-0BBACEBD91A6}" destId="{4A637ABA-652F-4862-A34D-6FFDE0C72E95}" srcOrd="0" destOrd="5" presId="urn:microsoft.com/office/officeart/2005/8/layout/vList2"/>
    <dgm:cxn modelId="{06C0703A-072B-47B1-9CB4-C7106C3DBA2E}" type="presOf" srcId="{F4F5BABB-B4AE-4AEB-A62C-885A1B6398CB}" destId="{4A637ABA-652F-4862-A34D-6FFDE0C72E95}" srcOrd="0" destOrd="6" presId="urn:microsoft.com/office/officeart/2005/8/layout/vList2"/>
    <dgm:cxn modelId="{FFE6E26B-672E-44F1-B82A-25BB5B3A25B4}" srcId="{CB3D1522-F5DA-4406-ADFE-A3CC0625575D}" destId="{F4F5BABB-B4AE-4AEB-A62C-885A1B6398CB}" srcOrd="6" destOrd="0" parTransId="{61151C96-0F22-49FF-A345-8C3B0D1853A7}" sibTransId="{721C75C1-0516-4CA0-BA4C-0C9D0F1E182A}"/>
    <dgm:cxn modelId="{D3123FC0-66B0-43F6-A2D3-F52D145BAC4A}" type="presOf" srcId="{1FD4E66E-E36D-417D-BC82-59D6046FC724}" destId="{4A637ABA-652F-4862-A34D-6FFDE0C72E95}" srcOrd="0" destOrd="3" presId="urn:microsoft.com/office/officeart/2005/8/layout/vList2"/>
    <dgm:cxn modelId="{8653955B-7F9F-45CC-A7D7-42055C7868E8}" srcId="{9E2DEB2E-B3DE-44E3-AAE5-8810A11202B7}" destId="{CB3D1522-F5DA-4406-ADFE-A3CC0625575D}" srcOrd="0" destOrd="0" parTransId="{FAEE5E86-550B-4362-A6F0-DB2E8FF8BEFE}" sibTransId="{5C726D2D-3652-4C68-A45E-8EC4D0E5A090}"/>
    <dgm:cxn modelId="{E33F0AA4-B192-41C7-BF25-B342BD21344A}" type="presOf" srcId="{A380044D-3ED5-48F4-A049-71BEEC266E79}" destId="{4A637ABA-652F-4862-A34D-6FFDE0C72E95}" srcOrd="0" destOrd="2" presId="urn:microsoft.com/office/officeart/2005/8/layout/vList2"/>
    <dgm:cxn modelId="{6F5C7658-4D01-4321-854E-2B48FF64C467}" type="presParOf" srcId="{DB3D6B11-731C-48A3-8FDD-8F1D8B46C033}" destId="{8E8E532B-4D8B-4FBD-90F1-E4B3C4A824A1}" srcOrd="0" destOrd="0" presId="urn:microsoft.com/office/officeart/2005/8/layout/vList2"/>
    <dgm:cxn modelId="{D3FCC8FD-7556-46DB-B3E9-3A9F04C05342}" type="presParOf" srcId="{DB3D6B11-731C-48A3-8FDD-8F1D8B46C033}" destId="{4A637ABA-652F-4862-A34D-6FFDE0C72E9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err="1" smtClean="0"/>
            <a:t>Identificación</a:t>
          </a:r>
          <a:r>
            <a:rPr lang="en-US" sz="3900" kern="1200" dirty="0" smtClean="0"/>
            <a:t> de las </a:t>
          </a:r>
          <a:r>
            <a:rPr lang="en-US" sz="3900" kern="1200" dirty="0" err="1" smtClean="0"/>
            <a:t>especificaciones</a:t>
          </a:r>
          <a:endParaRPr lang="es-ES" sz="3900" kern="1200" dirty="0"/>
        </a:p>
      </dsp:txBody>
      <dsp:txXfrm>
        <a:off x="20049" y="2116190"/>
        <a:ext cx="8341900" cy="6444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err="1" smtClean="0"/>
            <a:t>Diseño</a:t>
          </a:r>
          <a:r>
            <a:rPr lang="en-US" sz="3900" kern="1200" dirty="0" smtClean="0"/>
            <a:t> conceptual</a:t>
          </a:r>
          <a:endParaRPr lang="es-ES" sz="3900" kern="1200" dirty="0"/>
        </a:p>
      </dsp:txBody>
      <dsp:txXfrm>
        <a:off x="20049" y="2116190"/>
        <a:ext cx="8341900" cy="6444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S" sz="3900" kern="1200" dirty="0" smtClean="0"/>
            <a:t>Diseño Materialización</a:t>
          </a:r>
          <a:endParaRPr lang="es-ES" sz="3900" kern="1200" dirty="0"/>
        </a:p>
      </dsp:txBody>
      <dsp:txXfrm>
        <a:off x="20049" y="2116190"/>
        <a:ext cx="8341900" cy="6444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43" y="628279"/>
          <a:ext cx="2485537" cy="8564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ES" sz="2600" kern="1200" dirty="0" smtClean="0"/>
            <a:t>DISEÑO DE INTERFAZ</a:t>
          </a:r>
          <a:endParaRPr lang="es-ES" sz="2600" kern="1200" dirty="0"/>
        </a:p>
      </dsp:txBody>
      <dsp:txXfrm>
        <a:off x="25326" y="653362"/>
        <a:ext cx="2435371" cy="8062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307" y="370695"/>
          <a:ext cx="7569426" cy="6181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s-ES" sz="3500" kern="1200" dirty="0" smtClean="0"/>
            <a:t>Conclusiones</a:t>
          </a:r>
          <a:endParaRPr lang="es-ES" sz="3500" kern="1200" dirty="0"/>
        </a:p>
      </dsp:txBody>
      <dsp:txXfrm>
        <a:off x="23412" y="388800"/>
        <a:ext cx="7533216" cy="581947"/>
      </dsp:txXfrm>
    </dsp:sp>
    <dsp:sp modelId="{6453487C-0FAF-4B32-BD10-ECD1ABD7E947}">
      <dsp:nvSpPr>
        <dsp:cNvPr id="0" name=""/>
        <dsp:cNvSpPr/>
      </dsp:nvSpPr>
      <dsp:spPr>
        <a:xfrm>
          <a:off x="762249" y="988853"/>
          <a:ext cx="756942" cy="802044"/>
        </a:xfrm>
        <a:custGeom>
          <a:avLst/>
          <a:gdLst/>
          <a:ahLst/>
          <a:cxnLst/>
          <a:rect l="0" t="0" r="0" b="0"/>
          <a:pathLst>
            <a:path>
              <a:moveTo>
                <a:pt x="0" y="0"/>
              </a:moveTo>
              <a:lnTo>
                <a:pt x="0" y="802044"/>
              </a:lnTo>
              <a:lnTo>
                <a:pt x="756942" y="8020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519192" y="1143392"/>
          <a:ext cx="7302795" cy="12950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smtClean="0"/>
            <a:t>La soldadora </a:t>
          </a:r>
          <a:r>
            <a:rPr lang="es-EC" sz="1600" kern="1200" dirty="0" err="1" smtClean="0"/>
            <a:t>Millermatic</a:t>
          </a:r>
          <a:r>
            <a:rPr lang="es-EC" sz="1600" kern="1200" dirty="0" smtClean="0"/>
            <a:t> 300 trabaja con un voltaje de 220V y un amperaje aproximado de 50 A, el voltaje de trabajo y la velocidad de salida del alambre  del equipo pueden regularse manualmente, su voltaje y la velocidad de salida de alambre máximos son respectivamente 32V y 690 </a:t>
          </a:r>
          <a:r>
            <a:rPr lang="es-EC" sz="1600" kern="1200" dirty="0" err="1" smtClean="0"/>
            <a:t>pulg</a:t>
          </a:r>
          <a:r>
            <a:rPr lang="es-EC" sz="1600" kern="1200" dirty="0" smtClean="0"/>
            <a:t>/min, presenta una salida de 300 A </a:t>
          </a:r>
          <a:r>
            <a:rPr lang="es-EC" sz="1600" kern="1200" dirty="0" err="1" smtClean="0"/>
            <a:t>a</a:t>
          </a:r>
          <a:r>
            <a:rPr lang="es-EC" sz="1600" kern="1200" dirty="0" smtClean="0"/>
            <a:t> un ciclo de trabajo del 60%  y 240 A </a:t>
          </a:r>
          <a:r>
            <a:rPr lang="es-EC" sz="1600" kern="1200" dirty="0" err="1" smtClean="0"/>
            <a:t>a</a:t>
          </a:r>
          <a:r>
            <a:rPr lang="es-EC" sz="1600" kern="1200" dirty="0" smtClean="0"/>
            <a:t> un ciclo del 100%. </a:t>
          </a:r>
          <a:endParaRPr lang="es-ES" sz="1600" kern="1200" dirty="0"/>
        </a:p>
      </dsp:txBody>
      <dsp:txXfrm>
        <a:off x="1557122" y="1181322"/>
        <a:ext cx="7226935" cy="1219149"/>
      </dsp:txXfrm>
    </dsp:sp>
    <dsp:sp modelId="{2F4C8067-67BB-44C9-93F6-385513DB36F0}">
      <dsp:nvSpPr>
        <dsp:cNvPr id="0" name=""/>
        <dsp:cNvSpPr/>
      </dsp:nvSpPr>
      <dsp:spPr>
        <a:xfrm>
          <a:off x="762249" y="988853"/>
          <a:ext cx="756942" cy="2237990"/>
        </a:xfrm>
        <a:custGeom>
          <a:avLst/>
          <a:gdLst/>
          <a:ahLst/>
          <a:cxnLst/>
          <a:rect l="0" t="0" r="0" b="0"/>
          <a:pathLst>
            <a:path>
              <a:moveTo>
                <a:pt x="0" y="0"/>
              </a:moveTo>
              <a:lnTo>
                <a:pt x="0" y="2237990"/>
              </a:lnTo>
              <a:lnTo>
                <a:pt x="756942" y="22379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126DF8-EFA6-4B2B-B705-BD5C19885CDF}">
      <dsp:nvSpPr>
        <dsp:cNvPr id="0" name=""/>
        <dsp:cNvSpPr/>
      </dsp:nvSpPr>
      <dsp:spPr>
        <a:xfrm>
          <a:off x="1519192" y="2592941"/>
          <a:ext cx="7339232" cy="12678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_tradnl" sz="1600" kern="1200" dirty="0" smtClean="0"/>
            <a:t>Como elemento de control se usó principalmente un PLC Logo 0BA6 en el panel de control y en el registro de las señales enviadas por los sensores, además se usaron placas </a:t>
          </a:r>
          <a:r>
            <a:rPr lang="es-ES_tradnl" sz="1600" kern="1200" dirty="0" err="1" smtClean="0"/>
            <a:t>arduino</a:t>
          </a:r>
          <a:r>
            <a:rPr lang="es-ES_tradnl" sz="1600" kern="1200" dirty="0" smtClean="0"/>
            <a:t> para la identificación de usuario y para el control del botón de paro de emergencia. </a:t>
          </a:r>
          <a:endParaRPr lang="es-ES" sz="1600" kern="1200" dirty="0"/>
        </a:p>
      </dsp:txBody>
      <dsp:txXfrm>
        <a:off x="1556325" y="2630074"/>
        <a:ext cx="7264966" cy="1193538"/>
      </dsp:txXfrm>
    </dsp:sp>
    <dsp:sp modelId="{C7213928-36E6-4D29-B499-1C2779992722}">
      <dsp:nvSpPr>
        <dsp:cNvPr id="0" name=""/>
        <dsp:cNvSpPr/>
      </dsp:nvSpPr>
      <dsp:spPr>
        <a:xfrm>
          <a:off x="762249" y="988853"/>
          <a:ext cx="756942" cy="3614741"/>
        </a:xfrm>
        <a:custGeom>
          <a:avLst/>
          <a:gdLst/>
          <a:ahLst/>
          <a:cxnLst/>
          <a:rect l="0" t="0" r="0" b="0"/>
          <a:pathLst>
            <a:path>
              <a:moveTo>
                <a:pt x="0" y="0"/>
              </a:moveTo>
              <a:lnTo>
                <a:pt x="0" y="3614741"/>
              </a:lnTo>
              <a:lnTo>
                <a:pt x="756942" y="36147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E2FDE4-F1F1-4CC4-BB6C-47E9A88AA26B}">
      <dsp:nvSpPr>
        <dsp:cNvPr id="0" name=""/>
        <dsp:cNvSpPr/>
      </dsp:nvSpPr>
      <dsp:spPr>
        <a:xfrm>
          <a:off x="1519192" y="4015284"/>
          <a:ext cx="7390900" cy="11766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_tradnl" sz="1600" kern="1200" dirty="0" smtClean="0"/>
            <a:t>El módulo didáctico se divide en sub módulos que poseen diferentes parámetros de trabajo. El módulo de registro de usuario y el módulo de registro visual son hardware y trabajan con una conexión USB con el CPU central. </a:t>
          </a:r>
          <a:endParaRPr lang="es-ES" sz="1600" kern="1200" dirty="0"/>
        </a:p>
      </dsp:txBody>
      <dsp:txXfrm>
        <a:off x="1553654" y="4049746"/>
        <a:ext cx="7321976" cy="110769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729" y="365349"/>
          <a:ext cx="8674099" cy="7083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S" sz="4000" kern="1200" dirty="0" smtClean="0"/>
            <a:t>Conclusiones</a:t>
          </a:r>
          <a:endParaRPr lang="es-ES" sz="4000" kern="1200" dirty="0"/>
        </a:p>
      </dsp:txBody>
      <dsp:txXfrm>
        <a:off x="22476" y="386096"/>
        <a:ext cx="8632605" cy="666876"/>
      </dsp:txXfrm>
    </dsp:sp>
    <dsp:sp modelId="{7328B3C8-D1D1-408C-B0DF-F91A51F42422}">
      <dsp:nvSpPr>
        <dsp:cNvPr id="0" name=""/>
        <dsp:cNvSpPr/>
      </dsp:nvSpPr>
      <dsp:spPr>
        <a:xfrm>
          <a:off x="869139" y="1073720"/>
          <a:ext cx="867409" cy="981121"/>
        </a:xfrm>
        <a:custGeom>
          <a:avLst/>
          <a:gdLst/>
          <a:ahLst/>
          <a:cxnLst/>
          <a:rect l="0" t="0" r="0" b="0"/>
          <a:pathLst>
            <a:path>
              <a:moveTo>
                <a:pt x="0" y="0"/>
              </a:moveTo>
              <a:lnTo>
                <a:pt x="0" y="981121"/>
              </a:lnTo>
              <a:lnTo>
                <a:pt x="867409" y="9811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40A88D-6283-4CE8-B1CE-99E12CD0596D}">
      <dsp:nvSpPr>
        <dsp:cNvPr id="0" name=""/>
        <dsp:cNvSpPr/>
      </dsp:nvSpPr>
      <dsp:spPr>
        <a:xfrm>
          <a:off x="1736549" y="1250812"/>
          <a:ext cx="7198951" cy="16080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S_tradnl" sz="1700" kern="1200" dirty="0" smtClean="0"/>
            <a:t>El módulo de registro de horas de trabajo funciona en 4 etapas. La primera etapa es la lectura de tarjeta, realizada con la ayuda de una placa </a:t>
          </a:r>
          <a:r>
            <a:rPr lang="es-ES_tradnl" sz="1700" kern="1200" dirty="0" err="1" smtClean="0"/>
            <a:t>arduino</a:t>
          </a:r>
          <a:r>
            <a:rPr lang="es-ES_tradnl" sz="1700" kern="1200" dirty="0" smtClean="0"/>
            <a:t> nano y un módulo RFID adaptable a la misma. La segunda etapa es la transmisión de los datos leídos vía serial a la aplicación. La tercera etapa es el procesamiento de estos datos para garantizar la seguridad y los niveles de acceso en la aplicación</a:t>
          </a:r>
          <a:r>
            <a:rPr lang="es-ES_tradnl" sz="1700" kern="1200" dirty="0" smtClean="0"/>
            <a:t>.</a:t>
          </a:r>
          <a:endParaRPr lang="es-ES" sz="1700" kern="1200" dirty="0"/>
        </a:p>
      </dsp:txBody>
      <dsp:txXfrm>
        <a:off x="1783647" y="1297910"/>
        <a:ext cx="7104755" cy="1513862"/>
      </dsp:txXfrm>
    </dsp:sp>
    <dsp:sp modelId="{2A81AC24-19E8-4B05-BE18-7F7DC22883F5}">
      <dsp:nvSpPr>
        <dsp:cNvPr id="0" name=""/>
        <dsp:cNvSpPr/>
      </dsp:nvSpPr>
      <dsp:spPr>
        <a:xfrm>
          <a:off x="869139" y="1073720"/>
          <a:ext cx="867409" cy="2868342"/>
        </a:xfrm>
        <a:custGeom>
          <a:avLst/>
          <a:gdLst/>
          <a:ahLst/>
          <a:cxnLst/>
          <a:rect l="0" t="0" r="0" b="0"/>
          <a:pathLst>
            <a:path>
              <a:moveTo>
                <a:pt x="0" y="0"/>
              </a:moveTo>
              <a:lnTo>
                <a:pt x="0" y="2868342"/>
              </a:lnTo>
              <a:lnTo>
                <a:pt x="867409" y="28683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736549" y="3035963"/>
          <a:ext cx="7216926" cy="18121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S_tradnl" sz="1700" kern="1200" dirty="0" smtClean="0"/>
            <a:t>Los elementos seleccionados en el diseño de materialización en la sección 3.3 no presentaron mayor variación en la implementación final, como se puede observar en el capítulo 4 de pruebas y resultados, excepto por la base de datos del registro de uso del equipo y por el aumento de una </a:t>
          </a:r>
          <a:r>
            <a:rPr lang="es-ES_tradnl" sz="1700" kern="1200" dirty="0" err="1" smtClean="0"/>
            <a:t>termocupla</a:t>
          </a:r>
          <a:r>
            <a:rPr lang="es-ES_tradnl" sz="1700" kern="1200" dirty="0" smtClean="0"/>
            <a:t> para una medición extra. </a:t>
          </a:r>
          <a:endParaRPr lang="es-ES" sz="1700" kern="1200" dirty="0"/>
        </a:p>
      </dsp:txBody>
      <dsp:txXfrm>
        <a:off x="1789626" y="3089040"/>
        <a:ext cx="7110772" cy="170604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 y="1219200"/>
          <a:ext cx="7622732" cy="6225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s-ES" sz="3500" kern="1200" dirty="0" smtClean="0"/>
            <a:t>Recomendaciones</a:t>
          </a:r>
          <a:endParaRPr lang="es-ES" sz="3500" kern="1200" dirty="0"/>
        </a:p>
      </dsp:txBody>
      <dsp:txXfrm>
        <a:off x="18236" y="1237433"/>
        <a:ext cx="7586266" cy="586044"/>
      </dsp:txXfrm>
    </dsp:sp>
    <dsp:sp modelId="{6453487C-0FAF-4B32-BD10-ECD1ABD7E947}">
      <dsp:nvSpPr>
        <dsp:cNvPr id="0" name=""/>
        <dsp:cNvSpPr/>
      </dsp:nvSpPr>
      <dsp:spPr>
        <a:xfrm>
          <a:off x="762276" y="1841710"/>
          <a:ext cx="762273" cy="986573"/>
        </a:xfrm>
        <a:custGeom>
          <a:avLst/>
          <a:gdLst/>
          <a:ahLst/>
          <a:cxnLst/>
          <a:rect l="0" t="0" r="0" b="0"/>
          <a:pathLst>
            <a:path>
              <a:moveTo>
                <a:pt x="0" y="0"/>
              </a:moveTo>
              <a:lnTo>
                <a:pt x="0" y="986573"/>
              </a:lnTo>
              <a:lnTo>
                <a:pt x="762273" y="9865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524549" y="1997338"/>
          <a:ext cx="7366803" cy="16618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S_tradnl" sz="2100" kern="1200" dirty="0" smtClean="0"/>
            <a:t>Es indispensable el uso de los manuales tanto de usuario y de mantenimiento, para el correcto uso del sistema. Revisar a detalle el manual de usuario sobre el modo de empleo y navegación de la aplicación donde se explican temas que ayudan al usuario a entender el manejo total de la misma. </a:t>
          </a:r>
          <a:endParaRPr lang="es-ES" sz="2100" kern="1200" dirty="0"/>
        </a:p>
      </dsp:txBody>
      <dsp:txXfrm>
        <a:off x="1573224" y="2046013"/>
        <a:ext cx="7269453" cy="1564542"/>
      </dsp:txXfrm>
    </dsp:sp>
    <dsp:sp modelId="{C7213928-36E6-4D29-B499-1C2779992722}">
      <dsp:nvSpPr>
        <dsp:cNvPr id="0" name=""/>
        <dsp:cNvSpPr/>
      </dsp:nvSpPr>
      <dsp:spPr>
        <a:xfrm>
          <a:off x="762276" y="1841710"/>
          <a:ext cx="762273" cy="2808918"/>
        </a:xfrm>
        <a:custGeom>
          <a:avLst/>
          <a:gdLst/>
          <a:ahLst/>
          <a:cxnLst/>
          <a:rect l="0" t="0" r="0" b="0"/>
          <a:pathLst>
            <a:path>
              <a:moveTo>
                <a:pt x="0" y="0"/>
              </a:moveTo>
              <a:lnTo>
                <a:pt x="0" y="2808918"/>
              </a:lnTo>
              <a:lnTo>
                <a:pt x="762273" y="28089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E2FDE4-F1F1-4CC4-BB6C-47E9A88AA26B}">
      <dsp:nvSpPr>
        <dsp:cNvPr id="0" name=""/>
        <dsp:cNvSpPr/>
      </dsp:nvSpPr>
      <dsp:spPr>
        <a:xfrm>
          <a:off x="1524549" y="3814858"/>
          <a:ext cx="7390847" cy="167154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S_tradnl" sz="2100" kern="1200" dirty="0" smtClean="0"/>
            <a:t>Se recomienda no usar el equipo si se están usando otros equipos de alto consumo de energía en la misma red simultáneamente, además no es recomendable que el equipo esté en uso por más de 4 horas seguidas, todo esto por protección de los componentes internos.</a:t>
          </a:r>
          <a:endParaRPr lang="es-ES" sz="2100" kern="1200" dirty="0"/>
        </a:p>
      </dsp:txBody>
      <dsp:txXfrm>
        <a:off x="1573507" y="3863816"/>
        <a:ext cx="7292931" cy="157362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6088" y="838199"/>
          <a:ext cx="7449488" cy="6083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s-ES" sz="3400" kern="1200" dirty="0" smtClean="0"/>
            <a:t>Recomendaciones</a:t>
          </a:r>
          <a:endParaRPr lang="es-ES" sz="3400" kern="1200" dirty="0"/>
        </a:p>
      </dsp:txBody>
      <dsp:txXfrm>
        <a:off x="23906" y="856017"/>
        <a:ext cx="7413852" cy="572726"/>
      </dsp:txXfrm>
    </dsp:sp>
    <dsp:sp modelId="{6453487C-0FAF-4B32-BD10-ECD1ABD7E947}">
      <dsp:nvSpPr>
        <dsp:cNvPr id="0" name=""/>
        <dsp:cNvSpPr/>
      </dsp:nvSpPr>
      <dsp:spPr>
        <a:xfrm>
          <a:off x="751037" y="1446561"/>
          <a:ext cx="744948" cy="816313"/>
        </a:xfrm>
        <a:custGeom>
          <a:avLst/>
          <a:gdLst/>
          <a:ahLst/>
          <a:cxnLst/>
          <a:rect l="0" t="0" r="0" b="0"/>
          <a:pathLst>
            <a:path>
              <a:moveTo>
                <a:pt x="0" y="0"/>
              </a:moveTo>
              <a:lnTo>
                <a:pt x="0" y="816313"/>
              </a:lnTo>
              <a:lnTo>
                <a:pt x="744948" y="8163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95986" y="1598652"/>
          <a:ext cx="7199375" cy="13284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_tradnl" sz="1600" kern="1200" dirty="0" smtClean="0"/>
            <a:t>Se recomienda la posterior adquisición de cámaras profesionales dedicadas a la captura de videos de procesos de </a:t>
          </a:r>
          <a:r>
            <a:rPr lang="es-ES_tradnl" sz="1600" kern="1200" dirty="0" smtClean="0"/>
            <a:t>soldadura.</a:t>
          </a:r>
          <a:endParaRPr lang="es-ES" sz="1600" kern="1200" dirty="0"/>
        </a:p>
      </dsp:txBody>
      <dsp:txXfrm>
        <a:off x="1534895" y="1637561"/>
        <a:ext cx="7121557" cy="1250627"/>
      </dsp:txXfrm>
    </dsp:sp>
    <dsp:sp modelId="{C7213928-36E6-4D29-B499-1C2779992722}">
      <dsp:nvSpPr>
        <dsp:cNvPr id="0" name=""/>
        <dsp:cNvSpPr/>
      </dsp:nvSpPr>
      <dsp:spPr>
        <a:xfrm>
          <a:off x="751037" y="1446561"/>
          <a:ext cx="744948" cy="2263958"/>
        </a:xfrm>
        <a:custGeom>
          <a:avLst/>
          <a:gdLst/>
          <a:ahLst/>
          <a:cxnLst/>
          <a:rect l="0" t="0" r="0" b="0"/>
          <a:pathLst>
            <a:path>
              <a:moveTo>
                <a:pt x="0" y="0"/>
              </a:moveTo>
              <a:lnTo>
                <a:pt x="0" y="2263958"/>
              </a:lnTo>
              <a:lnTo>
                <a:pt x="744948" y="22639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E2FDE4-F1F1-4CC4-BB6C-47E9A88AA26B}">
      <dsp:nvSpPr>
        <dsp:cNvPr id="0" name=""/>
        <dsp:cNvSpPr/>
      </dsp:nvSpPr>
      <dsp:spPr>
        <a:xfrm>
          <a:off x="1495986" y="3079188"/>
          <a:ext cx="7222873" cy="12626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_tradnl" sz="1600" kern="1200" dirty="0" smtClean="0"/>
            <a:t>Se recomienda en futuros proyectos de tesis, referentes a la ampliación del sistema implementado, la evaluación de resultados de la soldadura para la calificación del soldador, con complementos tales como gráficas de temperatura, gráficas del movimiento de la pistola de suelda y de velocidad del desplazamiento de la misma. </a:t>
          </a:r>
          <a:endParaRPr lang="es-ES" sz="1600" kern="1200" dirty="0"/>
        </a:p>
      </dsp:txBody>
      <dsp:txXfrm>
        <a:off x="1532968" y="3116170"/>
        <a:ext cx="7148909" cy="1188699"/>
      </dsp:txXfrm>
    </dsp:sp>
    <dsp:sp modelId="{6FDD8CC1-3FFF-40C1-9AC8-8DB8C583D868}">
      <dsp:nvSpPr>
        <dsp:cNvPr id="0" name=""/>
        <dsp:cNvSpPr/>
      </dsp:nvSpPr>
      <dsp:spPr>
        <a:xfrm>
          <a:off x="751037" y="1446561"/>
          <a:ext cx="744948" cy="3734109"/>
        </a:xfrm>
        <a:custGeom>
          <a:avLst/>
          <a:gdLst/>
          <a:ahLst/>
          <a:cxnLst/>
          <a:rect l="0" t="0" r="0" b="0"/>
          <a:pathLst>
            <a:path>
              <a:moveTo>
                <a:pt x="0" y="0"/>
              </a:moveTo>
              <a:lnTo>
                <a:pt x="0" y="3734109"/>
              </a:lnTo>
              <a:lnTo>
                <a:pt x="744948" y="37341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DE9F6A-1016-4800-B88E-2E71FE8552B3}">
      <dsp:nvSpPr>
        <dsp:cNvPr id="0" name=""/>
        <dsp:cNvSpPr/>
      </dsp:nvSpPr>
      <dsp:spPr>
        <a:xfrm>
          <a:off x="1495986" y="4493942"/>
          <a:ext cx="7413324" cy="13734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_tradnl" sz="1600" kern="1200" dirty="0" smtClean="0"/>
            <a:t>El sistema implementado es un punto de inicio para el desarrollo de este tipo de proyectos a nivel educativo, se recomienda desarrollar este proyecto para todas las estaciones de soldadura en el Laboratorio de Procesos de </a:t>
          </a:r>
          <a:r>
            <a:rPr lang="es-ES_tradnl" sz="1600" kern="1200" dirty="0" smtClean="0"/>
            <a:t>Manufactura.</a:t>
          </a:r>
          <a:endParaRPr lang="es-ES" sz="1600" kern="1200" dirty="0"/>
        </a:p>
      </dsp:txBody>
      <dsp:txXfrm>
        <a:off x="1536213" y="4534169"/>
        <a:ext cx="7332870" cy="1293004"/>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043" y="505846"/>
          <a:ext cx="7542773" cy="6159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es-ES" sz="3500" kern="1200" dirty="0" smtClean="0"/>
            <a:t>Objetivos</a:t>
          </a:r>
          <a:endParaRPr lang="es-ES" sz="3500" kern="1200" dirty="0"/>
        </a:p>
      </dsp:txBody>
      <dsp:txXfrm>
        <a:off x="23084" y="523887"/>
        <a:ext cx="7506691" cy="579899"/>
      </dsp:txXfrm>
    </dsp:sp>
    <dsp:sp modelId="{6453487C-0FAF-4B32-BD10-ECD1ABD7E947}">
      <dsp:nvSpPr>
        <dsp:cNvPr id="0" name=""/>
        <dsp:cNvSpPr/>
      </dsp:nvSpPr>
      <dsp:spPr>
        <a:xfrm>
          <a:off x="759320" y="1121827"/>
          <a:ext cx="754277" cy="449499"/>
        </a:xfrm>
        <a:custGeom>
          <a:avLst/>
          <a:gdLst/>
          <a:ahLst/>
          <a:cxnLst/>
          <a:rect l="0" t="0" r="0" b="0"/>
          <a:pathLst>
            <a:path>
              <a:moveTo>
                <a:pt x="0" y="0"/>
              </a:moveTo>
              <a:lnTo>
                <a:pt x="0" y="449499"/>
              </a:lnTo>
              <a:lnTo>
                <a:pt x="754277" y="4494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513597" y="1275822"/>
          <a:ext cx="7289529" cy="5910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C" sz="1200" kern="1200" dirty="0" smtClean="0"/>
            <a:t>Diseñar, implementar y poner en marcha un módulo académico de interacción Hombre-Máquina para el uso y manipulación de una soldadora </a:t>
          </a:r>
          <a:r>
            <a:rPr lang="es-EC" sz="1200" kern="1200" dirty="0" err="1" smtClean="0"/>
            <a:t>Millermatic</a:t>
          </a:r>
          <a:r>
            <a:rPr lang="es-EC" sz="1200" kern="1200" dirty="0" smtClean="0"/>
            <a:t> 300 para las prácticas de las asignaturas de Soldadura I y II en el Laboratorio de Procesos de Manufactura de la Universidad de las Fuerzas Armadas – ESPE.</a:t>
          </a:r>
          <a:endParaRPr lang="es-ES" sz="1200" kern="1200" dirty="0"/>
        </a:p>
      </dsp:txBody>
      <dsp:txXfrm>
        <a:off x="1530907" y="1293132"/>
        <a:ext cx="7254909" cy="556389"/>
      </dsp:txXfrm>
    </dsp:sp>
    <dsp:sp modelId="{2F4C8067-67BB-44C9-93F6-385513DB36F0}">
      <dsp:nvSpPr>
        <dsp:cNvPr id="0" name=""/>
        <dsp:cNvSpPr/>
      </dsp:nvSpPr>
      <dsp:spPr>
        <a:xfrm>
          <a:off x="759320" y="1121827"/>
          <a:ext cx="754277" cy="1194504"/>
        </a:xfrm>
        <a:custGeom>
          <a:avLst/>
          <a:gdLst/>
          <a:ahLst/>
          <a:cxnLst/>
          <a:rect l="0" t="0" r="0" b="0"/>
          <a:pathLst>
            <a:path>
              <a:moveTo>
                <a:pt x="0" y="0"/>
              </a:moveTo>
              <a:lnTo>
                <a:pt x="0" y="1194504"/>
              </a:lnTo>
              <a:lnTo>
                <a:pt x="754277" y="11945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126DF8-EFA6-4B2B-B705-BD5C19885CDF}">
      <dsp:nvSpPr>
        <dsp:cNvPr id="0" name=""/>
        <dsp:cNvSpPr/>
      </dsp:nvSpPr>
      <dsp:spPr>
        <a:xfrm>
          <a:off x="1513597" y="2020827"/>
          <a:ext cx="7289529" cy="5910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_tradnl" sz="1200" kern="1200" dirty="0" smtClean="0"/>
            <a:t>Analizar las características de operación de la soldadora </a:t>
          </a:r>
          <a:r>
            <a:rPr lang="es-ES_tradnl" sz="1200" kern="1200" dirty="0" err="1" smtClean="0"/>
            <a:t>Millermatic</a:t>
          </a:r>
          <a:r>
            <a:rPr lang="es-ES_tradnl" sz="1200" kern="1200" dirty="0" smtClean="0"/>
            <a:t> 300 y sus componentes e identificar las prácticas que se desarrollan en el equipo.</a:t>
          </a:r>
          <a:endParaRPr lang="es-ES" sz="1200" kern="1200" dirty="0"/>
        </a:p>
      </dsp:txBody>
      <dsp:txXfrm>
        <a:off x="1530907" y="2038137"/>
        <a:ext cx="7254909" cy="556389"/>
      </dsp:txXfrm>
    </dsp:sp>
    <dsp:sp modelId="{C7213928-36E6-4D29-B499-1C2779992722}">
      <dsp:nvSpPr>
        <dsp:cNvPr id="0" name=""/>
        <dsp:cNvSpPr/>
      </dsp:nvSpPr>
      <dsp:spPr>
        <a:xfrm>
          <a:off x="759320" y="1121827"/>
          <a:ext cx="754277" cy="1951994"/>
        </a:xfrm>
        <a:custGeom>
          <a:avLst/>
          <a:gdLst/>
          <a:ahLst/>
          <a:cxnLst/>
          <a:rect l="0" t="0" r="0" b="0"/>
          <a:pathLst>
            <a:path>
              <a:moveTo>
                <a:pt x="0" y="0"/>
              </a:moveTo>
              <a:lnTo>
                <a:pt x="0" y="1951994"/>
              </a:lnTo>
              <a:lnTo>
                <a:pt x="754277" y="19519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E2FDE4-F1F1-4CC4-BB6C-47E9A88AA26B}">
      <dsp:nvSpPr>
        <dsp:cNvPr id="0" name=""/>
        <dsp:cNvSpPr/>
      </dsp:nvSpPr>
      <dsp:spPr>
        <a:xfrm>
          <a:off x="1513597" y="2765831"/>
          <a:ext cx="7313320" cy="6159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_tradnl" sz="1200" kern="1200" dirty="0" smtClean="0"/>
            <a:t>Establecer un diseño y seleccionar los componentes de control, interacción y operación para el módulo didáctico.</a:t>
          </a:r>
          <a:endParaRPr lang="es-ES" sz="1200" kern="1200" dirty="0"/>
        </a:p>
      </dsp:txBody>
      <dsp:txXfrm>
        <a:off x="1531638" y="2783872"/>
        <a:ext cx="7277238" cy="579899"/>
      </dsp:txXfrm>
    </dsp:sp>
    <dsp:sp modelId="{2A81AC24-19E8-4B05-BE18-7F7DC22883F5}">
      <dsp:nvSpPr>
        <dsp:cNvPr id="0" name=""/>
        <dsp:cNvSpPr/>
      </dsp:nvSpPr>
      <dsp:spPr>
        <a:xfrm>
          <a:off x="759320" y="1121827"/>
          <a:ext cx="754277" cy="2709484"/>
        </a:xfrm>
        <a:custGeom>
          <a:avLst/>
          <a:gdLst/>
          <a:ahLst/>
          <a:cxnLst/>
          <a:rect l="0" t="0" r="0" b="0"/>
          <a:pathLst>
            <a:path>
              <a:moveTo>
                <a:pt x="0" y="0"/>
              </a:moveTo>
              <a:lnTo>
                <a:pt x="0" y="2709484"/>
              </a:lnTo>
              <a:lnTo>
                <a:pt x="754277" y="27094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513597" y="3535807"/>
          <a:ext cx="7361682" cy="5910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_tradnl" sz="1200" kern="1200" dirty="0" smtClean="0"/>
            <a:t>Definir los parámetros de operación del módulo didáctico de acuerdo al funcionamiento óptimo de los parámetros la soldadora </a:t>
          </a:r>
          <a:r>
            <a:rPr lang="es-ES_tradnl" sz="1200" kern="1200" dirty="0" err="1" smtClean="0"/>
            <a:t>Millermatic</a:t>
          </a:r>
          <a:r>
            <a:rPr lang="es-ES_tradnl" sz="1200" kern="1200" dirty="0" smtClean="0"/>
            <a:t> 300.</a:t>
          </a:r>
          <a:endParaRPr lang="es-ES" sz="1200" kern="1200" dirty="0"/>
        </a:p>
      </dsp:txBody>
      <dsp:txXfrm>
        <a:off x="1530907" y="3553117"/>
        <a:ext cx="7327062" cy="556389"/>
      </dsp:txXfrm>
    </dsp:sp>
    <dsp:sp modelId="{B23FDB7A-9E5E-4013-9C67-6F743CA48CF5}">
      <dsp:nvSpPr>
        <dsp:cNvPr id="0" name=""/>
        <dsp:cNvSpPr/>
      </dsp:nvSpPr>
      <dsp:spPr>
        <a:xfrm>
          <a:off x="759320" y="1121827"/>
          <a:ext cx="754277" cy="3466975"/>
        </a:xfrm>
        <a:custGeom>
          <a:avLst/>
          <a:gdLst/>
          <a:ahLst/>
          <a:cxnLst/>
          <a:rect l="0" t="0" r="0" b="0"/>
          <a:pathLst>
            <a:path>
              <a:moveTo>
                <a:pt x="0" y="0"/>
              </a:moveTo>
              <a:lnTo>
                <a:pt x="0" y="3466975"/>
              </a:lnTo>
              <a:lnTo>
                <a:pt x="754277" y="34669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94FB5E-6CF0-4689-9CF0-E4316412D298}">
      <dsp:nvSpPr>
        <dsp:cNvPr id="0" name=""/>
        <dsp:cNvSpPr/>
      </dsp:nvSpPr>
      <dsp:spPr>
        <a:xfrm>
          <a:off x="1513597" y="4280812"/>
          <a:ext cx="7396759" cy="6159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_tradnl" sz="1200" kern="1200" dirty="0" smtClean="0"/>
            <a:t>Implementar un módulo RFID con una base de datos para el control de acceso y permisos de  usuario (Alumno, Profesor, Asistente) y para el registro de horas de trabajo de la máquina soldadora.</a:t>
          </a:r>
          <a:endParaRPr lang="es-ES" sz="1200" kern="1200" dirty="0"/>
        </a:p>
      </dsp:txBody>
      <dsp:txXfrm>
        <a:off x="1531638" y="4298853"/>
        <a:ext cx="7360677" cy="5798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715182"/>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S" sz="3300" kern="1200" dirty="0" smtClean="0"/>
            <a:t>Alcance</a:t>
          </a:r>
          <a:endParaRPr lang="es-ES" sz="3300" kern="1200" dirty="0"/>
        </a:p>
      </dsp:txBody>
      <dsp:txXfrm>
        <a:off x="21170" y="732354"/>
        <a:ext cx="7144856" cy="551945"/>
      </dsp:txXfrm>
    </dsp:sp>
    <dsp:sp modelId="{6453487C-0FAF-4B32-BD10-ECD1ABD7E947}">
      <dsp:nvSpPr>
        <dsp:cNvPr id="0" name=""/>
        <dsp:cNvSpPr/>
      </dsp:nvSpPr>
      <dsp:spPr>
        <a:xfrm>
          <a:off x="721918" y="1301472"/>
          <a:ext cx="717920" cy="427833"/>
        </a:xfrm>
        <a:custGeom>
          <a:avLst/>
          <a:gdLst/>
          <a:ahLst/>
          <a:cxnLst/>
          <a:rect l="0" t="0" r="0" b="0"/>
          <a:pathLst>
            <a:path>
              <a:moveTo>
                <a:pt x="0" y="0"/>
              </a:moveTo>
              <a:lnTo>
                <a:pt x="0" y="427833"/>
              </a:lnTo>
              <a:lnTo>
                <a:pt x="717920" y="427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39838" y="1448045"/>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S_tradnl" sz="2300" b="1" kern="1200" dirty="0" smtClean="0"/>
            <a:t>Componentes mecánicos</a:t>
          </a:r>
          <a:endParaRPr lang="es-ES" sz="2300" kern="1200" dirty="0"/>
        </a:p>
      </dsp:txBody>
      <dsp:txXfrm>
        <a:off x="1456314" y="1464521"/>
        <a:ext cx="6905210" cy="529569"/>
      </dsp:txXfrm>
    </dsp:sp>
    <dsp:sp modelId="{2F4C8067-67BB-44C9-93F6-385513DB36F0}">
      <dsp:nvSpPr>
        <dsp:cNvPr id="0" name=""/>
        <dsp:cNvSpPr/>
      </dsp:nvSpPr>
      <dsp:spPr>
        <a:xfrm>
          <a:off x="721918" y="1301472"/>
          <a:ext cx="717920" cy="1136927"/>
        </a:xfrm>
        <a:custGeom>
          <a:avLst/>
          <a:gdLst/>
          <a:ahLst/>
          <a:cxnLst/>
          <a:rect l="0" t="0" r="0" b="0"/>
          <a:pathLst>
            <a:path>
              <a:moveTo>
                <a:pt x="0" y="0"/>
              </a:moveTo>
              <a:lnTo>
                <a:pt x="0" y="1136927"/>
              </a:lnTo>
              <a:lnTo>
                <a:pt x="717920" y="11369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126DF8-EFA6-4B2B-B705-BD5C19885CDF}">
      <dsp:nvSpPr>
        <dsp:cNvPr id="0" name=""/>
        <dsp:cNvSpPr/>
      </dsp:nvSpPr>
      <dsp:spPr>
        <a:xfrm>
          <a:off x="1439838" y="2157139"/>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S_tradnl" sz="2300" b="1" kern="1200" dirty="0" smtClean="0"/>
            <a:t>Componentes electrónicos/eléctricos.</a:t>
          </a:r>
          <a:endParaRPr lang="es-ES" sz="2300" kern="1200" dirty="0"/>
        </a:p>
      </dsp:txBody>
      <dsp:txXfrm>
        <a:off x="1456314" y="2173615"/>
        <a:ext cx="6905210" cy="529569"/>
      </dsp:txXfrm>
    </dsp:sp>
    <dsp:sp modelId="{2A81AC24-19E8-4B05-BE18-7F7DC22883F5}">
      <dsp:nvSpPr>
        <dsp:cNvPr id="0" name=""/>
        <dsp:cNvSpPr/>
      </dsp:nvSpPr>
      <dsp:spPr>
        <a:xfrm>
          <a:off x="721918" y="1301472"/>
          <a:ext cx="717920" cy="1846021"/>
        </a:xfrm>
        <a:custGeom>
          <a:avLst/>
          <a:gdLst/>
          <a:ahLst/>
          <a:cxnLst/>
          <a:rect l="0" t="0" r="0" b="0"/>
          <a:pathLst>
            <a:path>
              <a:moveTo>
                <a:pt x="0" y="0"/>
              </a:moveTo>
              <a:lnTo>
                <a:pt x="0" y="1846021"/>
              </a:lnTo>
              <a:lnTo>
                <a:pt x="717920" y="18460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39838" y="2866233"/>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S_tradnl" sz="2300" b="1" kern="1200" dirty="0" smtClean="0"/>
            <a:t>Componentes del sistema de control.</a:t>
          </a:r>
          <a:endParaRPr lang="es-ES" sz="2300" kern="1200" dirty="0"/>
        </a:p>
      </dsp:txBody>
      <dsp:txXfrm>
        <a:off x="1456314" y="2882709"/>
        <a:ext cx="6905210" cy="529569"/>
      </dsp:txXfrm>
    </dsp:sp>
    <dsp:sp modelId="{590CD777-3377-4D00-964B-ED67FD07B81C}">
      <dsp:nvSpPr>
        <dsp:cNvPr id="0" name=""/>
        <dsp:cNvSpPr/>
      </dsp:nvSpPr>
      <dsp:spPr>
        <a:xfrm>
          <a:off x="721918" y="1301472"/>
          <a:ext cx="717920" cy="2566999"/>
        </a:xfrm>
        <a:custGeom>
          <a:avLst/>
          <a:gdLst/>
          <a:ahLst/>
          <a:cxnLst/>
          <a:rect l="0" t="0" r="0" b="0"/>
          <a:pathLst>
            <a:path>
              <a:moveTo>
                <a:pt x="0" y="0"/>
              </a:moveTo>
              <a:lnTo>
                <a:pt x="0" y="2566999"/>
              </a:lnTo>
              <a:lnTo>
                <a:pt x="717920" y="25669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7FA1A5-4B00-44E6-8CE2-36EBCD72AE87}">
      <dsp:nvSpPr>
        <dsp:cNvPr id="0" name=""/>
        <dsp:cNvSpPr/>
      </dsp:nvSpPr>
      <dsp:spPr>
        <a:xfrm>
          <a:off x="1439838" y="3575327"/>
          <a:ext cx="6905649" cy="5862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S_tradnl" sz="2300" b="1" kern="1200" smtClean="0"/>
            <a:t>Software para implementación, análisis y  simulación.</a:t>
          </a:r>
          <a:endParaRPr lang="es-ES" sz="2300" kern="1200" dirty="0"/>
        </a:p>
      </dsp:txBody>
      <dsp:txXfrm>
        <a:off x="1457010" y="3592499"/>
        <a:ext cx="6871305" cy="5519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Marco </a:t>
          </a:r>
          <a:r>
            <a:rPr lang="en-US" sz="3900" kern="1200" dirty="0" err="1" smtClean="0"/>
            <a:t>teórico</a:t>
          </a:r>
          <a:endParaRPr lang="es-ES" sz="3900" kern="1200" dirty="0"/>
        </a:p>
      </dsp:txBody>
      <dsp:txXfrm>
        <a:off x="20049" y="2116190"/>
        <a:ext cx="8341900" cy="6444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008B3-8C5D-4B2E-90E5-7BE9209204B5}">
      <dsp:nvSpPr>
        <dsp:cNvPr id="0" name=""/>
        <dsp:cNvSpPr/>
      </dsp:nvSpPr>
      <dsp:spPr>
        <a:xfrm>
          <a:off x="276178" y="1424"/>
          <a:ext cx="1962919" cy="117775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Realidad Virtual y Arco vivo real</a:t>
          </a:r>
          <a:endParaRPr lang="es-EC" sz="2200" kern="1200" dirty="0"/>
        </a:p>
      </dsp:txBody>
      <dsp:txXfrm>
        <a:off x="276178" y="1424"/>
        <a:ext cx="1962919" cy="1177751"/>
      </dsp:txXfrm>
    </dsp:sp>
    <dsp:sp modelId="{DCA64AF8-1216-4B61-9FAD-E40DFEFC1A92}">
      <dsp:nvSpPr>
        <dsp:cNvPr id="0" name=""/>
        <dsp:cNvSpPr/>
      </dsp:nvSpPr>
      <dsp:spPr>
        <a:xfrm>
          <a:off x="2425398" y="0"/>
          <a:ext cx="1962919" cy="117775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Actualizaciones</a:t>
          </a:r>
          <a:endParaRPr lang="es-EC" sz="2200" kern="1200" dirty="0"/>
        </a:p>
      </dsp:txBody>
      <dsp:txXfrm>
        <a:off x="2425398" y="0"/>
        <a:ext cx="1962919" cy="1177751"/>
      </dsp:txXfrm>
    </dsp:sp>
    <dsp:sp modelId="{CE1E0F9C-F37F-4B7C-8220-FA7F8D1C6CA8}">
      <dsp:nvSpPr>
        <dsp:cNvPr id="0" name=""/>
        <dsp:cNvSpPr/>
      </dsp:nvSpPr>
      <dsp:spPr>
        <a:xfrm>
          <a:off x="276178" y="1375467"/>
          <a:ext cx="1962919" cy="117775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Ángulo de trabajo y desplazamiento</a:t>
          </a:r>
          <a:endParaRPr lang="es-EC" sz="2200" kern="1200" dirty="0"/>
        </a:p>
      </dsp:txBody>
      <dsp:txXfrm>
        <a:off x="276178" y="1375467"/>
        <a:ext cx="1962919" cy="1177751"/>
      </dsp:txXfrm>
    </dsp:sp>
    <dsp:sp modelId="{B16325EA-9893-465A-8031-38B768B9945F}">
      <dsp:nvSpPr>
        <dsp:cNvPr id="0" name=""/>
        <dsp:cNvSpPr/>
      </dsp:nvSpPr>
      <dsp:spPr>
        <a:xfrm>
          <a:off x="2435389" y="1375467"/>
          <a:ext cx="1962919" cy="117775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Mantenimiento remoto</a:t>
          </a:r>
          <a:endParaRPr lang="es-EC" sz="2200" kern="1200" dirty="0"/>
        </a:p>
      </dsp:txBody>
      <dsp:txXfrm>
        <a:off x="2435389" y="1375467"/>
        <a:ext cx="1962919" cy="1177751"/>
      </dsp:txXfrm>
    </dsp:sp>
    <dsp:sp modelId="{E80ED510-FAA8-4FA4-B65F-041CCFA06A3E}">
      <dsp:nvSpPr>
        <dsp:cNvPr id="0" name=""/>
        <dsp:cNvSpPr/>
      </dsp:nvSpPr>
      <dsp:spPr>
        <a:xfrm>
          <a:off x="276178" y="2749511"/>
          <a:ext cx="1962919" cy="117775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Criterios</a:t>
          </a:r>
          <a:r>
            <a:rPr lang="es-EC" sz="2200" kern="1200" baseline="0" dirty="0" smtClean="0"/>
            <a:t> de puntuación</a:t>
          </a:r>
          <a:endParaRPr lang="es-EC" sz="2200" kern="1200" dirty="0"/>
        </a:p>
      </dsp:txBody>
      <dsp:txXfrm>
        <a:off x="276178" y="2749511"/>
        <a:ext cx="1962919" cy="1177751"/>
      </dsp:txXfrm>
    </dsp:sp>
    <dsp:sp modelId="{AB227BED-37B3-4AA0-ABDC-8C7B8C4C7CB7}">
      <dsp:nvSpPr>
        <dsp:cNvPr id="0" name=""/>
        <dsp:cNvSpPr/>
      </dsp:nvSpPr>
      <dsp:spPr>
        <a:xfrm>
          <a:off x="2435389" y="2749511"/>
          <a:ext cx="1962919" cy="117775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err="1" smtClean="0"/>
            <a:t>Display</a:t>
          </a:r>
          <a:r>
            <a:rPr lang="es-EC" sz="2200" kern="1200" dirty="0" smtClean="0"/>
            <a:t> en la pistola de soldadura</a:t>
          </a:r>
          <a:endParaRPr lang="es-EC" sz="2200" kern="1200" dirty="0"/>
        </a:p>
      </dsp:txBody>
      <dsp:txXfrm>
        <a:off x="2435389" y="2749511"/>
        <a:ext cx="1962919" cy="11777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E532B-4D8B-4FBD-90F1-E4B3C4A824A1}">
      <dsp:nvSpPr>
        <dsp:cNvPr id="0" name=""/>
        <dsp:cNvSpPr/>
      </dsp:nvSpPr>
      <dsp:spPr>
        <a:xfrm>
          <a:off x="0" y="54310"/>
          <a:ext cx="8458200" cy="791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s-EC" sz="3300" kern="1200" dirty="0" smtClean="0"/>
            <a:t>PARÁMETROS DE SOLDADURA GMAW Y FCAW</a:t>
          </a:r>
          <a:endParaRPr lang="es-EC" sz="3300" kern="1200" dirty="0"/>
        </a:p>
      </dsp:txBody>
      <dsp:txXfrm>
        <a:off x="38638" y="92948"/>
        <a:ext cx="8380924" cy="714229"/>
      </dsp:txXfrm>
    </dsp:sp>
    <dsp:sp modelId="{4A637ABA-652F-4862-A34D-6FFDE0C72E95}">
      <dsp:nvSpPr>
        <dsp:cNvPr id="0" name=""/>
        <dsp:cNvSpPr/>
      </dsp:nvSpPr>
      <dsp:spPr>
        <a:xfrm>
          <a:off x="0" y="845815"/>
          <a:ext cx="8458200" cy="35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s-ES_tradnl" sz="2600" b="1" kern="1200" dirty="0" smtClean="0"/>
            <a:t>Velocidad del hilo.</a:t>
          </a:r>
          <a:endParaRPr lang="es-EC" sz="2600" kern="1200" dirty="0"/>
        </a:p>
        <a:p>
          <a:pPr marL="228600" lvl="1" indent="-228600" algn="l" defTabSz="1155700">
            <a:lnSpc>
              <a:spcPct val="90000"/>
            </a:lnSpc>
            <a:spcBef>
              <a:spcPct val="0"/>
            </a:spcBef>
            <a:spcAft>
              <a:spcPct val="20000"/>
            </a:spcAft>
            <a:buChar char="••"/>
          </a:pPr>
          <a:r>
            <a:rPr lang="es-ES_tradnl" sz="2600" b="1" kern="1200" dirty="0" smtClean="0"/>
            <a:t>Ángulo de la pistola.</a:t>
          </a:r>
          <a:endParaRPr lang="es-EC" sz="2600" kern="1200" dirty="0"/>
        </a:p>
        <a:p>
          <a:pPr marL="228600" lvl="1" indent="-228600" algn="l" defTabSz="1155700">
            <a:lnSpc>
              <a:spcPct val="90000"/>
            </a:lnSpc>
            <a:spcBef>
              <a:spcPct val="0"/>
            </a:spcBef>
            <a:spcAft>
              <a:spcPct val="20000"/>
            </a:spcAft>
            <a:buChar char="••"/>
          </a:pPr>
          <a:r>
            <a:rPr lang="es-ES_tradnl" sz="2600" b="1" kern="1200" dirty="0" smtClean="0"/>
            <a:t>Ángulo de avance.</a:t>
          </a:r>
          <a:endParaRPr lang="es-EC" sz="2600" kern="1200" dirty="0"/>
        </a:p>
        <a:p>
          <a:pPr marL="228600" lvl="1" indent="-228600" algn="l" defTabSz="1155700">
            <a:lnSpc>
              <a:spcPct val="90000"/>
            </a:lnSpc>
            <a:spcBef>
              <a:spcPct val="0"/>
            </a:spcBef>
            <a:spcAft>
              <a:spcPct val="20000"/>
            </a:spcAft>
            <a:buChar char="••"/>
          </a:pPr>
          <a:r>
            <a:rPr lang="es-ES_tradnl" sz="2600" b="1" kern="1200" smtClean="0"/>
            <a:t>Velocidad de avance.</a:t>
          </a:r>
          <a:endParaRPr lang="es-EC" sz="2600" kern="1200" dirty="0"/>
        </a:p>
        <a:p>
          <a:pPr marL="228600" lvl="1" indent="-228600" algn="l" defTabSz="1155700">
            <a:lnSpc>
              <a:spcPct val="90000"/>
            </a:lnSpc>
            <a:spcBef>
              <a:spcPct val="0"/>
            </a:spcBef>
            <a:spcAft>
              <a:spcPct val="20000"/>
            </a:spcAft>
            <a:buChar char="••"/>
          </a:pPr>
          <a:r>
            <a:rPr lang="es-ES_tradnl" sz="2600" b="1" kern="1200" smtClean="0"/>
            <a:t>Voltaje.</a:t>
          </a:r>
          <a:endParaRPr lang="es-EC" sz="2600" kern="1200" dirty="0"/>
        </a:p>
        <a:p>
          <a:pPr marL="228600" lvl="1" indent="-228600" algn="l" defTabSz="1155700">
            <a:lnSpc>
              <a:spcPct val="90000"/>
            </a:lnSpc>
            <a:spcBef>
              <a:spcPct val="0"/>
            </a:spcBef>
            <a:spcAft>
              <a:spcPct val="20000"/>
            </a:spcAft>
            <a:buChar char="••"/>
          </a:pPr>
          <a:r>
            <a:rPr lang="es-ES_tradnl" sz="2600" b="1" kern="1200" smtClean="0"/>
            <a:t>Corriente.</a:t>
          </a:r>
          <a:endParaRPr lang="es-EC" sz="2600" kern="1200" dirty="0"/>
        </a:p>
        <a:p>
          <a:pPr marL="228600" lvl="1" indent="-228600" algn="l" defTabSz="1155700">
            <a:lnSpc>
              <a:spcPct val="90000"/>
            </a:lnSpc>
            <a:spcBef>
              <a:spcPct val="0"/>
            </a:spcBef>
            <a:spcAft>
              <a:spcPct val="20000"/>
            </a:spcAft>
            <a:buChar char="••"/>
          </a:pPr>
          <a:r>
            <a:rPr lang="es-ES_tradnl" sz="2600" b="1" kern="1200" dirty="0" smtClean="0"/>
            <a:t>Velocidad de flujo del Gas.</a:t>
          </a:r>
          <a:endParaRPr lang="es-EC" sz="2600" kern="1200" dirty="0"/>
        </a:p>
        <a:p>
          <a:pPr marL="228600" lvl="1" indent="-228600" algn="l" defTabSz="1155700">
            <a:lnSpc>
              <a:spcPct val="90000"/>
            </a:lnSpc>
            <a:spcBef>
              <a:spcPct val="0"/>
            </a:spcBef>
            <a:spcAft>
              <a:spcPct val="20000"/>
            </a:spcAft>
            <a:buChar char="••"/>
          </a:pPr>
          <a:r>
            <a:rPr lang="es-ES_tradnl" sz="2600" b="1" kern="1200" smtClean="0"/>
            <a:t>Gas Protector</a:t>
          </a:r>
          <a:endParaRPr lang="es-EC" sz="2600" kern="1200" dirty="0"/>
        </a:p>
      </dsp:txBody>
      <dsp:txXfrm>
        <a:off x="0" y="845815"/>
        <a:ext cx="8458200" cy="35521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9A0059-2925-4C41-9472-DA7896AE44C0}" type="datetimeFigureOut">
              <a:rPr lang="es-ES" smtClean="0"/>
              <a:t>10/08/2015</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E90096-80A3-440E-9350-9E32FEFA4505}" type="slidenum">
              <a:rPr lang="es-ES" smtClean="0"/>
              <a:t>‹Nº›</a:t>
            </a:fld>
            <a:endParaRPr lang="es-ES"/>
          </a:p>
        </p:txBody>
      </p:sp>
    </p:spTree>
    <p:extLst>
      <p:ext uri="{BB962C8B-B14F-4D97-AF65-F5344CB8AC3E}">
        <p14:creationId xmlns:p14="http://schemas.microsoft.com/office/powerpoint/2010/main" val="104317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F86A1-04FC-41B3-8814-61C279CB4662}" type="datetimeFigureOut">
              <a:rPr lang="es-ES" smtClean="0"/>
              <a:t>10/08/2015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CB458-7C3A-45F9-8815-E28D4955E256}" type="slidenum">
              <a:rPr lang="es-ES" smtClean="0"/>
              <a:t>‹Nº›</a:t>
            </a:fld>
            <a:endParaRPr lang="es-ES"/>
          </a:p>
        </p:txBody>
      </p:sp>
    </p:spTree>
    <p:extLst>
      <p:ext uri="{BB962C8B-B14F-4D97-AF65-F5344CB8AC3E}">
        <p14:creationId xmlns:p14="http://schemas.microsoft.com/office/powerpoint/2010/main" val="36319360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03CB458-7C3A-45F9-8815-E28D4955E256}" type="slidenum">
              <a:rPr lang="es-ES" smtClean="0"/>
              <a:t>1</a:t>
            </a:fld>
            <a:endParaRPr lang="es-ES"/>
          </a:p>
        </p:txBody>
      </p:sp>
    </p:spTree>
    <p:extLst>
      <p:ext uri="{BB962C8B-B14F-4D97-AF65-F5344CB8AC3E}">
        <p14:creationId xmlns:p14="http://schemas.microsoft.com/office/powerpoint/2010/main" val="3134802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03CB458-7C3A-45F9-8815-E28D4955E256}" type="slidenum">
              <a:rPr lang="es-ES" smtClean="0"/>
              <a:t>2</a:t>
            </a:fld>
            <a:endParaRPr lang="es-ES"/>
          </a:p>
        </p:txBody>
      </p:sp>
    </p:spTree>
    <p:extLst>
      <p:ext uri="{BB962C8B-B14F-4D97-AF65-F5344CB8AC3E}">
        <p14:creationId xmlns:p14="http://schemas.microsoft.com/office/powerpoint/2010/main" val="3033756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r>
              <a:rPr lang="es-EC" smtClean="0"/>
              <a:t>REDES INDUSTRIALES</a:t>
            </a:r>
            <a:endParaRPr lang="es-ES"/>
          </a:p>
        </p:txBody>
      </p:sp>
      <p:sp>
        <p:nvSpPr>
          <p:cNvPr id="5" name="4 Marcador de pie de página"/>
          <p:cNvSpPr>
            <a:spLocks noGrp="1"/>
          </p:cNvSpPr>
          <p:nvPr>
            <p:ph type="ftr" sz="quarter" idx="11"/>
          </p:nvPr>
        </p:nvSpPr>
        <p:spPr/>
        <p:txBody>
          <a:bodyPr/>
          <a:lstStyle/>
          <a:p>
            <a:r>
              <a:rPr lang="es-ES" smtClean="0"/>
              <a:t>ALVARO MOYA</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9324521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C" smtClean="0"/>
              <a:t>REDES INDUSTRIALES</a:t>
            </a:r>
            <a:endParaRPr lang="es-ES"/>
          </a:p>
        </p:txBody>
      </p:sp>
      <p:sp>
        <p:nvSpPr>
          <p:cNvPr id="5" name="4 Marcador de pie de página"/>
          <p:cNvSpPr>
            <a:spLocks noGrp="1"/>
          </p:cNvSpPr>
          <p:nvPr>
            <p:ph type="ftr" sz="quarter" idx="11"/>
          </p:nvPr>
        </p:nvSpPr>
        <p:spPr/>
        <p:txBody>
          <a:bodyPr/>
          <a:lstStyle/>
          <a:p>
            <a:r>
              <a:rPr lang="es-ES" smtClean="0"/>
              <a:t>ALVARO MOYA</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594334894"/>
      </p:ext>
    </p:extLst>
  </p:cSld>
  <p:clrMapOvr>
    <a:masterClrMapping/>
  </p:clrMapOvr>
  <p:transition spd="med">
    <p:randomBar dir="ver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r>
              <a:rPr lang="es-EC" smtClean="0"/>
              <a:t>REDES INDUSTRIALES</a:t>
            </a:r>
            <a:endParaRPr lang="es-ES"/>
          </a:p>
        </p:txBody>
      </p:sp>
      <p:sp>
        <p:nvSpPr>
          <p:cNvPr id="5" name="4 Marcador de pie de página"/>
          <p:cNvSpPr>
            <a:spLocks noGrp="1"/>
          </p:cNvSpPr>
          <p:nvPr>
            <p:ph type="ftr" sz="quarter" idx="11"/>
          </p:nvPr>
        </p:nvSpPr>
        <p:spPr/>
        <p:txBody>
          <a:bodyPr/>
          <a:lstStyle/>
          <a:p>
            <a:r>
              <a:rPr lang="es-ES" smtClean="0"/>
              <a:t>ALVARO MOYA</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3239156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r>
              <a:rPr lang="es-EC" smtClean="0"/>
              <a:t>REDES INDUSTRIALES</a:t>
            </a:r>
            <a:endParaRPr lang="es-ES"/>
          </a:p>
        </p:txBody>
      </p:sp>
      <p:sp>
        <p:nvSpPr>
          <p:cNvPr id="6" name="5 Marcador de pie de página"/>
          <p:cNvSpPr>
            <a:spLocks noGrp="1"/>
          </p:cNvSpPr>
          <p:nvPr>
            <p:ph type="ftr" sz="quarter" idx="11"/>
          </p:nvPr>
        </p:nvSpPr>
        <p:spPr/>
        <p:txBody>
          <a:bodyPr/>
          <a:lstStyle/>
          <a:p>
            <a:r>
              <a:rPr lang="es-ES" smtClean="0"/>
              <a:t>ALVARO MOYA</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422681604"/>
      </p:ext>
    </p:extLst>
  </p:cSld>
  <p:clrMapOvr>
    <a:masterClrMapping/>
  </p:clrMapOvr>
  <p:transition spd="med">
    <p:randomBar dir="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r>
              <a:rPr lang="es-EC" smtClean="0"/>
              <a:t>REDES INDUSTRIALES</a:t>
            </a:r>
            <a:endParaRPr lang="es-ES"/>
          </a:p>
        </p:txBody>
      </p:sp>
      <p:sp>
        <p:nvSpPr>
          <p:cNvPr id="8" name="7 Marcador de pie de página"/>
          <p:cNvSpPr>
            <a:spLocks noGrp="1"/>
          </p:cNvSpPr>
          <p:nvPr>
            <p:ph type="ftr" sz="quarter" idx="11"/>
          </p:nvPr>
        </p:nvSpPr>
        <p:spPr/>
        <p:txBody>
          <a:bodyPr/>
          <a:lstStyle/>
          <a:p>
            <a:r>
              <a:rPr lang="es-ES" smtClean="0"/>
              <a:t>ALVARO MOYA</a:t>
            </a:r>
            <a:endParaRPr lang="es-ES"/>
          </a:p>
        </p:txBody>
      </p:sp>
      <p:sp>
        <p:nvSpPr>
          <p:cNvPr id="9" name="8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616018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r>
              <a:rPr lang="es-EC" smtClean="0"/>
              <a:t>REDES INDUSTRIALES</a:t>
            </a:r>
            <a:endParaRPr lang="es-ES"/>
          </a:p>
        </p:txBody>
      </p:sp>
      <p:sp>
        <p:nvSpPr>
          <p:cNvPr id="4" name="3 Marcador de pie de página"/>
          <p:cNvSpPr>
            <a:spLocks noGrp="1"/>
          </p:cNvSpPr>
          <p:nvPr>
            <p:ph type="ftr" sz="quarter" idx="11"/>
          </p:nvPr>
        </p:nvSpPr>
        <p:spPr/>
        <p:txBody>
          <a:bodyPr/>
          <a:lstStyle/>
          <a:p>
            <a:r>
              <a:rPr lang="es-ES" smtClean="0"/>
              <a:t>ALVARO MOYA</a:t>
            </a:r>
            <a:endParaRPr lang="es-ES"/>
          </a:p>
        </p:txBody>
      </p:sp>
      <p:sp>
        <p:nvSpPr>
          <p:cNvPr id="5" name="4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993371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smtClean="0"/>
              <a:t>REDES INDUSTRIALES</a:t>
            </a:r>
            <a:endParaRPr lang="es-ES"/>
          </a:p>
        </p:txBody>
      </p:sp>
      <p:sp>
        <p:nvSpPr>
          <p:cNvPr id="3" name="2 Marcador de pie de página"/>
          <p:cNvSpPr>
            <a:spLocks noGrp="1"/>
          </p:cNvSpPr>
          <p:nvPr>
            <p:ph type="ftr" sz="quarter" idx="11"/>
          </p:nvPr>
        </p:nvSpPr>
        <p:spPr/>
        <p:txBody>
          <a:bodyPr/>
          <a:lstStyle/>
          <a:p>
            <a:r>
              <a:rPr lang="es-ES" smtClean="0"/>
              <a:t>ALVARO MOYA</a:t>
            </a:r>
            <a:endParaRPr lang="es-ES"/>
          </a:p>
        </p:txBody>
      </p:sp>
      <p:sp>
        <p:nvSpPr>
          <p:cNvPr id="4" name="3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941463325"/>
      </p:ext>
    </p:extLst>
  </p:cSld>
  <p:clrMapOvr>
    <a:masterClrMapping/>
  </p:clrMapOvr>
  <p:transition spd="med">
    <p:randomBar dir="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es-EC" smtClean="0"/>
              <a:t>REDES INDUSTRIALES</a:t>
            </a:r>
            <a:endParaRPr lang="es-ES"/>
          </a:p>
        </p:txBody>
      </p:sp>
      <p:sp>
        <p:nvSpPr>
          <p:cNvPr id="6" name="5 Marcador de pie de página"/>
          <p:cNvSpPr>
            <a:spLocks noGrp="1"/>
          </p:cNvSpPr>
          <p:nvPr>
            <p:ph type="ftr" sz="quarter" idx="11"/>
          </p:nvPr>
        </p:nvSpPr>
        <p:spPr/>
        <p:txBody>
          <a:bodyPr/>
          <a:lstStyle/>
          <a:p>
            <a:r>
              <a:rPr lang="es-ES" smtClean="0"/>
              <a:t>ALVARO MOYA</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2377496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es-EC" smtClean="0"/>
              <a:t>REDES INDUSTRIALES</a:t>
            </a:r>
            <a:endParaRPr lang="es-ES"/>
          </a:p>
        </p:txBody>
      </p:sp>
      <p:sp>
        <p:nvSpPr>
          <p:cNvPr id="6" name="5 Marcador de pie de página"/>
          <p:cNvSpPr>
            <a:spLocks noGrp="1"/>
          </p:cNvSpPr>
          <p:nvPr>
            <p:ph type="ftr" sz="quarter" idx="11"/>
          </p:nvPr>
        </p:nvSpPr>
        <p:spPr/>
        <p:txBody>
          <a:bodyPr/>
          <a:lstStyle/>
          <a:p>
            <a:r>
              <a:rPr lang="es-ES" smtClean="0"/>
              <a:t>ALVARO MOYA</a:t>
            </a:r>
            <a:endParaRPr lang="es-ES"/>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7083786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C" smtClean="0"/>
              <a:t>REDES INDUSTRIALES</a:t>
            </a:r>
            <a:endParaRPr lang="es-ES"/>
          </a:p>
        </p:txBody>
      </p:sp>
      <p:sp>
        <p:nvSpPr>
          <p:cNvPr id="5" name="4 Marcador de pie de página"/>
          <p:cNvSpPr>
            <a:spLocks noGrp="1"/>
          </p:cNvSpPr>
          <p:nvPr>
            <p:ph type="ftr" sz="quarter" idx="11"/>
          </p:nvPr>
        </p:nvSpPr>
        <p:spPr/>
        <p:txBody>
          <a:bodyPr/>
          <a:lstStyle/>
          <a:p>
            <a:r>
              <a:rPr lang="es-ES" smtClean="0"/>
              <a:t>ALVARO MOYA</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23394744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EC" smtClean="0"/>
              <a:t>REDES INDUSTRIALES</a:t>
            </a:r>
            <a:endParaRPr lang="es-ES"/>
          </a:p>
        </p:txBody>
      </p:sp>
      <p:sp>
        <p:nvSpPr>
          <p:cNvPr id="5" name="4 Marcador de pie de página"/>
          <p:cNvSpPr>
            <a:spLocks noGrp="1"/>
          </p:cNvSpPr>
          <p:nvPr>
            <p:ph type="ftr" sz="quarter" idx="11"/>
          </p:nvPr>
        </p:nvSpPr>
        <p:spPr/>
        <p:txBody>
          <a:bodyPr/>
          <a:lstStyle/>
          <a:p>
            <a:r>
              <a:rPr lang="es-ES" smtClean="0"/>
              <a:t>ALVARO MOYA</a:t>
            </a:r>
            <a:endParaRPr lang="es-ES"/>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25161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0" y="0"/>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306388"/>
            <a:ext cx="2611438" cy="639762"/>
          </a:xfrm>
          <a:prstGeom prst="rect">
            <a:avLst/>
          </a:prstGeom>
          <a:solidFill>
            <a:schemeClr val="bg1"/>
          </a:solid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s-EC" smtClean="0"/>
              <a:t>REDES INDUSTRIALES</a:t>
            </a:r>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s-ES" smtClean="0"/>
              <a:t>ALVARO MOYA</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3AF908C-076E-4FB3-8B0D-B1FA4702EDFF}"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6659563" y="5949950"/>
            <a:ext cx="2305050" cy="563563"/>
          </a:xfrm>
          <a:prstGeom prst="rect">
            <a:avLst/>
          </a:prstGeom>
          <a:noFill/>
          <a:ln w="9525">
            <a:noFill/>
            <a:miter lim="800000"/>
            <a:headEnd/>
            <a:tailEnd/>
          </a:ln>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randomBar dir="vert"/>
  </p:transition>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EC" smtClean="0"/>
              <a:t>REDES INDUSTRIALES</a:t>
            </a:r>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ALVARO MOYA</a:t>
            </a: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40E7-6EC3-4D22-82CC-383AB5DD1DC3}" type="slidenum">
              <a:rPr lang="es-ES" smtClean="0"/>
              <a:t>‹Nº›</a:t>
            </a:fld>
            <a:endParaRPr lang="es-ES"/>
          </a:p>
        </p:txBody>
      </p:sp>
    </p:spTree>
    <p:extLst>
      <p:ext uri="{BB962C8B-B14F-4D97-AF65-F5344CB8AC3E}">
        <p14:creationId xmlns:p14="http://schemas.microsoft.com/office/powerpoint/2010/main" val="144999172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med">
    <p:randomBar dir="vert"/>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6.png"/><Relationship Id="rId2" Type="http://schemas.openxmlformats.org/officeDocument/2006/relationships/diagramData" Target="../diagrams/data10.xml"/><Relationship Id="rId1" Type="http://schemas.openxmlformats.org/officeDocument/2006/relationships/slideLayout" Target="../slideLayouts/slideLayout1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0.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6.png"/><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0.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6.png"/><Relationship Id="rId2" Type="http://schemas.openxmlformats.org/officeDocument/2006/relationships/diagramData" Target="../diagrams/data12.xml"/><Relationship Id="rId1" Type="http://schemas.openxmlformats.org/officeDocument/2006/relationships/slideLayout" Target="../slideLayouts/slideLayout1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6.png"/><Relationship Id="rId2" Type="http://schemas.openxmlformats.org/officeDocument/2006/relationships/diagramData" Target="../diagrams/data13.xml"/><Relationship Id="rId1" Type="http://schemas.openxmlformats.org/officeDocument/2006/relationships/slideLayout" Target="../slideLayouts/slideLayout10.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6.png"/><Relationship Id="rId2" Type="http://schemas.openxmlformats.org/officeDocument/2006/relationships/diagramData" Target="../diagrams/data14.xml"/><Relationship Id="rId1" Type="http://schemas.openxmlformats.org/officeDocument/2006/relationships/slideLayout" Target="../slideLayouts/slideLayout10.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15.xml"/><Relationship Id="rId7" Type="http://schemas.openxmlformats.org/officeDocument/2006/relationships/image" Target="../media/image6.png"/><Relationship Id="rId12" Type="http://schemas.openxmlformats.org/officeDocument/2006/relationships/image" Target="../media/image18.png"/><Relationship Id="rId2" Type="http://schemas.openxmlformats.org/officeDocument/2006/relationships/diagramData" Target="../diagrams/data15.xml"/><Relationship Id="rId1" Type="http://schemas.openxmlformats.org/officeDocument/2006/relationships/slideLayout" Target="../slideLayouts/slideLayout10.xml"/><Relationship Id="rId6" Type="http://schemas.microsoft.com/office/2007/relationships/diagramDrawing" Target="../diagrams/drawing15.xml"/><Relationship Id="rId11" Type="http://schemas.openxmlformats.org/officeDocument/2006/relationships/image" Target="../media/image17.png"/><Relationship Id="rId5" Type="http://schemas.openxmlformats.org/officeDocument/2006/relationships/diagramColors" Target="../diagrams/colors15.xml"/><Relationship Id="rId10" Type="http://schemas.openxmlformats.org/officeDocument/2006/relationships/chart" Target="../charts/chart1.xml"/><Relationship Id="rId4" Type="http://schemas.openxmlformats.org/officeDocument/2006/relationships/diagramQuickStyle" Target="../diagrams/quickStyle15.xml"/><Relationship Id="rId9" Type="http://schemas.microsoft.com/office/2007/relationships/hdphoto" Target="../media/hdphoto3.wdp"/></Relationships>
</file>

<file path=ppt/slides/_rels/slide2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16.xml"/><Relationship Id="rId7" Type="http://schemas.openxmlformats.org/officeDocument/2006/relationships/image" Target="../media/image6.png"/><Relationship Id="rId2" Type="http://schemas.openxmlformats.org/officeDocument/2006/relationships/diagramData" Target="../diagrams/data16.xml"/><Relationship Id="rId1" Type="http://schemas.openxmlformats.org/officeDocument/2006/relationships/slideLayout" Target="../slideLayouts/slideLayout10.xml"/><Relationship Id="rId6" Type="http://schemas.microsoft.com/office/2007/relationships/diagramDrawing" Target="../diagrams/drawing16.xml"/><Relationship Id="rId11" Type="http://schemas.openxmlformats.org/officeDocument/2006/relationships/chart" Target="../charts/chart2.xml"/><Relationship Id="rId5" Type="http://schemas.openxmlformats.org/officeDocument/2006/relationships/diagramColors" Target="../diagrams/colors16.xml"/><Relationship Id="rId10" Type="http://schemas.openxmlformats.org/officeDocument/2006/relationships/image" Target="../media/image20.png"/><Relationship Id="rId4" Type="http://schemas.openxmlformats.org/officeDocument/2006/relationships/diagramQuickStyle" Target="../diagrams/quickStyle16.xml"/><Relationship Id="rId9" Type="http://schemas.microsoft.com/office/2007/relationships/hdphoto" Target="../media/hdphoto4.wdp"/></Relationships>
</file>

<file path=ppt/slides/_rels/slide2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17.xml"/><Relationship Id="rId7" Type="http://schemas.openxmlformats.org/officeDocument/2006/relationships/image" Target="../media/image6.png"/><Relationship Id="rId2" Type="http://schemas.openxmlformats.org/officeDocument/2006/relationships/diagramData" Target="../diagrams/data17.xml"/><Relationship Id="rId1" Type="http://schemas.openxmlformats.org/officeDocument/2006/relationships/slideLayout" Target="../slideLayouts/slideLayout10.xml"/><Relationship Id="rId6" Type="http://schemas.microsoft.com/office/2007/relationships/diagramDrawing" Target="../diagrams/drawing17.xml"/><Relationship Id="rId11" Type="http://schemas.openxmlformats.org/officeDocument/2006/relationships/image" Target="../media/image23.png"/><Relationship Id="rId5" Type="http://schemas.openxmlformats.org/officeDocument/2006/relationships/diagramColors" Target="../diagrams/colors17.xml"/><Relationship Id="rId10" Type="http://schemas.openxmlformats.org/officeDocument/2006/relationships/image" Target="../media/image22.png"/><Relationship Id="rId4" Type="http://schemas.openxmlformats.org/officeDocument/2006/relationships/diagramQuickStyle" Target="../diagrams/quickStyle17.xml"/><Relationship Id="rId9" Type="http://schemas.microsoft.com/office/2007/relationships/hdphoto" Target="../media/hdphoto5.wdp"/></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18.xml"/><Relationship Id="rId7" Type="http://schemas.openxmlformats.org/officeDocument/2006/relationships/image" Target="../media/image6.png"/><Relationship Id="rId2" Type="http://schemas.openxmlformats.org/officeDocument/2006/relationships/diagramData" Target="../diagrams/data18.xml"/><Relationship Id="rId1" Type="http://schemas.openxmlformats.org/officeDocument/2006/relationships/slideLayout" Target="../slideLayouts/slideLayout10.xml"/><Relationship Id="rId6" Type="http://schemas.microsoft.com/office/2007/relationships/diagramDrawing" Target="../diagrams/drawing18.xml"/><Relationship Id="rId11" Type="http://schemas.openxmlformats.org/officeDocument/2006/relationships/image" Target="../media/image27.png"/><Relationship Id="rId5" Type="http://schemas.openxmlformats.org/officeDocument/2006/relationships/diagramColors" Target="../diagrams/colors18.xml"/><Relationship Id="rId10" Type="http://schemas.openxmlformats.org/officeDocument/2006/relationships/image" Target="../media/image26.png"/><Relationship Id="rId4" Type="http://schemas.openxmlformats.org/officeDocument/2006/relationships/diagramQuickStyle" Target="../diagrams/quickStyle18.xml"/><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diagramColors" Target="../diagrams/colors19.xml"/><Relationship Id="rId5" Type="http://schemas.openxmlformats.org/officeDocument/2006/relationships/diagramQuickStyle" Target="../diagrams/quickStyle19.xml"/><Relationship Id="rId10" Type="http://schemas.openxmlformats.org/officeDocument/2006/relationships/image" Target="../media/image28.emf"/><Relationship Id="rId4" Type="http://schemas.openxmlformats.org/officeDocument/2006/relationships/diagramLayout" Target="../diagrams/layout19.xml"/><Relationship Id="rId9"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20.xml"/><Relationship Id="rId7" Type="http://schemas.openxmlformats.org/officeDocument/2006/relationships/image" Target="../media/image6.png"/><Relationship Id="rId2" Type="http://schemas.openxmlformats.org/officeDocument/2006/relationships/diagramData" Target="../diagrams/data20.xml"/><Relationship Id="rId1" Type="http://schemas.openxmlformats.org/officeDocument/2006/relationships/slideLayout" Target="../slideLayouts/slideLayout10.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Layout" Target="../diagrams/layout21.xml"/><Relationship Id="rId7" Type="http://schemas.openxmlformats.org/officeDocument/2006/relationships/image" Target="../media/image6.png"/><Relationship Id="rId2" Type="http://schemas.openxmlformats.org/officeDocument/2006/relationships/diagramData" Target="../diagrams/data21.xml"/><Relationship Id="rId1" Type="http://schemas.openxmlformats.org/officeDocument/2006/relationships/slideLayout" Target="../slideLayouts/slideLayout10.xml"/><Relationship Id="rId6" Type="http://schemas.microsoft.com/office/2007/relationships/diagramDrawing" Target="../diagrams/drawing21.xml"/><Relationship Id="rId5" Type="http://schemas.openxmlformats.org/officeDocument/2006/relationships/diagramColors" Target="../diagrams/colors21.xml"/><Relationship Id="rId10" Type="http://schemas.openxmlformats.org/officeDocument/2006/relationships/image" Target="../media/image31.png"/><Relationship Id="rId4" Type="http://schemas.openxmlformats.org/officeDocument/2006/relationships/diagramQuickStyle" Target="../diagrams/quickStyle21.xml"/><Relationship Id="rId9" Type="http://schemas.microsoft.com/office/2007/relationships/hdphoto" Target="../media/hdphoto6.wdp"/></Relationships>
</file>

<file path=ppt/slides/_rels/slide3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Layout" Target="../diagrams/layout22.xml"/><Relationship Id="rId7" Type="http://schemas.openxmlformats.org/officeDocument/2006/relationships/image" Target="../media/image6.png"/><Relationship Id="rId2" Type="http://schemas.openxmlformats.org/officeDocument/2006/relationships/diagramData" Target="../diagrams/data22.xml"/><Relationship Id="rId1" Type="http://schemas.openxmlformats.org/officeDocument/2006/relationships/slideLayout" Target="../slideLayouts/slideLayout10.xml"/><Relationship Id="rId6" Type="http://schemas.microsoft.com/office/2007/relationships/diagramDrawing" Target="../diagrams/drawing22.xml"/><Relationship Id="rId5" Type="http://schemas.openxmlformats.org/officeDocument/2006/relationships/diagramColors" Target="../diagrams/colors22.xml"/><Relationship Id="rId10" Type="http://schemas.openxmlformats.org/officeDocument/2006/relationships/image" Target="../media/image34.png"/><Relationship Id="rId4" Type="http://schemas.openxmlformats.org/officeDocument/2006/relationships/diagramQuickStyle" Target="../diagrams/quickStyle22.xml"/><Relationship Id="rId9" Type="http://schemas.openxmlformats.org/officeDocument/2006/relationships/image" Target="../media/image33.jpeg"/></Relationships>
</file>

<file path=ppt/slides/_rels/slide34.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3" Type="http://schemas.openxmlformats.org/officeDocument/2006/relationships/diagramLayout" Target="../diagrams/layout23.xml"/><Relationship Id="rId7" Type="http://schemas.openxmlformats.org/officeDocument/2006/relationships/image" Target="../media/image6.png"/><Relationship Id="rId12" Type="http://schemas.openxmlformats.org/officeDocument/2006/relationships/image" Target="../media/image39.jpeg"/><Relationship Id="rId2" Type="http://schemas.openxmlformats.org/officeDocument/2006/relationships/diagramData" Target="../diagrams/data23.xml"/><Relationship Id="rId16" Type="http://schemas.openxmlformats.org/officeDocument/2006/relationships/image" Target="../media/image43.jpeg"/><Relationship Id="rId1" Type="http://schemas.openxmlformats.org/officeDocument/2006/relationships/slideLayout" Target="../slideLayouts/slideLayout10.xml"/><Relationship Id="rId6" Type="http://schemas.microsoft.com/office/2007/relationships/diagramDrawing" Target="../diagrams/drawing23.xml"/><Relationship Id="rId11" Type="http://schemas.openxmlformats.org/officeDocument/2006/relationships/image" Target="../media/image38.png"/><Relationship Id="rId5" Type="http://schemas.openxmlformats.org/officeDocument/2006/relationships/diagramColors" Target="../diagrams/colors23.xml"/><Relationship Id="rId15" Type="http://schemas.openxmlformats.org/officeDocument/2006/relationships/image" Target="../media/image42.png"/><Relationship Id="rId10" Type="http://schemas.openxmlformats.org/officeDocument/2006/relationships/image" Target="../media/image37.jpeg"/><Relationship Id="rId4" Type="http://schemas.openxmlformats.org/officeDocument/2006/relationships/diagramQuickStyle" Target="../diagrams/quickStyle23.xml"/><Relationship Id="rId9" Type="http://schemas.openxmlformats.org/officeDocument/2006/relationships/image" Target="../media/image36.jpeg"/><Relationship Id="rId14" Type="http://schemas.openxmlformats.org/officeDocument/2006/relationships/image" Target="../media/image41.png"/></Relationships>
</file>

<file path=ppt/slides/_rels/slide3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Layout" Target="../diagrams/layout24.xml"/><Relationship Id="rId7" Type="http://schemas.openxmlformats.org/officeDocument/2006/relationships/image" Target="../media/image6.png"/><Relationship Id="rId2" Type="http://schemas.openxmlformats.org/officeDocument/2006/relationships/diagramData" Target="../diagrams/data24.xml"/><Relationship Id="rId1" Type="http://schemas.openxmlformats.org/officeDocument/2006/relationships/slideLayout" Target="../slideLayouts/slideLayout10.xml"/><Relationship Id="rId6" Type="http://schemas.microsoft.com/office/2007/relationships/diagramDrawing" Target="../diagrams/drawing24.xml"/><Relationship Id="rId11" Type="http://schemas.microsoft.com/office/2007/relationships/hdphoto" Target="../media/hdphoto7.wdp"/><Relationship Id="rId5" Type="http://schemas.openxmlformats.org/officeDocument/2006/relationships/diagramColors" Target="../diagrams/colors24.xml"/><Relationship Id="rId10" Type="http://schemas.openxmlformats.org/officeDocument/2006/relationships/image" Target="../media/image46.png"/><Relationship Id="rId4" Type="http://schemas.openxmlformats.org/officeDocument/2006/relationships/diagramQuickStyle" Target="../diagrams/quickStyle24.xml"/><Relationship Id="rId9" Type="http://schemas.openxmlformats.org/officeDocument/2006/relationships/image" Target="../media/image45.jpeg"/></Relationships>
</file>

<file path=ppt/slides/_rels/slide3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Layout" Target="../diagrams/layout25.xml"/><Relationship Id="rId7" Type="http://schemas.openxmlformats.org/officeDocument/2006/relationships/image" Target="../media/image6.png"/><Relationship Id="rId12" Type="http://schemas.openxmlformats.org/officeDocument/2006/relationships/image" Target="../media/image50.jpeg"/><Relationship Id="rId2" Type="http://schemas.openxmlformats.org/officeDocument/2006/relationships/diagramData" Target="../diagrams/data25.xml"/><Relationship Id="rId1" Type="http://schemas.openxmlformats.org/officeDocument/2006/relationships/slideLayout" Target="../slideLayouts/slideLayout10.xml"/><Relationship Id="rId6" Type="http://schemas.microsoft.com/office/2007/relationships/diagramDrawing" Target="../diagrams/drawing25.xml"/><Relationship Id="rId11" Type="http://schemas.openxmlformats.org/officeDocument/2006/relationships/image" Target="../media/image49.jpeg"/><Relationship Id="rId5" Type="http://schemas.openxmlformats.org/officeDocument/2006/relationships/diagramColors" Target="../diagrams/colors25.xml"/><Relationship Id="rId10" Type="http://schemas.microsoft.com/office/2007/relationships/hdphoto" Target="../media/hdphoto8.wdp"/><Relationship Id="rId4" Type="http://schemas.openxmlformats.org/officeDocument/2006/relationships/diagramQuickStyle" Target="../diagrams/quickStyle25.xml"/><Relationship Id="rId9"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6.png"/><Relationship Id="rId2" Type="http://schemas.openxmlformats.org/officeDocument/2006/relationships/diagramData" Target="../diagrams/data26.xml"/><Relationship Id="rId1" Type="http://schemas.openxmlformats.org/officeDocument/2006/relationships/slideLayout" Target="../slideLayouts/slideLayout10.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diagramLayout" Target="../diagrams/layout27.xml"/><Relationship Id="rId7" Type="http://schemas.openxmlformats.org/officeDocument/2006/relationships/image" Target="../media/image6.png"/><Relationship Id="rId12" Type="http://schemas.openxmlformats.org/officeDocument/2006/relationships/image" Target="../media/image55.jpeg"/><Relationship Id="rId2" Type="http://schemas.openxmlformats.org/officeDocument/2006/relationships/diagramData" Target="../diagrams/data27.xml"/><Relationship Id="rId1" Type="http://schemas.openxmlformats.org/officeDocument/2006/relationships/slideLayout" Target="../slideLayouts/slideLayout10.xml"/><Relationship Id="rId6" Type="http://schemas.microsoft.com/office/2007/relationships/diagramDrawing" Target="../diagrams/drawing27.xml"/><Relationship Id="rId11" Type="http://schemas.openxmlformats.org/officeDocument/2006/relationships/image" Target="../media/image54.png"/><Relationship Id="rId5" Type="http://schemas.openxmlformats.org/officeDocument/2006/relationships/diagramColors" Target="../diagrams/colors27.xml"/><Relationship Id="rId10" Type="http://schemas.openxmlformats.org/officeDocument/2006/relationships/image" Target="../media/image53.jpeg"/><Relationship Id="rId4" Type="http://schemas.openxmlformats.org/officeDocument/2006/relationships/diagramQuickStyle" Target="../diagrams/quickStyle27.xml"/><Relationship Id="rId9" Type="http://schemas.openxmlformats.org/officeDocument/2006/relationships/image" Target="../media/image52.jpeg"/></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6.png"/><Relationship Id="rId2" Type="http://schemas.openxmlformats.org/officeDocument/2006/relationships/diagramData" Target="../diagrams/data28.xml"/><Relationship Id="rId1" Type="http://schemas.openxmlformats.org/officeDocument/2006/relationships/slideLayout" Target="../slideLayouts/slideLayout10.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diagramLayout" Target="../diagrams/layout29.xml"/><Relationship Id="rId7" Type="http://schemas.openxmlformats.org/officeDocument/2006/relationships/image" Target="../media/image6.png"/><Relationship Id="rId2" Type="http://schemas.openxmlformats.org/officeDocument/2006/relationships/diagramData" Target="../diagrams/data29.xml"/><Relationship Id="rId1" Type="http://schemas.openxmlformats.org/officeDocument/2006/relationships/slideLayout" Target="../slideLayouts/slideLayout10.xml"/><Relationship Id="rId6" Type="http://schemas.microsoft.com/office/2007/relationships/diagramDrawing" Target="../diagrams/drawing29.xml"/><Relationship Id="rId11" Type="http://schemas.openxmlformats.org/officeDocument/2006/relationships/chart" Target="../charts/chart6.xml"/><Relationship Id="rId5" Type="http://schemas.openxmlformats.org/officeDocument/2006/relationships/diagramColors" Target="../diagrams/colors29.xml"/><Relationship Id="rId10" Type="http://schemas.openxmlformats.org/officeDocument/2006/relationships/chart" Target="../charts/chart5.xml"/><Relationship Id="rId4" Type="http://schemas.openxmlformats.org/officeDocument/2006/relationships/diagramQuickStyle" Target="../diagrams/quickStyle29.xml"/><Relationship Id="rId9" Type="http://schemas.openxmlformats.org/officeDocument/2006/relationships/chart" Target="../charts/chart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image" Target="../media/image6.png"/><Relationship Id="rId2" Type="http://schemas.openxmlformats.org/officeDocument/2006/relationships/diagramData" Target="../diagrams/data30.xml"/><Relationship Id="rId1" Type="http://schemas.openxmlformats.org/officeDocument/2006/relationships/slideLayout" Target="../slideLayouts/slideLayout10.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6.png"/><Relationship Id="rId2" Type="http://schemas.openxmlformats.org/officeDocument/2006/relationships/diagramData" Target="../diagrams/data31.xml"/><Relationship Id="rId1" Type="http://schemas.openxmlformats.org/officeDocument/2006/relationships/slideLayout" Target="../slideLayouts/slideLayout10.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6.png"/><Relationship Id="rId2" Type="http://schemas.openxmlformats.org/officeDocument/2006/relationships/diagramData" Target="../diagrams/data32.xml"/><Relationship Id="rId1" Type="http://schemas.openxmlformats.org/officeDocument/2006/relationships/slideLayout" Target="../slideLayouts/slideLayout10.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image" Target="../media/image6.png"/><Relationship Id="rId2" Type="http://schemas.openxmlformats.org/officeDocument/2006/relationships/diagramData" Target="../diagrams/data33.xml"/><Relationship Id="rId1" Type="http://schemas.openxmlformats.org/officeDocument/2006/relationships/slideLayout" Target="../slideLayouts/slideLayout10.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4.xml"/><Relationship Id="rId7" Type="http://schemas.openxmlformats.org/officeDocument/2006/relationships/image" Target="../media/image6.png"/><Relationship Id="rId2" Type="http://schemas.openxmlformats.org/officeDocument/2006/relationships/diagramData" Target="../diagrams/data34.xml"/><Relationship Id="rId1" Type="http://schemas.openxmlformats.org/officeDocument/2006/relationships/slideLayout" Target="../slideLayouts/slideLayout10.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5.xml"/><Relationship Id="rId7" Type="http://schemas.openxmlformats.org/officeDocument/2006/relationships/image" Target="../media/image6.png"/><Relationship Id="rId2" Type="http://schemas.openxmlformats.org/officeDocument/2006/relationships/diagramData" Target="../diagrams/data35.xml"/><Relationship Id="rId1" Type="http://schemas.openxmlformats.org/officeDocument/2006/relationships/slideLayout" Target="../slideLayouts/slideLayout10.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6.xml"/><Relationship Id="rId7" Type="http://schemas.openxmlformats.org/officeDocument/2006/relationships/image" Target="../media/image6.png"/><Relationship Id="rId2" Type="http://schemas.openxmlformats.org/officeDocument/2006/relationships/diagramData" Target="../diagrams/data36.xml"/><Relationship Id="rId1" Type="http://schemas.openxmlformats.org/officeDocument/2006/relationships/slideLayout" Target="../slideLayouts/slideLayout10.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7.xml"/><Relationship Id="rId7" Type="http://schemas.openxmlformats.org/officeDocument/2006/relationships/image" Target="../media/image6.png"/><Relationship Id="rId2" Type="http://schemas.openxmlformats.org/officeDocument/2006/relationships/diagramData" Target="../diagrams/data37.xml"/><Relationship Id="rId1" Type="http://schemas.openxmlformats.org/officeDocument/2006/relationships/slideLayout" Target="../slideLayouts/slideLayout10.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6.png"/><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ubtítulo"/>
          <p:cNvSpPr>
            <a:spLocks noGrp="1"/>
          </p:cNvSpPr>
          <p:nvPr>
            <p:ph type="subTitle" idx="1"/>
          </p:nvPr>
        </p:nvSpPr>
        <p:spPr>
          <a:xfrm>
            <a:off x="1504950" y="3627975"/>
            <a:ext cx="6400800" cy="2269965"/>
          </a:xfrm>
        </p:spPr>
        <p:txBody>
          <a:bodyPr>
            <a:normAutofit fontScale="85000" lnSpcReduction="20000"/>
          </a:bodyPr>
          <a:lstStyle/>
          <a:p>
            <a:r>
              <a:rPr lang="en-US" dirty="0" err="1"/>
              <a:t>Presentado</a:t>
            </a:r>
            <a:r>
              <a:rPr lang="en-US" dirty="0"/>
              <a:t> </a:t>
            </a:r>
            <a:r>
              <a:rPr lang="en-US" dirty="0" err="1"/>
              <a:t>por</a:t>
            </a:r>
            <a:r>
              <a:rPr lang="en-US" dirty="0" smtClean="0"/>
              <a:t>:</a:t>
            </a:r>
          </a:p>
          <a:p>
            <a:r>
              <a:rPr lang="en-US" dirty="0" err="1" smtClean="0"/>
              <a:t>Reinaldo</a:t>
            </a:r>
            <a:r>
              <a:rPr lang="en-US" dirty="0" smtClean="0"/>
              <a:t> C. Moreira Zambrano</a:t>
            </a:r>
            <a:endParaRPr lang="en-US" dirty="0"/>
          </a:p>
          <a:p>
            <a:r>
              <a:rPr lang="en-US" dirty="0" smtClean="0"/>
              <a:t>Alvaro D. Moya Naranjo</a:t>
            </a:r>
          </a:p>
          <a:p>
            <a:r>
              <a:rPr lang="es-EC" dirty="0"/>
              <a:t>DIRECTOR: </a:t>
            </a:r>
            <a:r>
              <a:rPr lang="es-ES_tradnl" dirty="0" err="1"/>
              <a:t>MSc</a:t>
            </a:r>
            <a:r>
              <a:rPr lang="es-ES_tradnl" dirty="0"/>
              <a:t>. </a:t>
            </a:r>
            <a:r>
              <a:rPr lang="es-EC" dirty="0"/>
              <a:t>PATRICIO RIOFRÍO</a:t>
            </a:r>
          </a:p>
          <a:p>
            <a:r>
              <a:rPr lang="es-EC" dirty="0"/>
              <a:t>COODIRECTOR: ING. PEDRO MERCHÁN</a:t>
            </a:r>
          </a:p>
          <a:p>
            <a:endParaRPr lang="en-US" dirty="0"/>
          </a:p>
        </p:txBody>
      </p:sp>
      <p:sp>
        <p:nvSpPr>
          <p:cNvPr id="7" name="6 Marcador de pie de página"/>
          <p:cNvSpPr>
            <a:spLocks noGrp="1"/>
          </p:cNvSpPr>
          <p:nvPr>
            <p:ph type="ftr" sz="quarter" idx="11"/>
          </p:nvPr>
        </p:nvSpPr>
        <p:spPr>
          <a:xfrm>
            <a:off x="2554514" y="6356349"/>
            <a:ext cx="2895600" cy="365125"/>
          </a:xfrm>
        </p:spPr>
        <p:txBody>
          <a:bodyPr/>
          <a:lstStyle/>
          <a:p>
            <a:r>
              <a:rPr lang="es-ES" dirty="0" smtClean="0"/>
              <a:t>REINALDO MOREIRA - ALVARO MOYA</a:t>
            </a:r>
            <a:endParaRPr lang="es-ES" dirty="0"/>
          </a:p>
        </p:txBody>
      </p:sp>
      <p:sp>
        <p:nvSpPr>
          <p:cNvPr id="8" name="7 Marcador de número de diapositiva"/>
          <p:cNvSpPr>
            <a:spLocks noGrp="1"/>
          </p:cNvSpPr>
          <p:nvPr>
            <p:ph type="sldNum" sz="quarter" idx="12"/>
          </p:nvPr>
        </p:nvSpPr>
        <p:spPr>
          <a:xfrm>
            <a:off x="4419600" y="6356349"/>
            <a:ext cx="2133600" cy="365125"/>
          </a:xfrm>
        </p:spPr>
        <p:txBody>
          <a:bodyPr/>
          <a:lstStyle/>
          <a:p>
            <a:fld id="{43AF908C-076E-4FB3-8B0D-B1FA4702EDFF}" type="slidenum">
              <a:rPr lang="es-ES" smtClean="0"/>
              <a:t>1</a:t>
            </a:fld>
            <a:endParaRPr lang="es-ES" dirty="0"/>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Rectángulo 8"/>
          <p:cNvSpPr/>
          <p:nvPr/>
        </p:nvSpPr>
        <p:spPr>
          <a:xfrm>
            <a:off x="762000" y="914400"/>
            <a:ext cx="7886700" cy="2123658"/>
          </a:xfrm>
          <a:prstGeom prst="rect">
            <a:avLst/>
          </a:prstGeom>
          <a:noFill/>
        </p:spPr>
        <p:txBody>
          <a:bodyPr wrap="square" lIns="91440" tIns="45720" rIns="91440" bIns="45720">
            <a:spAutoFit/>
          </a:bodyPr>
          <a:lstStyle/>
          <a:p>
            <a:pPr algn="ctr"/>
            <a:r>
              <a:rPr lang="es-EC"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PRESENTACIÓN TESIS </a:t>
            </a:r>
            <a:r>
              <a:rPr lang="es-EC"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PREVIO A LA </a:t>
            </a:r>
            <a:r>
              <a:rPr lang="es-EC"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OBTENCIÓN  </a:t>
            </a:r>
            <a:r>
              <a:rPr lang="es-EC"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DEL GRADO DE:</a:t>
            </a:r>
          </a:p>
          <a:p>
            <a:pPr algn="ctr"/>
            <a:r>
              <a:rPr lang="es-EC"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INGENIERO MECATRÓNICO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10</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graphicFrame>
        <p:nvGraphicFramePr>
          <p:cNvPr id="4" name="Diagrama 3"/>
          <p:cNvGraphicFramePr/>
          <p:nvPr>
            <p:extLst>
              <p:ext uri="{D42A27DB-BD31-4B8C-83A1-F6EECF244321}">
                <p14:modId xmlns:p14="http://schemas.microsoft.com/office/powerpoint/2010/main" val="577778784"/>
              </p:ext>
            </p:extLst>
          </p:nvPr>
        </p:nvGraphicFramePr>
        <p:xfrm>
          <a:off x="2231127" y="1523999"/>
          <a:ext cx="4674487" cy="3928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descr="http://www.weldzone.com.au/images/url-4.jpg"/>
          <p:cNvPicPr/>
          <p:nvPr/>
        </p:nvPicPr>
        <p:blipFill>
          <a:blip r:embed="rId8" cstate="print"/>
          <a:srcRect l="21622" t="5054" r="26072" b="6498"/>
          <a:stretch>
            <a:fillRect/>
          </a:stretch>
        </p:blipFill>
        <p:spPr bwMode="auto">
          <a:xfrm>
            <a:off x="6984242" y="1738952"/>
            <a:ext cx="2133600" cy="3048000"/>
          </a:xfrm>
          <a:prstGeom prst="rect">
            <a:avLst/>
          </a:prstGeom>
          <a:noFill/>
          <a:ln w="9525">
            <a:noFill/>
            <a:miter lim="800000"/>
            <a:headEnd/>
            <a:tailEnd/>
          </a:ln>
        </p:spPr>
      </p:pic>
      <p:pic>
        <p:nvPicPr>
          <p:cNvPr id="10" name="Imagen 9" descr="http://ceekay.com/wp-content/uploads/2014/08/LiveArc-System-683x1024.png"/>
          <p:cNvPicPr/>
          <p:nvPr/>
        </p:nvPicPr>
        <p:blipFill>
          <a:blip r:embed="rId9" cstate="print"/>
          <a:srcRect/>
          <a:stretch>
            <a:fillRect/>
          </a:stretch>
        </p:blipFill>
        <p:spPr bwMode="auto">
          <a:xfrm>
            <a:off x="0" y="1752600"/>
            <a:ext cx="2438400" cy="3048000"/>
          </a:xfrm>
          <a:prstGeom prst="rect">
            <a:avLst/>
          </a:prstGeom>
          <a:noFill/>
          <a:ln w="9525">
            <a:noFill/>
            <a:miter lim="800000"/>
            <a:headEnd/>
            <a:tailEnd/>
          </a:ln>
        </p:spPr>
      </p:pic>
      <p:sp>
        <p:nvSpPr>
          <p:cNvPr id="5" name="Rectángulo 4"/>
          <p:cNvSpPr/>
          <p:nvPr/>
        </p:nvSpPr>
        <p:spPr>
          <a:xfrm>
            <a:off x="1939471" y="688291"/>
            <a:ext cx="5257800" cy="57286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t>SOLDADURA INTERACTIVA EN EL MERCADO</a:t>
            </a:r>
            <a:endParaRPr lang="es-EC" dirty="0"/>
          </a:p>
        </p:txBody>
      </p:sp>
    </p:spTree>
    <p:extLst>
      <p:ext uri="{BB962C8B-B14F-4D97-AF65-F5344CB8AC3E}">
        <p14:creationId xmlns:p14="http://schemas.microsoft.com/office/powerpoint/2010/main" val="2246464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828800" y="2890315"/>
            <a:ext cx="5116446" cy="3125705"/>
          </a:xfrm>
          <a:prstGeom prst="rect">
            <a:avLst/>
          </a:prstGeom>
        </p:spPr>
      </p:pic>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11</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pic>
        <p:nvPicPr>
          <p:cNvPr id="5" name="Imagen 4"/>
          <p:cNvPicPr>
            <a:picLocks noChangeAspect="1"/>
          </p:cNvPicPr>
          <p:nvPr/>
        </p:nvPicPr>
        <p:blipFill>
          <a:blip r:embed="rId4"/>
          <a:stretch>
            <a:fillRect/>
          </a:stretch>
        </p:blipFill>
        <p:spPr>
          <a:xfrm>
            <a:off x="1038367" y="711463"/>
            <a:ext cx="3886200" cy="2335032"/>
          </a:xfrm>
          <a:prstGeom prst="rect">
            <a:avLst/>
          </a:prstGeom>
        </p:spPr>
      </p:pic>
      <p:sp>
        <p:nvSpPr>
          <p:cNvPr id="13" name="Rectángulo 12"/>
          <p:cNvSpPr/>
          <p:nvPr/>
        </p:nvSpPr>
        <p:spPr>
          <a:xfrm>
            <a:off x="5486400" y="1461125"/>
            <a:ext cx="3204029" cy="83570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dirty="0" smtClean="0"/>
              <a:t>SOLDADURA GMAW Y FCAW</a:t>
            </a:r>
            <a:endParaRPr lang="es-EC" dirty="0"/>
          </a:p>
        </p:txBody>
      </p:sp>
    </p:spTree>
    <p:extLst>
      <p:ext uri="{BB962C8B-B14F-4D97-AF65-F5344CB8AC3E}">
        <p14:creationId xmlns:p14="http://schemas.microsoft.com/office/powerpoint/2010/main" val="46716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12</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graphicFrame>
        <p:nvGraphicFramePr>
          <p:cNvPr id="4" name="Diagrama 3"/>
          <p:cNvGraphicFramePr/>
          <p:nvPr>
            <p:extLst>
              <p:ext uri="{D42A27DB-BD31-4B8C-83A1-F6EECF244321}">
                <p14:modId xmlns:p14="http://schemas.microsoft.com/office/powerpoint/2010/main" val="2614789758"/>
              </p:ext>
            </p:extLst>
          </p:nvPr>
        </p:nvGraphicFramePr>
        <p:xfrm>
          <a:off x="457200" y="653155"/>
          <a:ext cx="8458200" cy="4452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6313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13</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graphicFrame>
        <p:nvGraphicFramePr>
          <p:cNvPr id="5" name="Tabla 4"/>
          <p:cNvGraphicFramePr>
            <a:graphicFrameLocks noGrp="1"/>
          </p:cNvGraphicFramePr>
          <p:nvPr>
            <p:extLst>
              <p:ext uri="{D42A27DB-BD31-4B8C-83A1-F6EECF244321}">
                <p14:modId xmlns:p14="http://schemas.microsoft.com/office/powerpoint/2010/main" val="4087302365"/>
              </p:ext>
            </p:extLst>
          </p:nvPr>
        </p:nvGraphicFramePr>
        <p:xfrm>
          <a:off x="344714" y="1216205"/>
          <a:ext cx="5446485" cy="4753063"/>
        </p:xfrm>
        <a:graphic>
          <a:graphicData uri="http://schemas.openxmlformats.org/drawingml/2006/table">
            <a:tbl>
              <a:tblPr firstRow="1" firstCol="1" bandRow="1">
                <a:tableStyleId>{5C22544A-7EE6-4342-B048-85BDC9FD1C3A}</a:tableStyleId>
              </a:tblPr>
              <a:tblGrid>
                <a:gridCol w="889897"/>
                <a:gridCol w="743688"/>
                <a:gridCol w="731052"/>
                <a:gridCol w="889897"/>
                <a:gridCol w="500003"/>
                <a:gridCol w="500003"/>
                <a:gridCol w="436825"/>
                <a:gridCol w="395310"/>
                <a:gridCol w="359810"/>
              </a:tblGrid>
              <a:tr h="324707">
                <a:tc rowSpan="2" gridSpan="2">
                  <a:txBody>
                    <a:bodyPr/>
                    <a:lstStyle/>
                    <a:p>
                      <a:pPr algn="ctr">
                        <a:lnSpc>
                          <a:spcPct val="115000"/>
                        </a:lnSpc>
                        <a:spcAft>
                          <a:spcPts val="0"/>
                        </a:spcAft>
                      </a:pPr>
                      <a:r>
                        <a:rPr lang="es-EC" sz="1000" dirty="0">
                          <a:effectLst/>
                        </a:rPr>
                        <a:t>Salida Nominal</a:t>
                      </a:r>
                      <a:endParaRPr lang="es-EC"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rowSpan="2" hMerge="1">
                  <a:txBody>
                    <a:bodyPr/>
                    <a:lstStyle/>
                    <a:p>
                      <a:endParaRPr lang="es-EC"/>
                    </a:p>
                  </a:txBody>
                  <a:tcPr/>
                </a:tc>
                <a:tc rowSpan="2">
                  <a:txBody>
                    <a:bodyPr/>
                    <a:lstStyle/>
                    <a:p>
                      <a:pPr algn="ctr">
                        <a:lnSpc>
                          <a:spcPct val="115000"/>
                        </a:lnSpc>
                        <a:spcAft>
                          <a:spcPts val="0"/>
                        </a:spcAft>
                      </a:pPr>
                      <a:r>
                        <a:rPr lang="es-EC" sz="1000">
                          <a:effectLst/>
                        </a:rPr>
                        <a:t>Máximo Voltaje a Circuito Abierto</a:t>
                      </a:r>
                      <a:endParaRPr lang="es-EC"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gridSpan="6">
                  <a:txBody>
                    <a:bodyPr/>
                    <a:lstStyle/>
                    <a:p>
                      <a:pPr algn="ctr">
                        <a:lnSpc>
                          <a:spcPct val="115000"/>
                        </a:lnSpc>
                        <a:spcAft>
                          <a:spcPts val="0"/>
                        </a:spcAft>
                      </a:pPr>
                      <a:r>
                        <a:rPr lang="es-EC" sz="1000">
                          <a:effectLst/>
                        </a:rPr>
                        <a:t>Entrada de Amperios a Salida Nominal, 60 Hz; Tres Fases</a:t>
                      </a:r>
                      <a:endParaRPr lang="es-EC"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34525">
                <a:tc gridSpan="2" vMerge="1">
                  <a:txBody>
                    <a:bodyPr/>
                    <a:lstStyle/>
                    <a:p>
                      <a:endParaRPr lang="es-EC"/>
                    </a:p>
                  </a:txBody>
                  <a:tcPr/>
                </a:tc>
                <a:tc hMerge="1"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a:effectLst/>
                        </a:rPr>
                        <a:t>200 V</a:t>
                      </a:r>
                      <a:endParaRPr lang="es-EC"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a:txBody>
                    <a:bodyPr/>
                    <a:lstStyle/>
                    <a:p>
                      <a:pPr algn="ctr">
                        <a:lnSpc>
                          <a:spcPct val="115000"/>
                        </a:lnSpc>
                        <a:spcAft>
                          <a:spcPts val="0"/>
                        </a:spcAft>
                      </a:pPr>
                      <a:r>
                        <a:rPr lang="es-EC" sz="1000">
                          <a:effectLst/>
                        </a:rPr>
                        <a:t>230 V</a:t>
                      </a:r>
                      <a:endParaRPr lang="es-EC"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a:txBody>
                    <a:bodyPr/>
                    <a:lstStyle/>
                    <a:p>
                      <a:pPr algn="ctr">
                        <a:lnSpc>
                          <a:spcPct val="115000"/>
                        </a:lnSpc>
                        <a:spcAft>
                          <a:spcPts val="0"/>
                        </a:spcAft>
                      </a:pPr>
                      <a:r>
                        <a:rPr lang="es-EC" sz="1000">
                          <a:effectLst/>
                        </a:rPr>
                        <a:t>460 V</a:t>
                      </a:r>
                      <a:endParaRPr lang="es-EC"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a:txBody>
                    <a:bodyPr/>
                    <a:lstStyle/>
                    <a:p>
                      <a:pPr algn="ctr">
                        <a:lnSpc>
                          <a:spcPct val="115000"/>
                        </a:lnSpc>
                        <a:spcAft>
                          <a:spcPts val="0"/>
                        </a:spcAft>
                      </a:pPr>
                      <a:r>
                        <a:rPr lang="es-EC" sz="1000">
                          <a:effectLst/>
                        </a:rPr>
                        <a:t>575 V</a:t>
                      </a:r>
                      <a:endParaRPr lang="es-EC"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a:txBody>
                    <a:bodyPr/>
                    <a:lstStyle/>
                    <a:p>
                      <a:pPr algn="ctr">
                        <a:lnSpc>
                          <a:spcPct val="115000"/>
                        </a:lnSpc>
                        <a:spcAft>
                          <a:spcPts val="0"/>
                        </a:spcAft>
                      </a:pPr>
                      <a:r>
                        <a:rPr lang="es-EC" sz="1000">
                          <a:effectLst/>
                        </a:rPr>
                        <a:t>KVA</a:t>
                      </a:r>
                      <a:endParaRPr lang="es-EC"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a:txBody>
                    <a:bodyPr/>
                    <a:lstStyle/>
                    <a:p>
                      <a:pPr algn="ctr">
                        <a:lnSpc>
                          <a:spcPct val="115000"/>
                        </a:lnSpc>
                        <a:spcAft>
                          <a:spcPts val="0"/>
                        </a:spcAft>
                      </a:pPr>
                      <a:r>
                        <a:rPr lang="es-EC" sz="1000">
                          <a:effectLst/>
                        </a:rPr>
                        <a:t>KW</a:t>
                      </a:r>
                      <a:endParaRPr lang="es-EC"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r>
              <a:tr h="826494">
                <a:tc>
                  <a:txBody>
                    <a:bodyPr/>
                    <a:lstStyle/>
                    <a:p>
                      <a:pPr algn="ctr">
                        <a:lnSpc>
                          <a:spcPct val="115000"/>
                        </a:lnSpc>
                        <a:spcAft>
                          <a:spcPts val="0"/>
                        </a:spcAft>
                      </a:pPr>
                      <a:r>
                        <a:rPr lang="es-EC" sz="1000">
                          <a:effectLst/>
                        </a:rPr>
                        <a:t>300 A a 32 VDC, 60% Ciclo de Trabajo</a:t>
                      </a:r>
                      <a:endParaRPr lang="es-EC"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a:txBody>
                    <a:bodyPr/>
                    <a:lstStyle/>
                    <a:p>
                      <a:pPr algn="ctr">
                        <a:lnSpc>
                          <a:spcPct val="115000"/>
                        </a:lnSpc>
                        <a:spcAft>
                          <a:spcPts val="0"/>
                        </a:spcAft>
                      </a:pPr>
                      <a:r>
                        <a:rPr lang="es-EC" sz="1000">
                          <a:effectLst/>
                        </a:rPr>
                        <a:t>240 A a 32 VDC, 100% Ciclo de Trabajo</a:t>
                      </a:r>
                      <a:endParaRPr lang="es-EC"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a:txBody>
                    <a:bodyPr/>
                    <a:lstStyle/>
                    <a:p>
                      <a:pPr algn="ctr">
                        <a:lnSpc>
                          <a:spcPct val="115000"/>
                        </a:lnSpc>
                        <a:spcAft>
                          <a:spcPts val="0"/>
                        </a:spcAft>
                      </a:pPr>
                      <a:r>
                        <a:rPr lang="es-EC" sz="1000" dirty="0">
                          <a:effectLst/>
                        </a:rPr>
                        <a:t>38</a:t>
                      </a:r>
                      <a:endParaRPr lang="es-EC"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a:txBody>
                    <a:bodyPr/>
                    <a:lstStyle/>
                    <a:p>
                      <a:pPr algn="ctr">
                        <a:lnSpc>
                          <a:spcPct val="115000"/>
                        </a:lnSpc>
                        <a:spcAft>
                          <a:spcPts val="0"/>
                        </a:spcAft>
                      </a:pPr>
                      <a:r>
                        <a:rPr lang="es-EC" sz="1000" dirty="0">
                          <a:effectLst/>
                        </a:rPr>
                        <a:t>54 (1.7*)</a:t>
                      </a:r>
                      <a:endParaRPr lang="es-EC"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a:txBody>
                    <a:bodyPr/>
                    <a:lstStyle/>
                    <a:p>
                      <a:pPr algn="ctr">
                        <a:lnSpc>
                          <a:spcPct val="115000"/>
                        </a:lnSpc>
                        <a:spcAft>
                          <a:spcPts val="0"/>
                        </a:spcAft>
                      </a:pPr>
                      <a:r>
                        <a:rPr lang="es-EC" sz="1000">
                          <a:effectLst/>
                        </a:rPr>
                        <a:t>47 (1.5*)</a:t>
                      </a:r>
                      <a:endParaRPr lang="es-EC"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a:txBody>
                    <a:bodyPr/>
                    <a:lstStyle/>
                    <a:p>
                      <a:pPr algn="ctr">
                        <a:lnSpc>
                          <a:spcPct val="115000"/>
                        </a:lnSpc>
                        <a:spcAft>
                          <a:spcPts val="0"/>
                        </a:spcAft>
                      </a:pPr>
                      <a:r>
                        <a:rPr lang="es-EC" sz="1000">
                          <a:effectLst/>
                        </a:rPr>
                        <a:t>23.5 (0.75*)</a:t>
                      </a:r>
                      <a:endParaRPr lang="es-EC"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a:txBody>
                    <a:bodyPr/>
                    <a:lstStyle/>
                    <a:p>
                      <a:pPr algn="ctr">
                        <a:lnSpc>
                          <a:spcPct val="115000"/>
                        </a:lnSpc>
                        <a:spcAft>
                          <a:spcPts val="0"/>
                        </a:spcAft>
                      </a:pPr>
                      <a:r>
                        <a:rPr lang="es-EC" sz="1000">
                          <a:effectLst/>
                        </a:rPr>
                        <a:t>19 (0.5*)</a:t>
                      </a:r>
                      <a:endParaRPr lang="es-EC"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a:txBody>
                    <a:bodyPr/>
                    <a:lstStyle/>
                    <a:p>
                      <a:pPr algn="ctr">
                        <a:lnSpc>
                          <a:spcPct val="115000"/>
                        </a:lnSpc>
                        <a:spcAft>
                          <a:spcPts val="0"/>
                        </a:spcAft>
                      </a:pPr>
                      <a:r>
                        <a:rPr lang="es-EC" sz="1000" dirty="0">
                          <a:effectLst/>
                        </a:rPr>
                        <a:t>18.6</a:t>
                      </a:r>
                      <a:endParaRPr lang="es-EC"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a:txBody>
                    <a:bodyPr/>
                    <a:lstStyle/>
                    <a:p>
                      <a:pPr algn="ctr">
                        <a:lnSpc>
                          <a:spcPct val="115000"/>
                        </a:lnSpc>
                        <a:spcAft>
                          <a:spcPts val="0"/>
                        </a:spcAft>
                      </a:pPr>
                      <a:r>
                        <a:rPr lang="es-EC" sz="1000" dirty="0">
                          <a:effectLst/>
                        </a:rPr>
                        <a:t>13</a:t>
                      </a:r>
                      <a:endParaRPr lang="es-EC"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r>
              <a:tr h="465581">
                <a:tc gridSpan="9">
                  <a:txBody>
                    <a:bodyPr/>
                    <a:lstStyle/>
                    <a:p>
                      <a:pPr algn="ctr">
                        <a:lnSpc>
                          <a:spcPct val="115000"/>
                        </a:lnSpc>
                        <a:spcAft>
                          <a:spcPts val="0"/>
                        </a:spcAft>
                      </a:pPr>
                      <a:endParaRPr lang="es-EC" sz="1050" dirty="0">
                        <a:effectLst/>
                      </a:endParaRPr>
                    </a:p>
                    <a:p>
                      <a:pPr algn="ctr"/>
                      <a:r>
                        <a:rPr lang="es-EC" sz="1000" dirty="0" smtClean="0">
                          <a:effectLst/>
                        </a:rPr>
                        <a:t>* </a:t>
                      </a:r>
                      <a:r>
                        <a:rPr lang="es-EC" sz="1000" dirty="0">
                          <a:effectLst/>
                        </a:rPr>
                        <a:t>En marcha muerta</a:t>
                      </a:r>
                      <a:r>
                        <a:rPr lang="es-EC" sz="1200" dirty="0">
                          <a:effectLst/>
                        </a:rPr>
                        <a:t> </a:t>
                      </a:r>
                      <a:endParaRPr lang="es-EC" sz="1050" dirty="0">
                        <a:solidFill>
                          <a:srgbClr val="000000"/>
                        </a:solidFill>
                        <a:effectLst/>
                        <a:latin typeface="Calibri" panose="020F0502020204030204" pitchFamily="34" charset="0"/>
                      </a:endParaRPr>
                    </a:p>
                  </a:txBody>
                  <a:tcPr marL="60041" marR="6004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826494">
                <a:tc gridSpan="3">
                  <a:txBody>
                    <a:bodyPr/>
                    <a:lstStyle/>
                    <a:p>
                      <a:pPr algn="ctr">
                        <a:lnSpc>
                          <a:spcPct val="115000"/>
                        </a:lnSpc>
                        <a:spcAft>
                          <a:spcPts val="0"/>
                        </a:spcAft>
                      </a:pPr>
                      <a:r>
                        <a:rPr lang="es-EC" sz="1000">
                          <a:effectLst/>
                        </a:rPr>
                        <a:t>Tipo de Alambre y Diámetro</a:t>
                      </a:r>
                      <a:endParaRPr lang="es-EC"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1000" dirty="0">
                          <a:effectLst/>
                        </a:rPr>
                        <a:t>Velocidad de alimentación del Alambre</a:t>
                      </a:r>
                      <a:endParaRPr lang="es-EC"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gridSpan="3">
                  <a:txBody>
                    <a:bodyPr/>
                    <a:lstStyle/>
                    <a:p>
                      <a:pPr algn="ctr">
                        <a:lnSpc>
                          <a:spcPct val="115000"/>
                        </a:lnSpc>
                        <a:spcAft>
                          <a:spcPts val="0"/>
                        </a:spcAft>
                      </a:pPr>
                      <a:r>
                        <a:rPr lang="es-EC" sz="1000" dirty="0">
                          <a:effectLst/>
                        </a:rPr>
                        <a:t>Dimensiones</a:t>
                      </a:r>
                      <a:endParaRPr lang="es-EC"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hMerge="1">
                  <a:txBody>
                    <a:bodyPr/>
                    <a:lstStyle/>
                    <a:p>
                      <a:endParaRPr lang="es-EC"/>
                    </a:p>
                  </a:txBody>
                  <a:tcPr/>
                </a:tc>
                <a:tc hMerge="1">
                  <a:txBody>
                    <a:bodyPr/>
                    <a:lstStyle/>
                    <a:p>
                      <a:endParaRPr lang="es-EC"/>
                    </a:p>
                  </a:txBody>
                  <a:tcPr/>
                </a:tc>
                <a:tc gridSpan="2">
                  <a:txBody>
                    <a:bodyPr/>
                    <a:lstStyle/>
                    <a:p>
                      <a:pPr algn="ctr">
                        <a:lnSpc>
                          <a:spcPct val="115000"/>
                        </a:lnSpc>
                        <a:spcAft>
                          <a:spcPts val="0"/>
                        </a:spcAft>
                      </a:pPr>
                      <a:r>
                        <a:rPr lang="es-EC" sz="1000" dirty="0">
                          <a:effectLst/>
                        </a:rPr>
                        <a:t>Peso Neto</a:t>
                      </a:r>
                      <a:endParaRPr lang="es-EC"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hMerge="1">
                  <a:txBody>
                    <a:bodyPr/>
                    <a:lstStyle/>
                    <a:p>
                      <a:endParaRPr lang="es-EC"/>
                    </a:p>
                  </a:txBody>
                  <a:tcPr/>
                </a:tc>
              </a:tr>
              <a:tr h="659232">
                <a:tc>
                  <a:txBody>
                    <a:bodyPr/>
                    <a:lstStyle/>
                    <a:p>
                      <a:pPr algn="ctr">
                        <a:lnSpc>
                          <a:spcPct val="115000"/>
                        </a:lnSpc>
                        <a:spcAft>
                          <a:spcPts val="0"/>
                        </a:spcAft>
                      </a:pPr>
                      <a:r>
                        <a:rPr lang="es-EC" sz="1000">
                          <a:effectLst/>
                        </a:rPr>
                        <a:t>Acero Sólido</a:t>
                      </a:r>
                      <a:endParaRPr lang="es-EC"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a:txBody>
                    <a:bodyPr/>
                    <a:lstStyle/>
                    <a:p>
                      <a:pPr algn="ctr">
                        <a:lnSpc>
                          <a:spcPct val="115000"/>
                        </a:lnSpc>
                        <a:spcAft>
                          <a:spcPts val="0"/>
                        </a:spcAft>
                      </a:pPr>
                      <a:r>
                        <a:rPr lang="es-EC" sz="1000">
                          <a:effectLst/>
                        </a:rPr>
                        <a:t>Acero Inoxidable</a:t>
                      </a:r>
                      <a:endParaRPr lang="es-EC"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a:txBody>
                    <a:bodyPr/>
                    <a:lstStyle/>
                    <a:p>
                      <a:pPr algn="ctr">
                        <a:lnSpc>
                          <a:spcPct val="115000"/>
                        </a:lnSpc>
                        <a:spcAft>
                          <a:spcPts val="0"/>
                        </a:spcAft>
                      </a:pPr>
                      <a:r>
                        <a:rPr lang="es-EC" sz="1000">
                          <a:effectLst/>
                        </a:rPr>
                        <a:t>Núcleo de Fundente</a:t>
                      </a:r>
                      <a:endParaRPr lang="es-EC"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rowSpan="2">
                  <a:txBody>
                    <a:bodyPr/>
                    <a:lstStyle/>
                    <a:p>
                      <a:pPr algn="ctr">
                        <a:lnSpc>
                          <a:spcPct val="115000"/>
                        </a:lnSpc>
                        <a:spcAft>
                          <a:spcPts val="0"/>
                        </a:spcAft>
                      </a:pPr>
                      <a:r>
                        <a:rPr lang="en-US" sz="1000" dirty="0">
                          <a:effectLst/>
                        </a:rPr>
                        <a:t>25−700</a:t>
                      </a:r>
                      <a:endParaRPr lang="es-EC" sz="1050" dirty="0">
                        <a:effectLst/>
                      </a:endParaRPr>
                    </a:p>
                    <a:p>
                      <a:pPr algn="ctr">
                        <a:lnSpc>
                          <a:spcPct val="115000"/>
                        </a:lnSpc>
                        <a:spcAft>
                          <a:spcPts val="0"/>
                        </a:spcAft>
                      </a:pPr>
                      <a:r>
                        <a:rPr lang="en-US" sz="1000" dirty="0">
                          <a:effectLst/>
                        </a:rPr>
                        <a:t>IPM</a:t>
                      </a:r>
                      <a:endParaRPr lang="es-EC" sz="1050" dirty="0">
                        <a:effectLst/>
                      </a:endParaRPr>
                    </a:p>
                    <a:p>
                      <a:pPr algn="ctr">
                        <a:lnSpc>
                          <a:spcPct val="115000"/>
                        </a:lnSpc>
                        <a:spcAft>
                          <a:spcPts val="0"/>
                        </a:spcAft>
                      </a:pPr>
                      <a:r>
                        <a:rPr lang="es-EC" sz="1000" dirty="0">
                          <a:effectLst/>
                        </a:rPr>
                        <a:t>(.65−17.8</a:t>
                      </a:r>
                      <a:endParaRPr lang="es-EC" sz="1050" dirty="0">
                        <a:effectLst/>
                      </a:endParaRPr>
                    </a:p>
                    <a:p>
                      <a:pPr algn="ctr">
                        <a:lnSpc>
                          <a:spcPct val="115000"/>
                        </a:lnSpc>
                        <a:spcAft>
                          <a:spcPts val="0"/>
                        </a:spcAft>
                      </a:pPr>
                      <a:r>
                        <a:rPr lang="es-EC" sz="1000" dirty="0">
                          <a:effectLst/>
                        </a:rPr>
                        <a:t>m/min)</a:t>
                      </a:r>
                      <a:endParaRPr lang="es-EC" sz="1050" dirty="0">
                        <a:effectLst/>
                      </a:endParaRPr>
                    </a:p>
                    <a:p>
                      <a:pPr algn="ctr">
                        <a:lnSpc>
                          <a:spcPct val="115000"/>
                        </a:lnSpc>
                        <a:spcAft>
                          <a:spcPts val="0"/>
                        </a:spcAft>
                      </a:pPr>
                      <a:r>
                        <a:rPr lang="es-EC" sz="1000" dirty="0">
                          <a:effectLst/>
                        </a:rPr>
                        <a:t> </a:t>
                      </a:r>
                      <a:endParaRPr lang="es-EC"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rowSpan="2" gridSpan="3">
                  <a:txBody>
                    <a:bodyPr/>
                    <a:lstStyle/>
                    <a:p>
                      <a:pPr algn="ctr">
                        <a:lnSpc>
                          <a:spcPct val="115000"/>
                        </a:lnSpc>
                        <a:spcAft>
                          <a:spcPts val="0"/>
                        </a:spcAft>
                      </a:pPr>
                      <a:r>
                        <a:rPr lang="en-US" sz="1000" dirty="0">
                          <a:effectLst/>
                        </a:rPr>
                        <a:t>H: 32 in (813 mm)</a:t>
                      </a:r>
                      <a:endParaRPr lang="es-EC" sz="1050" dirty="0">
                        <a:effectLst/>
                      </a:endParaRPr>
                    </a:p>
                    <a:p>
                      <a:pPr algn="ctr">
                        <a:lnSpc>
                          <a:spcPct val="115000"/>
                        </a:lnSpc>
                        <a:spcAft>
                          <a:spcPts val="0"/>
                        </a:spcAft>
                      </a:pPr>
                      <a:r>
                        <a:rPr lang="en-US" sz="1000" dirty="0">
                          <a:effectLst/>
                        </a:rPr>
                        <a:t>W: 19 in (483 mm)</a:t>
                      </a:r>
                      <a:endParaRPr lang="es-EC" sz="1050" dirty="0">
                        <a:effectLst/>
                      </a:endParaRPr>
                    </a:p>
                    <a:p>
                      <a:pPr algn="ctr">
                        <a:lnSpc>
                          <a:spcPct val="115000"/>
                        </a:lnSpc>
                        <a:spcAft>
                          <a:spcPts val="0"/>
                        </a:spcAft>
                      </a:pPr>
                      <a:r>
                        <a:rPr lang="en-US" sz="1000" dirty="0">
                          <a:effectLst/>
                        </a:rPr>
                        <a:t>D: 39 in (991 mm)</a:t>
                      </a:r>
                      <a:endParaRPr lang="es-EC" sz="1050" dirty="0">
                        <a:effectLst/>
                      </a:endParaRPr>
                    </a:p>
                    <a:p>
                      <a:pPr algn="ctr">
                        <a:lnSpc>
                          <a:spcPct val="115000"/>
                        </a:lnSpc>
                        <a:spcAft>
                          <a:spcPts val="0"/>
                        </a:spcAft>
                      </a:pPr>
                      <a:r>
                        <a:rPr lang="en-US" sz="1000" dirty="0">
                          <a:effectLst/>
                        </a:rPr>
                        <a:t> </a:t>
                      </a:r>
                      <a:endParaRPr lang="es-EC" sz="1050" dirty="0">
                        <a:effectLst/>
                      </a:endParaRPr>
                    </a:p>
                    <a:p>
                      <a:pPr algn="ctr">
                        <a:lnSpc>
                          <a:spcPct val="115000"/>
                        </a:lnSpc>
                        <a:spcAft>
                          <a:spcPts val="0"/>
                        </a:spcAft>
                      </a:pPr>
                      <a:r>
                        <a:rPr lang="en-US" sz="1000" dirty="0">
                          <a:effectLst/>
                        </a:rPr>
                        <a:t> </a:t>
                      </a:r>
                      <a:endParaRPr lang="es-EC"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rowSpan="2" hMerge="1">
                  <a:txBody>
                    <a:bodyPr/>
                    <a:lstStyle/>
                    <a:p>
                      <a:endParaRPr lang="es-EC"/>
                    </a:p>
                  </a:txBody>
                  <a:tcPr/>
                </a:tc>
                <a:tc rowSpan="2" hMerge="1">
                  <a:txBody>
                    <a:bodyPr/>
                    <a:lstStyle/>
                    <a:p>
                      <a:endParaRPr lang="es-EC"/>
                    </a:p>
                  </a:txBody>
                  <a:tcPr/>
                </a:tc>
                <a:tc rowSpan="2" gridSpan="2">
                  <a:txBody>
                    <a:bodyPr/>
                    <a:lstStyle/>
                    <a:p>
                      <a:pPr algn="ctr">
                        <a:lnSpc>
                          <a:spcPct val="115000"/>
                        </a:lnSpc>
                        <a:spcAft>
                          <a:spcPts val="0"/>
                        </a:spcAft>
                      </a:pPr>
                      <a:r>
                        <a:rPr lang="en-US" sz="1000" dirty="0">
                          <a:effectLst/>
                        </a:rPr>
                        <a:t>275 lb.</a:t>
                      </a:r>
                      <a:endParaRPr lang="es-EC" sz="1050" dirty="0">
                        <a:effectLst/>
                      </a:endParaRPr>
                    </a:p>
                    <a:p>
                      <a:pPr algn="ctr">
                        <a:lnSpc>
                          <a:spcPct val="115000"/>
                        </a:lnSpc>
                        <a:spcAft>
                          <a:spcPts val="0"/>
                        </a:spcAft>
                      </a:pPr>
                      <a:r>
                        <a:rPr lang="en-US" sz="1000" dirty="0">
                          <a:effectLst/>
                        </a:rPr>
                        <a:t>(125 kg)</a:t>
                      </a:r>
                      <a:endParaRPr lang="es-EC" sz="1050" dirty="0">
                        <a:effectLst/>
                      </a:endParaRPr>
                    </a:p>
                    <a:p>
                      <a:pPr algn="ctr">
                        <a:lnSpc>
                          <a:spcPct val="115000"/>
                        </a:lnSpc>
                        <a:spcAft>
                          <a:spcPts val="0"/>
                        </a:spcAft>
                      </a:pPr>
                      <a:r>
                        <a:rPr lang="en-US" sz="1000" dirty="0">
                          <a:effectLst/>
                        </a:rPr>
                        <a:t> </a:t>
                      </a:r>
                      <a:endParaRPr lang="es-EC"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rowSpan="2" hMerge="1">
                  <a:txBody>
                    <a:bodyPr/>
                    <a:lstStyle/>
                    <a:p>
                      <a:endParaRPr lang="es-EC"/>
                    </a:p>
                  </a:txBody>
                  <a:tcPr/>
                </a:tc>
              </a:tr>
              <a:tr h="659232">
                <a:tc>
                  <a:txBody>
                    <a:bodyPr/>
                    <a:lstStyle/>
                    <a:p>
                      <a:pPr algn="ctr">
                        <a:lnSpc>
                          <a:spcPct val="115000"/>
                        </a:lnSpc>
                        <a:spcAft>
                          <a:spcPts val="0"/>
                        </a:spcAft>
                      </a:pPr>
                      <a:r>
                        <a:rPr lang="es-EC" sz="1000">
                          <a:effectLst/>
                        </a:rPr>
                        <a:t>.023 - 1/16 in</a:t>
                      </a:r>
                      <a:endParaRPr lang="es-EC" sz="1050">
                        <a:effectLst/>
                      </a:endParaRPr>
                    </a:p>
                    <a:p>
                      <a:pPr algn="ctr">
                        <a:lnSpc>
                          <a:spcPct val="115000"/>
                        </a:lnSpc>
                        <a:spcAft>
                          <a:spcPts val="0"/>
                        </a:spcAft>
                      </a:pPr>
                      <a:r>
                        <a:rPr lang="es-EC" sz="1000">
                          <a:effectLst/>
                        </a:rPr>
                        <a:t>(0.6 - 1.6 mm)</a:t>
                      </a:r>
                      <a:endParaRPr lang="es-EC"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a:txBody>
                    <a:bodyPr/>
                    <a:lstStyle/>
                    <a:p>
                      <a:pPr algn="ctr">
                        <a:lnSpc>
                          <a:spcPct val="115000"/>
                        </a:lnSpc>
                        <a:spcAft>
                          <a:spcPts val="0"/>
                        </a:spcAft>
                      </a:pPr>
                      <a:r>
                        <a:rPr lang="es-EC" sz="1000">
                          <a:effectLst/>
                        </a:rPr>
                        <a:t>.023 - .035 in</a:t>
                      </a:r>
                      <a:endParaRPr lang="es-EC" sz="1050">
                        <a:effectLst/>
                      </a:endParaRPr>
                    </a:p>
                    <a:p>
                      <a:pPr algn="ctr">
                        <a:lnSpc>
                          <a:spcPct val="115000"/>
                        </a:lnSpc>
                        <a:spcAft>
                          <a:spcPts val="0"/>
                        </a:spcAft>
                      </a:pPr>
                      <a:r>
                        <a:rPr lang="es-EC" sz="1000">
                          <a:effectLst/>
                        </a:rPr>
                        <a:t>(0.6 - 0.9 mm)</a:t>
                      </a:r>
                      <a:endParaRPr lang="es-EC"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a:txBody>
                    <a:bodyPr/>
                    <a:lstStyle/>
                    <a:p>
                      <a:pPr algn="ctr">
                        <a:lnSpc>
                          <a:spcPct val="115000"/>
                        </a:lnSpc>
                        <a:spcAft>
                          <a:spcPts val="0"/>
                        </a:spcAft>
                      </a:pPr>
                      <a:r>
                        <a:rPr lang="es-EC" sz="1000" dirty="0">
                          <a:effectLst/>
                        </a:rPr>
                        <a:t>.030 - 1/16 in</a:t>
                      </a:r>
                      <a:endParaRPr lang="es-EC" sz="1050" dirty="0">
                        <a:effectLst/>
                      </a:endParaRPr>
                    </a:p>
                    <a:p>
                      <a:pPr algn="ctr">
                        <a:lnSpc>
                          <a:spcPct val="115000"/>
                        </a:lnSpc>
                        <a:spcAft>
                          <a:spcPts val="0"/>
                        </a:spcAft>
                      </a:pPr>
                      <a:r>
                        <a:rPr lang="es-EC" sz="1000" dirty="0">
                          <a:effectLst/>
                        </a:rPr>
                        <a:t>(0.8 - 1.6 mm)</a:t>
                      </a:r>
                      <a:endParaRPr lang="es-EC"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vMerge="1">
                  <a:txBody>
                    <a:bodyPr/>
                    <a:lstStyle/>
                    <a:p>
                      <a:endParaRPr lang="es-EC"/>
                    </a:p>
                  </a:txBody>
                  <a:tcPr/>
                </a:tc>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gridSpan="2" vMerge="1">
                  <a:txBody>
                    <a:bodyPr/>
                    <a:lstStyle/>
                    <a:p>
                      <a:endParaRPr lang="es-EC"/>
                    </a:p>
                  </a:txBody>
                  <a:tcPr/>
                </a:tc>
                <a:tc hMerge="1" vMerge="1">
                  <a:txBody>
                    <a:bodyPr/>
                    <a:lstStyle/>
                    <a:p>
                      <a:endParaRPr lang="es-EC"/>
                    </a:p>
                  </a:txBody>
                  <a:tcPr/>
                </a:tc>
              </a:tr>
              <a:tr h="222662">
                <a:tc gridSpan="9">
                  <a:txBody>
                    <a:bodyPr/>
                    <a:lstStyle/>
                    <a:p>
                      <a:pPr algn="ctr">
                        <a:lnSpc>
                          <a:spcPct val="115000"/>
                        </a:lnSpc>
                        <a:spcAft>
                          <a:spcPts val="0"/>
                        </a:spcAft>
                      </a:pPr>
                      <a:r>
                        <a:rPr lang="es-EC" sz="1000" dirty="0">
                          <a:effectLst/>
                        </a:rPr>
                        <a:t> </a:t>
                      </a:r>
                      <a:endParaRPr lang="es-EC"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24707">
                <a:tc gridSpan="3">
                  <a:txBody>
                    <a:bodyPr/>
                    <a:lstStyle/>
                    <a:p>
                      <a:pPr algn="ctr">
                        <a:lnSpc>
                          <a:spcPct val="115000"/>
                        </a:lnSpc>
                        <a:spcAft>
                          <a:spcPts val="0"/>
                        </a:spcAft>
                      </a:pPr>
                      <a:r>
                        <a:rPr lang="es-EC" sz="1000">
                          <a:effectLst/>
                        </a:rPr>
                        <a:t>Rango Operativo de Temperatura -20C a +40C</a:t>
                      </a:r>
                      <a:endParaRPr lang="es-EC"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hMerge="1">
                  <a:txBody>
                    <a:bodyPr/>
                    <a:lstStyle/>
                    <a:p>
                      <a:endParaRPr lang="es-EC"/>
                    </a:p>
                  </a:txBody>
                  <a:tcPr/>
                </a:tc>
                <a:tc hMerge="1">
                  <a:txBody>
                    <a:bodyPr/>
                    <a:lstStyle/>
                    <a:p>
                      <a:endParaRPr lang="es-EC"/>
                    </a:p>
                  </a:txBody>
                  <a:tcPr/>
                </a:tc>
                <a:tc gridSpan="6">
                  <a:txBody>
                    <a:bodyPr/>
                    <a:lstStyle/>
                    <a:p>
                      <a:pPr algn="ctr">
                        <a:lnSpc>
                          <a:spcPct val="115000"/>
                        </a:lnSpc>
                        <a:spcAft>
                          <a:spcPts val="0"/>
                        </a:spcAft>
                      </a:pPr>
                      <a:r>
                        <a:rPr lang="es-EC" sz="1000" dirty="0">
                          <a:effectLst/>
                        </a:rPr>
                        <a:t>Rango de Temperatura de almacenamiento -30C a +50C</a:t>
                      </a:r>
                      <a:endParaRPr lang="es-EC" sz="10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041" marR="6004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7" name="Rectángulo 6"/>
          <p:cNvSpPr/>
          <p:nvPr/>
        </p:nvSpPr>
        <p:spPr>
          <a:xfrm>
            <a:off x="608784" y="773509"/>
            <a:ext cx="3285643"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s-EC" dirty="0">
                <a:ea typeface="Times New Roman" panose="02020603050405020304" pitchFamily="18" charset="0"/>
              </a:rPr>
              <a:t>Especificaciones </a:t>
            </a:r>
            <a:r>
              <a:rPr lang="es-EC" dirty="0" err="1">
                <a:ea typeface="Times New Roman" panose="02020603050405020304" pitchFamily="18" charset="0"/>
              </a:rPr>
              <a:t>Millermatic</a:t>
            </a:r>
            <a:r>
              <a:rPr lang="es-EC" dirty="0">
                <a:ea typeface="Times New Roman" panose="02020603050405020304" pitchFamily="18" charset="0"/>
              </a:rPr>
              <a:t> 300 </a:t>
            </a:r>
            <a:endParaRPr lang="es-EC" dirty="0"/>
          </a:p>
        </p:txBody>
      </p:sp>
      <p:pic>
        <p:nvPicPr>
          <p:cNvPr id="12" name="Imagen 11"/>
          <p:cNvPicPr>
            <a:picLocks noChangeAspect="1"/>
          </p:cNvPicPr>
          <p:nvPr/>
        </p:nvPicPr>
        <p:blipFill rotWithShape="1">
          <a:blip r:embed="rId3"/>
          <a:srcRect l="16018" r="8938"/>
          <a:stretch/>
        </p:blipFill>
        <p:spPr>
          <a:xfrm>
            <a:off x="5753100" y="1398143"/>
            <a:ext cx="3390900" cy="4174646"/>
          </a:xfrm>
          <a:prstGeom prst="rect">
            <a:avLst/>
          </a:prstGeom>
        </p:spPr>
      </p:pic>
    </p:spTree>
    <p:extLst>
      <p:ext uri="{BB962C8B-B14F-4D97-AF65-F5344CB8AC3E}">
        <p14:creationId xmlns:p14="http://schemas.microsoft.com/office/powerpoint/2010/main" val="3601033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159945576"/>
              </p:ext>
            </p:extLst>
          </p:nvPr>
        </p:nvGraphicFramePr>
        <p:xfrm>
          <a:off x="304800" y="6858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14</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Tree>
    <p:extLst>
      <p:ext uri="{BB962C8B-B14F-4D97-AF65-F5344CB8AC3E}">
        <p14:creationId xmlns:p14="http://schemas.microsoft.com/office/powerpoint/2010/main" val="290092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15</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pic>
        <p:nvPicPr>
          <p:cNvPr id="10" name="Imagen 9"/>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Lst>
          </a:blip>
          <a:srcRect/>
          <a:stretch>
            <a:fillRect/>
          </a:stretch>
        </p:blipFill>
        <p:spPr bwMode="auto">
          <a:xfrm>
            <a:off x="2324212" y="669967"/>
            <a:ext cx="6621917" cy="5116195"/>
          </a:xfrm>
          <a:prstGeom prst="rect">
            <a:avLst/>
          </a:prstGeom>
          <a:noFill/>
          <a:ln w="9525">
            <a:noFill/>
            <a:miter lim="800000"/>
            <a:headEnd/>
            <a:tailEnd/>
          </a:ln>
        </p:spPr>
      </p:pic>
      <p:sp>
        <p:nvSpPr>
          <p:cNvPr id="7" name="Rectángulo 6"/>
          <p:cNvSpPr/>
          <p:nvPr/>
        </p:nvSpPr>
        <p:spPr>
          <a:xfrm>
            <a:off x="304800" y="2819400"/>
            <a:ext cx="1687614" cy="92333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EC" dirty="0">
                <a:ea typeface="Times New Roman" panose="02020603050405020304" pitchFamily="18" charset="0"/>
              </a:rPr>
              <a:t>Casa de la calidad aplicada al proyecto</a:t>
            </a:r>
            <a:endParaRPr lang="es-EC" dirty="0"/>
          </a:p>
        </p:txBody>
      </p:sp>
    </p:spTree>
    <p:extLst>
      <p:ext uri="{BB962C8B-B14F-4D97-AF65-F5344CB8AC3E}">
        <p14:creationId xmlns:p14="http://schemas.microsoft.com/office/powerpoint/2010/main" val="2922131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16</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
        <p:nvSpPr>
          <p:cNvPr id="7" name="Rectángulo 6"/>
          <p:cNvSpPr/>
          <p:nvPr/>
        </p:nvSpPr>
        <p:spPr>
          <a:xfrm>
            <a:off x="36394" y="2578010"/>
            <a:ext cx="1752600" cy="92333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EC" b="1" dirty="0"/>
              <a:t>Lista de especificaciones del equipo</a:t>
            </a:r>
          </a:p>
        </p:txBody>
      </p:sp>
      <p:graphicFrame>
        <p:nvGraphicFramePr>
          <p:cNvPr id="4" name="Tabla 3"/>
          <p:cNvGraphicFramePr>
            <a:graphicFrameLocks noGrp="1"/>
          </p:cNvGraphicFramePr>
          <p:nvPr>
            <p:extLst>
              <p:ext uri="{D42A27DB-BD31-4B8C-83A1-F6EECF244321}">
                <p14:modId xmlns:p14="http://schemas.microsoft.com/office/powerpoint/2010/main" val="2301811368"/>
              </p:ext>
            </p:extLst>
          </p:nvPr>
        </p:nvGraphicFramePr>
        <p:xfrm>
          <a:off x="1905000" y="644056"/>
          <a:ext cx="7086600" cy="5380740"/>
        </p:xfrm>
        <a:graphic>
          <a:graphicData uri="http://schemas.openxmlformats.org/drawingml/2006/table">
            <a:tbl>
              <a:tblPr firstRow="1" firstCol="1" bandRow="1">
                <a:tableStyleId>{5C22544A-7EE6-4342-B048-85BDC9FD1C3A}</a:tableStyleId>
              </a:tblPr>
              <a:tblGrid>
                <a:gridCol w="2065224"/>
                <a:gridCol w="5021376"/>
              </a:tblGrid>
              <a:tr h="206294">
                <a:tc>
                  <a:txBody>
                    <a:bodyPr/>
                    <a:lstStyle/>
                    <a:p>
                      <a:pPr marL="457200" algn="l">
                        <a:lnSpc>
                          <a:spcPct val="115000"/>
                        </a:lnSpc>
                        <a:spcAft>
                          <a:spcPts val="0"/>
                        </a:spcAft>
                      </a:pPr>
                      <a:r>
                        <a:rPr lang="es-EC" sz="1200" dirty="0">
                          <a:effectLst/>
                        </a:rPr>
                        <a:t>Conceptos</a:t>
                      </a:r>
                      <a:endParaRPr lang="es-EC"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14" marR="45614" marT="0" marB="0" anchor="ctr"/>
                </a:tc>
                <a:tc>
                  <a:txBody>
                    <a:bodyPr/>
                    <a:lstStyle/>
                    <a:p>
                      <a:pPr marL="457200" algn="l">
                        <a:lnSpc>
                          <a:spcPct val="115000"/>
                        </a:lnSpc>
                        <a:spcAft>
                          <a:spcPts val="0"/>
                        </a:spcAft>
                      </a:pPr>
                      <a:r>
                        <a:rPr lang="es-EC" sz="1200" dirty="0">
                          <a:effectLst/>
                        </a:rPr>
                        <a:t>Determinaciones</a:t>
                      </a:r>
                      <a:endParaRPr lang="es-EC"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14" marR="45614" marT="0" marB="0" anchor="ctr"/>
                </a:tc>
              </a:tr>
              <a:tr h="538157">
                <a:tc>
                  <a:txBody>
                    <a:bodyPr/>
                    <a:lstStyle/>
                    <a:p>
                      <a:pPr marL="457200" algn="l">
                        <a:lnSpc>
                          <a:spcPct val="115000"/>
                        </a:lnSpc>
                        <a:spcAft>
                          <a:spcPts val="0"/>
                        </a:spcAft>
                      </a:pPr>
                      <a:r>
                        <a:rPr lang="es-EC" sz="1200" dirty="0">
                          <a:effectLst/>
                        </a:rPr>
                        <a:t>Interfaz</a:t>
                      </a:r>
                      <a:endParaRPr lang="es-EC"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14" marR="45614" marT="0" marB="0" anchor="ctr"/>
                </a:tc>
                <a:tc>
                  <a:txBody>
                    <a:bodyPr/>
                    <a:lstStyle/>
                    <a:p>
                      <a:pPr marL="342900" lvl="0" indent="-342900" algn="l">
                        <a:lnSpc>
                          <a:spcPct val="150000"/>
                        </a:lnSpc>
                        <a:spcAft>
                          <a:spcPts val="0"/>
                        </a:spcAft>
                        <a:buFont typeface="Symbol" panose="05050102010706020507" pitchFamily="18" charset="2"/>
                        <a:buChar char=""/>
                      </a:pPr>
                      <a:r>
                        <a:rPr lang="es-ES_tradnl" sz="1200" dirty="0">
                          <a:effectLst/>
                        </a:rPr>
                        <a:t>Interactiva.</a:t>
                      </a:r>
                      <a:endParaRPr lang="es-EC" sz="1200" dirty="0">
                        <a:effectLst/>
                      </a:endParaRPr>
                    </a:p>
                    <a:p>
                      <a:pPr marL="342900" lvl="0" indent="-342900" algn="l">
                        <a:lnSpc>
                          <a:spcPct val="150000"/>
                        </a:lnSpc>
                        <a:spcAft>
                          <a:spcPts val="0"/>
                        </a:spcAft>
                        <a:buFont typeface="Symbol" panose="05050102010706020507" pitchFamily="18" charset="2"/>
                        <a:buChar char=""/>
                      </a:pPr>
                      <a:r>
                        <a:rPr lang="es-ES_tradnl" sz="1200" dirty="0">
                          <a:effectLst/>
                        </a:rPr>
                        <a:t>Elaborada de acuerdo a la guía GEDIS.</a:t>
                      </a:r>
                      <a:endParaRPr lang="es-EC"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14" marR="45614" marT="0" marB="0" anchor="ctr"/>
                </a:tc>
              </a:tr>
              <a:tr h="1181625">
                <a:tc>
                  <a:txBody>
                    <a:bodyPr/>
                    <a:lstStyle/>
                    <a:p>
                      <a:pPr marL="457200" algn="l">
                        <a:lnSpc>
                          <a:spcPct val="115000"/>
                        </a:lnSpc>
                        <a:spcAft>
                          <a:spcPts val="0"/>
                        </a:spcAft>
                      </a:pPr>
                      <a:r>
                        <a:rPr lang="es-EC" sz="1200" dirty="0">
                          <a:effectLst/>
                        </a:rPr>
                        <a:t>Asesoría en la práctica</a:t>
                      </a:r>
                      <a:endParaRPr lang="es-EC"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14" marR="45614" marT="0" marB="0" anchor="ctr"/>
                </a:tc>
                <a:tc>
                  <a:txBody>
                    <a:bodyPr/>
                    <a:lstStyle/>
                    <a:p>
                      <a:pPr marL="342900" lvl="0" indent="-342900" algn="l">
                        <a:lnSpc>
                          <a:spcPct val="150000"/>
                        </a:lnSpc>
                        <a:spcAft>
                          <a:spcPts val="0"/>
                        </a:spcAft>
                        <a:buFont typeface="Symbol" panose="05050102010706020507" pitchFamily="18" charset="2"/>
                        <a:buChar char=""/>
                      </a:pPr>
                      <a:r>
                        <a:rPr lang="es-ES_tradnl" sz="1200" dirty="0">
                          <a:effectLst/>
                        </a:rPr>
                        <a:t>Posee una guía interactiva y asesoramiento para las prácticas de soldadura I y II.</a:t>
                      </a:r>
                      <a:endParaRPr lang="es-EC" sz="1200" dirty="0">
                        <a:effectLst/>
                      </a:endParaRPr>
                    </a:p>
                    <a:p>
                      <a:pPr marL="342900" lvl="0" indent="-342900" algn="l">
                        <a:lnSpc>
                          <a:spcPct val="150000"/>
                        </a:lnSpc>
                        <a:spcAft>
                          <a:spcPts val="0"/>
                        </a:spcAft>
                        <a:buFont typeface="Symbol" panose="05050102010706020507" pitchFamily="18" charset="2"/>
                        <a:buChar char=""/>
                      </a:pPr>
                      <a:r>
                        <a:rPr lang="es-ES_tradnl" sz="1200" dirty="0">
                          <a:effectLst/>
                        </a:rPr>
                        <a:t>Dispone de sensores que miden </a:t>
                      </a:r>
                      <a:r>
                        <a:rPr lang="es-ES_tradnl" sz="1200" dirty="0" smtClean="0">
                          <a:effectLst/>
                        </a:rPr>
                        <a:t>parámetros.</a:t>
                      </a:r>
                    </a:p>
                    <a:p>
                      <a:pPr marL="342900" lvl="0" indent="-342900" algn="l">
                        <a:lnSpc>
                          <a:spcPct val="150000"/>
                        </a:lnSpc>
                        <a:spcAft>
                          <a:spcPts val="0"/>
                        </a:spcAft>
                        <a:buFont typeface="Symbol" panose="05050102010706020507" pitchFamily="18" charset="2"/>
                        <a:buChar char=""/>
                      </a:pPr>
                      <a:r>
                        <a:rPr lang="es-ES_tradnl" sz="1200" dirty="0" smtClean="0">
                          <a:effectLst/>
                        </a:rPr>
                        <a:t>Los </a:t>
                      </a:r>
                      <a:r>
                        <a:rPr lang="es-ES_tradnl" sz="1200" dirty="0">
                          <a:effectLst/>
                        </a:rPr>
                        <a:t>parámetros son mostrados en una pantalla </a:t>
                      </a:r>
                      <a:endParaRPr lang="es-ES_tradnl" sz="1200" dirty="0" smtClean="0">
                        <a:effectLst/>
                      </a:endParaRPr>
                    </a:p>
                    <a:p>
                      <a:pPr marL="342900" lvl="0" indent="-342900" algn="l">
                        <a:lnSpc>
                          <a:spcPct val="150000"/>
                        </a:lnSpc>
                        <a:spcAft>
                          <a:spcPts val="0"/>
                        </a:spcAft>
                        <a:buFont typeface="Symbol" panose="05050102010706020507" pitchFamily="18" charset="2"/>
                        <a:buChar char=""/>
                      </a:pPr>
                      <a:r>
                        <a:rPr lang="es-ES_tradnl" sz="1200" dirty="0" smtClean="0">
                          <a:effectLst/>
                        </a:rPr>
                        <a:t>Cámara digital</a:t>
                      </a:r>
                      <a:endParaRPr lang="es-EC"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14" marR="45614" marT="0" marB="0" anchor="ctr"/>
                </a:tc>
              </a:tr>
              <a:tr h="1357777">
                <a:tc>
                  <a:txBody>
                    <a:bodyPr/>
                    <a:lstStyle/>
                    <a:p>
                      <a:pPr marL="457200" algn="l">
                        <a:lnSpc>
                          <a:spcPct val="115000"/>
                        </a:lnSpc>
                        <a:spcAft>
                          <a:spcPts val="0"/>
                        </a:spcAft>
                      </a:pPr>
                      <a:r>
                        <a:rPr lang="es-EC" sz="1200">
                          <a:effectLst/>
                        </a:rPr>
                        <a:t>Seguridad</a:t>
                      </a:r>
                      <a:endPar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14" marR="45614" marT="0" marB="0" anchor="ctr"/>
                </a:tc>
                <a:tc>
                  <a:txBody>
                    <a:bodyPr/>
                    <a:lstStyle/>
                    <a:p>
                      <a:pPr marL="342900" lvl="0" indent="-342900" algn="l">
                        <a:lnSpc>
                          <a:spcPct val="150000"/>
                        </a:lnSpc>
                        <a:spcAft>
                          <a:spcPts val="0"/>
                        </a:spcAft>
                        <a:buFont typeface="Symbol" panose="05050102010706020507" pitchFamily="18" charset="2"/>
                        <a:buChar char=""/>
                      </a:pPr>
                      <a:r>
                        <a:rPr lang="es-EC" sz="1200" dirty="0">
                          <a:effectLst/>
                        </a:rPr>
                        <a:t>Pr</a:t>
                      </a:r>
                      <a:r>
                        <a:rPr lang="es-ES_tradnl" sz="1200" dirty="0" err="1">
                          <a:effectLst/>
                        </a:rPr>
                        <a:t>oporciona</a:t>
                      </a:r>
                      <a:r>
                        <a:rPr lang="es-ES_tradnl" sz="1200" dirty="0">
                          <a:effectLst/>
                        </a:rPr>
                        <a:t> información sobre las medidas de </a:t>
                      </a:r>
                      <a:r>
                        <a:rPr lang="es-ES_tradnl" sz="1200" dirty="0" smtClean="0">
                          <a:effectLst/>
                        </a:rPr>
                        <a:t>seguridad.</a:t>
                      </a:r>
                    </a:p>
                    <a:p>
                      <a:pPr marL="342900" lvl="0" indent="-342900" algn="l">
                        <a:lnSpc>
                          <a:spcPct val="150000"/>
                        </a:lnSpc>
                        <a:spcAft>
                          <a:spcPts val="0"/>
                        </a:spcAft>
                        <a:buFont typeface="Symbol" panose="05050102010706020507" pitchFamily="18" charset="2"/>
                        <a:buChar char=""/>
                      </a:pPr>
                      <a:r>
                        <a:rPr lang="es-ES_tradnl" sz="1200" dirty="0" smtClean="0">
                          <a:effectLst/>
                        </a:rPr>
                        <a:t>El </a:t>
                      </a:r>
                      <a:r>
                        <a:rPr lang="es-ES_tradnl" sz="1200" dirty="0">
                          <a:effectLst/>
                        </a:rPr>
                        <a:t>sistema de encendido del equipo es independiente del sistema de encendido de la soldadora.</a:t>
                      </a:r>
                      <a:endParaRPr lang="es-EC" sz="1200" dirty="0">
                        <a:effectLst/>
                      </a:endParaRPr>
                    </a:p>
                    <a:p>
                      <a:pPr marL="342900" lvl="0" indent="-342900" algn="l">
                        <a:lnSpc>
                          <a:spcPct val="150000"/>
                        </a:lnSpc>
                        <a:spcAft>
                          <a:spcPts val="0"/>
                        </a:spcAft>
                        <a:buFont typeface="Symbol" panose="05050102010706020507" pitchFamily="18" charset="2"/>
                        <a:buChar char=""/>
                      </a:pPr>
                      <a:r>
                        <a:rPr lang="es-ES_tradnl" sz="1200" dirty="0" smtClean="0">
                          <a:effectLst/>
                        </a:rPr>
                        <a:t>Paro </a:t>
                      </a:r>
                      <a:r>
                        <a:rPr lang="es-ES_tradnl" sz="1200" dirty="0">
                          <a:effectLst/>
                        </a:rPr>
                        <a:t>de emergencia.  </a:t>
                      </a:r>
                      <a:endParaRPr lang="es-EC" sz="1200" dirty="0">
                        <a:effectLst/>
                      </a:endParaRPr>
                    </a:p>
                    <a:p>
                      <a:pPr marL="342900" lvl="0" indent="-342900" algn="l">
                        <a:lnSpc>
                          <a:spcPct val="150000"/>
                        </a:lnSpc>
                        <a:spcAft>
                          <a:spcPts val="0"/>
                        </a:spcAft>
                        <a:buFont typeface="Symbol" panose="05050102010706020507" pitchFamily="18" charset="2"/>
                        <a:buChar char=""/>
                      </a:pPr>
                      <a:r>
                        <a:rPr lang="es-ES_tradnl" sz="1200" dirty="0">
                          <a:effectLst/>
                        </a:rPr>
                        <a:t>Dispone de un manual de instalación y de uso.</a:t>
                      </a:r>
                      <a:endParaRPr lang="es-EC"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14" marR="45614" marT="0" marB="0" anchor="ctr"/>
                </a:tc>
              </a:tr>
              <a:tr h="570297">
                <a:tc>
                  <a:txBody>
                    <a:bodyPr/>
                    <a:lstStyle/>
                    <a:p>
                      <a:pPr marL="457200" algn="l">
                        <a:lnSpc>
                          <a:spcPct val="115000"/>
                        </a:lnSpc>
                        <a:spcAft>
                          <a:spcPts val="0"/>
                        </a:spcAft>
                      </a:pPr>
                      <a:r>
                        <a:rPr lang="es-EC" sz="1200">
                          <a:effectLst/>
                        </a:rPr>
                        <a:t>Registro de horas de trabajo</a:t>
                      </a:r>
                      <a:endPar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14" marR="45614" marT="0" marB="0" anchor="ctr"/>
                </a:tc>
                <a:tc>
                  <a:txBody>
                    <a:bodyPr/>
                    <a:lstStyle/>
                    <a:p>
                      <a:pPr marL="342900" lvl="0" indent="-342900" algn="l">
                        <a:lnSpc>
                          <a:spcPct val="150000"/>
                        </a:lnSpc>
                        <a:spcAft>
                          <a:spcPts val="0"/>
                        </a:spcAft>
                        <a:buFont typeface="Symbol" panose="05050102010706020507" pitchFamily="18" charset="2"/>
                        <a:buChar char=""/>
                      </a:pPr>
                      <a:r>
                        <a:rPr lang="es-ES_tradnl" sz="1200" dirty="0">
                          <a:effectLst/>
                        </a:rPr>
                        <a:t>Maneja un registro de las horas de trabajo de la soldadora, con la posibilidad de registrar el usuario (alumno, docente, técnico) y la práctica que se realizó.</a:t>
                      </a:r>
                      <a:endParaRPr lang="es-EC"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14" marR="45614" marT="0" marB="0" anchor="ctr"/>
                </a:tc>
              </a:tr>
              <a:tr h="570297">
                <a:tc>
                  <a:txBody>
                    <a:bodyPr/>
                    <a:lstStyle/>
                    <a:p>
                      <a:pPr marL="457200" algn="l">
                        <a:lnSpc>
                          <a:spcPct val="115000"/>
                        </a:lnSpc>
                        <a:spcAft>
                          <a:spcPts val="0"/>
                        </a:spcAft>
                      </a:pPr>
                      <a:r>
                        <a:rPr lang="es-EC" sz="1200">
                          <a:effectLst/>
                        </a:rPr>
                        <a:t>Vida útil</a:t>
                      </a:r>
                      <a:endPar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14" marR="45614" marT="0" marB="0" anchor="ctr"/>
                </a:tc>
                <a:tc>
                  <a:txBody>
                    <a:bodyPr/>
                    <a:lstStyle/>
                    <a:p>
                      <a:pPr marL="342900" lvl="0" indent="-342900" algn="l">
                        <a:lnSpc>
                          <a:spcPct val="150000"/>
                        </a:lnSpc>
                        <a:spcAft>
                          <a:spcPts val="0"/>
                        </a:spcAft>
                        <a:buFont typeface="Symbol" panose="05050102010706020507" pitchFamily="18" charset="2"/>
                        <a:buChar char=""/>
                      </a:pPr>
                      <a:r>
                        <a:rPr lang="es-ES_tradnl" sz="1200" dirty="0">
                          <a:effectLst/>
                        </a:rPr>
                        <a:t>Dispone de un manual de mantenimiento.</a:t>
                      </a:r>
                      <a:endParaRPr lang="es-EC" sz="1200" dirty="0">
                        <a:effectLst/>
                      </a:endParaRPr>
                    </a:p>
                    <a:p>
                      <a:pPr marL="342900" lvl="0" indent="-342900" algn="l">
                        <a:lnSpc>
                          <a:spcPct val="150000"/>
                        </a:lnSpc>
                        <a:spcAft>
                          <a:spcPts val="0"/>
                        </a:spcAft>
                        <a:buFont typeface="Symbol" panose="05050102010706020507" pitchFamily="18" charset="2"/>
                        <a:buChar char=""/>
                      </a:pPr>
                      <a:r>
                        <a:rPr lang="es-ES_tradnl" sz="1200" dirty="0">
                          <a:effectLst/>
                        </a:rPr>
                        <a:t>Posee protecciones en los elementos más sensibles y más críticos.  </a:t>
                      </a:r>
                      <a:endParaRPr lang="es-EC"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14" marR="45614" marT="0" marB="0" anchor="ctr"/>
                </a:tc>
              </a:tr>
              <a:tr h="570297">
                <a:tc>
                  <a:txBody>
                    <a:bodyPr/>
                    <a:lstStyle/>
                    <a:p>
                      <a:pPr marL="457200" algn="l">
                        <a:lnSpc>
                          <a:spcPct val="115000"/>
                        </a:lnSpc>
                        <a:spcAft>
                          <a:spcPts val="0"/>
                        </a:spcAft>
                      </a:pPr>
                      <a:r>
                        <a:rPr lang="es-EC" sz="1200">
                          <a:effectLst/>
                        </a:rPr>
                        <a:t>Control de acceso</a:t>
                      </a:r>
                      <a:endParaRPr lang="es-EC"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14" marR="45614" marT="0" marB="0" anchor="ctr"/>
                </a:tc>
                <a:tc>
                  <a:txBody>
                    <a:bodyPr/>
                    <a:lstStyle/>
                    <a:p>
                      <a:pPr marL="342900" lvl="0" indent="-342900" algn="l">
                        <a:lnSpc>
                          <a:spcPct val="150000"/>
                        </a:lnSpc>
                        <a:spcAft>
                          <a:spcPts val="0"/>
                        </a:spcAft>
                        <a:buFont typeface="Symbol" panose="05050102010706020507" pitchFamily="18" charset="2"/>
                        <a:buChar char=""/>
                      </a:pPr>
                      <a:r>
                        <a:rPr lang="es-ES_tradnl" sz="1200" dirty="0">
                          <a:effectLst/>
                        </a:rPr>
                        <a:t>Posee un módulo RFID para definir niveles de acceso al uso del equipo. Los niveles de acceso se dividen en: Alumno, Docente, Técnico. </a:t>
                      </a:r>
                      <a:endParaRPr lang="es-EC"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614" marR="45614" marT="0" marB="0" anchor="ctr"/>
                </a:tc>
              </a:tr>
            </a:tbl>
          </a:graphicData>
        </a:graphic>
      </p:graphicFrame>
    </p:spTree>
    <p:extLst>
      <p:ext uri="{BB962C8B-B14F-4D97-AF65-F5344CB8AC3E}">
        <p14:creationId xmlns:p14="http://schemas.microsoft.com/office/powerpoint/2010/main" val="3260441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339140335"/>
              </p:ext>
            </p:extLst>
          </p:nvPr>
        </p:nvGraphicFramePr>
        <p:xfrm>
          <a:off x="304800" y="6858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17</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Tree>
    <p:extLst>
      <p:ext uri="{BB962C8B-B14F-4D97-AF65-F5344CB8AC3E}">
        <p14:creationId xmlns:p14="http://schemas.microsoft.com/office/powerpoint/2010/main" val="291650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18</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pic>
        <p:nvPicPr>
          <p:cNvPr id="10" name="Imagen 9" descr="C:\Users\Alvaro\Dropbox\TESIS\ESCRITO FINAL ACTUALIZABLE\Visio-Diseño_Funcional-TESIS_001.jpg"/>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307" t="11487" r="2560" b="4608"/>
          <a:stretch/>
        </p:blipFill>
        <p:spPr bwMode="auto">
          <a:xfrm>
            <a:off x="347345" y="577196"/>
            <a:ext cx="8796655" cy="53517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144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775510690"/>
              </p:ext>
            </p:extLst>
          </p:nvPr>
        </p:nvGraphicFramePr>
        <p:xfrm>
          <a:off x="304800" y="6858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19</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Tree>
    <p:extLst>
      <p:ext uri="{BB962C8B-B14F-4D97-AF65-F5344CB8AC3E}">
        <p14:creationId xmlns:p14="http://schemas.microsoft.com/office/powerpoint/2010/main" val="140900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4000"/>
            <a:lum/>
          </a:blip>
          <a:srcRect/>
          <a:stretch>
            <a:fillRect t="-10000" b="-10000"/>
          </a:stretch>
        </a:blipFill>
        <a:effectLst/>
      </p:bgPr>
    </p:bg>
    <p:spTree>
      <p:nvGrpSpPr>
        <p:cNvPr id="1" name=""/>
        <p:cNvGrpSpPr/>
        <p:nvPr/>
      </p:nvGrpSpPr>
      <p:grpSpPr>
        <a:xfrm>
          <a:off x="0" y="0"/>
          <a:ext cx="0" cy="0"/>
          <a:chOff x="0" y="0"/>
          <a:chExt cx="0" cy="0"/>
        </a:xfrm>
      </p:grpSpPr>
      <p:sp>
        <p:nvSpPr>
          <p:cNvPr id="8" name="7 Marcador de número de diapositiva"/>
          <p:cNvSpPr>
            <a:spLocks noGrp="1"/>
          </p:cNvSpPr>
          <p:nvPr>
            <p:ph type="sldNum" sz="quarter" idx="12"/>
          </p:nvPr>
        </p:nvSpPr>
        <p:spPr>
          <a:xfrm>
            <a:off x="6858000" y="6324600"/>
            <a:ext cx="2133600" cy="365125"/>
          </a:xfrm>
        </p:spPr>
        <p:txBody>
          <a:bodyPr/>
          <a:lstStyle/>
          <a:p>
            <a:fld id="{43AF908C-076E-4FB3-8B0D-B1FA4702EDFF}" type="slidenum">
              <a:rPr lang="es-ES" smtClean="0"/>
              <a:t>2</a:t>
            </a:fld>
            <a:endParaRPr lang="es-ES" dirty="0"/>
          </a:p>
        </p:txBody>
      </p:sp>
      <p:sp>
        <p:nvSpPr>
          <p:cNvPr id="9" name="Rectángulo 8"/>
          <p:cNvSpPr/>
          <p:nvPr/>
        </p:nvSpPr>
        <p:spPr>
          <a:xfrm>
            <a:off x="762000" y="1143000"/>
            <a:ext cx="7886700" cy="4524315"/>
          </a:xfrm>
          <a:prstGeom prst="rect">
            <a:avLst/>
          </a:prstGeom>
          <a:noFill/>
        </p:spPr>
        <p:txBody>
          <a:bodyPr wrap="square" lIns="91440" tIns="45720" rIns="91440" bIns="45720">
            <a:spAutoFit/>
          </a:bodyPr>
          <a:lstStyle/>
          <a:p>
            <a:pPr algn="ctr"/>
            <a:r>
              <a:rPr lang="es-EC" sz="3600" dirty="0">
                <a:ln w="0"/>
                <a:effectLst>
                  <a:outerShdw blurRad="38100" dist="19050" dir="2700000" algn="tl" rotWithShape="0">
                    <a:schemeClr val="dk1">
                      <a:alpha val="40000"/>
                    </a:schemeClr>
                  </a:outerShdw>
                </a:effectLst>
              </a:rPr>
              <a:t>TEMA: “DISEÑO, CONSTRUCCIÓN Y PUESTA EN MARCHA DE UN MÓDULO ACADÉMICO DE INTERACCIÓN HOMBRE – MÁQUINA PARA CONTROLAR LA SOLDADURA DE UNA MÁQUINA SOLDADORA MILLERMATIC 300 EN LAS PRÁCTICAS DE LAS ASIGNATURAS DE SOLDADURA I Y II”</a:t>
            </a:r>
          </a:p>
        </p:txBody>
      </p:sp>
    </p:spTree>
    <p:extLst>
      <p:ext uri="{BB962C8B-B14F-4D97-AF65-F5344CB8AC3E}">
        <p14:creationId xmlns:p14="http://schemas.microsoft.com/office/powerpoint/2010/main" val="4254349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20</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graphicFrame>
        <p:nvGraphicFramePr>
          <p:cNvPr id="4" name="Tabla 3"/>
          <p:cNvGraphicFramePr>
            <a:graphicFrameLocks noGrp="1"/>
          </p:cNvGraphicFramePr>
          <p:nvPr>
            <p:extLst>
              <p:ext uri="{D42A27DB-BD31-4B8C-83A1-F6EECF244321}">
                <p14:modId xmlns:p14="http://schemas.microsoft.com/office/powerpoint/2010/main" val="3139094774"/>
              </p:ext>
            </p:extLst>
          </p:nvPr>
        </p:nvGraphicFramePr>
        <p:xfrm>
          <a:off x="1306285" y="1028029"/>
          <a:ext cx="7042150" cy="4990462"/>
        </p:xfrm>
        <a:graphic>
          <a:graphicData uri="http://schemas.openxmlformats.org/drawingml/2006/table">
            <a:tbl>
              <a:tblPr firstRow="1" firstCol="1" bandRow="1">
                <a:tableStyleId>{5C22544A-7EE6-4342-B048-85BDC9FD1C3A}</a:tableStyleId>
              </a:tblPr>
              <a:tblGrid>
                <a:gridCol w="2240416"/>
                <a:gridCol w="4801734"/>
              </a:tblGrid>
              <a:tr h="230602">
                <a:tc gridSpan="2">
                  <a:txBody>
                    <a:bodyPr/>
                    <a:lstStyle/>
                    <a:p>
                      <a:pPr marL="457200" algn="l">
                        <a:lnSpc>
                          <a:spcPct val="150000"/>
                        </a:lnSpc>
                        <a:spcAft>
                          <a:spcPts val="0"/>
                        </a:spcAft>
                      </a:pPr>
                      <a:r>
                        <a:rPr lang="es-EC" sz="1100" dirty="0">
                          <a:effectLst/>
                        </a:rPr>
                        <a:t>Módulo</a:t>
                      </a:r>
                      <a:endPar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3252" marR="33252" marT="0" marB="0" anchor="ctr"/>
                </a:tc>
                <a:tc hMerge="1">
                  <a:txBody>
                    <a:bodyPr/>
                    <a:lstStyle/>
                    <a:p>
                      <a:endParaRPr lang="es-EC"/>
                    </a:p>
                  </a:txBody>
                  <a:tcPr/>
                </a:tc>
              </a:tr>
              <a:tr h="291920">
                <a:tc>
                  <a:txBody>
                    <a:bodyPr/>
                    <a:lstStyle/>
                    <a:p>
                      <a:pPr marL="457200" algn="l">
                        <a:lnSpc>
                          <a:spcPct val="150000"/>
                        </a:lnSpc>
                        <a:spcAft>
                          <a:spcPts val="0"/>
                        </a:spcAft>
                      </a:pPr>
                      <a:r>
                        <a:rPr lang="es-EC" sz="1100" dirty="0">
                          <a:effectLst/>
                        </a:rPr>
                        <a:t>Componente</a:t>
                      </a:r>
                      <a:endPar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3252" marR="33252" marT="0" marB="0" anchor="ctr"/>
                </a:tc>
                <a:tc>
                  <a:txBody>
                    <a:bodyPr/>
                    <a:lstStyle/>
                    <a:p>
                      <a:pPr marL="457200" algn="l">
                        <a:lnSpc>
                          <a:spcPct val="150000"/>
                        </a:lnSpc>
                        <a:spcAft>
                          <a:spcPts val="0"/>
                        </a:spcAft>
                      </a:pPr>
                      <a:r>
                        <a:rPr lang="es-EC" sz="1100" dirty="0">
                          <a:effectLst/>
                        </a:rPr>
                        <a:t>Alternativas</a:t>
                      </a:r>
                      <a:endPar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3252" marR="33252" marT="0" marB="0" anchor="ctr"/>
                </a:tc>
              </a:tr>
              <a:tr h="176795">
                <a:tc gridSpan="2">
                  <a:txBody>
                    <a:bodyPr/>
                    <a:lstStyle/>
                    <a:p>
                      <a:pPr algn="l">
                        <a:lnSpc>
                          <a:spcPct val="115000"/>
                        </a:lnSpc>
                        <a:spcAft>
                          <a:spcPts val="0"/>
                        </a:spcAft>
                      </a:pPr>
                      <a:r>
                        <a:rPr lang="es-EC" sz="1100" dirty="0">
                          <a:effectLst/>
                        </a:rPr>
                        <a:t>Módulo de ingreso de usuario</a:t>
                      </a:r>
                      <a:endPar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252" marR="33252" marT="0" marB="0" anchor="ctr"/>
                </a:tc>
                <a:tc hMerge="1">
                  <a:txBody>
                    <a:bodyPr/>
                    <a:lstStyle/>
                    <a:p>
                      <a:endParaRPr lang="es-EC"/>
                    </a:p>
                  </a:txBody>
                  <a:tcPr/>
                </a:tc>
              </a:tr>
              <a:tr h="922409">
                <a:tc>
                  <a:txBody>
                    <a:bodyPr/>
                    <a:lstStyle/>
                    <a:p>
                      <a:pPr marL="457200" algn="l">
                        <a:lnSpc>
                          <a:spcPct val="150000"/>
                        </a:lnSpc>
                        <a:spcAft>
                          <a:spcPts val="0"/>
                        </a:spcAft>
                      </a:pPr>
                      <a:r>
                        <a:rPr lang="es-EC" sz="1100" dirty="0">
                          <a:effectLst/>
                        </a:rPr>
                        <a:t>Sistema de ingreso</a:t>
                      </a:r>
                      <a:endPar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3252" marR="33252" marT="0" marB="0" anchor="ctr"/>
                </a:tc>
                <a:tc>
                  <a:txBody>
                    <a:bodyPr/>
                    <a:lstStyle/>
                    <a:p>
                      <a:pPr marL="342900" lvl="0" indent="-342900" algn="l">
                        <a:lnSpc>
                          <a:spcPct val="150000"/>
                        </a:lnSpc>
                        <a:spcAft>
                          <a:spcPts val="0"/>
                        </a:spcAft>
                        <a:buFont typeface="Symbol" panose="05050102010706020507" pitchFamily="18" charset="2"/>
                        <a:buChar char=""/>
                      </a:pPr>
                      <a:r>
                        <a:rPr lang="es-EC" sz="1100" dirty="0">
                          <a:effectLst/>
                        </a:rPr>
                        <a:t>Ingreso de usuarios por medio de la interfaz con una contraseña de verificación.</a:t>
                      </a:r>
                    </a:p>
                    <a:p>
                      <a:pPr marL="342900" lvl="0" indent="-342900" algn="l">
                        <a:lnSpc>
                          <a:spcPct val="150000"/>
                        </a:lnSpc>
                        <a:spcAft>
                          <a:spcPts val="0"/>
                        </a:spcAft>
                        <a:buFont typeface="Symbol" panose="05050102010706020507" pitchFamily="18" charset="2"/>
                        <a:buChar char=""/>
                      </a:pPr>
                      <a:r>
                        <a:rPr lang="es-EC" sz="1100" dirty="0">
                          <a:effectLst/>
                        </a:rPr>
                        <a:t>Ingreso de usuarios por medio de un módulo RFID.</a:t>
                      </a:r>
                    </a:p>
                    <a:p>
                      <a:pPr marL="342900" lvl="0" indent="-342900" algn="l">
                        <a:lnSpc>
                          <a:spcPct val="150000"/>
                        </a:lnSpc>
                        <a:spcAft>
                          <a:spcPts val="0"/>
                        </a:spcAft>
                        <a:buFont typeface="Symbol" panose="05050102010706020507" pitchFamily="18" charset="2"/>
                        <a:buChar char=""/>
                      </a:pPr>
                      <a:r>
                        <a:rPr lang="es-EC" sz="1100" dirty="0">
                          <a:effectLst/>
                        </a:rPr>
                        <a:t>Módulo de </a:t>
                      </a:r>
                      <a:r>
                        <a:rPr lang="es-EC" sz="1100" dirty="0" err="1">
                          <a:effectLst/>
                        </a:rPr>
                        <a:t>arduino</a:t>
                      </a:r>
                      <a:r>
                        <a:rPr lang="es-EC" sz="1100" dirty="0">
                          <a:effectLst/>
                        </a:rPr>
                        <a:t>.</a:t>
                      </a:r>
                      <a:endPar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3252" marR="33252" marT="0" marB="0" anchor="ctr"/>
                </a:tc>
              </a:tr>
              <a:tr h="176795">
                <a:tc gridSpan="2">
                  <a:txBody>
                    <a:bodyPr/>
                    <a:lstStyle/>
                    <a:p>
                      <a:pPr algn="l">
                        <a:lnSpc>
                          <a:spcPct val="115000"/>
                        </a:lnSpc>
                        <a:spcAft>
                          <a:spcPts val="0"/>
                        </a:spcAft>
                      </a:pPr>
                      <a:r>
                        <a:rPr lang="es-EC" sz="1100" dirty="0">
                          <a:effectLst/>
                        </a:rPr>
                        <a:t>Módulo de registro de horas de trabajo</a:t>
                      </a:r>
                      <a:endPar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252" marR="33252" marT="0" marB="0" anchor="ctr"/>
                </a:tc>
                <a:tc hMerge="1">
                  <a:txBody>
                    <a:bodyPr/>
                    <a:lstStyle/>
                    <a:p>
                      <a:endParaRPr lang="es-EC"/>
                    </a:p>
                  </a:txBody>
                  <a:tcPr/>
                </a:tc>
              </a:tr>
              <a:tr h="691807">
                <a:tc>
                  <a:txBody>
                    <a:bodyPr/>
                    <a:lstStyle/>
                    <a:p>
                      <a:pPr marL="457200" algn="l">
                        <a:lnSpc>
                          <a:spcPct val="150000"/>
                        </a:lnSpc>
                        <a:spcAft>
                          <a:spcPts val="0"/>
                        </a:spcAft>
                      </a:pPr>
                      <a:r>
                        <a:rPr lang="es-EC" sz="1100">
                          <a:effectLst/>
                        </a:rPr>
                        <a:t>Base de datos</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3252" marR="33252" marT="0" marB="0" anchor="ctr"/>
                </a:tc>
                <a:tc>
                  <a:txBody>
                    <a:bodyPr/>
                    <a:lstStyle/>
                    <a:p>
                      <a:pPr marL="342900" lvl="0" indent="-342900" algn="l">
                        <a:lnSpc>
                          <a:spcPct val="150000"/>
                        </a:lnSpc>
                        <a:spcAft>
                          <a:spcPts val="0"/>
                        </a:spcAft>
                        <a:buFont typeface="Symbol" panose="05050102010706020507" pitchFamily="18" charset="2"/>
                        <a:buChar char=""/>
                      </a:pPr>
                      <a:r>
                        <a:rPr lang="es-EC" sz="1100" dirty="0" err="1">
                          <a:effectLst/>
                        </a:rPr>
                        <a:t>MySQL</a:t>
                      </a:r>
                      <a:endParaRPr lang="es-EC" sz="1100" dirty="0">
                        <a:effectLst/>
                      </a:endParaRPr>
                    </a:p>
                    <a:p>
                      <a:pPr marL="342900" lvl="0" indent="-342900" algn="l">
                        <a:lnSpc>
                          <a:spcPct val="150000"/>
                        </a:lnSpc>
                        <a:spcAft>
                          <a:spcPts val="0"/>
                        </a:spcAft>
                        <a:buFont typeface="Symbol" panose="05050102010706020507" pitchFamily="18" charset="2"/>
                        <a:buChar char=""/>
                      </a:pPr>
                      <a:r>
                        <a:rPr lang="es-EC" sz="1100" dirty="0">
                          <a:effectLst/>
                        </a:rPr>
                        <a:t>Oracle</a:t>
                      </a:r>
                    </a:p>
                    <a:p>
                      <a:pPr marL="342900" lvl="0" indent="-342900" algn="l">
                        <a:lnSpc>
                          <a:spcPct val="150000"/>
                        </a:lnSpc>
                        <a:spcAft>
                          <a:spcPts val="0"/>
                        </a:spcAft>
                        <a:buFont typeface="Symbol" panose="05050102010706020507" pitchFamily="18" charset="2"/>
                        <a:buChar char=""/>
                      </a:pPr>
                      <a:r>
                        <a:rPr lang="es-EC" sz="1100" dirty="0" err="1">
                          <a:effectLst/>
                        </a:rPr>
                        <a:t>SQLServer</a:t>
                      </a:r>
                      <a:endPar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3252" marR="33252" marT="0" marB="0" anchor="ctr"/>
                </a:tc>
              </a:tr>
              <a:tr h="176795">
                <a:tc gridSpan="2">
                  <a:txBody>
                    <a:bodyPr/>
                    <a:lstStyle/>
                    <a:p>
                      <a:pPr algn="l">
                        <a:lnSpc>
                          <a:spcPct val="115000"/>
                        </a:lnSpc>
                        <a:spcAft>
                          <a:spcPts val="0"/>
                        </a:spcAft>
                      </a:pPr>
                      <a:r>
                        <a:rPr lang="es-EC" sz="1100" dirty="0">
                          <a:effectLst/>
                        </a:rPr>
                        <a:t>Módulo de interfaz con el usuario</a:t>
                      </a:r>
                      <a:endPar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252" marR="33252" marT="0" marB="0" anchor="ctr"/>
                </a:tc>
                <a:tc hMerge="1">
                  <a:txBody>
                    <a:bodyPr/>
                    <a:lstStyle/>
                    <a:p>
                      <a:endParaRPr lang="es-EC"/>
                    </a:p>
                  </a:txBody>
                  <a:tcPr/>
                </a:tc>
              </a:tr>
              <a:tr h="599744">
                <a:tc>
                  <a:txBody>
                    <a:bodyPr/>
                    <a:lstStyle/>
                    <a:p>
                      <a:pPr marL="457200" algn="l">
                        <a:lnSpc>
                          <a:spcPct val="150000"/>
                        </a:lnSpc>
                        <a:spcAft>
                          <a:spcPts val="0"/>
                        </a:spcAft>
                      </a:pPr>
                      <a:r>
                        <a:rPr lang="es-EC" sz="1100">
                          <a:effectLst/>
                        </a:rPr>
                        <a:t>Interfaz de comunicación (hardware)</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3252" marR="33252" marT="0" marB="0" anchor="ctr"/>
                </a:tc>
                <a:tc>
                  <a:txBody>
                    <a:bodyPr/>
                    <a:lstStyle/>
                    <a:p>
                      <a:pPr marL="342900" lvl="0" indent="-342900" algn="l">
                        <a:lnSpc>
                          <a:spcPct val="150000"/>
                        </a:lnSpc>
                        <a:spcAft>
                          <a:spcPts val="0"/>
                        </a:spcAft>
                        <a:buFont typeface="Symbol" panose="05050102010706020507" pitchFamily="18" charset="2"/>
                        <a:buChar char=""/>
                      </a:pPr>
                      <a:r>
                        <a:rPr lang="es-EC" sz="1100" dirty="0">
                          <a:effectLst/>
                        </a:rPr>
                        <a:t>Pantalla táctil (mayor a 10 </a:t>
                      </a:r>
                      <a:r>
                        <a:rPr lang="es-EC" sz="1100" dirty="0" err="1">
                          <a:effectLst/>
                        </a:rPr>
                        <a:t>pulg</a:t>
                      </a:r>
                      <a:r>
                        <a:rPr lang="es-EC" sz="1100" dirty="0">
                          <a:effectLst/>
                        </a:rPr>
                        <a:t>).</a:t>
                      </a:r>
                    </a:p>
                    <a:p>
                      <a:pPr marL="342900" lvl="0" indent="-342900" algn="l">
                        <a:lnSpc>
                          <a:spcPct val="150000"/>
                        </a:lnSpc>
                        <a:spcAft>
                          <a:spcPts val="0"/>
                        </a:spcAft>
                        <a:buFont typeface="Symbol" panose="05050102010706020507" pitchFamily="18" charset="2"/>
                        <a:buChar char=""/>
                      </a:pPr>
                      <a:r>
                        <a:rPr lang="es-EC" sz="1100" dirty="0">
                          <a:effectLst/>
                        </a:rPr>
                        <a:t>Monitor (mayor a 15 </a:t>
                      </a:r>
                      <a:r>
                        <a:rPr lang="es-EC" sz="1100" dirty="0" err="1">
                          <a:effectLst/>
                        </a:rPr>
                        <a:t>pulg</a:t>
                      </a:r>
                      <a:r>
                        <a:rPr lang="es-EC" sz="1100" dirty="0">
                          <a:effectLst/>
                        </a:rPr>
                        <a:t>).</a:t>
                      </a:r>
                      <a:endPar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3252" marR="33252" marT="0" marB="0" anchor="ctr"/>
                </a:tc>
              </a:tr>
              <a:tr h="691807">
                <a:tc>
                  <a:txBody>
                    <a:bodyPr/>
                    <a:lstStyle/>
                    <a:p>
                      <a:pPr marL="457200" algn="l">
                        <a:lnSpc>
                          <a:spcPct val="150000"/>
                        </a:lnSpc>
                        <a:spcAft>
                          <a:spcPts val="0"/>
                        </a:spcAft>
                      </a:pPr>
                      <a:r>
                        <a:rPr lang="es-EC" sz="1100">
                          <a:effectLst/>
                        </a:rPr>
                        <a:t>Interfaz de comunicación (software):</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3252" marR="33252" marT="0" marB="0" anchor="ctr"/>
                </a:tc>
                <a:tc>
                  <a:txBody>
                    <a:bodyPr/>
                    <a:lstStyle/>
                    <a:p>
                      <a:pPr marL="342900" lvl="0" indent="-342900" algn="l">
                        <a:lnSpc>
                          <a:spcPct val="150000"/>
                        </a:lnSpc>
                        <a:spcAft>
                          <a:spcPts val="0"/>
                        </a:spcAft>
                        <a:buFont typeface="Symbol" panose="05050102010706020507" pitchFamily="18" charset="2"/>
                        <a:buChar char=""/>
                      </a:pPr>
                      <a:r>
                        <a:rPr lang="es-EC" sz="1100" dirty="0">
                          <a:effectLst/>
                        </a:rPr>
                        <a:t>Programa Visual Basic de Microsoft.</a:t>
                      </a:r>
                    </a:p>
                    <a:p>
                      <a:pPr marL="342900" lvl="0" indent="-342900" algn="l">
                        <a:lnSpc>
                          <a:spcPct val="150000"/>
                        </a:lnSpc>
                        <a:spcAft>
                          <a:spcPts val="0"/>
                        </a:spcAft>
                        <a:buFont typeface="Symbol" panose="05050102010706020507" pitchFamily="18" charset="2"/>
                        <a:buChar char=""/>
                      </a:pPr>
                      <a:r>
                        <a:rPr lang="es-EC" sz="1100" dirty="0">
                          <a:effectLst/>
                        </a:rPr>
                        <a:t>Programa </a:t>
                      </a:r>
                      <a:r>
                        <a:rPr lang="es-EC" sz="1100" dirty="0" err="1">
                          <a:effectLst/>
                        </a:rPr>
                        <a:t>Labview</a:t>
                      </a:r>
                      <a:r>
                        <a:rPr lang="es-EC" sz="1100" dirty="0">
                          <a:effectLst/>
                        </a:rPr>
                        <a:t> de </a:t>
                      </a:r>
                      <a:r>
                        <a:rPr lang="es-EC" sz="1100" dirty="0" err="1">
                          <a:effectLst/>
                        </a:rPr>
                        <a:t>National</a:t>
                      </a:r>
                      <a:r>
                        <a:rPr lang="es-EC" sz="1100" dirty="0">
                          <a:effectLst/>
                        </a:rPr>
                        <a:t> Instruments.</a:t>
                      </a:r>
                    </a:p>
                    <a:p>
                      <a:pPr marL="342900" lvl="0" indent="-342900" algn="l">
                        <a:lnSpc>
                          <a:spcPct val="150000"/>
                        </a:lnSpc>
                        <a:spcAft>
                          <a:spcPts val="0"/>
                        </a:spcAft>
                        <a:buFont typeface="Symbol" panose="05050102010706020507" pitchFamily="18" charset="2"/>
                        <a:buChar char=""/>
                      </a:pPr>
                      <a:r>
                        <a:rPr lang="es-EC" sz="1100" dirty="0">
                          <a:effectLst/>
                        </a:rPr>
                        <a:t>Programa Matlab de </a:t>
                      </a:r>
                      <a:r>
                        <a:rPr lang="es-EC" sz="1100" dirty="0" err="1">
                          <a:effectLst/>
                        </a:rPr>
                        <a:t>Mathworks</a:t>
                      </a:r>
                      <a:r>
                        <a:rPr lang="es-EC" sz="1100" dirty="0">
                          <a:effectLst/>
                        </a:rPr>
                        <a:t>.</a:t>
                      </a:r>
                      <a:endPar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252" marR="33252" marT="0" marB="0" anchor="ctr"/>
                </a:tc>
              </a:tr>
              <a:tr h="681966">
                <a:tc>
                  <a:txBody>
                    <a:bodyPr/>
                    <a:lstStyle/>
                    <a:p>
                      <a:pPr marL="457200" algn="l">
                        <a:lnSpc>
                          <a:spcPct val="150000"/>
                        </a:lnSpc>
                        <a:spcAft>
                          <a:spcPts val="0"/>
                        </a:spcAft>
                      </a:pPr>
                      <a:r>
                        <a:rPr lang="es-EC" sz="1100">
                          <a:effectLst/>
                        </a:rPr>
                        <a:t>Procesador central</a:t>
                      </a:r>
                      <a:endPar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3252" marR="33252" marT="0" marB="0" anchor="ctr"/>
                </a:tc>
                <a:tc>
                  <a:txBody>
                    <a:bodyPr/>
                    <a:lstStyle/>
                    <a:p>
                      <a:pPr marL="342900" lvl="0" indent="-342900" algn="l">
                        <a:lnSpc>
                          <a:spcPct val="150000"/>
                        </a:lnSpc>
                        <a:spcAft>
                          <a:spcPts val="0"/>
                        </a:spcAft>
                        <a:buFont typeface="Symbol" panose="05050102010706020507" pitchFamily="18" charset="2"/>
                        <a:buChar char=""/>
                      </a:pPr>
                      <a:r>
                        <a:rPr lang="es-EC" sz="1100" dirty="0" err="1" smtClean="0">
                          <a:effectLst/>
                        </a:rPr>
                        <a:t>Raspberry</a:t>
                      </a:r>
                      <a:r>
                        <a:rPr lang="es-EC" sz="1100" dirty="0" smtClean="0">
                          <a:effectLst/>
                        </a:rPr>
                        <a:t> PI.</a:t>
                      </a:r>
                    </a:p>
                    <a:p>
                      <a:pPr marL="342900" lvl="0" indent="-342900" algn="l">
                        <a:lnSpc>
                          <a:spcPct val="150000"/>
                        </a:lnSpc>
                        <a:spcAft>
                          <a:spcPts val="0"/>
                        </a:spcAft>
                        <a:buFont typeface="Symbol" panose="05050102010706020507" pitchFamily="18" charset="2"/>
                        <a:buChar char=""/>
                      </a:pPr>
                      <a:r>
                        <a:rPr lang="es-EC" sz="1100" dirty="0" err="1" smtClean="0">
                          <a:effectLst/>
                        </a:rPr>
                        <a:t>PCDuino</a:t>
                      </a:r>
                      <a:endParaRPr lang="es-EC" sz="1100" dirty="0" smtClean="0">
                        <a:effectLst/>
                      </a:endParaRPr>
                    </a:p>
                    <a:p>
                      <a:pPr marL="342900" lvl="0" indent="-342900" algn="l">
                        <a:lnSpc>
                          <a:spcPct val="150000"/>
                        </a:lnSpc>
                        <a:spcAft>
                          <a:spcPts val="0"/>
                        </a:spcAft>
                        <a:buFont typeface="Symbol" panose="05050102010706020507" pitchFamily="18" charset="2"/>
                        <a:buChar char=""/>
                      </a:pPr>
                      <a:r>
                        <a:rPr lang="es-EC" sz="1100" dirty="0" smtClean="0">
                          <a:effectLst/>
                        </a:rPr>
                        <a:t>CPU Dual</a:t>
                      </a:r>
                      <a:r>
                        <a:rPr lang="es-EC" sz="1100" baseline="0" dirty="0" smtClean="0">
                          <a:effectLst/>
                        </a:rPr>
                        <a:t> Core</a:t>
                      </a:r>
                      <a:endParaRPr lang="es-EC" sz="11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252" marR="33252" marT="0" marB="0" anchor="ctr"/>
                </a:tc>
              </a:tr>
            </a:tbl>
          </a:graphicData>
        </a:graphic>
      </p:graphicFrame>
      <p:sp>
        <p:nvSpPr>
          <p:cNvPr id="11" name="Text Box 47"/>
          <p:cNvSpPr txBox="1">
            <a:spLocks noChangeArrowheads="1"/>
          </p:cNvSpPr>
          <p:nvPr/>
        </p:nvSpPr>
        <p:spPr bwMode="auto">
          <a:xfrm>
            <a:off x="8337550" y="10272713"/>
            <a:ext cx="1436688" cy="2968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s-EC" sz="1100">
                <a:effectLst/>
                <a:latin typeface="Arial" panose="020B0604020202020204" pitchFamily="34" charset="0"/>
                <a:ea typeface="Times New Roman" panose="02020603050405020304" pitchFamily="18" charset="0"/>
                <a:cs typeface="Times New Roman" panose="02020603050405020304" pitchFamily="18" charset="0"/>
              </a:rPr>
              <a:t>CONTINÚA</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cxnSp>
        <p:nvCxnSpPr>
          <p:cNvPr id="12" name="AutoShape 48"/>
          <p:cNvCxnSpPr>
            <a:cxnSpLocks noChangeShapeType="1"/>
          </p:cNvCxnSpPr>
          <p:nvPr/>
        </p:nvCxnSpPr>
        <p:spPr bwMode="auto">
          <a:xfrm>
            <a:off x="5934075" y="9841865"/>
            <a:ext cx="47498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 name="Rectangle 5"/>
          <p:cNvSpPr>
            <a:spLocks noChangeArrowheads="1"/>
          </p:cNvSpPr>
          <p:nvPr/>
        </p:nvSpPr>
        <p:spPr bwMode="auto">
          <a:xfrm>
            <a:off x="3492046" y="631429"/>
            <a:ext cx="2143125" cy="338554"/>
          </a:xfrm>
          <a:prstGeom prst="rect">
            <a:avLst/>
          </a:prstGeo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600"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Alternativas de Diseño</a:t>
            </a:r>
            <a:endParaRPr kumimoji="0" lang="es-EC" altLang="es-EC" sz="2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970382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21</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graphicFrame>
        <p:nvGraphicFramePr>
          <p:cNvPr id="4" name="Tabla 3"/>
          <p:cNvGraphicFramePr>
            <a:graphicFrameLocks noGrp="1"/>
          </p:cNvGraphicFramePr>
          <p:nvPr>
            <p:extLst>
              <p:ext uri="{D42A27DB-BD31-4B8C-83A1-F6EECF244321}">
                <p14:modId xmlns:p14="http://schemas.microsoft.com/office/powerpoint/2010/main" val="4216590191"/>
              </p:ext>
            </p:extLst>
          </p:nvPr>
        </p:nvGraphicFramePr>
        <p:xfrm>
          <a:off x="1753106" y="762000"/>
          <a:ext cx="6095494" cy="4960958"/>
        </p:xfrm>
        <a:graphic>
          <a:graphicData uri="http://schemas.openxmlformats.org/drawingml/2006/table">
            <a:tbl>
              <a:tblPr firstRow="1" firstCol="1" bandRow="1">
                <a:tableStyleId>{5C22544A-7EE6-4342-B048-85BDC9FD1C3A}</a:tableStyleId>
              </a:tblPr>
              <a:tblGrid>
                <a:gridCol w="1939244"/>
                <a:gridCol w="4156250"/>
              </a:tblGrid>
              <a:tr h="195508">
                <a:tc gridSpan="2">
                  <a:txBody>
                    <a:bodyPr/>
                    <a:lstStyle/>
                    <a:p>
                      <a:pPr algn="ctr">
                        <a:lnSpc>
                          <a:spcPct val="115000"/>
                        </a:lnSpc>
                        <a:spcAft>
                          <a:spcPts val="0"/>
                        </a:spcAft>
                      </a:pPr>
                      <a:r>
                        <a:rPr lang="es-EC" sz="1100" dirty="0">
                          <a:effectLst/>
                        </a:rPr>
                        <a:t>Módulo de registro de señales</a:t>
                      </a:r>
                      <a:endPar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252" marR="33252" marT="0" marB="0"/>
                </a:tc>
                <a:tc hMerge="1">
                  <a:txBody>
                    <a:bodyPr/>
                    <a:lstStyle/>
                    <a:p>
                      <a:endParaRPr lang="es-EC"/>
                    </a:p>
                  </a:txBody>
                  <a:tcPr/>
                </a:tc>
              </a:tr>
              <a:tr h="510021">
                <a:tc>
                  <a:txBody>
                    <a:bodyPr/>
                    <a:lstStyle/>
                    <a:p>
                      <a:pPr marL="457200" algn="ctr">
                        <a:lnSpc>
                          <a:spcPct val="150000"/>
                        </a:lnSpc>
                        <a:spcAft>
                          <a:spcPts val="0"/>
                        </a:spcAft>
                      </a:pPr>
                      <a:r>
                        <a:rPr lang="es-EC" sz="1000" dirty="0">
                          <a:effectLst/>
                        </a:rPr>
                        <a:t>Sensor de corriente</a:t>
                      </a:r>
                      <a:endPar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3252" marR="33252" marT="0" marB="0"/>
                </a:tc>
                <a:tc>
                  <a:txBody>
                    <a:bodyPr/>
                    <a:lstStyle/>
                    <a:p>
                      <a:pPr marL="342900" lvl="0" indent="-342900">
                        <a:lnSpc>
                          <a:spcPct val="150000"/>
                        </a:lnSpc>
                        <a:spcAft>
                          <a:spcPts val="0"/>
                        </a:spcAft>
                        <a:buFont typeface="Symbol" panose="05050102010706020507" pitchFamily="18" charset="2"/>
                        <a:buChar char=""/>
                      </a:pPr>
                      <a:r>
                        <a:rPr lang="es-EC" sz="1100" dirty="0">
                          <a:effectLst/>
                        </a:rPr>
                        <a:t>Pinza </a:t>
                      </a:r>
                      <a:r>
                        <a:rPr lang="es-EC" sz="1100" dirty="0" err="1">
                          <a:effectLst/>
                        </a:rPr>
                        <a:t>amperimétrica</a:t>
                      </a:r>
                      <a:r>
                        <a:rPr lang="es-EC" sz="1100" dirty="0">
                          <a:effectLst/>
                        </a:rPr>
                        <a:t>.</a:t>
                      </a:r>
                    </a:p>
                    <a:p>
                      <a:pPr marL="342900" lvl="0" indent="-342900">
                        <a:lnSpc>
                          <a:spcPct val="150000"/>
                        </a:lnSpc>
                        <a:spcAft>
                          <a:spcPts val="0"/>
                        </a:spcAft>
                        <a:buFont typeface="Symbol" panose="05050102010706020507" pitchFamily="18" charset="2"/>
                        <a:buChar char=""/>
                      </a:pPr>
                      <a:r>
                        <a:rPr lang="es-EC" sz="1100" dirty="0">
                          <a:effectLst/>
                        </a:rPr>
                        <a:t>Sensor de corriente.</a:t>
                      </a:r>
                      <a:endPar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3252" marR="33252" marT="0" marB="0"/>
                </a:tc>
              </a:tr>
              <a:tr h="510021">
                <a:tc>
                  <a:txBody>
                    <a:bodyPr/>
                    <a:lstStyle/>
                    <a:p>
                      <a:pPr marL="457200" algn="ctr">
                        <a:lnSpc>
                          <a:spcPct val="150000"/>
                        </a:lnSpc>
                        <a:spcAft>
                          <a:spcPts val="0"/>
                        </a:spcAft>
                      </a:pPr>
                      <a:r>
                        <a:rPr lang="es-EC" sz="1000" dirty="0">
                          <a:effectLst/>
                        </a:rPr>
                        <a:t>Sensor de temperatura</a:t>
                      </a:r>
                      <a:endPar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3252" marR="33252" marT="0" marB="0"/>
                </a:tc>
                <a:tc>
                  <a:txBody>
                    <a:bodyPr/>
                    <a:lstStyle/>
                    <a:p>
                      <a:pPr marL="342900" lvl="0" indent="-342900">
                        <a:lnSpc>
                          <a:spcPct val="150000"/>
                        </a:lnSpc>
                        <a:spcAft>
                          <a:spcPts val="0"/>
                        </a:spcAft>
                        <a:buFont typeface="Symbol" panose="05050102010706020507" pitchFamily="18" charset="2"/>
                        <a:buChar char=""/>
                      </a:pPr>
                      <a:r>
                        <a:rPr lang="es-EC" sz="1100" dirty="0" err="1">
                          <a:effectLst/>
                        </a:rPr>
                        <a:t>Termocupla</a:t>
                      </a:r>
                      <a:r>
                        <a:rPr lang="es-EC" sz="1100" dirty="0">
                          <a:effectLst/>
                        </a:rPr>
                        <a:t> tipo J.</a:t>
                      </a:r>
                    </a:p>
                    <a:p>
                      <a:pPr marL="342900" lvl="0" indent="-342900">
                        <a:lnSpc>
                          <a:spcPct val="150000"/>
                        </a:lnSpc>
                        <a:spcAft>
                          <a:spcPts val="0"/>
                        </a:spcAft>
                        <a:buFont typeface="Symbol" panose="05050102010706020507" pitchFamily="18" charset="2"/>
                        <a:buChar char=""/>
                      </a:pPr>
                      <a:r>
                        <a:rPr lang="es-EC" sz="1100" dirty="0" err="1">
                          <a:effectLst/>
                        </a:rPr>
                        <a:t>Termocupla</a:t>
                      </a:r>
                      <a:r>
                        <a:rPr lang="es-EC" sz="1100" dirty="0">
                          <a:effectLst/>
                        </a:rPr>
                        <a:t> tipo K.</a:t>
                      </a:r>
                      <a:endPar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3252" marR="33252" marT="0" marB="0"/>
                </a:tc>
              </a:tr>
              <a:tr h="510021">
                <a:tc>
                  <a:txBody>
                    <a:bodyPr/>
                    <a:lstStyle/>
                    <a:p>
                      <a:pPr marL="457200" algn="ctr">
                        <a:lnSpc>
                          <a:spcPct val="150000"/>
                        </a:lnSpc>
                        <a:spcAft>
                          <a:spcPts val="0"/>
                        </a:spcAft>
                      </a:pPr>
                      <a:r>
                        <a:rPr lang="es-EC" sz="1000" dirty="0">
                          <a:effectLst/>
                        </a:rPr>
                        <a:t>Sensor de presión</a:t>
                      </a:r>
                      <a:endPar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3252" marR="33252" marT="0" marB="0"/>
                </a:tc>
                <a:tc>
                  <a:txBody>
                    <a:bodyPr/>
                    <a:lstStyle/>
                    <a:p>
                      <a:pPr marL="342900" lvl="0" indent="-342900">
                        <a:lnSpc>
                          <a:spcPct val="150000"/>
                        </a:lnSpc>
                        <a:spcAft>
                          <a:spcPts val="0"/>
                        </a:spcAft>
                        <a:buFont typeface="Symbol" panose="05050102010706020507" pitchFamily="18" charset="2"/>
                        <a:buChar char=""/>
                      </a:pPr>
                      <a:r>
                        <a:rPr lang="es-EC" sz="1100" dirty="0">
                          <a:effectLst/>
                        </a:rPr>
                        <a:t>Manómetro electrónico.</a:t>
                      </a:r>
                    </a:p>
                    <a:p>
                      <a:pPr marL="342900" lvl="0" indent="-342900">
                        <a:lnSpc>
                          <a:spcPct val="150000"/>
                        </a:lnSpc>
                        <a:spcAft>
                          <a:spcPts val="0"/>
                        </a:spcAft>
                        <a:buFont typeface="Symbol" panose="05050102010706020507" pitchFamily="18" charset="2"/>
                        <a:buChar char=""/>
                      </a:pPr>
                      <a:r>
                        <a:rPr lang="es-EC" sz="1100" dirty="0">
                          <a:effectLst/>
                        </a:rPr>
                        <a:t>Transmisor de presión.</a:t>
                      </a:r>
                      <a:endPar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3252" marR="33252" marT="0" marB="0"/>
                </a:tc>
              </a:tr>
              <a:tr h="510021">
                <a:tc>
                  <a:txBody>
                    <a:bodyPr/>
                    <a:lstStyle/>
                    <a:p>
                      <a:pPr marL="457200" algn="ctr">
                        <a:lnSpc>
                          <a:spcPct val="150000"/>
                        </a:lnSpc>
                        <a:spcAft>
                          <a:spcPts val="0"/>
                        </a:spcAft>
                      </a:pPr>
                      <a:r>
                        <a:rPr lang="es-EC" sz="1000" dirty="0">
                          <a:effectLst/>
                        </a:rPr>
                        <a:t>Sensor de voltaje</a:t>
                      </a:r>
                      <a:endPar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3252" marR="33252" marT="0" marB="0"/>
                </a:tc>
                <a:tc>
                  <a:txBody>
                    <a:bodyPr/>
                    <a:lstStyle/>
                    <a:p>
                      <a:pPr marL="342900" lvl="0" indent="-342900">
                        <a:lnSpc>
                          <a:spcPct val="150000"/>
                        </a:lnSpc>
                        <a:spcAft>
                          <a:spcPts val="0"/>
                        </a:spcAft>
                        <a:buFont typeface="Symbol" panose="05050102010706020507" pitchFamily="18" charset="2"/>
                        <a:buChar char=""/>
                      </a:pPr>
                      <a:r>
                        <a:rPr lang="es-EC" sz="1100" dirty="0">
                          <a:effectLst/>
                        </a:rPr>
                        <a:t>Sensor de voltaje.</a:t>
                      </a:r>
                    </a:p>
                    <a:p>
                      <a:pPr marL="342900" lvl="0" indent="-342900">
                        <a:lnSpc>
                          <a:spcPct val="150000"/>
                        </a:lnSpc>
                        <a:spcAft>
                          <a:spcPts val="0"/>
                        </a:spcAft>
                        <a:buFont typeface="Symbol" panose="05050102010706020507" pitchFamily="18" charset="2"/>
                        <a:buChar char=""/>
                      </a:pPr>
                      <a:r>
                        <a:rPr lang="es-EC" sz="1100" dirty="0">
                          <a:effectLst/>
                        </a:rPr>
                        <a:t>Obtención directa de la soldadora.</a:t>
                      </a:r>
                      <a:endPar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3252" marR="33252" marT="0" marB="0"/>
                </a:tc>
              </a:tr>
              <a:tr h="765032">
                <a:tc>
                  <a:txBody>
                    <a:bodyPr/>
                    <a:lstStyle/>
                    <a:p>
                      <a:pPr marL="457200" algn="ctr">
                        <a:lnSpc>
                          <a:spcPct val="150000"/>
                        </a:lnSpc>
                        <a:spcAft>
                          <a:spcPts val="0"/>
                        </a:spcAft>
                      </a:pPr>
                      <a:r>
                        <a:rPr lang="es-EC" sz="1000" dirty="0">
                          <a:effectLst/>
                        </a:rPr>
                        <a:t>Sensor de velocidad</a:t>
                      </a:r>
                      <a:endPar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3252" marR="33252" marT="0" marB="0"/>
                </a:tc>
                <a:tc>
                  <a:txBody>
                    <a:bodyPr/>
                    <a:lstStyle/>
                    <a:p>
                      <a:pPr marL="342900" lvl="0" indent="-342900">
                        <a:lnSpc>
                          <a:spcPct val="150000"/>
                        </a:lnSpc>
                        <a:spcAft>
                          <a:spcPts val="0"/>
                        </a:spcAft>
                        <a:buFont typeface="Symbol" panose="05050102010706020507" pitchFamily="18" charset="2"/>
                        <a:buChar char=""/>
                      </a:pPr>
                      <a:r>
                        <a:rPr lang="es-EC" sz="1100" dirty="0" err="1">
                          <a:effectLst/>
                        </a:rPr>
                        <a:t>Encoder</a:t>
                      </a:r>
                      <a:r>
                        <a:rPr lang="es-EC" sz="1100" dirty="0">
                          <a:effectLst/>
                        </a:rPr>
                        <a:t>.</a:t>
                      </a:r>
                    </a:p>
                    <a:p>
                      <a:pPr marL="342900" lvl="0" indent="-342900">
                        <a:lnSpc>
                          <a:spcPct val="150000"/>
                        </a:lnSpc>
                        <a:spcAft>
                          <a:spcPts val="0"/>
                        </a:spcAft>
                        <a:buFont typeface="Symbol" panose="05050102010706020507" pitchFamily="18" charset="2"/>
                        <a:buChar char=""/>
                      </a:pPr>
                      <a:r>
                        <a:rPr lang="es-EC" sz="1100" dirty="0">
                          <a:effectLst/>
                        </a:rPr>
                        <a:t>Óptico.</a:t>
                      </a:r>
                    </a:p>
                    <a:p>
                      <a:pPr marL="342900" lvl="0" indent="-342900">
                        <a:lnSpc>
                          <a:spcPct val="150000"/>
                        </a:lnSpc>
                        <a:spcAft>
                          <a:spcPts val="0"/>
                        </a:spcAft>
                        <a:buFont typeface="Symbol" panose="05050102010706020507" pitchFamily="18" charset="2"/>
                        <a:buChar char=""/>
                      </a:pPr>
                      <a:r>
                        <a:rPr lang="es-EC" sz="1100" dirty="0">
                          <a:effectLst/>
                        </a:rPr>
                        <a:t>Relación matemática a partir del voltaje.</a:t>
                      </a:r>
                      <a:endPar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3252" marR="33252" marT="0" marB="0"/>
                </a:tc>
              </a:tr>
              <a:tr h="765032">
                <a:tc>
                  <a:txBody>
                    <a:bodyPr/>
                    <a:lstStyle/>
                    <a:p>
                      <a:pPr marL="457200" algn="ctr">
                        <a:lnSpc>
                          <a:spcPct val="150000"/>
                        </a:lnSpc>
                        <a:spcAft>
                          <a:spcPts val="0"/>
                        </a:spcAft>
                      </a:pPr>
                      <a:r>
                        <a:rPr lang="es-EC" sz="1000" dirty="0">
                          <a:effectLst/>
                        </a:rPr>
                        <a:t>Módulo de adquisición y procesamiento de datos</a:t>
                      </a:r>
                      <a:endPar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3252" marR="33252" marT="0" marB="0"/>
                </a:tc>
                <a:tc>
                  <a:txBody>
                    <a:bodyPr/>
                    <a:lstStyle/>
                    <a:p>
                      <a:pPr marL="342900" lvl="0" indent="-342900">
                        <a:lnSpc>
                          <a:spcPct val="150000"/>
                        </a:lnSpc>
                        <a:spcAft>
                          <a:spcPts val="0"/>
                        </a:spcAft>
                        <a:buFont typeface="Symbol" panose="05050102010706020507" pitchFamily="18" charset="2"/>
                        <a:buChar char=""/>
                      </a:pPr>
                      <a:r>
                        <a:rPr lang="es-EC" sz="1100" dirty="0">
                          <a:effectLst/>
                        </a:rPr>
                        <a:t>DAC (Data </a:t>
                      </a:r>
                      <a:r>
                        <a:rPr lang="es-EC" sz="1100" dirty="0" err="1">
                          <a:effectLst/>
                        </a:rPr>
                        <a:t>Adquisition</a:t>
                      </a:r>
                      <a:r>
                        <a:rPr lang="es-EC" sz="1100" dirty="0">
                          <a:effectLst/>
                        </a:rPr>
                        <a:t> Center).</a:t>
                      </a:r>
                    </a:p>
                    <a:p>
                      <a:pPr marL="342900" lvl="0" indent="-342900">
                        <a:lnSpc>
                          <a:spcPct val="150000"/>
                        </a:lnSpc>
                        <a:spcAft>
                          <a:spcPts val="0"/>
                        </a:spcAft>
                        <a:buFont typeface="Symbol" panose="05050102010706020507" pitchFamily="18" charset="2"/>
                        <a:buChar char=""/>
                      </a:pPr>
                      <a:r>
                        <a:rPr lang="es-EC" sz="1100" dirty="0" err="1">
                          <a:effectLst/>
                        </a:rPr>
                        <a:t>Arduino</a:t>
                      </a:r>
                      <a:r>
                        <a:rPr lang="es-EC" sz="1100" dirty="0">
                          <a:effectLst/>
                        </a:rPr>
                        <a:t> Mega.</a:t>
                      </a:r>
                    </a:p>
                    <a:p>
                      <a:pPr marL="342900" lvl="0" indent="-342900">
                        <a:lnSpc>
                          <a:spcPct val="150000"/>
                        </a:lnSpc>
                        <a:spcAft>
                          <a:spcPts val="0"/>
                        </a:spcAft>
                        <a:buFont typeface="Symbol" panose="05050102010706020507" pitchFamily="18" charset="2"/>
                        <a:buChar char=""/>
                      </a:pPr>
                      <a:r>
                        <a:rPr lang="es-EC" sz="1100" dirty="0">
                          <a:effectLst/>
                        </a:rPr>
                        <a:t>PLC</a:t>
                      </a:r>
                      <a:r>
                        <a:rPr lang="es-EC" sz="1100" dirty="0" smtClean="0">
                          <a:effectLst/>
                        </a:rPr>
                        <a:t>.</a:t>
                      </a:r>
                      <a:endParaRPr lang="es-EC" sz="1100" dirty="0">
                        <a:effectLst/>
                      </a:endParaRPr>
                    </a:p>
                  </a:txBody>
                  <a:tcPr marL="33252" marR="33252" marT="0" marB="0"/>
                </a:tc>
              </a:tr>
              <a:tr h="167302">
                <a:tc gridSpan="2">
                  <a:txBody>
                    <a:bodyPr/>
                    <a:lstStyle/>
                    <a:p>
                      <a:pPr algn="ctr">
                        <a:lnSpc>
                          <a:spcPct val="115000"/>
                        </a:lnSpc>
                        <a:spcAft>
                          <a:spcPts val="0"/>
                        </a:spcAft>
                      </a:pPr>
                      <a:r>
                        <a:rPr lang="es-EC" sz="1000" dirty="0">
                          <a:effectLst/>
                        </a:rPr>
                        <a:t>Módulo de registro visual</a:t>
                      </a:r>
                      <a:endParaRPr lang="es-EC"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252" marR="33252" marT="0" marB="0"/>
                </a:tc>
                <a:tc hMerge="1">
                  <a:txBody>
                    <a:bodyPr/>
                    <a:lstStyle/>
                    <a:p>
                      <a:endParaRPr lang="es-EC"/>
                    </a:p>
                  </a:txBody>
                  <a:tcPr/>
                </a:tc>
              </a:tr>
              <a:tr h="510021">
                <a:tc>
                  <a:txBody>
                    <a:bodyPr/>
                    <a:lstStyle/>
                    <a:p>
                      <a:pPr marL="457200" algn="ctr">
                        <a:lnSpc>
                          <a:spcPct val="150000"/>
                        </a:lnSpc>
                        <a:spcAft>
                          <a:spcPts val="0"/>
                        </a:spcAft>
                      </a:pPr>
                      <a:r>
                        <a:rPr lang="es-EC" sz="1000" dirty="0">
                          <a:effectLst/>
                        </a:rPr>
                        <a:t>Cámara de video</a:t>
                      </a:r>
                      <a:endPar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3252" marR="33252" marT="0" marB="0"/>
                </a:tc>
                <a:tc>
                  <a:txBody>
                    <a:bodyPr/>
                    <a:lstStyle/>
                    <a:p>
                      <a:pPr marL="342900" lvl="0" indent="-342900">
                        <a:lnSpc>
                          <a:spcPct val="150000"/>
                        </a:lnSpc>
                        <a:spcAft>
                          <a:spcPts val="0"/>
                        </a:spcAft>
                        <a:buFont typeface="Symbol" panose="05050102010706020507" pitchFamily="18" charset="2"/>
                        <a:buChar char=""/>
                      </a:pPr>
                      <a:r>
                        <a:rPr lang="es-EC" sz="1100" dirty="0">
                          <a:effectLst/>
                        </a:rPr>
                        <a:t>Cámara web.</a:t>
                      </a:r>
                    </a:p>
                    <a:p>
                      <a:pPr marL="342900" lvl="0" indent="-342900">
                        <a:lnSpc>
                          <a:spcPct val="150000"/>
                        </a:lnSpc>
                        <a:spcAft>
                          <a:spcPts val="0"/>
                        </a:spcAft>
                        <a:buFont typeface="Symbol" panose="05050102010706020507" pitchFamily="18" charset="2"/>
                        <a:buChar char=""/>
                      </a:pPr>
                      <a:r>
                        <a:rPr lang="es-EC" sz="1100" dirty="0">
                          <a:effectLst/>
                        </a:rPr>
                        <a:t>Cámara digital.</a:t>
                      </a:r>
                      <a:endPar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3252" marR="33252" marT="0" marB="0"/>
                </a:tc>
              </a:tr>
              <a:tr h="510021">
                <a:tc>
                  <a:txBody>
                    <a:bodyPr/>
                    <a:lstStyle/>
                    <a:p>
                      <a:pPr marL="457200" algn="ctr">
                        <a:lnSpc>
                          <a:spcPct val="150000"/>
                        </a:lnSpc>
                        <a:spcAft>
                          <a:spcPts val="0"/>
                        </a:spcAft>
                      </a:pPr>
                      <a:r>
                        <a:rPr lang="es-EC" sz="1000" dirty="0">
                          <a:effectLst/>
                        </a:rPr>
                        <a:t>Pantalla de visualización</a:t>
                      </a:r>
                      <a:endPar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3252" marR="33252" marT="0" marB="0"/>
                </a:tc>
                <a:tc>
                  <a:txBody>
                    <a:bodyPr/>
                    <a:lstStyle/>
                    <a:p>
                      <a:pPr marL="342900" lvl="0" indent="-342900">
                        <a:lnSpc>
                          <a:spcPct val="150000"/>
                        </a:lnSpc>
                        <a:spcAft>
                          <a:spcPts val="0"/>
                        </a:spcAft>
                        <a:buFont typeface="Symbol" panose="05050102010706020507" pitchFamily="18" charset="2"/>
                        <a:buChar char=""/>
                      </a:pPr>
                      <a:r>
                        <a:rPr lang="es-EC" sz="1100" dirty="0">
                          <a:effectLst/>
                        </a:rPr>
                        <a:t>Monitor.</a:t>
                      </a:r>
                    </a:p>
                    <a:p>
                      <a:pPr marL="342900" lvl="0" indent="-342900">
                        <a:lnSpc>
                          <a:spcPct val="150000"/>
                        </a:lnSpc>
                        <a:spcAft>
                          <a:spcPts val="0"/>
                        </a:spcAft>
                        <a:buFont typeface="Symbol" panose="05050102010706020507" pitchFamily="18" charset="2"/>
                        <a:buChar char=""/>
                      </a:pPr>
                      <a:r>
                        <a:rPr lang="es-EC" sz="1100" dirty="0">
                          <a:effectLst/>
                        </a:rPr>
                        <a:t>Pantalla LCD</a:t>
                      </a:r>
                      <a:endPar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3252" marR="33252" marT="0" marB="0"/>
                </a:tc>
              </a:tr>
            </a:tbl>
          </a:graphicData>
        </a:graphic>
      </p:graphicFrame>
      <p:sp>
        <p:nvSpPr>
          <p:cNvPr id="11" name="Text Box 47"/>
          <p:cNvSpPr txBox="1">
            <a:spLocks noChangeArrowheads="1"/>
          </p:cNvSpPr>
          <p:nvPr/>
        </p:nvSpPr>
        <p:spPr bwMode="auto">
          <a:xfrm>
            <a:off x="8337550" y="10272713"/>
            <a:ext cx="1436688" cy="2968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s-EC" sz="1100">
                <a:effectLst/>
                <a:latin typeface="Arial" panose="020B0604020202020204" pitchFamily="34" charset="0"/>
                <a:ea typeface="Times New Roman" panose="02020603050405020304" pitchFamily="18" charset="0"/>
                <a:cs typeface="Times New Roman" panose="02020603050405020304" pitchFamily="18" charset="0"/>
              </a:rPr>
              <a:t>CONTINÚA</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8757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22</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
        <p:nvSpPr>
          <p:cNvPr id="11" name="Text Box 47"/>
          <p:cNvSpPr txBox="1">
            <a:spLocks noChangeArrowheads="1"/>
          </p:cNvSpPr>
          <p:nvPr/>
        </p:nvSpPr>
        <p:spPr bwMode="auto">
          <a:xfrm>
            <a:off x="8337550" y="10272713"/>
            <a:ext cx="1436688" cy="2968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s-EC" sz="1100">
                <a:effectLst/>
                <a:latin typeface="Arial" panose="020B0604020202020204" pitchFamily="34" charset="0"/>
                <a:ea typeface="Times New Roman" panose="02020603050405020304" pitchFamily="18" charset="0"/>
                <a:cs typeface="Times New Roman" panose="02020603050405020304" pitchFamily="18" charset="0"/>
              </a:rPr>
              <a:t>CONTINÚA</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615973035"/>
              </p:ext>
            </p:extLst>
          </p:nvPr>
        </p:nvGraphicFramePr>
        <p:xfrm>
          <a:off x="2387790" y="533400"/>
          <a:ext cx="6706832" cy="5485496"/>
        </p:xfrm>
        <a:graphic>
          <a:graphicData uri="http://schemas.openxmlformats.org/drawingml/2006/table">
            <a:tbl>
              <a:tblPr firstRow="1" firstCol="1" bandRow="1">
                <a:tableStyleId>{5C22544A-7EE6-4342-B048-85BDC9FD1C3A}</a:tableStyleId>
              </a:tblPr>
              <a:tblGrid>
                <a:gridCol w="3242621"/>
                <a:gridCol w="3464211"/>
              </a:tblGrid>
              <a:tr h="220266">
                <a:tc gridSpan="2">
                  <a:txBody>
                    <a:bodyPr/>
                    <a:lstStyle/>
                    <a:p>
                      <a:pPr marL="457200" algn="ctr">
                        <a:lnSpc>
                          <a:spcPct val="150000"/>
                        </a:lnSpc>
                        <a:spcAft>
                          <a:spcPts val="0"/>
                        </a:spcAft>
                      </a:pPr>
                      <a:r>
                        <a:rPr lang="es-EC" sz="1050" dirty="0">
                          <a:effectLst/>
                        </a:rPr>
                        <a:t>Módulo</a:t>
                      </a:r>
                      <a:endParaRPr lang="es-EC"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35" marR="39935" marT="0" marB="0"/>
                </a:tc>
                <a:tc hMerge="1">
                  <a:txBody>
                    <a:bodyPr/>
                    <a:lstStyle/>
                    <a:p>
                      <a:endParaRPr lang="es-EC"/>
                    </a:p>
                  </a:txBody>
                  <a:tcPr/>
                </a:tc>
              </a:tr>
              <a:tr h="220266">
                <a:tc>
                  <a:txBody>
                    <a:bodyPr/>
                    <a:lstStyle/>
                    <a:p>
                      <a:pPr marL="457200" algn="ctr">
                        <a:lnSpc>
                          <a:spcPct val="150000"/>
                        </a:lnSpc>
                        <a:spcAft>
                          <a:spcPts val="0"/>
                        </a:spcAft>
                      </a:pPr>
                      <a:r>
                        <a:rPr lang="es-EC" sz="1000" dirty="0">
                          <a:effectLst/>
                        </a:rPr>
                        <a:t>Componente</a:t>
                      </a:r>
                      <a:endPar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35" marR="39935" marT="0" marB="0"/>
                </a:tc>
                <a:tc>
                  <a:txBody>
                    <a:bodyPr/>
                    <a:lstStyle/>
                    <a:p>
                      <a:pPr marL="457200" algn="ctr">
                        <a:lnSpc>
                          <a:spcPct val="150000"/>
                        </a:lnSpc>
                        <a:spcAft>
                          <a:spcPts val="0"/>
                        </a:spcAft>
                      </a:pPr>
                      <a:r>
                        <a:rPr lang="es-EC" sz="1050" dirty="0">
                          <a:effectLst/>
                        </a:rPr>
                        <a:t>Selección</a:t>
                      </a:r>
                      <a:endParaRPr lang="es-EC"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35" marR="39935" marT="0" marB="0"/>
                </a:tc>
              </a:tr>
              <a:tr h="209777">
                <a:tc gridSpan="2">
                  <a:txBody>
                    <a:bodyPr/>
                    <a:lstStyle/>
                    <a:p>
                      <a:pPr algn="ctr">
                        <a:lnSpc>
                          <a:spcPct val="150000"/>
                        </a:lnSpc>
                        <a:spcAft>
                          <a:spcPts val="0"/>
                        </a:spcAft>
                      </a:pPr>
                      <a:r>
                        <a:rPr lang="es-EC" sz="1000" dirty="0">
                          <a:effectLst/>
                        </a:rPr>
                        <a:t>Módulo de ingreso de usuario</a:t>
                      </a:r>
                      <a:endParaRPr lang="es-EC"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935" marR="39935" marT="0" marB="0"/>
                </a:tc>
                <a:tc hMerge="1">
                  <a:txBody>
                    <a:bodyPr/>
                    <a:lstStyle/>
                    <a:p>
                      <a:endParaRPr lang="es-EC"/>
                    </a:p>
                  </a:txBody>
                  <a:tcPr/>
                </a:tc>
              </a:tr>
              <a:tr h="220266">
                <a:tc>
                  <a:txBody>
                    <a:bodyPr/>
                    <a:lstStyle/>
                    <a:p>
                      <a:pPr marL="457200">
                        <a:lnSpc>
                          <a:spcPct val="150000"/>
                        </a:lnSpc>
                        <a:spcAft>
                          <a:spcPts val="0"/>
                        </a:spcAft>
                      </a:pPr>
                      <a:r>
                        <a:rPr lang="es-EC" sz="1000" dirty="0">
                          <a:effectLst/>
                        </a:rPr>
                        <a:t>Sistema de ingreso</a:t>
                      </a:r>
                      <a:endPar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35" marR="39935" marT="0" marB="0"/>
                </a:tc>
                <a:tc>
                  <a:txBody>
                    <a:bodyPr/>
                    <a:lstStyle/>
                    <a:p>
                      <a:pPr marL="457200">
                        <a:lnSpc>
                          <a:spcPct val="150000"/>
                        </a:lnSpc>
                        <a:spcAft>
                          <a:spcPts val="0"/>
                        </a:spcAft>
                      </a:pPr>
                      <a:r>
                        <a:rPr lang="es-EC" sz="1050" dirty="0">
                          <a:effectLst/>
                        </a:rPr>
                        <a:t>Ingreso de usuarios por medio de un módulo RFID.</a:t>
                      </a:r>
                      <a:endParaRPr lang="es-EC"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35" marR="39935" marT="0" marB="0"/>
                </a:tc>
              </a:tr>
              <a:tr h="209777">
                <a:tc gridSpan="2">
                  <a:txBody>
                    <a:bodyPr/>
                    <a:lstStyle/>
                    <a:p>
                      <a:pPr algn="ctr">
                        <a:lnSpc>
                          <a:spcPct val="150000"/>
                        </a:lnSpc>
                        <a:spcAft>
                          <a:spcPts val="0"/>
                        </a:spcAft>
                      </a:pPr>
                      <a:r>
                        <a:rPr lang="es-EC" sz="1000" dirty="0">
                          <a:effectLst/>
                        </a:rPr>
                        <a:t>Módulo de registro de horas de trabajo</a:t>
                      </a:r>
                      <a:endParaRPr lang="es-EC"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935" marR="39935" marT="0" marB="0"/>
                </a:tc>
                <a:tc hMerge="1">
                  <a:txBody>
                    <a:bodyPr/>
                    <a:lstStyle/>
                    <a:p>
                      <a:endParaRPr lang="es-EC"/>
                    </a:p>
                  </a:txBody>
                  <a:tcPr/>
                </a:tc>
              </a:tr>
              <a:tr h="220266">
                <a:tc>
                  <a:txBody>
                    <a:bodyPr/>
                    <a:lstStyle/>
                    <a:p>
                      <a:pPr marL="457200">
                        <a:lnSpc>
                          <a:spcPct val="150000"/>
                        </a:lnSpc>
                        <a:spcAft>
                          <a:spcPts val="0"/>
                        </a:spcAft>
                      </a:pPr>
                      <a:r>
                        <a:rPr lang="es-EC" sz="1000" dirty="0">
                          <a:effectLst/>
                        </a:rPr>
                        <a:t>Base de datos</a:t>
                      </a:r>
                      <a:endPar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35" marR="39935" marT="0" marB="0"/>
                </a:tc>
                <a:tc>
                  <a:txBody>
                    <a:bodyPr/>
                    <a:lstStyle/>
                    <a:p>
                      <a:pPr marL="471170">
                        <a:lnSpc>
                          <a:spcPct val="150000"/>
                        </a:lnSpc>
                        <a:spcAft>
                          <a:spcPts val="0"/>
                        </a:spcAft>
                      </a:pPr>
                      <a:r>
                        <a:rPr lang="es-EC" sz="1050" dirty="0" err="1">
                          <a:effectLst/>
                        </a:rPr>
                        <a:t>MySQL</a:t>
                      </a:r>
                      <a:endParaRPr lang="es-EC"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35" marR="39935" marT="0" marB="0"/>
                </a:tc>
              </a:tr>
              <a:tr h="209777">
                <a:tc gridSpan="2">
                  <a:txBody>
                    <a:bodyPr/>
                    <a:lstStyle/>
                    <a:p>
                      <a:pPr algn="ctr">
                        <a:lnSpc>
                          <a:spcPct val="150000"/>
                        </a:lnSpc>
                        <a:spcAft>
                          <a:spcPts val="0"/>
                        </a:spcAft>
                      </a:pPr>
                      <a:r>
                        <a:rPr lang="es-EC" sz="1000" dirty="0">
                          <a:effectLst/>
                        </a:rPr>
                        <a:t>Módulo de interfaz con el usuario</a:t>
                      </a:r>
                      <a:endParaRPr lang="es-EC"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935" marR="39935" marT="0" marB="0"/>
                </a:tc>
                <a:tc hMerge="1">
                  <a:txBody>
                    <a:bodyPr/>
                    <a:lstStyle/>
                    <a:p>
                      <a:endParaRPr lang="es-EC"/>
                    </a:p>
                  </a:txBody>
                  <a:tcPr/>
                </a:tc>
              </a:tr>
              <a:tr h="470719">
                <a:tc>
                  <a:txBody>
                    <a:bodyPr/>
                    <a:lstStyle/>
                    <a:p>
                      <a:pPr marL="457200">
                        <a:lnSpc>
                          <a:spcPct val="150000"/>
                        </a:lnSpc>
                        <a:spcAft>
                          <a:spcPts val="0"/>
                        </a:spcAft>
                      </a:pPr>
                      <a:r>
                        <a:rPr lang="es-EC" sz="1000" dirty="0">
                          <a:effectLst/>
                        </a:rPr>
                        <a:t>Interfaz de comunicación (hardware)</a:t>
                      </a:r>
                      <a:endPar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35" marR="39935" marT="0" marB="0"/>
                </a:tc>
                <a:tc>
                  <a:txBody>
                    <a:bodyPr/>
                    <a:lstStyle/>
                    <a:p>
                      <a:pPr marL="471170">
                        <a:lnSpc>
                          <a:spcPct val="150000"/>
                        </a:lnSpc>
                        <a:spcAft>
                          <a:spcPts val="0"/>
                        </a:spcAft>
                      </a:pPr>
                      <a:r>
                        <a:rPr lang="es-EC" sz="1050" dirty="0">
                          <a:effectLst/>
                        </a:rPr>
                        <a:t>Pantalla táctil</a:t>
                      </a:r>
                      <a:endParaRPr lang="es-EC"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35" marR="39935" marT="0" marB="0"/>
                </a:tc>
              </a:tr>
              <a:tr h="470719">
                <a:tc>
                  <a:txBody>
                    <a:bodyPr/>
                    <a:lstStyle/>
                    <a:p>
                      <a:pPr marL="457200">
                        <a:lnSpc>
                          <a:spcPct val="150000"/>
                        </a:lnSpc>
                        <a:spcAft>
                          <a:spcPts val="0"/>
                        </a:spcAft>
                      </a:pPr>
                      <a:r>
                        <a:rPr lang="es-EC" sz="1000" dirty="0">
                          <a:effectLst/>
                        </a:rPr>
                        <a:t>Interfaz de comunicación (software)</a:t>
                      </a:r>
                      <a:endPar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35" marR="39935" marT="0" marB="0"/>
                </a:tc>
                <a:tc>
                  <a:txBody>
                    <a:bodyPr/>
                    <a:lstStyle/>
                    <a:p>
                      <a:pPr marL="457200">
                        <a:lnSpc>
                          <a:spcPct val="150000"/>
                        </a:lnSpc>
                        <a:spcAft>
                          <a:spcPts val="0"/>
                        </a:spcAft>
                      </a:pPr>
                      <a:r>
                        <a:rPr lang="es-EC" sz="1050" dirty="0">
                          <a:effectLst/>
                        </a:rPr>
                        <a:t>Programa Visual Basic de Microsoft</a:t>
                      </a:r>
                      <a:r>
                        <a:rPr lang="es-EC" sz="1050" dirty="0" smtClean="0">
                          <a:effectLst/>
                        </a:rPr>
                        <a:t>.</a:t>
                      </a:r>
                      <a:endParaRPr lang="es-EC" sz="1050" dirty="0">
                        <a:effectLst/>
                      </a:endParaRPr>
                    </a:p>
                  </a:txBody>
                  <a:tcPr marL="39935" marR="39935" marT="0" marB="0"/>
                </a:tc>
              </a:tr>
              <a:tr h="220266">
                <a:tc>
                  <a:txBody>
                    <a:bodyPr/>
                    <a:lstStyle/>
                    <a:p>
                      <a:pPr marL="457200">
                        <a:lnSpc>
                          <a:spcPct val="150000"/>
                        </a:lnSpc>
                        <a:spcAft>
                          <a:spcPts val="0"/>
                        </a:spcAft>
                      </a:pPr>
                      <a:r>
                        <a:rPr lang="es-EC" sz="1000" dirty="0">
                          <a:effectLst/>
                        </a:rPr>
                        <a:t>Procesador central</a:t>
                      </a:r>
                      <a:endPar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35" marR="39935" marT="0" marB="0"/>
                </a:tc>
                <a:tc>
                  <a:txBody>
                    <a:bodyPr/>
                    <a:lstStyle/>
                    <a:p>
                      <a:pPr marL="471170">
                        <a:lnSpc>
                          <a:spcPct val="150000"/>
                        </a:lnSpc>
                        <a:spcAft>
                          <a:spcPts val="0"/>
                        </a:spcAft>
                      </a:pPr>
                      <a:r>
                        <a:rPr lang="es-EC" sz="1050" dirty="0">
                          <a:effectLst/>
                        </a:rPr>
                        <a:t>CPU Dual Core.</a:t>
                      </a:r>
                      <a:endParaRPr lang="es-EC"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35" marR="39935" marT="0" marB="0"/>
                </a:tc>
              </a:tr>
              <a:tr h="209777">
                <a:tc gridSpan="2">
                  <a:txBody>
                    <a:bodyPr/>
                    <a:lstStyle/>
                    <a:p>
                      <a:pPr algn="ctr">
                        <a:lnSpc>
                          <a:spcPct val="150000"/>
                        </a:lnSpc>
                        <a:spcAft>
                          <a:spcPts val="0"/>
                        </a:spcAft>
                      </a:pPr>
                      <a:r>
                        <a:rPr lang="es-EC" sz="1000" dirty="0">
                          <a:effectLst/>
                        </a:rPr>
                        <a:t>Módulo de registro de señales</a:t>
                      </a:r>
                      <a:endParaRPr lang="es-EC"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935" marR="39935" marT="0" marB="0"/>
                </a:tc>
                <a:tc hMerge="1">
                  <a:txBody>
                    <a:bodyPr/>
                    <a:lstStyle/>
                    <a:p>
                      <a:endParaRPr lang="es-EC"/>
                    </a:p>
                  </a:txBody>
                  <a:tcPr/>
                </a:tc>
              </a:tr>
              <a:tr h="220266">
                <a:tc>
                  <a:txBody>
                    <a:bodyPr/>
                    <a:lstStyle/>
                    <a:p>
                      <a:pPr marL="457200">
                        <a:lnSpc>
                          <a:spcPct val="150000"/>
                        </a:lnSpc>
                        <a:spcAft>
                          <a:spcPts val="0"/>
                        </a:spcAft>
                      </a:pPr>
                      <a:r>
                        <a:rPr lang="es-EC" sz="1000" dirty="0">
                          <a:effectLst/>
                        </a:rPr>
                        <a:t>Sensor de corriente</a:t>
                      </a:r>
                      <a:endPar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35" marR="39935" marT="0" marB="0"/>
                </a:tc>
                <a:tc>
                  <a:txBody>
                    <a:bodyPr/>
                    <a:lstStyle/>
                    <a:p>
                      <a:pPr marL="471170">
                        <a:lnSpc>
                          <a:spcPct val="150000"/>
                        </a:lnSpc>
                        <a:spcAft>
                          <a:spcPts val="0"/>
                        </a:spcAft>
                      </a:pPr>
                      <a:r>
                        <a:rPr lang="es-EC" sz="1050" dirty="0">
                          <a:effectLst/>
                        </a:rPr>
                        <a:t>Sensor de corriente.</a:t>
                      </a:r>
                      <a:endParaRPr lang="es-EC"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35" marR="39935" marT="0" marB="0"/>
                </a:tc>
              </a:tr>
              <a:tr h="308215">
                <a:tc>
                  <a:txBody>
                    <a:bodyPr/>
                    <a:lstStyle/>
                    <a:p>
                      <a:pPr marL="457200">
                        <a:lnSpc>
                          <a:spcPct val="150000"/>
                        </a:lnSpc>
                        <a:spcAft>
                          <a:spcPts val="0"/>
                        </a:spcAft>
                      </a:pPr>
                      <a:r>
                        <a:rPr lang="es-EC" sz="1000" dirty="0">
                          <a:effectLst/>
                        </a:rPr>
                        <a:t>Sensor de temperatura</a:t>
                      </a:r>
                      <a:endPar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35" marR="39935" marT="0" marB="0"/>
                </a:tc>
                <a:tc>
                  <a:txBody>
                    <a:bodyPr/>
                    <a:lstStyle/>
                    <a:p>
                      <a:pPr marL="471170">
                        <a:lnSpc>
                          <a:spcPct val="150000"/>
                        </a:lnSpc>
                        <a:spcAft>
                          <a:spcPts val="0"/>
                        </a:spcAft>
                      </a:pPr>
                      <a:r>
                        <a:rPr lang="es-EC" sz="1050" dirty="0" err="1">
                          <a:effectLst/>
                        </a:rPr>
                        <a:t>Termocupla</a:t>
                      </a:r>
                      <a:r>
                        <a:rPr lang="es-EC" sz="1050" dirty="0">
                          <a:effectLst/>
                        </a:rPr>
                        <a:t> tipo K.</a:t>
                      </a:r>
                      <a:endParaRPr lang="es-EC"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35" marR="39935" marT="0" marB="0"/>
                </a:tc>
              </a:tr>
              <a:tr h="220266">
                <a:tc>
                  <a:txBody>
                    <a:bodyPr/>
                    <a:lstStyle/>
                    <a:p>
                      <a:pPr marL="457200">
                        <a:lnSpc>
                          <a:spcPct val="150000"/>
                        </a:lnSpc>
                        <a:spcAft>
                          <a:spcPts val="0"/>
                        </a:spcAft>
                      </a:pPr>
                      <a:r>
                        <a:rPr lang="es-EC" sz="1000" dirty="0">
                          <a:effectLst/>
                        </a:rPr>
                        <a:t>Sensor de presión</a:t>
                      </a:r>
                      <a:endPar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35" marR="39935" marT="0" marB="0"/>
                </a:tc>
                <a:tc>
                  <a:txBody>
                    <a:bodyPr/>
                    <a:lstStyle/>
                    <a:p>
                      <a:pPr marL="471170">
                        <a:lnSpc>
                          <a:spcPct val="150000"/>
                        </a:lnSpc>
                        <a:spcAft>
                          <a:spcPts val="0"/>
                        </a:spcAft>
                      </a:pPr>
                      <a:r>
                        <a:rPr lang="es-EC" sz="1050" dirty="0">
                          <a:effectLst/>
                        </a:rPr>
                        <a:t>Transmisor de presión.</a:t>
                      </a:r>
                      <a:endParaRPr lang="es-EC"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35" marR="39935" marT="0" marB="0"/>
                </a:tc>
              </a:tr>
              <a:tr h="220266">
                <a:tc>
                  <a:txBody>
                    <a:bodyPr/>
                    <a:lstStyle/>
                    <a:p>
                      <a:pPr marL="457200">
                        <a:lnSpc>
                          <a:spcPct val="150000"/>
                        </a:lnSpc>
                        <a:spcAft>
                          <a:spcPts val="0"/>
                        </a:spcAft>
                      </a:pPr>
                      <a:r>
                        <a:rPr lang="es-EC" sz="1000" dirty="0">
                          <a:effectLst/>
                        </a:rPr>
                        <a:t>Sensor de voltaje</a:t>
                      </a:r>
                      <a:endPar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35" marR="39935" marT="0" marB="0"/>
                </a:tc>
                <a:tc>
                  <a:txBody>
                    <a:bodyPr/>
                    <a:lstStyle/>
                    <a:p>
                      <a:pPr marL="471170">
                        <a:lnSpc>
                          <a:spcPct val="150000"/>
                        </a:lnSpc>
                        <a:spcAft>
                          <a:spcPts val="0"/>
                        </a:spcAft>
                      </a:pPr>
                      <a:r>
                        <a:rPr lang="es-EC" sz="1050" dirty="0">
                          <a:effectLst/>
                        </a:rPr>
                        <a:t>Obtención directa de la soldadora.</a:t>
                      </a:r>
                      <a:endParaRPr lang="es-EC"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35" marR="39935" marT="0" marB="0"/>
                </a:tc>
              </a:tr>
              <a:tr h="308215">
                <a:tc>
                  <a:txBody>
                    <a:bodyPr/>
                    <a:lstStyle/>
                    <a:p>
                      <a:pPr marL="457200">
                        <a:lnSpc>
                          <a:spcPct val="150000"/>
                        </a:lnSpc>
                        <a:spcAft>
                          <a:spcPts val="0"/>
                        </a:spcAft>
                      </a:pPr>
                      <a:r>
                        <a:rPr lang="es-EC" sz="1000" dirty="0">
                          <a:effectLst/>
                        </a:rPr>
                        <a:t>Sensor de velocidad</a:t>
                      </a:r>
                      <a:endPar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35" marR="39935" marT="0" marB="0"/>
                </a:tc>
                <a:tc>
                  <a:txBody>
                    <a:bodyPr/>
                    <a:lstStyle/>
                    <a:p>
                      <a:pPr marL="471170">
                        <a:lnSpc>
                          <a:spcPct val="150000"/>
                        </a:lnSpc>
                        <a:spcAft>
                          <a:spcPts val="0"/>
                        </a:spcAft>
                      </a:pPr>
                      <a:r>
                        <a:rPr lang="es-EC" sz="1050" dirty="0">
                          <a:effectLst/>
                        </a:rPr>
                        <a:t>Relación matemática a partir del voltaje.</a:t>
                      </a:r>
                      <a:endParaRPr lang="es-EC"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35" marR="39935" marT="0" marB="0"/>
                </a:tc>
              </a:tr>
              <a:tr h="316143">
                <a:tc>
                  <a:txBody>
                    <a:bodyPr/>
                    <a:lstStyle/>
                    <a:p>
                      <a:pPr marL="457200">
                        <a:lnSpc>
                          <a:spcPct val="150000"/>
                        </a:lnSpc>
                        <a:spcAft>
                          <a:spcPts val="0"/>
                        </a:spcAft>
                      </a:pPr>
                      <a:r>
                        <a:rPr lang="es-EC" sz="1000" dirty="0">
                          <a:effectLst/>
                        </a:rPr>
                        <a:t>Módulo de adquisición y procesamiento de datos</a:t>
                      </a:r>
                      <a:endPar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35" marR="39935" marT="0" marB="0"/>
                </a:tc>
                <a:tc>
                  <a:txBody>
                    <a:bodyPr/>
                    <a:lstStyle/>
                    <a:p>
                      <a:pPr marL="471170">
                        <a:lnSpc>
                          <a:spcPct val="150000"/>
                        </a:lnSpc>
                        <a:spcAft>
                          <a:spcPts val="0"/>
                        </a:spcAft>
                      </a:pPr>
                      <a:r>
                        <a:rPr lang="es-EC" sz="1050" dirty="0">
                          <a:effectLst/>
                        </a:rPr>
                        <a:t>PLC.</a:t>
                      </a:r>
                      <a:endParaRPr lang="es-EC"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35" marR="39935" marT="0" marB="0"/>
                </a:tc>
              </a:tr>
              <a:tr h="209777">
                <a:tc gridSpan="2">
                  <a:txBody>
                    <a:bodyPr/>
                    <a:lstStyle/>
                    <a:p>
                      <a:pPr algn="ctr">
                        <a:lnSpc>
                          <a:spcPct val="150000"/>
                        </a:lnSpc>
                        <a:spcAft>
                          <a:spcPts val="0"/>
                        </a:spcAft>
                      </a:pPr>
                      <a:r>
                        <a:rPr lang="es-EC" sz="1000" dirty="0">
                          <a:effectLst/>
                        </a:rPr>
                        <a:t>Módulo de registro visual</a:t>
                      </a:r>
                      <a:endParaRPr lang="es-EC"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935" marR="39935" marT="0" marB="0"/>
                </a:tc>
                <a:tc hMerge="1">
                  <a:txBody>
                    <a:bodyPr/>
                    <a:lstStyle/>
                    <a:p>
                      <a:endParaRPr lang="es-EC"/>
                    </a:p>
                  </a:txBody>
                  <a:tcPr/>
                </a:tc>
              </a:tr>
              <a:tr h="220266">
                <a:tc>
                  <a:txBody>
                    <a:bodyPr/>
                    <a:lstStyle/>
                    <a:p>
                      <a:pPr marL="457200">
                        <a:lnSpc>
                          <a:spcPct val="150000"/>
                        </a:lnSpc>
                        <a:spcAft>
                          <a:spcPts val="0"/>
                        </a:spcAft>
                      </a:pPr>
                      <a:r>
                        <a:rPr lang="es-EC" sz="1000" dirty="0">
                          <a:effectLst/>
                        </a:rPr>
                        <a:t>Cámara de video</a:t>
                      </a:r>
                      <a:endPar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35" marR="39935" marT="0" marB="0"/>
                </a:tc>
                <a:tc>
                  <a:txBody>
                    <a:bodyPr/>
                    <a:lstStyle/>
                    <a:p>
                      <a:pPr marL="471170">
                        <a:lnSpc>
                          <a:spcPct val="150000"/>
                        </a:lnSpc>
                        <a:spcAft>
                          <a:spcPts val="0"/>
                        </a:spcAft>
                      </a:pPr>
                      <a:r>
                        <a:rPr lang="es-EC" sz="1050" dirty="0">
                          <a:effectLst/>
                        </a:rPr>
                        <a:t>Cámara web.</a:t>
                      </a:r>
                      <a:endParaRPr lang="es-EC"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35" marR="39935" marT="0" marB="0"/>
                </a:tc>
              </a:tr>
              <a:tr h="308215">
                <a:tc>
                  <a:txBody>
                    <a:bodyPr/>
                    <a:lstStyle/>
                    <a:p>
                      <a:pPr marL="457200">
                        <a:lnSpc>
                          <a:spcPct val="150000"/>
                        </a:lnSpc>
                        <a:spcAft>
                          <a:spcPts val="0"/>
                        </a:spcAft>
                      </a:pPr>
                      <a:r>
                        <a:rPr lang="es-EC" sz="1000" dirty="0">
                          <a:effectLst/>
                        </a:rPr>
                        <a:t>Pantalla de visualización</a:t>
                      </a:r>
                      <a:endParaRPr lang="es-EC"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35" marR="39935" marT="0" marB="0"/>
                </a:tc>
                <a:tc>
                  <a:txBody>
                    <a:bodyPr/>
                    <a:lstStyle/>
                    <a:p>
                      <a:pPr marL="471170">
                        <a:lnSpc>
                          <a:spcPct val="150000"/>
                        </a:lnSpc>
                        <a:spcAft>
                          <a:spcPts val="0"/>
                        </a:spcAft>
                      </a:pPr>
                      <a:r>
                        <a:rPr lang="es-EC" sz="1050" dirty="0">
                          <a:effectLst/>
                        </a:rPr>
                        <a:t>Monitor.</a:t>
                      </a:r>
                      <a:endParaRPr lang="es-EC"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39935" marR="39935" marT="0" marB="0"/>
                </a:tc>
              </a:tr>
            </a:tbl>
          </a:graphicData>
        </a:graphic>
      </p:graphicFrame>
      <p:sp>
        <p:nvSpPr>
          <p:cNvPr id="10" name="Text Box 47"/>
          <p:cNvSpPr txBox="1">
            <a:spLocks noChangeArrowheads="1"/>
          </p:cNvSpPr>
          <p:nvPr/>
        </p:nvSpPr>
        <p:spPr bwMode="auto">
          <a:xfrm>
            <a:off x="7665629" y="10314391"/>
            <a:ext cx="1826200" cy="2805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CONTINÚA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12" name="AutoShape 48"/>
          <p:cNvCxnSpPr>
            <a:cxnSpLocks noChangeShapeType="1"/>
          </p:cNvCxnSpPr>
          <p:nvPr/>
        </p:nvCxnSpPr>
        <p:spPr bwMode="auto">
          <a:xfrm>
            <a:off x="8573679" y="10415991"/>
            <a:ext cx="603352"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3" name="Rectángulo 12"/>
          <p:cNvSpPr/>
          <p:nvPr/>
        </p:nvSpPr>
        <p:spPr>
          <a:xfrm>
            <a:off x="457200" y="2543166"/>
            <a:ext cx="1676399" cy="92333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spcAft>
                <a:spcPts val="1000"/>
              </a:spcAft>
            </a:pPr>
            <a:r>
              <a:rPr lang="es-EC" dirty="0">
                <a:ln w="0"/>
                <a:solidFill>
                  <a:schemeClr val="tx1"/>
                </a:solidFill>
                <a:effectLst>
                  <a:outerShdw blurRad="38100" dist="19050" dir="2700000" algn="tl" rotWithShape="0">
                    <a:schemeClr val="dk1">
                      <a:alpha val="40000"/>
                    </a:schemeClr>
                  </a:outerShdw>
                </a:effectLst>
                <a:ea typeface="Times New Roman" panose="02020603050405020304" pitchFamily="18" charset="0"/>
                <a:cs typeface="Times New Roman" panose="02020603050405020304" pitchFamily="18" charset="0"/>
              </a:rPr>
              <a:t>Componentes definitivos de selección</a:t>
            </a:r>
            <a:r>
              <a:rPr lang="es-EC"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a:t>
            </a:r>
            <a:endParaRPr lang="es-EC" sz="11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0216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23</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
        <p:nvSpPr>
          <p:cNvPr id="11" name="Text Box 47"/>
          <p:cNvSpPr txBox="1">
            <a:spLocks noChangeArrowheads="1"/>
          </p:cNvSpPr>
          <p:nvPr/>
        </p:nvSpPr>
        <p:spPr bwMode="auto">
          <a:xfrm>
            <a:off x="8337550" y="10272713"/>
            <a:ext cx="1436688" cy="2968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s-EC" sz="1100">
                <a:effectLst/>
                <a:latin typeface="Arial" panose="020B0604020202020204" pitchFamily="34" charset="0"/>
                <a:ea typeface="Times New Roman" panose="02020603050405020304" pitchFamily="18" charset="0"/>
                <a:cs typeface="Times New Roman" panose="02020603050405020304" pitchFamily="18" charset="0"/>
              </a:rPr>
              <a:t>CONTINÚA</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 Box 47"/>
          <p:cNvSpPr txBox="1">
            <a:spLocks noChangeArrowheads="1"/>
          </p:cNvSpPr>
          <p:nvPr/>
        </p:nvSpPr>
        <p:spPr bwMode="auto">
          <a:xfrm>
            <a:off x="7665629" y="10314391"/>
            <a:ext cx="1826200" cy="2805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s-EC" sz="1400">
                <a:effectLst/>
                <a:latin typeface="Arial" panose="020B0604020202020204" pitchFamily="34" charset="0"/>
                <a:ea typeface="Times New Roman" panose="02020603050405020304" pitchFamily="18" charset="0"/>
                <a:cs typeface="Times New Roman" panose="02020603050405020304" pitchFamily="18" charset="0"/>
              </a:rPr>
              <a:t>CONTINÚA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12" name="AutoShape 48"/>
          <p:cNvCxnSpPr>
            <a:cxnSpLocks noChangeShapeType="1"/>
          </p:cNvCxnSpPr>
          <p:nvPr/>
        </p:nvCxnSpPr>
        <p:spPr bwMode="auto">
          <a:xfrm>
            <a:off x="8573679" y="10415991"/>
            <a:ext cx="603352"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14" name="Imagen 13" descr="C:\Users\Alvaro\Dropbox\TESIS\words varios\mapa electrrico_001.jpg"/>
          <p:cNvPicPr/>
          <p:nvPr/>
        </p:nvPicPr>
        <p:blipFill rotWithShape="1">
          <a:blip r:embed="rId3" cstate="print">
            <a:extLst>
              <a:ext uri="{28A0092B-C50C-407E-A947-70E740481C1C}">
                <a14:useLocalDpi xmlns:a14="http://schemas.microsoft.com/office/drawing/2010/main" val="0"/>
              </a:ext>
            </a:extLst>
          </a:blip>
          <a:srcRect t="10321" b="6264"/>
          <a:stretch/>
        </p:blipFill>
        <p:spPr bwMode="auto">
          <a:xfrm>
            <a:off x="457200" y="844026"/>
            <a:ext cx="8534400" cy="486223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0602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341673893"/>
              </p:ext>
            </p:extLst>
          </p:nvPr>
        </p:nvGraphicFramePr>
        <p:xfrm>
          <a:off x="304800" y="6858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24</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Tree>
    <p:extLst>
      <p:ext uri="{BB962C8B-B14F-4D97-AF65-F5344CB8AC3E}">
        <p14:creationId xmlns:p14="http://schemas.microsoft.com/office/powerpoint/2010/main" val="389721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856513416"/>
              </p:ext>
            </p:extLst>
          </p:nvPr>
        </p:nvGraphicFramePr>
        <p:xfrm>
          <a:off x="304800" y="6858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25</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Tree>
    <p:extLst>
      <p:ext uri="{BB962C8B-B14F-4D97-AF65-F5344CB8AC3E}">
        <p14:creationId xmlns:p14="http://schemas.microsoft.com/office/powerpoint/2010/main" val="342884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72685008"/>
              </p:ext>
            </p:extLst>
          </p:nvPr>
        </p:nvGraphicFramePr>
        <p:xfrm>
          <a:off x="228600" y="-304800"/>
          <a:ext cx="62484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26</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pic>
        <p:nvPicPr>
          <p:cNvPr id="10" name="Imagen 9" descr="C:\Users\REINALDO\Desktop\Reinaldo\TESIS\20150519_135916.jpg"/>
          <p:cNvPicPr/>
          <p:nvPr/>
        </p:nvPicPr>
        <p:blipFill rotWithShape="1">
          <a:blip r:embed="rId8" cstate="print">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rcRect l="7056" r="5393" b="37255"/>
          <a:stretch/>
        </p:blipFill>
        <p:spPr bwMode="auto">
          <a:xfrm>
            <a:off x="2034938" y="1333121"/>
            <a:ext cx="2003662" cy="191996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graphicFrame>
        <p:nvGraphicFramePr>
          <p:cNvPr id="15" name="Gráfico 14"/>
          <p:cNvGraphicFramePr/>
          <p:nvPr>
            <p:extLst>
              <p:ext uri="{D42A27DB-BD31-4B8C-83A1-F6EECF244321}">
                <p14:modId xmlns:p14="http://schemas.microsoft.com/office/powerpoint/2010/main" val="3588857717"/>
              </p:ext>
            </p:extLst>
          </p:nvPr>
        </p:nvGraphicFramePr>
        <p:xfrm>
          <a:off x="585716" y="3464504"/>
          <a:ext cx="4984276" cy="2569785"/>
        </p:xfrm>
        <a:graphic>
          <a:graphicData uri="http://schemas.openxmlformats.org/drawingml/2006/chart">
            <c:chart xmlns:c="http://schemas.openxmlformats.org/drawingml/2006/chart" xmlns:r="http://schemas.openxmlformats.org/officeDocument/2006/relationships" r:id="rId10"/>
          </a:graphicData>
        </a:graphic>
      </p:graphicFrame>
      <p:pic>
        <p:nvPicPr>
          <p:cNvPr id="18" name="Imagen 17"/>
          <p:cNvPicPr/>
          <p:nvPr/>
        </p:nvPicPr>
        <p:blipFill>
          <a:blip r:embed="rId11"/>
          <a:stretch>
            <a:fillRect/>
          </a:stretch>
        </p:blipFill>
        <p:spPr>
          <a:xfrm>
            <a:off x="5787571" y="1276750"/>
            <a:ext cx="3111612" cy="2304650"/>
          </a:xfrm>
          <a:prstGeom prst="rect">
            <a:avLst/>
          </a:prstGeom>
          <a:ln>
            <a:solidFill>
              <a:schemeClr val="tx2"/>
            </a:solidFill>
          </a:ln>
        </p:spPr>
      </p:pic>
      <p:pic>
        <p:nvPicPr>
          <p:cNvPr id="19" name="Imagen 18"/>
          <p:cNvPicPr/>
          <p:nvPr/>
        </p:nvPicPr>
        <p:blipFill>
          <a:blip r:embed="rId12"/>
          <a:stretch>
            <a:fillRect/>
          </a:stretch>
        </p:blipFill>
        <p:spPr>
          <a:xfrm>
            <a:off x="5791200" y="3775896"/>
            <a:ext cx="3107983" cy="2094180"/>
          </a:xfrm>
          <a:prstGeom prst="rect">
            <a:avLst/>
          </a:prstGeom>
          <a:ln>
            <a:solidFill>
              <a:schemeClr val="tx2"/>
            </a:solidFill>
          </a:ln>
        </p:spPr>
      </p:pic>
    </p:spTree>
    <p:extLst>
      <p:ext uri="{BB962C8B-B14F-4D97-AF65-F5344CB8AC3E}">
        <p14:creationId xmlns:p14="http://schemas.microsoft.com/office/powerpoint/2010/main" val="10600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652644815"/>
              </p:ext>
            </p:extLst>
          </p:nvPr>
        </p:nvGraphicFramePr>
        <p:xfrm>
          <a:off x="228600" y="-304800"/>
          <a:ext cx="62484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27</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grpSp>
        <p:nvGrpSpPr>
          <p:cNvPr id="11" name="Grupo 10"/>
          <p:cNvGrpSpPr/>
          <p:nvPr/>
        </p:nvGrpSpPr>
        <p:grpSpPr>
          <a:xfrm>
            <a:off x="110888" y="744690"/>
            <a:ext cx="6248398" cy="510275"/>
            <a:chOff x="0" y="951130"/>
            <a:chExt cx="6248398" cy="510275"/>
          </a:xfrm>
        </p:grpSpPr>
        <p:sp>
          <p:nvSpPr>
            <p:cNvPr id="12" name="Rectángulo redondeado 11"/>
            <p:cNvSpPr/>
            <p:nvPr/>
          </p:nvSpPr>
          <p:spPr>
            <a:xfrm>
              <a:off x="0" y="951130"/>
              <a:ext cx="6248398" cy="51027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ángulo 12"/>
            <p:cNvSpPr/>
            <p:nvPr/>
          </p:nvSpPr>
          <p:spPr>
            <a:xfrm>
              <a:off x="14945" y="966075"/>
              <a:ext cx="6218508" cy="4803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s-ES" sz="2900" kern="1200" dirty="0" smtClean="0"/>
                <a:t>SENSOR DE TEMPERATURA</a:t>
              </a:r>
              <a:endParaRPr lang="es-ES" sz="2900" kern="1200" dirty="0"/>
            </a:p>
          </p:txBody>
        </p:sp>
      </p:grpSp>
      <p:pic>
        <p:nvPicPr>
          <p:cNvPr id="14" name="Imagen 13" descr="C:\Users\REINALDO\Desktop\Reinaldo\TESIS\20150519_135637.jpg"/>
          <p:cNvPicPr/>
          <p:nvPr/>
        </p:nvPicPr>
        <p:blipFill rotWithShape="1">
          <a:blip r:embed="rId8" cstate="print">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rcRect l="19966" r="7728" b="1987"/>
          <a:stretch/>
        </p:blipFill>
        <p:spPr bwMode="auto">
          <a:xfrm>
            <a:off x="1676401" y="1418285"/>
            <a:ext cx="1981200" cy="177873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6" name="Imagen 15"/>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1470053"/>
            <a:ext cx="3581400" cy="2712413"/>
          </a:xfrm>
          <a:prstGeom prst="rect">
            <a:avLst/>
          </a:prstGeom>
          <a:noFill/>
          <a:ln>
            <a:solidFill>
              <a:schemeClr val="tx2"/>
            </a:solidFill>
          </a:ln>
        </p:spPr>
      </p:pic>
      <p:graphicFrame>
        <p:nvGraphicFramePr>
          <p:cNvPr id="17" name="Gráfico 16"/>
          <p:cNvGraphicFramePr/>
          <p:nvPr>
            <p:extLst>
              <p:ext uri="{D42A27DB-BD31-4B8C-83A1-F6EECF244321}">
                <p14:modId xmlns:p14="http://schemas.microsoft.com/office/powerpoint/2010/main" val="2852819020"/>
              </p:ext>
            </p:extLst>
          </p:nvPr>
        </p:nvGraphicFramePr>
        <p:xfrm>
          <a:off x="376451" y="3360342"/>
          <a:ext cx="4576550" cy="2735657"/>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91066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259008114"/>
              </p:ext>
            </p:extLst>
          </p:nvPr>
        </p:nvGraphicFramePr>
        <p:xfrm>
          <a:off x="228600" y="-304800"/>
          <a:ext cx="62484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28</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pic>
        <p:nvPicPr>
          <p:cNvPr id="15" name="Imagen 14" descr="C:\Users\REINALDO\Desktop\Reinaldo\TESIS\20150519_135214.jpg"/>
          <p:cNvPicPr/>
          <p:nvPr/>
        </p:nvPicPr>
        <p:blipFill rotWithShape="1">
          <a:blip r:embed="rId8" cstate="print">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rcRect t="1015" r="1182" b="1626"/>
          <a:stretch/>
        </p:blipFill>
        <p:spPr bwMode="auto">
          <a:xfrm>
            <a:off x="6477000" y="1310164"/>
            <a:ext cx="2362200" cy="175705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7" name="Imagen 16"/>
          <p:cNvPicPr/>
          <p:nvPr/>
        </p:nvPicPr>
        <p:blipFill>
          <a:blip r:embed="rId10"/>
          <a:stretch>
            <a:fillRect/>
          </a:stretch>
        </p:blipFill>
        <p:spPr>
          <a:xfrm>
            <a:off x="436728" y="1351802"/>
            <a:ext cx="5791200" cy="3430832"/>
          </a:xfrm>
          <a:prstGeom prst="rect">
            <a:avLst/>
          </a:prstGeom>
          <a:ln>
            <a:solidFill>
              <a:schemeClr val="tx2"/>
            </a:solidFill>
          </a:ln>
        </p:spPr>
      </p:pic>
      <mc:AlternateContent xmlns:mc="http://schemas.openxmlformats.org/markup-compatibility/2006" xmlns:a14="http://schemas.microsoft.com/office/drawing/2010/main">
        <mc:Choice Requires="a14">
          <p:sp>
            <p:nvSpPr>
              <p:cNvPr id="4" name="Rectángulo 3"/>
              <p:cNvSpPr/>
              <p:nvPr/>
            </p:nvSpPr>
            <p:spPr>
              <a:xfrm>
                <a:off x="5573086" y="5184285"/>
                <a:ext cx="323768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s-EC" i="1">
                              <a:latin typeface="Cambria Math" panose="02040503050406030204" pitchFamily="18" charset="0"/>
                            </a:rPr>
                          </m:ctrlPr>
                        </m:dPr>
                        <m:e>
                          <m:r>
                            <a:rPr lang="es-EC" i="1">
                              <a:latin typeface="Cambria Math" panose="02040503050406030204" pitchFamily="18" charset="0"/>
                            </a:rPr>
                            <m:t>𝑃𝑟𝑒𝑠𝑖</m:t>
                          </m:r>
                          <m:r>
                            <a:rPr lang="es-EC" i="0">
                              <a:latin typeface="Cambria Math" panose="02040503050406030204" pitchFamily="18" charset="0"/>
                            </a:rPr>
                            <m:t>ó</m:t>
                          </m:r>
                          <m:r>
                            <a:rPr lang="es-EC" i="1">
                              <a:latin typeface="Cambria Math" panose="02040503050406030204" pitchFamily="18" charset="0"/>
                            </a:rPr>
                            <m:t>𝑛</m:t>
                          </m:r>
                          <m:r>
                            <a:rPr lang="es-EC" i="0">
                              <a:latin typeface="Cambria Math" panose="02040503050406030204" pitchFamily="18" charset="0"/>
                            </a:rPr>
                            <m:t> = 8∗</m:t>
                          </m:r>
                          <m:r>
                            <a:rPr lang="es-EC" i="1">
                              <a:latin typeface="Cambria Math" panose="02040503050406030204" pitchFamily="18" charset="0"/>
                            </a:rPr>
                            <m:t>𝑉𝑜𝑙𝑡𝑎𝑗𝑒</m:t>
                          </m:r>
                          <m:r>
                            <a:rPr lang="es-EC" i="0">
                              <a:latin typeface="Cambria Math" panose="02040503050406030204" pitchFamily="18" charset="0"/>
                            </a:rPr>
                            <m:t> [</m:t>
                          </m:r>
                          <m:r>
                            <a:rPr lang="es-EC" i="1">
                              <a:latin typeface="Cambria Math" panose="02040503050406030204" pitchFamily="18" charset="0"/>
                            </a:rPr>
                            <m:t>𝑀𝑃𝑎</m:t>
                          </m:r>
                        </m:e>
                      </m:d>
                    </m:oMath>
                  </m:oMathPara>
                </a14:m>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5573086" y="5184285"/>
                <a:ext cx="3237681" cy="369332"/>
              </a:xfrm>
              <a:prstGeom prst="rect">
                <a:avLst/>
              </a:prstGeom>
              <a:blipFill rotWithShape="0">
                <a:blip r:embed="rId11"/>
                <a:stretch>
                  <a:fillRect t="-126230" r="-13371" b="-188525"/>
                </a:stretch>
              </a:blipFill>
            </p:spPr>
            <p:txBody>
              <a:bodyPr/>
              <a:lstStyle/>
              <a:p>
                <a:r>
                  <a:rPr lang="es-EC">
                    <a:noFill/>
                  </a:rPr>
                  <a:t> </a:t>
                </a:r>
              </a:p>
            </p:txBody>
          </p:sp>
        </mc:Fallback>
      </mc:AlternateContent>
    </p:spTree>
    <p:extLst>
      <p:ext uri="{BB962C8B-B14F-4D97-AF65-F5344CB8AC3E}">
        <p14:creationId xmlns:p14="http://schemas.microsoft.com/office/powerpoint/2010/main" val="157796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478495358"/>
              </p:ext>
            </p:extLst>
          </p:nvPr>
        </p:nvGraphicFramePr>
        <p:xfrm>
          <a:off x="1676400" y="-152400"/>
          <a:ext cx="62484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29</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pic>
        <p:nvPicPr>
          <p:cNvPr id="18" name="Imagen 17"/>
          <p:cNvPicPr/>
          <p:nvPr/>
        </p:nvPicPr>
        <p:blipFill>
          <a:blip r:embed="rId8">
            <a:extLst>
              <a:ext uri="{28A0092B-C50C-407E-A947-70E740481C1C}">
                <a14:useLocalDpi xmlns:a14="http://schemas.microsoft.com/office/drawing/2010/main" val="0"/>
              </a:ext>
            </a:extLst>
          </a:blip>
          <a:stretch>
            <a:fillRect/>
          </a:stretch>
        </p:blipFill>
        <p:spPr>
          <a:xfrm>
            <a:off x="377371" y="1481991"/>
            <a:ext cx="4191000" cy="2224858"/>
          </a:xfrm>
          <a:prstGeom prst="rect">
            <a:avLst/>
          </a:prstGeom>
        </p:spPr>
      </p:pic>
      <p:pic>
        <p:nvPicPr>
          <p:cNvPr id="12" name="Imagen 11"/>
          <p:cNvPicPr/>
          <p:nvPr/>
        </p:nvPicPr>
        <p:blipFill>
          <a:blip r:embed="rId9" cstate="print">
            <a:extLst>
              <a:ext uri="{28A0092B-C50C-407E-A947-70E740481C1C}">
                <a14:useLocalDpi xmlns:a14="http://schemas.microsoft.com/office/drawing/2010/main" val="0"/>
              </a:ext>
            </a:extLst>
          </a:blip>
          <a:stretch>
            <a:fillRect/>
          </a:stretch>
        </p:blipFill>
        <p:spPr>
          <a:xfrm>
            <a:off x="4985982" y="1587905"/>
            <a:ext cx="3920671" cy="2156475"/>
          </a:xfrm>
          <a:prstGeom prst="rect">
            <a:avLst/>
          </a:prstGeom>
        </p:spPr>
      </p:pic>
      <p:pic>
        <p:nvPicPr>
          <p:cNvPr id="13" name="Imagen 12"/>
          <p:cNvPicPr/>
          <p:nvPr/>
        </p:nvPicPr>
        <p:blipFill>
          <a:blip r:embed="rId10">
            <a:extLst>
              <a:ext uri="{28A0092B-C50C-407E-A947-70E740481C1C}">
                <a14:useLocalDpi xmlns:a14="http://schemas.microsoft.com/office/drawing/2010/main" val="0"/>
              </a:ext>
            </a:extLst>
          </a:blip>
          <a:stretch>
            <a:fillRect/>
          </a:stretch>
        </p:blipFill>
        <p:spPr>
          <a:xfrm>
            <a:off x="4973472" y="3881224"/>
            <a:ext cx="3920671" cy="1970655"/>
          </a:xfrm>
          <a:prstGeom prst="rect">
            <a:avLst/>
          </a:prstGeom>
        </p:spPr>
      </p:pic>
      <p:pic>
        <p:nvPicPr>
          <p:cNvPr id="14" name="Imagen 13"/>
          <p:cNvPicPr/>
          <p:nvPr/>
        </p:nvPicPr>
        <p:blipFill>
          <a:blip r:embed="rId11">
            <a:extLst>
              <a:ext uri="{28A0092B-C50C-407E-A947-70E740481C1C}">
                <a14:useLocalDpi xmlns:a14="http://schemas.microsoft.com/office/drawing/2010/main" val="0"/>
              </a:ext>
            </a:extLst>
          </a:blip>
          <a:stretch>
            <a:fillRect/>
          </a:stretch>
        </p:blipFill>
        <p:spPr>
          <a:xfrm>
            <a:off x="377371" y="3916884"/>
            <a:ext cx="4347029" cy="19270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586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455886" y="6340929"/>
            <a:ext cx="2133600" cy="365125"/>
          </a:xfrm>
        </p:spPr>
        <p:txBody>
          <a:bodyPr/>
          <a:lstStyle/>
          <a:p>
            <a:fld id="{43AF908C-076E-4FB3-8B0D-B1FA4702EDFF}" type="slidenum">
              <a:rPr lang="es-ES" smtClean="0"/>
              <a:t>3</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graphicFrame>
        <p:nvGraphicFramePr>
          <p:cNvPr id="7" name="4 Diagrama"/>
          <p:cNvGraphicFramePr/>
          <p:nvPr>
            <p:extLst>
              <p:ext uri="{D42A27DB-BD31-4B8C-83A1-F6EECF244321}">
                <p14:modId xmlns:p14="http://schemas.microsoft.com/office/powerpoint/2010/main" val="3381927593"/>
              </p:ext>
            </p:extLst>
          </p:nvPr>
        </p:nvGraphicFramePr>
        <p:xfrm>
          <a:off x="228600" y="762000"/>
          <a:ext cx="8382000" cy="509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Tree>
    <p:extLst>
      <p:ext uri="{BB962C8B-B14F-4D97-AF65-F5344CB8AC3E}">
        <p14:creationId xmlns:p14="http://schemas.microsoft.com/office/powerpoint/2010/main" val="401916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98A3146-278D-44AB-B381-D8D92F1655A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7A27870C-415F-469F-B10D-38B802ACBAC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6453487C-0FAF-4B32-BD10-ECD1ABD7E94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45B98A4A-0B6D-4F48-B74E-847DD2F0977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F27B7295-80E4-4410-9A4D-672618C6243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59DD2AFD-1A85-48C2-96F2-E73FC04B45F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672A5E56-DE7C-423B-8AF4-B37E93A0E788}"/>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graphicEl>
                                              <a:dgm id="{0AFB512E-0A1F-4167-ADE0-87DA96AF7CDA}"/>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graphicEl>
                                              <a:dgm id="{E1C3DDF9-8D78-42AC-8AD1-4E929A97D46F}"/>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graphicEl>
                                              <a:dgm id="{33DB687E-6F14-4652-B35A-51688E08CDBC}"/>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graphicEl>
                                              <a:dgm id="{4BD6D32B-D95F-48C4-9099-83B762420BC2}"/>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graphicEl>
                                              <a:dgm id="{40EB7B6B-F092-472F-B623-D774A9C775DE}"/>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graphicEl>
                                              <a:dgm id="{B1ADC84D-28FA-4F11-A716-2440821219D8}"/>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graphicEl>
                                              <a:dgm id="{6CEF3BC4-2C47-4A11-8970-5960A81A23CD}"/>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graphicEl>
                                              <a:dgm id="{90460835-B55F-489A-B2A8-9B84793012A7}"/>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
                                            <p:graphicEl>
                                              <a:dgm id="{44D8FFE3-1ADD-4665-82E8-257377AC0526}"/>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
                                            <p:graphicEl>
                                              <a:dgm id="{A0CD1FE4-B905-4B3A-9079-36363E2FEAC3}"/>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
                                            <p:graphicEl>
                                              <a:dgm id="{E047F62D-6501-4AB4-8FD0-89CBC2CD12C1}"/>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
                                            <p:graphicEl>
                                              <a:dgm id="{BE13A6C0-865D-43AD-8A26-B770F03231D0}"/>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
                                            <p:graphicEl>
                                              <a:dgm id="{7EA3E9BD-B608-4D84-8B80-190BD117B98A}"/>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
                                            <p:graphicEl>
                                              <a:dgm id="{64E899BF-25B8-4723-846C-05E3AB2B6741}"/>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
                                            <p:graphicEl>
                                              <a:dgm id="{FB597C09-872F-4E8E-B3D0-4212DB04E6A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600887022"/>
              </p:ext>
            </p:extLst>
          </p:nvPr>
        </p:nvGraphicFramePr>
        <p:xfrm>
          <a:off x="280987" y="646331"/>
          <a:ext cx="2486025" cy="2304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30</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val="4111843213"/>
              </p:ext>
            </p:extLst>
          </p:nvPr>
        </p:nvGraphicFramePr>
        <p:xfrm>
          <a:off x="3321415" y="493138"/>
          <a:ext cx="5289185" cy="5644158"/>
        </p:xfrm>
        <a:graphic>
          <a:graphicData uri="http://schemas.openxmlformats.org/presentationml/2006/ole">
            <mc:AlternateContent xmlns:mc="http://schemas.openxmlformats.org/markup-compatibility/2006">
              <mc:Choice xmlns:v="urn:schemas-microsoft-com:vml" Requires="v">
                <p:oleObj spid="_x0000_s8224" r:id="rId9" imgW="6593846" imgH="10025333" progId="Visio.Drawing.11">
                  <p:embed/>
                </p:oleObj>
              </mc:Choice>
              <mc:Fallback>
                <p:oleObj r:id="rId9" imgW="6593846" imgH="10025333" progId="Visio.Drawing.11">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21415" y="493138"/>
                        <a:ext cx="5289185" cy="5644158"/>
                      </a:xfrm>
                      <a:prstGeom prst="rect">
                        <a:avLst/>
                      </a:prstGeom>
                      <a:noFill/>
                    </p:spPr>
                  </p:pic>
                </p:oleObj>
              </mc:Fallback>
            </mc:AlternateContent>
          </a:graphicData>
        </a:graphic>
      </p:graphicFrame>
    </p:spTree>
    <p:extLst>
      <p:ext uri="{BB962C8B-B14F-4D97-AF65-F5344CB8AC3E}">
        <p14:creationId xmlns:p14="http://schemas.microsoft.com/office/powerpoint/2010/main" val="126951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384174593"/>
              </p:ext>
            </p:extLst>
          </p:nvPr>
        </p:nvGraphicFramePr>
        <p:xfrm>
          <a:off x="104775" y="1196974"/>
          <a:ext cx="2486025" cy="2304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31</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 name="Imagen 9" descr="F:\tesis\Imagenes\INTERFAZ\PLANTILLA PANTALLAS2.bmp"/>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19400" y="1149624"/>
            <a:ext cx="6096000" cy="4336776"/>
          </a:xfrm>
          <a:prstGeom prst="rect">
            <a:avLst/>
          </a:prstGeom>
          <a:noFill/>
          <a:ln w="25400">
            <a:solidFill>
              <a:schemeClr val="tx1"/>
            </a:solidFill>
          </a:ln>
        </p:spPr>
      </p:pic>
    </p:spTree>
    <p:extLst>
      <p:ext uri="{BB962C8B-B14F-4D97-AF65-F5344CB8AC3E}">
        <p14:creationId xmlns:p14="http://schemas.microsoft.com/office/powerpoint/2010/main" val="143999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435317492"/>
              </p:ext>
            </p:extLst>
          </p:nvPr>
        </p:nvGraphicFramePr>
        <p:xfrm>
          <a:off x="1347787" y="1142841"/>
          <a:ext cx="2486025" cy="2304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32</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1" name="Imagen 10" descr="C:\Users\ALVARO90\Dropbox\TESIS\ARCHIVOS FINALES\REDNDER PANTALLA.JPG"/>
          <p:cNvPicPr/>
          <p:nvPr/>
        </p:nvPicPr>
        <p:blipFill rotWithShape="1">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l="38958" t="11462" r="25999" b="18263"/>
          <a:stretch/>
        </p:blipFill>
        <p:spPr bwMode="auto">
          <a:xfrm>
            <a:off x="4433274" y="1087803"/>
            <a:ext cx="4537393" cy="4481910"/>
          </a:xfrm>
          <a:prstGeom prst="rect">
            <a:avLst/>
          </a:prstGeom>
          <a:noFill/>
          <a:ln>
            <a:noFill/>
          </a:ln>
          <a:extLst>
            <a:ext uri="{53640926-AAD7-44D8-BBD7-CCE9431645EC}">
              <a14:shadowObscured xmlns:a14="http://schemas.microsoft.com/office/drawing/2010/main"/>
            </a:ext>
          </a:extLst>
        </p:spPr>
      </p:pic>
      <p:sp>
        <p:nvSpPr>
          <p:cNvPr id="7" name="Rectangle 2"/>
          <p:cNvSpPr>
            <a:spLocks noChangeArrowheads="1"/>
          </p:cNvSpPr>
          <p:nvPr/>
        </p:nvSpPr>
        <p:spPr bwMode="auto">
          <a:xfrm>
            <a:off x="156595" y="2965999"/>
            <a:ext cx="81744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3" name="Imagen 12"/>
          <p:cNvPicPr/>
          <p:nvPr/>
        </p:nvPicPr>
        <p:blipFill>
          <a:blip r:embed="rId10">
            <a:extLst>
              <a:ext uri="{28A0092B-C50C-407E-A947-70E740481C1C}">
                <a14:useLocalDpi xmlns:a14="http://schemas.microsoft.com/office/drawing/2010/main" val="0"/>
              </a:ext>
            </a:extLst>
          </a:blip>
          <a:srcRect/>
          <a:stretch>
            <a:fillRect/>
          </a:stretch>
        </p:blipFill>
        <p:spPr bwMode="auto">
          <a:xfrm>
            <a:off x="172517" y="3147943"/>
            <a:ext cx="4585431" cy="1876726"/>
          </a:xfrm>
          <a:prstGeom prst="rect">
            <a:avLst/>
          </a:prstGeom>
          <a:noFill/>
          <a:ln w="25400">
            <a:solidFill>
              <a:schemeClr val="tx1"/>
            </a:solidFill>
          </a:ln>
        </p:spPr>
      </p:pic>
    </p:spTree>
    <p:extLst>
      <p:ext uri="{BB962C8B-B14F-4D97-AF65-F5344CB8AC3E}">
        <p14:creationId xmlns:p14="http://schemas.microsoft.com/office/powerpoint/2010/main" val="195475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616037085"/>
              </p:ext>
            </p:extLst>
          </p:nvPr>
        </p:nvGraphicFramePr>
        <p:xfrm>
          <a:off x="486770" y="678502"/>
          <a:ext cx="6070502" cy="1281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33</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156595" y="2965999"/>
            <a:ext cx="81744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4" name="Imagen 13" descr="C:\Users\ALVARO90\Desktop\soldadura2\PANTALLA DE INGRESO.bmp"/>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2868" y="775527"/>
            <a:ext cx="4267200" cy="2569106"/>
          </a:xfrm>
          <a:prstGeom prst="rect">
            <a:avLst/>
          </a:prstGeom>
          <a:noFill/>
          <a:ln>
            <a:noFill/>
          </a:ln>
        </p:spPr>
      </p:pic>
      <p:pic>
        <p:nvPicPr>
          <p:cNvPr id="15" name="Imagen 14" descr="C:\Users\ALVARO90\Desktop\soldadura2\20150723_100031.jpg"/>
          <p:cNvPicPr/>
          <p:nvPr/>
        </p:nvPicPr>
        <p:blipFill rotWithShape="1">
          <a:blip r:embed="rId9" cstate="print">
            <a:extLst>
              <a:ext uri="{28A0092B-C50C-407E-A947-70E740481C1C}">
                <a14:useLocalDpi xmlns:a14="http://schemas.microsoft.com/office/drawing/2010/main" val="0"/>
              </a:ext>
            </a:extLst>
          </a:blip>
          <a:srcRect l="7922" r="12552"/>
          <a:stretch/>
        </p:blipFill>
        <p:spPr bwMode="auto">
          <a:xfrm>
            <a:off x="419100" y="2533553"/>
            <a:ext cx="3962400" cy="2594971"/>
          </a:xfrm>
          <a:prstGeom prst="rect">
            <a:avLst/>
          </a:prstGeom>
          <a:noFill/>
          <a:ln>
            <a:noFill/>
          </a:ln>
          <a:extLst>
            <a:ext uri="{53640926-AAD7-44D8-BBD7-CCE9431645EC}">
              <a14:shadowObscured xmlns:a14="http://schemas.microsoft.com/office/drawing/2010/main"/>
            </a:ext>
          </a:extLst>
        </p:spPr>
      </p:pic>
      <p:pic>
        <p:nvPicPr>
          <p:cNvPr id="16" name="Imagen 15" descr="C:\Users\ALVARO90\Desktop\soldadura2\PANTALLA DE INGRESO NA.bmp"/>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42868" y="3468222"/>
            <a:ext cx="4267200" cy="2391618"/>
          </a:xfrm>
          <a:prstGeom prst="rect">
            <a:avLst/>
          </a:prstGeom>
          <a:noFill/>
          <a:ln>
            <a:noFill/>
          </a:ln>
        </p:spPr>
      </p:pic>
    </p:spTree>
    <p:extLst>
      <p:ext uri="{BB962C8B-B14F-4D97-AF65-F5344CB8AC3E}">
        <p14:creationId xmlns:p14="http://schemas.microsoft.com/office/powerpoint/2010/main" val="295843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03400466"/>
              </p:ext>
            </p:extLst>
          </p:nvPr>
        </p:nvGraphicFramePr>
        <p:xfrm>
          <a:off x="739254" y="651217"/>
          <a:ext cx="7438030" cy="538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34</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156595" y="2965999"/>
            <a:ext cx="81744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3" name="Imagen 12" descr="C:\Users\ALVARO90\Desktop\area de trabajo.JPG"/>
          <p:cNvPicPr/>
          <p:nvPr/>
        </p:nvPicPr>
        <p:blipFill rotWithShape="1">
          <a:blip r:embed="rId8">
            <a:extLst>
              <a:ext uri="{28A0092B-C50C-407E-A947-70E740481C1C}">
                <a14:useLocalDpi xmlns:a14="http://schemas.microsoft.com/office/drawing/2010/main" val="0"/>
              </a:ext>
            </a:extLst>
          </a:blip>
          <a:srcRect l="33817" t="5805" r="28284" b="17417"/>
          <a:stretch/>
        </p:blipFill>
        <p:spPr bwMode="auto">
          <a:xfrm>
            <a:off x="139144" y="1375807"/>
            <a:ext cx="4903312" cy="4237292"/>
          </a:xfrm>
          <a:prstGeom prst="rect">
            <a:avLst/>
          </a:prstGeom>
          <a:noFill/>
          <a:ln>
            <a:noFill/>
          </a:ln>
          <a:extLst>
            <a:ext uri="{53640926-AAD7-44D8-BBD7-CCE9431645EC}">
              <a14:shadowObscured xmlns:a14="http://schemas.microsoft.com/office/drawing/2010/main"/>
            </a:ext>
          </a:extLst>
        </p:spPr>
      </p:pic>
      <p:pic>
        <p:nvPicPr>
          <p:cNvPr id="17" name="Imagen 16" descr="C:\Users\ALVARO90\Desktop\werftgyhuio.JPG"/>
          <p:cNvPicPr/>
          <p:nvPr/>
        </p:nvPicPr>
        <p:blipFill rotWithShape="1">
          <a:blip r:embed="rId9">
            <a:extLst>
              <a:ext uri="{28A0092B-C50C-407E-A947-70E740481C1C}">
                <a14:useLocalDpi xmlns:a14="http://schemas.microsoft.com/office/drawing/2010/main" val="0"/>
              </a:ext>
            </a:extLst>
          </a:blip>
          <a:srcRect l="44823" t="16090" r="21980" b="-2222"/>
          <a:stretch/>
        </p:blipFill>
        <p:spPr bwMode="auto">
          <a:xfrm>
            <a:off x="4568371" y="1156362"/>
            <a:ext cx="1984829" cy="1955051"/>
          </a:xfrm>
          <a:prstGeom prst="rect">
            <a:avLst/>
          </a:prstGeom>
          <a:noFill/>
          <a:ln>
            <a:noFill/>
          </a:ln>
          <a:extLst>
            <a:ext uri="{53640926-AAD7-44D8-BBD7-CCE9431645EC}">
              <a14:shadowObscured xmlns:a14="http://schemas.microsoft.com/office/drawing/2010/main"/>
            </a:ext>
          </a:extLst>
        </p:spPr>
      </p:pic>
      <p:pic>
        <p:nvPicPr>
          <p:cNvPr id="18" name="Imagen 17" descr="C:\Users\ALVARO90\Desktop\sdf.JPG"/>
          <p:cNvPicPr/>
          <p:nvPr/>
        </p:nvPicPr>
        <p:blipFill rotWithShape="1">
          <a:blip r:embed="rId10">
            <a:extLst>
              <a:ext uri="{28A0092B-C50C-407E-A947-70E740481C1C}">
                <a14:useLocalDpi xmlns:a14="http://schemas.microsoft.com/office/drawing/2010/main" val="0"/>
              </a:ext>
            </a:extLst>
          </a:blip>
          <a:srcRect l="44614" t="10270" r="22580" b="10720"/>
          <a:stretch/>
        </p:blipFill>
        <p:spPr bwMode="auto">
          <a:xfrm>
            <a:off x="6858000" y="1274012"/>
            <a:ext cx="2061029" cy="1737706"/>
          </a:xfrm>
          <a:prstGeom prst="rect">
            <a:avLst/>
          </a:prstGeom>
          <a:noFill/>
          <a:ln>
            <a:noFill/>
          </a:ln>
          <a:extLst>
            <a:ext uri="{53640926-AAD7-44D8-BBD7-CCE9431645EC}">
              <a14:shadowObscured xmlns:a14="http://schemas.microsoft.com/office/drawing/2010/main"/>
            </a:ext>
          </a:extLst>
        </p:spPr>
      </p:pic>
      <p:pic>
        <p:nvPicPr>
          <p:cNvPr id="19" name="Imagen 18" descr="C:\Users\ALVARO90\Desktop\caja.JPG"/>
          <p:cNvPicPr/>
          <p:nvPr/>
        </p:nvPicPr>
        <p:blipFill rotWithShape="1">
          <a:blip r:embed="rId11">
            <a:extLst>
              <a:ext uri="{28A0092B-C50C-407E-A947-70E740481C1C}">
                <a14:useLocalDpi xmlns:a14="http://schemas.microsoft.com/office/drawing/2010/main" val="0"/>
              </a:ext>
            </a:extLst>
          </a:blip>
          <a:srcRect l="49910" t="20090" r="19529" b="8041"/>
          <a:stretch/>
        </p:blipFill>
        <p:spPr bwMode="auto">
          <a:xfrm>
            <a:off x="4703665" y="3229063"/>
            <a:ext cx="1998306" cy="2292420"/>
          </a:xfrm>
          <a:prstGeom prst="rect">
            <a:avLst/>
          </a:prstGeom>
          <a:noFill/>
          <a:ln>
            <a:noFill/>
          </a:ln>
          <a:extLst>
            <a:ext uri="{53640926-AAD7-44D8-BBD7-CCE9431645EC}">
              <a14:shadowObscured xmlns:a14="http://schemas.microsoft.com/office/drawing/2010/main"/>
            </a:ext>
          </a:extLst>
        </p:spPr>
      </p:pic>
      <p:pic>
        <p:nvPicPr>
          <p:cNvPr id="20" name="Imagen 19" descr="C:\Users\ALVARO90\Desktop\d.JPG"/>
          <p:cNvPicPr/>
          <p:nvPr/>
        </p:nvPicPr>
        <p:blipFill rotWithShape="1">
          <a:blip r:embed="rId12" cstate="print">
            <a:extLst>
              <a:ext uri="{28A0092B-C50C-407E-A947-70E740481C1C}">
                <a14:useLocalDpi xmlns:a14="http://schemas.microsoft.com/office/drawing/2010/main" val="0"/>
              </a:ext>
            </a:extLst>
          </a:blip>
          <a:srcRect l="35650" t="17410" r="25235" b="7598"/>
          <a:stretch/>
        </p:blipFill>
        <p:spPr bwMode="auto">
          <a:xfrm>
            <a:off x="6924072" y="3229063"/>
            <a:ext cx="808847" cy="583178"/>
          </a:xfrm>
          <a:prstGeom prst="rect">
            <a:avLst/>
          </a:prstGeom>
          <a:noFill/>
          <a:ln>
            <a:noFill/>
          </a:ln>
          <a:extLst>
            <a:ext uri="{53640926-AAD7-44D8-BBD7-CCE9431645EC}">
              <a14:shadowObscured xmlns:a14="http://schemas.microsoft.com/office/drawing/2010/main"/>
            </a:ext>
          </a:extLst>
        </p:spPr>
      </p:pic>
      <p:pic>
        <p:nvPicPr>
          <p:cNvPr id="21" name="Imagen 20" descr="C:\Users\ALVARO90\Desktop\agehrjthrgefw.JPG"/>
          <p:cNvPicPr/>
          <p:nvPr/>
        </p:nvPicPr>
        <p:blipFill rotWithShape="1">
          <a:blip r:embed="rId13" cstate="print">
            <a:extLst>
              <a:ext uri="{28A0092B-C50C-407E-A947-70E740481C1C}">
                <a14:useLocalDpi xmlns:a14="http://schemas.microsoft.com/office/drawing/2010/main" val="0"/>
              </a:ext>
            </a:extLst>
          </a:blip>
          <a:srcRect l="40947" t="29614" r="25638" b="28101"/>
          <a:stretch/>
        </p:blipFill>
        <p:spPr bwMode="auto">
          <a:xfrm>
            <a:off x="7985761" y="3661034"/>
            <a:ext cx="924169" cy="479134"/>
          </a:xfrm>
          <a:prstGeom prst="rect">
            <a:avLst/>
          </a:prstGeom>
          <a:noFill/>
          <a:ln>
            <a:noFill/>
          </a:ln>
          <a:extLst>
            <a:ext uri="{53640926-AAD7-44D8-BBD7-CCE9431645EC}">
              <a14:shadowObscured xmlns:a14="http://schemas.microsoft.com/office/drawing/2010/main"/>
            </a:ext>
          </a:extLst>
        </p:spPr>
      </p:pic>
      <p:pic>
        <p:nvPicPr>
          <p:cNvPr id="22" name="Imagen 21" descr="C:\Users\ALVARO90\Desktop\zdfgnhmj,k.JPG"/>
          <p:cNvPicPr/>
          <p:nvPr/>
        </p:nvPicPr>
        <p:blipFill rotWithShape="1">
          <a:blip r:embed="rId14" cstate="print">
            <a:extLst>
              <a:ext uri="{28A0092B-C50C-407E-A947-70E740481C1C}">
                <a14:useLocalDpi xmlns:a14="http://schemas.microsoft.com/office/drawing/2010/main" val="0"/>
              </a:ext>
            </a:extLst>
          </a:blip>
          <a:srcRect l="41965" t="31435" r="29735" b="32188"/>
          <a:stretch/>
        </p:blipFill>
        <p:spPr bwMode="auto">
          <a:xfrm>
            <a:off x="6637012" y="4137715"/>
            <a:ext cx="1384725" cy="729829"/>
          </a:xfrm>
          <a:prstGeom prst="rect">
            <a:avLst/>
          </a:prstGeom>
          <a:noFill/>
          <a:ln>
            <a:noFill/>
          </a:ln>
          <a:extLst>
            <a:ext uri="{53640926-AAD7-44D8-BBD7-CCE9431645EC}">
              <a14:shadowObscured xmlns:a14="http://schemas.microsoft.com/office/drawing/2010/main"/>
            </a:ext>
          </a:extLst>
        </p:spPr>
      </p:pic>
      <p:pic>
        <p:nvPicPr>
          <p:cNvPr id="23" name="Imagen 22" descr="C:\Users\ALVARO90\Desktop\asdfghjk.JPG"/>
          <p:cNvPicPr/>
          <p:nvPr/>
        </p:nvPicPr>
        <p:blipFill rotWithShape="1">
          <a:blip r:embed="rId15" cstate="print">
            <a:extLst>
              <a:ext uri="{28A0092B-C50C-407E-A947-70E740481C1C}">
                <a14:useLocalDpi xmlns:a14="http://schemas.microsoft.com/office/drawing/2010/main" val="0"/>
              </a:ext>
            </a:extLst>
          </a:blip>
          <a:srcRect l="45945" t="25723" r="23277" b="20717"/>
          <a:stretch/>
        </p:blipFill>
        <p:spPr bwMode="auto">
          <a:xfrm>
            <a:off x="8066813" y="4652711"/>
            <a:ext cx="852216" cy="513863"/>
          </a:xfrm>
          <a:prstGeom prst="rect">
            <a:avLst/>
          </a:prstGeom>
          <a:noFill/>
          <a:ln>
            <a:noFill/>
          </a:ln>
          <a:extLst>
            <a:ext uri="{53640926-AAD7-44D8-BBD7-CCE9431645EC}">
              <a14:shadowObscured xmlns:a14="http://schemas.microsoft.com/office/drawing/2010/main"/>
            </a:ext>
          </a:extLst>
        </p:spPr>
      </p:pic>
      <p:pic>
        <p:nvPicPr>
          <p:cNvPr id="24" name="Imagen 23" descr="C:\Users\ALVARO90\Desktop\wertyuiop.JPG"/>
          <p:cNvPicPr/>
          <p:nvPr/>
        </p:nvPicPr>
        <p:blipFill rotWithShape="1">
          <a:blip r:embed="rId16" cstate="print">
            <a:extLst>
              <a:ext uri="{28A0092B-C50C-407E-A947-70E740481C1C}">
                <a14:useLocalDpi xmlns:a14="http://schemas.microsoft.com/office/drawing/2010/main" val="0"/>
              </a:ext>
            </a:extLst>
          </a:blip>
          <a:srcRect l="40743" t="23225" r="24418" b="22307"/>
          <a:stretch/>
        </p:blipFill>
        <p:spPr bwMode="auto">
          <a:xfrm>
            <a:off x="7022482" y="5166574"/>
            <a:ext cx="866032" cy="60962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18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297774290"/>
              </p:ext>
            </p:extLst>
          </p:nvPr>
        </p:nvGraphicFramePr>
        <p:xfrm>
          <a:off x="739254" y="651217"/>
          <a:ext cx="7438030" cy="538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35</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156595" y="2965999"/>
            <a:ext cx="81744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25" name="Imagen 24" descr="C:\Users\ALVARO90\Desktop\despieze sensor de corriente.JPG"/>
          <p:cNvPicPr/>
          <p:nvPr/>
        </p:nvPicPr>
        <p:blipFill rotWithShape="1">
          <a:blip r:embed="rId8" cstate="print">
            <a:extLst>
              <a:ext uri="{28A0092B-C50C-407E-A947-70E740481C1C}">
                <a14:useLocalDpi xmlns:a14="http://schemas.microsoft.com/office/drawing/2010/main" val="0"/>
              </a:ext>
            </a:extLst>
          </a:blip>
          <a:srcRect l="45235" t="6507" r="29660" b="6572"/>
          <a:stretch/>
        </p:blipFill>
        <p:spPr bwMode="auto">
          <a:xfrm>
            <a:off x="437858" y="1250561"/>
            <a:ext cx="1872933" cy="3702439"/>
          </a:xfrm>
          <a:prstGeom prst="rect">
            <a:avLst/>
          </a:prstGeom>
          <a:noFill/>
          <a:ln>
            <a:noFill/>
          </a:ln>
          <a:extLst>
            <a:ext uri="{53640926-AAD7-44D8-BBD7-CCE9431645EC}">
              <a14:shadowObscured xmlns:a14="http://schemas.microsoft.com/office/drawing/2010/main"/>
            </a:ext>
          </a:extLst>
        </p:spPr>
      </p:pic>
      <p:pic>
        <p:nvPicPr>
          <p:cNvPr id="26" name="Imagen 25" descr="C:\Users\ALVARO90\Desktop\termocupla ensamble.JPG"/>
          <p:cNvPicPr/>
          <p:nvPr/>
        </p:nvPicPr>
        <p:blipFill rotWithShape="1">
          <a:blip r:embed="rId9" cstate="print">
            <a:extLst>
              <a:ext uri="{28A0092B-C50C-407E-A947-70E740481C1C}">
                <a14:useLocalDpi xmlns:a14="http://schemas.microsoft.com/office/drawing/2010/main" val="0"/>
              </a:ext>
            </a:extLst>
          </a:blip>
          <a:srcRect l="31899" t="29099" r="11699" b="24718"/>
          <a:stretch/>
        </p:blipFill>
        <p:spPr bwMode="auto">
          <a:xfrm>
            <a:off x="3539311" y="2730385"/>
            <a:ext cx="2785289" cy="1196745"/>
          </a:xfrm>
          <a:prstGeom prst="rect">
            <a:avLst/>
          </a:prstGeom>
          <a:noFill/>
          <a:ln>
            <a:noFill/>
          </a:ln>
          <a:extLst>
            <a:ext uri="{53640926-AAD7-44D8-BBD7-CCE9431645EC}">
              <a14:shadowObscured xmlns:a14="http://schemas.microsoft.com/office/drawing/2010/main"/>
            </a:ext>
          </a:extLst>
        </p:spPr>
      </p:pic>
      <p:pic>
        <p:nvPicPr>
          <p:cNvPr id="27" name="Imagen 26" descr="C:\Users\ALVARO90\Desktop\despiece acople sensor.png"/>
          <p:cNvPicPr/>
          <p:nvPr/>
        </p:nvPicPr>
        <p:blipFill>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77000" y="1250561"/>
            <a:ext cx="2514600" cy="3854839"/>
          </a:xfrm>
          <a:prstGeom prst="rect">
            <a:avLst/>
          </a:prstGeom>
          <a:noFill/>
          <a:ln>
            <a:noFill/>
          </a:ln>
        </p:spPr>
      </p:pic>
      <p:sp>
        <p:nvSpPr>
          <p:cNvPr id="28" name="Rectángulo 27"/>
          <p:cNvSpPr/>
          <p:nvPr/>
        </p:nvSpPr>
        <p:spPr>
          <a:xfrm>
            <a:off x="402831" y="5106537"/>
            <a:ext cx="225643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spcAft>
                <a:spcPts val="1000"/>
              </a:spcAft>
            </a:pPr>
            <a:r>
              <a:rPr lang="es-EC"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Sensor corriente</a:t>
            </a:r>
            <a:endParaRPr lang="es-EC" sz="11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9" name="Rectángulo 28"/>
          <p:cNvSpPr/>
          <p:nvPr/>
        </p:nvSpPr>
        <p:spPr>
          <a:xfrm>
            <a:off x="3539311" y="5071606"/>
            <a:ext cx="225643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spcAft>
                <a:spcPts val="1000"/>
              </a:spcAft>
            </a:pPr>
            <a:r>
              <a:rPr lang="es-EC"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Sensor temperatura</a:t>
            </a:r>
            <a:endParaRPr lang="es-EC" sz="11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0" name="Rectángulo 29"/>
          <p:cNvSpPr/>
          <p:nvPr/>
        </p:nvSpPr>
        <p:spPr>
          <a:xfrm>
            <a:off x="6606085" y="5071606"/>
            <a:ext cx="225643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spcAft>
                <a:spcPts val="1000"/>
              </a:spcAft>
            </a:pPr>
            <a:r>
              <a:rPr lang="es-EC"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Sensor presión</a:t>
            </a:r>
            <a:endParaRPr lang="es-EC" sz="11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79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407712779"/>
              </p:ext>
            </p:extLst>
          </p:nvPr>
        </p:nvGraphicFramePr>
        <p:xfrm>
          <a:off x="739254" y="651217"/>
          <a:ext cx="7438030" cy="538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36</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156595" y="2965999"/>
            <a:ext cx="81744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6" name="Imagen 15" descr="C:\Users\ALVARO90\Desktop\Camera\20150707_000051.jpg"/>
          <p:cNvPicPr/>
          <p:nvPr/>
        </p:nvPicPr>
        <p:blipFill rotWithShape="1">
          <a:blip r:embed="rId8" cstate="print">
            <a:extLst>
              <a:ext uri="{28A0092B-C50C-407E-A947-70E740481C1C}">
                <a14:useLocalDpi xmlns:a14="http://schemas.microsoft.com/office/drawing/2010/main" val="0"/>
              </a:ext>
            </a:extLst>
          </a:blip>
          <a:srcRect t="6880" r="12222" b="5115"/>
          <a:stretch/>
        </p:blipFill>
        <p:spPr bwMode="auto">
          <a:xfrm rot="5400000">
            <a:off x="387350" y="1488988"/>
            <a:ext cx="2023782" cy="1668182"/>
          </a:xfrm>
          <a:prstGeom prst="rect">
            <a:avLst/>
          </a:prstGeom>
          <a:noFill/>
          <a:ln>
            <a:noFill/>
          </a:ln>
          <a:extLst>
            <a:ext uri="{53640926-AAD7-44D8-BBD7-CCE9431645EC}">
              <a14:shadowObscured xmlns:a14="http://schemas.microsoft.com/office/drawing/2010/main"/>
            </a:ext>
          </a:extLst>
        </p:spPr>
      </p:pic>
      <p:pic>
        <p:nvPicPr>
          <p:cNvPr id="17" name="Imagen 16" descr="C:\Users\ALVARO90\Desktop\1472286_1460855097568344_1754811469_n.jpg"/>
          <p:cNvPicPr/>
          <p:nvPr/>
        </p:nvPicPr>
        <p:blipFill rotWithShape="1">
          <a:blip r:embed="rId9" cstate="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rcRect l="3721" t="9885" r="5983" b="14883"/>
          <a:stretch/>
        </p:blipFill>
        <p:spPr bwMode="auto">
          <a:xfrm>
            <a:off x="2572603" y="1317855"/>
            <a:ext cx="1465997" cy="2017115"/>
          </a:xfrm>
          <a:prstGeom prst="rect">
            <a:avLst/>
          </a:prstGeom>
          <a:noFill/>
          <a:ln>
            <a:noFill/>
          </a:ln>
          <a:extLst>
            <a:ext uri="{53640926-AAD7-44D8-BBD7-CCE9431645EC}">
              <a14:shadowObscured xmlns:a14="http://schemas.microsoft.com/office/drawing/2010/main"/>
            </a:ext>
          </a:extLst>
        </p:spPr>
      </p:pic>
      <p:pic>
        <p:nvPicPr>
          <p:cNvPr id="18" name="Imagen 17" descr="C:\Users\ALVARO90\Desktop\soldadura1\20150717_210018.jpg"/>
          <p:cNvPicPr/>
          <p:nvPr/>
        </p:nvPicPr>
        <p:blipFill rotWithShape="1">
          <a:blip r:embed="rId11" cstate="print">
            <a:extLst>
              <a:ext uri="{28A0092B-C50C-407E-A947-70E740481C1C}">
                <a14:useLocalDpi xmlns:a14="http://schemas.microsoft.com/office/drawing/2010/main" val="0"/>
              </a:ext>
            </a:extLst>
          </a:blip>
          <a:srcRect l="16789" t="7787" r="19784" b="3633"/>
          <a:stretch/>
        </p:blipFill>
        <p:spPr bwMode="auto">
          <a:xfrm>
            <a:off x="4454071" y="1246418"/>
            <a:ext cx="4495800" cy="3530600"/>
          </a:xfrm>
          <a:prstGeom prst="rect">
            <a:avLst/>
          </a:prstGeom>
          <a:noFill/>
          <a:ln>
            <a:noFill/>
          </a:ln>
          <a:extLst>
            <a:ext uri="{53640926-AAD7-44D8-BBD7-CCE9431645EC}">
              <a14:shadowObscured xmlns:a14="http://schemas.microsoft.com/office/drawing/2010/main"/>
            </a:ext>
          </a:extLst>
        </p:spPr>
      </p:pic>
      <p:pic>
        <p:nvPicPr>
          <p:cNvPr id="19" name="Imagen 18" descr="C:\Users\ALVARO90\Desktop\soldadura1\20150717_210615.jpg"/>
          <p:cNvPicPr/>
          <p:nvPr/>
        </p:nvPicPr>
        <p:blipFill rotWithShape="1">
          <a:blip r:embed="rId12" cstate="print">
            <a:extLst>
              <a:ext uri="{28A0092B-C50C-407E-A947-70E740481C1C}">
                <a14:useLocalDpi xmlns:a14="http://schemas.microsoft.com/office/drawing/2010/main" val="0"/>
              </a:ext>
            </a:extLst>
          </a:blip>
          <a:srcRect l="23238" t="6262" r="28065" b="4918"/>
          <a:stretch/>
        </p:blipFill>
        <p:spPr bwMode="auto">
          <a:xfrm rot="5400000">
            <a:off x="1037142" y="3069089"/>
            <a:ext cx="2392380" cy="318912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776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355899024"/>
              </p:ext>
            </p:extLst>
          </p:nvPr>
        </p:nvGraphicFramePr>
        <p:xfrm>
          <a:off x="304800" y="6858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37</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Tree>
    <p:extLst>
      <p:ext uri="{BB962C8B-B14F-4D97-AF65-F5344CB8AC3E}">
        <p14:creationId xmlns:p14="http://schemas.microsoft.com/office/powerpoint/2010/main" val="54447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511625439"/>
              </p:ext>
            </p:extLst>
          </p:nvPr>
        </p:nvGraphicFramePr>
        <p:xfrm>
          <a:off x="156595" y="635832"/>
          <a:ext cx="7438030" cy="538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38</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156595" y="2965999"/>
            <a:ext cx="81744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4" name="Imagen 13" descr="F:\pasar\REGISTRO.bmp"/>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595" y="1620566"/>
            <a:ext cx="3429000" cy="1662946"/>
          </a:xfrm>
          <a:prstGeom prst="rect">
            <a:avLst/>
          </a:prstGeom>
          <a:noFill/>
          <a:ln>
            <a:noFill/>
          </a:ln>
        </p:spPr>
      </p:pic>
      <p:pic>
        <p:nvPicPr>
          <p:cNvPr id="15" name="Imagen 14" descr="C:\Users\ALVARO90\Desktop\soldadura2\20150723_102757.jpg"/>
          <p:cNvPicPr/>
          <p:nvPr/>
        </p:nvPicPr>
        <p:blipFill rotWithShape="1">
          <a:blip r:embed="rId9" cstate="print">
            <a:extLst>
              <a:ext uri="{28A0092B-C50C-407E-A947-70E740481C1C}">
                <a14:useLocalDpi xmlns:a14="http://schemas.microsoft.com/office/drawing/2010/main" val="0"/>
              </a:ext>
            </a:extLst>
          </a:blip>
          <a:srcRect l="16032" r="14226"/>
          <a:stretch/>
        </p:blipFill>
        <p:spPr bwMode="auto">
          <a:xfrm>
            <a:off x="5614699" y="1273887"/>
            <a:ext cx="3440727" cy="2041580"/>
          </a:xfrm>
          <a:prstGeom prst="rect">
            <a:avLst/>
          </a:prstGeom>
          <a:noFill/>
          <a:ln>
            <a:noFill/>
          </a:ln>
          <a:extLst>
            <a:ext uri="{53640926-AAD7-44D8-BBD7-CCE9431645EC}">
              <a14:shadowObscured xmlns:a14="http://schemas.microsoft.com/office/drawing/2010/main"/>
            </a:ext>
          </a:extLst>
        </p:spPr>
      </p:pic>
      <p:pic>
        <p:nvPicPr>
          <p:cNvPr id="20" name="Imagen 19" descr="C:\Users\ALVARO90\Desktop\soldadura2\20150723_102949.jpg"/>
          <p:cNvPicPr/>
          <p:nvPr/>
        </p:nvPicPr>
        <p:blipFill rotWithShape="1">
          <a:blip r:embed="rId10" cstate="print">
            <a:extLst>
              <a:ext uri="{28A0092B-C50C-407E-A947-70E740481C1C}">
                <a14:useLocalDpi xmlns:a14="http://schemas.microsoft.com/office/drawing/2010/main" val="0"/>
              </a:ext>
            </a:extLst>
          </a:blip>
          <a:srcRect l="13552"/>
          <a:stretch/>
        </p:blipFill>
        <p:spPr bwMode="auto">
          <a:xfrm>
            <a:off x="330668" y="3648128"/>
            <a:ext cx="3234690" cy="2105025"/>
          </a:xfrm>
          <a:prstGeom prst="rect">
            <a:avLst/>
          </a:prstGeom>
          <a:noFill/>
          <a:ln>
            <a:noFill/>
          </a:ln>
          <a:extLst>
            <a:ext uri="{53640926-AAD7-44D8-BBD7-CCE9431645EC}">
              <a14:shadowObscured xmlns:a14="http://schemas.microsoft.com/office/drawing/2010/main"/>
            </a:ext>
          </a:extLst>
        </p:spPr>
      </p:pic>
      <p:pic>
        <p:nvPicPr>
          <p:cNvPr id="21" name="Imagen 20" descr="C:\Users\ALVARO90\Desktop\soldadura2\RENDIMIENTO.bmp"/>
          <p:cNvPicPr/>
          <p:nvPr/>
        </p:nvPicPr>
        <p:blipFill>
          <a:blip r:embed="rId11">
            <a:extLst>
              <a:ext uri="{28A0092B-C50C-407E-A947-70E740481C1C}">
                <a14:useLocalDpi xmlns:a14="http://schemas.microsoft.com/office/drawing/2010/main" val="0"/>
              </a:ext>
            </a:extLst>
          </a:blip>
          <a:srcRect/>
          <a:stretch>
            <a:fillRect/>
          </a:stretch>
        </p:blipFill>
        <p:spPr bwMode="auto">
          <a:xfrm>
            <a:off x="3774269" y="1536003"/>
            <a:ext cx="1721939" cy="1820003"/>
          </a:xfrm>
          <a:prstGeom prst="rect">
            <a:avLst/>
          </a:prstGeom>
          <a:noFill/>
          <a:ln>
            <a:noFill/>
          </a:ln>
        </p:spPr>
      </p:pic>
      <p:pic>
        <p:nvPicPr>
          <p:cNvPr id="22" name="Imagen 21" descr="F:\pasar\CAMARAS.bmp"/>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94307" y="3564944"/>
            <a:ext cx="4036695" cy="2271395"/>
          </a:xfrm>
          <a:prstGeom prst="rect">
            <a:avLst/>
          </a:prstGeom>
          <a:noFill/>
          <a:ln>
            <a:noFill/>
          </a:ln>
        </p:spPr>
      </p:pic>
    </p:spTree>
    <p:extLst>
      <p:ext uri="{BB962C8B-B14F-4D97-AF65-F5344CB8AC3E}">
        <p14:creationId xmlns:p14="http://schemas.microsoft.com/office/powerpoint/2010/main" val="401061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81329450"/>
              </p:ext>
            </p:extLst>
          </p:nvPr>
        </p:nvGraphicFramePr>
        <p:xfrm>
          <a:off x="1524000" y="496511"/>
          <a:ext cx="7438030" cy="538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39</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156595" y="2965999"/>
            <a:ext cx="81744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0" name="Tabla 9"/>
          <p:cNvGraphicFramePr>
            <a:graphicFrameLocks noGrp="1"/>
          </p:cNvGraphicFramePr>
          <p:nvPr>
            <p:extLst>
              <p:ext uri="{D42A27DB-BD31-4B8C-83A1-F6EECF244321}">
                <p14:modId xmlns:p14="http://schemas.microsoft.com/office/powerpoint/2010/main" val="1134313562"/>
              </p:ext>
            </p:extLst>
          </p:nvPr>
        </p:nvGraphicFramePr>
        <p:xfrm>
          <a:off x="156595" y="1214989"/>
          <a:ext cx="4081025" cy="2514600"/>
        </p:xfrm>
        <a:graphic>
          <a:graphicData uri="http://schemas.openxmlformats.org/drawingml/2006/table">
            <a:tbl>
              <a:tblPr firstRow="1" firstCol="1" bandRow="1">
                <a:tableStyleId>{5C22544A-7EE6-4342-B048-85BDC9FD1C3A}</a:tableStyleId>
              </a:tblPr>
              <a:tblGrid>
                <a:gridCol w="1020134"/>
                <a:gridCol w="1020134"/>
                <a:gridCol w="1020134"/>
                <a:gridCol w="1020623"/>
              </a:tblGrid>
              <a:tr h="167821">
                <a:tc>
                  <a:txBody>
                    <a:bodyPr/>
                    <a:lstStyle/>
                    <a:p>
                      <a:pPr algn="ctr">
                        <a:lnSpc>
                          <a:spcPct val="150000"/>
                        </a:lnSpc>
                        <a:spcAft>
                          <a:spcPts val="0"/>
                        </a:spcAft>
                      </a:pPr>
                      <a:r>
                        <a:rPr lang="es-ES_tradnl" sz="1000" dirty="0">
                          <a:effectLst/>
                        </a:rPr>
                        <a:t>Lectura</a:t>
                      </a:r>
                      <a:endParaRPr lang="es-EC"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1000" dirty="0">
                          <a:effectLst/>
                        </a:rPr>
                        <a:t>Pinza</a:t>
                      </a:r>
                      <a:endParaRPr lang="es-EC"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1000">
                          <a:effectLst/>
                        </a:rPr>
                        <a:t>Sensor</a:t>
                      </a:r>
                      <a:endPar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1000" dirty="0">
                          <a:effectLst/>
                        </a:rPr>
                        <a:t>% Diferencia</a:t>
                      </a:r>
                      <a:endParaRPr lang="es-EC"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67821">
                <a:tc>
                  <a:txBody>
                    <a:bodyPr/>
                    <a:lstStyle/>
                    <a:p>
                      <a:pPr algn="ctr">
                        <a:lnSpc>
                          <a:spcPct val="150000"/>
                        </a:lnSpc>
                        <a:spcAft>
                          <a:spcPts val="0"/>
                        </a:spcAft>
                      </a:pPr>
                      <a:r>
                        <a:rPr lang="es-ES_tradnl" sz="1000">
                          <a:effectLst/>
                        </a:rPr>
                        <a:t>1</a:t>
                      </a:r>
                      <a:endPar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S_tradnl" sz="1000" dirty="0">
                          <a:effectLst/>
                        </a:rPr>
                        <a:t>205,9</a:t>
                      </a:r>
                      <a:endParaRPr lang="es-EC"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000">
                          <a:effectLst/>
                        </a:rPr>
                        <a:t>204,5</a:t>
                      </a:r>
                      <a:endPar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a:effectLst/>
                        </a:rPr>
                        <a:t>0,68</a:t>
                      </a:r>
                      <a:endPar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67821">
                <a:tc>
                  <a:txBody>
                    <a:bodyPr/>
                    <a:lstStyle/>
                    <a:p>
                      <a:pPr algn="ctr">
                        <a:lnSpc>
                          <a:spcPct val="150000"/>
                        </a:lnSpc>
                        <a:spcAft>
                          <a:spcPts val="0"/>
                        </a:spcAft>
                      </a:pPr>
                      <a:r>
                        <a:rPr lang="es-ES_tradnl" sz="1000">
                          <a:effectLst/>
                        </a:rPr>
                        <a:t>2</a:t>
                      </a:r>
                      <a:endPar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S_tradnl" sz="1000" dirty="0">
                          <a:effectLst/>
                        </a:rPr>
                        <a:t>221,3</a:t>
                      </a:r>
                      <a:endParaRPr lang="es-EC"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000">
                          <a:effectLst/>
                        </a:rPr>
                        <a:t>223,4</a:t>
                      </a:r>
                      <a:endPar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a:effectLst/>
                        </a:rPr>
                        <a:t>0,95</a:t>
                      </a:r>
                      <a:endPar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67821">
                <a:tc>
                  <a:txBody>
                    <a:bodyPr/>
                    <a:lstStyle/>
                    <a:p>
                      <a:pPr algn="ctr">
                        <a:lnSpc>
                          <a:spcPct val="150000"/>
                        </a:lnSpc>
                        <a:spcAft>
                          <a:spcPts val="0"/>
                        </a:spcAft>
                      </a:pPr>
                      <a:r>
                        <a:rPr lang="es-ES_tradnl" sz="1000">
                          <a:effectLst/>
                        </a:rPr>
                        <a:t>3</a:t>
                      </a:r>
                      <a:endPar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S_tradnl" sz="1000" dirty="0">
                          <a:effectLst/>
                        </a:rPr>
                        <a:t>214,5</a:t>
                      </a:r>
                      <a:endParaRPr lang="es-EC"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000">
                          <a:effectLst/>
                        </a:rPr>
                        <a:t>212,9</a:t>
                      </a:r>
                      <a:endPar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a:effectLst/>
                        </a:rPr>
                        <a:t>0,75</a:t>
                      </a:r>
                      <a:endPar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67821">
                <a:tc>
                  <a:txBody>
                    <a:bodyPr/>
                    <a:lstStyle/>
                    <a:p>
                      <a:pPr algn="ctr">
                        <a:lnSpc>
                          <a:spcPct val="150000"/>
                        </a:lnSpc>
                        <a:spcAft>
                          <a:spcPts val="0"/>
                        </a:spcAft>
                      </a:pPr>
                      <a:r>
                        <a:rPr lang="es-ES_tradnl" sz="1000">
                          <a:effectLst/>
                        </a:rPr>
                        <a:t>4</a:t>
                      </a:r>
                      <a:endPar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S_tradnl" sz="1000">
                          <a:effectLst/>
                        </a:rPr>
                        <a:t>247,7</a:t>
                      </a:r>
                      <a:endPar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000" dirty="0">
                          <a:effectLst/>
                        </a:rPr>
                        <a:t>248,5</a:t>
                      </a:r>
                      <a:endParaRPr lang="es-EC"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a:effectLst/>
                        </a:rPr>
                        <a:t>0,32</a:t>
                      </a:r>
                      <a:endPar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67821">
                <a:tc>
                  <a:txBody>
                    <a:bodyPr/>
                    <a:lstStyle/>
                    <a:p>
                      <a:pPr algn="ctr">
                        <a:lnSpc>
                          <a:spcPct val="150000"/>
                        </a:lnSpc>
                        <a:spcAft>
                          <a:spcPts val="0"/>
                        </a:spcAft>
                      </a:pPr>
                      <a:r>
                        <a:rPr lang="es-ES_tradnl" sz="1000">
                          <a:effectLst/>
                        </a:rPr>
                        <a:t>5</a:t>
                      </a:r>
                      <a:endPar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S_tradnl" sz="1000">
                          <a:effectLst/>
                        </a:rPr>
                        <a:t>260,5</a:t>
                      </a:r>
                      <a:endPar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000" dirty="0">
                          <a:effectLst/>
                        </a:rPr>
                        <a:t>259,6</a:t>
                      </a:r>
                      <a:endParaRPr lang="es-EC"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a:effectLst/>
                        </a:rPr>
                        <a:t>0,35</a:t>
                      </a:r>
                      <a:endPar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67821">
                <a:tc>
                  <a:txBody>
                    <a:bodyPr/>
                    <a:lstStyle/>
                    <a:p>
                      <a:pPr algn="ctr">
                        <a:lnSpc>
                          <a:spcPct val="150000"/>
                        </a:lnSpc>
                        <a:spcAft>
                          <a:spcPts val="0"/>
                        </a:spcAft>
                      </a:pPr>
                      <a:r>
                        <a:rPr lang="es-ES_tradnl" sz="1000">
                          <a:effectLst/>
                        </a:rPr>
                        <a:t>6</a:t>
                      </a:r>
                      <a:endPar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S_tradnl" sz="1000">
                          <a:effectLst/>
                        </a:rPr>
                        <a:t>274,8</a:t>
                      </a:r>
                      <a:endPar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000" dirty="0">
                          <a:effectLst/>
                        </a:rPr>
                        <a:t>273,2</a:t>
                      </a:r>
                      <a:endParaRPr lang="es-EC"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a:effectLst/>
                        </a:rPr>
                        <a:t>0,58</a:t>
                      </a:r>
                      <a:endPar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67821">
                <a:tc>
                  <a:txBody>
                    <a:bodyPr/>
                    <a:lstStyle/>
                    <a:p>
                      <a:pPr algn="ctr">
                        <a:lnSpc>
                          <a:spcPct val="150000"/>
                        </a:lnSpc>
                        <a:spcAft>
                          <a:spcPts val="0"/>
                        </a:spcAft>
                      </a:pPr>
                      <a:r>
                        <a:rPr lang="es-ES_tradnl" sz="1000">
                          <a:effectLst/>
                        </a:rPr>
                        <a:t>7</a:t>
                      </a:r>
                      <a:endPar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S_tradnl" sz="1000">
                          <a:effectLst/>
                        </a:rPr>
                        <a:t>198,8</a:t>
                      </a:r>
                      <a:endPar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000" dirty="0">
                          <a:effectLst/>
                        </a:rPr>
                        <a:t>199,2</a:t>
                      </a:r>
                      <a:endParaRPr lang="es-EC"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a:effectLst/>
                        </a:rPr>
                        <a:t>0,20</a:t>
                      </a:r>
                      <a:endPar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67821">
                <a:tc>
                  <a:txBody>
                    <a:bodyPr/>
                    <a:lstStyle/>
                    <a:p>
                      <a:pPr algn="ctr">
                        <a:lnSpc>
                          <a:spcPct val="150000"/>
                        </a:lnSpc>
                        <a:spcAft>
                          <a:spcPts val="0"/>
                        </a:spcAft>
                      </a:pPr>
                      <a:r>
                        <a:rPr lang="es-ES_tradnl" sz="1000">
                          <a:effectLst/>
                        </a:rPr>
                        <a:t>8</a:t>
                      </a:r>
                      <a:endPar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S_tradnl" sz="1000">
                          <a:effectLst/>
                        </a:rPr>
                        <a:t>235,3</a:t>
                      </a:r>
                      <a:endPar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000">
                          <a:effectLst/>
                        </a:rPr>
                        <a:t>236,8</a:t>
                      </a:r>
                      <a:endPar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dirty="0">
                          <a:effectLst/>
                        </a:rPr>
                        <a:t>0,64</a:t>
                      </a:r>
                      <a:endParaRPr lang="es-EC"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67821">
                <a:tc>
                  <a:txBody>
                    <a:bodyPr/>
                    <a:lstStyle/>
                    <a:p>
                      <a:pPr algn="ctr">
                        <a:lnSpc>
                          <a:spcPct val="150000"/>
                        </a:lnSpc>
                        <a:spcAft>
                          <a:spcPts val="0"/>
                        </a:spcAft>
                      </a:pPr>
                      <a:r>
                        <a:rPr lang="es-ES_tradnl" sz="1000">
                          <a:effectLst/>
                        </a:rPr>
                        <a:t>9</a:t>
                      </a:r>
                      <a:endPar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S_tradnl" sz="1000">
                          <a:effectLst/>
                        </a:rPr>
                        <a:t>271,5</a:t>
                      </a:r>
                      <a:endPar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000">
                          <a:effectLst/>
                        </a:rPr>
                        <a:t>269,8</a:t>
                      </a:r>
                      <a:endPar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dirty="0">
                          <a:effectLst/>
                        </a:rPr>
                        <a:t>0,63</a:t>
                      </a:r>
                      <a:endParaRPr lang="es-EC"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67821">
                <a:tc>
                  <a:txBody>
                    <a:bodyPr/>
                    <a:lstStyle/>
                    <a:p>
                      <a:pPr algn="ctr">
                        <a:lnSpc>
                          <a:spcPct val="150000"/>
                        </a:lnSpc>
                        <a:spcAft>
                          <a:spcPts val="0"/>
                        </a:spcAft>
                      </a:pPr>
                      <a:r>
                        <a:rPr lang="es-ES_tradnl" sz="1000">
                          <a:effectLst/>
                        </a:rPr>
                        <a:t>10</a:t>
                      </a:r>
                      <a:endPar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S_tradnl" sz="1000">
                          <a:effectLst/>
                        </a:rPr>
                        <a:t>229,2</a:t>
                      </a:r>
                      <a:endPar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_tradnl" sz="1000">
                          <a:effectLst/>
                        </a:rPr>
                        <a:t>231,3</a:t>
                      </a:r>
                      <a:endParaRPr lang="es-EC"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000" dirty="0">
                          <a:effectLst/>
                        </a:rPr>
                        <a:t>0,92</a:t>
                      </a:r>
                      <a:endParaRPr lang="es-EC"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11" name="Rectángulo 10"/>
          <p:cNvSpPr/>
          <p:nvPr/>
        </p:nvSpPr>
        <p:spPr>
          <a:xfrm>
            <a:off x="156595" y="922115"/>
            <a:ext cx="4648200" cy="276999"/>
          </a:xfrm>
          <a:prstGeom prst="rect">
            <a:avLst/>
          </a:prstGeom>
        </p:spPr>
        <p:txBody>
          <a:bodyPr wrap="square">
            <a:spAutoFit/>
          </a:bodyPr>
          <a:lstStyle/>
          <a:p>
            <a:pPr>
              <a:spcAft>
                <a:spcPts val="1000"/>
              </a:spcAft>
            </a:pPr>
            <a:r>
              <a:rPr lang="es-EC" sz="1200" b="1" dirty="0">
                <a:solidFill>
                  <a:srgbClr val="4F81BD"/>
                </a:solidFill>
                <a:latin typeface="Arial" panose="020B0604020202020204" pitchFamily="34" charset="0"/>
                <a:ea typeface="Times New Roman" panose="02020603050405020304" pitchFamily="18" charset="0"/>
                <a:cs typeface="Times New Roman" panose="02020603050405020304" pitchFamily="18" charset="0"/>
              </a:rPr>
              <a:t>Resultados de las pruebas del sensor de corriente</a:t>
            </a:r>
            <a:endParaRPr lang="es-EC" sz="900" b="1" dirty="0">
              <a:solidFill>
                <a:srgbClr val="4F81BD"/>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3673933944"/>
              </p:ext>
            </p:extLst>
          </p:nvPr>
        </p:nvGraphicFramePr>
        <p:xfrm>
          <a:off x="4297612" y="1329111"/>
          <a:ext cx="4808718" cy="2469359"/>
        </p:xfrm>
        <a:graphic>
          <a:graphicData uri="http://schemas.openxmlformats.org/drawingml/2006/table">
            <a:tbl>
              <a:tblPr firstRow="1" firstCol="1" bandRow="1">
                <a:tableStyleId>{5C22544A-7EE6-4342-B048-85BDC9FD1C3A}</a:tableStyleId>
              </a:tblPr>
              <a:tblGrid>
                <a:gridCol w="494152"/>
                <a:gridCol w="883432"/>
                <a:gridCol w="805347"/>
                <a:gridCol w="883432"/>
                <a:gridCol w="880582"/>
                <a:gridCol w="861773"/>
              </a:tblGrid>
              <a:tr h="411559">
                <a:tc>
                  <a:txBody>
                    <a:bodyPr/>
                    <a:lstStyle/>
                    <a:p>
                      <a:pPr algn="ctr">
                        <a:lnSpc>
                          <a:spcPct val="150000"/>
                        </a:lnSpc>
                        <a:spcAft>
                          <a:spcPts val="0"/>
                        </a:spcAft>
                      </a:pPr>
                      <a:r>
                        <a:rPr lang="es-ES_tradnl" sz="900" dirty="0">
                          <a:effectLst/>
                        </a:rPr>
                        <a:t>Lectura</a:t>
                      </a:r>
                      <a:endPar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900">
                          <a:effectLst/>
                        </a:rPr>
                        <a:t>Termocupla del equipo</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900">
                          <a:effectLst/>
                        </a:rPr>
                        <a:t>Termocupla 1</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900">
                          <a:effectLst/>
                        </a:rPr>
                        <a:t>Termocupla 2</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900" dirty="0" smtClean="0">
                          <a:effectLst/>
                        </a:rPr>
                        <a:t>% Diferencia con 1</a:t>
                      </a:r>
                      <a:endPar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900">
                          <a:effectLst/>
                        </a:rPr>
                        <a:t>% Diferencia con 2</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05780">
                <a:tc>
                  <a:txBody>
                    <a:bodyPr/>
                    <a:lstStyle/>
                    <a:p>
                      <a:pPr algn="ctr">
                        <a:lnSpc>
                          <a:spcPct val="150000"/>
                        </a:lnSpc>
                        <a:spcAft>
                          <a:spcPts val="0"/>
                        </a:spcAft>
                      </a:pPr>
                      <a:r>
                        <a:rPr lang="es-ES_tradnl" sz="900">
                          <a:effectLst/>
                        </a:rPr>
                        <a:t>1</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900">
                          <a:effectLst/>
                        </a:rPr>
                        <a:t>50,5</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51,5</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50,5</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1,98</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0,02</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05780">
                <a:tc>
                  <a:txBody>
                    <a:bodyPr/>
                    <a:lstStyle/>
                    <a:p>
                      <a:pPr algn="ctr">
                        <a:lnSpc>
                          <a:spcPct val="150000"/>
                        </a:lnSpc>
                        <a:spcAft>
                          <a:spcPts val="0"/>
                        </a:spcAft>
                      </a:pPr>
                      <a:r>
                        <a:rPr lang="es-ES_tradnl" sz="900">
                          <a:effectLst/>
                        </a:rPr>
                        <a:t>2</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900">
                          <a:effectLst/>
                        </a:rPr>
                        <a:t>82,4</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82,8</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82,8</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0,52</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0,52</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05780">
                <a:tc>
                  <a:txBody>
                    <a:bodyPr/>
                    <a:lstStyle/>
                    <a:p>
                      <a:pPr algn="ctr">
                        <a:lnSpc>
                          <a:spcPct val="150000"/>
                        </a:lnSpc>
                        <a:spcAft>
                          <a:spcPts val="0"/>
                        </a:spcAft>
                      </a:pPr>
                      <a:r>
                        <a:rPr lang="es-ES_tradnl" sz="900">
                          <a:effectLst/>
                        </a:rPr>
                        <a:t>3</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900">
                          <a:effectLst/>
                        </a:rPr>
                        <a:t>113,7</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115,1</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114,1</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1,26</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0,38</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05780">
                <a:tc>
                  <a:txBody>
                    <a:bodyPr/>
                    <a:lstStyle/>
                    <a:p>
                      <a:pPr algn="ctr">
                        <a:lnSpc>
                          <a:spcPct val="150000"/>
                        </a:lnSpc>
                        <a:spcAft>
                          <a:spcPts val="0"/>
                        </a:spcAft>
                      </a:pPr>
                      <a:r>
                        <a:rPr lang="es-ES_tradnl" sz="900">
                          <a:effectLst/>
                        </a:rPr>
                        <a:t>4</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900">
                          <a:effectLst/>
                        </a:rPr>
                        <a:t>146,2</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147,5</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148,5</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0,86</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1,55</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05780">
                <a:tc>
                  <a:txBody>
                    <a:bodyPr/>
                    <a:lstStyle/>
                    <a:p>
                      <a:pPr algn="ctr">
                        <a:lnSpc>
                          <a:spcPct val="150000"/>
                        </a:lnSpc>
                        <a:spcAft>
                          <a:spcPts val="0"/>
                        </a:spcAft>
                      </a:pPr>
                      <a:r>
                        <a:rPr lang="es-ES_tradnl" sz="900">
                          <a:effectLst/>
                        </a:rPr>
                        <a:t>5</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900">
                          <a:effectLst/>
                        </a:rPr>
                        <a:t>178,7</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179,8</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179,8</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0,61</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0,61</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05780">
                <a:tc>
                  <a:txBody>
                    <a:bodyPr/>
                    <a:lstStyle/>
                    <a:p>
                      <a:pPr algn="ctr">
                        <a:lnSpc>
                          <a:spcPct val="150000"/>
                        </a:lnSpc>
                        <a:spcAft>
                          <a:spcPts val="0"/>
                        </a:spcAft>
                      </a:pPr>
                      <a:r>
                        <a:rPr lang="es-ES_tradnl" sz="900">
                          <a:effectLst/>
                        </a:rPr>
                        <a:t>6</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900">
                          <a:effectLst/>
                        </a:rPr>
                        <a:t>210,1</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212,1</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212,1</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0,95</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0,95</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05780">
                <a:tc>
                  <a:txBody>
                    <a:bodyPr/>
                    <a:lstStyle/>
                    <a:p>
                      <a:pPr algn="ctr">
                        <a:lnSpc>
                          <a:spcPct val="150000"/>
                        </a:lnSpc>
                        <a:spcAft>
                          <a:spcPts val="0"/>
                        </a:spcAft>
                      </a:pPr>
                      <a:r>
                        <a:rPr lang="es-ES_tradnl" sz="900">
                          <a:effectLst/>
                        </a:rPr>
                        <a:t>7</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900">
                          <a:effectLst/>
                        </a:rPr>
                        <a:t>242,8</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245,4</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245,4</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1,08</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1,08</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05780">
                <a:tc>
                  <a:txBody>
                    <a:bodyPr/>
                    <a:lstStyle/>
                    <a:p>
                      <a:pPr algn="ctr">
                        <a:lnSpc>
                          <a:spcPct val="150000"/>
                        </a:lnSpc>
                        <a:spcAft>
                          <a:spcPts val="0"/>
                        </a:spcAft>
                      </a:pPr>
                      <a:r>
                        <a:rPr lang="es-ES_tradnl" sz="900">
                          <a:effectLst/>
                        </a:rPr>
                        <a:t>8</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900">
                          <a:effectLst/>
                        </a:rPr>
                        <a:t>275,5</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278,8</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278,8</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1,18</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1,18</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05780">
                <a:tc>
                  <a:txBody>
                    <a:bodyPr/>
                    <a:lstStyle/>
                    <a:p>
                      <a:pPr algn="ctr">
                        <a:lnSpc>
                          <a:spcPct val="150000"/>
                        </a:lnSpc>
                        <a:spcAft>
                          <a:spcPts val="0"/>
                        </a:spcAft>
                      </a:pPr>
                      <a:r>
                        <a:rPr lang="es-ES_tradnl" sz="900">
                          <a:effectLst/>
                        </a:rPr>
                        <a:t>9</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900">
                          <a:effectLst/>
                        </a:rPr>
                        <a:t>308,6</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312,1</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312,1</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1,13</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1,13</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05780">
                <a:tc>
                  <a:txBody>
                    <a:bodyPr/>
                    <a:lstStyle/>
                    <a:p>
                      <a:pPr algn="ctr">
                        <a:lnSpc>
                          <a:spcPct val="150000"/>
                        </a:lnSpc>
                        <a:spcAft>
                          <a:spcPts val="0"/>
                        </a:spcAft>
                      </a:pPr>
                      <a:r>
                        <a:rPr lang="es-ES_tradnl" sz="900">
                          <a:effectLst/>
                        </a:rPr>
                        <a:t>10</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s-EC" sz="900">
                          <a:effectLst/>
                        </a:rPr>
                        <a:t>338,3</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342,4</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342,4</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1,21</a:t>
                      </a:r>
                      <a:endPar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dirty="0">
                          <a:effectLst/>
                        </a:rPr>
                        <a:t>1,21</a:t>
                      </a:r>
                      <a:endPar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13" name="Rectángulo 12"/>
          <p:cNvSpPr/>
          <p:nvPr/>
        </p:nvSpPr>
        <p:spPr>
          <a:xfrm>
            <a:off x="4858730" y="1016684"/>
            <a:ext cx="4572000" cy="276999"/>
          </a:xfrm>
          <a:prstGeom prst="rect">
            <a:avLst/>
          </a:prstGeom>
        </p:spPr>
        <p:txBody>
          <a:bodyPr>
            <a:spAutoFit/>
          </a:bodyPr>
          <a:lstStyle/>
          <a:p>
            <a:pPr>
              <a:spcAft>
                <a:spcPts val="1000"/>
              </a:spcAft>
            </a:pPr>
            <a:r>
              <a:rPr lang="es-EC" sz="1200" b="1" dirty="0" smtClean="0">
                <a:solidFill>
                  <a:srgbClr val="4F81BD"/>
                </a:solidFill>
                <a:latin typeface="Arial" panose="020B0604020202020204" pitchFamily="34" charset="0"/>
                <a:ea typeface="Times New Roman" panose="02020603050405020304" pitchFamily="18" charset="0"/>
                <a:cs typeface="Times New Roman" panose="02020603050405020304" pitchFamily="18" charset="0"/>
              </a:rPr>
              <a:t>Resultados de las pruebas del sensor de temperatura</a:t>
            </a:r>
            <a:endParaRPr lang="es-EC" sz="900" b="1" dirty="0">
              <a:solidFill>
                <a:srgbClr val="4F81BD"/>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16" name="Tabla 15"/>
          <p:cNvGraphicFramePr>
            <a:graphicFrameLocks noGrp="1"/>
          </p:cNvGraphicFramePr>
          <p:nvPr>
            <p:extLst>
              <p:ext uri="{D42A27DB-BD31-4B8C-83A1-F6EECF244321}">
                <p14:modId xmlns:p14="http://schemas.microsoft.com/office/powerpoint/2010/main" val="1081842319"/>
              </p:ext>
            </p:extLst>
          </p:nvPr>
        </p:nvGraphicFramePr>
        <p:xfrm>
          <a:off x="147496" y="3975088"/>
          <a:ext cx="4445896" cy="2263140"/>
        </p:xfrm>
        <a:graphic>
          <a:graphicData uri="http://schemas.openxmlformats.org/drawingml/2006/table">
            <a:tbl>
              <a:tblPr firstRow="1" firstCol="1" bandRow="1">
                <a:tableStyleId>{5C22544A-7EE6-4342-B048-85BDC9FD1C3A}</a:tableStyleId>
              </a:tblPr>
              <a:tblGrid>
                <a:gridCol w="1111341"/>
                <a:gridCol w="1111341"/>
                <a:gridCol w="1111341"/>
                <a:gridCol w="1111873"/>
              </a:tblGrid>
              <a:tr h="182517">
                <a:tc>
                  <a:txBody>
                    <a:bodyPr/>
                    <a:lstStyle/>
                    <a:p>
                      <a:pPr algn="ctr">
                        <a:lnSpc>
                          <a:spcPct val="150000"/>
                        </a:lnSpc>
                        <a:spcAft>
                          <a:spcPts val="0"/>
                        </a:spcAft>
                      </a:pPr>
                      <a:r>
                        <a:rPr lang="es-ES_tradnl" sz="900" dirty="0">
                          <a:effectLst/>
                        </a:rPr>
                        <a:t>Lectura</a:t>
                      </a:r>
                      <a:endPar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900">
                          <a:effectLst/>
                        </a:rPr>
                        <a:t>Sensor CO2</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900">
                          <a:effectLst/>
                        </a:rPr>
                        <a:t>Manómetro CO2</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_tradnl" sz="900">
                          <a:effectLst/>
                        </a:rPr>
                        <a:t>% Diferencia</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82517">
                <a:tc>
                  <a:txBody>
                    <a:bodyPr/>
                    <a:lstStyle/>
                    <a:p>
                      <a:pPr algn="ctr">
                        <a:lnSpc>
                          <a:spcPct val="150000"/>
                        </a:lnSpc>
                        <a:spcAft>
                          <a:spcPts val="0"/>
                        </a:spcAft>
                      </a:pPr>
                      <a:r>
                        <a:rPr lang="es-ES_tradnl" sz="900" dirty="0">
                          <a:effectLst/>
                        </a:rPr>
                        <a:t>1</a:t>
                      </a:r>
                      <a:endPar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dirty="0">
                          <a:effectLst/>
                        </a:rPr>
                        <a:t>1000</a:t>
                      </a:r>
                      <a:endPar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1009,0</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0,89</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82517">
                <a:tc>
                  <a:txBody>
                    <a:bodyPr/>
                    <a:lstStyle/>
                    <a:p>
                      <a:pPr algn="ctr">
                        <a:lnSpc>
                          <a:spcPct val="150000"/>
                        </a:lnSpc>
                        <a:spcAft>
                          <a:spcPts val="0"/>
                        </a:spcAft>
                      </a:pPr>
                      <a:r>
                        <a:rPr lang="es-ES_tradnl" sz="900">
                          <a:effectLst/>
                        </a:rPr>
                        <a:t>2</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dirty="0">
                          <a:effectLst/>
                        </a:rPr>
                        <a:t>1002</a:t>
                      </a:r>
                      <a:endPar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1013,0</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1,09</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82517">
                <a:tc>
                  <a:txBody>
                    <a:bodyPr/>
                    <a:lstStyle/>
                    <a:p>
                      <a:pPr algn="ctr">
                        <a:lnSpc>
                          <a:spcPct val="150000"/>
                        </a:lnSpc>
                        <a:spcAft>
                          <a:spcPts val="0"/>
                        </a:spcAft>
                      </a:pPr>
                      <a:r>
                        <a:rPr lang="es-ES_tradnl" sz="900">
                          <a:effectLst/>
                        </a:rPr>
                        <a:t>3</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dirty="0">
                          <a:effectLst/>
                        </a:rPr>
                        <a:t>1006</a:t>
                      </a:r>
                      <a:endPar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1017,1</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1,09</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82517">
                <a:tc>
                  <a:txBody>
                    <a:bodyPr/>
                    <a:lstStyle/>
                    <a:p>
                      <a:pPr algn="ctr">
                        <a:lnSpc>
                          <a:spcPct val="150000"/>
                        </a:lnSpc>
                        <a:spcAft>
                          <a:spcPts val="0"/>
                        </a:spcAft>
                      </a:pPr>
                      <a:r>
                        <a:rPr lang="es-ES_tradnl" sz="900">
                          <a:effectLst/>
                        </a:rPr>
                        <a:t>4</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990</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dirty="0">
                          <a:effectLst/>
                        </a:rPr>
                        <a:t>998,9</a:t>
                      </a:r>
                      <a:endPar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0,89</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82517">
                <a:tc>
                  <a:txBody>
                    <a:bodyPr/>
                    <a:lstStyle/>
                    <a:p>
                      <a:pPr algn="ctr">
                        <a:lnSpc>
                          <a:spcPct val="150000"/>
                        </a:lnSpc>
                        <a:spcAft>
                          <a:spcPts val="0"/>
                        </a:spcAft>
                      </a:pPr>
                      <a:r>
                        <a:rPr lang="es-ES_tradnl" sz="900">
                          <a:effectLst/>
                        </a:rPr>
                        <a:t>5</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998</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1008,0</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0,99</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82517">
                <a:tc>
                  <a:txBody>
                    <a:bodyPr/>
                    <a:lstStyle/>
                    <a:p>
                      <a:pPr algn="ctr">
                        <a:lnSpc>
                          <a:spcPct val="150000"/>
                        </a:lnSpc>
                        <a:spcAft>
                          <a:spcPts val="0"/>
                        </a:spcAft>
                      </a:pPr>
                      <a:r>
                        <a:rPr lang="es-ES_tradnl" sz="900">
                          <a:effectLst/>
                        </a:rPr>
                        <a:t>6</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998</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dirty="0">
                          <a:effectLst/>
                        </a:rPr>
                        <a:t>1007,0</a:t>
                      </a:r>
                      <a:endPar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0,89</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82517">
                <a:tc>
                  <a:txBody>
                    <a:bodyPr/>
                    <a:lstStyle/>
                    <a:p>
                      <a:pPr algn="ctr">
                        <a:lnSpc>
                          <a:spcPct val="150000"/>
                        </a:lnSpc>
                        <a:spcAft>
                          <a:spcPts val="0"/>
                        </a:spcAft>
                      </a:pPr>
                      <a:r>
                        <a:rPr lang="es-ES_tradnl" sz="900">
                          <a:effectLst/>
                        </a:rPr>
                        <a:t>7</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992</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1000,9</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0,89</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82517">
                <a:tc>
                  <a:txBody>
                    <a:bodyPr/>
                    <a:lstStyle/>
                    <a:p>
                      <a:pPr algn="ctr">
                        <a:lnSpc>
                          <a:spcPct val="150000"/>
                        </a:lnSpc>
                        <a:spcAft>
                          <a:spcPts val="0"/>
                        </a:spcAft>
                      </a:pPr>
                      <a:r>
                        <a:rPr lang="es-ES_tradnl" sz="900">
                          <a:effectLst/>
                        </a:rPr>
                        <a:t>8</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990</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999,9</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dirty="0">
                          <a:effectLst/>
                        </a:rPr>
                        <a:t>0,99</a:t>
                      </a:r>
                      <a:endPar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82517">
                <a:tc>
                  <a:txBody>
                    <a:bodyPr/>
                    <a:lstStyle/>
                    <a:p>
                      <a:pPr algn="ctr">
                        <a:lnSpc>
                          <a:spcPct val="150000"/>
                        </a:lnSpc>
                        <a:spcAft>
                          <a:spcPts val="0"/>
                        </a:spcAft>
                      </a:pPr>
                      <a:r>
                        <a:rPr lang="es-ES_tradnl" sz="900">
                          <a:effectLst/>
                        </a:rPr>
                        <a:t>9</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992</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1000,9</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dirty="0">
                          <a:effectLst/>
                        </a:rPr>
                        <a:t>0,89</a:t>
                      </a:r>
                      <a:endPar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82517">
                <a:tc>
                  <a:txBody>
                    <a:bodyPr/>
                    <a:lstStyle/>
                    <a:p>
                      <a:pPr algn="ctr">
                        <a:lnSpc>
                          <a:spcPct val="150000"/>
                        </a:lnSpc>
                        <a:spcAft>
                          <a:spcPts val="0"/>
                        </a:spcAft>
                      </a:pPr>
                      <a:r>
                        <a:rPr lang="es-ES_tradnl" sz="900">
                          <a:effectLst/>
                        </a:rPr>
                        <a:t>10</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1007</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a:effectLst/>
                        </a:rPr>
                        <a:t>1017,1</a:t>
                      </a:r>
                      <a:endParaRPr lang="es-EC"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900" dirty="0">
                          <a:effectLst/>
                        </a:rPr>
                        <a:t>0,99</a:t>
                      </a:r>
                      <a:endParaRPr lang="es-EC"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17" name="Rectángulo 16"/>
          <p:cNvSpPr/>
          <p:nvPr/>
        </p:nvSpPr>
        <p:spPr>
          <a:xfrm>
            <a:off x="286730" y="3681123"/>
            <a:ext cx="4572000" cy="276999"/>
          </a:xfrm>
          <a:prstGeom prst="rect">
            <a:avLst/>
          </a:prstGeom>
        </p:spPr>
        <p:txBody>
          <a:bodyPr>
            <a:spAutoFit/>
          </a:bodyPr>
          <a:lstStyle/>
          <a:p>
            <a:pPr>
              <a:spcAft>
                <a:spcPts val="1000"/>
              </a:spcAft>
            </a:pPr>
            <a:r>
              <a:rPr lang="es-EC" sz="1200" b="1" dirty="0">
                <a:solidFill>
                  <a:srgbClr val="4F81BD"/>
                </a:solidFill>
                <a:latin typeface="Arial" panose="020B0604020202020204" pitchFamily="34" charset="0"/>
                <a:ea typeface="Times New Roman" panose="02020603050405020304" pitchFamily="18" charset="0"/>
                <a:cs typeface="Times New Roman" panose="02020603050405020304" pitchFamily="18" charset="0"/>
              </a:rPr>
              <a:t>Resultados de las pruebas del sensor de presión 1</a:t>
            </a:r>
            <a:endParaRPr lang="es-EC" sz="900" b="1" dirty="0">
              <a:solidFill>
                <a:srgbClr val="4F81BD"/>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339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60078095"/>
              </p:ext>
            </p:extLst>
          </p:nvPr>
        </p:nvGraphicFramePr>
        <p:xfrm>
          <a:off x="304800" y="6858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4</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Tree>
    <p:extLst>
      <p:ext uri="{BB962C8B-B14F-4D97-AF65-F5344CB8AC3E}">
        <p14:creationId xmlns:p14="http://schemas.microsoft.com/office/powerpoint/2010/main" val="42953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064898007"/>
              </p:ext>
            </p:extLst>
          </p:nvPr>
        </p:nvGraphicFramePr>
        <p:xfrm>
          <a:off x="1524000" y="496511"/>
          <a:ext cx="7438030" cy="538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40</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156595" y="2965999"/>
            <a:ext cx="81744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8" name="Gráfico 17"/>
          <p:cNvGraphicFramePr/>
          <p:nvPr>
            <p:extLst>
              <p:ext uri="{D42A27DB-BD31-4B8C-83A1-F6EECF244321}">
                <p14:modId xmlns:p14="http://schemas.microsoft.com/office/powerpoint/2010/main" val="3378427700"/>
              </p:ext>
            </p:extLst>
          </p:nvPr>
        </p:nvGraphicFramePr>
        <p:xfrm>
          <a:off x="156595" y="1752600"/>
          <a:ext cx="3668214" cy="1899199"/>
        </p:xfrm>
        <a:graphic>
          <a:graphicData uri="http://schemas.openxmlformats.org/drawingml/2006/chart">
            <c:chart xmlns:c="http://schemas.openxmlformats.org/drawingml/2006/chart" xmlns:r="http://schemas.openxmlformats.org/officeDocument/2006/relationships" r:id="rId8"/>
          </a:graphicData>
        </a:graphic>
      </p:graphicFrame>
      <p:sp>
        <p:nvSpPr>
          <p:cNvPr id="14" name="Rectángulo 13"/>
          <p:cNvSpPr/>
          <p:nvPr/>
        </p:nvSpPr>
        <p:spPr>
          <a:xfrm>
            <a:off x="431800" y="1254785"/>
            <a:ext cx="3314700" cy="338554"/>
          </a:xfrm>
          <a:prstGeom prst="rect">
            <a:avLst/>
          </a:prstGeom>
        </p:spPr>
        <p:txBody>
          <a:bodyPr wrap="square">
            <a:spAutoFit/>
          </a:bodyPr>
          <a:lstStyle/>
          <a:p>
            <a:r>
              <a:rPr lang="es-EC" sz="1600" dirty="0">
                <a:ea typeface="Times New Roman" panose="02020603050405020304" pitchFamily="18" charset="0"/>
              </a:rPr>
              <a:t>Facilidad de manejo del sistema</a:t>
            </a:r>
            <a:endParaRPr lang="es-EC" sz="1600" dirty="0"/>
          </a:p>
        </p:txBody>
      </p:sp>
      <p:sp>
        <p:nvSpPr>
          <p:cNvPr id="15" name="Rectángulo 14"/>
          <p:cNvSpPr/>
          <p:nvPr/>
        </p:nvSpPr>
        <p:spPr>
          <a:xfrm>
            <a:off x="5427395" y="1186575"/>
            <a:ext cx="2387064" cy="338554"/>
          </a:xfrm>
          <a:prstGeom prst="rect">
            <a:avLst/>
          </a:prstGeom>
        </p:spPr>
        <p:txBody>
          <a:bodyPr wrap="none">
            <a:spAutoFit/>
          </a:bodyPr>
          <a:lstStyle/>
          <a:p>
            <a:r>
              <a:rPr lang="es-EC" sz="1600" dirty="0">
                <a:ea typeface="Times New Roman" panose="02020603050405020304" pitchFamily="18" charset="0"/>
              </a:rPr>
              <a:t>Estética de la construcción</a:t>
            </a:r>
            <a:endParaRPr lang="es-EC" sz="1600" dirty="0"/>
          </a:p>
        </p:txBody>
      </p:sp>
      <p:graphicFrame>
        <p:nvGraphicFramePr>
          <p:cNvPr id="19" name="Gráfico 18"/>
          <p:cNvGraphicFramePr/>
          <p:nvPr>
            <p:extLst>
              <p:ext uri="{D42A27DB-BD31-4B8C-83A1-F6EECF244321}">
                <p14:modId xmlns:p14="http://schemas.microsoft.com/office/powerpoint/2010/main" val="582534367"/>
              </p:ext>
            </p:extLst>
          </p:nvPr>
        </p:nvGraphicFramePr>
        <p:xfrm>
          <a:off x="4525985" y="1541004"/>
          <a:ext cx="4237016" cy="2011775"/>
        </p:xfrm>
        <a:graphic>
          <a:graphicData uri="http://schemas.openxmlformats.org/drawingml/2006/chart">
            <c:chart xmlns:c="http://schemas.openxmlformats.org/drawingml/2006/chart" xmlns:r="http://schemas.openxmlformats.org/officeDocument/2006/relationships" r:id="rId9"/>
          </a:graphicData>
        </a:graphic>
      </p:graphicFrame>
      <p:sp>
        <p:nvSpPr>
          <p:cNvPr id="20" name="Rectángulo 19"/>
          <p:cNvSpPr/>
          <p:nvPr/>
        </p:nvSpPr>
        <p:spPr>
          <a:xfrm>
            <a:off x="382486" y="3641464"/>
            <a:ext cx="3464282" cy="338554"/>
          </a:xfrm>
          <a:prstGeom prst="rect">
            <a:avLst/>
          </a:prstGeom>
        </p:spPr>
        <p:txBody>
          <a:bodyPr wrap="none">
            <a:spAutoFit/>
          </a:bodyPr>
          <a:lstStyle/>
          <a:p>
            <a:r>
              <a:rPr lang="es-EC" sz="1600" dirty="0">
                <a:ea typeface="Times New Roman" panose="02020603050405020304" pitchFamily="18" charset="0"/>
              </a:rPr>
              <a:t>Material extra presente en la aplicación</a:t>
            </a:r>
            <a:endParaRPr lang="es-EC" sz="1600" dirty="0"/>
          </a:p>
        </p:txBody>
      </p:sp>
      <p:graphicFrame>
        <p:nvGraphicFramePr>
          <p:cNvPr id="21" name="Gráfico 20"/>
          <p:cNvGraphicFramePr/>
          <p:nvPr>
            <p:extLst>
              <p:ext uri="{D42A27DB-BD31-4B8C-83A1-F6EECF244321}">
                <p14:modId xmlns:p14="http://schemas.microsoft.com/office/powerpoint/2010/main" val="4035291602"/>
              </p:ext>
            </p:extLst>
          </p:nvPr>
        </p:nvGraphicFramePr>
        <p:xfrm>
          <a:off x="61118" y="4016966"/>
          <a:ext cx="3901281" cy="1842873"/>
        </p:xfrm>
        <a:graphic>
          <a:graphicData uri="http://schemas.openxmlformats.org/drawingml/2006/chart">
            <c:chart xmlns:c="http://schemas.openxmlformats.org/drawingml/2006/chart" xmlns:r="http://schemas.openxmlformats.org/officeDocument/2006/relationships" r:id="rId10"/>
          </a:graphicData>
        </a:graphic>
      </p:graphicFrame>
      <p:sp>
        <p:nvSpPr>
          <p:cNvPr id="22" name="Rectángulo 21"/>
          <p:cNvSpPr/>
          <p:nvPr/>
        </p:nvSpPr>
        <p:spPr>
          <a:xfrm>
            <a:off x="4572000" y="3641464"/>
            <a:ext cx="4572000" cy="338554"/>
          </a:xfrm>
          <a:prstGeom prst="rect">
            <a:avLst/>
          </a:prstGeom>
        </p:spPr>
        <p:txBody>
          <a:bodyPr>
            <a:spAutoFit/>
          </a:bodyPr>
          <a:lstStyle/>
          <a:p>
            <a:r>
              <a:rPr lang="es-EC" sz="1600" dirty="0">
                <a:ea typeface="Times New Roman" panose="02020603050405020304" pitchFamily="18" charset="0"/>
              </a:rPr>
              <a:t>Nivel de apoyo en la realización de las prácticas</a:t>
            </a:r>
            <a:endParaRPr lang="es-EC" sz="1600" dirty="0"/>
          </a:p>
        </p:txBody>
      </p:sp>
      <p:graphicFrame>
        <p:nvGraphicFramePr>
          <p:cNvPr id="23" name="Gráfico 22"/>
          <p:cNvGraphicFramePr/>
          <p:nvPr>
            <p:extLst>
              <p:ext uri="{D42A27DB-BD31-4B8C-83A1-F6EECF244321}">
                <p14:modId xmlns:p14="http://schemas.microsoft.com/office/powerpoint/2010/main" val="2479007634"/>
              </p:ext>
            </p:extLst>
          </p:nvPr>
        </p:nvGraphicFramePr>
        <p:xfrm>
          <a:off x="4724400" y="3967624"/>
          <a:ext cx="3797300" cy="1873833"/>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95045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442489151"/>
              </p:ext>
            </p:extLst>
          </p:nvPr>
        </p:nvGraphicFramePr>
        <p:xfrm>
          <a:off x="304800" y="6858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41</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Tree>
    <p:extLst>
      <p:ext uri="{BB962C8B-B14F-4D97-AF65-F5344CB8AC3E}">
        <p14:creationId xmlns:p14="http://schemas.microsoft.com/office/powerpoint/2010/main" val="75157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934355320"/>
              </p:ext>
            </p:extLst>
          </p:nvPr>
        </p:nvGraphicFramePr>
        <p:xfrm>
          <a:off x="1905000" y="1219200"/>
          <a:ext cx="7438030" cy="538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42</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156595" y="2965999"/>
            <a:ext cx="81744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0" name="Tabla 9"/>
          <p:cNvGraphicFramePr>
            <a:graphicFrameLocks noGrp="1"/>
          </p:cNvGraphicFramePr>
          <p:nvPr>
            <p:extLst>
              <p:ext uri="{D42A27DB-BD31-4B8C-83A1-F6EECF244321}">
                <p14:modId xmlns:p14="http://schemas.microsoft.com/office/powerpoint/2010/main" val="2071653005"/>
              </p:ext>
            </p:extLst>
          </p:nvPr>
        </p:nvGraphicFramePr>
        <p:xfrm>
          <a:off x="1600200" y="2133600"/>
          <a:ext cx="6435210" cy="3035649"/>
        </p:xfrm>
        <a:graphic>
          <a:graphicData uri="http://schemas.openxmlformats.org/drawingml/2006/table">
            <a:tbl>
              <a:tblPr firstRow="1" firstCol="1" bandRow="1">
                <a:tableStyleId>{5C22544A-7EE6-4342-B048-85BDC9FD1C3A}</a:tableStyleId>
              </a:tblPr>
              <a:tblGrid>
                <a:gridCol w="3582921"/>
                <a:gridCol w="2852289"/>
              </a:tblGrid>
              <a:tr h="315395">
                <a:tc>
                  <a:txBody>
                    <a:bodyPr/>
                    <a:lstStyle/>
                    <a:p>
                      <a:pPr algn="ctr">
                        <a:lnSpc>
                          <a:spcPct val="115000"/>
                        </a:lnSpc>
                        <a:spcAft>
                          <a:spcPts val="0"/>
                        </a:spcAft>
                      </a:pPr>
                      <a:r>
                        <a:rPr lang="es-EC" sz="1600" dirty="0">
                          <a:effectLst/>
                        </a:rPr>
                        <a:t>Rubro</a:t>
                      </a:r>
                      <a:endPar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rPr>
                        <a:t>Costo</a:t>
                      </a:r>
                      <a:endPar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396175">
                <a:tc>
                  <a:txBody>
                    <a:bodyPr/>
                    <a:lstStyle/>
                    <a:p>
                      <a:pPr algn="ctr">
                        <a:lnSpc>
                          <a:spcPct val="115000"/>
                        </a:lnSpc>
                        <a:spcAft>
                          <a:spcPts val="0"/>
                        </a:spcAft>
                      </a:pPr>
                      <a:r>
                        <a:rPr lang="es-EC" sz="1600" dirty="0">
                          <a:effectLst/>
                        </a:rPr>
                        <a:t>Costo de Materiales Directos</a:t>
                      </a:r>
                      <a:endPar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rPr>
                        <a:t>$ 1.217,15</a:t>
                      </a:r>
                      <a:endPar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475631">
                <a:tc>
                  <a:txBody>
                    <a:bodyPr/>
                    <a:lstStyle/>
                    <a:p>
                      <a:pPr algn="ctr">
                        <a:lnSpc>
                          <a:spcPct val="115000"/>
                        </a:lnSpc>
                        <a:spcAft>
                          <a:spcPts val="0"/>
                        </a:spcAft>
                      </a:pPr>
                      <a:r>
                        <a:rPr lang="es-EC" sz="1600">
                          <a:effectLst/>
                        </a:rPr>
                        <a:t>Costo de Mano de Obra Directa</a:t>
                      </a:r>
                      <a:endPar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rPr>
                        <a:t>$ 406,25</a:t>
                      </a:r>
                      <a:endPar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477838">
                <a:tc>
                  <a:txBody>
                    <a:bodyPr/>
                    <a:lstStyle/>
                    <a:p>
                      <a:pPr algn="ctr">
                        <a:lnSpc>
                          <a:spcPct val="115000"/>
                        </a:lnSpc>
                        <a:spcAft>
                          <a:spcPts val="0"/>
                        </a:spcAft>
                      </a:pPr>
                      <a:r>
                        <a:rPr lang="es-EC" sz="1600">
                          <a:effectLst/>
                        </a:rPr>
                        <a:t>Costo de Materiales Indirecta</a:t>
                      </a:r>
                      <a:endPar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rPr>
                        <a:t>$ 106,10</a:t>
                      </a:r>
                      <a:endPar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469009">
                <a:tc>
                  <a:txBody>
                    <a:bodyPr/>
                    <a:lstStyle/>
                    <a:p>
                      <a:pPr algn="ctr">
                        <a:lnSpc>
                          <a:spcPct val="115000"/>
                        </a:lnSpc>
                        <a:spcAft>
                          <a:spcPts val="0"/>
                        </a:spcAft>
                      </a:pPr>
                      <a:r>
                        <a:rPr lang="es-EC" sz="1600">
                          <a:effectLst/>
                        </a:rPr>
                        <a:t>Costo de Mano de Obra Indirectos</a:t>
                      </a:r>
                      <a:endPar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rPr>
                        <a:t>$ 770,00</a:t>
                      </a:r>
                      <a:endPar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462388">
                <a:tc>
                  <a:txBody>
                    <a:bodyPr/>
                    <a:lstStyle/>
                    <a:p>
                      <a:pPr algn="ctr">
                        <a:lnSpc>
                          <a:spcPct val="115000"/>
                        </a:lnSpc>
                        <a:spcAft>
                          <a:spcPts val="0"/>
                        </a:spcAft>
                      </a:pPr>
                      <a:r>
                        <a:rPr lang="es-EC" sz="1600">
                          <a:effectLst/>
                        </a:rPr>
                        <a:t>Costos Operativos</a:t>
                      </a:r>
                      <a:endPar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rPr>
                        <a:t>$ 660,00</a:t>
                      </a:r>
                      <a:endPar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439213">
                <a:tc>
                  <a:txBody>
                    <a:bodyPr/>
                    <a:lstStyle/>
                    <a:p>
                      <a:pPr algn="ctr">
                        <a:lnSpc>
                          <a:spcPct val="115000"/>
                        </a:lnSpc>
                        <a:spcAft>
                          <a:spcPts val="0"/>
                        </a:spcAft>
                      </a:pPr>
                      <a:r>
                        <a:rPr lang="es-EC" sz="1600">
                          <a:effectLst/>
                        </a:rPr>
                        <a:t>COSTO TOTAL</a:t>
                      </a:r>
                      <a:endPar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rPr>
                        <a:t>$ 3.159,50</a:t>
                      </a:r>
                      <a:endPar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91112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071975138"/>
              </p:ext>
            </p:extLst>
          </p:nvPr>
        </p:nvGraphicFramePr>
        <p:xfrm>
          <a:off x="304800" y="6858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43</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Tree>
    <p:extLst>
      <p:ext uri="{BB962C8B-B14F-4D97-AF65-F5344CB8AC3E}">
        <p14:creationId xmlns:p14="http://schemas.microsoft.com/office/powerpoint/2010/main" val="358805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856543176"/>
              </p:ext>
            </p:extLst>
          </p:nvPr>
        </p:nvGraphicFramePr>
        <p:xfrm>
          <a:off x="210671" y="381000"/>
          <a:ext cx="89154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72000" y="6356349"/>
            <a:ext cx="2133600" cy="365125"/>
          </a:xfrm>
        </p:spPr>
        <p:txBody>
          <a:bodyPr/>
          <a:lstStyle/>
          <a:p>
            <a:fld id="{43AF908C-076E-4FB3-8B0D-B1FA4702EDFF}" type="slidenum">
              <a:rPr lang="es-ES" smtClean="0"/>
              <a:t>44</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7" name="Imagen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943600"/>
            <a:ext cx="2400300" cy="909257"/>
          </a:xfrm>
          <a:prstGeom prst="rect">
            <a:avLst/>
          </a:prstGeom>
        </p:spPr>
      </p:pic>
      <p:sp>
        <p:nvSpPr>
          <p:cNvPr id="8"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Tree>
    <p:extLst>
      <p:ext uri="{BB962C8B-B14F-4D97-AF65-F5344CB8AC3E}">
        <p14:creationId xmlns:p14="http://schemas.microsoft.com/office/powerpoint/2010/main" val="380364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F4C8067-67BB-44C9-93F6-385513DB36F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61126DF8-EFA6-4B2B-B705-BD5C19885CD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C7213928-36E6-4D29-B499-1C277999272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22E2FDE4-F1F1-4CC4-BB6C-47E9A88AA2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608327221"/>
              </p:ext>
            </p:extLst>
          </p:nvPr>
        </p:nvGraphicFramePr>
        <p:xfrm>
          <a:off x="152400" y="646331"/>
          <a:ext cx="8955206" cy="5213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72000" y="6356349"/>
            <a:ext cx="2133600" cy="365125"/>
          </a:xfrm>
        </p:spPr>
        <p:txBody>
          <a:bodyPr/>
          <a:lstStyle/>
          <a:p>
            <a:fld id="{43AF908C-076E-4FB3-8B0D-B1FA4702EDFF}" type="slidenum">
              <a:rPr lang="es-ES" smtClean="0"/>
              <a:t>45</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7" name="Imagen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943600"/>
            <a:ext cx="2400300" cy="909257"/>
          </a:xfrm>
          <a:prstGeom prst="rect">
            <a:avLst/>
          </a:prstGeom>
        </p:spPr>
      </p:pic>
      <p:sp>
        <p:nvSpPr>
          <p:cNvPr id="8"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Tree>
    <p:extLst>
      <p:ext uri="{BB962C8B-B14F-4D97-AF65-F5344CB8AC3E}">
        <p14:creationId xmlns:p14="http://schemas.microsoft.com/office/powerpoint/2010/main" val="133780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7328B3C8-D1D1-408C-B0DF-F91A51F4242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7640A88D-6283-4CE8-B1CE-99E12CD0596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595134379"/>
              </p:ext>
            </p:extLst>
          </p:nvPr>
        </p:nvGraphicFramePr>
        <p:xfrm>
          <a:off x="114300" y="-152400"/>
          <a:ext cx="89154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72000" y="6356349"/>
            <a:ext cx="2133600" cy="365125"/>
          </a:xfrm>
        </p:spPr>
        <p:txBody>
          <a:bodyPr/>
          <a:lstStyle/>
          <a:p>
            <a:fld id="{43AF908C-076E-4FB3-8B0D-B1FA4702EDFF}" type="slidenum">
              <a:rPr lang="es-ES" smtClean="0"/>
              <a:t>46</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7" name="Imagen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8"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Tree>
    <p:extLst>
      <p:ext uri="{BB962C8B-B14F-4D97-AF65-F5344CB8AC3E}">
        <p14:creationId xmlns:p14="http://schemas.microsoft.com/office/powerpoint/2010/main" val="279363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C7213928-36E6-4D29-B499-1C277999272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22E2FDE4-F1F1-4CC4-BB6C-47E9A88AA2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004353153"/>
              </p:ext>
            </p:extLst>
          </p:nvPr>
        </p:nvGraphicFramePr>
        <p:xfrm>
          <a:off x="114300" y="-152400"/>
          <a:ext cx="89154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72000" y="6356349"/>
            <a:ext cx="2133600" cy="365125"/>
          </a:xfrm>
        </p:spPr>
        <p:txBody>
          <a:bodyPr/>
          <a:lstStyle/>
          <a:p>
            <a:fld id="{43AF908C-076E-4FB3-8B0D-B1FA4702EDFF}" type="slidenum">
              <a:rPr lang="es-ES" smtClean="0"/>
              <a:t>47</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7" name="Imagen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8"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Tree>
    <p:extLst>
      <p:ext uri="{BB962C8B-B14F-4D97-AF65-F5344CB8AC3E}">
        <p14:creationId xmlns:p14="http://schemas.microsoft.com/office/powerpoint/2010/main" val="200343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C7213928-36E6-4D29-B499-1C277999272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22E2FDE4-F1F1-4CC4-BB6C-47E9A88AA26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6FDD8CC1-3FFF-40C1-9AC8-8DB8C583D86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1BDE9F6A-1016-4800-B88E-2E71FE8552B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888551063"/>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pie de página"/>
          <p:cNvSpPr>
            <a:spLocks noGrp="1"/>
          </p:cNvSpPr>
          <p:nvPr>
            <p:ph type="ftr" sz="quarter" idx="11"/>
          </p:nvPr>
        </p:nvSpPr>
        <p:spPr/>
        <p:txBody>
          <a:bodyPr/>
          <a:lstStyle/>
          <a:p>
            <a:r>
              <a:rPr lang="es-ES" dirty="0"/>
              <a:t>REINALDO MOREIRA - ALVARO MOYA</a:t>
            </a:r>
          </a:p>
        </p:txBody>
      </p:sp>
      <p:sp>
        <p:nvSpPr>
          <p:cNvPr id="6" name="5 Marcador de número de diapositiva"/>
          <p:cNvSpPr>
            <a:spLocks noGrp="1"/>
          </p:cNvSpPr>
          <p:nvPr>
            <p:ph type="sldNum" sz="quarter" idx="12"/>
          </p:nvPr>
        </p:nvSpPr>
        <p:spPr>
          <a:xfrm>
            <a:off x="4419600" y="6356349"/>
            <a:ext cx="2133600" cy="365125"/>
          </a:xfrm>
        </p:spPr>
        <p:txBody>
          <a:bodyPr/>
          <a:lstStyle/>
          <a:p>
            <a:fld id="{43AF908C-076E-4FB3-8B0D-B1FA4702EDFF}" type="slidenum">
              <a:rPr lang="es-ES" smtClean="0"/>
              <a:t>48</a:t>
            </a:fld>
            <a:endParaRPr lang="es-ES"/>
          </a:p>
        </p:txBody>
      </p:sp>
      <p:sp>
        <p:nvSpPr>
          <p:cNvPr id="2" name="1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Tree>
    <p:extLst>
      <p:ext uri="{BB962C8B-B14F-4D97-AF65-F5344CB8AC3E}">
        <p14:creationId xmlns:p14="http://schemas.microsoft.com/office/powerpoint/2010/main" val="235979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5</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graphicFrame>
        <p:nvGraphicFramePr>
          <p:cNvPr id="4" name="Diagrama 3"/>
          <p:cNvGraphicFramePr/>
          <p:nvPr>
            <p:extLst>
              <p:ext uri="{D42A27DB-BD31-4B8C-83A1-F6EECF244321}">
                <p14:modId xmlns:p14="http://schemas.microsoft.com/office/powerpoint/2010/main" val="385154568"/>
              </p:ext>
            </p:extLst>
          </p:nvPr>
        </p:nvGraphicFramePr>
        <p:xfrm>
          <a:off x="1520371" y="990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2788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260275420"/>
              </p:ext>
            </p:extLst>
          </p:nvPr>
        </p:nvGraphicFramePr>
        <p:xfrm>
          <a:off x="381000" y="646331"/>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smtClean="0"/>
              <a:t>ALVARO MOYA</a:t>
            </a:r>
            <a:endParaRPr lang="es-ES"/>
          </a:p>
        </p:txBody>
      </p:sp>
      <p:sp>
        <p:nvSpPr>
          <p:cNvPr id="3" name="2 Marcador de número de diapositiva"/>
          <p:cNvSpPr>
            <a:spLocks noGrp="1"/>
          </p:cNvSpPr>
          <p:nvPr>
            <p:ph type="sldNum" sz="quarter" idx="12"/>
          </p:nvPr>
        </p:nvSpPr>
        <p:spPr>
          <a:xfrm>
            <a:off x="4572000" y="6356349"/>
            <a:ext cx="2133600" cy="365125"/>
          </a:xfrm>
        </p:spPr>
        <p:txBody>
          <a:bodyPr/>
          <a:lstStyle/>
          <a:p>
            <a:fld id="{43AF908C-076E-4FB3-8B0D-B1FA4702EDFF}" type="slidenum">
              <a:rPr lang="es-ES" smtClean="0"/>
              <a:t>6</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7" name="Imagen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8"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Tree>
    <p:extLst>
      <p:ext uri="{BB962C8B-B14F-4D97-AF65-F5344CB8AC3E}">
        <p14:creationId xmlns:p14="http://schemas.microsoft.com/office/powerpoint/2010/main" val="304529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F4C8067-67BB-44C9-93F6-385513DB36F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61126DF8-EFA6-4B2B-B705-BD5C19885CD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592733298"/>
              </p:ext>
            </p:extLst>
          </p:nvPr>
        </p:nvGraphicFramePr>
        <p:xfrm>
          <a:off x="152400" y="457200"/>
          <a:ext cx="8915400" cy="5402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smtClean="0"/>
              <a:t>ALVARO MOYA</a:t>
            </a:r>
            <a:endParaRPr lang="es-ES"/>
          </a:p>
        </p:txBody>
      </p:sp>
      <p:sp>
        <p:nvSpPr>
          <p:cNvPr id="3" name="2 Marcador de número de diapositiva"/>
          <p:cNvSpPr>
            <a:spLocks noGrp="1"/>
          </p:cNvSpPr>
          <p:nvPr>
            <p:ph type="sldNum" sz="quarter" idx="12"/>
          </p:nvPr>
        </p:nvSpPr>
        <p:spPr>
          <a:xfrm>
            <a:off x="4572000" y="6356349"/>
            <a:ext cx="2133600" cy="365125"/>
          </a:xfrm>
        </p:spPr>
        <p:txBody>
          <a:bodyPr/>
          <a:lstStyle/>
          <a:p>
            <a:fld id="{43AF908C-076E-4FB3-8B0D-B1FA4702EDFF}" type="slidenum">
              <a:rPr lang="es-ES" smtClean="0"/>
              <a:t>7</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7" name="Imagen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8"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Tree>
    <p:extLst>
      <p:ext uri="{BB962C8B-B14F-4D97-AF65-F5344CB8AC3E}">
        <p14:creationId xmlns:p14="http://schemas.microsoft.com/office/powerpoint/2010/main" val="415035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F4C8067-67BB-44C9-93F6-385513DB36F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61126DF8-EFA6-4B2B-B705-BD5C19885CD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C7213928-36E6-4D29-B499-1C277999272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22E2FDE4-F1F1-4CC4-BB6C-47E9A88AA26B}"/>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B23FDB7A-9E5E-4013-9C67-6F743CA48CF5}"/>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BA94FB5E-6CF0-4689-9CF0-E4316412D29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111173304"/>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smtClean="0"/>
              <a:t>ALVARO MOYA</a:t>
            </a:r>
            <a:endParaRPr lang="es-ES"/>
          </a:p>
        </p:txBody>
      </p:sp>
      <p:sp>
        <p:nvSpPr>
          <p:cNvPr id="3" name="2 Marcador de número de diapositiva"/>
          <p:cNvSpPr>
            <a:spLocks noGrp="1"/>
          </p:cNvSpPr>
          <p:nvPr>
            <p:ph type="sldNum" sz="quarter" idx="12"/>
          </p:nvPr>
        </p:nvSpPr>
        <p:spPr>
          <a:xfrm>
            <a:off x="4572000" y="6356349"/>
            <a:ext cx="2133600" cy="365125"/>
          </a:xfrm>
        </p:spPr>
        <p:txBody>
          <a:bodyPr/>
          <a:lstStyle/>
          <a:p>
            <a:fld id="{43AF908C-076E-4FB3-8B0D-B1FA4702EDFF}" type="slidenum">
              <a:rPr lang="es-ES" smtClean="0"/>
              <a:t>8</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7" name="Imagen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8"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Tree>
    <p:extLst>
      <p:ext uri="{BB962C8B-B14F-4D97-AF65-F5344CB8AC3E}">
        <p14:creationId xmlns:p14="http://schemas.microsoft.com/office/powerpoint/2010/main" val="206148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F4C8067-67BB-44C9-93F6-385513DB36F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61126DF8-EFA6-4B2B-B705-BD5C19885CD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590CD777-3377-4D00-964B-ED67FD07B81C}"/>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B87FA1A5-4B00-44E6-8CE2-36EBCD72AE8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430625690"/>
              </p:ext>
            </p:extLst>
          </p:nvPr>
        </p:nvGraphicFramePr>
        <p:xfrm>
          <a:off x="304800" y="6858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ES" dirty="0"/>
              <a:t>REINALDO MOREIRA - ALVARO MOYA</a:t>
            </a:r>
          </a:p>
        </p:txBody>
      </p:sp>
      <p:sp>
        <p:nvSpPr>
          <p:cNvPr id="3" name="2 Marcador de número de diapositiva"/>
          <p:cNvSpPr>
            <a:spLocks noGrp="1"/>
          </p:cNvSpPr>
          <p:nvPr>
            <p:ph type="sldNum" sz="quarter" idx="12"/>
          </p:nvPr>
        </p:nvSpPr>
        <p:spPr>
          <a:xfrm>
            <a:off x="4568371" y="6340475"/>
            <a:ext cx="2133600" cy="365125"/>
          </a:xfrm>
        </p:spPr>
        <p:txBody>
          <a:bodyPr/>
          <a:lstStyle/>
          <a:p>
            <a:fld id="{43AF908C-076E-4FB3-8B0D-B1FA4702EDFF}" type="slidenum">
              <a:rPr lang="es-ES" smtClean="0"/>
              <a:t>9</a:t>
            </a:fld>
            <a:endParaRPr lang="es-ES" dirty="0"/>
          </a:p>
        </p:txBody>
      </p:sp>
      <p:sp>
        <p:nvSpPr>
          <p:cNvPr id="6" name="5 Marcador de fecha"/>
          <p:cNvSpPr>
            <a:spLocks noGrp="1"/>
          </p:cNvSpPr>
          <p:nvPr>
            <p:ph type="dt" sz="half" idx="10"/>
          </p:nvPr>
        </p:nvSpPr>
        <p:spPr/>
        <p:txBody>
          <a:bodyPr/>
          <a:lstStyle/>
          <a:p>
            <a:r>
              <a:rPr lang="es-EC" smtClean="0"/>
              <a:t>REDES INDUSTRIALES</a:t>
            </a:r>
            <a:endParaRPr lang="es-ES"/>
          </a:p>
        </p:txBody>
      </p:sp>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859840"/>
            <a:ext cx="2400300" cy="993017"/>
          </a:xfrm>
          <a:prstGeom prst="rect">
            <a:avLst/>
          </a:prstGeom>
        </p:spPr>
      </p:pic>
      <p:sp>
        <p:nvSpPr>
          <p:cNvPr id="9" name="3 Rectángulo"/>
          <p:cNvSpPr/>
          <p:nvPr/>
        </p:nvSpPr>
        <p:spPr>
          <a:xfrm>
            <a:off x="762000" y="0"/>
            <a:ext cx="8382000" cy="646331"/>
          </a:xfrm>
          <a:prstGeom prst="rect">
            <a:avLst/>
          </a:prstGeom>
        </p:spPr>
        <p:txBody>
          <a:bodyPr wrap="square">
            <a:spAutoFit/>
          </a:bodyPr>
          <a:lstStyle/>
          <a:p>
            <a:pPr algn="just"/>
            <a:r>
              <a:rPr lang="es-EC" sz="12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C" sz="1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DISEÑO, CONSTRUCCIÓN Y PUESTA EN MARCHA DE UN MÓDULO ACADÉMICO DE INTERACCIÓN HOMBRE – MÁQUINA PARA CONTROLAR LA SOLDADURA DE UNA MÁQUINA SOLDADORA MILLERMATIC 300 EN LAS PRÁCTICAS DE LAS ASIGNATURAS DE SOLDADURA I Y II”</a:t>
            </a:r>
          </a:p>
        </p:txBody>
      </p:sp>
    </p:spTree>
    <p:extLst>
      <p:ext uri="{BB962C8B-B14F-4D97-AF65-F5344CB8AC3E}">
        <p14:creationId xmlns:p14="http://schemas.microsoft.com/office/powerpoint/2010/main" val="11118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21&quot;&gt;&lt;object type=&quot;3&quot; unique_id=&quot;10022&quot;&gt;&lt;property id=&quot;20148&quot; value=&quot;5&quot;/&gt;&lt;property id=&quot;20300&quot; value=&quot;Slide 1&quot;/&gt;&lt;property id=&quot;20307&quot; value=&quot;256&quot;/&gt;&lt;/object&gt;&lt;object type=&quot;3&quot; unique_id=&quot;10109&quot;&gt;&lt;property id=&quot;20148&quot; value=&quot;5&quot;/&gt;&lt;property id=&quot;20300&quot; value=&quot;Slide 5&quot;/&gt;&lt;property id=&quot;20307&quot; value=&quot;257&quot;/&gt;&lt;/object&gt;&lt;object type=&quot;3&quot; unique_id=&quot;10139&quot;&gt;&lt;property id=&quot;20148&quot; value=&quot;5&quot;/&gt;&lt;property id=&quot;20300&quot; value=&quot;Slide 2&quot;/&gt;&lt;property id=&quot;20307&quot; value=&quot;259&quot;/&gt;&lt;/object&gt;&lt;object type=&quot;3&quot; unique_id=&quot;10140&quot;&gt;&lt;property id=&quot;20148&quot; value=&quot;5&quot;/&gt;&lt;property id=&quot;20300&quot; value=&quot;Slide 3&quot;/&gt;&lt;property id=&quot;20307&quot; value=&quot;260&quot;/&gt;&lt;/object&gt;&lt;object type=&quot;3&quot; unique_id=&quot;10141&quot;&gt;&lt;property id=&quot;20148&quot; value=&quot;5&quot;/&gt;&lt;property id=&quot;20300&quot; value=&quot;Slide 7&quot;/&gt;&lt;property id=&quot;20307&quot; value=&quot;258&quot;/&gt;&lt;/object&gt;&lt;object type=&quot;3&quot; unique_id=&quot;10184&quot;&gt;&lt;property id=&quot;20148&quot; value=&quot;5&quot;/&gt;&lt;property id=&quot;20300&quot; value=&quot;Slide 4&quot;/&gt;&lt;property id=&quot;20307&quot; value=&quot;261&quot;/&gt;&lt;/object&gt;&lt;object type=&quot;3&quot; unique_id=&quot;10185&quot;&gt;&lt;property id=&quot;20148&quot; value=&quot;5&quot;/&gt;&lt;property id=&quot;20300&quot; value=&quot;Slide 6&quot;/&gt;&lt;property id=&quot;20307&quot; value=&quot;262&quot;/&gt;&lt;/object&gt;&lt;object type=&quot;3&quot; unique_id=&quot;10213&quot;&gt;&lt;property id=&quot;20148&quot; value=&quot;5&quot;/&gt;&lt;property id=&quot;20300&quot; value=&quot;Slide 8&quot;/&gt;&lt;property id=&quot;20307&quot; value=&quot;263&quot;/&gt;&lt;/object&gt;&lt;/object&gt;&lt;object type=&quot;8&quot; unique_id=&quot;10037&quot;&gt;&lt;/object&gt;&lt;/object&gt;&lt;/database&gt;"/>
  <p:tag name="SECTOMILLISECCONVERTED"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MATO ESPE2013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527980</TotalTime>
  <Words>4229</Words>
  <Application>Microsoft Office PowerPoint</Application>
  <PresentationFormat>Presentación en pantalla (4:3)</PresentationFormat>
  <Paragraphs>644</Paragraphs>
  <Slides>48</Slides>
  <Notes>2</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1</vt:i4>
      </vt:variant>
      <vt:variant>
        <vt:lpstr>Títulos de diapositiva</vt:lpstr>
      </vt:variant>
      <vt:variant>
        <vt:i4>48</vt:i4>
      </vt:variant>
    </vt:vector>
  </HeadingPairs>
  <TitlesOfParts>
    <vt:vector size="56" baseType="lpstr">
      <vt:lpstr>Arial</vt:lpstr>
      <vt:lpstr>Calibri</vt:lpstr>
      <vt:lpstr>Cambria Math</vt:lpstr>
      <vt:lpstr>Symbol</vt:lpstr>
      <vt:lpstr>Times New Roman</vt:lpstr>
      <vt:lpstr>Theme1</vt:lpstr>
      <vt:lpstr>FORMATO ESPE2013V2</vt:lpstr>
      <vt:lpstr>Visio.Drawing.11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Alex</dc:creator>
  <cp:lastModifiedBy>Alvaro David Moya Naranjo</cp:lastModifiedBy>
  <cp:revision>172</cp:revision>
  <dcterms:created xsi:type="dcterms:W3CDTF">2012-08-14T15:29:02Z</dcterms:created>
  <dcterms:modified xsi:type="dcterms:W3CDTF">2015-08-10T19:33:04Z</dcterms:modified>
</cp:coreProperties>
</file>