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BD60-669D-4B83-A763-D22DBFBD7FFA}" type="datetimeFigureOut">
              <a:rPr lang="es-EC" smtClean="0"/>
              <a:t>14/05/2015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5758-C378-404C-B399-F514961A821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16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BD60-669D-4B83-A763-D22DBFBD7FFA}" type="datetimeFigureOut">
              <a:rPr lang="es-EC" smtClean="0"/>
              <a:t>14/05/2015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5758-C378-404C-B399-F514961A821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33408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BD60-669D-4B83-A763-D22DBFBD7FFA}" type="datetimeFigureOut">
              <a:rPr lang="es-EC" smtClean="0"/>
              <a:t>14/05/2015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5758-C378-404C-B399-F514961A821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73186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BD60-669D-4B83-A763-D22DBFBD7FFA}" type="datetimeFigureOut">
              <a:rPr lang="es-EC" smtClean="0"/>
              <a:t>14/05/2015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5758-C378-404C-B399-F514961A821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8694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BD60-669D-4B83-A763-D22DBFBD7FFA}" type="datetimeFigureOut">
              <a:rPr lang="es-EC" smtClean="0"/>
              <a:t>14/05/2015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5758-C378-404C-B399-F514961A821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4793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BD60-669D-4B83-A763-D22DBFBD7FFA}" type="datetimeFigureOut">
              <a:rPr lang="es-EC" smtClean="0"/>
              <a:t>14/05/2015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5758-C378-404C-B399-F514961A821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62605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BD60-669D-4B83-A763-D22DBFBD7FFA}" type="datetimeFigureOut">
              <a:rPr lang="es-EC" smtClean="0"/>
              <a:t>14/05/2015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5758-C378-404C-B399-F514961A821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481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BD60-669D-4B83-A763-D22DBFBD7FFA}" type="datetimeFigureOut">
              <a:rPr lang="es-EC" smtClean="0"/>
              <a:t>14/05/2015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5758-C378-404C-B399-F514961A821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7712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BD60-669D-4B83-A763-D22DBFBD7FFA}" type="datetimeFigureOut">
              <a:rPr lang="es-EC" smtClean="0"/>
              <a:t>14/05/2015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5758-C378-404C-B399-F514961A821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84403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BD60-669D-4B83-A763-D22DBFBD7FFA}" type="datetimeFigureOut">
              <a:rPr lang="es-EC" smtClean="0"/>
              <a:t>14/05/2015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5758-C378-404C-B399-F514961A821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2392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BD60-669D-4B83-A763-D22DBFBD7FFA}" type="datetimeFigureOut">
              <a:rPr lang="es-EC" smtClean="0"/>
              <a:t>14/05/2015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5758-C378-404C-B399-F514961A821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704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9BD60-669D-4B83-A763-D22DBFBD7FFA}" type="datetimeFigureOut">
              <a:rPr lang="es-EC" smtClean="0"/>
              <a:t>14/05/2015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A5758-C378-404C-B399-F514961A821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4946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2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14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9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9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9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12" y="-27384"/>
            <a:ext cx="91626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9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9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0"/>
            <a:ext cx="9140552" cy="686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9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9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" y="-27384"/>
            <a:ext cx="9143109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9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9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84"/>
            <a:ext cx="9177920" cy="686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9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64" y="-27384"/>
            <a:ext cx="9156964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17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9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9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9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9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80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0" y="-27384"/>
            <a:ext cx="9157320" cy="688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80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80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9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0"/>
            <a:ext cx="91524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9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04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79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" y="-1"/>
            <a:ext cx="9123784" cy="684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9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0" y="0"/>
            <a:ext cx="91297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9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4" y="0"/>
            <a:ext cx="9145844" cy="686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9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" y="0"/>
            <a:ext cx="9135438" cy="683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9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9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9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Presentación en pantalla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PROY-GUIAS-NB</dc:creator>
  <cp:lastModifiedBy>PROY-GUIAS-NB</cp:lastModifiedBy>
  <cp:revision>5</cp:revision>
  <dcterms:created xsi:type="dcterms:W3CDTF">2015-05-14T23:21:15Z</dcterms:created>
  <dcterms:modified xsi:type="dcterms:W3CDTF">2015-05-14T23:56:06Z</dcterms:modified>
</cp:coreProperties>
</file>