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49"/>
  </p:notesMasterIdLst>
  <p:handoutMasterIdLst>
    <p:handoutMasterId r:id="rId50"/>
  </p:handoutMasterIdLst>
  <p:sldIdLst>
    <p:sldId id="256" r:id="rId5"/>
    <p:sldId id="280" r:id="rId6"/>
    <p:sldId id="279" r:id="rId7"/>
    <p:sldId id="260" r:id="rId8"/>
    <p:sldId id="292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90" r:id="rId17"/>
    <p:sldId id="291" r:id="rId18"/>
    <p:sldId id="293" r:id="rId19"/>
    <p:sldId id="315" r:id="rId20"/>
    <p:sldId id="316" r:id="rId21"/>
    <p:sldId id="317" r:id="rId22"/>
    <p:sldId id="267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8" r:id="rId37"/>
    <p:sldId id="319" r:id="rId38"/>
    <p:sldId id="308" r:id="rId39"/>
    <p:sldId id="321" r:id="rId40"/>
    <p:sldId id="322" r:id="rId41"/>
    <p:sldId id="309" r:id="rId42"/>
    <p:sldId id="310" r:id="rId43"/>
    <p:sldId id="311" r:id="rId44"/>
    <p:sldId id="312" r:id="rId45"/>
    <p:sldId id="313" r:id="rId46"/>
    <p:sldId id="314" r:id="rId47"/>
    <p:sldId id="320" r:id="rId4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2B6C8-224F-46BA-BE41-0AA0229B4B96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67F83F3F-2CF8-4B28-B2FB-E83DF1E145E9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CAPITULO I</a:t>
          </a:r>
        </a:p>
        <a:p>
          <a:r>
            <a:rPr lang="es-EC" b="1" dirty="0" smtClean="0">
              <a:solidFill>
                <a:schemeClr val="bg1"/>
              </a:solidFill>
            </a:rPr>
            <a:t>Marco contextual de la investigación</a:t>
          </a:r>
          <a:endParaRPr lang="es-EC" b="1" dirty="0">
            <a:solidFill>
              <a:schemeClr val="bg1"/>
            </a:solidFill>
          </a:endParaRPr>
        </a:p>
      </dgm:t>
    </dgm:pt>
    <dgm:pt modelId="{C0ABFD67-4A9C-4564-8EC3-4DD4AA1575A3}" type="parTrans" cxnId="{3EEF9860-190F-459F-977C-1517ABB7954D}">
      <dgm:prSet/>
      <dgm:spPr/>
      <dgm:t>
        <a:bodyPr/>
        <a:lstStyle/>
        <a:p>
          <a:endParaRPr lang="es-EC"/>
        </a:p>
      </dgm:t>
    </dgm:pt>
    <dgm:pt modelId="{9FC385E2-6EEE-4BB7-88CB-3484CD1179AA}" type="sibTrans" cxnId="{3EEF9860-190F-459F-977C-1517ABB7954D}">
      <dgm:prSet/>
      <dgm:spPr/>
      <dgm:t>
        <a:bodyPr/>
        <a:lstStyle/>
        <a:p>
          <a:endParaRPr lang="es-EC"/>
        </a:p>
      </dgm:t>
    </dgm:pt>
    <dgm:pt modelId="{FF33D15A-E1B0-4021-924F-5BC9D45D5542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CAPITULO II</a:t>
          </a:r>
        </a:p>
        <a:p>
          <a:r>
            <a:rPr lang="es-EC" b="1" dirty="0" smtClean="0">
              <a:solidFill>
                <a:schemeClr val="bg1"/>
              </a:solidFill>
            </a:rPr>
            <a:t>Marco Teórico </a:t>
          </a:r>
          <a:endParaRPr lang="es-EC" b="1" dirty="0">
            <a:solidFill>
              <a:schemeClr val="bg1"/>
            </a:solidFill>
          </a:endParaRPr>
        </a:p>
      </dgm:t>
    </dgm:pt>
    <dgm:pt modelId="{5743B41A-784A-4CE0-BB1F-7B1EBBAAC154}" type="parTrans" cxnId="{3964F14C-5016-49B2-80A2-BD50D6832FE8}">
      <dgm:prSet/>
      <dgm:spPr/>
      <dgm:t>
        <a:bodyPr/>
        <a:lstStyle/>
        <a:p>
          <a:endParaRPr lang="es-EC"/>
        </a:p>
      </dgm:t>
    </dgm:pt>
    <dgm:pt modelId="{B2297DFC-65A4-4041-880A-90EED13D99E5}" type="sibTrans" cxnId="{3964F14C-5016-49B2-80A2-BD50D6832FE8}">
      <dgm:prSet/>
      <dgm:spPr/>
      <dgm:t>
        <a:bodyPr/>
        <a:lstStyle/>
        <a:p>
          <a:endParaRPr lang="es-EC"/>
        </a:p>
      </dgm:t>
    </dgm:pt>
    <dgm:pt modelId="{5CCD778C-D061-4CB1-9E9C-B00ADAA105D4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CAPÍTULO IV</a:t>
          </a:r>
        </a:p>
        <a:p>
          <a:r>
            <a:rPr lang="es-EC" b="1" dirty="0" smtClean="0">
              <a:solidFill>
                <a:schemeClr val="bg1"/>
              </a:solidFill>
            </a:rPr>
            <a:t>Resultados de la investigación </a:t>
          </a:r>
          <a:endParaRPr lang="es-EC" b="1" dirty="0">
            <a:solidFill>
              <a:schemeClr val="bg1"/>
            </a:solidFill>
          </a:endParaRPr>
        </a:p>
      </dgm:t>
    </dgm:pt>
    <dgm:pt modelId="{30DC1F28-31A4-4EB7-976E-AAEE7F3D21AC}" type="parTrans" cxnId="{0708506B-BA22-4D96-8AD8-3410DCEB7920}">
      <dgm:prSet/>
      <dgm:spPr/>
      <dgm:t>
        <a:bodyPr/>
        <a:lstStyle/>
        <a:p>
          <a:endParaRPr lang="es-EC"/>
        </a:p>
      </dgm:t>
    </dgm:pt>
    <dgm:pt modelId="{DAB8EBC6-12C2-4D4C-850A-EC9EE6322957}" type="sibTrans" cxnId="{0708506B-BA22-4D96-8AD8-3410DCEB7920}">
      <dgm:prSet/>
      <dgm:spPr/>
      <dgm:t>
        <a:bodyPr/>
        <a:lstStyle/>
        <a:p>
          <a:endParaRPr lang="es-EC"/>
        </a:p>
      </dgm:t>
    </dgm:pt>
    <dgm:pt modelId="{9108AC09-4913-4C44-BC1D-DAB91FA5CFDB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CAPÍTULO VI</a:t>
          </a:r>
        </a:p>
        <a:p>
          <a:r>
            <a:rPr lang="es-EC" b="1" dirty="0" smtClean="0">
              <a:solidFill>
                <a:schemeClr val="bg1"/>
              </a:solidFill>
            </a:rPr>
            <a:t>Conclusiones y Recomendaciones</a:t>
          </a:r>
          <a:endParaRPr lang="es-EC" b="1" dirty="0">
            <a:solidFill>
              <a:schemeClr val="bg1"/>
            </a:solidFill>
          </a:endParaRPr>
        </a:p>
      </dgm:t>
    </dgm:pt>
    <dgm:pt modelId="{A29E1E35-6D2D-450C-B8C7-79E6E957B50A}" type="parTrans" cxnId="{DBF88D9D-CDB6-4F58-B9C8-4C5B3D43E16C}">
      <dgm:prSet/>
      <dgm:spPr/>
      <dgm:t>
        <a:bodyPr/>
        <a:lstStyle/>
        <a:p>
          <a:endParaRPr lang="es-EC"/>
        </a:p>
      </dgm:t>
    </dgm:pt>
    <dgm:pt modelId="{AB82D7F6-0ED1-4C5C-A686-56861583A6E8}" type="sibTrans" cxnId="{DBF88D9D-CDB6-4F58-B9C8-4C5B3D43E16C}">
      <dgm:prSet/>
      <dgm:spPr/>
      <dgm:t>
        <a:bodyPr/>
        <a:lstStyle/>
        <a:p>
          <a:endParaRPr lang="es-EC"/>
        </a:p>
      </dgm:t>
    </dgm:pt>
    <dgm:pt modelId="{1CE4D25F-A5FA-4326-BAAF-9719D4BF19D0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CAPÍTULO III</a:t>
          </a:r>
        </a:p>
        <a:p>
          <a:r>
            <a:rPr lang="es-EC" b="1" dirty="0" smtClean="0">
              <a:solidFill>
                <a:schemeClr val="bg1"/>
              </a:solidFill>
            </a:rPr>
            <a:t>Metodología de la investigación</a:t>
          </a:r>
          <a:endParaRPr lang="es-EC" b="1" dirty="0">
            <a:solidFill>
              <a:schemeClr val="bg1"/>
            </a:solidFill>
          </a:endParaRPr>
        </a:p>
      </dgm:t>
    </dgm:pt>
    <dgm:pt modelId="{F544CE88-0D4C-44D7-B028-D8117EA4CE74}" type="sibTrans" cxnId="{491AD42E-AD9D-4FEB-8CAE-21581BB5B645}">
      <dgm:prSet/>
      <dgm:spPr/>
      <dgm:t>
        <a:bodyPr/>
        <a:lstStyle/>
        <a:p>
          <a:endParaRPr lang="es-EC"/>
        </a:p>
      </dgm:t>
    </dgm:pt>
    <dgm:pt modelId="{D1550263-B622-4B7D-9F6E-63794E2E3328}" type="parTrans" cxnId="{491AD42E-AD9D-4FEB-8CAE-21581BB5B645}">
      <dgm:prSet/>
      <dgm:spPr/>
      <dgm:t>
        <a:bodyPr/>
        <a:lstStyle/>
        <a:p>
          <a:endParaRPr lang="es-EC"/>
        </a:p>
      </dgm:t>
    </dgm:pt>
    <dgm:pt modelId="{9201D371-FAB2-49A3-B4FE-0366D9497E38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CAPÍTULO V Propuesta Alternativa</a:t>
          </a:r>
          <a:endParaRPr lang="es-EC" b="1" dirty="0">
            <a:solidFill>
              <a:schemeClr val="bg1"/>
            </a:solidFill>
          </a:endParaRPr>
        </a:p>
      </dgm:t>
    </dgm:pt>
    <dgm:pt modelId="{1797C508-3A68-4342-AAEB-D120CC426DCA}" type="parTrans" cxnId="{C1E1E8D4-000C-4C25-88F2-0B8F9C5749B2}">
      <dgm:prSet/>
      <dgm:spPr/>
      <dgm:t>
        <a:bodyPr/>
        <a:lstStyle/>
        <a:p>
          <a:endParaRPr lang="es-EC"/>
        </a:p>
      </dgm:t>
    </dgm:pt>
    <dgm:pt modelId="{E6C233EA-49C2-46F0-822C-8FBE02F42BA5}" type="sibTrans" cxnId="{C1E1E8D4-000C-4C25-88F2-0B8F9C5749B2}">
      <dgm:prSet/>
      <dgm:spPr/>
      <dgm:t>
        <a:bodyPr/>
        <a:lstStyle/>
        <a:p>
          <a:endParaRPr lang="es-EC"/>
        </a:p>
      </dgm:t>
    </dgm:pt>
    <dgm:pt modelId="{514426C8-FFB5-433C-99EA-B22EBDF8AA82}" type="pres">
      <dgm:prSet presAssocID="{FBB2B6C8-224F-46BA-BE41-0AA0229B4B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CF7E33-26DD-491F-A964-E982633E0AB5}" type="pres">
      <dgm:prSet presAssocID="{FBB2B6C8-224F-46BA-BE41-0AA0229B4B96}" presName="cycle" presStyleCnt="0"/>
      <dgm:spPr/>
    </dgm:pt>
    <dgm:pt modelId="{7C0221DD-57C9-4BA3-A6C3-5578B154BE6F}" type="pres">
      <dgm:prSet presAssocID="{67F83F3F-2CF8-4B28-B2FB-E83DF1E145E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A74B78-88C0-4EEE-9C27-92BC7D05F4A3}" type="pres">
      <dgm:prSet presAssocID="{9FC385E2-6EEE-4BB7-88CB-3484CD1179AA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B6382649-1371-4686-9C56-F1A7192413BF}" type="pres">
      <dgm:prSet presAssocID="{FF33D15A-E1B0-4021-924F-5BC9D45D554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8C4A7-7C1A-46A7-B43C-9BAB78BD78DC}" type="pres">
      <dgm:prSet presAssocID="{1CE4D25F-A5FA-4326-BAAF-9719D4BF19D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CC77D7-0410-40BF-BF4D-B29ED0E5866B}" type="pres">
      <dgm:prSet presAssocID="{5CCD778C-D061-4CB1-9E9C-B00ADAA105D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E4E7C-CE42-42D2-9E7A-AA21C5986F86}" type="pres">
      <dgm:prSet presAssocID="{9108AC09-4913-4C44-BC1D-DAB91FA5CFDB}" presName="nodeFollowingNodes" presStyleLbl="node1" presStyleIdx="4" presStyleCnt="6" custRadScaleRad="105490" custRadScaleInc="988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423726-F539-4D19-BAB9-EA2D7BB4E98D}" type="pres">
      <dgm:prSet presAssocID="{9201D371-FAB2-49A3-B4FE-0366D9497E38}" presName="nodeFollowingNodes" presStyleLbl="node1" presStyleIdx="5" presStyleCnt="6" custRadScaleRad="100786" custRadScaleInc="-1086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682789-0893-44C5-81FA-301C3F5D6947}" type="presOf" srcId="{9108AC09-4913-4C44-BC1D-DAB91FA5CFDB}" destId="{825E4E7C-CE42-42D2-9E7A-AA21C5986F86}" srcOrd="0" destOrd="0" presId="urn:microsoft.com/office/officeart/2005/8/layout/cycle3"/>
    <dgm:cxn modelId="{C1E1E8D4-000C-4C25-88F2-0B8F9C5749B2}" srcId="{FBB2B6C8-224F-46BA-BE41-0AA0229B4B96}" destId="{9201D371-FAB2-49A3-B4FE-0366D9497E38}" srcOrd="5" destOrd="0" parTransId="{1797C508-3A68-4342-AAEB-D120CC426DCA}" sibTransId="{E6C233EA-49C2-46F0-822C-8FBE02F42BA5}"/>
    <dgm:cxn modelId="{1AA837E2-D053-4A74-BBB6-F7E1F4D1EAF3}" type="presOf" srcId="{9FC385E2-6EEE-4BB7-88CB-3484CD1179AA}" destId="{5AA74B78-88C0-4EEE-9C27-92BC7D05F4A3}" srcOrd="0" destOrd="0" presId="urn:microsoft.com/office/officeart/2005/8/layout/cycle3"/>
    <dgm:cxn modelId="{3EEF9860-190F-459F-977C-1517ABB7954D}" srcId="{FBB2B6C8-224F-46BA-BE41-0AA0229B4B96}" destId="{67F83F3F-2CF8-4B28-B2FB-E83DF1E145E9}" srcOrd="0" destOrd="0" parTransId="{C0ABFD67-4A9C-4564-8EC3-4DD4AA1575A3}" sibTransId="{9FC385E2-6EEE-4BB7-88CB-3484CD1179AA}"/>
    <dgm:cxn modelId="{DBF88D9D-CDB6-4F58-B9C8-4C5B3D43E16C}" srcId="{FBB2B6C8-224F-46BA-BE41-0AA0229B4B96}" destId="{9108AC09-4913-4C44-BC1D-DAB91FA5CFDB}" srcOrd="4" destOrd="0" parTransId="{A29E1E35-6D2D-450C-B8C7-79E6E957B50A}" sibTransId="{AB82D7F6-0ED1-4C5C-A686-56861583A6E8}"/>
    <dgm:cxn modelId="{8354F724-79DE-4DF7-90EE-74384C6DDE5D}" type="presOf" srcId="{FF33D15A-E1B0-4021-924F-5BC9D45D5542}" destId="{B6382649-1371-4686-9C56-F1A7192413BF}" srcOrd="0" destOrd="0" presId="urn:microsoft.com/office/officeart/2005/8/layout/cycle3"/>
    <dgm:cxn modelId="{0708506B-BA22-4D96-8AD8-3410DCEB7920}" srcId="{FBB2B6C8-224F-46BA-BE41-0AA0229B4B96}" destId="{5CCD778C-D061-4CB1-9E9C-B00ADAA105D4}" srcOrd="3" destOrd="0" parTransId="{30DC1F28-31A4-4EB7-976E-AAEE7F3D21AC}" sibTransId="{DAB8EBC6-12C2-4D4C-850A-EC9EE6322957}"/>
    <dgm:cxn modelId="{9E370E26-64A8-4972-9F5E-567154E3B867}" type="presOf" srcId="{FBB2B6C8-224F-46BA-BE41-0AA0229B4B96}" destId="{514426C8-FFB5-433C-99EA-B22EBDF8AA82}" srcOrd="0" destOrd="0" presId="urn:microsoft.com/office/officeart/2005/8/layout/cycle3"/>
    <dgm:cxn modelId="{491AD42E-AD9D-4FEB-8CAE-21581BB5B645}" srcId="{FBB2B6C8-224F-46BA-BE41-0AA0229B4B96}" destId="{1CE4D25F-A5FA-4326-BAAF-9719D4BF19D0}" srcOrd="2" destOrd="0" parTransId="{D1550263-B622-4B7D-9F6E-63794E2E3328}" sibTransId="{F544CE88-0D4C-44D7-B028-D8117EA4CE74}"/>
    <dgm:cxn modelId="{1A93896A-4594-4C1E-BA16-F4BCC01E95DF}" type="presOf" srcId="{5CCD778C-D061-4CB1-9E9C-B00ADAA105D4}" destId="{26CC77D7-0410-40BF-BF4D-B29ED0E5866B}" srcOrd="0" destOrd="0" presId="urn:microsoft.com/office/officeart/2005/8/layout/cycle3"/>
    <dgm:cxn modelId="{096118E4-6DE7-49DA-8824-AB4CC2D89C08}" type="presOf" srcId="{1CE4D25F-A5FA-4326-BAAF-9719D4BF19D0}" destId="{D378C4A7-7C1A-46A7-B43C-9BAB78BD78DC}" srcOrd="0" destOrd="0" presId="urn:microsoft.com/office/officeart/2005/8/layout/cycle3"/>
    <dgm:cxn modelId="{F91D9FD7-01FB-45B5-B542-3F75EC65CF0A}" type="presOf" srcId="{67F83F3F-2CF8-4B28-B2FB-E83DF1E145E9}" destId="{7C0221DD-57C9-4BA3-A6C3-5578B154BE6F}" srcOrd="0" destOrd="0" presId="urn:microsoft.com/office/officeart/2005/8/layout/cycle3"/>
    <dgm:cxn modelId="{3964F14C-5016-49B2-80A2-BD50D6832FE8}" srcId="{FBB2B6C8-224F-46BA-BE41-0AA0229B4B96}" destId="{FF33D15A-E1B0-4021-924F-5BC9D45D5542}" srcOrd="1" destOrd="0" parTransId="{5743B41A-784A-4CE0-BB1F-7B1EBBAAC154}" sibTransId="{B2297DFC-65A4-4041-880A-90EED13D99E5}"/>
    <dgm:cxn modelId="{0ABF8A38-E957-44EB-8A4F-014688D979D5}" type="presOf" srcId="{9201D371-FAB2-49A3-B4FE-0366D9497E38}" destId="{7E423726-F539-4D19-BAB9-EA2D7BB4E98D}" srcOrd="0" destOrd="0" presId="urn:microsoft.com/office/officeart/2005/8/layout/cycle3"/>
    <dgm:cxn modelId="{794A47DC-3AC9-4C72-957A-B1307A63FD5B}" type="presParOf" srcId="{514426C8-FFB5-433C-99EA-B22EBDF8AA82}" destId="{3ECF7E33-26DD-491F-A964-E982633E0AB5}" srcOrd="0" destOrd="0" presId="urn:microsoft.com/office/officeart/2005/8/layout/cycle3"/>
    <dgm:cxn modelId="{55F18595-569E-4411-B2DD-B6768E8920A6}" type="presParOf" srcId="{3ECF7E33-26DD-491F-A964-E982633E0AB5}" destId="{7C0221DD-57C9-4BA3-A6C3-5578B154BE6F}" srcOrd="0" destOrd="0" presId="urn:microsoft.com/office/officeart/2005/8/layout/cycle3"/>
    <dgm:cxn modelId="{D5614A3D-972B-4DF6-B4D2-EB93D916DD42}" type="presParOf" srcId="{3ECF7E33-26DD-491F-A964-E982633E0AB5}" destId="{5AA74B78-88C0-4EEE-9C27-92BC7D05F4A3}" srcOrd="1" destOrd="0" presId="urn:microsoft.com/office/officeart/2005/8/layout/cycle3"/>
    <dgm:cxn modelId="{B32F3AA4-7CB3-4C89-B422-54DA7275780F}" type="presParOf" srcId="{3ECF7E33-26DD-491F-A964-E982633E0AB5}" destId="{B6382649-1371-4686-9C56-F1A7192413BF}" srcOrd="2" destOrd="0" presId="urn:microsoft.com/office/officeart/2005/8/layout/cycle3"/>
    <dgm:cxn modelId="{58F74AF2-168F-4D76-98DF-D6D64B8870B4}" type="presParOf" srcId="{3ECF7E33-26DD-491F-A964-E982633E0AB5}" destId="{D378C4A7-7C1A-46A7-B43C-9BAB78BD78DC}" srcOrd="3" destOrd="0" presId="urn:microsoft.com/office/officeart/2005/8/layout/cycle3"/>
    <dgm:cxn modelId="{E900949F-97AE-4338-B67F-407342E88AF3}" type="presParOf" srcId="{3ECF7E33-26DD-491F-A964-E982633E0AB5}" destId="{26CC77D7-0410-40BF-BF4D-B29ED0E5866B}" srcOrd="4" destOrd="0" presId="urn:microsoft.com/office/officeart/2005/8/layout/cycle3"/>
    <dgm:cxn modelId="{6BC335D9-878B-4A9F-AFE9-D0B5392FFAF4}" type="presParOf" srcId="{3ECF7E33-26DD-491F-A964-E982633E0AB5}" destId="{825E4E7C-CE42-42D2-9E7A-AA21C5986F86}" srcOrd="5" destOrd="0" presId="urn:microsoft.com/office/officeart/2005/8/layout/cycle3"/>
    <dgm:cxn modelId="{ECCB6C5E-1A4A-4AA2-B2F0-4DD957E0BBCF}" type="presParOf" srcId="{3ECF7E33-26DD-491F-A964-E982633E0AB5}" destId="{7E423726-F539-4D19-BAB9-EA2D7BB4E98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922A2-2385-426B-BAB0-CA6216A6C1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88E709-84F9-42AA-A798-2C18A829D837}">
      <dgm:prSet phldrT="[Texto]" custT="1"/>
      <dgm:spPr/>
      <dgm:t>
        <a:bodyPr/>
        <a:lstStyle/>
        <a:p>
          <a:r>
            <a:rPr lang="es-ES" sz="2400" b="1" dirty="0" smtClean="0"/>
            <a:t>JUEGO</a:t>
          </a:r>
          <a:endParaRPr lang="es-ES" sz="2800" b="1" dirty="0"/>
        </a:p>
      </dgm:t>
    </dgm:pt>
    <dgm:pt modelId="{9DFC5880-1C4B-4F53-B91A-FA3AEF48D34B}" type="parTrans" cxnId="{CA4E9CC9-CF21-4A74-804A-4E7EA64FFF1E}">
      <dgm:prSet/>
      <dgm:spPr/>
      <dgm:t>
        <a:bodyPr/>
        <a:lstStyle/>
        <a:p>
          <a:endParaRPr lang="es-ES"/>
        </a:p>
      </dgm:t>
    </dgm:pt>
    <dgm:pt modelId="{18F9D1A5-089F-4434-8ABD-930F14D2107D}" type="sibTrans" cxnId="{CA4E9CC9-CF21-4A74-804A-4E7EA64FFF1E}">
      <dgm:prSet/>
      <dgm:spPr/>
      <dgm:t>
        <a:bodyPr/>
        <a:lstStyle/>
        <a:p>
          <a:endParaRPr lang="es-ES"/>
        </a:p>
      </dgm:t>
    </dgm:pt>
    <dgm:pt modelId="{E22CFB59-ABF1-40D3-A9F3-4EA4FBAD9013}">
      <dgm:prSet phldrT="[Texto]" custT="1"/>
      <dgm:spPr/>
      <dgm:t>
        <a:bodyPr/>
        <a:lstStyle/>
        <a:p>
          <a:r>
            <a:rPr lang="es-ES" sz="1800" dirty="0" smtClean="0"/>
            <a:t>“El juego es una necesidad vital que contribuye al equilibrio humano, es también una actividad integradora y exploradora de aventura y experiencia, medio de comunicación indispensable para el desarrollo intelectual, físico, social y afectivo de niños y niñas” </a:t>
          </a:r>
          <a:r>
            <a:rPr lang="es-EC" sz="1800" dirty="0" smtClean="0"/>
            <a:t>(Tovar &amp; Rodríguez, 2012)</a:t>
          </a:r>
          <a:r>
            <a:rPr lang="es-ES" sz="1800" dirty="0" smtClean="0"/>
            <a:t>.</a:t>
          </a:r>
          <a:endParaRPr lang="es-ES" sz="1800" dirty="0"/>
        </a:p>
      </dgm:t>
    </dgm:pt>
    <dgm:pt modelId="{E5416496-4443-4441-933A-9233AF329C61}" type="parTrans" cxnId="{B869AF5D-0622-4635-84E8-39A7A03A2F43}">
      <dgm:prSet/>
      <dgm:spPr/>
      <dgm:t>
        <a:bodyPr/>
        <a:lstStyle/>
        <a:p>
          <a:endParaRPr lang="es-ES"/>
        </a:p>
      </dgm:t>
    </dgm:pt>
    <dgm:pt modelId="{DC357745-78D7-4AFC-BB0A-3C3F504E0C6A}" type="sibTrans" cxnId="{B869AF5D-0622-4635-84E8-39A7A03A2F43}">
      <dgm:prSet/>
      <dgm:spPr/>
      <dgm:t>
        <a:bodyPr/>
        <a:lstStyle/>
        <a:p>
          <a:endParaRPr lang="es-ES"/>
        </a:p>
      </dgm:t>
    </dgm:pt>
    <dgm:pt modelId="{D0D8705B-3FE7-434A-A939-2BA05E3B0416}">
      <dgm:prSet phldrT="[Texto]" custT="1"/>
      <dgm:spPr/>
      <dgm:t>
        <a:bodyPr/>
        <a:lstStyle/>
        <a:p>
          <a:r>
            <a:rPr lang="es-ES" sz="2400" b="1" dirty="0" smtClean="0"/>
            <a:t>JUEGOS TRADICIONALES</a:t>
          </a:r>
          <a:endParaRPr lang="es-ES" sz="2400" b="1" dirty="0"/>
        </a:p>
      </dgm:t>
    </dgm:pt>
    <dgm:pt modelId="{0E353A08-3855-4D03-AF25-60FFF15B09BD}" type="parTrans" cxnId="{5691CD58-E7F5-43EC-8D0C-CC70F3114634}">
      <dgm:prSet/>
      <dgm:spPr/>
      <dgm:t>
        <a:bodyPr/>
        <a:lstStyle/>
        <a:p>
          <a:endParaRPr lang="es-ES"/>
        </a:p>
      </dgm:t>
    </dgm:pt>
    <dgm:pt modelId="{62896774-6506-4EDD-92A1-0AC3F8292321}" type="sibTrans" cxnId="{5691CD58-E7F5-43EC-8D0C-CC70F3114634}">
      <dgm:prSet/>
      <dgm:spPr/>
      <dgm:t>
        <a:bodyPr/>
        <a:lstStyle/>
        <a:p>
          <a:endParaRPr lang="es-ES"/>
        </a:p>
      </dgm:t>
    </dgm:pt>
    <dgm:pt modelId="{9D6A05E4-95CE-44C5-B3CD-AC98BE0AF5A9}">
      <dgm:prSet phldrT="[Texto]" custT="1"/>
      <dgm:spPr/>
      <dgm:t>
        <a:bodyPr/>
        <a:lstStyle/>
        <a:p>
          <a:r>
            <a:rPr lang="es-EC" sz="1800" dirty="0" smtClean="0"/>
            <a:t>“Los juegos tradicionales forman parte inseparable de la vida de la persona y sobre todo, no es posible explicar la condición social del ser humano sin los juegos, ya que estos son una expresión social y cultural de la adaptación que ha protagonizado el ser humano en relación con su entorno” (Morera, 2008).</a:t>
          </a:r>
          <a:endParaRPr lang="es-ES" sz="1800" dirty="0"/>
        </a:p>
      </dgm:t>
    </dgm:pt>
    <dgm:pt modelId="{9098F3F1-BDA4-43E3-8C93-3F1C5E728BC8}" type="parTrans" cxnId="{3B1B0CBA-112D-4439-912E-821D6E2DEF2B}">
      <dgm:prSet/>
      <dgm:spPr/>
      <dgm:t>
        <a:bodyPr/>
        <a:lstStyle/>
        <a:p>
          <a:endParaRPr lang="es-ES"/>
        </a:p>
      </dgm:t>
    </dgm:pt>
    <dgm:pt modelId="{BC0A6179-C090-4713-B33F-F08A49D6CC77}" type="sibTrans" cxnId="{3B1B0CBA-112D-4439-912E-821D6E2DEF2B}">
      <dgm:prSet/>
      <dgm:spPr/>
      <dgm:t>
        <a:bodyPr/>
        <a:lstStyle/>
        <a:p>
          <a:endParaRPr lang="es-ES"/>
        </a:p>
      </dgm:t>
    </dgm:pt>
    <dgm:pt modelId="{8F73B28E-9459-4553-82FE-604507125689}">
      <dgm:prSet phldrT="[Texto]" custT="1"/>
      <dgm:spPr/>
      <dgm:t>
        <a:bodyPr/>
        <a:lstStyle/>
        <a:p>
          <a:r>
            <a:rPr lang="es-ES" sz="1800" dirty="0" smtClean="0"/>
            <a:t>“El juego es paradigma de la asimilación en cuanto que es la acción infantil por antonomasia, la actividad imprescindible mediante la que el niño  interacciona con una realidad que le desborda” </a:t>
          </a:r>
          <a:r>
            <a:rPr lang="es-EC" sz="1800" dirty="0" smtClean="0"/>
            <a:t>(Piaget, 1966). </a:t>
          </a:r>
          <a:endParaRPr lang="es-ES" sz="1800" dirty="0"/>
        </a:p>
      </dgm:t>
    </dgm:pt>
    <dgm:pt modelId="{AFF3E81A-B55D-4F70-B6D6-F8164C98A928}" type="parTrans" cxnId="{0705914F-8347-4EF3-A701-FF5A900F8A3A}">
      <dgm:prSet/>
      <dgm:spPr/>
      <dgm:t>
        <a:bodyPr/>
        <a:lstStyle/>
        <a:p>
          <a:endParaRPr lang="es-ES"/>
        </a:p>
      </dgm:t>
    </dgm:pt>
    <dgm:pt modelId="{DA6E6FD5-02DA-47C2-8602-3DCBBE62BDC9}" type="sibTrans" cxnId="{0705914F-8347-4EF3-A701-FF5A900F8A3A}">
      <dgm:prSet/>
      <dgm:spPr/>
      <dgm:t>
        <a:bodyPr/>
        <a:lstStyle/>
        <a:p>
          <a:endParaRPr lang="es-ES"/>
        </a:p>
      </dgm:t>
    </dgm:pt>
    <dgm:pt modelId="{207986BC-C022-4613-96DA-310214A59611}">
      <dgm:prSet phldrT="[Texto]" custT="1"/>
      <dgm:spPr/>
      <dgm:t>
        <a:bodyPr/>
        <a:lstStyle/>
        <a:p>
          <a:endParaRPr lang="es-ES" sz="1800" dirty="0"/>
        </a:p>
      </dgm:t>
    </dgm:pt>
    <dgm:pt modelId="{A3EE9C25-6FAB-4A9B-87E2-822A0C6A488F}" type="parTrans" cxnId="{AD653393-3A3B-412A-A2F5-DA775BF1AC82}">
      <dgm:prSet/>
      <dgm:spPr/>
      <dgm:t>
        <a:bodyPr/>
        <a:lstStyle/>
        <a:p>
          <a:endParaRPr lang="es-ES"/>
        </a:p>
      </dgm:t>
    </dgm:pt>
    <dgm:pt modelId="{359AD4A4-9A74-4D9B-9339-1B00F67117B6}" type="sibTrans" cxnId="{AD653393-3A3B-412A-A2F5-DA775BF1AC82}">
      <dgm:prSet/>
      <dgm:spPr/>
      <dgm:t>
        <a:bodyPr/>
        <a:lstStyle/>
        <a:p>
          <a:endParaRPr lang="es-ES"/>
        </a:p>
      </dgm:t>
    </dgm:pt>
    <dgm:pt modelId="{D03D5FF6-BC6B-4626-B050-FD79F7812087}" type="pres">
      <dgm:prSet presAssocID="{673922A2-2385-426B-BAB0-CA6216A6C1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2A7A57-94C6-4564-AE9F-96151DC0BEBE}" type="pres">
      <dgm:prSet presAssocID="{A288E709-84F9-42AA-A798-2C18A829D837}" presName="parentText" presStyleLbl="node1" presStyleIdx="0" presStyleCnt="2" custLinFactNeighborY="42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DEEB9C-3E48-48EF-9303-65835BC94C91}" type="pres">
      <dgm:prSet presAssocID="{A288E709-84F9-42AA-A798-2C18A829D8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6D8D0-ACD1-449F-A5B8-2AB44B441B94}" type="pres">
      <dgm:prSet presAssocID="{D0D8705B-3FE7-434A-A939-2BA05E3B04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E6859-0499-4EE4-BAAA-245382421D24}" type="pres">
      <dgm:prSet presAssocID="{D0D8705B-3FE7-434A-A939-2BA05E3B04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CBD84E-33C2-429D-A5A7-AAEDA7724AAA}" type="presOf" srcId="{8F73B28E-9459-4553-82FE-604507125689}" destId="{91DEEB9C-3E48-48EF-9303-65835BC94C91}" srcOrd="0" destOrd="2" presId="urn:microsoft.com/office/officeart/2005/8/layout/vList2"/>
    <dgm:cxn modelId="{B81037DF-7458-488E-BBA1-D5061F22736A}" type="presOf" srcId="{E22CFB59-ABF1-40D3-A9F3-4EA4FBAD9013}" destId="{91DEEB9C-3E48-48EF-9303-65835BC94C91}" srcOrd="0" destOrd="1" presId="urn:microsoft.com/office/officeart/2005/8/layout/vList2"/>
    <dgm:cxn modelId="{1D23A725-3248-4423-AEB9-D980DECE7CD6}" type="presOf" srcId="{207986BC-C022-4613-96DA-310214A59611}" destId="{91DEEB9C-3E48-48EF-9303-65835BC94C91}" srcOrd="0" destOrd="0" presId="urn:microsoft.com/office/officeart/2005/8/layout/vList2"/>
    <dgm:cxn modelId="{C4FE5FD6-9869-402E-B7ED-6D174E3A11D4}" type="presOf" srcId="{673922A2-2385-426B-BAB0-CA6216A6C174}" destId="{D03D5FF6-BC6B-4626-B050-FD79F7812087}" srcOrd="0" destOrd="0" presId="urn:microsoft.com/office/officeart/2005/8/layout/vList2"/>
    <dgm:cxn modelId="{3035122A-3754-4804-B436-90498EB7E98D}" type="presOf" srcId="{9D6A05E4-95CE-44C5-B3CD-AC98BE0AF5A9}" destId="{B75E6859-0499-4EE4-BAAA-245382421D24}" srcOrd="0" destOrd="0" presId="urn:microsoft.com/office/officeart/2005/8/layout/vList2"/>
    <dgm:cxn modelId="{5691CD58-E7F5-43EC-8D0C-CC70F3114634}" srcId="{673922A2-2385-426B-BAB0-CA6216A6C174}" destId="{D0D8705B-3FE7-434A-A939-2BA05E3B0416}" srcOrd="1" destOrd="0" parTransId="{0E353A08-3855-4D03-AF25-60FFF15B09BD}" sibTransId="{62896774-6506-4EDD-92A1-0AC3F8292321}"/>
    <dgm:cxn modelId="{DE9A15B3-EE4A-4B43-BCA1-AF6EAC98E156}" type="presOf" srcId="{D0D8705B-3FE7-434A-A939-2BA05E3B0416}" destId="{C566D8D0-ACD1-449F-A5B8-2AB44B441B94}" srcOrd="0" destOrd="0" presId="urn:microsoft.com/office/officeart/2005/8/layout/vList2"/>
    <dgm:cxn modelId="{3B1B0CBA-112D-4439-912E-821D6E2DEF2B}" srcId="{D0D8705B-3FE7-434A-A939-2BA05E3B0416}" destId="{9D6A05E4-95CE-44C5-B3CD-AC98BE0AF5A9}" srcOrd="0" destOrd="0" parTransId="{9098F3F1-BDA4-43E3-8C93-3F1C5E728BC8}" sibTransId="{BC0A6179-C090-4713-B33F-F08A49D6CC77}"/>
    <dgm:cxn modelId="{0705914F-8347-4EF3-A701-FF5A900F8A3A}" srcId="{A288E709-84F9-42AA-A798-2C18A829D837}" destId="{8F73B28E-9459-4553-82FE-604507125689}" srcOrd="2" destOrd="0" parTransId="{AFF3E81A-B55D-4F70-B6D6-F8164C98A928}" sibTransId="{DA6E6FD5-02DA-47C2-8602-3DCBBE62BDC9}"/>
    <dgm:cxn modelId="{AD653393-3A3B-412A-A2F5-DA775BF1AC82}" srcId="{A288E709-84F9-42AA-A798-2C18A829D837}" destId="{207986BC-C022-4613-96DA-310214A59611}" srcOrd="0" destOrd="0" parTransId="{A3EE9C25-6FAB-4A9B-87E2-822A0C6A488F}" sibTransId="{359AD4A4-9A74-4D9B-9339-1B00F67117B6}"/>
    <dgm:cxn modelId="{CA4E9CC9-CF21-4A74-804A-4E7EA64FFF1E}" srcId="{673922A2-2385-426B-BAB0-CA6216A6C174}" destId="{A288E709-84F9-42AA-A798-2C18A829D837}" srcOrd="0" destOrd="0" parTransId="{9DFC5880-1C4B-4F53-B91A-FA3AEF48D34B}" sibTransId="{18F9D1A5-089F-4434-8ABD-930F14D2107D}"/>
    <dgm:cxn modelId="{271CDBF3-9A2A-4445-88AA-F55B8747E4F3}" type="presOf" srcId="{A288E709-84F9-42AA-A798-2C18A829D837}" destId="{B92A7A57-94C6-4564-AE9F-96151DC0BEBE}" srcOrd="0" destOrd="0" presId="urn:microsoft.com/office/officeart/2005/8/layout/vList2"/>
    <dgm:cxn modelId="{B869AF5D-0622-4635-84E8-39A7A03A2F43}" srcId="{A288E709-84F9-42AA-A798-2C18A829D837}" destId="{E22CFB59-ABF1-40D3-A9F3-4EA4FBAD9013}" srcOrd="1" destOrd="0" parTransId="{E5416496-4443-4441-933A-9233AF329C61}" sibTransId="{DC357745-78D7-4AFC-BB0A-3C3F504E0C6A}"/>
    <dgm:cxn modelId="{83EDF881-3148-460F-8AF3-D91D403DB3F9}" type="presParOf" srcId="{D03D5FF6-BC6B-4626-B050-FD79F7812087}" destId="{B92A7A57-94C6-4564-AE9F-96151DC0BEBE}" srcOrd="0" destOrd="0" presId="urn:microsoft.com/office/officeart/2005/8/layout/vList2"/>
    <dgm:cxn modelId="{63C7EB75-18C6-4CF0-9CEE-6E78CF546245}" type="presParOf" srcId="{D03D5FF6-BC6B-4626-B050-FD79F7812087}" destId="{91DEEB9C-3E48-48EF-9303-65835BC94C91}" srcOrd="1" destOrd="0" presId="urn:microsoft.com/office/officeart/2005/8/layout/vList2"/>
    <dgm:cxn modelId="{7EAD54D7-1167-4264-B4C7-703569F1BB50}" type="presParOf" srcId="{D03D5FF6-BC6B-4626-B050-FD79F7812087}" destId="{C566D8D0-ACD1-449F-A5B8-2AB44B441B94}" srcOrd="2" destOrd="0" presId="urn:microsoft.com/office/officeart/2005/8/layout/vList2"/>
    <dgm:cxn modelId="{8B454888-00A3-4FDD-8289-64F1C9A33B68}" type="presParOf" srcId="{D03D5FF6-BC6B-4626-B050-FD79F7812087}" destId="{B75E6859-0499-4EE4-BAAA-245382421D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12811-F4E7-44E3-9120-34D1BC579DA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248B3D6C-737B-41CA-B4A7-48C66D31AAC4}">
      <dgm:prSet phldrT="[Texto]" custT="1"/>
      <dgm:spPr/>
      <dgm:t>
        <a:bodyPr/>
        <a:lstStyle/>
        <a:p>
          <a:r>
            <a:rPr lang="es-ES" sz="1400" b="1" dirty="0" smtClean="0"/>
            <a:t>JUEGO</a:t>
          </a:r>
          <a:endParaRPr lang="es-ES" sz="1400" b="1" dirty="0"/>
        </a:p>
      </dgm:t>
    </dgm:pt>
    <dgm:pt modelId="{92C34B2D-8287-4D44-8BE1-13B44E1C3426}" type="parTrans" cxnId="{C68986B8-E922-410F-9F74-48725B10672C}">
      <dgm:prSet/>
      <dgm:spPr/>
      <dgm:t>
        <a:bodyPr/>
        <a:lstStyle/>
        <a:p>
          <a:endParaRPr lang="es-ES" sz="3200" b="1"/>
        </a:p>
      </dgm:t>
    </dgm:pt>
    <dgm:pt modelId="{A251039C-8D3D-43D3-8AC2-0828961C44B2}" type="sibTrans" cxnId="{C68986B8-E922-410F-9F74-48725B10672C}">
      <dgm:prSet/>
      <dgm:spPr/>
      <dgm:t>
        <a:bodyPr/>
        <a:lstStyle/>
        <a:p>
          <a:endParaRPr lang="es-ES" sz="3200" b="1"/>
        </a:p>
      </dgm:t>
    </dgm:pt>
    <dgm:pt modelId="{45EF7688-1517-4059-82A9-B3FE58194BDF}">
      <dgm:prSet phldrT="[Texto]" custT="1"/>
      <dgm:spPr/>
      <dgm:t>
        <a:bodyPr/>
        <a:lstStyle/>
        <a:p>
          <a:r>
            <a:rPr lang="es-ES" sz="1400" b="1" dirty="0" smtClean="0"/>
            <a:t>MOTRIZ</a:t>
          </a:r>
          <a:endParaRPr lang="es-ES" sz="1400" b="1" dirty="0"/>
        </a:p>
      </dgm:t>
    </dgm:pt>
    <dgm:pt modelId="{2B0F53A4-30DF-436C-9F66-668FC199E075}" type="parTrans" cxnId="{AA293D6A-B5B5-4792-A088-73A9D6062C4E}">
      <dgm:prSet/>
      <dgm:spPr/>
      <dgm:t>
        <a:bodyPr/>
        <a:lstStyle/>
        <a:p>
          <a:endParaRPr lang="es-ES" sz="3200" b="1"/>
        </a:p>
      </dgm:t>
    </dgm:pt>
    <dgm:pt modelId="{765033F6-2381-4438-89D5-C49319AE15A1}" type="sibTrans" cxnId="{AA293D6A-B5B5-4792-A088-73A9D6062C4E}">
      <dgm:prSet/>
      <dgm:spPr/>
      <dgm:t>
        <a:bodyPr/>
        <a:lstStyle/>
        <a:p>
          <a:endParaRPr lang="es-ES" sz="3200" b="1"/>
        </a:p>
      </dgm:t>
    </dgm:pt>
    <dgm:pt modelId="{717BF4AB-FAEF-43A8-8848-A5B1DD21971E}">
      <dgm:prSet phldrT="[Texto]" custT="1"/>
      <dgm:spPr/>
      <dgm:t>
        <a:bodyPr/>
        <a:lstStyle/>
        <a:p>
          <a:r>
            <a:rPr lang="es-ES" sz="1400" b="1" dirty="0" smtClean="0"/>
            <a:t>FÍSICO</a:t>
          </a:r>
          <a:endParaRPr lang="es-ES" sz="1400" b="1" dirty="0"/>
        </a:p>
      </dgm:t>
    </dgm:pt>
    <dgm:pt modelId="{1036FA0B-F569-46CA-A11C-DAC683598BAB}" type="parTrans" cxnId="{6BC481DC-0692-4EE9-B252-BA107D7512BB}">
      <dgm:prSet/>
      <dgm:spPr/>
      <dgm:t>
        <a:bodyPr/>
        <a:lstStyle/>
        <a:p>
          <a:endParaRPr lang="es-ES" sz="3200" b="1"/>
        </a:p>
      </dgm:t>
    </dgm:pt>
    <dgm:pt modelId="{876BD734-B996-4C5A-88DD-BA553358CF40}" type="sibTrans" cxnId="{6BC481DC-0692-4EE9-B252-BA107D7512BB}">
      <dgm:prSet/>
      <dgm:spPr/>
      <dgm:t>
        <a:bodyPr/>
        <a:lstStyle/>
        <a:p>
          <a:endParaRPr lang="es-ES" sz="3200" b="1"/>
        </a:p>
      </dgm:t>
    </dgm:pt>
    <dgm:pt modelId="{7467EB66-8530-4F63-9546-487A9F16B883}">
      <dgm:prSet phldrT="[Texto]" custT="1"/>
      <dgm:spPr/>
      <dgm:t>
        <a:bodyPr/>
        <a:lstStyle/>
        <a:p>
          <a:r>
            <a:rPr lang="es-ES" sz="1400" b="1" dirty="0" smtClean="0"/>
            <a:t>AFECTIVO</a:t>
          </a:r>
          <a:endParaRPr lang="es-ES" sz="1400" b="1" dirty="0"/>
        </a:p>
      </dgm:t>
    </dgm:pt>
    <dgm:pt modelId="{B2F773AD-C636-45B5-B74C-A0E879045327}" type="parTrans" cxnId="{7CADEACF-5473-447D-80A4-88C01E3C8783}">
      <dgm:prSet/>
      <dgm:spPr/>
      <dgm:t>
        <a:bodyPr/>
        <a:lstStyle/>
        <a:p>
          <a:endParaRPr lang="es-ES" sz="3200" b="1"/>
        </a:p>
      </dgm:t>
    </dgm:pt>
    <dgm:pt modelId="{71B18E49-CA41-408B-A3A8-4CB53DA453B9}" type="sibTrans" cxnId="{7CADEACF-5473-447D-80A4-88C01E3C8783}">
      <dgm:prSet/>
      <dgm:spPr/>
      <dgm:t>
        <a:bodyPr/>
        <a:lstStyle/>
        <a:p>
          <a:endParaRPr lang="es-ES" sz="3200" b="1"/>
        </a:p>
      </dgm:t>
    </dgm:pt>
    <dgm:pt modelId="{D4E64E35-40A1-4714-AD14-C55431C4BDD8}">
      <dgm:prSet phldrT="[Texto]" custT="1"/>
      <dgm:spPr/>
      <dgm:t>
        <a:bodyPr/>
        <a:lstStyle/>
        <a:p>
          <a:r>
            <a:rPr lang="es-ES" sz="1400" b="1" dirty="0" smtClean="0"/>
            <a:t>PSICOLÓGICO</a:t>
          </a:r>
          <a:endParaRPr lang="es-ES" sz="1400" b="1" dirty="0"/>
        </a:p>
      </dgm:t>
    </dgm:pt>
    <dgm:pt modelId="{F9E4FC42-1C40-4DC3-9272-34B578B8AA8F}" type="parTrans" cxnId="{D5779FE0-439C-46B3-8B73-B3FBBB7E7096}">
      <dgm:prSet/>
      <dgm:spPr/>
      <dgm:t>
        <a:bodyPr/>
        <a:lstStyle/>
        <a:p>
          <a:endParaRPr lang="es-ES" sz="3200" b="1"/>
        </a:p>
      </dgm:t>
    </dgm:pt>
    <dgm:pt modelId="{C9CF3B2D-A7D9-432A-BCB7-B9B70C215E1A}" type="sibTrans" cxnId="{D5779FE0-439C-46B3-8B73-B3FBBB7E7096}">
      <dgm:prSet/>
      <dgm:spPr/>
      <dgm:t>
        <a:bodyPr/>
        <a:lstStyle/>
        <a:p>
          <a:endParaRPr lang="es-ES" sz="3200" b="1"/>
        </a:p>
      </dgm:t>
    </dgm:pt>
    <dgm:pt modelId="{E45E5787-3ABA-413C-A787-4B233F4CB018}">
      <dgm:prSet custT="1"/>
      <dgm:spPr/>
      <dgm:t>
        <a:bodyPr/>
        <a:lstStyle/>
        <a:p>
          <a:r>
            <a:rPr lang="es-ES" sz="1400" b="1" dirty="0" smtClean="0"/>
            <a:t>COGNITIVO</a:t>
          </a:r>
          <a:endParaRPr lang="es-ES" sz="1400" b="1" dirty="0"/>
        </a:p>
      </dgm:t>
    </dgm:pt>
    <dgm:pt modelId="{CA8CE8A6-916F-4A7F-B337-AA6347BDD228}" type="parTrans" cxnId="{508610E1-DF52-47FB-9AEA-542DBFFC05ED}">
      <dgm:prSet/>
      <dgm:spPr/>
      <dgm:t>
        <a:bodyPr/>
        <a:lstStyle/>
        <a:p>
          <a:endParaRPr lang="es-ES" sz="3200" b="1"/>
        </a:p>
      </dgm:t>
    </dgm:pt>
    <dgm:pt modelId="{74BD0B69-AB6D-4BBD-8238-737DFED328B1}" type="sibTrans" cxnId="{508610E1-DF52-47FB-9AEA-542DBFFC05ED}">
      <dgm:prSet/>
      <dgm:spPr/>
      <dgm:t>
        <a:bodyPr/>
        <a:lstStyle/>
        <a:p>
          <a:endParaRPr lang="es-ES" sz="3200" b="1"/>
        </a:p>
      </dgm:t>
    </dgm:pt>
    <dgm:pt modelId="{9AB648A2-7A37-4E7A-ADD8-B5724F13867B}">
      <dgm:prSet phldrT="[Texto]" custT="1"/>
      <dgm:spPr/>
      <dgm:t>
        <a:bodyPr/>
        <a:lstStyle/>
        <a:p>
          <a:r>
            <a:rPr lang="es-ES" sz="1400" b="1" dirty="0" smtClean="0"/>
            <a:t>SOCIOLÓGICO</a:t>
          </a:r>
          <a:endParaRPr lang="es-ES" sz="1400" b="1" dirty="0"/>
        </a:p>
      </dgm:t>
    </dgm:pt>
    <dgm:pt modelId="{D6AE3D26-67C5-4F51-BD36-BCFFAF8BFC55}" type="parTrans" cxnId="{7879399A-CB5B-4747-9E52-8EBFD4A587CB}">
      <dgm:prSet/>
      <dgm:spPr/>
      <dgm:t>
        <a:bodyPr/>
        <a:lstStyle/>
        <a:p>
          <a:endParaRPr lang="es-ES" sz="3200" b="1"/>
        </a:p>
      </dgm:t>
    </dgm:pt>
    <dgm:pt modelId="{F8492A67-6602-4EE6-9F7B-AD904D383AAB}" type="sibTrans" cxnId="{7879399A-CB5B-4747-9E52-8EBFD4A587CB}">
      <dgm:prSet/>
      <dgm:spPr/>
      <dgm:t>
        <a:bodyPr/>
        <a:lstStyle/>
        <a:p>
          <a:endParaRPr lang="es-ES" sz="3200" b="1"/>
        </a:p>
      </dgm:t>
    </dgm:pt>
    <dgm:pt modelId="{52231835-D5BF-42FF-B21B-EE088E14361A}">
      <dgm:prSet phldrT="[Texto]" custT="1"/>
      <dgm:spPr/>
      <dgm:t>
        <a:bodyPr/>
        <a:lstStyle/>
        <a:p>
          <a:r>
            <a:rPr lang="es-ES" sz="1400" b="1" dirty="0" smtClean="0"/>
            <a:t>LINGUÍSTICO</a:t>
          </a:r>
          <a:endParaRPr lang="es-ES" sz="1400" b="1" dirty="0"/>
        </a:p>
      </dgm:t>
    </dgm:pt>
    <dgm:pt modelId="{9A05A311-A263-437E-838B-59F4AB8C7644}" type="parTrans" cxnId="{5DE2959C-ED3B-4FEA-8DEF-D67C86497641}">
      <dgm:prSet/>
      <dgm:spPr/>
      <dgm:t>
        <a:bodyPr/>
        <a:lstStyle/>
        <a:p>
          <a:endParaRPr lang="es-ES" sz="3200" b="1"/>
        </a:p>
      </dgm:t>
    </dgm:pt>
    <dgm:pt modelId="{C02E8A46-83BA-496D-91F6-15BC2834F894}" type="sibTrans" cxnId="{5DE2959C-ED3B-4FEA-8DEF-D67C86497641}">
      <dgm:prSet/>
      <dgm:spPr/>
      <dgm:t>
        <a:bodyPr/>
        <a:lstStyle/>
        <a:p>
          <a:endParaRPr lang="es-ES" sz="3200" b="1"/>
        </a:p>
      </dgm:t>
    </dgm:pt>
    <dgm:pt modelId="{C82F5775-4D37-421E-8DA1-75D762B47363}" type="pres">
      <dgm:prSet presAssocID="{F9C12811-F4E7-44E3-9120-34D1BC579D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717945-A326-4AA8-BE02-82631A10F7A0}" type="pres">
      <dgm:prSet presAssocID="{248B3D6C-737B-41CA-B4A7-48C66D31AAC4}" presName="hierRoot1" presStyleCnt="0"/>
      <dgm:spPr/>
    </dgm:pt>
    <dgm:pt modelId="{39F563EB-D24A-4091-ABB2-BA5783BE278B}" type="pres">
      <dgm:prSet presAssocID="{248B3D6C-737B-41CA-B4A7-48C66D31AAC4}" presName="composite" presStyleCnt="0"/>
      <dgm:spPr/>
    </dgm:pt>
    <dgm:pt modelId="{4D0B6E37-C4AB-4E12-907F-393F8C6F89EA}" type="pres">
      <dgm:prSet presAssocID="{248B3D6C-737B-41CA-B4A7-48C66D31AAC4}" presName="background" presStyleLbl="node0" presStyleIdx="0" presStyleCnt="1"/>
      <dgm:spPr/>
    </dgm:pt>
    <dgm:pt modelId="{C9BE52F2-3462-4524-9C65-E3860B657791}" type="pres">
      <dgm:prSet presAssocID="{248B3D6C-737B-41CA-B4A7-48C66D31AAC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DD84D-4C58-4CD5-A822-B1E2D457414C}" type="pres">
      <dgm:prSet presAssocID="{248B3D6C-737B-41CA-B4A7-48C66D31AAC4}" presName="hierChild2" presStyleCnt="0"/>
      <dgm:spPr/>
    </dgm:pt>
    <dgm:pt modelId="{F110BC69-8D7A-421D-9D49-BDB517CFC3D8}" type="pres">
      <dgm:prSet presAssocID="{2B0F53A4-30DF-436C-9F66-668FC199E075}" presName="Name10" presStyleLbl="parChTrans1D2" presStyleIdx="0" presStyleCnt="7"/>
      <dgm:spPr/>
      <dgm:t>
        <a:bodyPr/>
        <a:lstStyle/>
        <a:p>
          <a:endParaRPr lang="es-ES"/>
        </a:p>
      </dgm:t>
    </dgm:pt>
    <dgm:pt modelId="{C5634678-30A6-46BD-AB69-52E765C724CD}" type="pres">
      <dgm:prSet presAssocID="{45EF7688-1517-4059-82A9-B3FE58194BDF}" presName="hierRoot2" presStyleCnt="0"/>
      <dgm:spPr/>
    </dgm:pt>
    <dgm:pt modelId="{D1834C68-6672-4B1D-A642-8462635B98FC}" type="pres">
      <dgm:prSet presAssocID="{45EF7688-1517-4059-82A9-B3FE58194BDF}" presName="composite2" presStyleCnt="0"/>
      <dgm:spPr/>
    </dgm:pt>
    <dgm:pt modelId="{06560F92-5C15-479F-94A4-52DDF2DA22F1}" type="pres">
      <dgm:prSet presAssocID="{45EF7688-1517-4059-82A9-B3FE58194BDF}" presName="background2" presStyleLbl="node2" presStyleIdx="0" presStyleCnt="7"/>
      <dgm:spPr/>
    </dgm:pt>
    <dgm:pt modelId="{05FE37A2-204D-4FED-963A-9674402C54DB}" type="pres">
      <dgm:prSet presAssocID="{45EF7688-1517-4059-82A9-B3FE58194BDF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5E296D-C591-4EF9-B82D-D6F9DD60FDAD}" type="pres">
      <dgm:prSet presAssocID="{45EF7688-1517-4059-82A9-B3FE58194BDF}" presName="hierChild3" presStyleCnt="0"/>
      <dgm:spPr/>
    </dgm:pt>
    <dgm:pt modelId="{808F89E3-0317-4028-ADB5-9EB29CBB92D1}" type="pres">
      <dgm:prSet presAssocID="{1036FA0B-F569-46CA-A11C-DAC683598BAB}" presName="Name10" presStyleLbl="parChTrans1D2" presStyleIdx="1" presStyleCnt="7"/>
      <dgm:spPr/>
      <dgm:t>
        <a:bodyPr/>
        <a:lstStyle/>
        <a:p>
          <a:endParaRPr lang="es-ES"/>
        </a:p>
      </dgm:t>
    </dgm:pt>
    <dgm:pt modelId="{1798DA0B-EE5C-44ED-96B4-98B3FFD8F2EB}" type="pres">
      <dgm:prSet presAssocID="{717BF4AB-FAEF-43A8-8848-A5B1DD21971E}" presName="hierRoot2" presStyleCnt="0"/>
      <dgm:spPr/>
    </dgm:pt>
    <dgm:pt modelId="{F67DAE19-CCCB-4FC9-9DC8-AD7A7A22A390}" type="pres">
      <dgm:prSet presAssocID="{717BF4AB-FAEF-43A8-8848-A5B1DD21971E}" presName="composite2" presStyleCnt="0"/>
      <dgm:spPr/>
    </dgm:pt>
    <dgm:pt modelId="{C811F105-3B5D-4EC5-BA3B-1AA64F4C5367}" type="pres">
      <dgm:prSet presAssocID="{717BF4AB-FAEF-43A8-8848-A5B1DD21971E}" presName="background2" presStyleLbl="node2" presStyleIdx="1" presStyleCnt="7"/>
      <dgm:spPr/>
    </dgm:pt>
    <dgm:pt modelId="{4FC9BE74-29C2-4707-807F-67AB758D8F0B}" type="pres">
      <dgm:prSet presAssocID="{717BF4AB-FAEF-43A8-8848-A5B1DD21971E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AF7CE4-4699-4002-ADD2-4D55ABA69B6B}" type="pres">
      <dgm:prSet presAssocID="{717BF4AB-FAEF-43A8-8848-A5B1DD21971E}" presName="hierChild3" presStyleCnt="0"/>
      <dgm:spPr/>
    </dgm:pt>
    <dgm:pt modelId="{61EA99F3-B54D-4B30-B611-75821881D9DA}" type="pres">
      <dgm:prSet presAssocID="{CA8CE8A6-916F-4A7F-B337-AA6347BDD228}" presName="Name10" presStyleLbl="parChTrans1D2" presStyleIdx="2" presStyleCnt="7"/>
      <dgm:spPr/>
      <dgm:t>
        <a:bodyPr/>
        <a:lstStyle/>
        <a:p>
          <a:endParaRPr lang="es-ES"/>
        </a:p>
      </dgm:t>
    </dgm:pt>
    <dgm:pt modelId="{B4F80166-F0AE-4872-A5D2-5424B85B2D12}" type="pres">
      <dgm:prSet presAssocID="{E45E5787-3ABA-413C-A787-4B233F4CB018}" presName="hierRoot2" presStyleCnt="0"/>
      <dgm:spPr/>
    </dgm:pt>
    <dgm:pt modelId="{7CEA8ED1-0D9F-4A1D-B936-1A4EF7765171}" type="pres">
      <dgm:prSet presAssocID="{E45E5787-3ABA-413C-A787-4B233F4CB018}" presName="composite2" presStyleCnt="0"/>
      <dgm:spPr/>
    </dgm:pt>
    <dgm:pt modelId="{2923CDFB-50D2-4312-AB3F-879A090B6975}" type="pres">
      <dgm:prSet presAssocID="{E45E5787-3ABA-413C-A787-4B233F4CB018}" presName="background2" presStyleLbl="node2" presStyleIdx="2" presStyleCnt="7"/>
      <dgm:spPr/>
    </dgm:pt>
    <dgm:pt modelId="{2BFCD5F5-CA6B-40F5-92F0-57EB59953B7B}" type="pres">
      <dgm:prSet presAssocID="{E45E5787-3ABA-413C-A787-4B233F4CB018}" presName="text2" presStyleLbl="fgAcc2" presStyleIdx="2" presStyleCnt="7" custScaleX="1282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F703D-C3BE-44F2-9C54-2108E99DF326}" type="pres">
      <dgm:prSet presAssocID="{E45E5787-3ABA-413C-A787-4B233F4CB018}" presName="hierChild3" presStyleCnt="0"/>
      <dgm:spPr/>
    </dgm:pt>
    <dgm:pt modelId="{9DAC739A-08C5-4793-8792-3B83CB35193B}" type="pres">
      <dgm:prSet presAssocID="{B2F773AD-C636-45B5-B74C-A0E879045327}" presName="Name10" presStyleLbl="parChTrans1D2" presStyleIdx="3" presStyleCnt="7"/>
      <dgm:spPr/>
      <dgm:t>
        <a:bodyPr/>
        <a:lstStyle/>
        <a:p>
          <a:endParaRPr lang="es-ES"/>
        </a:p>
      </dgm:t>
    </dgm:pt>
    <dgm:pt modelId="{2A109884-E5AE-4B2B-8A84-47ADE6FA9A81}" type="pres">
      <dgm:prSet presAssocID="{7467EB66-8530-4F63-9546-487A9F16B883}" presName="hierRoot2" presStyleCnt="0"/>
      <dgm:spPr/>
    </dgm:pt>
    <dgm:pt modelId="{1FEF9778-2916-4A2F-BDA7-6C7266C47C51}" type="pres">
      <dgm:prSet presAssocID="{7467EB66-8530-4F63-9546-487A9F16B883}" presName="composite2" presStyleCnt="0"/>
      <dgm:spPr/>
    </dgm:pt>
    <dgm:pt modelId="{EE86C543-E940-495D-ACC8-4D485C7A2482}" type="pres">
      <dgm:prSet presAssocID="{7467EB66-8530-4F63-9546-487A9F16B883}" presName="background2" presStyleLbl="node2" presStyleIdx="3" presStyleCnt="7"/>
      <dgm:spPr/>
    </dgm:pt>
    <dgm:pt modelId="{BFB02C67-3E5C-46BC-A4CE-390CB5B458D1}" type="pres">
      <dgm:prSet presAssocID="{7467EB66-8530-4F63-9546-487A9F16B883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A88D4-1D1E-418D-A8BF-75E50461E87C}" type="pres">
      <dgm:prSet presAssocID="{7467EB66-8530-4F63-9546-487A9F16B883}" presName="hierChild3" presStyleCnt="0"/>
      <dgm:spPr/>
    </dgm:pt>
    <dgm:pt modelId="{08CED8C4-4709-4633-B862-CAF3ECDC8E81}" type="pres">
      <dgm:prSet presAssocID="{F9E4FC42-1C40-4DC3-9272-34B578B8AA8F}" presName="Name10" presStyleLbl="parChTrans1D2" presStyleIdx="4" presStyleCnt="7"/>
      <dgm:spPr/>
      <dgm:t>
        <a:bodyPr/>
        <a:lstStyle/>
        <a:p>
          <a:endParaRPr lang="es-ES"/>
        </a:p>
      </dgm:t>
    </dgm:pt>
    <dgm:pt modelId="{86081C6F-D5BE-4DED-8F08-1EB15825BF5F}" type="pres">
      <dgm:prSet presAssocID="{D4E64E35-40A1-4714-AD14-C55431C4BDD8}" presName="hierRoot2" presStyleCnt="0"/>
      <dgm:spPr/>
    </dgm:pt>
    <dgm:pt modelId="{BB87130B-55DE-4CD9-A0A3-2E4E69C7DB58}" type="pres">
      <dgm:prSet presAssocID="{D4E64E35-40A1-4714-AD14-C55431C4BDD8}" presName="composite2" presStyleCnt="0"/>
      <dgm:spPr/>
    </dgm:pt>
    <dgm:pt modelId="{05AB50C1-CB19-4EED-9BC9-333DFC235532}" type="pres">
      <dgm:prSet presAssocID="{D4E64E35-40A1-4714-AD14-C55431C4BDD8}" presName="background2" presStyleLbl="node2" presStyleIdx="4" presStyleCnt="7"/>
      <dgm:spPr/>
    </dgm:pt>
    <dgm:pt modelId="{97F66C55-652D-4187-8B37-0BC3D8380D72}" type="pres">
      <dgm:prSet presAssocID="{D4E64E35-40A1-4714-AD14-C55431C4BDD8}" presName="text2" presStyleLbl="fgAcc2" presStyleIdx="4" presStyleCnt="7" custScaleX="124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3F056B-33DE-4C3C-AEC1-D17318D6F895}" type="pres">
      <dgm:prSet presAssocID="{D4E64E35-40A1-4714-AD14-C55431C4BDD8}" presName="hierChild3" presStyleCnt="0"/>
      <dgm:spPr/>
    </dgm:pt>
    <dgm:pt modelId="{B36E7C1E-FDBB-4291-A151-5E38DF62447F}" type="pres">
      <dgm:prSet presAssocID="{D6AE3D26-67C5-4F51-BD36-BCFFAF8BFC55}" presName="Name10" presStyleLbl="parChTrans1D2" presStyleIdx="5" presStyleCnt="7"/>
      <dgm:spPr/>
      <dgm:t>
        <a:bodyPr/>
        <a:lstStyle/>
        <a:p>
          <a:endParaRPr lang="es-ES"/>
        </a:p>
      </dgm:t>
    </dgm:pt>
    <dgm:pt modelId="{426F7624-4EA3-4F99-9721-F2BD2BC10C7A}" type="pres">
      <dgm:prSet presAssocID="{9AB648A2-7A37-4E7A-ADD8-B5724F13867B}" presName="hierRoot2" presStyleCnt="0"/>
      <dgm:spPr/>
    </dgm:pt>
    <dgm:pt modelId="{1CCB0DF2-997F-4CBD-A69A-65D08CCCEDF2}" type="pres">
      <dgm:prSet presAssocID="{9AB648A2-7A37-4E7A-ADD8-B5724F13867B}" presName="composite2" presStyleCnt="0"/>
      <dgm:spPr/>
    </dgm:pt>
    <dgm:pt modelId="{F354A6CB-7968-4798-A281-70AF1105AF0A}" type="pres">
      <dgm:prSet presAssocID="{9AB648A2-7A37-4E7A-ADD8-B5724F13867B}" presName="background2" presStyleLbl="node2" presStyleIdx="5" presStyleCnt="7"/>
      <dgm:spPr/>
    </dgm:pt>
    <dgm:pt modelId="{DA3B3A43-FB4C-4C41-B9A7-0D18E475D608}" type="pres">
      <dgm:prSet presAssocID="{9AB648A2-7A37-4E7A-ADD8-B5724F13867B}" presName="text2" presStyleLbl="fgAcc2" presStyleIdx="5" presStyleCnt="7" custScaleX="135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4590F-A77D-4674-8D58-A3A8BB0F8961}" type="pres">
      <dgm:prSet presAssocID="{9AB648A2-7A37-4E7A-ADD8-B5724F13867B}" presName="hierChild3" presStyleCnt="0"/>
      <dgm:spPr/>
    </dgm:pt>
    <dgm:pt modelId="{38636FAC-B848-49C8-A41F-BD9EE655541D}" type="pres">
      <dgm:prSet presAssocID="{9A05A311-A263-437E-838B-59F4AB8C7644}" presName="Name10" presStyleLbl="parChTrans1D2" presStyleIdx="6" presStyleCnt="7"/>
      <dgm:spPr/>
      <dgm:t>
        <a:bodyPr/>
        <a:lstStyle/>
        <a:p>
          <a:endParaRPr lang="es-ES"/>
        </a:p>
      </dgm:t>
    </dgm:pt>
    <dgm:pt modelId="{CA4E2E74-8731-4EEA-833F-88A20E54C469}" type="pres">
      <dgm:prSet presAssocID="{52231835-D5BF-42FF-B21B-EE088E14361A}" presName="hierRoot2" presStyleCnt="0"/>
      <dgm:spPr/>
    </dgm:pt>
    <dgm:pt modelId="{079EEC57-969D-4CDD-9067-863F89A60331}" type="pres">
      <dgm:prSet presAssocID="{52231835-D5BF-42FF-B21B-EE088E14361A}" presName="composite2" presStyleCnt="0"/>
      <dgm:spPr/>
    </dgm:pt>
    <dgm:pt modelId="{865C18FF-68EF-40BA-AA0F-8306B6BC40D0}" type="pres">
      <dgm:prSet presAssocID="{52231835-D5BF-42FF-B21B-EE088E14361A}" presName="background2" presStyleLbl="node2" presStyleIdx="6" presStyleCnt="7"/>
      <dgm:spPr/>
    </dgm:pt>
    <dgm:pt modelId="{E2EA0991-A51E-4A0D-9F58-AD4F6AA1E39F}" type="pres">
      <dgm:prSet presAssocID="{52231835-D5BF-42FF-B21B-EE088E14361A}" presName="text2" presStyleLbl="fgAcc2" presStyleIdx="6" presStyleCnt="7" custScaleX="108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5BE7C6-4923-4B93-9F8B-03D2E299C860}" type="pres">
      <dgm:prSet presAssocID="{52231835-D5BF-42FF-B21B-EE088E14361A}" presName="hierChild3" presStyleCnt="0"/>
      <dgm:spPr/>
    </dgm:pt>
  </dgm:ptLst>
  <dgm:cxnLst>
    <dgm:cxn modelId="{919AA9B9-BECF-4D97-9387-3F29D25B061B}" type="presOf" srcId="{E45E5787-3ABA-413C-A787-4B233F4CB018}" destId="{2BFCD5F5-CA6B-40F5-92F0-57EB59953B7B}" srcOrd="0" destOrd="0" presId="urn:microsoft.com/office/officeart/2005/8/layout/hierarchy1"/>
    <dgm:cxn modelId="{5DE2959C-ED3B-4FEA-8DEF-D67C86497641}" srcId="{248B3D6C-737B-41CA-B4A7-48C66D31AAC4}" destId="{52231835-D5BF-42FF-B21B-EE088E14361A}" srcOrd="6" destOrd="0" parTransId="{9A05A311-A263-437E-838B-59F4AB8C7644}" sibTransId="{C02E8A46-83BA-496D-91F6-15BC2834F894}"/>
    <dgm:cxn modelId="{1E5DCD0A-6B32-4EDF-8F55-5592EC33ABB3}" type="presOf" srcId="{B2F773AD-C636-45B5-B74C-A0E879045327}" destId="{9DAC739A-08C5-4793-8792-3B83CB35193B}" srcOrd="0" destOrd="0" presId="urn:microsoft.com/office/officeart/2005/8/layout/hierarchy1"/>
    <dgm:cxn modelId="{D5779FE0-439C-46B3-8B73-B3FBBB7E7096}" srcId="{248B3D6C-737B-41CA-B4A7-48C66D31AAC4}" destId="{D4E64E35-40A1-4714-AD14-C55431C4BDD8}" srcOrd="4" destOrd="0" parTransId="{F9E4FC42-1C40-4DC3-9272-34B578B8AA8F}" sibTransId="{C9CF3B2D-A7D9-432A-BCB7-B9B70C215E1A}"/>
    <dgm:cxn modelId="{3650F3D9-EDE4-4053-9C9B-3182CA5051D0}" type="presOf" srcId="{1036FA0B-F569-46CA-A11C-DAC683598BAB}" destId="{808F89E3-0317-4028-ADB5-9EB29CBB92D1}" srcOrd="0" destOrd="0" presId="urn:microsoft.com/office/officeart/2005/8/layout/hierarchy1"/>
    <dgm:cxn modelId="{AA293D6A-B5B5-4792-A088-73A9D6062C4E}" srcId="{248B3D6C-737B-41CA-B4A7-48C66D31AAC4}" destId="{45EF7688-1517-4059-82A9-B3FE58194BDF}" srcOrd="0" destOrd="0" parTransId="{2B0F53A4-30DF-436C-9F66-668FC199E075}" sibTransId="{765033F6-2381-4438-89D5-C49319AE15A1}"/>
    <dgm:cxn modelId="{7879399A-CB5B-4747-9E52-8EBFD4A587CB}" srcId="{248B3D6C-737B-41CA-B4A7-48C66D31AAC4}" destId="{9AB648A2-7A37-4E7A-ADD8-B5724F13867B}" srcOrd="5" destOrd="0" parTransId="{D6AE3D26-67C5-4F51-BD36-BCFFAF8BFC55}" sibTransId="{F8492A67-6602-4EE6-9F7B-AD904D383AAB}"/>
    <dgm:cxn modelId="{85E06464-B810-4865-B4B1-8F0F76DD0002}" type="presOf" srcId="{F9C12811-F4E7-44E3-9120-34D1BC579DAA}" destId="{C82F5775-4D37-421E-8DA1-75D762B47363}" srcOrd="0" destOrd="0" presId="urn:microsoft.com/office/officeart/2005/8/layout/hierarchy1"/>
    <dgm:cxn modelId="{E0543215-EB86-4861-962D-F2C8995BCE81}" type="presOf" srcId="{7467EB66-8530-4F63-9546-487A9F16B883}" destId="{BFB02C67-3E5C-46BC-A4CE-390CB5B458D1}" srcOrd="0" destOrd="0" presId="urn:microsoft.com/office/officeart/2005/8/layout/hierarchy1"/>
    <dgm:cxn modelId="{7CADEACF-5473-447D-80A4-88C01E3C8783}" srcId="{248B3D6C-737B-41CA-B4A7-48C66D31AAC4}" destId="{7467EB66-8530-4F63-9546-487A9F16B883}" srcOrd="3" destOrd="0" parTransId="{B2F773AD-C636-45B5-B74C-A0E879045327}" sibTransId="{71B18E49-CA41-408B-A3A8-4CB53DA453B9}"/>
    <dgm:cxn modelId="{705DABB0-A6D3-4B1D-8D47-F3AE51784579}" type="presOf" srcId="{9A05A311-A263-437E-838B-59F4AB8C7644}" destId="{38636FAC-B848-49C8-A41F-BD9EE655541D}" srcOrd="0" destOrd="0" presId="urn:microsoft.com/office/officeart/2005/8/layout/hierarchy1"/>
    <dgm:cxn modelId="{6BC481DC-0692-4EE9-B252-BA107D7512BB}" srcId="{248B3D6C-737B-41CA-B4A7-48C66D31AAC4}" destId="{717BF4AB-FAEF-43A8-8848-A5B1DD21971E}" srcOrd="1" destOrd="0" parTransId="{1036FA0B-F569-46CA-A11C-DAC683598BAB}" sibTransId="{876BD734-B996-4C5A-88DD-BA553358CF40}"/>
    <dgm:cxn modelId="{C68986B8-E922-410F-9F74-48725B10672C}" srcId="{F9C12811-F4E7-44E3-9120-34D1BC579DAA}" destId="{248B3D6C-737B-41CA-B4A7-48C66D31AAC4}" srcOrd="0" destOrd="0" parTransId="{92C34B2D-8287-4D44-8BE1-13B44E1C3426}" sibTransId="{A251039C-8D3D-43D3-8AC2-0828961C44B2}"/>
    <dgm:cxn modelId="{B4383805-F550-4C1A-AB30-47D046055C7E}" type="presOf" srcId="{D4E64E35-40A1-4714-AD14-C55431C4BDD8}" destId="{97F66C55-652D-4187-8B37-0BC3D8380D72}" srcOrd="0" destOrd="0" presId="urn:microsoft.com/office/officeart/2005/8/layout/hierarchy1"/>
    <dgm:cxn modelId="{3BF899EA-18C2-4DE8-BC60-6BC49A3443EA}" type="presOf" srcId="{F9E4FC42-1C40-4DC3-9272-34B578B8AA8F}" destId="{08CED8C4-4709-4633-B862-CAF3ECDC8E81}" srcOrd="0" destOrd="0" presId="urn:microsoft.com/office/officeart/2005/8/layout/hierarchy1"/>
    <dgm:cxn modelId="{6754D3B1-1FBA-4BBF-B586-A11C51C5F4E5}" type="presOf" srcId="{717BF4AB-FAEF-43A8-8848-A5B1DD21971E}" destId="{4FC9BE74-29C2-4707-807F-67AB758D8F0B}" srcOrd="0" destOrd="0" presId="urn:microsoft.com/office/officeart/2005/8/layout/hierarchy1"/>
    <dgm:cxn modelId="{C385C19D-7706-4CD4-AB46-0A67406AA797}" type="presOf" srcId="{9AB648A2-7A37-4E7A-ADD8-B5724F13867B}" destId="{DA3B3A43-FB4C-4C41-B9A7-0D18E475D608}" srcOrd="0" destOrd="0" presId="urn:microsoft.com/office/officeart/2005/8/layout/hierarchy1"/>
    <dgm:cxn modelId="{E655D4EA-2F4D-4F67-922A-7A35598C2DC5}" type="presOf" srcId="{45EF7688-1517-4059-82A9-B3FE58194BDF}" destId="{05FE37A2-204D-4FED-963A-9674402C54DB}" srcOrd="0" destOrd="0" presId="urn:microsoft.com/office/officeart/2005/8/layout/hierarchy1"/>
    <dgm:cxn modelId="{BBC89465-080E-4208-9098-8CF60149CBC3}" type="presOf" srcId="{2B0F53A4-30DF-436C-9F66-668FC199E075}" destId="{F110BC69-8D7A-421D-9D49-BDB517CFC3D8}" srcOrd="0" destOrd="0" presId="urn:microsoft.com/office/officeart/2005/8/layout/hierarchy1"/>
    <dgm:cxn modelId="{87ED63DE-2C33-499F-8841-05A2D27E3065}" type="presOf" srcId="{CA8CE8A6-916F-4A7F-B337-AA6347BDD228}" destId="{61EA99F3-B54D-4B30-B611-75821881D9DA}" srcOrd="0" destOrd="0" presId="urn:microsoft.com/office/officeart/2005/8/layout/hierarchy1"/>
    <dgm:cxn modelId="{106F1E0B-F19A-4FA7-BB47-61010E04B6DE}" type="presOf" srcId="{D6AE3D26-67C5-4F51-BD36-BCFFAF8BFC55}" destId="{B36E7C1E-FDBB-4291-A151-5E38DF62447F}" srcOrd="0" destOrd="0" presId="urn:microsoft.com/office/officeart/2005/8/layout/hierarchy1"/>
    <dgm:cxn modelId="{C7B3CA76-1562-4CDB-906E-9039A44DC083}" type="presOf" srcId="{248B3D6C-737B-41CA-B4A7-48C66D31AAC4}" destId="{C9BE52F2-3462-4524-9C65-E3860B657791}" srcOrd="0" destOrd="0" presId="urn:microsoft.com/office/officeart/2005/8/layout/hierarchy1"/>
    <dgm:cxn modelId="{D702A46A-C7C5-4590-A367-643C2FC64932}" type="presOf" srcId="{52231835-D5BF-42FF-B21B-EE088E14361A}" destId="{E2EA0991-A51E-4A0D-9F58-AD4F6AA1E39F}" srcOrd="0" destOrd="0" presId="urn:microsoft.com/office/officeart/2005/8/layout/hierarchy1"/>
    <dgm:cxn modelId="{508610E1-DF52-47FB-9AEA-542DBFFC05ED}" srcId="{248B3D6C-737B-41CA-B4A7-48C66D31AAC4}" destId="{E45E5787-3ABA-413C-A787-4B233F4CB018}" srcOrd="2" destOrd="0" parTransId="{CA8CE8A6-916F-4A7F-B337-AA6347BDD228}" sibTransId="{74BD0B69-AB6D-4BBD-8238-737DFED328B1}"/>
    <dgm:cxn modelId="{39C26B1C-C126-4285-BC9E-67E7E625FD50}" type="presParOf" srcId="{C82F5775-4D37-421E-8DA1-75D762B47363}" destId="{AC717945-A326-4AA8-BE02-82631A10F7A0}" srcOrd="0" destOrd="0" presId="urn:microsoft.com/office/officeart/2005/8/layout/hierarchy1"/>
    <dgm:cxn modelId="{52665BC0-EADB-4496-BE4C-3ABDA0B8988D}" type="presParOf" srcId="{AC717945-A326-4AA8-BE02-82631A10F7A0}" destId="{39F563EB-D24A-4091-ABB2-BA5783BE278B}" srcOrd="0" destOrd="0" presId="urn:microsoft.com/office/officeart/2005/8/layout/hierarchy1"/>
    <dgm:cxn modelId="{0F3CB858-6FB0-442C-9990-522EA88839C0}" type="presParOf" srcId="{39F563EB-D24A-4091-ABB2-BA5783BE278B}" destId="{4D0B6E37-C4AB-4E12-907F-393F8C6F89EA}" srcOrd="0" destOrd="0" presId="urn:microsoft.com/office/officeart/2005/8/layout/hierarchy1"/>
    <dgm:cxn modelId="{9B700C36-52E3-4592-8711-560903C205EB}" type="presParOf" srcId="{39F563EB-D24A-4091-ABB2-BA5783BE278B}" destId="{C9BE52F2-3462-4524-9C65-E3860B657791}" srcOrd="1" destOrd="0" presId="urn:microsoft.com/office/officeart/2005/8/layout/hierarchy1"/>
    <dgm:cxn modelId="{C7617211-5C25-4112-9CDE-C7C93206E160}" type="presParOf" srcId="{AC717945-A326-4AA8-BE02-82631A10F7A0}" destId="{480DD84D-4C58-4CD5-A822-B1E2D457414C}" srcOrd="1" destOrd="0" presId="urn:microsoft.com/office/officeart/2005/8/layout/hierarchy1"/>
    <dgm:cxn modelId="{D4F9426E-90D6-413E-ACC4-200FE8A4FC42}" type="presParOf" srcId="{480DD84D-4C58-4CD5-A822-B1E2D457414C}" destId="{F110BC69-8D7A-421D-9D49-BDB517CFC3D8}" srcOrd="0" destOrd="0" presId="urn:microsoft.com/office/officeart/2005/8/layout/hierarchy1"/>
    <dgm:cxn modelId="{1CAE52B3-3D4A-44BB-96A8-18F19F87A611}" type="presParOf" srcId="{480DD84D-4C58-4CD5-A822-B1E2D457414C}" destId="{C5634678-30A6-46BD-AB69-52E765C724CD}" srcOrd="1" destOrd="0" presId="urn:microsoft.com/office/officeart/2005/8/layout/hierarchy1"/>
    <dgm:cxn modelId="{B63C770C-4BB7-45DA-8FF3-EFF3428B7579}" type="presParOf" srcId="{C5634678-30A6-46BD-AB69-52E765C724CD}" destId="{D1834C68-6672-4B1D-A642-8462635B98FC}" srcOrd="0" destOrd="0" presId="urn:microsoft.com/office/officeart/2005/8/layout/hierarchy1"/>
    <dgm:cxn modelId="{1FD6CA7A-C3BB-4111-A693-E52BF39A4FED}" type="presParOf" srcId="{D1834C68-6672-4B1D-A642-8462635B98FC}" destId="{06560F92-5C15-479F-94A4-52DDF2DA22F1}" srcOrd="0" destOrd="0" presId="urn:microsoft.com/office/officeart/2005/8/layout/hierarchy1"/>
    <dgm:cxn modelId="{D0CB3B8B-9562-4C3C-A6FF-384231E38F7B}" type="presParOf" srcId="{D1834C68-6672-4B1D-A642-8462635B98FC}" destId="{05FE37A2-204D-4FED-963A-9674402C54DB}" srcOrd="1" destOrd="0" presId="urn:microsoft.com/office/officeart/2005/8/layout/hierarchy1"/>
    <dgm:cxn modelId="{0A6373BD-EA2D-44B3-8FC0-ED67667E7F81}" type="presParOf" srcId="{C5634678-30A6-46BD-AB69-52E765C724CD}" destId="{615E296D-C591-4EF9-B82D-D6F9DD60FDAD}" srcOrd="1" destOrd="0" presId="urn:microsoft.com/office/officeart/2005/8/layout/hierarchy1"/>
    <dgm:cxn modelId="{A2AC4DD9-0FB2-425C-9C92-C263F2CCCD5A}" type="presParOf" srcId="{480DD84D-4C58-4CD5-A822-B1E2D457414C}" destId="{808F89E3-0317-4028-ADB5-9EB29CBB92D1}" srcOrd="2" destOrd="0" presId="urn:microsoft.com/office/officeart/2005/8/layout/hierarchy1"/>
    <dgm:cxn modelId="{AF8D6EA3-D11F-40BF-8530-294651F6A1D6}" type="presParOf" srcId="{480DD84D-4C58-4CD5-A822-B1E2D457414C}" destId="{1798DA0B-EE5C-44ED-96B4-98B3FFD8F2EB}" srcOrd="3" destOrd="0" presId="urn:microsoft.com/office/officeart/2005/8/layout/hierarchy1"/>
    <dgm:cxn modelId="{DF0AA96A-10C6-487F-9E0E-F5A76A13DFA8}" type="presParOf" srcId="{1798DA0B-EE5C-44ED-96B4-98B3FFD8F2EB}" destId="{F67DAE19-CCCB-4FC9-9DC8-AD7A7A22A390}" srcOrd="0" destOrd="0" presId="urn:microsoft.com/office/officeart/2005/8/layout/hierarchy1"/>
    <dgm:cxn modelId="{B396B6BF-6D25-4114-9026-01ED81D0B1C1}" type="presParOf" srcId="{F67DAE19-CCCB-4FC9-9DC8-AD7A7A22A390}" destId="{C811F105-3B5D-4EC5-BA3B-1AA64F4C5367}" srcOrd="0" destOrd="0" presId="urn:microsoft.com/office/officeart/2005/8/layout/hierarchy1"/>
    <dgm:cxn modelId="{5DE17FF7-2773-498D-A9A8-27A1F72DF492}" type="presParOf" srcId="{F67DAE19-CCCB-4FC9-9DC8-AD7A7A22A390}" destId="{4FC9BE74-29C2-4707-807F-67AB758D8F0B}" srcOrd="1" destOrd="0" presId="urn:microsoft.com/office/officeart/2005/8/layout/hierarchy1"/>
    <dgm:cxn modelId="{13AE2C90-E792-41E7-9923-44BF61F4DB8B}" type="presParOf" srcId="{1798DA0B-EE5C-44ED-96B4-98B3FFD8F2EB}" destId="{8AAF7CE4-4699-4002-ADD2-4D55ABA69B6B}" srcOrd="1" destOrd="0" presId="urn:microsoft.com/office/officeart/2005/8/layout/hierarchy1"/>
    <dgm:cxn modelId="{2F530732-06DC-4AAF-9372-50EF922C77BE}" type="presParOf" srcId="{480DD84D-4C58-4CD5-A822-B1E2D457414C}" destId="{61EA99F3-B54D-4B30-B611-75821881D9DA}" srcOrd="4" destOrd="0" presId="urn:microsoft.com/office/officeart/2005/8/layout/hierarchy1"/>
    <dgm:cxn modelId="{D1E6750E-F3A9-4E2B-8E4A-47504C85EB46}" type="presParOf" srcId="{480DD84D-4C58-4CD5-A822-B1E2D457414C}" destId="{B4F80166-F0AE-4872-A5D2-5424B85B2D12}" srcOrd="5" destOrd="0" presId="urn:microsoft.com/office/officeart/2005/8/layout/hierarchy1"/>
    <dgm:cxn modelId="{675D550C-4297-435B-B124-AEC3C193EBE8}" type="presParOf" srcId="{B4F80166-F0AE-4872-A5D2-5424B85B2D12}" destId="{7CEA8ED1-0D9F-4A1D-B936-1A4EF7765171}" srcOrd="0" destOrd="0" presId="urn:microsoft.com/office/officeart/2005/8/layout/hierarchy1"/>
    <dgm:cxn modelId="{5D1DCE34-CB27-49AE-968E-9CE1B4A684CC}" type="presParOf" srcId="{7CEA8ED1-0D9F-4A1D-B936-1A4EF7765171}" destId="{2923CDFB-50D2-4312-AB3F-879A090B6975}" srcOrd="0" destOrd="0" presId="urn:microsoft.com/office/officeart/2005/8/layout/hierarchy1"/>
    <dgm:cxn modelId="{60F8F861-E44F-41D7-867F-50B881F144D3}" type="presParOf" srcId="{7CEA8ED1-0D9F-4A1D-B936-1A4EF7765171}" destId="{2BFCD5F5-CA6B-40F5-92F0-57EB59953B7B}" srcOrd="1" destOrd="0" presId="urn:microsoft.com/office/officeart/2005/8/layout/hierarchy1"/>
    <dgm:cxn modelId="{20158E70-89CB-4C0A-B86A-1C114520D823}" type="presParOf" srcId="{B4F80166-F0AE-4872-A5D2-5424B85B2D12}" destId="{134F703D-C3BE-44F2-9C54-2108E99DF326}" srcOrd="1" destOrd="0" presId="urn:microsoft.com/office/officeart/2005/8/layout/hierarchy1"/>
    <dgm:cxn modelId="{929BE00C-770B-49F1-B101-A0F3BA61F7C7}" type="presParOf" srcId="{480DD84D-4C58-4CD5-A822-B1E2D457414C}" destId="{9DAC739A-08C5-4793-8792-3B83CB35193B}" srcOrd="6" destOrd="0" presId="urn:microsoft.com/office/officeart/2005/8/layout/hierarchy1"/>
    <dgm:cxn modelId="{72695D0F-34D7-412F-8567-8F387F62C187}" type="presParOf" srcId="{480DD84D-4C58-4CD5-A822-B1E2D457414C}" destId="{2A109884-E5AE-4B2B-8A84-47ADE6FA9A81}" srcOrd="7" destOrd="0" presId="urn:microsoft.com/office/officeart/2005/8/layout/hierarchy1"/>
    <dgm:cxn modelId="{31685F54-513B-491C-8AE0-2D0DEEA21A4B}" type="presParOf" srcId="{2A109884-E5AE-4B2B-8A84-47ADE6FA9A81}" destId="{1FEF9778-2916-4A2F-BDA7-6C7266C47C51}" srcOrd="0" destOrd="0" presId="urn:microsoft.com/office/officeart/2005/8/layout/hierarchy1"/>
    <dgm:cxn modelId="{46B47888-150D-4834-AA78-BC9E25C67DDA}" type="presParOf" srcId="{1FEF9778-2916-4A2F-BDA7-6C7266C47C51}" destId="{EE86C543-E940-495D-ACC8-4D485C7A2482}" srcOrd="0" destOrd="0" presId="urn:microsoft.com/office/officeart/2005/8/layout/hierarchy1"/>
    <dgm:cxn modelId="{793EEA51-02AF-47FC-8243-D7F9EF40547B}" type="presParOf" srcId="{1FEF9778-2916-4A2F-BDA7-6C7266C47C51}" destId="{BFB02C67-3E5C-46BC-A4CE-390CB5B458D1}" srcOrd="1" destOrd="0" presId="urn:microsoft.com/office/officeart/2005/8/layout/hierarchy1"/>
    <dgm:cxn modelId="{D8EA4603-8501-4459-A8D6-EA701F7C82E0}" type="presParOf" srcId="{2A109884-E5AE-4B2B-8A84-47ADE6FA9A81}" destId="{CA9A88D4-1D1E-418D-A8BF-75E50461E87C}" srcOrd="1" destOrd="0" presId="urn:microsoft.com/office/officeart/2005/8/layout/hierarchy1"/>
    <dgm:cxn modelId="{E3E4EE52-5419-4C24-B4F3-584F8E844730}" type="presParOf" srcId="{480DD84D-4C58-4CD5-A822-B1E2D457414C}" destId="{08CED8C4-4709-4633-B862-CAF3ECDC8E81}" srcOrd="8" destOrd="0" presId="urn:microsoft.com/office/officeart/2005/8/layout/hierarchy1"/>
    <dgm:cxn modelId="{2C66F470-D7F2-4BC6-82EF-E2A02E401761}" type="presParOf" srcId="{480DD84D-4C58-4CD5-A822-B1E2D457414C}" destId="{86081C6F-D5BE-4DED-8F08-1EB15825BF5F}" srcOrd="9" destOrd="0" presId="urn:microsoft.com/office/officeart/2005/8/layout/hierarchy1"/>
    <dgm:cxn modelId="{FE435EF6-09B7-4F24-851E-C23FE5164E02}" type="presParOf" srcId="{86081C6F-D5BE-4DED-8F08-1EB15825BF5F}" destId="{BB87130B-55DE-4CD9-A0A3-2E4E69C7DB58}" srcOrd="0" destOrd="0" presId="urn:microsoft.com/office/officeart/2005/8/layout/hierarchy1"/>
    <dgm:cxn modelId="{6AECBEE6-7D2A-46FB-83B4-95D060814BE8}" type="presParOf" srcId="{BB87130B-55DE-4CD9-A0A3-2E4E69C7DB58}" destId="{05AB50C1-CB19-4EED-9BC9-333DFC235532}" srcOrd="0" destOrd="0" presId="urn:microsoft.com/office/officeart/2005/8/layout/hierarchy1"/>
    <dgm:cxn modelId="{3726FF10-A525-48AA-B3F6-9027A7E078A7}" type="presParOf" srcId="{BB87130B-55DE-4CD9-A0A3-2E4E69C7DB58}" destId="{97F66C55-652D-4187-8B37-0BC3D8380D72}" srcOrd="1" destOrd="0" presId="urn:microsoft.com/office/officeart/2005/8/layout/hierarchy1"/>
    <dgm:cxn modelId="{060F6D58-AE2F-460F-B705-C6137B3DE517}" type="presParOf" srcId="{86081C6F-D5BE-4DED-8F08-1EB15825BF5F}" destId="{563F056B-33DE-4C3C-AEC1-D17318D6F895}" srcOrd="1" destOrd="0" presId="urn:microsoft.com/office/officeart/2005/8/layout/hierarchy1"/>
    <dgm:cxn modelId="{B103E267-76E3-48E4-BBEE-FE154CC355BF}" type="presParOf" srcId="{480DD84D-4C58-4CD5-A822-B1E2D457414C}" destId="{B36E7C1E-FDBB-4291-A151-5E38DF62447F}" srcOrd="10" destOrd="0" presId="urn:microsoft.com/office/officeart/2005/8/layout/hierarchy1"/>
    <dgm:cxn modelId="{7F2008F7-FFFE-43DA-BFEB-E9509BA75F6F}" type="presParOf" srcId="{480DD84D-4C58-4CD5-A822-B1E2D457414C}" destId="{426F7624-4EA3-4F99-9721-F2BD2BC10C7A}" srcOrd="11" destOrd="0" presId="urn:microsoft.com/office/officeart/2005/8/layout/hierarchy1"/>
    <dgm:cxn modelId="{079E79CA-D54D-4374-B6CD-06B45BE34F0A}" type="presParOf" srcId="{426F7624-4EA3-4F99-9721-F2BD2BC10C7A}" destId="{1CCB0DF2-997F-4CBD-A69A-65D08CCCEDF2}" srcOrd="0" destOrd="0" presId="urn:microsoft.com/office/officeart/2005/8/layout/hierarchy1"/>
    <dgm:cxn modelId="{6652A000-18E7-4808-9EF5-AE697CE94065}" type="presParOf" srcId="{1CCB0DF2-997F-4CBD-A69A-65D08CCCEDF2}" destId="{F354A6CB-7968-4798-A281-70AF1105AF0A}" srcOrd="0" destOrd="0" presId="urn:microsoft.com/office/officeart/2005/8/layout/hierarchy1"/>
    <dgm:cxn modelId="{ADB43637-FF91-4D27-8A9B-ECF8E5668B4A}" type="presParOf" srcId="{1CCB0DF2-997F-4CBD-A69A-65D08CCCEDF2}" destId="{DA3B3A43-FB4C-4C41-B9A7-0D18E475D608}" srcOrd="1" destOrd="0" presId="urn:microsoft.com/office/officeart/2005/8/layout/hierarchy1"/>
    <dgm:cxn modelId="{19C74BEA-EFA9-41C7-9E0E-881DE9287672}" type="presParOf" srcId="{426F7624-4EA3-4F99-9721-F2BD2BC10C7A}" destId="{F634590F-A77D-4674-8D58-A3A8BB0F8961}" srcOrd="1" destOrd="0" presId="urn:microsoft.com/office/officeart/2005/8/layout/hierarchy1"/>
    <dgm:cxn modelId="{44BD85D3-1F9E-4044-85A9-A2D9BD5A8A36}" type="presParOf" srcId="{480DD84D-4C58-4CD5-A822-B1E2D457414C}" destId="{38636FAC-B848-49C8-A41F-BD9EE655541D}" srcOrd="12" destOrd="0" presId="urn:microsoft.com/office/officeart/2005/8/layout/hierarchy1"/>
    <dgm:cxn modelId="{25916CCF-B418-4696-8C97-EF5AC5B11666}" type="presParOf" srcId="{480DD84D-4C58-4CD5-A822-B1E2D457414C}" destId="{CA4E2E74-8731-4EEA-833F-88A20E54C469}" srcOrd="13" destOrd="0" presId="urn:microsoft.com/office/officeart/2005/8/layout/hierarchy1"/>
    <dgm:cxn modelId="{364DCFD4-C46B-4559-914F-B98E83FA99A0}" type="presParOf" srcId="{CA4E2E74-8731-4EEA-833F-88A20E54C469}" destId="{079EEC57-969D-4CDD-9067-863F89A60331}" srcOrd="0" destOrd="0" presId="urn:microsoft.com/office/officeart/2005/8/layout/hierarchy1"/>
    <dgm:cxn modelId="{250A245B-852C-46FF-AF0E-303773F72633}" type="presParOf" srcId="{079EEC57-969D-4CDD-9067-863F89A60331}" destId="{865C18FF-68EF-40BA-AA0F-8306B6BC40D0}" srcOrd="0" destOrd="0" presId="urn:microsoft.com/office/officeart/2005/8/layout/hierarchy1"/>
    <dgm:cxn modelId="{91EFAC68-C24F-4657-B1FE-A339D3BED561}" type="presParOf" srcId="{079EEC57-969D-4CDD-9067-863F89A60331}" destId="{E2EA0991-A51E-4A0D-9F58-AD4F6AA1E39F}" srcOrd="1" destOrd="0" presId="urn:microsoft.com/office/officeart/2005/8/layout/hierarchy1"/>
    <dgm:cxn modelId="{B5AFFDA0-12D4-417F-A8B0-50FDDDA45EB6}" type="presParOf" srcId="{CA4E2E74-8731-4EEA-833F-88A20E54C469}" destId="{675BE7C6-4923-4B93-9F8B-03D2E299C8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C12811-F4E7-44E3-9120-34D1BC579DA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248B3D6C-737B-41CA-B4A7-48C66D31AAC4}">
      <dgm:prSet phldrT="[Texto]" custT="1"/>
      <dgm:spPr/>
      <dgm:t>
        <a:bodyPr/>
        <a:lstStyle/>
        <a:p>
          <a:r>
            <a:rPr lang="es-ES" sz="1400" b="1" dirty="0" smtClean="0"/>
            <a:t>JUEGOS TRADICIONALES</a:t>
          </a:r>
          <a:endParaRPr lang="es-ES" sz="1400" b="1" dirty="0"/>
        </a:p>
      </dgm:t>
    </dgm:pt>
    <dgm:pt modelId="{92C34B2D-8287-4D44-8BE1-13B44E1C3426}" type="parTrans" cxnId="{C68986B8-E922-410F-9F74-48725B10672C}">
      <dgm:prSet/>
      <dgm:spPr/>
      <dgm:t>
        <a:bodyPr/>
        <a:lstStyle/>
        <a:p>
          <a:endParaRPr lang="es-ES" sz="3200" b="1"/>
        </a:p>
      </dgm:t>
    </dgm:pt>
    <dgm:pt modelId="{A251039C-8D3D-43D3-8AC2-0828961C44B2}" type="sibTrans" cxnId="{C68986B8-E922-410F-9F74-48725B10672C}">
      <dgm:prSet/>
      <dgm:spPr/>
      <dgm:t>
        <a:bodyPr/>
        <a:lstStyle/>
        <a:p>
          <a:endParaRPr lang="es-ES" sz="3200" b="1"/>
        </a:p>
      </dgm:t>
    </dgm:pt>
    <dgm:pt modelId="{45EF7688-1517-4059-82A9-B3FE58194BDF}">
      <dgm:prSet phldrT="[Texto]" custT="1"/>
      <dgm:spPr/>
      <dgm:t>
        <a:bodyPr/>
        <a:lstStyle/>
        <a:p>
          <a:r>
            <a:rPr lang="es-ES" sz="1400" b="1" dirty="0" smtClean="0"/>
            <a:t>Juegos de Persecución</a:t>
          </a:r>
          <a:endParaRPr lang="es-ES" sz="1400" b="1" dirty="0"/>
        </a:p>
      </dgm:t>
    </dgm:pt>
    <dgm:pt modelId="{2B0F53A4-30DF-436C-9F66-668FC199E075}" type="parTrans" cxnId="{AA293D6A-B5B5-4792-A088-73A9D6062C4E}">
      <dgm:prSet/>
      <dgm:spPr/>
      <dgm:t>
        <a:bodyPr/>
        <a:lstStyle/>
        <a:p>
          <a:endParaRPr lang="es-ES" sz="3200" b="1"/>
        </a:p>
      </dgm:t>
    </dgm:pt>
    <dgm:pt modelId="{765033F6-2381-4438-89D5-C49319AE15A1}" type="sibTrans" cxnId="{AA293D6A-B5B5-4792-A088-73A9D6062C4E}">
      <dgm:prSet/>
      <dgm:spPr/>
      <dgm:t>
        <a:bodyPr/>
        <a:lstStyle/>
        <a:p>
          <a:endParaRPr lang="es-ES" sz="3200" b="1"/>
        </a:p>
      </dgm:t>
    </dgm:pt>
    <dgm:pt modelId="{717BF4AB-FAEF-43A8-8848-A5B1DD21971E}">
      <dgm:prSet phldrT="[Texto]" custT="1"/>
      <dgm:spPr/>
      <dgm:t>
        <a:bodyPr/>
        <a:lstStyle/>
        <a:p>
          <a:r>
            <a:rPr lang="es-ES" sz="1400" b="1" dirty="0" smtClean="0"/>
            <a:t>Juegos de Salto</a:t>
          </a:r>
          <a:endParaRPr lang="es-ES" sz="1400" b="1" dirty="0"/>
        </a:p>
      </dgm:t>
    </dgm:pt>
    <dgm:pt modelId="{1036FA0B-F569-46CA-A11C-DAC683598BAB}" type="parTrans" cxnId="{6BC481DC-0692-4EE9-B252-BA107D7512BB}">
      <dgm:prSet/>
      <dgm:spPr/>
      <dgm:t>
        <a:bodyPr/>
        <a:lstStyle/>
        <a:p>
          <a:endParaRPr lang="es-ES" sz="3200" b="1"/>
        </a:p>
      </dgm:t>
    </dgm:pt>
    <dgm:pt modelId="{876BD734-B996-4C5A-88DD-BA553358CF40}" type="sibTrans" cxnId="{6BC481DC-0692-4EE9-B252-BA107D7512BB}">
      <dgm:prSet/>
      <dgm:spPr/>
      <dgm:t>
        <a:bodyPr/>
        <a:lstStyle/>
        <a:p>
          <a:endParaRPr lang="es-ES" sz="3200" b="1"/>
        </a:p>
      </dgm:t>
    </dgm:pt>
    <dgm:pt modelId="{7467EB66-8530-4F63-9546-487A9F16B883}">
      <dgm:prSet phldrT="[Texto]" custT="1"/>
      <dgm:spPr/>
      <dgm:t>
        <a:bodyPr/>
        <a:lstStyle/>
        <a:p>
          <a:r>
            <a:rPr lang="es-ES" sz="1400" b="1" dirty="0" smtClean="0"/>
            <a:t>Juegos de habilidades</a:t>
          </a:r>
          <a:endParaRPr lang="es-ES" sz="1400" b="1" dirty="0"/>
        </a:p>
      </dgm:t>
    </dgm:pt>
    <dgm:pt modelId="{B2F773AD-C636-45B5-B74C-A0E879045327}" type="parTrans" cxnId="{7CADEACF-5473-447D-80A4-88C01E3C8783}">
      <dgm:prSet/>
      <dgm:spPr/>
      <dgm:t>
        <a:bodyPr/>
        <a:lstStyle/>
        <a:p>
          <a:endParaRPr lang="es-ES" sz="3200" b="1"/>
        </a:p>
      </dgm:t>
    </dgm:pt>
    <dgm:pt modelId="{71B18E49-CA41-408B-A3A8-4CB53DA453B9}" type="sibTrans" cxnId="{7CADEACF-5473-447D-80A4-88C01E3C8783}">
      <dgm:prSet/>
      <dgm:spPr/>
      <dgm:t>
        <a:bodyPr/>
        <a:lstStyle/>
        <a:p>
          <a:endParaRPr lang="es-ES" sz="3200" b="1"/>
        </a:p>
      </dgm:t>
    </dgm:pt>
    <dgm:pt modelId="{D4E64E35-40A1-4714-AD14-C55431C4BDD8}">
      <dgm:prSet phldrT="[Texto]" custT="1"/>
      <dgm:spPr/>
      <dgm:t>
        <a:bodyPr/>
        <a:lstStyle/>
        <a:p>
          <a:r>
            <a:rPr lang="es-ES" sz="1400" b="1" dirty="0" smtClean="0"/>
            <a:t>Juegos con instrumentos</a:t>
          </a:r>
          <a:endParaRPr lang="es-ES" sz="1400" b="1" dirty="0"/>
        </a:p>
      </dgm:t>
    </dgm:pt>
    <dgm:pt modelId="{F9E4FC42-1C40-4DC3-9272-34B578B8AA8F}" type="parTrans" cxnId="{D5779FE0-439C-46B3-8B73-B3FBBB7E7096}">
      <dgm:prSet/>
      <dgm:spPr/>
      <dgm:t>
        <a:bodyPr/>
        <a:lstStyle/>
        <a:p>
          <a:endParaRPr lang="es-ES" sz="3200" b="1"/>
        </a:p>
      </dgm:t>
    </dgm:pt>
    <dgm:pt modelId="{C9CF3B2D-A7D9-432A-BCB7-B9B70C215E1A}" type="sibTrans" cxnId="{D5779FE0-439C-46B3-8B73-B3FBBB7E7096}">
      <dgm:prSet/>
      <dgm:spPr/>
      <dgm:t>
        <a:bodyPr/>
        <a:lstStyle/>
        <a:p>
          <a:endParaRPr lang="es-ES" sz="3200" b="1"/>
        </a:p>
      </dgm:t>
    </dgm:pt>
    <dgm:pt modelId="{E45E5787-3ABA-413C-A787-4B233F4CB018}">
      <dgm:prSet custT="1"/>
      <dgm:spPr/>
      <dgm:t>
        <a:bodyPr/>
        <a:lstStyle/>
        <a:p>
          <a:r>
            <a:rPr lang="es-ES" sz="1400" b="1" dirty="0" smtClean="0"/>
            <a:t>Juegos  rítmicos</a:t>
          </a:r>
          <a:endParaRPr lang="es-ES" sz="1400" b="1" dirty="0"/>
        </a:p>
      </dgm:t>
    </dgm:pt>
    <dgm:pt modelId="{CA8CE8A6-916F-4A7F-B337-AA6347BDD228}" type="parTrans" cxnId="{508610E1-DF52-47FB-9AEA-542DBFFC05ED}">
      <dgm:prSet/>
      <dgm:spPr/>
      <dgm:t>
        <a:bodyPr/>
        <a:lstStyle/>
        <a:p>
          <a:endParaRPr lang="es-ES" sz="3200" b="1"/>
        </a:p>
      </dgm:t>
    </dgm:pt>
    <dgm:pt modelId="{74BD0B69-AB6D-4BBD-8238-737DFED328B1}" type="sibTrans" cxnId="{508610E1-DF52-47FB-9AEA-542DBFFC05ED}">
      <dgm:prSet/>
      <dgm:spPr/>
      <dgm:t>
        <a:bodyPr/>
        <a:lstStyle/>
        <a:p>
          <a:endParaRPr lang="es-ES" sz="3200" b="1"/>
        </a:p>
      </dgm:t>
    </dgm:pt>
    <dgm:pt modelId="{C82F5775-4D37-421E-8DA1-75D762B47363}" type="pres">
      <dgm:prSet presAssocID="{F9C12811-F4E7-44E3-9120-34D1BC579D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717945-A326-4AA8-BE02-82631A10F7A0}" type="pres">
      <dgm:prSet presAssocID="{248B3D6C-737B-41CA-B4A7-48C66D31AAC4}" presName="hierRoot1" presStyleCnt="0"/>
      <dgm:spPr/>
    </dgm:pt>
    <dgm:pt modelId="{39F563EB-D24A-4091-ABB2-BA5783BE278B}" type="pres">
      <dgm:prSet presAssocID="{248B3D6C-737B-41CA-B4A7-48C66D31AAC4}" presName="composite" presStyleCnt="0"/>
      <dgm:spPr/>
    </dgm:pt>
    <dgm:pt modelId="{4D0B6E37-C4AB-4E12-907F-393F8C6F89EA}" type="pres">
      <dgm:prSet presAssocID="{248B3D6C-737B-41CA-B4A7-48C66D31AAC4}" presName="background" presStyleLbl="node0" presStyleIdx="0" presStyleCnt="1"/>
      <dgm:spPr/>
    </dgm:pt>
    <dgm:pt modelId="{C9BE52F2-3462-4524-9C65-E3860B657791}" type="pres">
      <dgm:prSet presAssocID="{248B3D6C-737B-41CA-B4A7-48C66D31AAC4}" presName="text" presStyleLbl="fgAcc0" presStyleIdx="0" presStyleCnt="1" custScaleX="19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DD84D-4C58-4CD5-A822-B1E2D457414C}" type="pres">
      <dgm:prSet presAssocID="{248B3D6C-737B-41CA-B4A7-48C66D31AAC4}" presName="hierChild2" presStyleCnt="0"/>
      <dgm:spPr/>
    </dgm:pt>
    <dgm:pt modelId="{F110BC69-8D7A-421D-9D49-BDB517CFC3D8}" type="pres">
      <dgm:prSet presAssocID="{2B0F53A4-30DF-436C-9F66-668FC199E075}" presName="Name10" presStyleLbl="parChTrans1D2" presStyleIdx="0" presStyleCnt="5"/>
      <dgm:spPr/>
      <dgm:t>
        <a:bodyPr/>
        <a:lstStyle/>
        <a:p>
          <a:endParaRPr lang="es-ES"/>
        </a:p>
      </dgm:t>
    </dgm:pt>
    <dgm:pt modelId="{C5634678-30A6-46BD-AB69-52E765C724CD}" type="pres">
      <dgm:prSet presAssocID="{45EF7688-1517-4059-82A9-B3FE58194BDF}" presName="hierRoot2" presStyleCnt="0"/>
      <dgm:spPr/>
    </dgm:pt>
    <dgm:pt modelId="{D1834C68-6672-4B1D-A642-8462635B98FC}" type="pres">
      <dgm:prSet presAssocID="{45EF7688-1517-4059-82A9-B3FE58194BDF}" presName="composite2" presStyleCnt="0"/>
      <dgm:spPr/>
    </dgm:pt>
    <dgm:pt modelId="{06560F92-5C15-479F-94A4-52DDF2DA22F1}" type="pres">
      <dgm:prSet presAssocID="{45EF7688-1517-4059-82A9-B3FE58194BDF}" presName="background2" presStyleLbl="node2" presStyleIdx="0" presStyleCnt="5"/>
      <dgm:spPr/>
    </dgm:pt>
    <dgm:pt modelId="{05FE37A2-204D-4FED-963A-9674402C54DB}" type="pres">
      <dgm:prSet presAssocID="{45EF7688-1517-4059-82A9-B3FE58194BD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5E296D-C591-4EF9-B82D-D6F9DD60FDAD}" type="pres">
      <dgm:prSet presAssocID="{45EF7688-1517-4059-82A9-B3FE58194BDF}" presName="hierChild3" presStyleCnt="0"/>
      <dgm:spPr/>
    </dgm:pt>
    <dgm:pt modelId="{808F89E3-0317-4028-ADB5-9EB29CBB92D1}" type="pres">
      <dgm:prSet presAssocID="{1036FA0B-F569-46CA-A11C-DAC683598BAB}" presName="Name10" presStyleLbl="parChTrans1D2" presStyleIdx="1" presStyleCnt="5"/>
      <dgm:spPr/>
      <dgm:t>
        <a:bodyPr/>
        <a:lstStyle/>
        <a:p>
          <a:endParaRPr lang="es-ES"/>
        </a:p>
      </dgm:t>
    </dgm:pt>
    <dgm:pt modelId="{1798DA0B-EE5C-44ED-96B4-98B3FFD8F2EB}" type="pres">
      <dgm:prSet presAssocID="{717BF4AB-FAEF-43A8-8848-A5B1DD21971E}" presName="hierRoot2" presStyleCnt="0"/>
      <dgm:spPr/>
    </dgm:pt>
    <dgm:pt modelId="{F67DAE19-CCCB-4FC9-9DC8-AD7A7A22A390}" type="pres">
      <dgm:prSet presAssocID="{717BF4AB-FAEF-43A8-8848-A5B1DD21971E}" presName="composite2" presStyleCnt="0"/>
      <dgm:spPr/>
    </dgm:pt>
    <dgm:pt modelId="{C811F105-3B5D-4EC5-BA3B-1AA64F4C5367}" type="pres">
      <dgm:prSet presAssocID="{717BF4AB-FAEF-43A8-8848-A5B1DD21971E}" presName="background2" presStyleLbl="node2" presStyleIdx="1" presStyleCnt="5"/>
      <dgm:spPr/>
    </dgm:pt>
    <dgm:pt modelId="{4FC9BE74-29C2-4707-807F-67AB758D8F0B}" type="pres">
      <dgm:prSet presAssocID="{717BF4AB-FAEF-43A8-8848-A5B1DD21971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AF7CE4-4699-4002-ADD2-4D55ABA69B6B}" type="pres">
      <dgm:prSet presAssocID="{717BF4AB-FAEF-43A8-8848-A5B1DD21971E}" presName="hierChild3" presStyleCnt="0"/>
      <dgm:spPr/>
    </dgm:pt>
    <dgm:pt modelId="{61EA99F3-B54D-4B30-B611-75821881D9DA}" type="pres">
      <dgm:prSet presAssocID="{CA8CE8A6-916F-4A7F-B337-AA6347BDD228}" presName="Name10" presStyleLbl="parChTrans1D2" presStyleIdx="2" presStyleCnt="5"/>
      <dgm:spPr/>
      <dgm:t>
        <a:bodyPr/>
        <a:lstStyle/>
        <a:p>
          <a:endParaRPr lang="es-ES"/>
        </a:p>
      </dgm:t>
    </dgm:pt>
    <dgm:pt modelId="{B4F80166-F0AE-4872-A5D2-5424B85B2D12}" type="pres">
      <dgm:prSet presAssocID="{E45E5787-3ABA-413C-A787-4B233F4CB018}" presName="hierRoot2" presStyleCnt="0"/>
      <dgm:spPr/>
    </dgm:pt>
    <dgm:pt modelId="{7CEA8ED1-0D9F-4A1D-B936-1A4EF7765171}" type="pres">
      <dgm:prSet presAssocID="{E45E5787-3ABA-413C-A787-4B233F4CB018}" presName="composite2" presStyleCnt="0"/>
      <dgm:spPr/>
    </dgm:pt>
    <dgm:pt modelId="{2923CDFB-50D2-4312-AB3F-879A090B6975}" type="pres">
      <dgm:prSet presAssocID="{E45E5787-3ABA-413C-A787-4B233F4CB018}" presName="background2" presStyleLbl="node2" presStyleIdx="2" presStyleCnt="5"/>
      <dgm:spPr/>
    </dgm:pt>
    <dgm:pt modelId="{2BFCD5F5-CA6B-40F5-92F0-57EB59953B7B}" type="pres">
      <dgm:prSet presAssocID="{E45E5787-3ABA-413C-A787-4B233F4CB018}" presName="text2" presStyleLbl="fgAcc2" presStyleIdx="2" presStyleCnt="5" custScaleX="1282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F703D-C3BE-44F2-9C54-2108E99DF326}" type="pres">
      <dgm:prSet presAssocID="{E45E5787-3ABA-413C-A787-4B233F4CB018}" presName="hierChild3" presStyleCnt="0"/>
      <dgm:spPr/>
    </dgm:pt>
    <dgm:pt modelId="{9DAC739A-08C5-4793-8792-3B83CB35193B}" type="pres">
      <dgm:prSet presAssocID="{B2F773AD-C636-45B5-B74C-A0E879045327}" presName="Name10" presStyleLbl="parChTrans1D2" presStyleIdx="3" presStyleCnt="5"/>
      <dgm:spPr/>
      <dgm:t>
        <a:bodyPr/>
        <a:lstStyle/>
        <a:p>
          <a:endParaRPr lang="es-ES"/>
        </a:p>
      </dgm:t>
    </dgm:pt>
    <dgm:pt modelId="{2A109884-E5AE-4B2B-8A84-47ADE6FA9A81}" type="pres">
      <dgm:prSet presAssocID="{7467EB66-8530-4F63-9546-487A9F16B883}" presName="hierRoot2" presStyleCnt="0"/>
      <dgm:spPr/>
    </dgm:pt>
    <dgm:pt modelId="{1FEF9778-2916-4A2F-BDA7-6C7266C47C51}" type="pres">
      <dgm:prSet presAssocID="{7467EB66-8530-4F63-9546-487A9F16B883}" presName="composite2" presStyleCnt="0"/>
      <dgm:spPr/>
    </dgm:pt>
    <dgm:pt modelId="{EE86C543-E940-495D-ACC8-4D485C7A2482}" type="pres">
      <dgm:prSet presAssocID="{7467EB66-8530-4F63-9546-487A9F16B883}" presName="background2" presStyleLbl="node2" presStyleIdx="3" presStyleCnt="5"/>
      <dgm:spPr/>
    </dgm:pt>
    <dgm:pt modelId="{BFB02C67-3E5C-46BC-A4CE-390CB5B458D1}" type="pres">
      <dgm:prSet presAssocID="{7467EB66-8530-4F63-9546-487A9F16B883}" presName="text2" presStyleLbl="fgAcc2" presStyleIdx="3" presStyleCnt="5" custScaleX="114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A88D4-1D1E-418D-A8BF-75E50461E87C}" type="pres">
      <dgm:prSet presAssocID="{7467EB66-8530-4F63-9546-487A9F16B883}" presName="hierChild3" presStyleCnt="0"/>
      <dgm:spPr/>
    </dgm:pt>
    <dgm:pt modelId="{08CED8C4-4709-4633-B862-CAF3ECDC8E81}" type="pres">
      <dgm:prSet presAssocID="{F9E4FC42-1C40-4DC3-9272-34B578B8AA8F}" presName="Name10" presStyleLbl="parChTrans1D2" presStyleIdx="4" presStyleCnt="5"/>
      <dgm:spPr/>
      <dgm:t>
        <a:bodyPr/>
        <a:lstStyle/>
        <a:p>
          <a:endParaRPr lang="es-ES"/>
        </a:p>
      </dgm:t>
    </dgm:pt>
    <dgm:pt modelId="{86081C6F-D5BE-4DED-8F08-1EB15825BF5F}" type="pres">
      <dgm:prSet presAssocID="{D4E64E35-40A1-4714-AD14-C55431C4BDD8}" presName="hierRoot2" presStyleCnt="0"/>
      <dgm:spPr/>
    </dgm:pt>
    <dgm:pt modelId="{BB87130B-55DE-4CD9-A0A3-2E4E69C7DB58}" type="pres">
      <dgm:prSet presAssocID="{D4E64E35-40A1-4714-AD14-C55431C4BDD8}" presName="composite2" presStyleCnt="0"/>
      <dgm:spPr/>
    </dgm:pt>
    <dgm:pt modelId="{05AB50C1-CB19-4EED-9BC9-333DFC235532}" type="pres">
      <dgm:prSet presAssocID="{D4E64E35-40A1-4714-AD14-C55431C4BDD8}" presName="background2" presStyleLbl="node2" presStyleIdx="4" presStyleCnt="5"/>
      <dgm:spPr/>
    </dgm:pt>
    <dgm:pt modelId="{97F66C55-652D-4187-8B37-0BC3D8380D72}" type="pres">
      <dgm:prSet presAssocID="{D4E64E35-40A1-4714-AD14-C55431C4BDD8}" presName="text2" presStyleLbl="fgAcc2" presStyleIdx="4" presStyleCnt="5" custScaleX="124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3F056B-33DE-4C3C-AEC1-D17318D6F895}" type="pres">
      <dgm:prSet presAssocID="{D4E64E35-40A1-4714-AD14-C55431C4BDD8}" presName="hierChild3" presStyleCnt="0"/>
      <dgm:spPr/>
    </dgm:pt>
  </dgm:ptLst>
  <dgm:cxnLst>
    <dgm:cxn modelId="{F7F83BBC-6857-4DAF-B205-BCEFBB4108F4}" type="presOf" srcId="{717BF4AB-FAEF-43A8-8848-A5B1DD21971E}" destId="{4FC9BE74-29C2-4707-807F-67AB758D8F0B}" srcOrd="0" destOrd="0" presId="urn:microsoft.com/office/officeart/2005/8/layout/hierarchy1"/>
    <dgm:cxn modelId="{388F717B-0D00-45EC-9CF3-AEED5DF1664A}" type="presOf" srcId="{2B0F53A4-30DF-436C-9F66-668FC199E075}" destId="{F110BC69-8D7A-421D-9D49-BDB517CFC3D8}" srcOrd="0" destOrd="0" presId="urn:microsoft.com/office/officeart/2005/8/layout/hierarchy1"/>
    <dgm:cxn modelId="{DE420E48-36AC-4AA2-8413-5D455C2BE3A5}" type="presOf" srcId="{F9C12811-F4E7-44E3-9120-34D1BC579DAA}" destId="{C82F5775-4D37-421E-8DA1-75D762B47363}" srcOrd="0" destOrd="0" presId="urn:microsoft.com/office/officeart/2005/8/layout/hierarchy1"/>
    <dgm:cxn modelId="{873E9882-2214-48E4-BED3-4F6BF656C768}" type="presOf" srcId="{E45E5787-3ABA-413C-A787-4B233F4CB018}" destId="{2BFCD5F5-CA6B-40F5-92F0-57EB59953B7B}" srcOrd="0" destOrd="0" presId="urn:microsoft.com/office/officeart/2005/8/layout/hierarchy1"/>
    <dgm:cxn modelId="{508610E1-DF52-47FB-9AEA-542DBFFC05ED}" srcId="{248B3D6C-737B-41CA-B4A7-48C66D31AAC4}" destId="{E45E5787-3ABA-413C-A787-4B233F4CB018}" srcOrd="2" destOrd="0" parTransId="{CA8CE8A6-916F-4A7F-B337-AA6347BDD228}" sibTransId="{74BD0B69-AB6D-4BBD-8238-737DFED328B1}"/>
    <dgm:cxn modelId="{7CADEACF-5473-447D-80A4-88C01E3C8783}" srcId="{248B3D6C-737B-41CA-B4A7-48C66D31AAC4}" destId="{7467EB66-8530-4F63-9546-487A9F16B883}" srcOrd="3" destOrd="0" parTransId="{B2F773AD-C636-45B5-B74C-A0E879045327}" sibTransId="{71B18E49-CA41-408B-A3A8-4CB53DA453B9}"/>
    <dgm:cxn modelId="{AA293D6A-B5B5-4792-A088-73A9D6062C4E}" srcId="{248B3D6C-737B-41CA-B4A7-48C66D31AAC4}" destId="{45EF7688-1517-4059-82A9-B3FE58194BDF}" srcOrd="0" destOrd="0" parTransId="{2B0F53A4-30DF-436C-9F66-668FC199E075}" sibTransId="{765033F6-2381-4438-89D5-C49319AE15A1}"/>
    <dgm:cxn modelId="{A6E11CE7-7A3A-411B-B6BC-1F0FAF98AFE0}" type="presOf" srcId="{F9E4FC42-1C40-4DC3-9272-34B578B8AA8F}" destId="{08CED8C4-4709-4633-B862-CAF3ECDC8E81}" srcOrd="0" destOrd="0" presId="urn:microsoft.com/office/officeart/2005/8/layout/hierarchy1"/>
    <dgm:cxn modelId="{8E2A8250-BB52-4C29-91C3-DC1CDF2ACA57}" type="presOf" srcId="{B2F773AD-C636-45B5-B74C-A0E879045327}" destId="{9DAC739A-08C5-4793-8792-3B83CB35193B}" srcOrd="0" destOrd="0" presId="urn:microsoft.com/office/officeart/2005/8/layout/hierarchy1"/>
    <dgm:cxn modelId="{03F57AC1-5DD6-4DEF-97A7-791A1F78EFBF}" type="presOf" srcId="{CA8CE8A6-916F-4A7F-B337-AA6347BDD228}" destId="{61EA99F3-B54D-4B30-B611-75821881D9DA}" srcOrd="0" destOrd="0" presId="urn:microsoft.com/office/officeart/2005/8/layout/hierarchy1"/>
    <dgm:cxn modelId="{DF1DE44B-257C-4CCE-94AF-DBDAC8AB71ED}" type="presOf" srcId="{D4E64E35-40A1-4714-AD14-C55431C4BDD8}" destId="{97F66C55-652D-4187-8B37-0BC3D8380D72}" srcOrd="0" destOrd="0" presId="urn:microsoft.com/office/officeart/2005/8/layout/hierarchy1"/>
    <dgm:cxn modelId="{C12E178C-41D0-4E06-8A01-8086F54F658E}" type="presOf" srcId="{1036FA0B-F569-46CA-A11C-DAC683598BAB}" destId="{808F89E3-0317-4028-ADB5-9EB29CBB92D1}" srcOrd="0" destOrd="0" presId="urn:microsoft.com/office/officeart/2005/8/layout/hierarchy1"/>
    <dgm:cxn modelId="{87E87C5A-EDB4-47FB-A895-C8F99D551F1D}" type="presOf" srcId="{248B3D6C-737B-41CA-B4A7-48C66D31AAC4}" destId="{C9BE52F2-3462-4524-9C65-E3860B657791}" srcOrd="0" destOrd="0" presId="urn:microsoft.com/office/officeart/2005/8/layout/hierarchy1"/>
    <dgm:cxn modelId="{ED8A5ED0-B997-4166-BE2A-BA28912AA034}" type="presOf" srcId="{7467EB66-8530-4F63-9546-487A9F16B883}" destId="{BFB02C67-3E5C-46BC-A4CE-390CB5B458D1}" srcOrd="0" destOrd="0" presId="urn:microsoft.com/office/officeart/2005/8/layout/hierarchy1"/>
    <dgm:cxn modelId="{6BC481DC-0692-4EE9-B252-BA107D7512BB}" srcId="{248B3D6C-737B-41CA-B4A7-48C66D31AAC4}" destId="{717BF4AB-FAEF-43A8-8848-A5B1DD21971E}" srcOrd="1" destOrd="0" parTransId="{1036FA0B-F569-46CA-A11C-DAC683598BAB}" sibTransId="{876BD734-B996-4C5A-88DD-BA553358CF40}"/>
    <dgm:cxn modelId="{C68986B8-E922-410F-9F74-48725B10672C}" srcId="{F9C12811-F4E7-44E3-9120-34D1BC579DAA}" destId="{248B3D6C-737B-41CA-B4A7-48C66D31AAC4}" srcOrd="0" destOrd="0" parTransId="{92C34B2D-8287-4D44-8BE1-13B44E1C3426}" sibTransId="{A251039C-8D3D-43D3-8AC2-0828961C44B2}"/>
    <dgm:cxn modelId="{D5779FE0-439C-46B3-8B73-B3FBBB7E7096}" srcId="{248B3D6C-737B-41CA-B4A7-48C66D31AAC4}" destId="{D4E64E35-40A1-4714-AD14-C55431C4BDD8}" srcOrd="4" destOrd="0" parTransId="{F9E4FC42-1C40-4DC3-9272-34B578B8AA8F}" sibTransId="{C9CF3B2D-A7D9-432A-BCB7-B9B70C215E1A}"/>
    <dgm:cxn modelId="{A9AC3980-CB5A-411B-82A7-6B5E972BCE66}" type="presOf" srcId="{45EF7688-1517-4059-82A9-B3FE58194BDF}" destId="{05FE37A2-204D-4FED-963A-9674402C54DB}" srcOrd="0" destOrd="0" presId="urn:microsoft.com/office/officeart/2005/8/layout/hierarchy1"/>
    <dgm:cxn modelId="{D7262D60-6B43-4077-862D-056242AF9031}" type="presParOf" srcId="{C82F5775-4D37-421E-8DA1-75D762B47363}" destId="{AC717945-A326-4AA8-BE02-82631A10F7A0}" srcOrd="0" destOrd="0" presId="urn:microsoft.com/office/officeart/2005/8/layout/hierarchy1"/>
    <dgm:cxn modelId="{6CC7C98E-5C63-4EFF-8F0C-18CC7A106CEF}" type="presParOf" srcId="{AC717945-A326-4AA8-BE02-82631A10F7A0}" destId="{39F563EB-D24A-4091-ABB2-BA5783BE278B}" srcOrd="0" destOrd="0" presId="urn:microsoft.com/office/officeart/2005/8/layout/hierarchy1"/>
    <dgm:cxn modelId="{226049D6-CECD-4D2B-8727-8CAF2F5F787A}" type="presParOf" srcId="{39F563EB-D24A-4091-ABB2-BA5783BE278B}" destId="{4D0B6E37-C4AB-4E12-907F-393F8C6F89EA}" srcOrd="0" destOrd="0" presId="urn:microsoft.com/office/officeart/2005/8/layout/hierarchy1"/>
    <dgm:cxn modelId="{4D8E8A19-899F-4CDA-9F32-A930CAD82B3E}" type="presParOf" srcId="{39F563EB-D24A-4091-ABB2-BA5783BE278B}" destId="{C9BE52F2-3462-4524-9C65-E3860B657791}" srcOrd="1" destOrd="0" presId="urn:microsoft.com/office/officeart/2005/8/layout/hierarchy1"/>
    <dgm:cxn modelId="{79626C20-720E-408A-95C2-818691F4578A}" type="presParOf" srcId="{AC717945-A326-4AA8-BE02-82631A10F7A0}" destId="{480DD84D-4C58-4CD5-A822-B1E2D457414C}" srcOrd="1" destOrd="0" presId="urn:microsoft.com/office/officeart/2005/8/layout/hierarchy1"/>
    <dgm:cxn modelId="{FB24AD55-9841-4672-932F-8FDC6F43043F}" type="presParOf" srcId="{480DD84D-4C58-4CD5-A822-B1E2D457414C}" destId="{F110BC69-8D7A-421D-9D49-BDB517CFC3D8}" srcOrd="0" destOrd="0" presId="urn:microsoft.com/office/officeart/2005/8/layout/hierarchy1"/>
    <dgm:cxn modelId="{9E990AD4-3CF9-40A4-8955-7D56F8D5C2F2}" type="presParOf" srcId="{480DD84D-4C58-4CD5-A822-B1E2D457414C}" destId="{C5634678-30A6-46BD-AB69-52E765C724CD}" srcOrd="1" destOrd="0" presId="urn:microsoft.com/office/officeart/2005/8/layout/hierarchy1"/>
    <dgm:cxn modelId="{3312C4A9-B562-46FD-AE83-A65DEB41805E}" type="presParOf" srcId="{C5634678-30A6-46BD-AB69-52E765C724CD}" destId="{D1834C68-6672-4B1D-A642-8462635B98FC}" srcOrd="0" destOrd="0" presId="urn:microsoft.com/office/officeart/2005/8/layout/hierarchy1"/>
    <dgm:cxn modelId="{533457A8-B057-447A-AD0C-95B7E358DEAE}" type="presParOf" srcId="{D1834C68-6672-4B1D-A642-8462635B98FC}" destId="{06560F92-5C15-479F-94A4-52DDF2DA22F1}" srcOrd="0" destOrd="0" presId="urn:microsoft.com/office/officeart/2005/8/layout/hierarchy1"/>
    <dgm:cxn modelId="{E1F9EE40-02A1-46A8-A56D-2F0F4F927A31}" type="presParOf" srcId="{D1834C68-6672-4B1D-A642-8462635B98FC}" destId="{05FE37A2-204D-4FED-963A-9674402C54DB}" srcOrd="1" destOrd="0" presId="urn:microsoft.com/office/officeart/2005/8/layout/hierarchy1"/>
    <dgm:cxn modelId="{5CE19067-2A91-476E-85BC-9F45B5664C2B}" type="presParOf" srcId="{C5634678-30A6-46BD-AB69-52E765C724CD}" destId="{615E296D-C591-4EF9-B82D-D6F9DD60FDAD}" srcOrd="1" destOrd="0" presId="urn:microsoft.com/office/officeart/2005/8/layout/hierarchy1"/>
    <dgm:cxn modelId="{16439DFE-1255-413C-BB6E-38CC8899A60C}" type="presParOf" srcId="{480DD84D-4C58-4CD5-A822-B1E2D457414C}" destId="{808F89E3-0317-4028-ADB5-9EB29CBB92D1}" srcOrd="2" destOrd="0" presId="urn:microsoft.com/office/officeart/2005/8/layout/hierarchy1"/>
    <dgm:cxn modelId="{EE4EAAF3-205A-45E0-8E40-678CE577D3B2}" type="presParOf" srcId="{480DD84D-4C58-4CD5-A822-B1E2D457414C}" destId="{1798DA0B-EE5C-44ED-96B4-98B3FFD8F2EB}" srcOrd="3" destOrd="0" presId="urn:microsoft.com/office/officeart/2005/8/layout/hierarchy1"/>
    <dgm:cxn modelId="{54F7E1DC-DE0B-4D2A-903B-E5DB7272810D}" type="presParOf" srcId="{1798DA0B-EE5C-44ED-96B4-98B3FFD8F2EB}" destId="{F67DAE19-CCCB-4FC9-9DC8-AD7A7A22A390}" srcOrd="0" destOrd="0" presId="urn:microsoft.com/office/officeart/2005/8/layout/hierarchy1"/>
    <dgm:cxn modelId="{714181D9-4B1D-4899-A931-CAC538B840F9}" type="presParOf" srcId="{F67DAE19-CCCB-4FC9-9DC8-AD7A7A22A390}" destId="{C811F105-3B5D-4EC5-BA3B-1AA64F4C5367}" srcOrd="0" destOrd="0" presId="urn:microsoft.com/office/officeart/2005/8/layout/hierarchy1"/>
    <dgm:cxn modelId="{476D31E9-4294-4E45-B432-04D74D55AE2E}" type="presParOf" srcId="{F67DAE19-CCCB-4FC9-9DC8-AD7A7A22A390}" destId="{4FC9BE74-29C2-4707-807F-67AB758D8F0B}" srcOrd="1" destOrd="0" presId="urn:microsoft.com/office/officeart/2005/8/layout/hierarchy1"/>
    <dgm:cxn modelId="{7C705BB6-06AF-4D3E-ADA4-96F14EF974BF}" type="presParOf" srcId="{1798DA0B-EE5C-44ED-96B4-98B3FFD8F2EB}" destId="{8AAF7CE4-4699-4002-ADD2-4D55ABA69B6B}" srcOrd="1" destOrd="0" presId="urn:microsoft.com/office/officeart/2005/8/layout/hierarchy1"/>
    <dgm:cxn modelId="{03BECAC0-C3E5-4554-B835-A34CCE3172AD}" type="presParOf" srcId="{480DD84D-4C58-4CD5-A822-B1E2D457414C}" destId="{61EA99F3-B54D-4B30-B611-75821881D9DA}" srcOrd="4" destOrd="0" presId="urn:microsoft.com/office/officeart/2005/8/layout/hierarchy1"/>
    <dgm:cxn modelId="{AAC5C565-EB9B-49B3-8C05-F206F780D129}" type="presParOf" srcId="{480DD84D-4C58-4CD5-A822-B1E2D457414C}" destId="{B4F80166-F0AE-4872-A5D2-5424B85B2D12}" srcOrd="5" destOrd="0" presId="urn:microsoft.com/office/officeart/2005/8/layout/hierarchy1"/>
    <dgm:cxn modelId="{0F998BF4-36C0-4141-A672-0E9E000792C9}" type="presParOf" srcId="{B4F80166-F0AE-4872-A5D2-5424B85B2D12}" destId="{7CEA8ED1-0D9F-4A1D-B936-1A4EF7765171}" srcOrd="0" destOrd="0" presId="urn:microsoft.com/office/officeart/2005/8/layout/hierarchy1"/>
    <dgm:cxn modelId="{D931EDCC-8042-4E7B-A1A1-51D8F2B1F92F}" type="presParOf" srcId="{7CEA8ED1-0D9F-4A1D-B936-1A4EF7765171}" destId="{2923CDFB-50D2-4312-AB3F-879A090B6975}" srcOrd="0" destOrd="0" presId="urn:microsoft.com/office/officeart/2005/8/layout/hierarchy1"/>
    <dgm:cxn modelId="{D3BC6C17-702B-4A99-B531-F80E9B09310D}" type="presParOf" srcId="{7CEA8ED1-0D9F-4A1D-B936-1A4EF7765171}" destId="{2BFCD5F5-CA6B-40F5-92F0-57EB59953B7B}" srcOrd="1" destOrd="0" presId="urn:microsoft.com/office/officeart/2005/8/layout/hierarchy1"/>
    <dgm:cxn modelId="{D942DC3D-DD07-4630-959E-5A824C550616}" type="presParOf" srcId="{B4F80166-F0AE-4872-A5D2-5424B85B2D12}" destId="{134F703D-C3BE-44F2-9C54-2108E99DF326}" srcOrd="1" destOrd="0" presId="urn:microsoft.com/office/officeart/2005/8/layout/hierarchy1"/>
    <dgm:cxn modelId="{EFCB1E9A-8FAC-430C-8687-01E6A314ACBF}" type="presParOf" srcId="{480DD84D-4C58-4CD5-A822-B1E2D457414C}" destId="{9DAC739A-08C5-4793-8792-3B83CB35193B}" srcOrd="6" destOrd="0" presId="urn:microsoft.com/office/officeart/2005/8/layout/hierarchy1"/>
    <dgm:cxn modelId="{D1F29391-DC27-4BED-9AE2-3331B297AE7E}" type="presParOf" srcId="{480DD84D-4C58-4CD5-A822-B1E2D457414C}" destId="{2A109884-E5AE-4B2B-8A84-47ADE6FA9A81}" srcOrd="7" destOrd="0" presId="urn:microsoft.com/office/officeart/2005/8/layout/hierarchy1"/>
    <dgm:cxn modelId="{C3FA3F60-32CF-48AC-B11C-31A914FC95A2}" type="presParOf" srcId="{2A109884-E5AE-4B2B-8A84-47ADE6FA9A81}" destId="{1FEF9778-2916-4A2F-BDA7-6C7266C47C51}" srcOrd="0" destOrd="0" presId="urn:microsoft.com/office/officeart/2005/8/layout/hierarchy1"/>
    <dgm:cxn modelId="{3C6EC26F-3065-4D3E-BAD0-628C840A33D7}" type="presParOf" srcId="{1FEF9778-2916-4A2F-BDA7-6C7266C47C51}" destId="{EE86C543-E940-495D-ACC8-4D485C7A2482}" srcOrd="0" destOrd="0" presId="urn:microsoft.com/office/officeart/2005/8/layout/hierarchy1"/>
    <dgm:cxn modelId="{AAA85857-0492-49D5-9307-E21E15195B45}" type="presParOf" srcId="{1FEF9778-2916-4A2F-BDA7-6C7266C47C51}" destId="{BFB02C67-3E5C-46BC-A4CE-390CB5B458D1}" srcOrd="1" destOrd="0" presId="urn:microsoft.com/office/officeart/2005/8/layout/hierarchy1"/>
    <dgm:cxn modelId="{D24D511A-F2F1-424C-9DE5-EE7751098736}" type="presParOf" srcId="{2A109884-E5AE-4B2B-8A84-47ADE6FA9A81}" destId="{CA9A88D4-1D1E-418D-A8BF-75E50461E87C}" srcOrd="1" destOrd="0" presId="urn:microsoft.com/office/officeart/2005/8/layout/hierarchy1"/>
    <dgm:cxn modelId="{601A9920-C2EA-4887-8C1B-6E3C09F18793}" type="presParOf" srcId="{480DD84D-4C58-4CD5-A822-B1E2D457414C}" destId="{08CED8C4-4709-4633-B862-CAF3ECDC8E81}" srcOrd="8" destOrd="0" presId="urn:microsoft.com/office/officeart/2005/8/layout/hierarchy1"/>
    <dgm:cxn modelId="{8C332C70-2E8C-4239-9214-0DDF1FADAF35}" type="presParOf" srcId="{480DD84D-4C58-4CD5-A822-B1E2D457414C}" destId="{86081C6F-D5BE-4DED-8F08-1EB15825BF5F}" srcOrd="9" destOrd="0" presId="urn:microsoft.com/office/officeart/2005/8/layout/hierarchy1"/>
    <dgm:cxn modelId="{D7F6F06A-3004-4CC5-9769-BF6B73C5500A}" type="presParOf" srcId="{86081C6F-D5BE-4DED-8F08-1EB15825BF5F}" destId="{BB87130B-55DE-4CD9-A0A3-2E4E69C7DB58}" srcOrd="0" destOrd="0" presId="urn:microsoft.com/office/officeart/2005/8/layout/hierarchy1"/>
    <dgm:cxn modelId="{EE92DF2B-E1BB-4C77-8042-A85E5CD4CF4B}" type="presParOf" srcId="{BB87130B-55DE-4CD9-A0A3-2E4E69C7DB58}" destId="{05AB50C1-CB19-4EED-9BC9-333DFC235532}" srcOrd="0" destOrd="0" presId="urn:microsoft.com/office/officeart/2005/8/layout/hierarchy1"/>
    <dgm:cxn modelId="{96285F28-5EB4-46B5-837A-E7753D9CA429}" type="presParOf" srcId="{BB87130B-55DE-4CD9-A0A3-2E4E69C7DB58}" destId="{97F66C55-652D-4187-8B37-0BC3D8380D72}" srcOrd="1" destOrd="0" presId="urn:microsoft.com/office/officeart/2005/8/layout/hierarchy1"/>
    <dgm:cxn modelId="{AC24E58F-AF9E-48AF-AA4D-09FDAFB5564B}" type="presParOf" srcId="{86081C6F-D5BE-4DED-8F08-1EB15825BF5F}" destId="{563F056B-33DE-4C3C-AEC1-D17318D6F8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1033E0-D549-48F9-AA5B-01564B6F92C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D177650-8542-4134-9E72-FAF2E3FDA1BE}">
      <dgm:prSet phldrT="[Texto]"/>
      <dgm:spPr/>
      <dgm:t>
        <a:bodyPr/>
        <a:lstStyle/>
        <a:p>
          <a:r>
            <a:rPr lang="es-ES" b="1" dirty="0" smtClean="0"/>
            <a:t>HABILIDADES MOTRICES BÁSICAS</a:t>
          </a:r>
          <a:endParaRPr lang="es-ES" b="1" dirty="0"/>
        </a:p>
      </dgm:t>
    </dgm:pt>
    <dgm:pt modelId="{E4A435C6-47FD-493D-9293-72367B182E4B}" type="parTrans" cxnId="{8BA11B6B-CBFA-4194-B574-A20D0678D5D4}">
      <dgm:prSet/>
      <dgm:spPr/>
      <dgm:t>
        <a:bodyPr/>
        <a:lstStyle/>
        <a:p>
          <a:endParaRPr lang="es-ES" b="1"/>
        </a:p>
      </dgm:t>
    </dgm:pt>
    <dgm:pt modelId="{F3265059-B168-48A5-B909-5FD569BE0CE1}" type="sibTrans" cxnId="{8BA11B6B-CBFA-4194-B574-A20D0678D5D4}">
      <dgm:prSet/>
      <dgm:spPr/>
      <dgm:t>
        <a:bodyPr/>
        <a:lstStyle/>
        <a:p>
          <a:endParaRPr lang="es-ES" b="1"/>
        </a:p>
      </dgm:t>
    </dgm:pt>
    <dgm:pt modelId="{5650ED62-C1F9-4DCE-8BC8-801249F402A7}">
      <dgm:prSet phldrT="[Texto]"/>
      <dgm:spPr/>
      <dgm:t>
        <a:bodyPr/>
        <a:lstStyle/>
        <a:p>
          <a:r>
            <a:rPr lang="es-ES" b="1" dirty="0" smtClean="0"/>
            <a:t>LOCOMOTRICES</a:t>
          </a:r>
          <a:endParaRPr lang="es-ES" b="1" dirty="0"/>
        </a:p>
      </dgm:t>
    </dgm:pt>
    <dgm:pt modelId="{7997FE40-6A3C-484B-8C28-C9B72CFA0C54}" type="parTrans" cxnId="{C9FD844B-A5F3-4283-B68A-03DAE57D1920}">
      <dgm:prSet/>
      <dgm:spPr/>
      <dgm:t>
        <a:bodyPr/>
        <a:lstStyle/>
        <a:p>
          <a:endParaRPr lang="es-ES" b="1"/>
        </a:p>
      </dgm:t>
    </dgm:pt>
    <dgm:pt modelId="{BA9BC7BF-4C89-4D0A-B064-456E7DDE6D68}" type="sibTrans" cxnId="{C9FD844B-A5F3-4283-B68A-03DAE57D1920}">
      <dgm:prSet/>
      <dgm:spPr/>
      <dgm:t>
        <a:bodyPr/>
        <a:lstStyle/>
        <a:p>
          <a:endParaRPr lang="es-ES" b="1"/>
        </a:p>
      </dgm:t>
    </dgm:pt>
    <dgm:pt modelId="{CF33CDB0-F672-450C-99E0-6B7643FC0AC1}">
      <dgm:prSet phldrT="[Texto]"/>
      <dgm:spPr/>
      <dgm:t>
        <a:bodyPr/>
        <a:lstStyle/>
        <a:p>
          <a:r>
            <a:rPr lang="es-ES" b="1" dirty="0" smtClean="0"/>
            <a:t>NO LOCOMOTRICES</a:t>
          </a:r>
          <a:endParaRPr lang="es-ES" b="1" dirty="0"/>
        </a:p>
      </dgm:t>
    </dgm:pt>
    <dgm:pt modelId="{B789594B-F5F1-4A65-A114-47497EAD3A46}" type="parTrans" cxnId="{D8B83628-CE1B-47C4-849B-72CCB3AB1CF5}">
      <dgm:prSet/>
      <dgm:spPr/>
      <dgm:t>
        <a:bodyPr/>
        <a:lstStyle/>
        <a:p>
          <a:endParaRPr lang="es-ES" b="1"/>
        </a:p>
      </dgm:t>
    </dgm:pt>
    <dgm:pt modelId="{2ED3130F-A5EA-483F-84EB-9176ED874952}" type="sibTrans" cxnId="{D8B83628-CE1B-47C4-849B-72CCB3AB1CF5}">
      <dgm:prSet/>
      <dgm:spPr/>
      <dgm:t>
        <a:bodyPr/>
        <a:lstStyle/>
        <a:p>
          <a:endParaRPr lang="es-ES" b="1"/>
        </a:p>
      </dgm:t>
    </dgm:pt>
    <dgm:pt modelId="{DFD81E9F-DA5B-4497-9EB8-507610C681C9}">
      <dgm:prSet phldrT="[Texto]"/>
      <dgm:spPr/>
      <dgm:t>
        <a:bodyPr/>
        <a:lstStyle/>
        <a:p>
          <a:r>
            <a:rPr lang="es-ES" b="1" dirty="0" smtClean="0"/>
            <a:t>HABILIDADES DE PROYECCIÓN/RECEPCIÓN</a:t>
          </a:r>
          <a:endParaRPr lang="es-ES" b="1" dirty="0"/>
        </a:p>
      </dgm:t>
    </dgm:pt>
    <dgm:pt modelId="{5B998B0C-ADCE-437E-9F39-79FCEBF298CD}" type="parTrans" cxnId="{20470300-72CC-4987-B2AA-235A294B99F2}">
      <dgm:prSet/>
      <dgm:spPr/>
      <dgm:t>
        <a:bodyPr/>
        <a:lstStyle/>
        <a:p>
          <a:endParaRPr lang="es-ES" b="1"/>
        </a:p>
      </dgm:t>
    </dgm:pt>
    <dgm:pt modelId="{EFE89A15-7D89-4DF5-90DD-C8E035086560}" type="sibTrans" cxnId="{20470300-72CC-4987-B2AA-235A294B99F2}">
      <dgm:prSet/>
      <dgm:spPr/>
      <dgm:t>
        <a:bodyPr/>
        <a:lstStyle/>
        <a:p>
          <a:endParaRPr lang="es-ES" b="1"/>
        </a:p>
      </dgm:t>
    </dgm:pt>
    <dgm:pt modelId="{7083F9CB-13E9-48AB-9218-4B8DAE3C0F92}" type="pres">
      <dgm:prSet presAssocID="{CB1033E0-D549-48F9-AA5B-01564B6F92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60DDD7-FEC9-422E-8338-6D1EB5988E69}" type="pres">
      <dgm:prSet presAssocID="{FD177650-8542-4134-9E72-FAF2E3FDA1BE}" presName="root1" presStyleCnt="0"/>
      <dgm:spPr/>
    </dgm:pt>
    <dgm:pt modelId="{6A2F38C0-DC59-474A-B3C1-D3A63DEAE9D4}" type="pres">
      <dgm:prSet presAssocID="{FD177650-8542-4134-9E72-FAF2E3FDA1BE}" presName="LevelOneTextNode" presStyleLbl="node0" presStyleIdx="0" presStyleCnt="1" custLinFactNeighborX="1681" custLinFactNeighborY="-30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7F7A17-82FE-4F89-A19C-44E35E866E6B}" type="pres">
      <dgm:prSet presAssocID="{FD177650-8542-4134-9E72-FAF2E3FDA1BE}" presName="level2hierChild" presStyleCnt="0"/>
      <dgm:spPr/>
    </dgm:pt>
    <dgm:pt modelId="{FA5E9B4F-F87F-4466-9C7B-27BE06411542}" type="pres">
      <dgm:prSet presAssocID="{7997FE40-6A3C-484B-8C28-C9B72CFA0C54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BB0E9AC5-617E-468D-B405-738DBB3C4F63}" type="pres">
      <dgm:prSet presAssocID="{7997FE40-6A3C-484B-8C28-C9B72CFA0C5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AA9045C-A9C2-4D57-9A19-48C80974861D}" type="pres">
      <dgm:prSet presAssocID="{5650ED62-C1F9-4DCE-8BC8-801249F402A7}" presName="root2" presStyleCnt="0"/>
      <dgm:spPr/>
    </dgm:pt>
    <dgm:pt modelId="{600B336C-D2AE-4630-89BF-39B96A5E6656}" type="pres">
      <dgm:prSet presAssocID="{5650ED62-C1F9-4DCE-8BC8-801249F402A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39AE6-59A9-4819-8E1E-F5B8A22D9C83}" type="pres">
      <dgm:prSet presAssocID="{5650ED62-C1F9-4DCE-8BC8-801249F402A7}" presName="level3hierChild" presStyleCnt="0"/>
      <dgm:spPr/>
    </dgm:pt>
    <dgm:pt modelId="{D66FD6FE-C3E4-4CBC-8D05-289991BAB408}" type="pres">
      <dgm:prSet presAssocID="{B789594B-F5F1-4A65-A114-47497EAD3A46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B1473FD-B0D4-427D-B561-DE9F56E09074}" type="pres">
      <dgm:prSet presAssocID="{B789594B-F5F1-4A65-A114-47497EAD3A46}" presName="connTx" presStyleLbl="parChTrans1D2" presStyleIdx="1" presStyleCnt="3"/>
      <dgm:spPr/>
      <dgm:t>
        <a:bodyPr/>
        <a:lstStyle/>
        <a:p>
          <a:endParaRPr lang="es-ES"/>
        </a:p>
      </dgm:t>
    </dgm:pt>
    <dgm:pt modelId="{D999B38D-3A0C-44C4-8FF9-3BD80E9BC491}" type="pres">
      <dgm:prSet presAssocID="{CF33CDB0-F672-450C-99E0-6B7643FC0AC1}" presName="root2" presStyleCnt="0"/>
      <dgm:spPr/>
    </dgm:pt>
    <dgm:pt modelId="{8929F92C-84AE-4BF9-A129-13F9D6C4EDA8}" type="pres">
      <dgm:prSet presAssocID="{CF33CDB0-F672-450C-99E0-6B7643FC0AC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BDBA94-DEA9-4248-9FA3-7BFAF593C22B}" type="pres">
      <dgm:prSet presAssocID="{CF33CDB0-F672-450C-99E0-6B7643FC0AC1}" presName="level3hierChild" presStyleCnt="0"/>
      <dgm:spPr/>
    </dgm:pt>
    <dgm:pt modelId="{8DDBC37F-243B-4FAB-95D6-8F9757A1F784}" type="pres">
      <dgm:prSet presAssocID="{5B998B0C-ADCE-437E-9F39-79FCEBF298CD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3D865A2D-CA4C-4361-8256-A17521F78003}" type="pres">
      <dgm:prSet presAssocID="{5B998B0C-ADCE-437E-9F39-79FCEBF298CD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6E0ADA9-8528-4A0C-8580-35D56CE15508}" type="pres">
      <dgm:prSet presAssocID="{DFD81E9F-DA5B-4497-9EB8-507610C681C9}" presName="root2" presStyleCnt="0"/>
      <dgm:spPr/>
    </dgm:pt>
    <dgm:pt modelId="{1DFD83F5-7FBC-452D-BF90-5CF09D2DAA35}" type="pres">
      <dgm:prSet presAssocID="{DFD81E9F-DA5B-4497-9EB8-507610C681C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F55FCA-FCA4-412E-8BD4-17B22E6A0258}" type="pres">
      <dgm:prSet presAssocID="{DFD81E9F-DA5B-4497-9EB8-507610C681C9}" presName="level3hierChild" presStyleCnt="0"/>
      <dgm:spPr/>
    </dgm:pt>
  </dgm:ptLst>
  <dgm:cxnLst>
    <dgm:cxn modelId="{43E455F9-BFBC-4C10-87D2-498D1ECF4DD1}" type="presOf" srcId="{FD177650-8542-4134-9E72-FAF2E3FDA1BE}" destId="{6A2F38C0-DC59-474A-B3C1-D3A63DEAE9D4}" srcOrd="0" destOrd="0" presId="urn:microsoft.com/office/officeart/2005/8/layout/hierarchy2"/>
    <dgm:cxn modelId="{DD4B0C28-42F1-4367-BF06-ED0C9B6350D6}" type="presOf" srcId="{7997FE40-6A3C-484B-8C28-C9B72CFA0C54}" destId="{FA5E9B4F-F87F-4466-9C7B-27BE06411542}" srcOrd="0" destOrd="0" presId="urn:microsoft.com/office/officeart/2005/8/layout/hierarchy2"/>
    <dgm:cxn modelId="{8BA11B6B-CBFA-4194-B574-A20D0678D5D4}" srcId="{CB1033E0-D549-48F9-AA5B-01564B6F92C0}" destId="{FD177650-8542-4134-9E72-FAF2E3FDA1BE}" srcOrd="0" destOrd="0" parTransId="{E4A435C6-47FD-493D-9293-72367B182E4B}" sibTransId="{F3265059-B168-48A5-B909-5FD569BE0CE1}"/>
    <dgm:cxn modelId="{D8B83628-CE1B-47C4-849B-72CCB3AB1CF5}" srcId="{FD177650-8542-4134-9E72-FAF2E3FDA1BE}" destId="{CF33CDB0-F672-450C-99E0-6B7643FC0AC1}" srcOrd="1" destOrd="0" parTransId="{B789594B-F5F1-4A65-A114-47497EAD3A46}" sibTransId="{2ED3130F-A5EA-483F-84EB-9176ED874952}"/>
    <dgm:cxn modelId="{7688B511-CBBB-41A0-ACA1-DC578A300AFE}" type="presOf" srcId="{5B998B0C-ADCE-437E-9F39-79FCEBF298CD}" destId="{8DDBC37F-243B-4FAB-95D6-8F9757A1F784}" srcOrd="0" destOrd="0" presId="urn:microsoft.com/office/officeart/2005/8/layout/hierarchy2"/>
    <dgm:cxn modelId="{3140923F-8C90-402B-ACC5-D6E38B5A5C9A}" type="presOf" srcId="{CB1033E0-D549-48F9-AA5B-01564B6F92C0}" destId="{7083F9CB-13E9-48AB-9218-4B8DAE3C0F92}" srcOrd="0" destOrd="0" presId="urn:microsoft.com/office/officeart/2005/8/layout/hierarchy2"/>
    <dgm:cxn modelId="{6A4AF385-34FA-491C-B5C7-305416E555B0}" type="presOf" srcId="{5B998B0C-ADCE-437E-9F39-79FCEBF298CD}" destId="{3D865A2D-CA4C-4361-8256-A17521F78003}" srcOrd="1" destOrd="0" presId="urn:microsoft.com/office/officeart/2005/8/layout/hierarchy2"/>
    <dgm:cxn modelId="{20470300-72CC-4987-B2AA-235A294B99F2}" srcId="{FD177650-8542-4134-9E72-FAF2E3FDA1BE}" destId="{DFD81E9F-DA5B-4497-9EB8-507610C681C9}" srcOrd="2" destOrd="0" parTransId="{5B998B0C-ADCE-437E-9F39-79FCEBF298CD}" sibTransId="{EFE89A15-7D89-4DF5-90DD-C8E035086560}"/>
    <dgm:cxn modelId="{C9FD844B-A5F3-4283-B68A-03DAE57D1920}" srcId="{FD177650-8542-4134-9E72-FAF2E3FDA1BE}" destId="{5650ED62-C1F9-4DCE-8BC8-801249F402A7}" srcOrd="0" destOrd="0" parTransId="{7997FE40-6A3C-484B-8C28-C9B72CFA0C54}" sibTransId="{BA9BC7BF-4C89-4D0A-B064-456E7DDE6D68}"/>
    <dgm:cxn modelId="{2960CC95-C2B5-47CA-AC7A-518A488DDEAB}" type="presOf" srcId="{B789594B-F5F1-4A65-A114-47497EAD3A46}" destId="{CB1473FD-B0D4-427D-B561-DE9F56E09074}" srcOrd="1" destOrd="0" presId="urn:microsoft.com/office/officeart/2005/8/layout/hierarchy2"/>
    <dgm:cxn modelId="{465F5EC2-AC66-4EDF-B5B2-0C407DE0653B}" type="presOf" srcId="{5650ED62-C1F9-4DCE-8BC8-801249F402A7}" destId="{600B336C-D2AE-4630-89BF-39B96A5E6656}" srcOrd="0" destOrd="0" presId="urn:microsoft.com/office/officeart/2005/8/layout/hierarchy2"/>
    <dgm:cxn modelId="{D1A4A153-E999-4FF5-B247-BD3EB8DAE4F7}" type="presOf" srcId="{7997FE40-6A3C-484B-8C28-C9B72CFA0C54}" destId="{BB0E9AC5-617E-468D-B405-738DBB3C4F63}" srcOrd="1" destOrd="0" presId="urn:microsoft.com/office/officeart/2005/8/layout/hierarchy2"/>
    <dgm:cxn modelId="{C8391306-A0A4-484A-8B30-42CC7B5D72F5}" type="presOf" srcId="{DFD81E9F-DA5B-4497-9EB8-507610C681C9}" destId="{1DFD83F5-7FBC-452D-BF90-5CF09D2DAA35}" srcOrd="0" destOrd="0" presId="urn:microsoft.com/office/officeart/2005/8/layout/hierarchy2"/>
    <dgm:cxn modelId="{A921E84C-C2BD-4838-B820-1A84B5EB5DA2}" type="presOf" srcId="{B789594B-F5F1-4A65-A114-47497EAD3A46}" destId="{D66FD6FE-C3E4-4CBC-8D05-289991BAB408}" srcOrd="0" destOrd="0" presId="urn:microsoft.com/office/officeart/2005/8/layout/hierarchy2"/>
    <dgm:cxn modelId="{385E060F-4EF4-4706-89F2-D30A4016156A}" type="presOf" srcId="{CF33CDB0-F672-450C-99E0-6B7643FC0AC1}" destId="{8929F92C-84AE-4BF9-A129-13F9D6C4EDA8}" srcOrd="0" destOrd="0" presId="urn:microsoft.com/office/officeart/2005/8/layout/hierarchy2"/>
    <dgm:cxn modelId="{F82670EF-8E5A-4C61-9369-CE13B398EE68}" type="presParOf" srcId="{7083F9CB-13E9-48AB-9218-4B8DAE3C0F92}" destId="{F360DDD7-FEC9-422E-8338-6D1EB5988E69}" srcOrd="0" destOrd="0" presId="urn:microsoft.com/office/officeart/2005/8/layout/hierarchy2"/>
    <dgm:cxn modelId="{DC42DBDA-A351-4E9D-938C-EF6363A4B45F}" type="presParOf" srcId="{F360DDD7-FEC9-422E-8338-6D1EB5988E69}" destId="{6A2F38C0-DC59-474A-B3C1-D3A63DEAE9D4}" srcOrd="0" destOrd="0" presId="urn:microsoft.com/office/officeart/2005/8/layout/hierarchy2"/>
    <dgm:cxn modelId="{4A3F7E65-266F-4ACC-893D-F40C381B5222}" type="presParOf" srcId="{F360DDD7-FEC9-422E-8338-6D1EB5988E69}" destId="{867F7A17-82FE-4F89-A19C-44E35E866E6B}" srcOrd="1" destOrd="0" presId="urn:microsoft.com/office/officeart/2005/8/layout/hierarchy2"/>
    <dgm:cxn modelId="{CD361ABB-5D06-44E0-A9A6-5493E22E71F4}" type="presParOf" srcId="{867F7A17-82FE-4F89-A19C-44E35E866E6B}" destId="{FA5E9B4F-F87F-4466-9C7B-27BE06411542}" srcOrd="0" destOrd="0" presId="urn:microsoft.com/office/officeart/2005/8/layout/hierarchy2"/>
    <dgm:cxn modelId="{28C1EE50-7670-43FA-89F7-D05854460A62}" type="presParOf" srcId="{FA5E9B4F-F87F-4466-9C7B-27BE06411542}" destId="{BB0E9AC5-617E-468D-B405-738DBB3C4F63}" srcOrd="0" destOrd="0" presId="urn:microsoft.com/office/officeart/2005/8/layout/hierarchy2"/>
    <dgm:cxn modelId="{5EE8593D-E72D-46F0-A910-19E592058F11}" type="presParOf" srcId="{867F7A17-82FE-4F89-A19C-44E35E866E6B}" destId="{9AA9045C-A9C2-4D57-9A19-48C80974861D}" srcOrd="1" destOrd="0" presId="urn:microsoft.com/office/officeart/2005/8/layout/hierarchy2"/>
    <dgm:cxn modelId="{BED18C74-EB92-45D6-9B1C-51E5C29C7E06}" type="presParOf" srcId="{9AA9045C-A9C2-4D57-9A19-48C80974861D}" destId="{600B336C-D2AE-4630-89BF-39B96A5E6656}" srcOrd="0" destOrd="0" presId="urn:microsoft.com/office/officeart/2005/8/layout/hierarchy2"/>
    <dgm:cxn modelId="{3963E31A-7B15-42D4-901D-D21EC5DE73A9}" type="presParOf" srcId="{9AA9045C-A9C2-4D57-9A19-48C80974861D}" destId="{58D39AE6-59A9-4819-8E1E-F5B8A22D9C83}" srcOrd="1" destOrd="0" presId="urn:microsoft.com/office/officeart/2005/8/layout/hierarchy2"/>
    <dgm:cxn modelId="{702787C8-D2FB-41F0-8AC1-41DBA8862C62}" type="presParOf" srcId="{867F7A17-82FE-4F89-A19C-44E35E866E6B}" destId="{D66FD6FE-C3E4-4CBC-8D05-289991BAB408}" srcOrd="2" destOrd="0" presId="urn:microsoft.com/office/officeart/2005/8/layout/hierarchy2"/>
    <dgm:cxn modelId="{6317A034-1481-468A-AF01-065394FE4A43}" type="presParOf" srcId="{D66FD6FE-C3E4-4CBC-8D05-289991BAB408}" destId="{CB1473FD-B0D4-427D-B561-DE9F56E09074}" srcOrd="0" destOrd="0" presId="urn:microsoft.com/office/officeart/2005/8/layout/hierarchy2"/>
    <dgm:cxn modelId="{4EFE9B24-5911-4B45-8813-74376E3A08C6}" type="presParOf" srcId="{867F7A17-82FE-4F89-A19C-44E35E866E6B}" destId="{D999B38D-3A0C-44C4-8FF9-3BD80E9BC491}" srcOrd="3" destOrd="0" presId="urn:microsoft.com/office/officeart/2005/8/layout/hierarchy2"/>
    <dgm:cxn modelId="{9F4BCB6D-2AD4-44AB-88BD-BF2A6E76AA53}" type="presParOf" srcId="{D999B38D-3A0C-44C4-8FF9-3BD80E9BC491}" destId="{8929F92C-84AE-4BF9-A129-13F9D6C4EDA8}" srcOrd="0" destOrd="0" presId="urn:microsoft.com/office/officeart/2005/8/layout/hierarchy2"/>
    <dgm:cxn modelId="{BA2CA9FC-3443-4ED1-8D90-C18AD38BD96A}" type="presParOf" srcId="{D999B38D-3A0C-44C4-8FF9-3BD80E9BC491}" destId="{6FBDBA94-DEA9-4248-9FA3-7BFAF593C22B}" srcOrd="1" destOrd="0" presId="urn:microsoft.com/office/officeart/2005/8/layout/hierarchy2"/>
    <dgm:cxn modelId="{A96A7C65-3027-43EC-8279-7B115C59D2D5}" type="presParOf" srcId="{867F7A17-82FE-4F89-A19C-44E35E866E6B}" destId="{8DDBC37F-243B-4FAB-95D6-8F9757A1F784}" srcOrd="4" destOrd="0" presId="urn:microsoft.com/office/officeart/2005/8/layout/hierarchy2"/>
    <dgm:cxn modelId="{EBF8E70F-7B91-4EBC-861E-19142C038A43}" type="presParOf" srcId="{8DDBC37F-243B-4FAB-95D6-8F9757A1F784}" destId="{3D865A2D-CA4C-4361-8256-A17521F78003}" srcOrd="0" destOrd="0" presId="urn:microsoft.com/office/officeart/2005/8/layout/hierarchy2"/>
    <dgm:cxn modelId="{C6BC2D55-3A39-4066-B848-B3682CC88F93}" type="presParOf" srcId="{867F7A17-82FE-4F89-A19C-44E35E866E6B}" destId="{D6E0ADA9-8528-4A0C-8580-35D56CE15508}" srcOrd="5" destOrd="0" presId="urn:microsoft.com/office/officeart/2005/8/layout/hierarchy2"/>
    <dgm:cxn modelId="{FFC5DD50-1C54-4B15-BA94-02A172CFA894}" type="presParOf" srcId="{D6E0ADA9-8528-4A0C-8580-35D56CE15508}" destId="{1DFD83F5-7FBC-452D-BF90-5CF09D2DAA35}" srcOrd="0" destOrd="0" presId="urn:microsoft.com/office/officeart/2005/8/layout/hierarchy2"/>
    <dgm:cxn modelId="{663D483A-E32E-4779-B872-63FAE7D1E6EE}" type="presParOf" srcId="{D6E0ADA9-8528-4A0C-8580-35D56CE15508}" destId="{18F55FCA-FCA4-412E-8BD4-17B22E6A02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D8067D-8B98-41F6-84A7-55172FCC31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508C50-F6FF-46C2-A1D7-662678F0C6A7}">
      <dgm:prSet phldrT="[Texto]"/>
      <dgm:spPr/>
      <dgm:t>
        <a:bodyPr/>
        <a:lstStyle/>
        <a:p>
          <a:r>
            <a:rPr lang="es-ES" b="1" dirty="0" smtClean="0"/>
            <a:t>Objetivo: </a:t>
          </a:r>
          <a:r>
            <a:rPr lang="es-ES" dirty="0" smtClean="0"/>
            <a:t>Potenciar la conciencia corporal</a:t>
          </a:r>
          <a:endParaRPr lang="es-EC" dirty="0"/>
        </a:p>
      </dgm:t>
    </dgm:pt>
    <dgm:pt modelId="{628E06A8-0ECB-4E46-95AA-8EE200F4AC47}" type="parTrans" cxnId="{D63B7E2F-4498-4184-BF29-78B25BE28C56}">
      <dgm:prSet/>
      <dgm:spPr/>
      <dgm:t>
        <a:bodyPr/>
        <a:lstStyle/>
        <a:p>
          <a:endParaRPr lang="es-EC"/>
        </a:p>
      </dgm:t>
    </dgm:pt>
    <dgm:pt modelId="{FC09375D-4836-4656-87FD-79F418A2EDAA}" type="sibTrans" cxnId="{D63B7E2F-4498-4184-BF29-78B25BE28C56}">
      <dgm:prSet/>
      <dgm:spPr/>
      <dgm:t>
        <a:bodyPr/>
        <a:lstStyle/>
        <a:p>
          <a:endParaRPr lang="es-EC"/>
        </a:p>
      </dgm:t>
    </dgm:pt>
    <dgm:pt modelId="{57049168-AD59-4989-8DEF-7B1022AAA767}">
      <dgm:prSet phldrT="[Texto]"/>
      <dgm:spPr/>
      <dgm:t>
        <a:bodyPr/>
        <a:lstStyle/>
        <a:p>
          <a:r>
            <a:rPr lang="es-ES" b="1" dirty="0" smtClean="0"/>
            <a:t>Materiales: </a:t>
          </a:r>
          <a:r>
            <a:rPr lang="es-ES" b="0" dirty="0" smtClean="0"/>
            <a:t>Elástico</a:t>
          </a:r>
          <a:endParaRPr lang="es-EC" b="1" dirty="0"/>
        </a:p>
      </dgm:t>
    </dgm:pt>
    <dgm:pt modelId="{17DC4647-A1CF-4446-A5B0-A21258DF0B65}" type="parTrans" cxnId="{241CDFE3-E757-4B0F-A1A2-F8BB12F80BC1}">
      <dgm:prSet/>
      <dgm:spPr/>
      <dgm:t>
        <a:bodyPr/>
        <a:lstStyle/>
        <a:p>
          <a:endParaRPr lang="es-EC"/>
        </a:p>
      </dgm:t>
    </dgm:pt>
    <dgm:pt modelId="{731FE682-E4F9-459A-BAF4-EC8A6C28C8A7}" type="sibTrans" cxnId="{241CDFE3-E757-4B0F-A1A2-F8BB12F80BC1}">
      <dgm:prSet/>
      <dgm:spPr/>
      <dgm:t>
        <a:bodyPr/>
        <a:lstStyle/>
        <a:p>
          <a:endParaRPr lang="es-EC"/>
        </a:p>
      </dgm:t>
    </dgm:pt>
    <dgm:pt modelId="{4034D494-38FC-4E02-B857-5C0759CC4336}">
      <dgm:prSet phldrT="[Texto]"/>
      <dgm:spPr/>
      <dgm:t>
        <a:bodyPr/>
        <a:lstStyle/>
        <a:p>
          <a:r>
            <a:rPr lang="es-ES" b="1" dirty="0" smtClean="0"/>
            <a:t>Clasificación: </a:t>
          </a:r>
          <a:r>
            <a:rPr lang="es-ES" b="0" dirty="0" smtClean="0"/>
            <a:t>Juegos de Saltos</a:t>
          </a:r>
          <a:endParaRPr lang="es-EC" b="0" dirty="0"/>
        </a:p>
      </dgm:t>
    </dgm:pt>
    <dgm:pt modelId="{EE4B0B64-0918-4874-AB64-3E71D7F641FC}" type="parTrans" cxnId="{978C7580-0ABB-426A-AC18-2C2C038B80A9}">
      <dgm:prSet/>
      <dgm:spPr/>
      <dgm:t>
        <a:bodyPr/>
        <a:lstStyle/>
        <a:p>
          <a:endParaRPr lang="es-EC"/>
        </a:p>
      </dgm:t>
    </dgm:pt>
    <dgm:pt modelId="{B56C2D1F-A74E-40B4-AB4A-F4CD213AA244}" type="sibTrans" cxnId="{978C7580-0ABB-426A-AC18-2C2C038B80A9}">
      <dgm:prSet/>
      <dgm:spPr/>
      <dgm:t>
        <a:bodyPr/>
        <a:lstStyle/>
        <a:p>
          <a:endParaRPr lang="es-EC"/>
        </a:p>
      </dgm:t>
    </dgm:pt>
    <dgm:pt modelId="{3E26AD9C-6375-4E79-B3AD-805A336A9A41}">
      <dgm:prSet phldrT="[Texto]"/>
      <dgm:spPr/>
      <dgm:t>
        <a:bodyPr/>
        <a:lstStyle/>
        <a:p>
          <a:r>
            <a:rPr lang="es-ES" b="1" dirty="0" smtClean="0"/>
            <a:t>Grupo de Trabajo: </a:t>
          </a:r>
          <a:r>
            <a:rPr lang="es-ES" b="0" dirty="0" smtClean="0"/>
            <a:t>3 a 5 jugadores</a:t>
          </a:r>
          <a:endParaRPr lang="es-EC" b="1" dirty="0"/>
        </a:p>
      </dgm:t>
    </dgm:pt>
    <dgm:pt modelId="{097DB0FE-41D2-432B-8B4C-48D11CD5BC6A}" type="parTrans" cxnId="{AD55A454-6E15-4035-92BF-E2431B05DE90}">
      <dgm:prSet/>
      <dgm:spPr/>
      <dgm:t>
        <a:bodyPr/>
        <a:lstStyle/>
        <a:p>
          <a:endParaRPr lang="es-EC"/>
        </a:p>
      </dgm:t>
    </dgm:pt>
    <dgm:pt modelId="{8A2E40EA-4E59-4ECF-89CD-FBCBA9DDBDD7}" type="sibTrans" cxnId="{AD55A454-6E15-4035-92BF-E2431B05DE90}">
      <dgm:prSet/>
      <dgm:spPr/>
      <dgm:t>
        <a:bodyPr/>
        <a:lstStyle/>
        <a:p>
          <a:endParaRPr lang="es-EC"/>
        </a:p>
      </dgm:t>
    </dgm:pt>
    <dgm:pt modelId="{00AEEEDC-AFC8-4C27-BC53-8A1418360DA2}">
      <dgm:prSet phldrT="[Texto]"/>
      <dgm:spPr/>
      <dgm:t>
        <a:bodyPr/>
        <a:lstStyle/>
        <a:p>
          <a:r>
            <a:rPr lang="es-ES" b="1" dirty="0" smtClean="0"/>
            <a:t>Habilidades Motrices que desarrolla:</a:t>
          </a:r>
        </a:p>
        <a:p>
          <a:r>
            <a:rPr lang="es-ES" b="1" dirty="0" smtClean="0"/>
            <a:t>Velocidad</a:t>
          </a:r>
        </a:p>
        <a:p>
          <a:r>
            <a:rPr lang="es-ES" b="1" dirty="0" smtClean="0"/>
            <a:t>Agilidad</a:t>
          </a:r>
        </a:p>
        <a:p>
          <a:r>
            <a:rPr lang="es-ES" b="1" dirty="0" smtClean="0"/>
            <a:t>Saltos </a:t>
          </a:r>
        </a:p>
        <a:p>
          <a:r>
            <a:rPr lang="es-ES" b="1" dirty="0" smtClean="0"/>
            <a:t>Giros</a:t>
          </a:r>
        </a:p>
        <a:p>
          <a:r>
            <a:rPr lang="es-ES" b="1" dirty="0" smtClean="0"/>
            <a:t>Equilibrio</a:t>
          </a:r>
          <a:endParaRPr lang="es-EC" b="1" dirty="0"/>
        </a:p>
      </dgm:t>
    </dgm:pt>
    <dgm:pt modelId="{ADDD42EE-F506-4679-B27B-F0670419586B}" type="parTrans" cxnId="{DAD2EAA5-0052-4E3B-A988-35FFA81CAE2F}">
      <dgm:prSet/>
      <dgm:spPr/>
      <dgm:t>
        <a:bodyPr/>
        <a:lstStyle/>
        <a:p>
          <a:endParaRPr lang="es-EC"/>
        </a:p>
      </dgm:t>
    </dgm:pt>
    <dgm:pt modelId="{D1422E0F-60B3-4E58-8AB6-96FB33529E4D}" type="sibTrans" cxnId="{DAD2EAA5-0052-4E3B-A988-35FFA81CAE2F}">
      <dgm:prSet/>
      <dgm:spPr/>
      <dgm:t>
        <a:bodyPr/>
        <a:lstStyle/>
        <a:p>
          <a:endParaRPr lang="es-EC"/>
        </a:p>
      </dgm:t>
    </dgm:pt>
    <dgm:pt modelId="{97B5E66F-ED96-4433-ADB5-7A353ED1E288}" type="pres">
      <dgm:prSet presAssocID="{42D8067D-8B98-41F6-84A7-55172FCC3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3FF781-162D-4BED-8D8D-B325A45E4350}" type="pres">
      <dgm:prSet presAssocID="{8A508C50-F6FF-46C2-A1D7-662678F0C6A7}" presName="parentLin" presStyleCnt="0"/>
      <dgm:spPr/>
    </dgm:pt>
    <dgm:pt modelId="{5F347429-2C98-4DB0-975C-F94911A5C765}" type="pres">
      <dgm:prSet presAssocID="{8A508C50-F6FF-46C2-A1D7-662678F0C6A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F469C19C-A747-49C8-B3AA-C53B8D5DB28E}" type="pres">
      <dgm:prSet presAssocID="{8A508C50-F6FF-46C2-A1D7-662678F0C6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1FBF1-1CB3-462F-B633-56198A4D4492}" type="pres">
      <dgm:prSet presAssocID="{8A508C50-F6FF-46C2-A1D7-662678F0C6A7}" presName="negativeSpace" presStyleCnt="0"/>
      <dgm:spPr/>
    </dgm:pt>
    <dgm:pt modelId="{A741965A-4FD1-4A6F-B788-44E93F4DAF5B}" type="pres">
      <dgm:prSet presAssocID="{8A508C50-F6FF-46C2-A1D7-662678F0C6A7}" presName="childText" presStyleLbl="conFgAcc1" presStyleIdx="0" presStyleCnt="5">
        <dgm:presLayoutVars>
          <dgm:bulletEnabled val="1"/>
        </dgm:presLayoutVars>
      </dgm:prSet>
      <dgm:spPr/>
    </dgm:pt>
    <dgm:pt modelId="{9F9675AE-5DE1-4D3B-AF77-8290B635A17B}" type="pres">
      <dgm:prSet presAssocID="{FC09375D-4836-4656-87FD-79F418A2EDAA}" presName="spaceBetweenRectangles" presStyleCnt="0"/>
      <dgm:spPr/>
    </dgm:pt>
    <dgm:pt modelId="{DF4105F0-6486-4EB0-89D7-A264CB88E93A}" type="pres">
      <dgm:prSet presAssocID="{57049168-AD59-4989-8DEF-7B1022AAA767}" presName="parentLin" presStyleCnt="0"/>
      <dgm:spPr/>
    </dgm:pt>
    <dgm:pt modelId="{17103509-8356-47FB-B75C-8BE252729B7F}" type="pres">
      <dgm:prSet presAssocID="{57049168-AD59-4989-8DEF-7B1022AAA76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27DDEAEB-FA8A-4B88-B09C-9946707FB43F}" type="pres">
      <dgm:prSet presAssocID="{57049168-AD59-4989-8DEF-7B1022AAA7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F0274-E16F-4EDA-9A7D-C5DF89A47A8E}" type="pres">
      <dgm:prSet presAssocID="{57049168-AD59-4989-8DEF-7B1022AAA767}" presName="negativeSpace" presStyleCnt="0"/>
      <dgm:spPr/>
    </dgm:pt>
    <dgm:pt modelId="{50E631FA-35F9-4F72-9600-E2953AF525C8}" type="pres">
      <dgm:prSet presAssocID="{57049168-AD59-4989-8DEF-7B1022AAA767}" presName="childText" presStyleLbl="conFgAcc1" presStyleIdx="1" presStyleCnt="5">
        <dgm:presLayoutVars>
          <dgm:bulletEnabled val="1"/>
        </dgm:presLayoutVars>
      </dgm:prSet>
      <dgm:spPr/>
    </dgm:pt>
    <dgm:pt modelId="{BF2D8621-B820-4BFF-BC76-FBCAAF0A009D}" type="pres">
      <dgm:prSet presAssocID="{731FE682-E4F9-459A-BAF4-EC8A6C28C8A7}" presName="spaceBetweenRectangles" presStyleCnt="0"/>
      <dgm:spPr/>
    </dgm:pt>
    <dgm:pt modelId="{1456210D-80A2-43BA-847E-E2E0C9021A48}" type="pres">
      <dgm:prSet presAssocID="{4034D494-38FC-4E02-B857-5C0759CC4336}" presName="parentLin" presStyleCnt="0"/>
      <dgm:spPr/>
    </dgm:pt>
    <dgm:pt modelId="{C10B9905-7DCC-4A26-837C-541D9DF310EB}" type="pres">
      <dgm:prSet presAssocID="{4034D494-38FC-4E02-B857-5C0759CC4336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87FD0AE0-3D61-4CCF-A3B6-3D55471B2B35}" type="pres">
      <dgm:prSet presAssocID="{4034D494-38FC-4E02-B857-5C0759CC43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DD37C1-2452-4CBC-88C8-755E6800F981}" type="pres">
      <dgm:prSet presAssocID="{4034D494-38FC-4E02-B857-5C0759CC4336}" presName="negativeSpace" presStyleCnt="0"/>
      <dgm:spPr/>
    </dgm:pt>
    <dgm:pt modelId="{245070D1-1151-465C-9B63-F1D309C3F43A}" type="pres">
      <dgm:prSet presAssocID="{4034D494-38FC-4E02-B857-5C0759CC4336}" presName="childText" presStyleLbl="conFgAcc1" presStyleIdx="2" presStyleCnt="5">
        <dgm:presLayoutVars>
          <dgm:bulletEnabled val="1"/>
        </dgm:presLayoutVars>
      </dgm:prSet>
      <dgm:spPr/>
    </dgm:pt>
    <dgm:pt modelId="{EB64436F-EB95-49F5-9AC5-0D1E7269AC60}" type="pres">
      <dgm:prSet presAssocID="{B56C2D1F-A74E-40B4-AB4A-F4CD213AA244}" presName="spaceBetweenRectangles" presStyleCnt="0"/>
      <dgm:spPr/>
    </dgm:pt>
    <dgm:pt modelId="{F562D57D-9B69-4C04-8B34-95048A701C0B}" type="pres">
      <dgm:prSet presAssocID="{3E26AD9C-6375-4E79-B3AD-805A336A9A41}" presName="parentLin" presStyleCnt="0"/>
      <dgm:spPr/>
    </dgm:pt>
    <dgm:pt modelId="{9BFD17E5-C0FB-4D15-8815-B6E2C4B00530}" type="pres">
      <dgm:prSet presAssocID="{3E26AD9C-6375-4E79-B3AD-805A336A9A41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F4A18611-CA85-4372-8983-FE8D1826B61C}" type="pres">
      <dgm:prSet presAssocID="{3E26AD9C-6375-4E79-B3AD-805A336A9A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A52C0-7929-4991-B7D6-2288DB13E4F8}" type="pres">
      <dgm:prSet presAssocID="{3E26AD9C-6375-4E79-B3AD-805A336A9A41}" presName="negativeSpace" presStyleCnt="0"/>
      <dgm:spPr/>
    </dgm:pt>
    <dgm:pt modelId="{AD049FDF-0E3A-4A74-A1A5-53D70E41093B}" type="pres">
      <dgm:prSet presAssocID="{3E26AD9C-6375-4E79-B3AD-805A336A9A41}" presName="childText" presStyleLbl="conFgAcc1" presStyleIdx="3" presStyleCnt="5">
        <dgm:presLayoutVars>
          <dgm:bulletEnabled val="1"/>
        </dgm:presLayoutVars>
      </dgm:prSet>
      <dgm:spPr/>
    </dgm:pt>
    <dgm:pt modelId="{1FD8A6AF-DAF8-4F96-B5F7-08BDDD56405D}" type="pres">
      <dgm:prSet presAssocID="{8A2E40EA-4E59-4ECF-89CD-FBCBA9DDBDD7}" presName="spaceBetweenRectangles" presStyleCnt="0"/>
      <dgm:spPr/>
    </dgm:pt>
    <dgm:pt modelId="{B517F5A9-8AE4-4B1E-BE90-069F08A311A2}" type="pres">
      <dgm:prSet presAssocID="{00AEEEDC-AFC8-4C27-BC53-8A1418360DA2}" presName="parentLin" presStyleCnt="0"/>
      <dgm:spPr/>
    </dgm:pt>
    <dgm:pt modelId="{4AA88F7D-6CC7-4D53-BC76-B48814F75777}" type="pres">
      <dgm:prSet presAssocID="{00AEEEDC-AFC8-4C27-BC53-8A1418360DA2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DAD1BA51-E15B-44DF-9E5A-173E9401D4A5}" type="pres">
      <dgm:prSet presAssocID="{00AEEEDC-AFC8-4C27-BC53-8A1418360DA2}" presName="parentText" presStyleLbl="node1" presStyleIdx="4" presStyleCnt="5" custScaleY="382331" custLinFactNeighborY="51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D03BD1-A883-42F3-BA3E-540C70E2FFF2}" type="pres">
      <dgm:prSet presAssocID="{00AEEEDC-AFC8-4C27-BC53-8A1418360DA2}" presName="negativeSpace" presStyleCnt="0"/>
      <dgm:spPr/>
    </dgm:pt>
    <dgm:pt modelId="{AD2A656B-169A-49C0-9915-BCDBCEBBE14B}" type="pres">
      <dgm:prSet presAssocID="{00AEEEDC-AFC8-4C27-BC53-8A1418360DA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35FEA4-BDC9-4149-8E60-384318D1E0C0}" type="presOf" srcId="{3E26AD9C-6375-4E79-B3AD-805A336A9A41}" destId="{F4A18611-CA85-4372-8983-FE8D1826B61C}" srcOrd="1" destOrd="0" presId="urn:microsoft.com/office/officeart/2005/8/layout/list1"/>
    <dgm:cxn modelId="{978C7580-0ABB-426A-AC18-2C2C038B80A9}" srcId="{42D8067D-8B98-41F6-84A7-55172FCC3114}" destId="{4034D494-38FC-4E02-B857-5C0759CC4336}" srcOrd="2" destOrd="0" parTransId="{EE4B0B64-0918-4874-AB64-3E71D7F641FC}" sibTransId="{B56C2D1F-A74E-40B4-AB4A-F4CD213AA244}"/>
    <dgm:cxn modelId="{088EFA20-7A5E-47EC-BCEC-9AA27D958CA9}" type="presOf" srcId="{8A508C50-F6FF-46C2-A1D7-662678F0C6A7}" destId="{5F347429-2C98-4DB0-975C-F94911A5C765}" srcOrd="0" destOrd="0" presId="urn:microsoft.com/office/officeart/2005/8/layout/list1"/>
    <dgm:cxn modelId="{23BF78E0-C75F-43B1-A8AB-73AD545E21ED}" type="presOf" srcId="{00AEEEDC-AFC8-4C27-BC53-8A1418360DA2}" destId="{4AA88F7D-6CC7-4D53-BC76-B48814F75777}" srcOrd="0" destOrd="0" presId="urn:microsoft.com/office/officeart/2005/8/layout/list1"/>
    <dgm:cxn modelId="{FE1155CA-CA6C-48AB-9235-F607F9E5960D}" type="presOf" srcId="{57049168-AD59-4989-8DEF-7B1022AAA767}" destId="{27DDEAEB-FA8A-4B88-B09C-9946707FB43F}" srcOrd="1" destOrd="0" presId="urn:microsoft.com/office/officeart/2005/8/layout/list1"/>
    <dgm:cxn modelId="{241CDFE3-E757-4B0F-A1A2-F8BB12F80BC1}" srcId="{42D8067D-8B98-41F6-84A7-55172FCC3114}" destId="{57049168-AD59-4989-8DEF-7B1022AAA767}" srcOrd="1" destOrd="0" parTransId="{17DC4647-A1CF-4446-A5B0-A21258DF0B65}" sibTransId="{731FE682-E4F9-459A-BAF4-EC8A6C28C8A7}"/>
    <dgm:cxn modelId="{D63B7E2F-4498-4184-BF29-78B25BE28C56}" srcId="{42D8067D-8B98-41F6-84A7-55172FCC3114}" destId="{8A508C50-F6FF-46C2-A1D7-662678F0C6A7}" srcOrd="0" destOrd="0" parTransId="{628E06A8-0ECB-4E46-95AA-8EE200F4AC47}" sibTransId="{FC09375D-4836-4656-87FD-79F418A2EDAA}"/>
    <dgm:cxn modelId="{11C5BB94-9E9A-4BC3-B500-2C68B640FA8D}" type="presOf" srcId="{42D8067D-8B98-41F6-84A7-55172FCC3114}" destId="{97B5E66F-ED96-4433-ADB5-7A353ED1E288}" srcOrd="0" destOrd="0" presId="urn:microsoft.com/office/officeart/2005/8/layout/list1"/>
    <dgm:cxn modelId="{DAD2EAA5-0052-4E3B-A988-35FFA81CAE2F}" srcId="{42D8067D-8B98-41F6-84A7-55172FCC3114}" destId="{00AEEEDC-AFC8-4C27-BC53-8A1418360DA2}" srcOrd="4" destOrd="0" parTransId="{ADDD42EE-F506-4679-B27B-F0670419586B}" sibTransId="{D1422E0F-60B3-4E58-8AB6-96FB33529E4D}"/>
    <dgm:cxn modelId="{65984630-DE4F-40DD-BCCB-1207BB9A6364}" type="presOf" srcId="{00AEEEDC-AFC8-4C27-BC53-8A1418360DA2}" destId="{DAD1BA51-E15B-44DF-9E5A-173E9401D4A5}" srcOrd="1" destOrd="0" presId="urn:microsoft.com/office/officeart/2005/8/layout/list1"/>
    <dgm:cxn modelId="{A6CB9A7D-2460-4A1D-B57A-9FE27039E9DF}" type="presOf" srcId="{3E26AD9C-6375-4E79-B3AD-805A336A9A41}" destId="{9BFD17E5-C0FB-4D15-8815-B6E2C4B00530}" srcOrd="0" destOrd="0" presId="urn:microsoft.com/office/officeart/2005/8/layout/list1"/>
    <dgm:cxn modelId="{EAE7E8FF-8A35-434A-96CE-1ADD282FC1DF}" type="presOf" srcId="{57049168-AD59-4989-8DEF-7B1022AAA767}" destId="{17103509-8356-47FB-B75C-8BE252729B7F}" srcOrd="0" destOrd="0" presId="urn:microsoft.com/office/officeart/2005/8/layout/list1"/>
    <dgm:cxn modelId="{B93E6C9D-80BC-48E4-BE63-25CF7B4F8CDE}" type="presOf" srcId="{8A508C50-F6FF-46C2-A1D7-662678F0C6A7}" destId="{F469C19C-A747-49C8-B3AA-C53B8D5DB28E}" srcOrd="1" destOrd="0" presId="urn:microsoft.com/office/officeart/2005/8/layout/list1"/>
    <dgm:cxn modelId="{45879890-B196-4FB5-AF15-D82C3285E775}" type="presOf" srcId="{4034D494-38FC-4E02-B857-5C0759CC4336}" destId="{C10B9905-7DCC-4A26-837C-541D9DF310EB}" srcOrd="0" destOrd="0" presId="urn:microsoft.com/office/officeart/2005/8/layout/list1"/>
    <dgm:cxn modelId="{AD55A454-6E15-4035-92BF-E2431B05DE90}" srcId="{42D8067D-8B98-41F6-84A7-55172FCC3114}" destId="{3E26AD9C-6375-4E79-B3AD-805A336A9A41}" srcOrd="3" destOrd="0" parTransId="{097DB0FE-41D2-432B-8B4C-48D11CD5BC6A}" sibTransId="{8A2E40EA-4E59-4ECF-89CD-FBCBA9DDBDD7}"/>
    <dgm:cxn modelId="{84F9AF64-E744-49F3-87BB-6A01F0C52435}" type="presOf" srcId="{4034D494-38FC-4E02-B857-5C0759CC4336}" destId="{87FD0AE0-3D61-4CCF-A3B6-3D55471B2B35}" srcOrd="1" destOrd="0" presId="urn:microsoft.com/office/officeart/2005/8/layout/list1"/>
    <dgm:cxn modelId="{47AA4F31-E1DB-4FC0-8212-94BBF58CFDAD}" type="presParOf" srcId="{97B5E66F-ED96-4433-ADB5-7A353ED1E288}" destId="{8E3FF781-162D-4BED-8D8D-B325A45E4350}" srcOrd="0" destOrd="0" presId="urn:microsoft.com/office/officeart/2005/8/layout/list1"/>
    <dgm:cxn modelId="{641AADE8-B82D-4CAB-B1E9-C1C852DED594}" type="presParOf" srcId="{8E3FF781-162D-4BED-8D8D-B325A45E4350}" destId="{5F347429-2C98-4DB0-975C-F94911A5C765}" srcOrd="0" destOrd="0" presId="urn:microsoft.com/office/officeart/2005/8/layout/list1"/>
    <dgm:cxn modelId="{E16B13BF-F8CF-48EC-85FB-1872E0065D02}" type="presParOf" srcId="{8E3FF781-162D-4BED-8D8D-B325A45E4350}" destId="{F469C19C-A747-49C8-B3AA-C53B8D5DB28E}" srcOrd="1" destOrd="0" presId="urn:microsoft.com/office/officeart/2005/8/layout/list1"/>
    <dgm:cxn modelId="{F0BF2635-BE7A-4546-8966-0D425E9F2C5D}" type="presParOf" srcId="{97B5E66F-ED96-4433-ADB5-7A353ED1E288}" destId="{BF31FBF1-1CB3-462F-B633-56198A4D4492}" srcOrd="1" destOrd="0" presId="urn:microsoft.com/office/officeart/2005/8/layout/list1"/>
    <dgm:cxn modelId="{553C6845-CC5C-45B9-9223-03A0EBF394D2}" type="presParOf" srcId="{97B5E66F-ED96-4433-ADB5-7A353ED1E288}" destId="{A741965A-4FD1-4A6F-B788-44E93F4DAF5B}" srcOrd="2" destOrd="0" presId="urn:microsoft.com/office/officeart/2005/8/layout/list1"/>
    <dgm:cxn modelId="{6CAE71A7-22BF-454F-B935-891758CD9C91}" type="presParOf" srcId="{97B5E66F-ED96-4433-ADB5-7A353ED1E288}" destId="{9F9675AE-5DE1-4D3B-AF77-8290B635A17B}" srcOrd="3" destOrd="0" presId="urn:microsoft.com/office/officeart/2005/8/layout/list1"/>
    <dgm:cxn modelId="{9BE55CC1-F172-4B6F-87F7-BF61D84FC5F2}" type="presParOf" srcId="{97B5E66F-ED96-4433-ADB5-7A353ED1E288}" destId="{DF4105F0-6486-4EB0-89D7-A264CB88E93A}" srcOrd="4" destOrd="0" presId="urn:microsoft.com/office/officeart/2005/8/layout/list1"/>
    <dgm:cxn modelId="{82EEC924-DA09-467E-AE1C-AC4756F61AB7}" type="presParOf" srcId="{DF4105F0-6486-4EB0-89D7-A264CB88E93A}" destId="{17103509-8356-47FB-B75C-8BE252729B7F}" srcOrd="0" destOrd="0" presId="urn:microsoft.com/office/officeart/2005/8/layout/list1"/>
    <dgm:cxn modelId="{D5059646-7F31-42CC-88EF-94756F01087B}" type="presParOf" srcId="{DF4105F0-6486-4EB0-89D7-A264CB88E93A}" destId="{27DDEAEB-FA8A-4B88-B09C-9946707FB43F}" srcOrd="1" destOrd="0" presId="urn:microsoft.com/office/officeart/2005/8/layout/list1"/>
    <dgm:cxn modelId="{CE6A628D-AA7C-4BA5-A026-9AB87561F271}" type="presParOf" srcId="{97B5E66F-ED96-4433-ADB5-7A353ED1E288}" destId="{8C1F0274-E16F-4EDA-9A7D-C5DF89A47A8E}" srcOrd="5" destOrd="0" presId="urn:microsoft.com/office/officeart/2005/8/layout/list1"/>
    <dgm:cxn modelId="{4DA166FA-D2D8-432F-B661-6ED3430669D6}" type="presParOf" srcId="{97B5E66F-ED96-4433-ADB5-7A353ED1E288}" destId="{50E631FA-35F9-4F72-9600-E2953AF525C8}" srcOrd="6" destOrd="0" presId="urn:microsoft.com/office/officeart/2005/8/layout/list1"/>
    <dgm:cxn modelId="{8EAA0526-0FC3-4020-84EE-D50C1230B7FB}" type="presParOf" srcId="{97B5E66F-ED96-4433-ADB5-7A353ED1E288}" destId="{BF2D8621-B820-4BFF-BC76-FBCAAF0A009D}" srcOrd="7" destOrd="0" presId="urn:microsoft.com/office/officeart/2005/8/layout/list1"/>
    <dgm:cxn modelId="{05D2821D-CD1D-439B-BAA2-132FA4286FF0}" type="presParOf" srcId="{97B5E66F-ED96-4433-ADB5-7A353ED1E288}" destId="{1456210D-80A2-43BA-847E-E2E0C9021A48}" srcOrd="8" destOrd="0" presId="urn:microsoft.com/office/officeart/2005/8/layout/list1"/>
    <dgm:cxn modelId="{04DE970D-F20A-4461-B736-069B771C9963}" type="presParOf" srcId="{1456210D-80A2-43BA-847E-E2E0C9021A48}" destId="{C10B9905-7DCC-4A26-837C-541D9DF310EB}" srcOrd="0" destOrd="0" presId="urn:microsoft.com/office/officeart/2005/8/layout/list1"/>
    <dgm:cxn modelId="{81CA95F7-6765-4EF2-BFD7-4CBABB156B99}" type="presParOf" srcId="{1456210D-80A2-43BA-847E-E2E0C9021A48}" destId="{87FD0AE0-3D61-4CCF-A3B6-3D55471B2B35}" srcOrd="1" destOrd="0" presId="urn:microsoft.com/office/officeart/2005/8/layout/list1"/>
    <dgm:cxn modelId="{BB16F91D-04A7-4399-9567-3354369399D6}" type="presParOf" srcId="{97B5E66F-ED96-4433-ADB5-7A353ED1E288}" destId="{57DD37C1-2452-4CBC-88C8-755E6800F981}" srcOrd="9" destOrd="0" presId="urn:microsoft.com/office/officeart/2005/8/layout/list1"/>
    <dgm:cxn modelId="{BCD2FE51-1FCB-40A3-9080-F1D0E9F6DDEB}" type="presParOf" srcId="{97B5E66F-ED96-4433-ADB5-7A353ED1E288}" destId="{245070D1-1151-465C-9B63-F1D309C3F43A}" srcOrd="10" destOrd="0" presId="urn:microsoft.com/office/officeart/2005/8/layout/list1"/>
    <dgm:cxn modelId="{B43E5397-B699-4263-B575-45937A9EF850}" type="presParOf" srcId="{97B5E66F-ED96-4433-ADB5-7A353ED1E288}" destId="{EB64436F-EB95-49F5-9AC5-0D1E7269AC60}" srcOrd="11" destOrd="0" presId="urn:microsoft.com/office/officeart/2005/8/layout/list1"/>
    <dgm:cxn modelId="{80484C92-7A7B-4803-B92B-A065040AE235}" type="presParOf" srcId="{97B5E66F-ED96-4433-ADB5-7A353ED1E288}" destId="{F562D57D-9B69-4C04-8B34-95048A701C0B}" srcOrd="12" destOrd="0" presId="urn:microsoft.com/office/officeart/2005/8/layout/list1"/>
    <dgm:cxn modelId="{07FB7874-0EA1-4D25-8CF1-0C3E96AEFE95}" type="presParOf" srcId="{F562D57D-9B69-4C04-8B34-95048A701C0B}" destId="{9BFD17E5-C0FB-4D15-8815-B6E2C4B00530}" srcOrd="0" destOrd="0" presId="urn:microsoft.com/office/officeart/2005/8/layout/list1"/>
    <dgm:cxn modelId="{260B7C29-0EC6-4CC3-8A38-491D1945EDA8}" type="presParOf" srcId="{F562D57D-9B69-4C04-8B34-95048A701C0B}" destId="{F4A18611-CA85-4372-8983-FE8D1826B61C}" srcOrd="1" destOrd="0" presId="urn:microsoft.com/office/officeart/2005/8/layout/list1"/>
    <dgm:cxn modelId="{505FEF42-AA68-482D-99F3-AB8EB2673860}" type="presParOf" srcId="{97B5E66F-ED96-4433-ADB5-7A353ED1E288}" destId="{8CAA52C0-7929-4991-B7D6-2288DB13E4F8}" srcOrd="13" destOrd="0" presId="urn:microsoft.com/office/officeart/2005/8/layout/list1"/>
    <dgm:cxn modelId="{E3FDA46F-DC60-4111-BCBD-66304AEA268F}" type="presParOf" srcId="{97B5E66F-ED96-4433-ADB5-7A353ED1E288}" destId="{AD049FDF-0E3A-4A74-A1A5-53D70E41093B}" srcOrd="14" destOrd="0" presId="urn:microsoft.com/office/officeart/2005/8/layout/list1"/>
    <dgm:cxn modelId="{6FBA9761-D202-4627-9025-E01A88909341}" type="presParOf" srcId="{97B5E66F-ED96-4433-ADB5-7A353ED1E288}" destId="{1FD8A6AF-DAF8-4F96-B5F7-08BDDD56405D}" srcOrd="15" destOrd="0" presId="urn:microsoft.com/office/officeart/2005/8/layout/list1"/>
    <dgm:cxn modelId="{97D7C354-A601-488F-BDE6-8F6125EC876B}" type="presParOf" srcId="{97B5E66F-ED96-4433-ADB5-7A353ED1E288}" destId="{B517F5A9-8AE4-4B1E-BE90-069F08A311A2}" srcOrd="16" destOrd="0" presId="urn:microsoft.com/office/officeart/2005/8/layout/list1"/>
    <dgm:cxn modelId="{B71395B1-813E-49C0-9AC2-C1C4FC35C840}" type="presParOf" srcId="{B517F5A9-8AE4-4B1E-BE90-069F08A311A2}" destId="{4AA88F7D-6CC7-4D53-BC76-B48814F75777}" srcOrd="0" destOrd="0" presId="urn:microsoft.com/office/officeart/2005/8/layout/list1"/>
    <dgm:cxn modelId="{0D283C74-F852-4503-8A7E-C49036772FEA}" type="presParOf" srcId="{B517F5A9-8AE4-4B1E-BE90-069F08A311A2}" destId="{DAD1BA51-E15B-44DF-9E5A-173E9401D4A5}" srcOrd="1" destOrd="0" presId="urn:microsoft.com/office/officeart/2005/8/layout/list1"/>
    <dgm:cxn modelId="{AAD77139-8560-480C-B3C8-353447C9AF59}" type="presParOf" srcId="{97B5E66F-ED96-4433-ADB5-7A353ED1E288}" destId="{DED03BD1-A883-42F3-BA3E-540C70E2FFF2}" srcOrd="17" destOrd="0" presId="urn:microsoft.com/office/officeart/2005/8/layout/list1"/>
    <dgm:cxn modelId="{79B90FA4-9577-4BCB-B062-1B8AD0B72784}" type="presParOf" srcId="{97B5E66F-ED96-4433-ADB5-7A353ED1E288}" destId="{AD2A656B-169A-49C0-9915-BCDBCEBBE1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D8067D-8B98-41F6-84A7-55172FCC31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508C50-F6FF-46C2-A1D7-662678F0C6A7}">
      <dgm:prSet phldrT="[Texto]"/>
      <dgm:spPr/>
      <dgm:t>
        <a:bodyPr/>
        <a:lstStyle/>
        <a:p>
          <a:r>
            <a:rPr lang="es-ES" b="1" dirty="0" smtClean="0"/>
            <a:t>Objetivo: </a:t>
          </a:r>
          <a:r>
            <a:rPr lang="es-ES" b="0" dirty="0" smtClean="0"/>
            <a:t>Fomentar la creatividad en el desarrollo de juego</a:t>
          </a:r>
          <a:endParaRPr lang="es-EC" dirty="0"/>
        </a:p>
      </dgm:t>
    </dgm:pt>
    <dgm:pt modelId="{628E06A8-0ECB-4E46-95AA-8EE200F4AC47}" type="parTrans" cxnId="{D63B7E2F-4498-4184-BF29-78B25BE28C56}">
      <dgm:prSet/>
      <dgm:spPr/>
      <dgm:t>
        <a:bodyPr/>
        <a:lstStyle/>
        <a:p>
          <a:endParaRPr lang="es-EC"/>
        </a:p>
      </dgm:t>
    </dgm:pt>
    <dgm:pt modelId="{FC09375D-4836-4656-87FD-79F418A2EDAA}" type="sibTrans" cxnId="{D63B7E2F-4498-4184-BF29-78B25BE28C56}">
      <dgm:prSet/>
      <dgm:spPr/>
      <dgm:t>
        <a:bodyPr/>
        <a:lstStyle/>
        <a:p>
          <a:endParaRPr lang="es-EC"/>
        </a:p>
      </dgm:t>
    </dgm:pt>
    <dgm:pt modelId="{57049168-AD59-4989-8DEF-7B1022AAA767}">
      <dgm:prSet phldrT="[Texto]"/>
      <dgm:spPr/>
      <dgm:t>
        <a:bodyPr/>
        <a:lstStyle/>
        <a:p>
          <a:r>
            <a:rPr lang="es-ES" b="1" dirty="0" smtClean="0"/>
            <a:t>Materiales: Trompo, Cuerda</a:t>
          </a:r>
          <a:endParaRPr lang="es-EC" b="1" dirty="0"/>
        </a:p>
      </dgm:t>
    </dgm:pt>
    <dgm:pt modelId="{17DC4647-A1CF-4446-A5B0-A21258DF0B65}" type="parTrans" cxnId="{241CDFE3-E757-4B0F-A1A2-F8BB12F80BC1}">
      <dgm:prSet/>
      <dgm:spPr/>
      <dgm:t>
        <a:bodyPr/>
        <a:lstStyle/>
        <a:p>
          <a:endParaRPr lang="es-EC"/>
        </a:p>
      </dgm:t>
    </dgm:pt>
    <dgm:pt modelId="{731FE682-E4F9-459A-BAF4-EC8A6C28C8A7}" type="sibTrans" cxnId="{241CDFE3-E757-4B0F-A1A2-F8BB12F80BC1}">
      <dgm:prSet/>
      <dgm:spPr/>
      <dgm:t>
        <a:bodyPr/>
        <a:lstStyle/>
        <a:p>
          <a:endParaRPr lang="es-EC"/>
        </a:p>
      </dgm:t>
    </dgm:pt>
    <dgm:pt modelId="{4034D494-38FC-4E02-B857-5C0759CC4336}">
      <dgm:prSet phldrT="[Texto]"/>
      <dgm:spPr/>
      <dgm:t>
        <a:bodyPr/>
        <a:lstStyle/>
        <a:p>
          <a:r>
            <a:rPr lang="es-ES" b="1" dirty="0" smtClean="0"/>
            <a:t>Clasificación: </a:t>
          </a:r>
          <a:r>
            <a:rPr lang="es-ES" b="0" dirty="0" smtClean="0"/>
            <a:t>Juegos con Instrumentos</a:t>
          </a:r>
          <a:endParaRPr lang="es-EC" b="0" dirty="0"/>
        </a:p>
      </dgm:t>
    </dgm:pt>
    <dgm:pt modelId="{EE4B0B64-0918-4874-AB64-3E71D7F641FC}" type="parTrans" cxnId="{978C7580-0ABB-426A-AC18-2C2C038B80A9}">
      <dgm:prSet/>
      <dgm:spPr/>
      <dgm:t>
        <a:bodyPr/>
        <a:lstStyle/>
        <a:p>
          <a:endParaRPr lang="es-EC"/>
        </a:p>
      </dgm:t>
    </dgm:pt>
    <dgm:pt modelId="{B56C2D1F-A74E-40B4-AB4A-F4CD213AA244}" type="sibTrans" cxnId="{978C7580-0ABB-426A-AC18-2C2C038B80A9}">
      <dgm:prSet/>
      <dgm:spPr/>
      <dgm:t>
        <a:bodyPr/>
        <a:lstStyle/>
        <a:p>
          <a:endParaRPr lang="es-EC"/>
        </a:p>
      </dgm:t>
    </dgm:pt>
    <dgm:pt modelId="{3E26AD9C-6375-4E79-B3AD-805A336A9A41}">
      <dgm:prSet phldrT="[Texto]"/>
      <dgm:spPr/>
      <dgm:t>
        <a:bodyPr/>
        <a:lstStyle/>
        <a:p>
          <a:r>
            <a:rPr lang="es-ES" b="1" dirty="0" smtClean="0"/>
            <a:t>Grupo de Trabajo: Individual</a:t>
          </a:r>
          <a:endParaRPr lang="es-EC" b="1" dirty="0"/>
        </a:p>
      </dgm:t>
    </dgm:pt>
    <dgm:pt modelId="{097DB0FE-41D2-432B-8B4C-48D11CD5BC6A}" type="parTrans" cxnId="{AD55A454-6E15-4035-92BF-E2431B05DE90}">
      <dgm:prSet/>
      <dgm:spPr/>
      <dgm:t>
        <a:bodyPr/>
        <a:lstStyle/>
        <a:p>
          <a:endParaRPr lang="es-EC"/>
        </a:p>
      </dgm:t>
    </dgm:pt>
    <dgm:pt modelId="{8A2E40EA-4E59-4ECF-89CD-FBCBA9DDBDD7}" type="sibTrans" cxnId="{AD55A454-6E15-4035-92BF-E2431B05DE90}">
      <dgm:prSet/>
      <dgm:spPr/>
      <dgm:t>
        <a:bodyPr/>
        <a:lstStyle/>
        <a:p>
          <a:endParaRPr lang="es-EC"/>
        </a:p>
      </dgm:t>
    </dgm:pt>
    <dgm:pt modelId="{00AEEEDC-AFC8-4C27-BC53-8A1418360DA2}">
      <dgm:prSet phldrT="[Texto]"/>
      <dgm:spPr/>
      <dgm:t>
        <a:bodyPr/>
        <a:lstStyle/>
        <a:p>
          <a:r>
            <a:rPr lang="es-ES" b="1" dirty="0" smtClean="0"/>
            <a:t>Habilidades Motrices que desarrolla:</a:t>
          </a:r>
        </a:p>
        <a:p>
          <a:r>
            <a:rPr lang="es-ES" b="1" dirty="0" smtClean="0"/>
            <a:t>Motricidad Fina</a:t>
          </a:r>
        </a:p>
        <a:p>
          <a:r>
            <a:rPr lang="es-ES" b="1" dirty="0" smtClean="0"/>
            <a:t>Mantener Control de los movimientos</a:t>
          </a:r>
        </a:p>
      </dgm:t>
    </dgm:pt>
    <dgm:pt modelId="{ADDD42EE-F506-4679-B27B-F0670419586B}" type="parTrans" cxnId="{DAD2EAA5-0052-4E3B-A988-35FFA81CAE2F}">
      <dgm:prSet/>
      <dgm:spPr/>
      <dgm:t>
        <a:bodyPr/>
        <a:lstStyle/>
        <a:p>
          <a:endParaRPr lang="es-EC"/>
        </a:p>
      </dgm:t>
    </dgm:pt>
    <dgm:pt modelId="{D1422E0F-60B3-4E58-8AB6-96FB33529E4D}" type="sibTrans" cxnId="{DAD2EAA5-0052-4E3B-A988-35FFA81CAE2F}">
      <dgm:prSet/>
      <dgm:spPr/>
      <dgm:t>
        <a:bodyPr/>
        <a:lstStyle/>
        <a:p>
          <a:endParaRPr lang="es-EC"/>
        </a:p>
      </dgm:t>
    </dgm:pt>
    <dgm:pt modelId="{97B5E66F-ED96-4433-ADB5-7A353ED1E288}" type="pres">
      <dgm:prSet presAssocID="{42D8067D-8B98-41F6-84A7-55172FCC3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3FF781-162D-4BED-8D8D-B325A45E4350}" type="pres">
      <dgm:prSet presAssocID="{8A508C50-F6FF-46C2-A1D7-662678F0C6A7}" presName="parentLin" presStyleCnt="0"/>
      <dgm:spPr/>
    </dgm:pt>
    <dgm:pt modelId="{5F347429-2C98-4DB0-975C-F94911A5C765}" type="pres">
      <dgm:prSet presAssocID="{8A508C50-F6FF-46C2-A1D7-662678F0C6A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F469C19C-A747-49C8-B3AA-C53B8D5DB28E}" type="pres">
      <dgm:prSet presAssocID="{8A508C50-F6FF-46C2-A1D7-662678F0C6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1FBF1-1CB3-462F-B633-56198A4D4492}" type="pres">
      <dgm:prSet presAssocID="{8A508C50-F6FF-46C2-A1D7-662678F0C6A7}" presName="negativeSpace" presStyleCnt="0"/>
      <dgm:spPr/>
    </dgm:pt>
    <dgm:pt modelId="{A741965A-4FD1-4A6F-B788-44E93F4DAF5B}" type="pres">
      <dgm:prSet presAssocID="{8A508C50-F6FF-46C2-A1D7-662678F0C6A7}" presName="childText" presStyleLbl="conFgAcc1" presStyleIdx="0" presStyleCnt="5">
        <dgm:presLayoutVars>
          <dgm:bulletEnabled val="1"/>
        </dgm:presLayoutVars>
      </dgm:prSet>
      <dgm:spPr/>
    </dgm:pt>
    <dgm:pt modelId="{9F9675AE-5DE1-4D3B-AF77-8290B635A17B}" type="pres">
      <dgm:prSet presAssocID="{FC09375D-4836-4656-87FD-79F418A2EDAA}" presName="spaceBetweenRectangles" presStyleCnt="0"/>
      <dgm:spPr/>
    </dgm:pt>
    <dgm:pt modelId="{DF4105F0-6486-4EB0-89D7-A264CB88E93A}" type="pres">
      <dgm:prSet presAssocID="{57049168-AD59-4989-8DEF-7B1022AAA767}" presName="parentLin" presStyleCnt="0"/>
      <dgm:spPr/>
    </dgm:pt>
    <dgm:pt modelId="{17103509-8356-47FB-B75C-8BE252729B7F}" type="pres">
      <dgm:prSet presAssocID="{57049168-AD59-4989-8DEF-7B1022AAA76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27DDEAEB-FA8A-4B88-B09C-9946707FB43F}" type="pres">
      <dgm:prSet presAssocID="{57049168-AD59-4989-8DEF-7B1022AAA7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F0274-E16F-4EDA-9A7D-C5DF89A47A8E}" type="pres">
      <dgm:prSet presAssocID="{57049168-AD59-4989-8DEF-7B1022AAA767}" presName="negativeSpace" presStyleCnt="0"/>
      <dgm:spPr/>
    </dgm:pt>
    <dgm:pt modelId="{50E631FA-35F9-4F72-9600-E2953AF525C8}" type="pres">
      <dgm:prSet presAssocID="{57049168-AD59-4989-8DEF-7B1022AAA767}" presName="childText" presStyleLbl="conFgAcc1" presStyleIdx="1" presStyleCnt="5">
        <dgm:presLayoutVars>
          <dgm:bulletEnabled val="1"/>
        </dgm:presLayoutVars>
      </dgm:prSet>
      <dgm:spPr/>
    </dgm:pt>
    <dgm:pt modelId="{BF2D8621-B820-4BFF-BC76-FBCAAF0A009D}" type="pres">
      <dgm:prSet presAssocID="{731FE682-E4F9-459A-BAF4-EC8A6C28C8A7}" presName="spaceBetweenRectangles" presStyleCnt="0"/>
      <dgm:spPr/>
    </dgm:pt>
    <dgm:pt modelId="{1456210D-80A2-43BA-847E-E2E0C9021A48}" type="pres">
      <dgm:prSet presAssocID="{4034D494-38FC-4E02-B857-5C0759CC4336}" presName="parentLin" presStyleCnt="0"/>
      <dgm:spPr/>
    </dgm:pt>
    <dgm:pt modelId="{C10B9905-7DCC-4A26-837C-541D9DF310EB}" type="pres">
      <dgm:prSet presAssocID="{4034D494-38FC-4E02-B857-5C0759CC4336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87FD0AE0-3D61-4CCF-A3B6-3D55471B2B35}" type="pres">
      <dgm:prSet presAssocID="{4034D494-38FC-4E02-B857-5C0759CC43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DD37C1-2452-4CBC-88C8-755E6800F981}" type="pres">
      <dgm:prSet presAssocID="{4034D494-38FC-4E02-B857-5C0759CC4336}" presName="negativeSpace" presStyleCnt="0"/>
      <dgm:spPr/>
    </dgm:pt>
    <dgm:pt modelId="{245070D1-1151-465C-9B63-F1D309C3F43A}" type="pres">
      <dgm:prSet presAssocID="{4034D494-38FC-4E02-B857-5C0759CC4336}" presName="childText" presStyleLbl="conFgAcc1" presStyleIdx="2" presStyleCnt="5">
        <dgm:presLayoutVars>
          <dgm:bulletEnabled val="1"/>
        </dgm:presLayoutVars>
      </dgm:prSet>
      <dgm:spPr/>
    </dgm:pt>
    <dgm:pt modelId="{EB64436F-EB95-49F5-9AC5-0D1E7269AC60}" type="pres">
      <dgm:prSet presAssocID="{B56C2D1F-A74E-40B4-AB4A-F4CD213AA244}" presName="spaceBetweenRectangles" presStyleCnt="0"/>
      <dgm:spPr/>
    </dgm:pt>
    <dgm:pt modelId="{F562D57D-9B69-4C04-8B34-95048A701C0B}" type="pres">
      <dgm:prSet presAssocID="{3E26AD9C-6375-4E79-B3AD-805A336A9A41}" presName="parentLin" presStyleCnt="0"/>
      <dgm:spPr/>
    </dgm:pt>
    <dgm:pt modelId="{9BFD17E5-C0FB-4D15-8815-B6E2C4B00530}" type="pres">
      <dgm:prSet presAssocID="{3E26AD9C-6375-4E79-B3AD-805A336A9A41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F4A18611-CA85-4372-8983-FE8D1826B61C}" type="pres">
      <dgm:prSet presAssocID="{3E26AD9C-6375-4E79-B3AD-805A336A9A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A52C0-7929-4991-B7D6-2288DB13E4F8}" type="pres">
      <dgm:prSet presAssocID="{3E26AD9C-6375-4E79-B3AD-805A336A9A41}" presName="negativeSpace" presStyleCnt="0"/>
      <dgm:spPr/>
    </dgm:pt>
    <dgm:pt modelId="{AD049FDF-0E3A-4A74-A1A5-53D70E41093B}" type="pres">
      <dgm:prSet presAssocID="{3E26AD9C-6375-4E79-B3AD-805A336A9A41}" presName="childText" presStyleLbl="conFgAcc1" presStyleIdx="3" presStyleCnt="5">
        <dgm:presLayoutVars>
          <dgm:bulletEnabled val="1"/>
        </dgm:presLayoutVars>
      </dgm:prSet>
      <dgm:spPr/>
    </dgm:pt>
    <dgm:pt modelId="{1FD8A6AF-DAF8-4F96-B5F7-08BDDD56405D}" type="pres">
      <dgm:prSet presAssocID="{8A2E40EA-4E59-4ECF-89CD-FBCBA9DDBDD7}" presName="spaceBetweenRectangles" presStyleCnt="0"/>
      <dgm:spPr/>
    </dgm:pt>
    <dgm:pt modelId="{B517F5A9-8AE4-4B1E-BE90-069F08A311A2}" type="pres">
      <dgm:prSet presAssocID="{00AEEEDC-AFC8-4C27-BC53-8A1418360DA2}" presName="parentLin" presStyleCnt="0"/>
      <dgm:spPr/>
    </dgm:pt>
    <dgm:pt modelId="{4AA88F7D-6CC7-4D53-BC76-B48814F75777}" type="pres">
      <dgm:prSet presAssocID="{00AEEEDC-AFC8-4C27-BC53-8A1418360DA2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DAD1BA51-E15B-44DF-9E5A-173E9401D4A5}" type="pres">
      <dgm:prSet presAssocID="{00AEEEDC-AFC8-4C27-BC53-8A1418360DA2}" presName="parentText" presStyleLbl="node1" presStyleIdx="4" presStyleCnt="5" custScaleY="382331" custLinFactNeighborY="51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D03BD1-A883-42F3-BA3E-540C70E2FFF2}" type="pres">
      <dgm:prSet presAssocID="{00AEEEDC-AFC8-4C27-BC53-8A1418360DA2}" presName="negativeSpace" presStyleCnt="0"/>
      <dgm:spPr/>
    </dgm:pt>
    <dgm:pt modelId="{AD2A656B-169A-49C0-9915-BCDBCEBBE14B}" type="pres">
      <dgm:prSet presAssocID="{00AEEEDC-AFC8-4C27-BC53-8A1418360DA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AD2EAA5-0052-4E3B-A988-35FFA81CAE2F}" srcId="{42D8067D-8B98-41F6-84A7-55172FCC3114}" destId="{00AEEEDC-AFC8-4C27-BC53-8A1418360DA2}" srcOrd="4" destOrd="0" parTransId="{ADDD42EE-F506-4679-B27B-F0670419586B}" sibTransId="{D1422E0F-60B3-4E58-8AB6-96FB33529E4D}"/>
    <dgm:cxn modelId="{2BB7DD42-6C98-409D-BB42-4392DBB77001}" type="presOf" srcId="{00AEEEDC-AFC8-4C27-BC53-8A1418360DA2}" destId="{DAD1BA51-E15B-44DF-9E5A-173E9401D4A5}" srcOrd="1" destOrd="0" presId="urn:microsoft.com/office/officeart/2005/8/layout/list1"/>
    <dgm:cxn modelId="{EAF5A5D7-CE05-4C9C-9F49-9353E94E81BD}" type="presOf" srcId="{57049168-AD59-4989-8DEF-7B1022AAA767}" destId="{27DDEAEB-FA8A-4B88-B09C-9946707FB43F}" srcOrd="1" destOrd="0" presId="urn:microsoft.com/office/officeart/2005/8/layout/list1"/>
    <dgm:cxn modelId="{D63B7E2F-4498-4184-BF29-78B25BE28C56}" srcId="{42D8067D-8B98-41F6-84A7-55172FCC3114}" destId="{8A508C50-F6FF-46C2-A1D7-662678F0C6A7}" srcOrd="0" destOrd="0" parTransId="{628E06A8-0ECB-4E46-95AA-8EE200F4AC47}" sibTransId="{FC09375D-4836-4656-87FD-79F418A2EDAA}"/>
    <dgm:cxn modelId="{92168689-173F-4FD7-86A9-BB5E9C97D3B9}" type="presOf" srcId="{3E26AD9C-6375-4E79-B3AD-805A336A9A41}" destId="{9BFD17E5-C0FB-4D15-8815-B6E2C4B00530}" srcOrd="0" destOrd="0" presId="urn:microsoft.com/office/officeart/2005/8/layout/list1"/>
    <dgm:cxn modelId="{978C7580-0ABB-426A-AC18-2C2C038B80A9}" srcId="{42D8067D-8B98-41F6-84A7-55172FCC3114}" destId="{4034D494-38FC-4E02-B857-5C0759CC4336}" srcOrd="2" destOrd="0" parTransId="{EE4B0B64-0918-4874-AB64-3E71D7F641FC}" sibTransId="{B56C2D1F-A74E-40B4-AB4A-F4CD213AA244}"/>
    <dgm:cxn modelId="{EA077CC3-32E0-4D01-8336-65EB7713A9DF}" type="presOf" srcId="{3E26AD9C-6375-4E79-B3AD-805A336A9A41}" destId="{F4A18611-CA85-4372-8983-FE8D1826B61C}" srcOrd="1" destOrd="0" presId="urn:microsoft.com/office/officeart/2005/8/layout/list1"/>
    <dgm:cxn modelId="{241CDFE3-E757-4B0F-A1A2-F8BB12F80BC1}" srcId="{42D8067D-8B98-41F6-84A7-55172FCC3114}" destId="{57049168-AD59-4989-8DEF-7B1022AAA767}" srcOrd="1" destOrd="0" parTransId="{17DC4647-A1CF-4446-A5B0-A21258DF0B65}" sibTransId="{731FE682-E4F9-459A-BAF4-EC8A6C28C8A7}"/>
    <dgm:cxn modelId="{62A03230-D6B9-41E3-AC5A-D65BC8BDF416}" type="presOf" srcId="{4034D494-38FC-4E02-B857-5C0759CC4336}" destId="{87FD0AE0-3D61-4CCF-A3B6-3D55471B2B35}" srcOrd="1" destOrd="0" presId="urn:microsoft.com/office/officeart/2005/8/layout/list1"/>
    <dgm:cxn modelId="{F4FA4AEA-AABD-48E4-BA93-C801EB793203}" type="presOf" srcId="{8A508C50-F6FF-46C2-A1D7-662678F0C6A7}" destId="{5F347429-2C98-4DB0-975C-F94911A5C765}" srcOrd="0" destOrd="0" presId="urn:microsoft.com/office/officeart/2005/8/layout/list1"/>
    <dgm:cxn modelId="{CB071140-E297-48CB-A6A6-274168B38C60}" type="presOf" srcId="{57049168-AD59-4989-8DEF-7B1022AAA767}" destId="{17103509-8356-47FB-B75C-8BE252729B7F}" srcOrd="0" destOrd="0" presId="urn:microsoft.com/office/officeart/2005/8/layout/list1"/>
    <dgm:cxn modelId="{54DCC599-5141-4123-9FBE-220CD4C417F7}" type="presOf" srcId="{00AEEEDC-AFC8-4C27-BC53-8A1418360DA2}" destId="{4AA88F7D-6CC7-4D53-BC76-B48814F75777}" srcOrd="0" destOrd="0" presId="urn:microsoft.com/office/officeart/2005/8/layout/list1"/>
    <dgm:cxn modelId="{CE9B382E-631A-4D99-BFCD-C5238957B2C3}" type="presOf" srcId="{8A508C50-F6FF-46C2-A1D7-662678F0C6A7}" destId="{F469C19C-A747-49C8-B3AA-C53B8D5DB28E}" srcOrd="1" destOrd="0" presId="urn:microsoft.com/office/officeart/2005/8/layout/list1"/>
    <dgm:cxn modelId="{66ABFCD6-6F6C-43DC-A815-A357DBC5DBD3}" type="presOf" srcId="{42D8067D-8B98-41F6-84A7-55172FCC3114}" destId="{97B5E66F-ED96-4433-ADB5-7A353ED1E288}" srcOrd="0" destOrd="0" presId="urn:microsoft.com/office/officeart/2005/8/layout/list1"/>
    <dgm:cxn modelId="{AD55A454-6E15-4035-92BF-E2431B05DE90}" srcId="{42D8067D-8B98-41F6-84A7-55172FCC3114}" destId="{3E26AD9C-6375-4E79-B3AD-805A336A9A41}" srcOrd="3" destOrd="0" parTransId="{097DB0FE-41D2-432B-8B4C-48D11CD5BC6A}" sibTransId="{8A2E40EA-4E59-4ECF-89CD-FBCBA9DDBDD7}"/>
    <dgm:cxn modelId="{0AE30D62-EBF9-4CA0-A1D8-4ABB13F71FF9}" type="presOf" srcId="{4034D494-38FC-4E02-B857-5C0759CC4336}" destId="{C10B9905-7DCC-4A26-837C-541D9DF310EB}" srcOrd="0" destOrd="0" presId="urn:microsoft.com/office/officeart/2005/8/layout/list1"/>
    <dgm:cxn modelId="{B39D47C0-5B95-4C9A-889A-46C662C365C6}" type="presParOf" srcId="{97B5E66F-ED96-4433-ADB5-7A353ED1E288}" destId="{8E3FF781-162D-4BED-8D8D-B325A45E4350}" srcOrd="0" destOrd="0" presId="urn:microsoft.com/office/officeart/2005/8/layout/list1"/>
    <dgm:cxn modelId="{21D441E4-86F4-407F-A51F-A0BA0B4CA7A3}" type="presParOf" srcId="{8E3FF781-162D-4BED-8D8D-B325A45E4350}" destId="{5F347429-2C98-4DB0-975C-F94911A5C765}" srcOrd="0" destOrd="0" presId="urn:microsoft.com/office/officeart/2005/8/layout/list1"/>
    <dgm:cxn modelId="{AF741578-04B0-4442-8F44-230F80CED134}" type="presParOf" srcId="{8E3FF781-162D-4BED-8D8D-B325A45E4350}" destId="{F469C19C-A747-49C8-B3AA-C53B8D5DB28E}" srcOrd="1" destOrd="0" presId="urn:microsoft.com/office/officeart/2005/8/layout/list1"/>
    <dgm:cxn modelId="{3DE18A64-39E1-4D59-89C0-FF35C1C9D7C5}" type="presParOf" srcId="{97B5E66F-ED96-4433-ADB5-7A353ED1E288}" destId="{BF31FBF1-1CB3-462F-B633-56198A4D4492}" srcOrd="1" destOrd="0" presId="urn:microsoft.com/office/officeart/2005/8/layout/list1"/>
    <dgm:cxn modelId="{F20752A2-DEFF-4FC0-97ED-43F1C702C2C5}" type="presParOf" srcId="{97B5E66F-ED96-4433-ADB5-7A353ED1E288}" destId="{A741965A-4FD1-4A6F-B788-44E93F4DAF5B}" srcOrd="2" destOrd="0" presId="urn:microsoft.com/office/officeart/2005/8/layout/list1"/>
    <dgm:cxn modelId="{CAD11C2A-E258-4916-95B4-6A1B75A6D6B1}" type="presParOf" srcId="{97B5E66F-ED96-4433-ADB5-7A353ED1E288}" destId="{9F9675AE-5DE1-4D3B-AF77-8290B635A17B}" srcOrd="3" destOrd="0" presId="urn:microsoft.com/office/officeart/2005/8/layout/list1"/>
    <dgm:cxn modelId="{716E9E9F-39E7-4CFF-BCA2-B69FD329AF28}" type="presParOf" srcId="{97B5E66F-ED96-4433-ADB5-7A353ED1E288}" destId="{DF4105F0-6486-4EB0-89D7-A264CB88E93A}" srcOrd="4" destOrd="0" presId="urn:microsoft.com/office/officeart/2005/8/layout/list1"/>
    <dgm:cxn modelId="{6538CBC8-493C-45D7-AE3A-548BEFD1723E}" type="presParOf" srcId="{DF4105F0-6486-4EB0-89D7-A264CB88E93A}" destId="{17103509-8356-47FB-B75C-8BE252729B7F}" srcOrd="0" destOrd="0" presId="urn:microsoft.com/office/officeart/2005/8/layout/list1"/>
    <dgm:cxn modelId="{35F0CF5C-1608-4E0B-88E7-495520C4E4EC}" type="presParOf" srcId="{DF4105F0-6486-4EB0-89D7-A264CB88E93A}" destId="{27DDEAEB-FA8A-4B88-B09C-9946707FB43F}" srcOrd="1" destOrd="0" presId="urn:microsoft.com/office/officeart/2005/8/layout/list1"/>
    <dgm:cxn modelId="{8E349849-3EC3-41A7-B5EF-6EA4883A33AC}" type="presParOf" srcId="{97B5E66F-ED96-4433-ADB5-7A353ED1E288}" destId="{8C1F0274-E16F-4EDA-9A7D-C5DF89A47A8E}" srcOrd="5" destOrd="0" presId="urn:microsoft.com/office/officeart/2005/8/layout/list1"/>
    <dgm:cxn modelId="{AE419194-27EA-44E5-8607-5BF0FFA0F6A9}" type="presParOf" srcId="{97B5E66F-ED96-4433-ADB5-7A353ED1E288}" destId="{50E631FA-35F9-4F72-9600-E2953AF525C8}" srcOrd="6" destOrd="0" presId="urn:microsoft.com/office/officeart/2005/8/layout/list1"/>
    <dgm:cxn modelId="{3A2988E8-578B-4430-8C95-5161412224EB}" type="presParOf" srcId="{97B5E66F-ED96-4433-ADB5-7A353ED1E288}" destId="{BF2D8621-B820-4BFF-BC76-FBCAAF0A009D}" srcOrd="7" destOrd="0" presId="urn:microsoft.com/office/officeart/2005/8/layout/list1"/>
    <dgm:cxn modelId="{4D88E9AA-E100-4E47-8E2E-BDDA4BCD06B3}" type="presParOf" srcId="{97B5E66F-ED96-4433-ADB5-7A353ED1E288}" destId="{1456210D-80A2-43BA-847E-E2E0C9021A48}" srcOrd="8" destOrd="0" presId="urn:microsoft.com/office/officeart/2005/8/layout/list1"/>
    <dgm:cxn modelId="{FCC09A4E-CC12-40AA-A370-F9277E0A23C2}" type="presParOf" srcId="{1456210D-80A2-43BA-847E-E2E0C9021A48}" destId="{C10B9905-7DCC-4A26-837C-541D9DF310EB}" srcOrd="0" destOrd="0" presId="urn:microsoft.com/office/officeart/2005/8/layout/list1"/>
    <dgm:cxn modelId="{C64383B4-47FC-4C2D-9225-D15E6F9BB3CF}" type="presParOf" srcId="{1456210D-80A2-43BA-847E-E2E0C9021A48}" destId="{87FD0AE0-3D61-4CCF-A3B6-3D55471B2B35}" srcOrd="1" destOrd="0" presId="urn:microsoft.com/office/officeart/2005/8/layout/list1"/>
    <dgm:cxn modelId="{A767D647-EB74-43BD-AA12-94989980D470}" type="presParOf" srcId="{97B5E66F-ED96-4433-ADB5-7A353ED1E288}" destId="{57DD37C1-2452-4CBC-88C8-755E6800F981}" srcOrd="9" destOrd="0" presId="urn:microsoft.com/office/officeart/2005/8/layout/list1"/>
    <dgm:cxn modelId="{3D426E47-8B70-42F6-B93E-1F410BAAD057}" type="presParOf" srcId="{97B5E66F-ED96-4433-ADB5-7A353ED1E288}" destId="{245070D1-1151-465C-9B63-F1D309C3F43A}" srcOrd="10" destOrd="0" presId="urn:microsoft.com/office/officeart/2005/8/layout/list1"/>
    <dgm:cxn modelId="{D58AAF4B-8A4C-41C3-BE6D-335B7548E12E}" type="presParOf" srcId="{97B5E66F-ED96-4433-ADB5-7A353ED1E288}" destId="{EB64436F-EB95-49F5-9AC5-0D1E7269AC60}" srcOrd="11" destOrd="0" presId="urn:microsoft.com/office/officeart/2005/8/layout/list1"/>
    <dgm:cxn modelId="{8E81B003-F024-40E5-8F7B-7126351D23FD}" type="presParOf" srcId="{97B5E66F-ED96-4433-ADB5-7A353ED1E288}" destId="{F562D57D-9B69-4C04-8B34-95048A701C0B}" srcOrd="12" destOrd="0" presId="urn:microsoft.com/office/officeart/2005/8/layout/list1"/>
    <dgm:cxn modelId="{E2D88FE2-FC1B-4FF4-9810-D8F5C1F8F8F1}" type="presParOf" srcId="{F562D57D-9B69-4C04-8B34-95048A701C0B}" destId="{9BFD17E5-C0FB-4D15-8815-B6E2C4B00530}" srcOrd="0" destOrd="0" presId="urn:microsoft.com/office/officeart/2005/8/layout/list1"/>
    <dgm:cxn modelId="{0E304A3C-5239-4471-B89C-FFD89DA192CE}" type="presParOf" srcId="{F562D57D-9B69-4C04-8B34-95048A701C0B}" destId="{F4A18611-CA85-4372-8983-FE8D1826B61C}" srcOrd="1" destOrd="0" presId="urn:microsoft.com/office/officeart/2005/8/layout/list1"/>
    <dgm:cxn modelId="{C3A1A252-C972-4CAE-9963-EBAD5568C33F}" type="presParOf" srcId="{97B5E66F-ED96-4433-ADB5-7A353ED1E288}" destId="{8CAA52C0-7929-4991-B7D6-2288DB13E4F8}" srcOrd="13" destOrd="0" presId="urn:microsoft.com/office/officeart/2005/8/layout/list1"/>
    <dgm:cxn modelId="{5514C34A-FB96-4777-A0D4-B7A1EFDDFF77}" type="presParOf" srcId="{97B5E66F-ED96-4433-ADB5-7A353ED1E288}" destId="{AD049FDF-0E3A-4A74-A1A5-53D70E41093B}" srcOrd="14" destOrd="0" presId="urn:microsoft.com/office/officeart/2005/8/layout/list1"/>
    <dgm:cxn modelId="{AB5CD7E6-CFA5-48AD-9335-6BD2CE09CE06}" type="presParOf" srcId="{97B5E66F-ED96-4433-ADB5-7A353ED1E288}" destId="{1FD8A6AF-DAF8-4F96-B5F7-08BDDD56405D}" srcOrd="15" destOrd="0" presId="urn:microsoft.com/office/officeart/2005/8/layout/list1"/>
    <dgm:cxn modelId="{294B5BC2-507D-4F24-A0C9-C6C3C8C0D71E}" type="presParOf" srcId="{97B5E66F-ED96-4433-ADB5-7A353ED1E288}" destId="{B517F5A9-8AE4-4B1E-BE90-069F08A311A2}" srcOrd="16" destOrd="0" presId="urn:microsoft.com/office/officeart/2005/8/layout/list1"/>
    <dgm:cxn modelId="{0244BBE4-E019-4011-A08C-BB04A97B9F8F}" type="presParOf" srcId="{B517F5A9-8AE4-4B1E-BE90-069F08A311A2}" destId="{4AA88F7D-6CC7-4D53-BC76-B48814F75777}" srcOrd="0" destOrd="0" presId="urn:microsoft.com/office/officeart/2005/8/layout/list1"/>
    <dgm:cxn modelId="{1AE5BBF1-95C9-4BA8-BCCB-329ECA29C09F}" type="presParOf" srcId="{B517F5A9-8AE4-4B1E-BE90-069F08A311A2}" destId="{DAD1BA51-E15B-44DF-9E5A-173E9401D4A5}" srcOrd="1" destOrd="0" presId="urn:microsoft.com/office/officeart/2005/8/layout/list1"/>
    <dgm:cxn modelId="{42F63322-813D-41C7-9997-D48664F960D8}" type="presParOf" srcId="{97B5E66F-ED96-4433-ADB5-7A353ED1E288}" destId="{DED03BD1-A883-42F3-BA3E-540C70E2FFF2}" srcOrd="17" destOrd="0" presId="urn:microsoft.com/office/officeart/2005/8/layout/list1"/>
    <dgm:cxn modelId="{8CDFD305-36ED-438C-B461-781A14D76854}" type="presParOf" srcId="{97B5E66F-ED96-4433-ADB5-7A353ED1E288}" destId="{AD2A656B-169A-49C0-9915-BCDBCEBBE1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D8067D-8B98-41F6-84A7-55172FCC31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508C50-F6FF-46C2-A1D7-662678F0C6A7}">
      <dgm:prSet phldrT="[Texto]" custT="1"/>
      <dgm:spPr/>
      <dgm:t>
        <a:bodyPr/>
        <a:lstStyle/>
        <a:p>
          <a:r>
            <a:rPr lang="es-ES" sz="1400" b="1" dirty="0" smtClean="0"/>
            <a:t>Objetivo: Mejorar la </a:t>
          </a:r>
          <a:r>
            <a:rPr lang="es-MX" sz="1400" b="0" i="0" dirty="0" smtClean="0"/>
            <a:t>coordinación óculo manual, movimientos de dedos, control postural</a:t>
          </a:r>
          <a:endParaRPr lang="es-EC" sz="1400" dirty="0"/>
        </a:p>
      </dgm:t>
    </dgm:pt>
    <dgm:pt modelId="{628E06A8-0ECB-4E46-95AA-8EE200F4AC47}" type="parTrans" cxnId="{D63B7E2F-4498-4184-BF29-78B25BE28C56}">
      <dgm:prSet/>
      <dgm:spPr/>
      <dgm:t>
        <a:bodyPr/>
        <a:lstStyle/>
        <a:p>
          <a:endParaRPr lang="es-EC"/>
        </a:p>
      </dgm:t>
    </dgm:pt>
    <dgm:pt modelId="{FC09375D-4836-4656-87FD-79F418A2EDAA}" type="sibTrans" cxnId="{D63B7E2F-4498-4184-BF29-78B25BE28C56}">
      <dgm:prSet/>
      <dgm:spPr/>
      <dgm:t>
        <a:bodyPr/>
        <a:lstStyle/>
        <a:p>
          <a:endParaRPr lang="es-EC"/>
        </a:p>
      </dgm:t>
    </dgm:pt>
    <dgm:pt modelId="{57049168-AD59-4989-8DEF-7B1022AAA767}">
      <dgm:prSet phldrT="[Texto]"/>
      <dgm:spPr/>
      <dgm:t>
        <a:bodyPr/>
        <a:lstStyle/>
        <a:p>
          <a:r>
            <a:rPr lang="es-ES" b="1" dirty="0" smtClean="0"/>
            <a:t>Materiales: </a:t>
          </a:r>
          <a:r>
            <a:rPr lang="es-ES" b="1" dirty="0" smtClean="0"/>
            <a:t>Ninguno</a:t>
          </a:r>
          <a:endParaRPr lang="es-EC" b="1" dirty="0"/>
        </a:p>
      </dgm:t>
    </dgm:pt>
    <dgm:pt modelId="{17DC4647-A1CF-4446-A5B0-A21258DF0B65}" type="parTrans" cxnId="{241CDFE3-E757-4B0F-A1A2-F8BB12F80BC1}">
      <dgm:prSet/>
      <dgm:spPr/>
      <dgm:t>
        <a:bodyPr/>
        <a:lstStyle/>
        <a:p>
          <a:endParaRPr lang="es-EC"/>
        </a:p>
      </dgm:t>
    </dgm:pt>
    <dgm:pt modelId="{731FE682-E4F9-459A-BAF4-EC8A6C28C8A7}" type="sibTrans" cxnId="{241CDFE3-E757-4B0F-A1A2-F8BB12F80BC1}">
      <dgm:prSet/>
      <dgm:spPr/>
      <dgm:t>
        <a:bodyPr/>
        <a:lstStyle/>
        <a:p>
          <a:endParaRPr lang="es-EC"/>
        </a:p>
      </dgm:t>
    </dgm:pt>
    <dgm:pt modelId="{4034D494-38FC-4E02-B857-5C0759CC4336}">
      <dgm:prSet phldrT="[Texto]"/>
      <dgm:spPr/>
      <dgm:t>
        <a:bodyPr/>
        <a:lstStyle/>
        <a:p>
          <a:r>
            <a:rPr lang="es-ES" b="1" dirty="0" smtClean="0"/>
            <a:t>Clasificación: </a:t>
          </a:r>
          <a:r>
            <a:rPr lang="es-ES" b="0" dirty="0" smtClean="0"/>
            <a:t>Juegos Rítmicos</a:t>
          </a:r>
          <a:endParaRPr lang="es-EC" b="0" dirty="0"/>
        </a:p>
      </dgm:t>
    </dgm:pt>
    <dgm:pt modelId="{EE4B0B64-0918-4874-AB64-3E71D7F641FC}" type="parTrans" cxnId="{978C7580-0ABB-426A-AC18-2C2C038B80A9}">
      <dgm:prSet/>
      <dgm:spPr/>
      <dgm:t>
        <a:bodyPr/>
        <a:lstStyle/>
        <a:p>
          <a:endParaRPr lang="es-EC"/>
        </a:p>
      </dgm:t>
    </dgm:pt>
    <dgm:pt modelId="{B56C2D1F-A74E-40B4-AB4A-F4CD213AA244}" type="sibTrans" cxnId="{978C7580-0ABB-426A-AC18-2C2C038B80A9}">
      <dgm:prSet/>
      <dgm:spPr/>
      <dgm:t>
        <a:bodyPr/>
        <a:lstStyle/>
        <a:p>
          <a:endParaRPr lang="es-EC"/>
        </a:p>
      </dgm:t>
    </dgm:pt>
    <dgm:pt modelId="{3E26AD9C-6375-4E79-B3AD-805A336A9A41}">
      <dgm:prSet phldrT="[Texto]"/>
      <dgm:spPr/>
      <dgm:t>
        <a:bodyPr/>
        <a:lstStyle/>
        <a:p>
          <a:r>
            <a:rPr lang="es-ES" b="1" dirty="0" smtClean="0"/>
            <a:t>Grupo de Trabajo: Grupo Pequeño</a:t>
          </a:r>
          <a:endParaRPr lang="es-EC" b="1" dirty="0"/>
        </a:p>
      </dgm:t>
    </dgm:pt>
    <dgm:pt modelId="{097DB0FE-41D2-432B-8B4C-48D11CD5BC6A}" type="parTrans" cxnId="{AD55A454-6E15-4035-92BF-E2431B05DE90}">
      <dgm:prSet/>
      <dgm:spPr/>
      <dgm:t>
        <a:bodyPr/>
        <a:lstStyle/>
        <a:p>
          <a:endParaRPr lang="es-EC"/>
        </a:p>
      </dgm:t>
    </dgm:pt>
    <dgm:pt modelId="{8A2E40EA-4E59-4ECF-89CD-FBCBA9DDBDD7}" type="sibTrans" cxnId="{AD55A454-6E15-4035-92BF-E2431B05DE90}">
      <dgm:prSet/>
      <dgm:spPr/>
      <dgm:t>
        <a:bodyPr/>
        <a:lstStyle/>
        <a:p>
          <a:endParaRPr lang="es-EC"/>
        </a:p>
      </dgm:t>
    </dgm:pt>
    <dgm:pt modelId="{00AEEEDC-AFC8-4C27-BC53-8A1418360DA2}">
      <dgm:prSet phldrT="[Texto]"/>
      <dgm:spPr/>
      <dgm:t>
        <a:bodyPr/>
        <a:lstStyle/>
        <a:p>
          <a:r>
            <a:rPr lang="es-ES" b="1" dirty="0" smtClean="0"/>
            <a:t>Habilidades Motrices que desarrolla:</a:t>
          </a:r>
        </a:p>
        <a:p>
          <a:r>
            <a:rPr lang="es-ES" b="1" dirty="0" smtClean="0"/>
            <a:t>Equilibrio Estático</a:t>
          </a:r>
        </a:p>
        <a:p>
          <a:r>
            <a:rPr lang="es-ES" b="1" dirty="0" smtClean="0"/>
            <a:t>Mantener un control del Movimiento</a:t>
          </a:r>
        </a:p>
      </dgm:t>
    </dgm:pt>
    <dgm:pt modelId="{ADDD42EE-F506-4679-B27B-F0670419586B}" type="parTrans" cxnId="{DAD2EAA5-0052-4E3B-A988-35FFA81CAE2F}">
      <dgm:prSet/>
      <dgm:spPr/>
      <dgm:t>
        <a:bodyPr/>
        <a:lstStyle/>
        <a:p>
          <a:endParaRPr lang="es-EC"/>
        </a:p>
      </dgm:t>
    </dgm:pt>
    <dgm:pt modelId="{D1422E0F-60B3-4E58-8AB6-96FB33529E4D}" type="sibTrans" cxnId="{DAD2EAA5-0052-4E3B-A988-35FFA81CAE2F}">
      <dgm:prSet/>
      <dgm:spPr/>
      <dgm:t>
        <a:bodyPr/>
        <a:lstStyle/>
        <a:p>
          <a:endParaRPr lang="es-EC"/>
        </a:p>
      </dgm:t>
    </dgm:pt>
    <dgm:pt modelId="{97B5E66F-ED96-4433-ADB5-7A353ED1E288}" type="pres">
      <dgm:prSet presAssocID="{42D8067D-8B98-41F6-84A7-55172FCC3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3FF781-162D-4BED-8D8D-B325A45E4350}" type="pres">
      <dgm:prSet presAssocID="{8A508C50-F6FF-46C2-A1D7-662678F0C6A7}" presName="parentLin" presStyleCnt="0"/>
      <dgm:spPr/>
    </dgm:pt>
    <dgm:pt modelId="{5F347429-2C98-4DB0-975C-F94911A5C765}" type="pres">
      <dgm:prSet presAssocID="{8A508C50-F6FF-46C2-A1D7-662678F0C6A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F469C19C-A747-49C8-B3AA-C53B8D5DB28E}" type="pres">
      <dgm:prSet presAssocID="{8A508C50-F6FF-46C2-A1D7-662678F0C6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1FBF1-1CB3-462F-B633-56198A4D4492}" type="pres">
      <dgm:prSet presAssocID="{8A508C50-F6FF-46C2-A1D7-662678F0C6A7}" presName="negativeSpace" presStyleCnt="0"/>
      <dgm:spPr/>
    </dgm:pt>
    <dgm:pt modelId="{A741965A-4FD1-4A6F-B788-44E93F4DAF5B}" type="pres">
      <dgm:prSet presAssocID="{8A508C50-F6FF-46C2-A1D7-662678F0C6A7}" presName="childText" presStyleLbl="conFgAcc1" presStyleIdx="0" presStyleCnt="5">
        <dgm:presLayoutVars>
          <dgm:bulletEnabled val="1"/>
        </dgm:presLayoutVars>
      </dgm:prSet>
      <dgm:spPr/>
    </dgm:pt>
    <dgm:pt modelId="{9F9675AE-5DE1-4D3B-AF77-8290B635A17B}" type="pres">
      <dgm:prSet presAssocID="{FC09375D-4836-4656-87FD-79F418A2EDAA}" presName="spaceBetweenRectangles" presStyleCnt="0"/>
      <dgm:spPr/>
    </dgm:pt>
    <dgm:pt modelId="{DF4105F0-6486-4EB0-89D7-A264CB88E93A}" type="pres">
      <dgm:prSet presAssocID="{57049168-AD59-4989-8DEF-7B1022AAA767}" presName="parentLin" presStyleCnt="0"/>
      <dgm:spPr/>
    </dgm:pt>
    <dgm:pt modelId="{17103509-8356-47FB-B75C-8BE252729B7F}" type="pres">
      <dgm:prSet presAssocID="{57049168-AD59-4989-8DEF-7B1022AAA76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27DDEAEB-FA8A-4B88-B09C-9946707FB43F}" type="pres">
      <dgm:prSet presAssocID="{57049168-AD59-4989-8DEF-7B1022AAA7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F0274-E16F-4EDA-9A7D-C5DF89A47A8E}" type="pres">
      <dgm:prSet presAssocID="{57049168-AD59-4989-8DEF-7B1022AAA767}" presName="negativeSpace" presStyleCnt="0"/>
      <dgm:spPr/>
    </dgm:pt>
    <dgm:pt modelId="{50E631FA-35F9-4F72-9600-E2953AF525C8}" type="pres">
      <dgm:prSet presAssocID="{57049168-AD59-4989-8DEF-7B1022AAA767}" presName="childText" presStyleLbl="conFgAcc1" presStyleIdx="1" presStyleCnt="5">
        <dgm:presLayoutVars>
          <dgm:bulletEnabled val="1"/>
        </dgm:presLayoutVars>
      </dgm:prSet>
      <dgm:spPr/>
    </dgm:pt>
    <dgm:pt modelId="{BF2D8621-B820-4BFF-BC76-FBCAAF0A009D}" type="pres">
      <dgm:prSet presAssocID="{731FE682-E4F9-459A-BAF4-EC8A6C28C8A7}" presName="spaceBetweenRectangles" presStyleCnt="0"/>
      <dgm:spPr/>
    </dgm:pt>
    <dgm:pt modelId="{1456210D-80A2-43BA-847E-E2E0C9021A48}" type="pres">
      <dgm:prSet presAssocID="{4034D494-38FC-4E02-B857-5C0759CC4336}" presName="parentLin" presStyleCnt="0"/>
      <dgm:spPr/>
    </dgm:pt>
    <dgm:pt modelId="{C10B9905-7DCC-4A26-837C-541D9DF310EB}" type="pres">
      <dgm:prSet presAssocID="{4034D494-38FC-4E02-B857-5C0759CC4336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87FD0AE0-3D61-4CCF-A3B6-3D55471B2B35}" type="pres">
      <dgm:prSet presAssocID="{4034D494-38FC-4E02-B857-5C0759CC43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DD37C1-2452-4CBC-88C8-755E6800F981}" type="pres">
      <dgm:prSet presAssocID="{4034D494-38FC-4E02-B857-5C0759CC4336}" presName="negativeSpace" presStyleCnt="0"/>
      <dgm:spPr/>
    </dgm:pt>
    <dgm:pt modelId="{245070D1-1151-465C-9B63-F1D309C3F43A}" type="pres">
      <dgm:prSet presAssocID="{4034D494-38FC-4E02-B857-5C0759CC4336}" presName="childText" presStyleLbl="conFgAcc1" presStyleIdx="2" presStyleCnt="5">
        <dgm:presLayoutVars>
          <dgm:bulletEnabled val="1"/>
        </dgm:presLayoutVars>
      </dgm:prSet>
      <dgm:spPr/>
    </dgm:pt>
    <dgm:pt modelId="{EB64436F-EB95-49F5-9AC5-0D1E7269AC60}" type="pres">
      <dgm:prSet presAssocID="{B56C2D1F-A74E-40B4-AB4A-F4CD213AA244}" presName="spaceBetweenRectangles" presStyleCnt="0"/>
      <dgm:spPr/>
    </dgm:pt>
    <dgm:pt modelId="{F562D57D-9B69-4C04-8B34-95048A701C0B}" type="pres">
      <dgm:prSet presAssocID="{3E26AD9C-6375-4E79-B3AD-805A336A9A41}" presName="parentLin" presStyleCnt="0"/>
      <dgm:spPr/>
    </dgm:pt>
    <dgm:pt modelId="{9BFD17E5-C0FB-4D15-8815-B6E2C4B00530}" type="pres">
      <dgm:prSet presAssocID="{3E26AD9C-6375-4E79-B3AD-805A336A9A41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F4A18611-CA85-4372-8983-FE8D1826B61C}" type="pres">
      <dgm:prSet presAssocID="{3E26AD9C-6375-4E79-B3AD-805A336A9A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A52C0-7929-4991-B7D6-2288DB13E4F8}" type="pres">
      <dgm:prSet presAssocID="{3E26AD9C-6375-4E79-B3AD-805A336A9A41}" presName="negativeSpace" presStyleCnt="0"/>
      <dgm:spPr/>
    </dgm:pt>
    <dgm:pt modelId="{AD049FDF-0E3A-4A74-A1A5-53D70E41093B}" type="pres">
      <dgm:prSet presAssocID="{3E26AD9C-6375-4E79-B3AD-805A336A9A41}" presName="childText" presStyleLbl="conFgAcc1" presStyleIdx="3" presStyleCnt="5">
        <dgm:presLayoutVars>
          <dgm:bulletEnabled val="1"/>
        </dgm:presLayoutVars>
      </dgm:prSet>
      <dgm:spPr/>
    </dgm:pt>
    <dgm:pt modelId="{1FD8A6AF-DAF8-4F96-B5F7-08BDDD56405D}" type="pres">
      <dgm:prSet presAssocID="{8A2E40EA-4E59-4ECF-89CD-FBCBA9DDBDD7}" presName="spaceBetweenRectangles" presStyleCnt="0"/>
      <dgm:spPr/>
    </dgm:pt>
    <dgm:pt modelId="{B517F5A9-8AE4-4B1E-BE90-069F08A311A2}" type="pres">
      <dgm:prSet presAssocID="{00AEEEDC-AFC8-4C27-BC53-8A1418360DA2}" presName="parentLin" presStyleCnt="0"/>
      <dgm:spPr/>
    </dgm:pt>
    <dgm:pt modelId="{4AA88F7D-6CC7-4D53-BC76-B48814F75777}" type="pres">
      <dgm:prSet presAssocID="{00AEEEDC-AFC8-4C27-BC53-8A1418360DA2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DAD1BA51-E15B-44DF-9E5A-173E9401D4A5}" type="pres">
      <dgm:prSet presAssocID="{00AEEEDC-AFC8-4C27-BC53-8A1418360DA2}" presName="parentText" presStyleLbl="node1" presStyleIdx="4" presStyleCnt="5" custScaleY="382331" custLinFactNeighborX="-3693" custLinFactNeighborY="51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D03BD1-A883-42F3-BA3E-540C70E2FFF2}" type="pres">
      <dgm:prSet presAssocID="{00AEEEDC-AFC8-4C27-BC53-8A1418360DA2}" presName="negativeSpace" presStyleCnt="0"/>
      <dgm:spPr/>
    </dgm:pt>
    <dgm:pt modelId="{AD2A656B-169A-49C0-9915-BCDBCEBBE14B}" type="pres">
      <dgm:prSet presAssocID="{00AEEEDC-AFC8-4C27-BC53-8A1418360DA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27EEE96-3BBC-43E4-86B8-8C196A23C9FC}" type="presOf" srcId="{8A508C50-F6FF-46C2-A1D7-662678F0C6A7}" destId="{5F347429-2C98-4DB0-975C-F94911A5C765}" srcOrd="0" destOrd="0" presId="urn:microsoft.com/office/officeart/2005/8/layout/list1"/>
    <dgm:cxn modelId="{978C7580-0ABB-426A-AC18-2C2C038B80A9}" srcId="{42D8067D-8B98-41F6-84A7-55172FCC3114}" destId="{4034D494-38FC-4E02-B857-5C0759CC4336}" srcOrd="2" destOrd="0" parTransId="{EE4B0B64-0918-4874-AB64-3E71D7F641FC}" sibTransId="{B56C2D1F-A74E-40B4-AB4A-F4CD213AA244}"/>
    <dgm:cxn modelId="{241CDFE3-E757-4B0F-A1A2-F8BB12F80BC1}" srcId="{42D8067D-8B98-41F6-84A7-55172FCC3114}" destId="{57049168-AD59-4989-8DEF-7B1022AAA767}" srcOrd="1" destOrd="0" parTransId="{17DC4647-A1CF-4446-A5B0-A21258DF0B65}" sibTransId="{731FE682-E4F9-459A-BAF4-EC8A6C28C8A7}"/>
    <dgm:cxn modelId="{D63B7E2F-4498-4184-BF29-78B25BE28C56}" srcId="{42D8067D-8B98-41F6-84A7-55172FCC3114}" destId="{8A508C50-F6FF-46C2-A1D7-662678F0C6A7}" srcOrd="0" destOrd="0" parTransId="{628E06A8-0ECB-4E46-95AA-8EE200F4AC47}" sibTransId="{FC09375D-4836-4656-87FD-79F418A2EDAA}"/>
    <dgm:cxn modelId="{CD80D506-52A9-4350-8355-420D22778AD1}" type="presOf" srcId="{3E26AD9C-6375-4E79-B3AD-805A336A9A41}" destId="{9BFD17E5-C0FB-4D15-8815-B6E2C4B00530}" srcOrd="0" destOrd="0" presId="urn:microsoft.com/office/officeart/2005/8/layout/list1"/>
    <dgm:cxn modelId="{BBF8D49A-AAF4-4FC7-9B07-0366F317C6C9}" type="presOf" srcId="{57049168-AD59-4989-8DEF-7B1022AAA767}" destId="{17103509-8356-47FB-B75C-8BE252729B7F}" srcOrd="0" destOrd="0" presId="urn:microsoft.com/office/officeart/2005/8/layout/list1"/>
    <dgm:cxn modelId="{DAD2EAA5-0052-4E3B-A988-35FFA81CAE2F}" srcId="{42D8067D-8B98-41F6-84A7-55172FCC3114}" destId="{00AEEEDC-AFC8-4C27-BC53-8A1418360DA2}" srcOrd="4" destOrd="0" parTransId="{ADDD42EE-F506-4679-B27B-F0670419586B}" sibTransId="{D1422E0F-60B3-4E58-8AB6-96FB33529E4D}"/>
    <dgm:cxn modelId="{0BAAEF30-17B2-49A2-84B1-3E96C333146E}" type="presOf" srcId="{4034D494-38FC-4E02-B857-5C0759CC4336}" destId="{C10B9905-7DCC-4A26-837C-541D9DF310EB}" srcOrd="0" destOrd="0" presId="urn:microsoft.com/office/officeart/2005/8/layout/list1"/>
    <dgm:cxn modelId="{BD9968D5-5D77-41AB-8359-B7C6776798D2}" type="presOf" srcId="{00AEEEDC-AFC8-4C27-BC53-8A1418360DA2}" destId="{DAD1BA51-E15B-44DF-9E5A-173E9401D4A5}" srcOrd="1" destOrd="0" presId="urn:microsoft.com/office/officeart/2005/8/layout/list1"/>
    <dgm:cxn modelId="{8C0BA05A-28DB-4274-A10C-935EEDDD3CF9}" type="presOf" srcId="{00AEEEDC-AFC8-4C27-BC53-8A1418360DA2}" destId="{4AA88F7D-6CC7-4D53-BC76-B48814F75777}" srcOrd="0" destOrd="0" presId="urn:microsoft.com/office/officeart/2005/8/layout/list1"/>
    <dgm:cxn modelId="{C1706660-892F-462D-AB0F-BA1001F9254A}" type="presOf" srcId="{8A508C50-F6FF-46C2-A1D7-662678F0C6A7}" destId="{F469C19C-A747-49C8-B3AA-C53B8D5DB28E}" srcOrd="1" destOrd="0" presId="urn:microsoft.com/office/officeart/2005/8/layout/list1"/>
    <dgm:cxn modelId="{6C92DBF9-DA4D-4506-B112-761D1FF9B33C}" type="presOf" srcId="{42D8067D-8B98-41F6-84A7-55172FCC3114}" destId="{97B5E66F-ED96-4433-ADB5-7A353ED1E288}" srcOrd="0" destOrd="0" presId="urn:microsoft.com/office/officeart/2005/8/layout/list1"/>
    <dgm:cxn modelId="{DBABFE5D-D1D4-468F-974E-50A268404E6A}" type="presOf" srcId="{4034D494-38FC-4E02-B857-5C0759CC4336}" destId="{87FD0AE0-3D61-4CCF-A3B6-3D55471B2B35}" srcOrd="1" destOrd="0" presId="urn:microsoft.com/office/officeart/2005/8/layout/list1"/>
    <dgm:cxn modelId="{9BDD7428-3ED7-46BD-ABB7-96CBA64ED7EC}" type="presOf" srcId="{57049168-AD59-4989-8DEF-7B1022AAA767}" destId="{27DDEAEB-FA8A-4B88-B09C-9946707FB43F}" srcOrd="1" destOrd="0" presId="urn:microsoft.com/office/officeart/2005/8/layout/list1"/>
    <dgm:cxn modelId="{AD55A454-6E15-4035-92BF-E2431B05DE90}" srcId="{42D8067D-8B98-41F6-84A7-55172FCC3114}" destId="{3E26AD9C-6375-4E79-B3AD-805A336A9A41}" srcOrd="3" destOrd="0" parTransId="{097DB0FE-41D2-432B-8B4C-48D11CD5BC6A}" sibTransId="{8A2E40EA-4E59-4ECF-89CD-FBCBA9DDBDD7}"/>
    <dgm:cxn modelId="{135AC978-A2BC-4207-BB6D-73B974E12B53}" type="presOf" srcId="{3E26AD9C-6375-4E79-B3AD-805A336A9A41}" destId="{F4A18611-CA85-4372-8983-FE8D1826B61C}" srcOrd="1" destOrd="0" presId="urn:microsoft.com/office/officeart/2005/8/layout/list1"/>
    <dgm:cxn modelId="{71A19757-8694-48E7-8FDE-FFC571DA7994}" type="presParOf" srcId="{97B5E66F-ED96-4433-ADB5-7A353ED1E288}" destId="{8E3FF781-162D-4BED-8D8D-B325A45E4350}" srcOrd="0" destOrd="0" presId="urn:microsoft.com/office/officeart/2005/8/layout/list1"/>
    <dgm:cxn modelId="{A71A7002-C01E-48FC-ACD9-8DD696A875FA}" type="presParOf" srcId="{8E3FF781-162D-4BED-8D8D-B325A45E4350}" destId="{5F347429-2C98-4DB0-975C-F94911A5C765}" srcOrd="0" destOrd="0" presId="urn:microsoft.com/office/officeart/2005/8/layout/list1"/>
    <dgm:cxn modelId="{3979A940-ABE2-4E03-82C6-4AB16C5F3521}" type="presParOf" srcId="{8E3FF781-162D-4BED-8D8D-B325A45E4350}" destId="{F469C19C-A747-49C8-B3AA-C53B8D5DB28E}" srcOrd="1" destOrd="0" presId="urn:microsoft.com/office/officeart/2005/8/layout/list1"/>
    <dgm:cxn modelId="{C2DAC1A6-29C0-4427-B1A2-787D84CFD716}" type="presParOf" srcId="{97B5E66F-ED96-4433-ADB5-7A353ED1E288}" destId="{BF31FBF1-1CB3-462F-B633-56198A4D4492}" srcOrd="1" destOrd="0" presId="urn:microsoft.com/office/officeart/2005/8/layout/list1"/>
    <dgm:cxn modelId="{F72B6391-C9FB-42BB-9CA2-1592F1CFB70B}" type="presParOf" srcId="{97B5E66F-ED96-4433-ADB5-7A353ED1E288}" destId="{A741965A-4FD1-4A6F-B788-44E93F4DAF5B}" srcOrd="2" destOrd="0" presId="urn:microsoft.com/office/officeart/2005/8/layout/list1"/>
    <dgm:cxn modelId="{D6202AA1-FC2F-4F63-9653-6BDE435BA129}" type="presParOf" srcId="{97B5E66F-ED96-4433-ADB5-7A353ED1E288}" destId="{9F9675AE-5DE1-4D3B-AF77-8290B635A17B}" srcOrd="3" destOrd="0" presId="urn:microsoft.com/office/officeart/2005/8/layout/list1"/>
    <dgm:cxn modelId="{169D937B-4ACB-486E-B446-43EFB2FA1AA2}" type="presParOf" srcId="{97B5E66F-ED96-4433-ADB5-7A353ED1E288}" destId="{DF4105F0-6486-4EB0-89D7-A264CB88E93A}" srcOrd="4" destOrd="0" presId="urn:microsoft.com/office/officeart/2005/8/layout/list1"/>
    <dgm:cxn modelId="{302BF37C-4199-417E-8758-905D1917309A}" type="presParOf" srcId="{DF4105F0-6486-4EB0-89D7-A264CB88E93A}" destId="{17103509-8356-47FB-B75C-8BE252729B7F}" srcOrd="0" destOrd="0" presId="urn:microsoft.com/office/officeart/2005/8/layout/list1"/>
    <dgm:cxn modelId="{0334661C-D6D4-4ABF-B52E-94A2D3EAEDC8}" type="presParOf" srcId="{DF4105F0-6486-4EB0-89D7-A264CB88E93A}" destId="{27DDEAEB-FA8A-4B88-B09C-9946707FB43F}" srcOrd="1" destOrd="0" presId="urn:microsoft.com/office/officeart/2005/8/layout/list1"/>
    <dgm:cxn modelId="{E7F73855-DA21-4506-8D96-DE312DA30531}" type="presParOf" srcId="{97B5E66F-ED96-4433-ADB5-7A353ED1E288}" destId="{8C1F0274-E16F-4EDA-9A7D-C5DF89A47A8E}" srcOrd="5" destOrd="0" presId="urn:microsoft.com/office/officeart/2005/8/layout/list1"/>
    <dgm:cxn modelId="{B16B96F5-4614-4D0D-A89F-38ACF937C27E}" type="presParOf" srcId="{97B5E66F-ED96-4433-ADB5-7A353ED1E288}" destId="{50E631FA-35F9-4F72-9600-E2953AF525C8}" srcOrd="6" destOrd="0" presId="urn:microsoft.com/office/officeart/2005/8/layout/list1"/>
    <dgm:cxn modelId="{4ADE6267-E133-48C6-AF34-73C29CEC6213}" type="presParOf" srcId="{97B5E66F-ED96-4433-ADB5-7A353ED1E288}" destId="{BF2D8621-B820-4BFF-BC76-FBCAAF0A009D}" srcOrd="7" destOrd="0" presId="urn:microsoft.com/office/officeart/2005/8/layout/list1"/>
    <dgm:cxn modelId="{7ADD31F1-B400-4A64-8278-502AF65B9A2B}" type="presParOf" srcId="{97B5E66F-ED96-4433-ADB5-7A353ED1E288}" destId="{1456210D-80A2-43BA-847E-E2E0C9021A48}" srcOrd="8" destOrd="0" presId="urn:microsoft.com/office/officeart/2005/8/layout/list1"/>
    <dgm:cxn modelId="{762223E8-B62C-4A6E-B5A5-57C5112AEC59}" type="presParOf" srcId="{1456210D-80A2-43BA-847E-E2E0C9021A48}" destId="{C10B9905-7DCC-4A26-837C-541D9DF310EB}" srcOrd="0" destOrd="0" presId="urn:microsoft.com/office/officeart/2005/8/layout/list1"/>
    <dgm:cxn modelId="{3C9C2D7F-D44B-434F-9A46-FC9F3269975B}" type="presParOf" srcId="{1456210D-80A2-43BA-847E-E2E0C9021A48}" destId="{87FD0AE0-3D61-4CCF-A3B6-3D55471B2B35}" srcOrd="1" destOrd="0" presId="urn:microsoft.com/office/officeart/2005/8/layout/list1"/>
    <dgm:cxn modelId="{8F31DCCA-5B14-4F6C-B717-EBFFF1F31B27}" type="presParOf" srcId="{97B5E66F-ED96-4433-ADB5-7A353ED1E288}" destId="{57DD37C1-2452-4CBC-88C8-755E6800F981}" srcOrd="9" destOrd="0" presId="urn:microsoft.com/office/officeart/2005/8/layout/list1"/>
    <dgm:cxn modelId="{34952E13-64A6-4FF3-98D1-9529FACE5E87}" type="presParOf" srcId="{97B5E66F-ED96-4433-ADB5-7A353ED1E288}" destId="{245070D1-1151-465C-9B63-F1D309C3F43A}" srcOrd="10" destOrd="0" presId="urn:microsoft.com/office/officeart/2005/8/layout/list1"/>
    <dgm:cxn modelId="{6437F3DD-8A13-47EF-BE49-6A2D3CCDA590}" type="presParOf" srcId="{97B5E66F-ED96-4433-ADB5-7A353ED1E288}" destId="{EB64436F-EB95-49F5-9AC5-0D1E7269AC60}" srcOrd="11" destOrd="0" presId="urn:microsoft.com/office/officeart/2005/8/layout/list1"/>
    <dgm:cxn modelId="{31EC1A22-D971-4A70-B95F-E50D6D04B431}" type="presParOf" srcId="{97B5E66F-ED96-4433-ADB5-7A353ED1E288}" destId="{F562D57D-9B69-4C04-8B34-95048A701C0B}" srcOrd="12" destOrd="0" presId="urn:microsoft.com/office/officeart/2005/8/layout/list1"/>
    <dgm:cxn modelId="{6AE12051-09B7-4867-BDD7-4BBF3AFE413B}" type="presParOf" srcId="{F562D57D-9B69-4C04-8B34-95048A701C0B}" destId="{9BFD17E5-C0FB-4D15-8815-B6E2C4B00530}" srcOrd="0" destOrd="0" presId="urn:microsoft.com/office/officeart/2005/8/layout/list1"/>
    <dgm:cxn modelId="{C4002829-292F-45DC-BB9C-654C89B06587}" type="presParOf" srcId="{F562D57D-9B69-4C04-8B34-95048A701C0B}" destId="{F4A18611-CA85-4372-8983-FE8D1826B61C}" srcOrd="1" destOrd="0" presId="urn:microsoft.com/office/officeart/2005/8/layout/list1"/>
    <dgm:cxn modelId="{8E925EAA-7770-4AE3-A3D4-8AB0259242AC}" type="presParOf" srcId="{97B5E66F-ED96-4433-ADB5-7A353ED1E288}" destId="{8CAA52C0-7929-4991-B7D6-2288DB13E4F8}" srcOrd="13" destOrd="0" presId="urn:microsoft.com/office/officeart/2005/8/layout/list1"/>
    <dgm:cxn modelId="{4DCB3449-05D9-4890-9D68-B57474F408D0}" type="presParOf" srcId="{97B5E66F-ED96-4433-ADB5-7A353ED1E288}" destId="{AD049FDF-0E3A-4A74-A1A5-53D70E41093B}" srcOrd="14" destOrd="0" presId="urn:microsoft.com/office/officeart/2005/8/layout/list1"/>
    <dgm:cxn modelId="{E2C9F162-12E7-4396-9722-899E8F818357}" type="presParOf" srcId="{97B5E66F-ED96-4433-ADB5-7A353ED1E288}" destId="{1FD8A6AF-DAF8-4F96-B5F7-08BDDD56405D}" srcOrd="15" destOrd="0" presId="urn:microsoft.com/office/officeart/2005/8/layout/list1"/>
    <dgm:cxn modelId="{808E39FA-1298-4C6C-A42F-2189ACD2845C}" type="presParOf" srcId="{97B5E66F-ED96-4433-ADB5-7A353ED1E288}" destId="{B517F5A9-8AE4-4B1E-BE90-069F08A311A2}" srcOrd="16" destOrd="0" presId="urn:microsoft.com/office/officeart/2005/8/layout/list1"/>
    <dgm:cxn modelId="{E97417FA-9033-4037-954A-27E0FD99A733}" type="presParOf" srcId="{B517F5A9-8AE4-4B1E-BE90-069F08A311A2}" destId="{4AA88F7D-6CC7-4D53-BC76-B48814F75777}" srcOrd="0" destOrd="0" presId="urn:microsoft.com/office/officeart/2005/8/layout/list1"/>
    <dgm:cxn modelId="{147E6F1D-4F09-4EE8-BA10-C377A31B4C45}" type="presParOf" srcId="{B517F5A9-8AE4-4B1E-BE90-069F08A311A2}" destId="{DAD1BA51-E15B-44DF-9E5A-173E9401D4A5}" srcOrd="1" destOrd="0" presId="urn:microsoft.com/office/officeart/2005/8/layout/list1"/>
    <dgm:cxn modelId="{63060485-9BBB-44FE-97E4-70D11D7B67EF}" type="presParOf" srcId="{97B5E66F-ED96-4433-ADB5-7A353ED1E288}" destId="{DED03BD1-A883-42F3-BA3E-540C70E2FFF2}" srcOrd="17" destOrd="0" presId="urn:microsoft.com/office/officeart/2005/8/layout/list1"/>
    <dgm:cxn modelId="{7D102D4C-1CAB-47F5-85DE-871459F73A67}" type="presParOf" srcId="{97B5E66F-ED96-4433-ADB5-7A353ED1E288}" destId="{AD2A656B-169A-49C0-9915-BCDBCEBBE1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F456C3-DEA9-4462-9683-23BE20C779E0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212BEF9-052B-433F-BF37-BD4EEC5A7CB8}">
      <dgm:prSet/>
      <dgm:spPr/>
      <dgm:t>
        <a:bodyPr/>
        <a:lstStyle/>
        <a:p>
          <a:pPr rtl="0"/>
          <a:r>
            <a:rPr lang="es-ES" b="1" i="0" dirty="0" smtClean="0">
              <a:solidFill>
                <a:schemeClr val="bg1">
                  <a:lumMod val="85000"/>
                  <a:lumOff val="15000"/>
                </a:schemeClr>
              </a:solidFill>
            </a:rPr>
            <a:t>Finalmente  concluimos que las actividades realizadas en el Programa de Juegos tradicionales, los niños(as) fueron descubriendo más posibilidades de movimiento a través del juego como recurso didáctico que logró mayor socialización , trabajo en equipo ,y el afán de superación</a:t>
          </a:r>
          <a:endParaRPr lang="es-MX" b="1" i="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6CAED3A-5457-4EB9-95F4-EBC30E846079}" type="parTrans" cxnId="{B9851C37-2541-40E4-AD44-FD6FB754553E}">
      <dgm:prSet/>
      <dgm:spPr/>
      <dgm:t>
        <a:bodyPr/>
        <a:lstStyle/>
        <a:p>
          <a:endParaRPr lang="es-MX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F42A353-E1EC-41AF-A1D5-AA310BD471BE}" type="sibTrans" cxnId="{B9851C37-2541-40E4-AD44-FD6FB754553E}">
      <dgm:prSet/>
      <dgm:spPr/>
      <dgm:t>
        <a:bodyPr/>
        <a:lstStyle/>
        <a:p>
          <a:endParaRPr lang="es-MX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8074C6B-E77C-40BC-916C-DE2BF3E724B9}" type="pres">
      <dgm:prSet presAssocID="{B5F456C3-DEA9-4462-9683-23BE20C779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5E8F1B-2D93-49AC-9BA6-E2A59C86AD83}" type="pres">
      <dgm:prSet presAssocID="{9212BEF9-052B-433F-BF37-BD4EEC5A7CB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851C37-2541-40E4-AD44-FD6FB754553E}" srcId="{B5F456C3-DEA9-4462-9683-23BE20C779E0}" destId="{9212BEF9-052B-433F-BF37-BD4EEC5A7CB8}" srcOrd="0" destOrd="0" parTransId="{66CAED3A-5457-4EB9-95F4-EBC30E846079}" sibTransId="{CF42A353-E1EC-41AF-A1D5-AA310BD471BE}"/>
    <dgm:cxn modelId="{1F72302A-6F09-48A0-A9BD-77A07F9DD3CD}" type="presOf" srcId="{B5F456C3-DEA9-4462-9683-23BE20C779E0}" destId="{38074C6B-E77C-40BC-916C-DE2BF3E724B9}" srcOrd="0" destOrd="0" presId="urn:microsoft.com/office/officeart/2005/8/layout/process1"/>
    <dgm:cxn modelId="{D7DBE3BB-11A4-4CC6-966A-E282C814F431}" type="presOf" srcId="{9212BEF9-052B-433F-BF37-BD4EEC5A7CB8}" destId="{D85E8F1B-2D93-49AC-9BA6-E2A59C86AD83}" srcOrd="0" destOrd="0" presId="urn:microsoft.com/office/officeart/2005/8/layout/process1"/>
    <dgm:cxn modelId="{8762D429-57E3-468B-9923-7073B8A9197A}" type="presParOf" srcId="{38074C6B-E77C-40BC-916C-DE2BF3E724B9}" destId="{D85E8F1B-2D93-49AC-9BA6-E2A59C86AD8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74B78-88C0-4EEE-9C27-92BC7D05F4A3}">
      <dsp:nvSpPr>
        <dsp:cNvPr id="0" name=""/>
        <dsp:cNvSpPr/>
      </dsp:nvSpPr>
      <dsp:spPr>
        <a:xfrm>
          <a:off x="1305736" y="-4644"/>
          <a:ext cx="4863134" cy="4863134"/>
        </a:xfrm>
        <a:prstGeom prst="circularArrow">
          <a:avLst>
            <a:gd name="adj1" fmla="val 5274"/>
            <a:gd name="adj2" fmla="val 312630"/>
            <a:gd name="adj3" fmla="val 14237170"/>
            <a:gd name="adj4" fmla="val 1712173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221DD-57C9-4BA3-A6C3-5578B154BE6F}">
      <dsp:nvSpPr>
        <dsp:cNvPr id="0" name=""/>
        <dsp:cNvSpPr/>
      </dsp:nvSpPr>
      <dsp:spPr>
        <a:xfrm>
          <a:off x="2817576" y="1428"/>
          <a:ext cx="1839454" cy="919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CAPITULO 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Marco contextual de la investigación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2817576" y="1428"/>
        <a:ext cx="1839454" cy="919727"/>
      </dsp:txXfrm>
    </dsp:sp>
    <dsp:sp modelId="{B6382649-1371-4686-9C56-F1A7192413BF}">
      <dsp:nvSpPr>
        <dsp:cNvPr id="0" name=""/>
        <dsp:cNvSpPr/>
      </dsp:nvSpPr>
      <dsp:spPr>
        <a:xfrm>
          <a:off x="4526135" y="987865"/>
          <a:ext cx="1839454" cy="919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CAPITULO 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Marco Teórico 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4526135" y="987865"/>
        <a:ext cx="1839454" cy="919727"/>
      </dsp:txXfrm>
    </dsp:sp>
    <dsp:sp modelId="{D378C4A7-7C1A-46A7-B43C-9BAB78BD78DC}">
      <dsp:nvSpPr>
        <dsp:cNvPr id="0" name=""/>
        <dsp:cNvSpPr/>
      </dsp:nvSpPr>
      <dsp:spPr>
        <a:xfrm>
          <a:off x="4526135" y="2960740"/>
          <a:ext cx="1839454" cy="919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III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Metodología de la investigación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4526135" y="2960740"/>
        <a:ext cx="1839454" cy="919727"/>
      </dsp:txXfrm>
    </dsp:sp>
    <dsp:sp modelId="{26CC77D7-0410-40BF-BF4D-B29ED0E5866B}">
      <dsp:nvSpPr>
        <dsp:cNvPr id="0" name=""/>
        <dsp:cNvSpPr/>
      </dsp:nvSpPr>
      <dsp:spPr>
        <a:xfrm>
          <a:off x="2817576" y="3947177"/>
          <a:ext cx="1839454" cy="9197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IV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Resultados de la investigación 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2817576" y="3947177"/>
        <a:ext cx="1839454" cy="919727"/>
      </dsp:txXfrm>
    </dsp:sp>
    <dsp:sp modelId="{825E4E7C-CE42-42D2-9E7A-AA21C5986F86}">
      <dsp:nvSpPr>
        <dsp:cNvPr id="0" name=""/>
        <dsp:cNvSpPr/>
      </dsp:nvSpPr>
      <dsp:spPr>
        <a:xfrm>
          <a:off x="872836" y="1233143"/>
          <a:ext cx="1839454" cy="919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VI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Conclusiones y Recomendaciones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872836" y="1233143"/>
        <a:ext cx="1839454" cy="919727"/>
      </dsp:txXfrm>
    </dsp:sp>
    <dsp:sp modelId="{7E423726-F539-4D19-BAB9-EA2D7BB4E98D}">
      <dsp:nvSpPr>
        <dsp:cNvPr id="0" name=""/>
        <dsp:cNvSpPr/>
      </dsp:nvSpPr>
      <dsp:spPr>
        <a:xfrm>
          <a:off x="1028488" y="2841957"/>
          <a:ext cx="1839454" cy="919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V Propuesta Alternativa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1028488" y="2841957"/>
        <a:ext cx="1839454" cy="9197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A7A57-94C6-4564-AE9F-96151DC0BEBE}">
      <dsp:nvSpPr>
        <dsp:cNvPr id="0" name=""/>
        <dsp:cNvSpPr/>
      </dsp:nvSpPr>
      <dsp:spPr>
        <a:xfrm>
          <a:off x="0" y="104046"/>
          <a:ext cx="9519919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JUEGO</a:t>
          </a:r>
          <a:endParaRPr lang="es-ES" sz="2800" b="1" kern="1200" dirty="0"/>
        </a:p>
      </dsp:txBody>
      <dsp:txXfrm>
        <a:off x="0" y="104046"/>
        <a:ext cx="9519919" cy="879840"/>
      </dsp:txXfrm>
    </dsp:sp>
    <dsp:sp modelId="{91DEEB9C-3E48-48EF-9303-65835BC94C91}">
      <dsp:nvSpPr>
        <dsp:cNvPr id="0" name=""/>
        <dsp:cNvSpPr/>
      </dsp:nvSpPr>
      <dsp:spPr>
        <a:xfrm>
          <a:off x="0" y="890919"/>
          <a:ext cx="9519919" cy="218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5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“El juego es una necesidad vital que contribuye al equilibrio humano, es también una actividad integradora y exploradora de aventura y experiencia, medio de comunicación indispensable para el desarrollo intelectual, físico, social y afectivo de niños y niñas” </a:t>
          </a:r>
          <a:r>
            <a:rPr lang="es-EC" sz="1800" kern="1200" dirty="0" smtClean="0"/>
            <a:t>(Tovar &amp; Rodríguez, 2012)</a:t>
          </a:r>
          <a:r>
            <a:rPr lang="es-ES" sz="1800" kern="1200" dirty="0" smtClean="0"/>
            <a:t>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“El juego es paradigma de la asimilación en cuanto que es la acción infantil por antonomasia, la actividad imprescindible mediante la que el niño  interacciona con una realidad que le desborda” </a:t>
          </a:r>
          <a:r>
            <a:rPr lang="es-EC" sz="1800" kern="1200" dirty="0" smtClean="0"/>
            <a:t>(Piaget, 1966). </a:t>
          </a:r>
          <a:endParaRPr lang="es-ES" sz="1800" kern="1200" dirty="0"/>
        </a:p>
      </dsp:txBody>
      <dsp:txXfrm>
        <a:off x="0" y="890919"/>
        <a:ext cx="9519919" cy="2189025"/>
      </dsp:txXfrm>
    </dsp:sp>
    <dsp:sp modelId="{C566D8D0-ACD1-449F-A5B8-2AB44B441B94}">
      <dsp:nvSpPr>
        <dsp:cNvPr id="0" name=""/>
        <dsp:cNvSpPr/>
      </dsp:nvSpPr>
      <dsp:spPr>
        <a:xfrm>
          <a:off x="0" y="3079944"/>
          <a:ext cx="9519919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JUEGOS TRADICIONALES</a:t>
          </a:r>
          <a:endParaRPr lang="es-ES" sz="2400" b="1" kern="1200" dirty="0"/>
        </a:p>
      </dsp:txBody>
      <dsp:txXfrm>
        <a:off x="0" y="3079944"/>
        <a:ext cx="9519919" cy="879840"/>
      </dsp:txXfrm>
    </dsp:sp>
    <dsp:sp modelId="{B75E6859-0499-4EE4-BAAA-245382421D24}">
      <dsp:nvSpPr>
        <dsp:cNvPr id="0" name=""/>
        <dsp:cNvSpPr/>
      </dsp:nvSpPr>
      <dsp:spPr>
        <a:xfrm>
          <a:off x="0" y="3959784"/>
          <a:ext cx="9519919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5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/>
            <a:t>“Los juegos tradicionales forman parte inseparable de la vida de la persona y sobre todo, no es posible explicar la condición social del ser humano sin los juegos, ya que estos son una expresión social y cultural de la adaptación que ha protagonizado el ser humano en relación con su entorno” (Morera, 2008).</a:t>
          </a:r>
          <a:endParaRPr lang="es-ES" sz="1800" kern="1200" dirty="0"/>
        </a:p>
      </dsp:txBody>
      <dsp:txXfrm>
        <a:off x="0" y="3959784"/>
        <a:ext cx="9519919" cy="10701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36FAC-B848-49C8-A41F-BD9EE655541D}">
      <dsp:nvSpPr>
        <dsp:cNvPr id="0" name=""/>
        <dsp:cNvSpPr/>
      </dsp:nvSpPr>
      <dsp:spPr>
        <a:xfrm>
          <a:off x="5298646" y="2866227"/>
          <a:ext cx="4679600" cy="33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99"/>
              </a:lnTo>
              <a:lnTo>
                <a:pt x="4679600" y="225799"/>
              </a:lnTo>
              <a:lnTo>
                <a:pt x="4679600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E7C1E-FDBB-4291-A151-5E38DF62447F}">
      <dsp:nvSpPr>
        <dsp:cNvPr id="0" name=""/>
        <dsp:cNvSpPr/>
      </dsp:nvSpPr>
      <dsp:spPr>
        <a:xfrm>
          <a:off x="5298646" y="2866227"/>
          <a:ext cx="3040991" cy="33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99"/>
              </a:lnTo>
              <a:lnTo>
                <a:pt x="3040991" y="225799"/>
              </a:lnTo>
              <a:lnTo>
                <a:pt x="3040991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ED8C4-4709-4633-B862-CAF3ECDC8E81}">
      <dsp:nvSpPr>
        <dsp:cNvPr id="0" name=""/>
        <dsp:cNvSpPr/>
      </dsp:nvSpPr>
      <dsp:spPr>
        <a:xfrm>
          <a:off x="5298646" y="2866227"/>
          <a:ext cx="1307453" cy="33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99"/>
              </a:lnTo>
              <a:lnTo>
                <a:pt x="1307453" y="225799"/>
              </a:lnTo>
              <a:lnTo>
                <a:pt x="1307453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C739A-08C5-4793-8792-3B83CB35193B}">
      <dsp:nvSpPr>
        <dsp:cNvPr id="0" name=""/>
        <dsp:cNvSpPr/>
      </dsp:nvSpPr>
      <dsp:spPr>
        <a:xfrm>
          <a:off x="5072897" y="2866227"/>
          <a:ext cx="225748" cy="331340"/>
        </a:xfrm>
        <a:custGeom>
          <a:avLst/>
          <a:gdLst/>
          <a:ahLst/>
          <a:cxnLst/>
          <a:rect l="0" t="0" r="0" b="0"/>
          <a:pathLst>
            <a:path>
              <a:moveTo>
                <a:pt x="225748" y="0"/>
              </a:moveTo>
              <a:lnTo>
                <a:pt x="225748" y="225799"/>
              </a:lnTo>
              <a:lnTo>
                <a:pt x="0" y="225799"/>
              </a:lnTo>
              <a:lnTo>
                <a:pt x="0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A99F3-B54D-4B30-B611-75821881D9DA}">
      <dsp:nvSpPr>
        <dsp:cNvPr id="0" name=""/>
        <dsp:cNvSpPr/>
      </dsp:nvSpPr>
      <dsp:spPr>
        <a:xfrm>
          <a:off x="3519291" y="2866227"/>
          <a:ext cx="1779354" cy="331340"/>
        </a:xfrm>
        <a:custGeom>
          <a:avLst/>
          <a:gdLst/>
          <a:ahLst/>
          <a:cxnLst/>
          <a:rect l="0" t="0" r="0" b="0"/>
          <a:pathLst>
            <a:path>
              <a:moveTo>
                <a:pt x="1779354" y="0"/>
              </a:moveTo>
              <a:lnTo>
                <a:pt x="1779354" y="225799"/>
              </a:lnTo>
              <a:lnTo>
                <a:pt x="0" y="225799"/>
              </a:lnTo>
              <a:lnTo>
                <a:pt x="0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F89E3-0317-4028-ADB5-9EB29CBB92D1}">
      <dsp:nvSpPr>
        <dsp:cNvPr id="0" name=""/>
        <dsp:cNvSpPr/>
      </dsp:nvSpPr>
      <dsp:spPr>
        <a:xfrm>
          <a:off x="1965685" y="2866227"/>
          <a:ext cx="3332961" cy="331340"/>
        </a:xfrm>
        <a:custGeom>
          <a:avLst/>
          <a:gdLst/>
          <a:ahLst/>
          <a:cxnLst/>
          <a:rect l="0" t="0" r="0" b="0"/>
          <a:pathLst>
            <a:path>
              <a:moveTo>
                <a:pt x="3332961" y="0"/>
              </a:moveTo>
              <a:lnTo>
                <a:pt x="3332961" y="225799"/>
              </a:lnTo>
              <a:lnTo>
                <a:pt x="0" y="225799"/>
              </a:lnTo>
              <a:lnTo>
                <a:pt x="0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0BC69-8D7A-421D-9D49-BDB517CFC3D8}">
      <dsp:nvSpPr>
        <dsp:cNvPr id="0" name=""/>
        <dsp:cNvSpPr/>
      </dsp:nvSpPr>
      <dsp:spPr>
        <a:xfrm>
          <a:off x="573230" y="2866227"/>
          <a:ext cx="4725416" cy="331340"/>
        </a:xfrm>
        <a:custGeom>
          <a:avLst/>
          <a:gdLst/>
          <a:ahLst/>
          <a:cxnLst/>
          <a:rect l="0" t="0" r="0" b="0"/>
          <a:pathLst>
            <a:path>
              <a:moveTo>
                <a:pt x="4725416" y="0"/>
              </a:moveTo>
              <a:lnTo>
                <a:pt x="4725416" y="225799"/>
              </a:lnTo>
              <a:lnTo>
                <a:pt x="0" y="225799"/>
              </a:lnTo>
              <a:lnTo>
                <a:pt x="0" y="33134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B6E37-C4AB-4E12-907F-393F8C6F89EA}">
      <dsp:nvSpPr>
        <dsp:cNvPr id="0" name=""/>
        <dsp:cNvSpPr/>
      </dsp:nvSpPr>
      <dsp:spPr>
        <a:xfrm>
          <a:off x="4729005" y="2142783"/>
          <a:ext cx="1139281" cy="723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E52F2-3462-4524-9C65-E3860B657791}">
      <dsp:nvSpPr>
        <dsp:cNvPr id="0" name=""/>
        <dsp:cNvSpPr/>
      </dsp:nvSpPr>
      <dsp:spPr>
        <a:xfrm>
          <a:off x="4855592" y="2263041"/>
          <a:ext cx="1139281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</a:t>
          </a:r>
          <a:endParaRPr lang="es-ES" sz="1400" b="1" kern="1200" dirty="0"/>
        </a:p>
      </dsp:txBody>
      <dsp:txXfrm>
        <a:off x="4855592" y="2263041"/>
        <a:ext cx="1139281" cy="723443"/>
      </dsp:txXfrm>
    </dsp:sp>
    <dsp:sp modelId="{06560F92-5C15-479F-94A4-52DDF2DA22F1}">
      <dsp:nvSpPr>
        <dsp:cNvPr id="0" name=""/>
        <dsp:cNvSpPr/>
      </dsp:nvSpPr>
      <dsp:spPr>
        <a:xfrm>
          <a:off x="3589" y="3197568"/>
          <a:ext cx="1139281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E37A2-204D-4FED-963A-9674402C54DB}">
      <dsp:nvSpPr>
        <dsp:cNvPr id="0" name=""/>
        <dsp:cNvSpPr/>
      </dsp:nvSpPr>
      <dsp:spPr>
        <a:xfrm>
          <a:off x="130176" y="3317825"/>
          <a:ext cx="1139281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MOTRIZ</a:t>
          </a:r>
          <a:endParaRPr lang="es-ES" sz="1400" b="1" kern="1200" dirty="0"/>
        </a:p>
      </dsp:txBody>
      <dsp:txXfrm>
        <a:off x="130176" y="3317825"/>
        <a:ext cx="1139281" cy="723443"/>
      </dsp:txXfrm>
    </dsp:sp>
    <dsp:sp modelId="{C811F105-3B5D-4EC5-BA3B-1AA64F4C5367}">
      <dsp:nvSpPr>
        <dsp:cNvPr id="0" name=""/>
        <dsp:cNvSpPr/>
      </dsp:nvSpPr>
      <dsp:spPr>
        <a:xfrm>
          <a:off x="1396044" y="3197568"/>
          <a:ext cx="1139281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9BE74-29C2-4707-807F-67AB758D8F0B}">
      <dsp:nvSpPr>
        <dsp:cNvPr id="0" name=""/>
        <dsp:cNvSpPr/>
      </dsp:nvSpPr>
      <dsp:spPr>
        <a:xfrm>
          <a:off x="1522631" y="3317825"/>
          <a:ext cx="1139281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FÍSICO</a:t>
          </a:r>
          <a:endParaRPr lang="es-ES" sz="1400" b="1" kern="1200" dirty="0"/>
        </a:p>
      </dsp:txBody>
      <dsp:txXfrm>
        <a:off x="1522631" y="3317825"/>
        <a:ext cx="1139281" cy="723443"/>
      </dsp:txXfrm>
    </dsp:sp>
    <dsp:sp modelId="{2923CDFB-50D2-4312-AB3F-879A090B6975}">
      <dsp:nvSpPr>
        <dsp:cNvPr id="0" name=""/>
        <dsp:cNvSpPr/>
      </dsp:nvSpPr>
      <dsp:spPr>
        <a:xfrm>
          <a:off x="2788499" y="3197568"/>
          <a:ext cx="1461584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D5F5-CA6B-40F5-92F0-57EB59953B7B}">
      <dsp:nvSpPr>
        <dsp:cNvPr id="0" name=""/>
        <dsp:cNvSpPr/>
      </dsp:nvSpPr>
      <dsp:spPr>
        <a:xfrm>
          <a:off x="2915086" y="3317825"/>
          <a:ext cx="1461584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COGNITIVO</a:t>
          </a:r>
          <a:endParaRPr lang="es-ES" sz="1400" b="1" kern="1200" dirty="0"/>
        </a:p>
      </dsp:txBody>
      <dsp:txXfrm>
        <a:off x="2915086" y="3317825"/>
        <a:ext cx="1461584" cy="723443"/>
      </dsp:txXfrm>
    </dsp:sp>
    <dsp:sp modelId="{EE86C543-E940-495D-ACC8-4D485C7A2482}">
      <dsp:nvSpPr>
        <dsp:cNvPr id="0" name=""/>
        <dsp:cNvSpPr/>
      </dsp:nvSpPr>
      <dsp:spPr>
        <a:xfrm>
          <a:off x="4503257" y="3197568"/>
          <a:ext cx="1139281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02C67-3E5C-46BC-A4CE-390CB5B458D1}">
      <dsp:nvSpPr>
        <dsp:cNvPr id="0" name=""/>
        <dsp:cNvSpPr/>
      </dsp:nvSpPr>
      <dsp:spPr>
        <a:xfrm>
          <a:off x="4629844" y="3317825"/>
          <a:ext cx="1139281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AFECTIVO</a:t>
          </a:r>
          <a:endParaRPr lang="es-ES" sz="1400" b="1" kern="1200" dirty="0"/>
        </a:p>
      </dsp:txBody>
      <dsp:txXfrm>
        <a:off x="4629844" y="3317825"/>
        <a:ext cx="1139281" cy="723443"/>
      </dsp:txXfrm>
    </dsp:sp>
    <dsp:sp modelId="{05AB50C1-CB19-4EED-9BC9-333DFC235532}">
      <dsp:nvSpPr>
        <dsp:cNvPr id="0" name=""/>
        <dsp:cNvSpPr/>
      </dsp:nvSpPr>
      <dsp:spPr>
        <a:xfrm>
          <a:off x="5895712" y="3197568"/>
          <a:ext cx="1420774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66C55-652D-4187-8B37-0BC3D8380D72}">
      <dsp:nvSpPr>
        <dsp:cNvPr id="0" name=""/>
        <dsp:cNvSpPr/>
      </dsp:nvSpPr>
      <dsp:spPr>
        <a:xfrm>
          <a:off x="6022299" y="3317825"/>
          <a:ext cx="1420774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PSICOLÓGICO</a:t>
          </a:r>
          <a:endParaRPr lang="es-ES" sz="1400" b="1" kern="1200" dirty="0"/>
        </a:p>
      </dsp:txBody>
      <dsp:txXfrm>
        <a:off x="6022299" y="3317825"/>
        <a:ext cx="1420774" cy="723443"/>
      </dsp:txXfrm>
    </dsp:sp>
    <dsp:sp modelId="{F354A6CB-7968-4798-A281-70AF1105AF0A}">
      <dsp:nvSpPr>
        <dsp:cNvPr id="0" name=""/>
        <dsp:cNvSpPr/>
      </dsp:nvSpPr>
      <dsp:spPr>
        <a:xfrm>
          <a:off x="7569660" y="3197568"/>
          <a:ext cx="1539955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B3A43-FB4C-4C41-B9A7-0D18E475D608}">
      <dsp:nvSpPr>
        <dsp:cNvPr id="0" name=""/>
        <dsp:cNvSpPr/>
      </dsp:nvSpPr>
      <dsp:spPr>
        <a:xfrm>
          <a:off x="7696247" y="3317825"/>
          <a:ext cx="1539955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SOCIOLÓGICO</a:t>
          </a:r>
          <a:endParaRPr lang="es-ES" sz="1400" b="1" kern="1200" dirty="0"/>
        </a:p>
      </dsp:txBody>
      <dsp:txXfrm>
        <a:off x="7696247" y="3317825"/>
        <a:ext cx="1539955" cy="723443"/>
      </dsp:txXfrm>
    </dsp:sp>
    <dsp:sp modelId="{865C18FF-68EF-40BA-AA0F-8306B6BC40D0}">
      <dsp:nvSpPr>
        <dsp:cNvPr id="0" name=""/>
        <dsp:cNvSpPr/>
      </dsp:nvSpPr>
      <dsp:spPr>
        <a:xfrm>
          <a:off x="9362789" y="3197568"/>
          <a:ext cx="1230913" cy="723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A0991-A51E-4A0D-9F58-AD4F6AA1E39F}">
      <dsp:nvSpPr>
        <dsp:cNvPr id="0" name=""/>
        <dsp:cNvSpPr/>
      </dsp:nvSpPr>
      <dsp:spPr>
        <a:xfrm>
          <a:off x="9489376" y="3317825"/>
          <a:ext cx="1230913" cy="72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LINGUÍSTICO</a:t>
          </a:r>
          <a:endParaRPr lang="es-ES" sz="1400" b="1" kern="1200" dirty="0"/>
        </a:p>
      </dsp:txBody>
      <dsp:txXfrm>
        <a:off x="9489376" y="3317825"/>
        <a:ext cx="1230913" cy="7234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ED8C4-4709-4633-B862-CAF3ECDC8E81}">
      <dsp:nvSpPr>
        <dsp:cNvPr id="0" name=""/>
        <dsp:cNvSpPr/>
      </dsp:nvSpPr>
      <dsp:spPr>
        <a:xfrm>
          <a:off x="5372703" y="2767966"/>
          <a:ext cx="4347264" cy="47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59"/>
              </a:lnTo>
              <a:lnTo>
                <a:pt x="4347264" y="324059"/>
              </a:lnTo>
              <a:lnTo>
                <a:pt x="4347264" y="4755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C739A-08C5-4793-8792-3B83CB35193B}">
      <dsp:nvSpPr>
        <dsp:cNvPr id="0" name=""/>
        <dsp:cNvSpPr/>
      </dsp:nvSpPr>
      <dsp:spPr>
        <a:xfrm>
          <a:off x="5372703" y="2767966"/>
          <a:ext cx="2027691" cy="47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59"/>
              </a:lnTo>
              <a:lnTo>
                <a:pt x="2027691" y="324059"/>
              </a:lnTo>
              <a:lnTo>
                <a:pt x="2027691" y="4755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A99F3-B54D-4B30-B611-75821881D9DA}">
      <dsp:nvSpPr>
        <dsp:cNvPr id="0" name=""/>
        <dsp:cNvSpPr/>
      </dsp:nvSpPr>
      <dsp:spPr>
        <a:xfrm>
          <a:off x="5051536" y="2767966"/>
          <a:ext cx="321166" cy="475530"/>
        </a:xfrm>
        <a:custGeom>
          <a:avLst/>
          <a:gdLst/>
          <a:ahLst/>
          <a:cxnLst/>
          <a:rect l="0" t="0" r="0" b="0"/>
          <a:pathLst>
            <a:path>
              <a:moveTo>
                <a:pt x="321166" y="0"/>
              </a:moveTo>
              <a:lnTo>
                <a:pt x="321166" y="324059"/>
              </a:lnTo>
              <a:lnTo>
                <a:pt x="0" y="324059"/>
              </a:lnTo>
              <a:lnTo>
                <a:pt x="0" y="4755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F89E3-0317-4028-ADB5-9EB29CBB92D1}">
      <dsp:nvSpPr>
        <dsp:cNvPr id="0" name=""/>
        <dsp:cNvSpPr/>
      </dsp:nvSpPr>
      <dsp:spPr>
        <a:xfrm>
          <a:off x="2821850" y="2767966"/>
          <a:ext cx="2550853" cy="475530"/>
        </a:xfrm>
        <a:custGeom>
          <a:avLst/>
          <a:gdLst/>
          <a:ahLst/>
          <a:cxnLst/>
          <a:rect l="0" t="0" r="0" b="0"/>
          <a:pathLst>
            <a:path>
              <a:moveTo>
                <a:pt x="2550853" y="0"/>
              </a:moveTo>
              <a:lnTo>
                <a:pt x="2550853" y="324059"/>
              </a:lnTo>
              <a:lnTo>
                <a:pt x="0" y="324059"/>
              </a:lnTo>
              <a:lnTo>
                <a:pt x="0" y="4755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0BC69-8D7A-421D-9D49-BDB517CFC3D8}">
      <dsp:nvSpPr>
        <dsp:cNvPr id="0" name=""/>
        <dsp:cNvSpPr/>
      </dsp:nvSpPr>
      <dsp:spPr>
        <a:xfrm>
          <a:off x="823443" y="2767966"/>
          <a:ext cx="4549260" cy="475530"/>
        </a:xfrm>
        <a:custGeom>
          <a:avLst/>
          <a:gdLst/>
          <a:ahLst/>
          <a:cxnLst/>
          <a:rect l="0" t="0" r="0" b="0"/>
          <a:pathLst>
            <a:path>
              <a:moveTo>
                <a:pt x="4549260" y="0"/>
              </a:moveTo>
              <a:lnTo>
                <a:pt x="4549260" y="324059"/>
              </a:lnTo>
              <a:lnTo>
                <a:pt x="0" y="324059"/>
              </a:lnTo>
              <a:lnTo>
                <a:pt x="0" y="4755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B6E37-C4AB-4E12-907F-393F8C6F89EA}">
      <dsp:nvSpPr>
        <dsp:cNvPr id="0" name=""/>
        <dsp:cNvSpPr/>
      </dsp:nvSpPr>
      <dsp:spPr>
        <a:xfrm>
          <a:off x="3804917" y="1729703"/>
          <a:ext cx="3135571" cy="1038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E52F2-3462-4524-9C65-E3860B657791}">
      <dsp:nvSpPr>
        <dsp:cNvPr id="0" name=""/>
        <dsp:cNvSpPr/>
      </dsp:nvSpPr>
      <dsp:spPr>
        <a:xfrm>
          <a:off x="3986590" y="1902292"/>
          <a:ext cx="3135571" cy="1038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JUEGOS TRADICIONALES</a:t>
          </a:r>
          <a:endParaRPr lang="es-ES" sz="1400" b="1" kern="1200" dirty="0"/>
        </a:p>
      </dsp:txBody>
      <dsp:txXfrm>
        <a:off x="3986590" y="1902292"/>
        <a:ext cx="3135571" cy="1038263"/>
      </dsp:txXfrm>
    </dsp:sp>
    <dsp:sp modelId="{06560F92-5C15-479F-94A4-52DDF2DA22F1}">
      <dsp:nvSpPr>
        <dsp:cNvPr id="0" name=""/>
        <dsp:cNvSpPr/>
      </dsp:nvSpPr>
      <dsp:spPr>
        <a:xfrm>
          <a:off x="5912" y="3243496"/>
          <a:ext cx="1635060" cy="103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E37A2-204D-4FED-963A-9674402C54DB}">
      <dsp:nvSpPr>
        <dsp:cNvPr id="0" name=""/>
        <dsp:cNvSpPr/>
      </dsp:nvSpPr>
      <dsp:spPr>
        <a:xfrm>
          <a:off x="187586" y="3416086"/>
          <a:ext cx="1635060" cy="1038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Juegos de Persecución</a:t>
          </a:r>
          <a:endParaRPr lang="es-ES" sz="1400" b="1" kern="1200" dirty="0"/>
        </a:p>
      </dsp:txBody>
      <dsp:txXfrm>
        <a:off x="187586" y="3416086"/>
        <a:ext cx="1635060" cy="1038263"/>
      </dsp:txXfrm>
    </dsp:sp>
    <dsp:sp modelId="{C811F105-3B5D-4EC5-BA3B-1AA64F4C5367}">
      <dsp:nvSpPr>
        <dsp:cNvPr id="0" name=""/>
        <dsp:cNvSpPr/>
      </dsp:nvSpPr>
      <dsp:spPr>
        <a:xfrm>
          <a:off x="2004319" y="3243496"/>
          <a:ext cx="1635060" cy="103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9BE74-29C2-4707-807F-67AB758D8F0B}">
      <dsp:nvSpPr>
        <dsp:cNvPr id="0" name=""/>
        <dsp:cNvSpPr/>
      </dsp:nvSpPr>
      <dsp:spPr>
        <a:xfrm>
          <a:off x="2185993" y="3416086"/>
          <a:ext cx="1635060" cy="1038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Juegos de Salto</a:t>
          </a:r>
          <a:endParaRPr lang="es-ES" sz="1400" b="1" kern="1200" dirty="0"/>
        </a:p>
      </dsp:txBody>
      <dsp:txXfrm>
        <a:off x="2185993" y="3416086"/>
        <a:ext cx="1635060" cy="1038263"/>
      </dsp:txXfrm>
    </dsp:sp>
    <dsp:sp modelId="{2923CDFB-50D2-4312-AB3F-879A090B6975}">
      <dsp:nvSpPr>
        <dsp:cNvPr id="0" name=""/>
        <dsp:cNvSpPr/>
      </dsp:nvSpPr>
      <dsp:spPr>
        <a:xfrm>
          <a:off x="4002727" y="3243496"/>
          <a:ext cx="2097618" cy="103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D5F5-CA6B-40F5-92F0-57EB59953B7B}">
      <dsp:nvSpPr>
        <dsp:cNvPr id="0" name=""/>
        <dsp:cNvSpPr/>
      </dsp:nvSpPr>
      <dsp:spPr>
        <a:xfrm>
          <a:off x="4184400" y="3416086"/>
          <a:ext cx="2097618" cy="1038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Juegos  rítmicos</a:t>
          </a:r>
          <a:endParaRPr lang="es-ES" sz="1400" b="1" kern="1200" dirty="0"/>
        </a:p>
      </dsp:txBody>
      <dsp:txXfrm>
        <a:off x="4184400" y="3416086"/>
        <a:ext cx="2097618" cy="1038263"/>
      </dsp:txXfrm>
    </dsp:sp>
    <dsp:sp modelId="{EE86C543-E940-495D-ACC8-4D485C7A2482}">
      <dsp:nvSpPr>
        <dsp:cNvPr id="0" name=""/>
        <dsp:cNvSpPr/>
      </dsp:nvSpPr>
      <dsp:spPr>
        <a:xfrm>
          <a:off x="6463692" y="3243496"/>
          <a:ext cx="1873403" cy="103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02C67-3E5C-46BC-A4CE-390CB5B458D1}">
      <dsp:nvSpPr>
        <dsp:cNvPr id="0" name=""/>
        <dsp:cNvSpPr/>
      </dsp:nvSpPr>
      <dsp:spPr>
        <a:xfrm>
          <a:off x="6645366" y="3416086"/>
          <a:ext cx="1873403" cy="1038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Juegos de habilidades</a:t>
          </a:r>
          <a:endParaRPr lang="es-ES" sz="1400" b="1" kern="1200" dirty="0"/>
        </a:p>
      </dsp:txBody>
      <dsp:txXfrm>
        <a:off x="6645366" y="3416086"/>
        <a:ext cx="1873403" cy="1038263"/>
      </dsp:txXfrm>
    </dsp:sp>
    <dsp:sp modelId="{05AB50C1-CB19-4EED-9BC9-333DFC235532}">
      <dsp:nvSpPr>
        <dsp:cNvPr id="0" name=""/>
        <dsp:cNvSpPr/>
      </dsp:nvSpPr>
      <dsp:spPr>
        <a:xfrm>
          <a:off x="8700442" y="3243496"/>
          <a:ext cx="2039051" cy="103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66C55-652D-4187-8B37-0BC3D8380D72}">
      <dsp:nvSpPr>
        <dsp:cNvPr id="0" name=""/>
        <dsp:cNvSpPr/>
      </dsp:nvSpPr>
      <dsp:spPr>
        <a:xfrm>
          <a:off x="8882116" y="3416086"/>
          <a:ext cx="2039051" cy="1038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Juegos con instrumentos</a:t>
          </a:r>
          <a:endParaRPr lang="es-ES" sz="1400" b="1" kern="1200" dirty="0"/>
        </a:p>
      </dsp:txBody>
      <dsp:txXfrm>
        <a:off x="8882116" y="3416086"/>
        <a:ext cx="2039051" cy="10382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F38C0-DC59-474A-B3C1-D3A63DEAE9D4}">
      <dsp:nvSpPr>
        <dsp:cNvPr id="0" name=""/>
        <dsp:cNvSpPr/>
      </dsp:nvSpPr>
      <dsp:spPr>
        <a:xfrm>
          <a:off x="739887" y="1374793"/>
          <a:ext cx="3238797" cy="1619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HABILIDADES MOTRICES BÁSICAS</a:t>
          </a:r>
          <a:endParaRPr lang="es-ES" sz="1900" b="1" kern="1200" dirty="0"/>
        </a:p>
      </dsp:txBody>
      <dsp:txXfrm>
        <a:off x="739887" y="1374793"/>
        <a:ext cx="3238797" cy="1619398"/>
      </dsp:txXfrm>
    </dsp:sp>
    <dsp:sp modelId="{FA5E9B4F-F87F-4466-9C7B-27BE06411542}">
      <dsp:nvSpPr>
        <dsp:cNvPr id="0" name=""/>
        <dsp:cNvSpPr/>
      </dsp:nvSpPr>
      <dsp:spPr>
        <a:xfrm rot="18727673">
          <a:off x="3674134" y="1471155"/>
          <a:ext cx="185017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50175" y="2724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b="1" kern="1200"/>
        </a:p>
      </dsp:txBody>
      <dsp:txXfrm rot="18727673">
        <a:off x="4552967" y="1452147"/>
        <a:ext cx="92508" cy="92508"/>
      </dsp:txXfrm>
    </dsp:sp>
    <dsp:sp modelId="{600B336C-D2AE-4630-89BF-39B96A5E6656}">
      <dsp:nvSpPr>
        <dsp:cNvPr id="0" name=""/>
        <dsp:cNvSpPr/>
      </dsp:nvSpPr>
      <dsp:spPr>
        <a:xfrm>
          <a:off x="5219759" y="2611"/>
          <a:ext cx="3238797" cy="16193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LOCOMOTRICES</a:t>
          </a:r>
          <a:endParaRPr lang="es-ES" sz="1900" b="1" kern="1200" dirty="0"/>
        </a:p>
      </dsp:txBody>
      <dsp:txXfrm>
        <a:off x="5219759" y="2611"/>
        <a:ext cx="3238797" cy="1619398"/>
      </dsp:txXfrm>
    </dsp:sp>
    <dsp:sp modelId="{D66FD6FE-C3E4-4CBC-8D05-289991BAB408}">
      <dsp:nvSpPr>
        <dsp:cNvPr id="0" name=""/>
        <dsp:cNvSpPr/>
      </dsp:nvSpPr>
      <dsp:spPr>
        <a:xfrm rot="1293008">
          <a:off x="3932046" y="2402310"/>
          <a:ext cx="13343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34350" y="2724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1293008">
        <a:off x="4565863" y="2396197"/>
        <a:ext cx="66717" cy="66717"/>
      </dsp:txXfrm>
    </dsp:sp>
    <dsp:sp modelId="{8929F92C-84AE-4BF9-A129-13F9D6C4EDA8}">
      <dsp:nvSpPr>
        <dsp:cNvPr id="0" name=""/>
        <dsp:cNvSpPr/>
      </dsp:nvSpPr>
      <dsp:spPr>
        <a:xfrm>
          <a:off x="5219759" y="1864920"/>
          <a:ext cx="3238797" cy="16193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NO LOCOMOTRICES</a:t>
          </a:r>
          <a:endParaRPr lang="es-ES" sz="1900" b="1" kern="1200" dirty="0"/>
        </a:p>
      </dsp:txBody>
      <dsp:txXfrm>
        <a:off x="5219759" y="1864920"/>
        <a:ext cx="3238797" cy="1619398"/>
      </dsp:txXfrm>
    </dsp:sp>
    <dsp:sp modelId="{8DDBC37F-243B-4FAB-95D6-8F9757A1F784}">
      <dsp:nvSpPr>
        <dsp:cNvPr id="0" name=""/>
        <dsp:cNvSpPr/>
      </dsp:nvSpPr>
      <dsp:spPr>
        <a:xfrm rot="3731113">
          <a:off x="3269351" y="3333464"/>
          <a:ext cx="265974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659740" y="2724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/>
        </a:p>
      </dsp:txBody>
      <dsp:txXfrm rot="3731113">
        <a:off x="4532728" y="3294217"/>
        <a:ext cx="132987" cy="132987"/>
      </dsp:txXfrm>
    </dsp:sp>
    <dsp:sp modelId="{1DFD83F5-7FBC-452D-BF90-5CF09D2DAA35}">
      <dsp:nvSpPr>
        <dsp:cNvPr id="0" name=""/>
        <dsp:cNvSpPr/>
      </dsp:nvSpPr>
      <dsp:spPr>
        <a:xfrm>
          <a:off x="5219759" y="3727229"/>
          <a:ext cx="3238797" cy="16193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HABILIDADES DE PROYECCIÓN/RECEPCIÓN</a:t>
          </a:r>
          <a:endParaRPr lang="es-ES" sz="1900" b="1" kern="1200" dirty="0"/>
        </a:p>
      </dsp:txBody>
      <dsp:txXfrm>
        <a:off x="5219759" y="3727229"/>
        <a:ext cx="3238797" cy="16193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1965A-4FD1-4A6F-B788-44E93F4DAF5B}">
      <dsp:nvSpPr>
        <dsp:cNvPr id="0" name=""/>
        <dsp:cNvSpPr/>
      </dsp:nvSpPr>
      <dsp:spPr>
        <a:xfrm>
          <a:off x="0" y="34856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9C19C-A747-49C8-B3AA-C53B8D5DB28E}">
      <dsp:nvSpPr>
        <dsp:cNvPr id="0" name=""/>
        <dsp:cNvSpPr/>
      </dsp:nvSpPr>
      <dsp:spPr>
        <a:xfrm>
          <a:off x="406400" y="8288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Objetivo: </a:t>
          </a:r>
          <a:r>
            <a:rPr lang="es-ES" sz="1800" kern="1200" dirty="0" smtClean="0"/>
            <a:t>Potenciar la conciencia corporal</a:t>
          </a:r>
          <a:endParaRPr lang="es-EC" sz="1800" kern="1200" dirty="0"/>
        </a:p>
      </dsp:txBody>
      <dsp:txXfrm>
        <a:off x="406400" y="82880"/>
        <a:ext cx="5689600" cy="531360"/>
      </dsp:txXfrm>
    </dsp:sp>
    <dsp:sp modelId="{50E631FA-35F9-4F72-9600-E2953AF525C8}">
      <dsp:nvSpPr>
        <dsp:cNvPr id="0" name=""/>
        <dsp:cNvSpPr/>
      </dsp:nvSpPr>
      <dsp:spPr>
        <a:xfrm>
          <a:off x="0" y="116504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DEAEB-FA8A-4B88-B09C-9946707FB43F}">
      <dsp:nvSpPr>
        <dsp:cNvPr id="0" name=""/>
        <dsp:cNvSpPr/>
      </dsp:nvSpPr>
      <dsp:spPr>
        <a:xfrm>
          <a:off x="406400" y="89936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Materiales: </a:t>
          </a:r>
          <a:r>
            <a:rPr lang="es-ES" sz="1800" b="0" kern="1200" dirty="0" smtClean="0"/>
            <a:t>Elástico</a:t>
          </a:r>
          <a:endParaRPr lang="es-EC" sz="1800" b="1" kern="1200" dirty="0"/>
        </a:p>
      </dsp:txBody>
      <dsp:txXfrm>
        <a:off x="406400" y="899360"/>
        <a:ext cx="5689600" cy="531360"/>
      </dsp:txXfrm>
    </dsp:sp>
    <dsp:sp modelId="{245070D1-1151-465C-9B63-F1D309C3F43A}">
      <dsp:nvSpPr>
        <dsp:cNvPr id="0" name=""/>
        <dsp:cNvSpPr/>
      </dsp:nvSpPr>
      <dsp:spPr>
        <a:xfrm>
          <a:off x="0" y="198152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D0AE0-3D61-4CCF-A3B6-3D55471B2B35}">
      <dsp:nvSpPr>
        <dsp:cNvPr id="0" name=""/>
        <dsp:cNvSpPr/>
      </dsp:nvSpPr>
      <dsp:spPr>
        <a:xfrm>
          <a:off x="406400" y="171584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Clasificación: </a:t>
          </a:r>
          <a:r>
            <a:rPr lang="es-ES" sz="1800" b="0" kern="1200" dirty="0" smtClean="0"/>
            <a:t>Juegos de Saltos</a:t>
          </a:r>
          <a:endParaRPr lang="es-EC" sz="1800" b="0" kern="1200" dirty="0"/>
        </a:p>
      </dsp:txBody>
      <dsp:txXfrm>
        <a:off x="406400" y="1715840"/>
        <a:ext cx="5689600" cy="531360"/>
      </dsp:txXfrm>
    </dsp:sp>
    <dsp:sp modelId="{AD049FDF-0E3A-4A74-A1A5-53D70E41093B}">
      <dsp:nvSpPr>
        <dsp:cNvPr id="0" name=""/>
        <dsp:cNvSpPr/>
      </dsp:nvSpPr>
      <dsp:spPr>
        <a:xfrm>
          <a:off x="0" y="279800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8611-CA85-4372-8983-FE8D1826B61C}">
      <dsp:nvSpPr>
        <dsp:cNvPr id="0" name=""/>
        <dsp:cNvSpPr/>
      </dsp:nvSpPr>
      <dsp:spPr>
        <a:xfrm>
          <a:off x="406400" y="253232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Grupo de Trabajo: </a:t>
          </a:r>
          <a:r>
            <a:rPr lang="es-ES" sz="1800" b="0" kern="1200" dirty="0" smtClean="0"/>
            <a:t>3 a 5 jugadores</a:t>
          </a:r>
          <a:endParaRPr lang="es-EC" sz="1800" b="1" kern="1200" dirty="0"/>
        </a:p>
      </dsp:txBody>
      <dsp:txXfrm>
        <a:off x="406400" y="2532320"/>
        <a:ext cx="5689600" cy="531360"/>
      </dsp:txXfrm>
    </dsp:sp>
    <dsp:sp modelId="{AD2A656B-169A-49C0-9915-BCDBCEBBE14B}">
      <dsp:nvSpPr>
        <dsp:cNvPr id="0" name=""/>
        <dsp:cNvSpPr/>
      </dsp:nvSpPr>
      <dsp:spPr>
        <a:xfrm>
          <a:off x="0" y="5114674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BA51-E15B-44DF-9E5A-173E9401D4A5}">
      <dsp:nvSpPr>
        <dsp:cNvPr id="0" name=""/>
        <dsp:cNvSpPr/>
      </dsp:nvSpPr>
      <dsp:spPr>
        <a:xfrm>
          <a:off x="406003" y="3376080"/>
          <a:ext cx="5684043" cy="2031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Habilidades Motrices que desarrolla: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Velocidad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Agilidad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Saltos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Giros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Equilibrio</a:t>
          </a:r>
          <a:endParaRPr lang="es-EC" sz="1800" b="1" kern="1200" dirty="0"/>
        </a:p>
      </dsp:txBody>
      <dsp:txXfrm>
        <a:off x="406003" y="3376080"/>
        <a:ext cx="5684043" cy="20315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1965A-4FD1-4A6F-B788-44E93F4DAF5B}">
      <dsp:nvSpPr>
        <dsp:cNvPr id="0" name=""/>
        <dsp:cNvSpPr/>
      </dsp:nvSpPr>
      <dsp:spPr>
        <a:xfrm>
          <a:off x="0" y="899008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9C19C-A747-49C8-B3AA-C53B8D5DB28E}">
      <dsp:nvSpPr>
        <dsp:cNvPr id="0" name=""/>
        <dsp:cNvSpPr/>
      </dsp:nvSpPr>
      <dsp:spPr>
        <a:xfrm>
          <a:off x="406400" y="692368"/>
          <a:ext cx="5689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Objetivo: </a:t>
          </a:r>
          <a:r>
            <a:rPr lang="es-ES" sz="1400" b="0" kern="1200" dirty="0" smtClean="0"/>
            <a:t>Fomentar la creatividad en el desarrollo de juego</a:t>
          </a:r>
          <a:endParaRPr lang="es-EC" sz="1400" kern="1200" dirty="0"/>
        </a:p>
      </dsp:txBody>
      <dsp:txXfrm>
        <a:off x="406400" y="692368"/>
        <a:ext cx="5689600" cy="413280"/>
      </dsp:txXfrm>
    </dsp:sp>
    <dsp:sp modelId="{50E631FA-35F9-4F72-9600-E2953AF525C8}">
      <dsp:nvSpPr>
        <dsp:cNvPr id="0" name=""/>
        <dsp:cNvSpPr/>
      </dsp:nvSpPr>
      <dsp:spPr>
        <a:xfrm>
          <a:off x="0" y="1534048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DEAEB-FA8A-4B88-B09C-9946707FB43F}">
      <dsp:nvSpPr>
        <dsp:cNvPr id="0" name=""/>
        <dsp:cNvSpPr/>
      </dsp:nvSpPr>
      <dsp:spPr>
        <a:xfrm>
          <a:off x="406400" y="1327408"/>
          <a:ext cx="5689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Materiales: Trompo, Cuerda</a:t>
          </a:r>
          <a:endParaRPr lang="es-EC" sz="1400" b="1" kern="1200" dirty="0"/>
        </a:p>
      </dsp:txBody>
      <dsp:txXfrm>
        <a:off x="406400" y="1327408"/>
        <a:ext cx="5689600" cy="413280"/>
      </dsp:txXfrm>
    </dsp:sp>
    <dsp:sp modelId="{245070D1-1151-465C-9B63-F1D309C3F43A}">
      <dsp:nvSpPr>
        <dsp:cNvPr id="0" name=""/>
        <dsp:cNvSpPr/>
      </dsp:nvSpPr>
      <dsp:spPr>
        <a:xfrm>
          <a:off x="0" y="2169088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D0AE0-3D61-4CCF-A3B6-3D55471B2B35}">
      <dsp:nvSpPr>
        <dsp:cNvPr id="0" name=""/>
        <dsp:cNvSpPr/>
      </dsp:nvSpPr>
      <dsp:spPr>
        <a:xfrm>
          <a:off x="406400" y="1962448"/>
          <a:ext cx="5689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Clasificación: </a:t>
          </a:r>
          <a:r>
            <a:rPr lang="es-ES" sz="1400" b="0" kern="1200" dirty="0" smtClean="0"/>
            <a:t>Juegos con Instrumentos</a:t>
          </a:r>
          <a:endParaRPr lang="es-EC" sz="1400" b="0" kern="1200" dirty="0"/>
        </a:p>
      </dsp:txBody>
      <dsp:txXfrm>
        <a:off x="406400" y="1962448"/>
        <a:ext cx="5689600" cy="413280"/>
      </dsp:txXfrm>
    </dsp:sp>
    <dsp:sp modelId="{AD049FDF-0E3A-4A74-A1A5-53D70E41093B}">
      <dsp:nvSpPr>
        <dsp:cNvPr id="0" name=""/>
        <dsp:cNvSpPr/>
      </dsp:nvSpPr>
      <dsp:spPr>
        <a:xfrm>
          <a:off x="0" y="2804128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8611-CA85-4372-8983-FE8D1826B61C}">
      <dsp:nvSpPr>
        <dsp:cNvPr id="0" name=""/>
        <dsp:cNvSpPr/>
      </dsp:nvSpPr>
      <dsp:spPr>
        <a:xfrm>
          <a:off x="406400" y="2597488"/>
          <a:ext cx="5689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Grupo de Trabajo: Individual</a:t>
          </a:r>
          <a:endParaRPr lang="es-EC" sz="1400" b="1" kern="1200" dirty="0"/>
        </a:p>
      </dsp:txBody>
      <dsp:txXfrm>
        <a:off x="406400" y="2597488"/>
        <a:ext cx="5689600" cy="413280"/>
      </dsp:txXfrm>
    </dsp:sp>
    <dsp:sp modelId="{AD2A656B-169A-49C0-9915-BCDBCEBBE14B}">
      <dsp:nvSpPr>
        <dsp:cNvPr id="0" name=""/>
        <dsp:cNvSpPr/>
      </dsp:nvSpPr>
      <dsp:spPr>
        <a:xfrm>
          <a:off x="0" y="4605986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BA51-E15B-44DF-9E5A-173E9401D4A5}">
      <dsp:nvSpPr>
        <dsp:cNvPr id="0" name=""/>
        <dsp:cNvSpPr/>
      </dsp:nvSpPr>
      <dsp:spPr>
        <a:xfrm>
          <a:off x="406003" y="3253746"/>
          <a:ext cx="5684043" cy="158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Habilidades Motrices que desarrolla: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Motricidad Fina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Mantener Control de los movimientos</a:t>
          </a:r>
        </a:p>
      </dsp:txBody>
      <dsp:txXfrm>
        <a:off x="406003" y="3253746"/>
        <a:ext cx="5684043" cy="158009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1965A-4FD1-4A6F-B788-44E93F4DAF5B}">
      <dsp:nvSpPr>
        <dsp:cNvPr id="0" name=""/>
        <dsp:cNvSpPr/>
      </dsp:nvSpPr>
      <dsp:spPr>
        <a:xfrm>
          <a:off x="0" y="34856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9C19C-A747-49C8-B3AA-C53B8D5DB28E}">
      <dsp:nvSpPr>
        <dsp:cNvPr id="0" name=""/>
        <dsp:cNvSpPr/>
      </dsp:nvSpPr>
      <dsp:spPr>
        <a:xfrm>
          <a:off x="406400" y="8288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Objetivo: Mejorar la </a:t>
          </a:r>
          <a:r>
            <a:rPr lang="es-MX" sz="1400" b="0" i="0" kern="1200" dirty="0" smtClean="0"/>
            <a:t>coordinación óculo manual, movimientos de dedos, control postural</a:t>
          </a:r>
          <a:endParaRPr lang="es-EC" sz="1400" kern="1200" dirty="0"/>
        </a:p>
      </dsp:txBody>
      <dsp:txXfrm>
        <a:off x="406400" y="82880"/>
        <a:ext cx="5689600" cy="531360"/>
      </dsp:txXfrm>
    </dsp:sp>
    <dsp:sp modelId="{50E631FA-35F9-4F72-9600-E2953AF525C8}">
      <dsp:nvSpPr>
        <dsp:cNvPr id="0" name=""/>
        <dsp:cNvSpPr/>
      </dsp:nvSpPr>
      <dsp:spPr>
        <a:xfrm>
          <a:off x="0" y="116504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DEAEB-FA8A-4B88-B09C-9946707FB43F}">
      <dsp:nvSpPr>
        <dsp:cNvPr id="0" name=""/>
        <dsp:cNvSpPr/>
      </dsp:nvSpPr>
      <dsp:spPr>
        <a:xfrm>
          <a:off x="406400" y="89936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Materiales: </a:t>
          </a:r>
          <a:r>
            <a:rPr lang="es-ES" sz="1800" b="1" kern="1200" dirty="0" smtClean="0"/>
            <a:t>Ninguno</a:t>
          </a:r>
          <a:endParaRPr lang="es-EC" sz="1800" b="1" kern="1200" dirty="0"/>
        </a:p>
      </dsp:txBody>
      <dsp:txXfrm>
        <a:off x="406400" y="899360"/>
        <a:ext cx="5689600" cy="531360"/>
      </dsp:txXfrm>
    </dsp:sp>
    <dsp:sp modelId="{245070D1-1151-465C-9B63-F1D309C3F43A}">
      <dsp:nvSpPr>
        <dsp:cNvPr id="0" name=""/>
        <dsp:cNvSpPr/>
      </dsp:nvSpPr>
      <dsp:spPr>
        <a:xfrm>
          <a:off x="0" y="198152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D0AE0-3D61-4CCF-A3B6-3D55471B2B35}">
      <dsp:nvSpPr>
        <dsp:cNvPr id="0" name=""/>
        <dsp:cNvSpPr/>
      </dsp:nvSpPr>
      <dsp:spPr>
        <a:xfrm>
          <a:off x="406400" y="171584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Clasificación: </a:t>
          </a:r>
          <a:r>
            <a:rPr lang="es-ES" sz="1800" b="0" kern="1200" dirty="0" smtClean="0"/>
            <a:t>Juegos Rítmicos</a:t>
          </a:r>
          <a:endParaRPr lang="es-EC" sz="1800" b="0" kern="1200" dirty="0"/>
        </a:p>
      </dsp:txBody>
      <dsp:txXfrm>
        <a:off x="406400" y="1715840"/>
        <a:ext cx="5689600" cy="531360"/>
      </dsp:txXfrm>
    </dsp:sp>
    <dsp:sp modelId="{AD049FDF-0E3A-4A74-A1A5-53D70E41093B}">
      <dsp:nvSpPr>
        <dsp:cNvPr id="0" name=""/>
        <dsp:cNvSpPr/>
      </dsp:nvSpPr>
      <dsp:spPr>
        <a:xfrm>
          <a:off x="0" y="279800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8611-CA85-4372-8983-FE8D1826B61C}">
      <dsp:nvSpPr>
        <dsp:cNvPr id="0" name=""/>
        <dsp:cNvSpPr/>
      </dsp:nvSpPr>
      <dsp:spPr>
        <a:xfrm>
          <a:off x="406400" y="2532320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Grupo de Trabajo: Grupo Pequeño</a:t>
          </a:r>
          <a:endParaRPr lang="es-EC" sz="1800" b="1" kern="1200" dirty="0"/>
        </a:p>
      </dsp:txBody>
      <dsp:txXfrm>
        <a:off x="406400" y="2532320"/>
        <a:ext cx="5689600" cy="531360"/>
      </dsp:txXfrm>
    </dsp:sp>
    <dsp:sp modelId="{AD2A656B-169A-49C0-9915-BCDBCEBBE14B}">
      <dsp:nvSpPr>
        <dsp:cNvPr id="0" name=""/>
        <dsp:cNvSpPr/>
      </dsp:nvSpPr>
      <dsp:spPr>
        <a:xfrm>
          <a:off x="0" y="5114674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BA51-E15B-44DF-9E5A-173E9401D4A5}">
      <dsp:nvSpPr>
        <dsp:cNvPr id="0" name=""/>
        <dsp:cNvSpPr/>
      </dsp:nvSpPr>
      <dsp:spPr>
        <a:xfrm>
          <a:off x="391009" y="3376080"/>
          <a:ext cx="5684043" cy="2031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Habilidades Motrices que desarrolla: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Equilibrio Estático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Mantener un control del Movimiento</a:t>
          </a:r>
        </a:p>
      </dsp:txBody>
      <dsp:txXfrm>
        <a:off x="391009" y="3376080"/>
        <a:ext cx="5684043" cy="20315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E8F1B-2D93-49AC-9BA6-E2A59C86AD83}">
      <dsp:nvSpPr>
        <dsp:cNvPr id="0" name=""/>
        <dsp:cNvSpPr/>
      </dsp:nvSpPr>
      <dsp:spPr>
        <a:xfrm>
          <a:off x="4764" y="0"/>
          <a:ext cx="9747418" cy="2884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i="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Finalmente  concluimos que las actividades realizadas en el Programa de Juegos tradicionales, los niños(as) fueron descubriendo más posibilidades de movimiento a través del juego como recurso didáctico que logró mayor socialización , trabajo en equipo ,y el afán de superación</a:t>
          </a:r>
          <a:endParaRPr lang="es-MX" sz="2900" b="1" i="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764" y="0"/>
        <a:ext cx="9747418" cy="288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E574AC39-44E6-425E-AF49-CF7D189F346F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320F472-929B-459B-8D82-2FABCC5B32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es-ES" sz="1200"/>
            </a:lvl1pPr>
          </a:lstStyle>
          <a:p>
            <a:fld id="{DF2775BC-6312-42C7-B7C5-EA6783C2D9CA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es-ES" sz="1200"/>
            </a:lvl1pPr>
          </a:lstStyle>
          <a:p>
            <a:fld id="{67F715A1-4ADC-44E0-9587-804FF39D6B22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8953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268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s-EC" smtClean="0"/>
              <a:pPr/>
              <a:t>36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3813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s-EC" smtClean="0"/>
              <a:pPr/>
              <a:t>37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57809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 latinLnBrk="0">
              <a:defRPr lang="es-ES" sz="7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 latinLnBrk="0">
              <a:buNone/>
              <a:defRPr lang="es-ES" cap="all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ista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 latinLnBrk="0">
              <a:defRPr lang="es-ES" sz="2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es-ES" sz="16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2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s-ES" sz="18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s-ES" sz="18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posición de texto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 b="0" i="0" kern="1200" cap="sm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 latinLnBrk="0">
              <a:defRPr lang="es-ES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 latinLnBrk="0">
              <a:defRPr lang="es-ES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 latinLnBrk="0">
              <a:defRPr lang="es-ES" sz="4000" b="0" cap="none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 latinLnBrk="0">
              <a:buNone/>
              <a:defRPr lang="es-ES" sz="2000" cap="none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 con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 latinLnBrk="0">
              <a:defRPr lang="es-ES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 latinLnBrk="0">
              <a:defRPr lang="es-ES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“</a:t>
            </a:r>
          </a:p>
        </p:txBody>
      </p:sp>
    </p:spTree>
    <p:extLst>
      <p:ext uri="{BB962C8B-B14F-4D97-AF65-F5344CB8AC3E}">
        <p14:creationId xmlns=""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8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posición de texto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s-ES" sz="3600" b="0" i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Conector di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i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4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Marcador de posición de imagen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es-ES" sz="16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0" name="Marcador de posición de imagen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es-ES" sz="16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1" name="Marcador de posición de imagen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es-ES" sz="16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cxnSp>
        <p:nvCxnSpPr>
          <p:cNvPr id="17" name="Conector di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i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4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 latinLnBrk="0">
              <a:defRPr lang="es-ES" sz="4000" b="0" cap="none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 latinLnBrk="0">
              <a:buNone/>
              <a:defRPr lang="es-ES" sz="2000" cap="all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 latinLnBrk="0">
              <a:defRPr lang="es-ES" sz="1800"/>
            </a:lvl1pPr>
            <a:lvl2pPr latinLnBrk="0">
              <a:defRPr lang="es-ES" sz="1600"/>
            </a:lvl2pPr>
            <a:lvl3pPr latinLnBrk="0">
              <a:defRPr lang="es-ES" sz="1400"/>
            </a:lvl3pPr>
            <a:lvl4pPr latinLnBrk="0">
              <a:defRPr lang="es-ES" sz="1200"/>
            </a:lvl4pPr>
            <a:lvl5pPr latinLnBrk="0">
              <a:defRPr lang="es-ES" sz="1200"/>
            </a:lvl5pPr>
            <a:lvl6pPr latinLnBrk="0">
              <a:defRPr lang="es-ES" sz="1200"/>
            </a:lvl6pPr>
            <a:lvl7pPr latinLnBrk="0">
              <a:defRPr lang="es-ES" sz="1200"/>
            </a:lvl7pPr>
            <a:lvl8pPr latinLnBrk="0">
              <a:defRPr lang="es-ES" sz="1200"/>
            </a:lvl8pPr>
            <a:lvl9pPr latinLnBrk="0">
              <a:defRPr lang="es-ES"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 latinLnBrk="0">
              <a:defRPr lang="es-ES" sz="1800"/>
            </a:lvl1pPr>
            <a:lvl2pPr latinLnBrk="0">
              <a:defRPr lang="es-ES" sz="1600"/>
            </a:lvl2pPr>
            <a:lvl3pPr latinLnBrk="0">
              <a:defRPr lang="es-ES" sz="1400"/>
            </a:lvl3pPr>
            <a:lvl4pPr latinLnBrk="0">
              <a:defRPr lang="es-ES" sz="1200"/>
            </a:lvl4pPr>
            <a:lvl5pPr latinLnBrk="0">
              <a:defRPr lang="es-ES" sz="1200"/>
            </a:lvl5pPr>
            <a:lvl6pPr latinLnBrk="0">
              <a:defRPr lang="es-ES" sz="1200"/>
            </a:lvl6pPr>
            <a:lvl7pPr latinLnBrk="0">
              <a:defRPr lang="es-ES" sz="1200"/>
            </a:lvl7pPr>
            <a:lvl8pPr latinLnBrk="0">
              <a:defRPr lang="es-ES" sz="1200"/>
            </a:lvl8pPr>
            <a:lvl9pPr latinLnBrk="0">
              <a:defRPr lang="es-ES"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es-ES" sz="1800"/>
            </a:lvl1pPr>
            <a:lvl2pPr latinLnBrk="0">
              <a:defRPr lang="es-ES" sz="1600"/>
            </a:lvl2pPr>
            <a:lvl3pPr latinLnBrk="0">
              <a:defRPr lang="es-ES" sz="1400"/>
            </a:lvl3pPr>
            <a:lvl4pPr latinLnBrk="0">
              <a:defRPr lang="es-ES" sz="1200"/>
            </a:lvl4pPr>
            <a:lvl5pPr latinLnBrk="0">
              <a:defRPr lang="es-ES" sz="1200"/>
            </a:lvl5pPr>
            <a:lvl6pPr latinLnBrk="0">
              <a:defRPr lang="es-ES" sz="1200"/>
            </a:lvl6pPr>
            <a:lvl7pPr latinLnBrk="0">
              <a:defRPr lang="es-ES" sz="1200"/>
            </a:lvl7pPr>
            <a:lvl8pPr latinLnBrk="0">
              <a:defRPr lang="es-ES" sz="1200"/>
            </a:lvl8pPr>
            <a:lvl9pPr latinLnBrk="0">
              <a:defRPr lang="es-ES"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es-ES" sz="1800"/>
            </a:lvl1pPr>
            <a:lvl2pPr latinLnBrk="0">
              <a:defRPr lang="es-ES" sz="1600"/>
            </a:lvl2pPr>
            <a:lvl3pPr latinLnBrk="0">
              <a:defRPr lang="es-ES" sz="1400"/>
            </a:lvl3pPr>
            <a:lvl4pPr latinLnBrk="0">
              <a:defRPr lang="es-ES" sz="1200"/>
            </a:lvl4pPr>
            <a:lvl5pPr latinLnBrk="0">
              <a:defRPr lang="es-ES" sz="1200"/>
            </a:lvl5pPr>
            <a:lvl6pPr latinLnBrk="0">
              <a:defRPr lang="es-ES" sz="1200"/>
            </a:lvl6pPr>
            <a:lvl7pPr latinLnBrk="0">
              <a:defRPr lang="es-ES" sz="1200"/>
            </a:lvl7pPr>
            <a:lvl8pPr latinLnBrk="0">
              <a:defRPr lang="es-ES" sz="1200"/>
            </a:lvl8pPr>
            <a:lvl9pPr latinLnBrk="0">
              <a:defRPr lang="es-ES"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 latinLnBrk="0">
              <a:defRPr lang="es-ES" sz="2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 latinLnBrk="0">
              <a:defRPr lang="es-ES" sz="36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es-ES" sz="16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4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Óvalo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Óvalo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Óvalo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Óvalo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Óvalo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latinLnBrk="0">
              <a:defRPr lang="es-ES"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s-EC"/>
              <a:pPr/>
              <a:t>26/08/2015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latinLnBrk="0">
              <a:defRPr lang="es-ES"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lang="es-ES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lang="es-ES">
          <a:solidFill>
            <a:schemeClr val="tx2"/>
          </a:solidFill>
        </a:defRPr>
      </a:lvl2pPr>
      <a:lvl3pPr eaLnBrk="1" latinLnBrk="0" hangingPunct="1">
        <a:defRPr lang="es-ES">
          <a:solidFill>
            <a:schemeClr val="tx2"/>
          </a:solidFill>
        </a:defRPr>
      </a:lvl3pPr>
      <a:lvl4pPr eaLnBrk="1" latinLnBrk="0" hangingPunct="1">
        <a:defRPr lang="es-ES">
          <a:solidFill>
            <a:schemeClr val="tx2"/>
          </a:solidFill>
        </a:defRPr>
      </a:lvl4pPr>
      <a:lvl5pPr eaLnBrk="1" latinLnBrk="0" hangingPunct="1">
        <a:defRPr lang="es-ES">
          <a:solidFill>
            <a:schemeClr val="tx2"/>
          </a:solidFill>
        </a:defRPr>
      </a:lvl5pPr>
      <a:lvl6pPr eaLnBrk="1" latinLnBrk="0" hangingPunct="1">
        <a:defRPr lang="es-ES">
          <a:solidFill>
            <a:schemeClr val="tx2"/>
          </a:solidFill>
        </a:defRPr>
      </a:lvl6pPr>
      <a:lvl7pPr eaLnBrk="1" latinLnBrk="0" hangingPunct="1">
        <a:defRPr lang="es-ES">
          <a:solidFill>
            <a:schemeClr val="tx2"/>
          </a:solidFill>
        </a:defRPr>
      </a:lvl7pPr>
      <a:lvl8pPr eaLnBrk="1" latinLnBrk="0" hangingPunct="1">
        <a:defRPr lang="es-ES">
          <a:solidFill>
            <a:schemeClr val="tx2"/>
          </a:solidFill>
        </a:defRPr>
      </a:lvl8pPr>
      <a:lvl9pPr eaLnBrk="1" latinLnBrk="0" hangingPunct="1">
        <a:defRPr lang="es-ES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es-ES"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s-ES"/>
      </a:defPPr>
      <a:lvl1pPr marL="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3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6.jpeg"/><Relationship Id="rId10" Type="http://schemas.openxmlformats.org/officeDocument/2006/relationships/image" Target="../media/image11.gif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s.espe.edu.ec/wp-content/uploads/2013/09/Logo-RP-UFA-ES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840" y="213752"/>
            <a:ext cx="6812280" cy="1356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609600" y="1889760"/>
            <a:ext cx="106375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LOS JUEGOS TRADICIONALES Y SU INCIDENCIA EN EL DESARROLLO DE LAS HABILIDADES MOTRICES BÁSICAS EN LOS NIÑOS Y NIÑAS DEL PRIMER AÑO DE EDUCACIÓN BÁSICA DE LA ESCUELA FISCAL MIXTA FE Y ALEGRIA DE SOLANDA- QUITO, PROVINCIA DE PICHINCHA- AÑO LECTIVO 2014- 2015 Y PROPUESTA ALTERNATIVA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94360" y="3276600"/>
            <a:ext cx="10683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PREVIA A LA OBTENCIÓN DE LA LICENCIATURA EN CIENCIAS DE LA ACTIVIDAD FÍSICA DEPORTES Y RECREACIÓN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6280" y="4206240"/>
            <a:ext cx="538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AUTORES:		- OSCAR LEYTON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			- SEBASTIAN NOROÑA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31520" y="4815840"/>
            <a:ext cx="664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DIRECTOR:		- MSc. FERNANDO GUALLASAMÍN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CO-DIRECTOR:		- Lcdo. ALBERTO GILBERT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93080" y="595884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SANGOLQUÍ</a:t>
            </a:r>
          </a:p>
          <a:p>
            <a:pPr algn="ctr"/>
            <a:r>
              <a:rPr lang="es-ES" dirty="0" smtClean="0"/>
              <a:t>2015</a:t>
            </a:r>
            <a:endParaRPr lang="es-ES" dirty="0"/>
          </a:p>
        </p:txBody>
      </p:sp>
      <p:pic>
        <p:nvPicPr>
          <p:cNvPr id="1331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1" y="437478"/>
            <a:ext cx="9829800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HABILIDADES MOTRICES BÁSICAS</a:t>
            </a:r>
            <a:endParaRPr lang="es-ES" dirty="0"/>
          </a:p>
        </p:txBody>
      </p:sp>
      <p:sp>
        <p:nvSpPr>
          <p:cNvPr id="6" name="5 Flecha abajo"/>
          <p:cNvSpPr/>
          <p:nvPr/>
        </p:nvSpPr>
        <p:spPr>
          <a:xfrm>
            <a:off x="2606040" y="1447800"/>
            <a:ext cx="6096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432560" y="2560320"/>
            <a:ext cx="8671560" cy="1386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habilidad motriz básica es la capacidad, adquirida por aprendizaje, de realizar uno o más patrones motores fundamentales a partir de los cuales el individuo podrá realizar habilidades más complejas.</a:t>
            </a:r>
          </a:p>
          <a:p>
            <a:pPr algn="ctr"/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487680" y="1920240"/>
            <a:ext cx="1280160" cy="670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DEF.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pic>
        <p:nvPicPr>
          <p:cNvPr id="39938" name="Picture 2" descr="http://aulavirtualjavigordillo.colegiomariainmaculada.org/animacionesfisqui_4eso_imagenes/kind_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135" y="4248590"/>
            <a:ext cx="1475105" cy="1986475"/>
          </a:xfrm>
          <a:prstGeom prst="rect">
            <a:avLst/>
          </a:prstGeom>
          <a:noFill/>
        </p:spPr>
      </p:pic>
      <p:pic>
        <p:nvPicPr>
          <p:cNvPr id="39942" name="Picture 6" descr="http://previews.123rf.com/images/tigatelu/tigatelu1304/tigatelu130400110/19119646-funny-boy-cartoon-character-doing-sport-playing-cartoon-child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6534" y="4251516"/>
            <a:ext cx="1993306" cy="2118804"/>
          </a:xfrm>
          <a:prstGeom prst="rect">
            <a:avLst/>
          </a:prstGeom>
          <a:noFill/>
        </p:spPr>
      </p:pic>
      <p:pic>
        <p:nvPicPr>
          <p:cNvPr id="39944" name="Picture 8" descr="http://www.gifss.com/profesiones/carpinteros/carpintero-construcc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6055" y="4205922"/>
            <a:ext cx="1917065" cy="1917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1" y="437478"/>
            <a:ext cx="9829800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 </a:t>
            </a:r>
            <a:r>
              <a:rPr sz="2800" smtClean="0"/>
              <a:t> CLASIFICACIÓN HABILIDADES MOTRICES BÁSICAS</a:t>
            </a:r>
            <a:endParaRPr lang="es-ES" dirty="0"/>
          </a:p>
        </p:txBody>
      </p:sp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-426720" y="1447800"/>
          <a:ext cx="9144000" cy="534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6" name="Picture 2" descr="http://sosteachercr.com/wp-content/uploads/2012/10/Wal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3461" y="1265352"/>
            <a:ext cx="1455859" cy="944448"/>
          </a:xfrm>
          <a:prstGeom prst="rect">
            <a:avLst/>
          </a:prstGeom>
          <a:noFill/>
        </p:spPr>
      </p:pic>
      <p:pic>
        <p:nvPicPr>
          <p:cNvPr id="41988" name="Picture 4" descr="https://s-media-cache-ak0.pinimg.com/originals/6c/3d/85/6c3d8507ea87ea111da4cfb265fcfbe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0" y="2298984"/>
            <a:ext cx="914400" cy="949641"/>
          </a:xfrm>
          <a:prstGeom prst="rect">
            <a:avLst/>
          </a:prstGeom>
          <a:noFill/>
        </p:spPr>
      </p:pic>
      <p:pic>
        <p:nvPicPr>
          <p:cNvPr id="41990" name="Picture 6" descr="http://4.bp.blogspot.com/-EvJ80qdd6wk/TVbEPGm3P9I/AAAAAAAAAM8/5edDjaU3UyE/s1600/correr_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83294" y="2266315"/>
            <a:ext cx="956945" cy="956945"/>
          </a:xfrm>
          <a:prstGeom prst="rect">
            <a:avLst/>
          </a:prstGeom>
          <a:noFill/>
        </p:spPr>
      </p:pic>
      <p:pic>
        <p:nvPicPr>
          <p:cNvPr id="41992" name="Picture 8" descr="https://aprendizajeyvision.files.wordpress.com/2012/11/nic3b1oenriel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6095" y="3363151"/>
            <a:ext cx="956945" cy="1411977"/>
          </a:xfrm>
          <a:prstGeom prst="rect">
            <a:avLst/>
          </a:prstGeom>
          <a:noFill/>
        </p:spPr>
      </p:pic>
      <p:pic>
        <p:nvPicPr>
          <p:cNvPr id="41994" name="Picture 10" descr="http://comps.canstockphoto.es/can-stock-photo_csp00319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7175" y="3352801"/>
            <a:ext cx="902848" cy="1414462"/>
          </a:xfrm>
          <a:prstGeom prst="rect">
            <a:avLst/>
          </a:prstGeom>
          <a:noFill/>
        </p:spPr>
      </p:pic>
      <p:sp>
        <p:nvSpPr>
          <p:cNvPr id="41996" name="AutoShape 12" descr="Resultado de imagen para niño balanceánd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98" name="Picture 14" descr="http://pixers.es/image/1/400/n8nLuYHTTRlT3v01jc0SGIDScNEOLc9FupcKwZlF8lXRIcGTf8TQ8ZcM2iUNfNDXw79QhEk1h79QhFUNh72MhF3FqzSKhZkaMR3KhRGKm5dRkRHT0NnasiGaho2F0Rni/48/91/60/0048916001/2/cuadro-poster-nino-y-nina-balanceandose-en-un-columpio-cespe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37775" y="3491619"/>
            <a:ext cx="1795145" cy="1189284"/>
          </a:xfrm>
          <a:prstGeom prst="rect">
            <a:avLst/>
          </a:prstGeom>
          <a:noFill/>
        </p:spPr>
      </p:pic>
      <p:pic>
        <p:nvPicPr>
          <p:cNvPr id="42000" name="Picture 16" descr="http://cmapspublic2.ihmc.us/rid=1K02JC7Q2-1DT4MR3-16BQ/3%20lanza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7535" y="5054737"/>
            <a:ext cx="1078865" cy="1772783"/>
          </a:xfrm>
          <a:prstGeom prst="rect">
            <a:avLst/>
          </a:prstGeom>
          <a:noFill/>
        </p:spPr>
      </p:pic>
      <p:pic>
        <p:nvPicPr>
          <p:cNvPr id="42002" name="Picture 18" descr="http://st.depositphotos.com/2309453/2710/i/950/depositphotos_27100459-Boy-Catching-Soccer-Bal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18321" y="5120640"/>
            <a:ext cx="1117600" cy="1676400"/>
          </a:xfrm>
          <a:prstGeom prst="rect">
            <a:avLst/>
          </a:prstGeom>
          <a:noFill/>
        </p:spPr>
      </p:pic>
      <p:pic>
        <p:nvPicPr>
          <p:cNvPr id="42004" name="Picture 20" descr="http://3.bp.blogspot.com/-uGLi6qAHuhM/UTTdBlVQgdI/AAAAAAAAAFY/y8EVPBZi-8Y/s1600/ninobateandosoport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71175" y="5133023"/>
            <a:ext cx="1109345" cy="166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76591" y="269838"/>
            <a:ext cx="9404723" cy="1400530"/>
          </a:xfrm>
        </p:spPr>
        <p:txBody>
          <a:bodyPr/>
          <a:lstStyle/>
          <a:p>
            <a:r>
              <a:rPr smtClean="0"/>
              <a:t>CAPITULO III</a:t>
            </a:r>
            <a:br>
              <a:rPr smtClean="0"/>
            </a:br>
            <a:r>
              <a:rPr lang="el-GR" sz="2800" dirty="0" smtClean="0"/>
              <a:t> Ο </a:t>
            </a:r>
            <a:r>
              <a:rPr sz="2800" smtClean="0"/>
              <a:t>METODOLOGÍA DE LA INVESTIGACIÓN</a:t>
            </a:r>
            <a:endParaRPr lang="es-ES" dirty="0"/>
          </a:p>
        </p:txBody>
      </p:sp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sp>
        <p:nvSpPr>
          <p:cNvPr id="4" name="21 Rectángulo"/>
          <p:cNvSpPr/>
          <p:nvPr/>
        </p:nvSpPr>
        <p:spPr>
          <a:xfrm>
            <a:off x="5246517" y="5227320"/>
            <a:ext cx="3920897" cy="1208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C" dirty="0" smtClean="0"/>
              <a:t>Ficha de Observación</a:t>
            </a:r>
          </a:p>
          <a:p>
            <a:pPr lvl="0" algn="ctr">
              <a:buFontTx/>
              <a:buChar char="-"/>
              <a:defRPr/>
            </a:pPr>
            <a:r>
              <a:rPr lang="es-EC" dirty="0" smtClean="0"/>
              <a:t>- </a:t>
            </a:r>
            <a:r>
              <a:rPr lang="es-ES" dirty="0" smtClean="0"/>
              <a:t>Test de habilidades motrices de Bruininks – Ozeretzki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C" dirty="0" smtClean="0"/>
          </a:p>
        </p:txBody>
      </p:sp>
      <p:sp>
        <p:nvSpPr>
          <p:cNvPr id="7" name="23 Flecha derecha"/>
          <p:cNvSpPr/>
          <p:nvPr/>
        </p:nvSpPr>
        <p:spPr>
          <a:xfrm>
            <a:off x="4195875" y="5428088"/>
            <a:ext cx="720080" cy="10081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8" name="4 Rectángulo redondeado"/>
          <p:cNvSpPr/>
          <p:nvPr/>
        </p:nvSpPr>
        <p:spPr>
          <a:xfrm>
            <a:off x="5239160" y="2142737"/>
            <a:ext cx="392825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 smtClean="0"/>
              <a:t>Correlacional</a:t>
            </a:r>
            <a:endParaRPr lang="es-EC" dirty="0"/>
          </a:p>
        </p:txBody>
      </p:sp>
      <p:sp>
        <p:nvSpPr>
          <p:cNvPr id="9" name="9 Flecha derecha"/>
          <p:cNvSpPr/>
          <p:nvPr/>
        </p:nvSpPr>
        <p:spPr>
          <a:xfrm>
            <a:off x="4192196" y="2067720"/>
            <a:ext cx="720080" cy="10081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0" name="26 Rectángulo"/>
          <p:cNvSpPr/>
          <p:nvPr/>
        </p:nvSpPr>
        <p:spPr>
          <a:xfrm>
            <a:off x="5253874" y="3794190"/>
            <a:ext cx="3920897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 smtClean="0"/>
              <a:t>62 Niños del Primer Año de Educación Básica</a:t>
            </a:r>
            <a:endParaRPr lang="es-EC" dirty="0"/>
          </a:p>
        </p:txBody>
      </p:sp>
      <p:sp>
        <p:nvSpPr>
          <p:cNvPr id="11" name="28 Flecha derecha"/>
          <p:cNvSpPr/>
          <p:nvPr/>
        </p:nvSpPr>
        <p:spPr>
          <a:xfrm>
            <a:off x="4195875" y="3722182"/>
            <a:ext cx="720080" cy="10081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2" name="11 Rectángulo redondeado"/>
          <p:cNvSpPr/>
          <p:nvPr/>
        </p:nvSpPr>
        <p:spPr>
          <a:xfrm>
            <a:off x="1157948" y="2136382"/>
            <a:ext cx="27000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T</a:t>
            </a:r>
            <a:r>
              <a:rPr lang="es-EC" dirty="0" smtClean="0"/>
              <a:t>ipo de investigación 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157948" y="3794190"/>
            <a:ext cx="27000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M</a:t>
            </a:r>
            <a:r>
              <a:rPr lang="es-EC" dirty="0" smtClean="0"/>
              <a:t>uestra de estudio 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157948" y="5572104"/>
            <a:ext cx="27000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T</a:t>
            </a:r>
            <a:r>
              <a:rPr lang="es-EC" dirty="0" smtClean="0"/>
              <a:t>écnicas e instrumentos de recolección de datos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HIPOTESIS</a:t>
            </a:r>
            <a:endParaRPr lang="es-ES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75402" y="912938"/>
            <a:ext cx="3672235" cy="1322453"/>
            <a:chOff x="2135" y="743"/>
            <a:chExt cx="1516" cy="727"/>
          </a:xfrm>
          <a:solidFill>
            <a:srgbClr val="FFFF00"/>
          </a:solidFill>
        </p:grpSpPr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2135" y="1162"/>
              <a:ext cx="1516" cy="30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s-ES_tradnl" sz="12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2306" y="743"/>
              <a:ext cx="1164" cy="578"/>
            </a:xfrm>
            <a:prstGeom prst="ellipse">
              <a:avLst/>
            </a:prstGeom>
            <a:grpFill/>
            <a:ln w="76200" algn="ctr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ffectLst>
              <a:outerShdw dist="63500" dir="318780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r>
                <a:rPr lang="es-E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" pitchFamily="18" charset="0"/>
                  <a:cs typeface="Arial" charset="0"/>
                </a:rPr>
                <a:t>HIPOTESIS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r>
                <a:rPr lang="es-E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" pitchFamily="18" charset="0"/>
                  <a:cs typeface="Arial" charset="0"/>
                </a:rPr>
                <a:t> DE 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r>
                <a:rPr lang="es-E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" pitchFamily="18" charset="0"/>
                  <a:cs typeface="Arial" charset="0"/>
                </a:rPr>
                <a:t>INVESTIGACIÓN</a:t>
              </a:r>
              <a:endParaRPr lang="es-ES" sz="15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  <a:cs typeface="Arial" charset="0"/>
              </a:endParaRPr>
            </a:p>
          </p:txBody>
        </p:sp>
      </p:grpSp>
      <p:sp>
        <p:nvSpPr>
          <p:cNvPr id="17" name="16 Flecha a la derecha con bandas"/>
          <p:cNvSpPr/>
          <p:nvPr/>
        </p:nvSpPr>
        <p:spPr>
          <a:xfrm rot="4973968">
            <a:off x="4191000" y="2286000"/>
            <a:ext cx="716280" cy="7315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 la derecha con bandas"/>
          <p:cNvSpPr/>
          <p:nvPr/>
        </p:nvSpPr>
        <p:spPr>
          <a:xfrm rot="5624878">
            <a:off x="6416039" y="2301240"/>
            <a:ext cx="716280" cy="7315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508760" y="3048000"/>
            <a:ext cx="9144000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Los juegos tradicionales inciden en el desarrollo de las habilidades motrices básicas de los niños y niñas del primer año de EGB de la Escuela Fiscal Mixta Fe y Alegría de Solanda – Quito, provincia de Pichincha en el año lectivo 2014 – 2015.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Más"/>
          <p:cNvSpPr/>
          <p:nvPr/>
        </p:nvSpPr>
        <p:spPr>
          <a:xfrm>
            <a:off x="381000" y="3093720"/>
            <a:ext cx="868680" cy="1036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508760" y="4693920"/>
            <a:ext cx="9144000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Los juegos tradicionales no inciden en el desarrollo de las habilidades motrices básicas de los niños y niñas del primer año de EGB de la Escuela Fiscal Mixta Fe y Alegría de Solanda – Quito, provincia de Pichincha en el año lectivo 2014 – 2015.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Menos"/>
          <p:cNvSpPr/>
          <p:nvPr/>
        </p:nvSpPr>
        <p:spPr>
          <a:xfrm>
            <a:off x="335280" y="4831080"/>
            <a:ext cx="960120" cy="89916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4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OPERACIONALIZACIÓN DE LAS VARIABLES</a:t>
            </a:r>
            <a:endParaRPr lang="es-ES" dirty="0"/>
          </a:p>
        </p:txBody>
      </p:sp>
      <p:sp>
        <p:nvSpPr>
          <p:cNvPr id="7" name="6 Flecha izquierda"/>
          <p:cNvSpPr/>
          <p:nvPr/>
        </p:nvSpPr>
        <p:spPr>
          <a:xfrm>
            <a:off x="3535680" y="2529840"/>
            <a:ext cx="2392680" cy="9448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DEPENDIENTE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5958840" y="2514600"/>
            <a:ext cx="2362200" cy="944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INDEPENDIENTE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716280" y="2270760"/>
            <a:ext cx="2712720" cy="13716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8427720" y="2270760"/>
            <a:ext cx="2712720" cy="13716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90600" y="2529840"/>
            <a:ext cx="214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HABILIDADES MOTRICES BÁSICAS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702040" y="2575560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JUEGOS TRADICIONALES</a:t>
            </a:r>
            <a:endParaRPr lang="es-ES" dirty="0"/>
          </a:p>
        </p:txBody>
      </p:sp>
      <p:pic>
        <p:nvPicPr>
          <p:cNvPr id="8194" name="Picture 2" descr="https://scontent-mia1-1.xx.fbcdn.net/hphotos-xtp1/v/t34.0-12/11655269_449787438535986_936364688_n.jpg?oh=ca73e9f60158a9a48bf22456dcb20612&amp;oe=55D57D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0" y="4023360"/>
            <a:ext cx="2685414" cy="2240279"/>
          </a:xfrm>
          <a:prstGeom prst="rect">
            <a:avLst/>
          </a:prstGeom>
          <a:noFill/>
        </p:spPr>
      </p:pic>
      <p:pic>
        <p:nvPicPr>
          <p:cNvPr id="8196" name="Picture 4" descr="https://scontent-mia1-1.xx.fbcdn.net/hphotos-xtp1/v/t34.0-12/11657486_449406901907373_1405338457_n.jpg?oh=3f027726459c892ad20d414015da5a09&amp;oe=55D4BB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695" y="4009548"/>
            <a:ext cx="2983865" cy="2315052"/>
          </a:xfrm>
          <a:prstGeom prst="rect">
            <a:avLst/>
          </a:prstGeom>
          <a:noFill/>
        </p:spPr>
      </p:pic>
      <p:pic>
        <p:nvPicPr>
          <p:cNvPr id="8198" name="Picture 6" descr="https://fbcdn-sphotos-g-a.akamaihd.net/hphotos-ak-xpt1/v/t34.0-12/11275579_449406818574048_1542523046_n.jpg?oh=16c1f6f948aa12b3113e9ff25950248e&amp;oe=55D490F2&amp;__gda__=1440057857_5ede5450c3d122cc06fa21e6992ba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16" y="3810000"/>
            <a:ext cx="1920240" cy="2560320"/>
          </a:xfrm>
          <a:prstGeom prst="rect">
            <a:avLst/>
          </a:prstGeom>
          <a:noFill/>
        </p:spPr>
      </p:pic>
      <p:pic>
        <p:nvPicPr>
          <p:cNvPr id="8200" name="Picture 8" descr="https://scontent-mia1-1.xx.fbcdn.net/hphotos-xtf1/v/t34.0-12/11647389_449406881907375_636683347_n.jpg?oh=1617bf3fb2b0f2fc26a26a011d58a499&amp;oe=55D4931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1175" y="3763434"/>
            <a:ext cx="1932305" cy="2576406"/>
          </a:xfrm>
          <a:prstGeom prst="rect">
            <a:avLst/>
          </a:prstGeom>
          <a:noFill/>
        </p:spPr>
      </p:pic>
      <p:pic>
        <p:nvPicPr>
          <p:cNvPr id="1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04801" y="437478"/>
            <a:ext cx="98298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INSTRUMENTOS</a:t>
            </a:r>
            <a:endParaRPr kumimoji="0" lang="es-ES" sz="4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6770" y="1347178"/>
            <a:ext cx="8328074" cy="9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TEST DE HABILIDADES MOTRICES DE BRUININKS-OZERETZKI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399928" y="2116154"/>
            <a:ext cx="4565968" cy="228634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MX" sz="2400" dirty="0" smtClean="0"/>
              <a:t>El test de Ozeretski comprende pruebas precisas y contrastadas que permiten una observación objetiva de los elementos fundamentales de la motricidad.</a:t>
            </a:r>
            <a:endParaRPr lang="es-MX" sz="2400" dirty="0"/>
          </a:p>
        </p:txBody>
      </p:sp>
      <p:sp>
        <p:nvSpPr>
          <p:cNvPr id="9" name="6 Marcador de contenido"/>
          <p:cNvSpPr>
            <a:spLocks noGrp="1"/>
          </p:cNvSpPr>
          <p:nvPr>
            <p:ph sz="half" idx="1"/>
          </p:nvPr>
        </p:nvSpPr>
        <p:spPr>
          <a:xfrm>
            <a:off x="6755259" y="2148403"/>
            <a:ext cx="4369020" cy="22863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400" dirty="0" smtClean="0"/>
              <a:t>Para realizar este test se debe tomar en cuenta la edad, clasificándose según los éxitos logrados en áreas perceptivo motoras de cada prueba</a:t>
            </a:r>
            <a:endParaRPr lang="es-MX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043003" y="4931764"/>
            <a:ext cx="5051686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Escala de valoración se la realiza de 1 a 3pts siendo: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1pto.  Cuando no realiza la Habilidad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2ptos. Realiza la Habilidad con errores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3ptos. Realiza la Habilidad sin errores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HABILIDADES LOCOMOTRICES</a:t>
            </a:r>
            <a:br>
              <a:rPr lang="es-ES" dirty="0" smtClean="0"/>
            </a:br>
            <a:r>
              <a:rPr lang="es-ES" b="1" dirty="0" smtClean="0"/>
              <a:t>EVALUACION:</a:t>
            </a:r>
            <a:endParaRPr lang="es-MX" b="1" dirty="0"/>
          </a:p>
        </p:txBody>
      </p:sp>
      <p:pic>
        <p:nvPicPr>
          <p:cNvPr id="1026" name="Picture 2" descr="http://pixers.es/image/1/400/n8nLuknYCYnFLRWe3c2FLt01yZ0Toc2FVQHODcT1Wl3Z8pnUfpEM8ckSwMUNfNDXw79QhEUQhoEMhMUNh72MhF3Fqz4il5maulmR0ZmaERGaho2F0Rni/49/15/00/0049150015/1/fotomural-ilustracion-vectorial-de-un-nino-corriendo-ch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46" y="3061357"/>
            <a:ext cx="1602886" cy="1831870"/>
          </a:xfrm>
          <a:prstGeom prst="rect">
            <a:avLst/>
          </a:prstGeom>
          <a:noFill/>
        </p:spPr>
      </p:pic>
      <p:pic>
        <p:nvPicPr>
          <p:cNvPr id="1028" name="Picture 4" descr="http://previews.123rf.com/images/skvoor/skvoor1010/skvoor101000012/7936963-Man-and-red-carpet-stairs-3d-rendered-illustration--Stock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083" y="3066756"/>
            <a:ext cx="1846140" cy="1846140"/>
          </a:xfrm>
          <a:prstGeom prst="rect">
            <a:avLst/>
          </a:prstGeom>
          <a:noFill/>
        </p:spPr>
      </p:pic>
      <p:pic>
        <p:nvPicPr>
          <p:cNvPr id="1030" name="Picture 6" descr="http://thumbs.dreamstime.com/z/ni%C3%B1os-felices-que-saltan-inmediatamente-30456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2035" y="3052688"/>
            <a:ext cx="2102155" cy="189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fscomps.fotosearch.com/compc/CSP/CSP993/k15040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309" y="3107765"/>
            <a:ext cx="1363734" cy="1847133"/>
          </a:xfrm>
          <a:prstGeom prst="rect">
            <a:avLst/>
          </a:prstGeom>
          <a:noFill/>
        </p:spPr>
      </p:pic>
      <p:pic>
        <p:nvPicPr>
          <p:cNvPr id="1034" name="Picture 10" descr="https://elbaguldelsjocscast.files.wordpress.com/2014/02/juegos-psicomotrices-de-equilibrio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0768" y="3123028"/>
            <a:ext cx="1747472" cy="1747472"/>
          </a:xfrm>
          <a:prstGeom prst="rect">
            <a:avLst/>
          </a:prstGeom>
          <a:noFill/>
        </p:spPr>
      </p:pic>
      <p:pic>
        <p:nvPicPr>
          <p:cNvPr id="1036" name="Picture 12" descr="http://4.bp.blogspot.com/-Otq5xbPQDOc/TpDlDxTztMI/AAAAAAAAABk/A0IKbEW7QSM/s1600/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9286" y="3084300"/>
            <a:ext cx="1785767" cy="1809791"/>
          </a:xfrm>
          <a:prstGeom prst="rect">
            <a:avLst/>
          </a:prstGeom>
          <a:noFill/>
        </p:spPr>
      </p:pic>
      <p:pic>
        <p:nvPicPr>
          <p:cNvPr id="11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s-ES" dirty="0" smtClean="0"/>
              <a:t>HABILIDADES NO LOCOMOTRICES</a:t>
            </a:r>
            <a:br>
              <a:rPr lang="es-ES" dirty="0" smtClean="0"/>
            </a:br>
            <a:r>
              <a:rPr lang="es-ES" b="1" dirty="0" smtClean="0"/>
              <a:t>EVALUACION:</a:t>
            </a:r>
            <a:endParaRPr lang="es-MX" b="1" dirty="0"/>
          </a:p>
        </p:txBody>
      </p:sp>
      <p:pic>
        <p:nvPicPr>
          <p:cNvPr id="63490" name="Picture 2" descr="http://t3.gstatic.com/images?q=tbn:ANd9GcQFi5qRdbwx3jwKGnhzFVB5rQzX7pM6XbqD02tE_Ik8P067eB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3582856"/>
            <a:ext cx="1836420" cy="1316679"/>
          </a:xfrm>
          <a:prstGeom prst="rect">
            <a:avLst/>
          </a:prstGeom>
          <a:noFill/>
        </p:spPr>
      </p:pic>
      <p:pic>
        <p:nvPicPr>
          <p:cNvPr id="63492" name="Picture 4" descr="http://us.123rf.com/450wm/atthameeni/atthameeni1309/atthameeni130900110/22348125-hand-drawing-cartoon-happy-kids-pla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458" y="3305923"/>
            <a:ext cx="1947496" cy="1947496"/>
          </a:xfrm>
          <a:prstGeom prst="rect">
            <a:avLst/>
          </a:prstGeom>
          <a:noFill/>
        </p:spPr>
      </p:pic>
      <p:pic>
        <p:nvPicPr>
          <p:cNvPr id="63494" name="Picture 6" descr="http://promoweb.com.mx/imagenes_nuevas/articulos/caill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3341" y="3390330"/>
            <a:ext cx="2119677" cy="1889833"/>
          </a:xfrm>
          <a:prstGeom prst="rect">
            <a:avLst/>
          </a:prstGeom>
          <a:noFill/>
        </p:spPr>
      </p:pic>
      <p:pic>
        <p:nvPicPr>
          <p:cNvPr id="63496" name="Picture 8" descr="http://lh4.ggpht.com/-wrdpZS8pNms/T1YtkKvJu4I/AAAAAAAAr14/XPhq1Pbcimw/banco%252525252520sueco.jpg%3Fimgmax%3D6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4512" y="3390330"/>
            <a:ext cx="1913792" cy="1913792"/>
          </a:xfrm>
          <a:prstGeom prst="rect">
            <a:avLst/>
          </a:prstGeom>
          <a:noFill/>
        </p:spPr>
      </p:pic>
      <p:sp>
        <p:nvSpPr>
          <p:cNvPr id="63498" name="AutoShape 10" descr="Resultado de imagen para caricatura niño cucl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500" name="AutoShape 12" descr="Resultado de imagen para caricatura niño cucl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3502" name="Picture 14" descr="http://static3.bigstockphoto.com/thumbs/6/4/2/large2/24677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8732" y="3123043"/>
            <a:ext cx="1259263" cy="2160050"/>
          </a:xfrm>
          <a:prstGeom prst="rect">
            <a:avLst/>
          </a:prstGeom>
          <a:noFill/>
        </p:spPr>
      </p:pic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11630" y="3348126"/>
            <a:ext cx="1699016" cy="18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7459" y="452718"/>
            <a:ext cx="11545889" cy="1400530"/>
          </a:xfrm>
        </p:spPr>
        <p:txBody>
          <a:bodyPr/>
          <a:lstStyle/>
          <a:p>
            <a:r>
              <a:rPr lang="es-ES" sz="4000" dirty="0" smtClean="0"/>
              <a:t>HABILIDADES PROYECCION-RECEPCION</a:t>
            </a:r>
            <a:br>
              <a:rPr lang="es-ES" sz="4000" dirty="0" smtClean="0"/>
            </a:br>
            <a:r>
              <a:rPr lang="es-ES" sz="4000" b="1" dirty="0" smtClean="0"/>
              <a:t>EVALUACION:</a:t>
            </a:r>
            <a:endParaRPr lang="es-MX" sz="4000" b="1" dirty="0"/>
          </a:p>
        </p:txBody>
      </p:sp>
      <p:pic>
        <p:nvPicPr>
          <p:cNvPr id="64514" name="Picture 2" descr="http://images.vectorhq.com/images/premium/previews/117/small-boy-playing-football_117748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985" y="3756074"/>
            <a:ext cx="1548561" cy="1397146"/>
          </a:xfrm>
          <a:prstGeom prst="rect">
            <a:avLst/>
          </a:prstGeom>
          <a:noFill/>
        </p:spPr>
      </p:pic>
      <p:pic>
        <p:nvPicPr>
          <p:cNvPr id="64516" name="Picture 4" descr="http://2.bp.blogspot.com/_7zVmU7DEHNg/TToaUanWm5I/AAAAAAAAPfU/oTE9ovXHlbA/s1600/imagenesdeni%25C3%25B1osydeportesparaimprim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15" y="3267857"/>
            <a:ext cx="1591864" cy="1937189"/>
          </a:xfrm>
          <a:prstGeom prst="rect">
            <a:avLst/>
          </a:prstGeom>
          <a:noFill/>
        </p:spPr>
      </p:pic>
      <p:pic>
        <p:nvPicPr>
          <p:cNvPr id="64518" name="Picture 6" descr="http://images.clipartlogo.com/files/ss/original/997/99724406/illustration-of-a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447" y="3508211"/>
            <a:ext cx="2137459" cy="1605470"/>
          </a:xfrm>
          <a:prstGeom prst="rect">
            <a:avLst/>
          </a:prstGeom>
          <a:noFill/>
        </p:spPr>
      </p:pic>
      <p:pic>
        <p:nvPicPr>
          <p:cNvPr id="64520" name="Picture 8" descr="http://fscomps.fotosearch.com/compc/CSP/CSP122/k18545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885" y="3024553"/>
            <a:ext cx="1225648" cy="2117847"/>
          </a:xfrm>
          <a:prstGeom prst="rect">
            <a:avLst/>
          </a:prstGeom>
          <a:noFill/>
        </p:spPr>
      </p:pic>
      <p:pic>
        <p:nvPicPr>
          <p:cNvPr id="64522" name="Picture 10" descr="http://eltambo-cauca.gov.co/apc-aa-files/495052435f4e494e4e4f535f30303131/NI_O_JUGAN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0264" y="3376246"/>
            <a:ext cx="1432821" cy="1758462"/>
          </a:xfrm>
          <a:prstGeom prst="rect">
            <a:avLst/>
          </a:prstGeom>
          <a:noFill/>
        </p:spPr>
      </p:pic>
      <p:pic>
        <p:nvPicPr>
          <p:cNvPr id="64524" name="Picture 12" descr="http://lh6.ggpht.com/-u6I0cMRJ7qs/THQUn-0G3kI/AAAAAAAAAso/UaDt9u-N0cU/s200-c/aplaud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66861" y="3263705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76591" y="269838"/>
            <a:ext cx="9404723" cy="1400530"/>
          </a:xfrm>
        </p:spPr>
        <p:txBody>
          <a:bodyPr/>
          <a:lstStyle/>
          <a:p>
            <a:r>
              <a:rPr smtClean="0"/>
              <a:t>CAPITULO IV</a:t>
            </a:r>
            <a:br>
              <a:rPr smtClean="0"/>
            </a:br>
            <a:r>
              <a:rPr lang="el-GR" sz="2800" dirty="0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 rot="20479284">
            <a:off x="594360" y="2987040"/>
            <a:ext cx="960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RESULTADOS DE INVESTIGACIÓN</a:t>
            </a:r>
            <a:endParaRPr lang="es-ES" sz="4400" dirty="0"/>
          </a:p>
        </p:txBody>
      </p:sp>
      <p:pic>
        <p:nvPicPr>
          <p:cNvPr id="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pic>
        <p:nvPicPr>
          <p:cNvPr id="3074" name="Picture 2" descr="http://www.dimaginet.com/sites/default/files/styles/servicios_imagen_slide/public/analisis%202%20campa%C3%B1as.jpg?itok=sC8Gahu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78" y="3759851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07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ESQUEMA DE INTERVENCIÓN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224636483"/>
              </p:ext>
            </p:extLst>
          </p:nvPr>
        </p:nvGraphicFramePr>
        <p:xfrm>
          <a:off x="2145336" y="1512994"/>
          <a:ext cx="7474607" cy="486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4801" y="437478"/>
            <a:ext cx="98298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la Ficha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Observación Inicial ITEM “SI”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15277" y="1198969"/>
          <a:ext cx="5277803" cy="5486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96341"/>
                <a:gridCol w="981462"/>
              </a:tblGrid>
              <a:tr h="198755"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ITEMS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INICIAL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SI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28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Aplica los juegos tradicionales en el recreo.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 Rayuela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5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las bolas –canicas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0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los ensacados 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12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 soga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15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Ronda rítmica el  florón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5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Ronda rítmica zapatito cochinito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8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Baile del palo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0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Ronda rítmica Agua de limón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6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 silla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15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Baile del tomate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8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San Bendito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10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gato y el ratón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7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caballito de palo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10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las cogidas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12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balero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2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yo yo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8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las cintas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10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720" y="2423160"/>
            <a:ext cx="5791200" cy="3964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37478"/>
            <a:ext cx="101346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la Ficha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Observación Inicial ITEM “NO”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7192" y="1239708"/>
          <a:ext cx="4830128" cy="553593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72754"/>
                <a:gridCol w="1157374"/>
              </a:tblGrid>
              <a:tr h="190500"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ITEMS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INICIAL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NO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Aplica los juegos tradicionales en el recreo.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49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 Rayuela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57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las bolas –canicas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62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los ensacados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50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 soga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47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Ronda rítmica el  florón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57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Ronda rítmica zapatito cochinito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54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Baile del palo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62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Ronda rítmica Agua de limón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56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 silla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47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Baile del tomate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54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San Bendito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52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gato y el ratón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55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caballito de palo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52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las cogidas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50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del balero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60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Juego del yo </a:t>
                      </a:r>
                      <a:r>
                        <a:rPr lang="es-EC" sz="1200" dirty="0" err="1"/>
                        <a:t>yo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54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Juego de las cintas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52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3009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29840"/>
            <a:ext cx="6324600" cy="39662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Inicial H</a:t>
            </a:r>
            <a:r>
              <a:rPr lang="es-ES" sz="2800" dirty="0" err="1" smtClean="0"/>
              <a:t>abilidades</a:t>
            </a:r>
            <a:r>
              <a:rPr lang="es-ES" sz="2800" dirty="0" smtClean="0"/>
              <a:t> Locomotrices 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/>
              <a:t>       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35280" y="2910839"/>
          <a:ext cx="4693920" cy="36616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8953"/>
                <a:gridCol w="2116532"/>
                <a:gridCol w="1348435"/>
              </a:tblGrid>
              <a:tr h="91259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Estado de la habilidad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/>
                        <a:t>Promedio de las 10 habilidades evaluadas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Porcentaje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7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Adquirida (A)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9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14%</a:t>
                      </a:r>
                      <a:endParaRPr lang="es-E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99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Vías de adquisición (VA)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16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26%</a:t>
                      </a:r>
                      <a:endParaRPr lang="es-E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87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No adquirida (NA)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37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60%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99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TOTAL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62</a:t>
                      </a:r>
                      <a:endParaRPr lang="es-ES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100%</a:t>
                      </a:r>
                      <a:endParaRPr lang="es-E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4033" name="Gráfico 1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40680" y="2880360"/>
            <a:ext cx="6080760" cy="37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825401" y="1217414"/>
            <a:ext cx="38227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TEST BRUININKS – OZERETZKI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524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Final H</a:t>
            </a:r>
            <a:r>
              <a:rPr lang="es-ES" sz="2800" dirty="0" err="1" smtClean="0"/>
              <a:t>abilidades</a:t>
            </a:r>
            <a:r>
              <a:rPr lang="es-ES" sz="2800" dirty="0" smtClean="0"/>
              <a:t> Locomotrices  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/>
              <a:t>	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65761" y="2941319"/>
          <a:ext cx="4721542" cy="35511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71599"/>
                <a:gridCol w="1859280"/>
                <a:gridCol w="1490663"/>
              </a:tblGrid>
              <a:tr h="115164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Estado de la habilidad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Promedio de las 10 habilidades evaluadas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/>
                        <a:t>Porcentaje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85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/>
                        <a:t>Adquirida (A)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37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/>
                        <a:t>60%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970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/>
                        <a:t>Vías de adquisición (VA)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14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21%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85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/>
                        <a:t>No adquirida (NA)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11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18%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85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/>
                        <a:t>TOTAL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/>
                        <a:t>62</a:t>
                      </a:r>
                      <a:endParaRPr lang="es-ES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100%</a:t>
                      </a:r>
                      <a:endParaRPr lang="es-E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Gráfico 1"/>
          <p:cNvPicPr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53380" y="2873374"/>
            <a:ext cx="605282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Inicial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Habilidades No Locomotrices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88303" y="2971799"/>
          <a:ext cx="5052378" cy="3535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14071"/>
                <a:gridCol w="1946211"/>
                <a:gridCol w="1492096"/>
              </a:tblGrid>
              <a:tr h="13258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/>
                        <a:t>Estado de la habilidad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/>
                        <a:t>Promedio de las 10 habilidades evaluadas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Porcentaje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Adquirida (A)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16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26%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Vías de adquisición (VA)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24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39%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No adquirida (NA)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22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35%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TOTAL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/>
                        <a:t>62</a:t>
                      </a:r>
                      <a:endParaRPr lang="es-ES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/>
                        <a:t>100%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Gráfico 1"/>
          <p:cNvPicPr>
            <a:picLocks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2895600"/>
            <a:ext cx="605028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Final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Habilidades No Locomotrices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43853" y="2651759"/>
          <a:ext cx="5218747" cy="35356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71611"/>
                <a:gridCol w="2155353"/>
                <a:gridCol w="1491783"/>
              </a:tblGrid>
              <a:tr h="13258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Estado de la habilidad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Promedio de las 10 habilidades evaluadas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Porcentaje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Adquirida (A)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29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47%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Vías de adquisición (VA)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21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34%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No adquirida (NA)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12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19%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62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100%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60720" y="2575560"/>
            <a:ext cx="6050280" cy="367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Inicial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Habilidades de Proyección y 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R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ecepción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74332" y="2682237"/>
          <a:ext cx="5173028" cy="3505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61148"/>
                <a:gridCol w="2011680"/>
                <a:gridCol w="1600200"/>
              </a:tblGrid>
              <a:tr h="131445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Estado de la habilidad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Promedio de las 10 habilidades evaluadas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Porcentaje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8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Adquirida (A)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13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21%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68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Vías de adquisición (VA)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29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47%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68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No adquirida (NA)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40%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68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s-E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100%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Gráfico 1"/>
          <p:cNvPicPr>
            <a:picLocks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60720" y="2571750"/>
            <a:ext cx="6035040" cy="37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Final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Habilidades de Proyección y 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R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ecepción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4812" y="2682240"/>
          <a:ext cx="5173028" cy="35509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45908"/>
                <a:gridCol w="2026920"/>
                <a:gridCol w="1600200"/>
              </a:tblGrid>
              <a:tr h="13315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Estado de la habilidad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Promedio de las 10 habilidades evaluadas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Porcentaje 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Adquirida (A)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21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34%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Vías de adquisición (VA)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24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39%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No adquirida (NA)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12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19%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62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100%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Gráfico 1"/>
          <p:cNvPicPr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60720" y="2575560"/>
            <a:ext cx="603504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2535" y="3655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22150" y="1438422"/>
          <a:ext cx="9277171" cy="540853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37502"/>
                <a:gridCol w="1141319"/>
                <a:gridCol w="1141319"/>
                <a:gridCol w="965387"/>
                <a:gridCol w="976663"/>
                <a:gridCol w="976663"/>
                <a:gridCol w="938318"/>
              </a:tblGrid>
              <a:tr h="446149"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ITEMS</a:t>
                      </a:r>
                      <a:endParaRPr lang="es-ES" sz="105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G. O. INICIAL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G. O. INICIAL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endParaRPr lang="es-ES" sz="900" b="1">
                        <a:latin typeface="Calibri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G. O. FINAL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G. O. FINAL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endParaRPr lang="es-ES" sz="900" b="1">
                        <a:latin typeface="Calibri"/>
                      </a:endParaRPr>
                    </a:p>
                  </a:txBody>
                  <a:tcPr marL="43305" marR="43305" marT="0" marB="0"/>
                </a:tc>
              </a:tr>
              <a:tr h="297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SI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NO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TOTAL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SI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NO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TOTAL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</a:tr>
              <a:tr h="29743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Aplica los juegos tradicionales en el recreo.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13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49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33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29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la Rayuela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29743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las bolas –canicas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los ensacados 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la soga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Ronda rítmica el  florón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29743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Ronda rítmica zapatito cochinito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Baile del palo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29743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Ronda rítmica Agua de limón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56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33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29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la silla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Baile del tomate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19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43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San Bendito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del gato y el ratón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29743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del caballito de palo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las cogidas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55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7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del balero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del yo yo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Juego de las cintas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10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62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  <a:tr h="162486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MEDIA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54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endParaRPr lang="es-ES" sz="900" b="1">
                        <a:latin typeface="Calibri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33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29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endParaRPr lang="es-ES" sz="900" b="1">
                        <a:latin typeface="Calibri"/>
                      </a:endParaRPr>
                    </a:p>
                  </a:txBody>
                  <a:tcPr marL="43305" marR="43305" marT="0" marB="0" anchor="ctr"/>
                </a:tc>
              </a:tr>
              <a:tr h="29743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13%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87%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53%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/>
                        <a:t>47%</a:t>
                      </a:r>
                      <a:endParaRPr lang="es-ES" sz="105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smtClean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05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05" marR="43305" marT="0" marB="0" anchor="ctr"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221770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Comparativo de la Ficha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Observación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Inicial y Final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2535" y="3655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98" y="2118360"/>
            <a:ext cx="11545698" cy="440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2535" y="365586"/>
            <a:ext cx="1642745" cy="1566085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37651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Comparativo de la Ficha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Observación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Inicial y Final</a:t>
            </a: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6591" y="269838"/>
            <a:ext cx="9404723" cy="1400530"/>
          </a:xfrm>
        </p:spPr>
        <p:txBody>
          <a:bodyPr/>
          <a:lstStyle/>
          <a:p>
            <a:r>
              <a:rPr smtClean="0"/>
              <a:t>CAPITULO I</a:t>
            </a:r>
            <a:br>
              <a:rPr smtClean="0"/>
            </a:br>
            <a:r>
              <a:rPr lang="el-GR" sz="2800" dirty="0" smtClean="0"/>
              <a:t> Ο </a:t>
            </a:r>
            <a:r>
              <a:rPr sz="2800" smtClean="0"/>
              <a:t>PROBLEMA DE INVESTIGACIÓN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 rot="21170696">
            <a:off x="794395" y="1737361"/>
            <a:ext cx="3427085" cy="2770226"/>
            <a:chOff x="0" y="683814"/>
            <a:chExt cx="3714730" cy="2858213"/>
          </a:xfrm>
        </p:grpSpPr>
        <p:sp>
          <p:nvSpPr>
            <p:cNvPr id="6" name="5 Rectángulo"/>
            <p:cNvSpPr/>
            <p:nvPr/>
          </p:nvSpPr>
          <p:spPr>
            <a:xfrm>
              <a:off x="0" y="683814"/>
              <a:ext cx="3714730" cy="2858213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0" y="683814"/>
              <a:ext cx="3714730" cy="2858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 dirty="0"/>
            </a:p>
          </p:txBody>
        </p:sp>
      </p:grpSp>
      <p:pic>
        <p:nvPicPr>
          <p:cNvPr id="1026" name="Picture 2" descr="http://img.aws.ehowcdn.com/intl-300m200/ds-photo/getty/article/88/81/76809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415" y="1783080"/>
            <a:ext cx="2857500" cy="1905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2393" y="4516211"/>
            <a:ext cx="4372927" cy="188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promocionesecuador.com/wp-content/uploads/2013/04/pe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2763">
            <a:off x="8412481" y="2072640"/>
            <a:ext cx="2499360" cy="2499360"/>
          </a:xfrm>
          <a:prstGeom prst="rect">
            <a:avLst/>
          </a:prstGeom>
          <a:noFill/>
        </p:spPr>
      </p:pic>
      <p:pic>
        <p:nvPicPr>
          <p:cNvPr id="9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8695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Comparativo de las Habilidades Locomotrices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Inicial y Final</a:t>
            </a:r>
          </a:p>
        </p:txBody>
      </p:sp>
      <p:pic>
        <p:nvPicPr>
          <p:cNvPr id="8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2535" y="365586"/>
            <a:ext cx="1642745" cy="1566085"/>
          </a:xfrm>
          <a:prstGeom prst="rect">
            <a:avLst/>
          </a:prstGeom>
          <a:noFill/>
        </p:spPr>
      </p:pic>
      <p:pic>
        <p:nvPicPr>
          <p:cNvPr id="1026" name="Gráfico 7"/>
          <p:cNvPicPr>
            <a:picLocks noChangeArrowheads="1"/>
          </p:cNvPicPr>
          <p:nvPr/>
        </p:nvPicPr>
        <p:blipFill>
          <a:blip r:embed="rId3" cstate="print"/>
          <a:srcRect b="-72"/>
          <a:stretch>
            <a:fillRect/>
          </a:stretch>
        </p:blipFill>
        <p:spPr bwMode="auto">
          <a:xfrm>
            <a:off x="1021080" y="1356360"/>
            <a:ext cx="888492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8695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Comparativo de las Habilidades No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Locomotrices</a:t>
            </a: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Inicial y Final</a:t>
            </a: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2535" y="365586"/>
            <a:ext cx="1642745" cy="1566085"/>
          </a:xfrm>
          <a:prstGeom prst="rect">
            <a:avLst/>
          </a:prstGeom>
          <a:noFill/>
        </p:spPr>
      </p:pic>
      <p:pic>
        <p:nvPicPr>
          <p:cNvPr id="6" name="Gráfico 4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1371600"/>
            <a:ext cx="88696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2535" y="365586"/>
            <a:ext cx="1642745" cy="1566085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86958"/>
            <a:ext cx="104546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kumimoji="0" lang="el-G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s-E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Comparativo de las Habilidades No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Locomotrices</a:t>
            </a: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Inicial y Final</a:t>
            </a:r>
          </a:p>
        </p:txBody>
      </p:sp>
      <p:pic>
        <p:nvPicPr>
          <p:cNvPr id="7" name="Gráfico 4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" y="1402080"/>
            <a:ext cx="882396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76591" y="269838"/>
            <a:ext cx="9404723" cy="1400530"/>
          </a:xfrm>
        </p:spPr>
        <p:txBody>
          <a:bodyPr/>
          <a:lstStyle/>
          <a:p>
            <a:r>
              <a:rPr dirty="0" smtClean="0"/>
              <a:t>CAPITULO V</a:t>
            </a:r>
            <a:br>
              <a:rPr dirty="0" smtClean="0"/>
            </a:br>
            <a:r>
              <a:rPr lang="el-GR" sz="2800" dirty="0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 rot="20479284">
            <a:off x="594360" y="2987040"/>
            <a:ext cx="960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PROPUESTA ALTERNATIVA</a:t>
            </a:r>
            <a:endParaRPr lang="es-ES" sz="4400" dirty="0"/>
          </a:p>
        </p:txBody>
      </p:sp>
      <p:pic>
        <p:nvPicPr>
          <p:cNvPr id="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pic>
        <p:nvPicPr>
          <p:cNvPr id="1026" name="Picture 2" descr="http://st-listas.20minutos.es/images/2012-11/348249/3793594_640px.jpg?13537021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1458028"/>
            <a:ext cx="2632595" cy="1888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-listas.20minutos.es/images/2012-11/348249/3793598_640px.jpg?13537021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761" y="5531972"/>
            <a:ext cx="1848928" cy="132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1.paperblog.com/i/149/1497915/juegos-tradicionales-o-populares-T-BJHcPh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35" y="891618"/>
            <a:ext cx="2227861" cy="1507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njosereinosa.org/uploads/images/sacos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96" y="3585135"/>
            <a:ext cx="3352800" cy="2609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00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dirty="0" smtClean="0"/>
              <a:t> </a:t>
            </a:r>
            <a:r>
              <a:rPr sz="2800" dirty="0" smtClean="0"/>
              <a:t>OBJETIVO GENERAL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96240" y="1569720"/>
            <a:ext cx="848868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dirty="0"/>
              <a:t>Incentivar a la práctica de los juegos tradicionales como recurso para el mejoramiento de las habilidades motrices básicas.</a:t>
            </a:r>
            <a:endParaRPr lang="es-EC" dirty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-304799" y="4129745"/>
            <a:ext cx="19964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OBJETIVOS ESPECÍFICOS</a:t>
            </a:r>
            <a:endParaRPr lang="es-ES" sz="2000" b="1" dirty="0"/>
          </a:p>
        </p:txBody>
      </p:sp>
      <p:sp>
        <p:nvSpPr>
          <p:cNvPr id="12" name="11 Cheurón"/>
          <p:cNvSpPr/>
          <p:nvPr/>
        </p:nvSpPr>
        <p:spPr>
          <a:xfrm>
            <a:off x="1341120" y="3322320"/>
            <a:ext cx="3048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356360" y="4176260"/>
            <a:ext cx="3048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1356360" y="4984730"/>
            <a:ext cx="3048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28800" y="3291840"/>
            <a:ext cx="85039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Optimizar las horas de educación física destinadas a la práctica de los juegos tradicionales para un correcto desarrollo de las clases.</a:t>
            </a:r>
            <a:endParaRPr lang="es-EC" dirty="0"/>
          </a:p>
          <a:p>
            <a:pPr lvl="0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844040" y="4038600"/>
            <a:ext cx="850392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Brindar una gama de juegos tradicionales para un desarrollo adecuado de las horas destinadas al programa Aprendiendo en Movimiento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28800" y="4699419"/>
            <a:ext cx="85039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dirty="0"/>
              <a:t>Rescatar la práctica de los juegos tradicionales y las reglas de los mismos de manera que prevalezcan los juegos tradicionales dentro de nuestra cultura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2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4059" y="295246"/>
            <a:ext cx="1642745" cy="1566085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dirty="0" smtClean="0"/>
              <a:t> </a:t>
            </a:r>
            <a:r>
              <a:rPr sz="2800" dirty="0" smtClean="0"/>
              <a:t>EL ELÁSTICO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544576170"/>
              </p:ext>
            </p:extLst>
          </p:nvPr>
        </p:nvGraphicFramePr>
        <p:xfrm>
          <a:off x="83274" y="1124402"/>
          <a:ext cx="8128000" cy="565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https://fbcdn-sphotos-b-a.akamaihd.net/hphotos-ak-xpf1/v/t35.0-12/11922053_705714789563186_729413821_o.jpg?oh=dda4390a96d040ba225c349ee5592eb4&amp;oe=55D5A488&amp;__gda__=1439993429_44bd056a9d74886b03683ae46c26895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0681" y="2184019"/>
            <a:ext cx="4571999" cy="292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4059" y="295246"/>
            <a:ext cx="1642745" cy="1566085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dirty="0" smtClean="0"/>
              <a:t> </a:t>
            </a:r>
            <a:r>
              <a:rPr sz="2800" dirty="0" smtClean="0"/>
              <a:t>LOS TROMPOS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4222437402"/>
              </p:ext>
            </p:extLst>
          </p:nvPr>
        </p:nvGraphicFramePr>
        <p:xfrm>
          <a:off x="83274" y="1124402"/>
          <a:ext cx="8128000" cy="565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https://scontent-mia1-1.xx.fbcdn.net/hphotos-xpa1/v/t34.0-12/11650956_449407175240679_474157041_n.jpg?oh=b5242bb0bb64865820c969016fe9300a&amp;oe=55D4B99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2548" y="1777048"/>
            <a:ext cx="3310979" cy="43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06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4059" y="295246"/>
            <a:ext cx="1642745" cy="1566085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dirty="0" smtClean="0"/>
              <a:t> </a:t>
            </a:r>
            <a:r>
              <a:rPr sz="2800" dirty="0" smtClean="0"/>
              <a:t>ZAPATITO COCHINITO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4165220521"/>
              </p:ext>
            </p:extLst>
          </p:nvPr>
        </p:nvGraphicFramePr>
        <p:xfrm>
          <a:off x="83274" y="1124402"/>
          <a:ext cx="8128000" cy="565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http://sp2.fotolog.com/photo/50/19/103/javiiwui/1284574265783_f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1810" y="2428407"/>
            <a:ext cx="4730911" cy="327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26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3" y="2052919"/>
            <a:ext cx="9109832" cy="133739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Se considera a los juegos tradicionales como un componente fundamental en el desarrollo educativo, formativo e integral de los niños 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58765" y="4216999"/>
            <a:ext cx="9109832" cy="13373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b="1" dirty="0" smtClean="0"/>
              <a:t>Se evidencia que en las Habilidades Locomotrices existe un aumento significativo en las diferentes valoraciones, considerando positiva la aplicación del programa de juegos aplicados en los niños. </a:t>
            </a:r>
            <a:endParaRPr lang="es-MX" sz="2000" b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175" y="1813770"/>
            <a:ext cx="9208307" cy="14077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s-ES" b="1" dirty="0" smtClean="0"/>
              <a:t>En las Habilidades no locomotrices se evidencia un aumento en la valoración de adquirido, siendo uno de los cambios más notorios y de mayor desarrollo motriz, lo que promueve al interés propio de los infantes y sus maestros al desarrollar el programa. </a:t>
            </a:r>
            <a:endParaRPr lang="es-MX" b="1" dirty="0" smtClean="0"/>
          </a:p>
          <a:p>
            <a:endParaRPr lang="es-MX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71303" y="4290646"/>
            <a:ext cx="9126247" cy="1713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b="1" dirty="0" smtClean="0"/>
              <a:t>En las Habilidades de Proyección representa un bagaje de condiciones propias de los infantes al momento de la aplicación de los juegos, concretándose a ser una de las mejores habilidades de desarrollo presentado luego del programa. </a:t>
            </a:r>
            <a:endParaRPr lang="es-MX" sz="2000" b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PREGUNTA DE INVESTIGACIÓN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9120" y="1264920"/>
            <a:ext cx="92964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¿Cómo incide  los juegos tradicionales  en el desarrollo de las   habilidades motrices básicas  de los niños y niñas </a:t>
            </a:r>
            <a:r>
              <a:rPr lang="es-EC" sz="2000" b="1" dirty="0" smtClean="0"/>
              <a:t>del primer año de EGB de la Escuela Fiscal Mixta Fe y Alegría – Solanda de la ciudad de Quito</a:t>
            </a:r>
            <a:r>
              <a:rPr lang="es-ES" sz="2000" b="1" dirty="0" smtClean="0"/>
              <a:t> – Pichincha en el año lectivo 2014 -  2015?</a:t>
            </a:r>
          </a:p>
          <a:p>
            <a:endParaRPr lang="es-ES" dirty="0"/>
          </a:p>
        </p:txBody>
      </p:sp>
      <p:pic>
        <p:nvPicPr>
          <p:cNvPr id="11268" name="Picture 4" descr="http://www.juguetesyjuegosvenezolanos.com.ve/images/halarcuerd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95" y="3366610"/>
            <a:ext cx="4172585" cy="312943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577840" y="5151120"/>
            <a:ext cx="59283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El determinar como un programa de Juegos Tradicionales influye en las Habilidades Motrices Básicas de los niños de la Escuela Fiscal Mixta Fe y Alegría.</a:t>
            </a:r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>
            <a:off x="6324600" y="4297680"/>
            <a:ext cx="80772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760720" y="3672840"/>
            <a:ext cx="21183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JUSTIFICACIÓN</a:t>
            </a:r>
            <a:endParaRPr lang="es-ES" dirty="0"/>
          </a:p>
        </p:txBody>
      </p:sp>
      <p:pic>
        <p:nvPicPr>
          <p:cNvPr id="12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01784" y="2320204"/>
          <a:ext cx="9756947" cy="28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0135" y="199118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898169"/>
            <a:ext cx="9545931" cy="39821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" sz="2800" dirty="0" smtClean="0"/>
              <a:t>Se recomienda que los maestros de nivel inicial tomen en cuenta que los niños/as en esta edad necesariamente deben realizar actividad física por lo menos 3 veces a la semana incentivando la practica de los juegos tradicionales a través del programa “Aprendiendo el Movimiento”, ya que se han visto enfrentados a una realidad que no les permite ejercitar en forma adecuada sus habilidades y destrezas motoras.</a:t>
            </a:r>
            <a:endParaRPr lang="es-MX" sz="2800" dirty="0" smtClean="0"/>
          </a:p>
          <a:p>
            <a:endParaRPr lang="es-MX" sz="2800" dirty="0"/>
          </a:p>
        </p:txBody>
      </p:sp>
      <p:pic>
        <p:nvPicPr>
          <p:cNvPr id="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898170"/>
            <a:ext cx="9250510" cy="28426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" sz="2800" dirty="0" smtClean="0"/>
              <a:t>Se recomienda trabajar con </a:t>
            </a:r>
            <a:r>
              <a:rPr lang="es-ES" sz="2800" b="1" dirty="0" smtClean="0"/>
              <a:t>el programa aprendiendo en movimiento </a:t>
            </a:r>
            <a:r>
              <a:rPr lang="es-ES" sz="2800" dirty="0" smtClean="0"/>
              <a:t>y que las docentes de aula se involucren más en la participación de actividades culturales que contribuyan a formar a los niños en el aspecto cultural, cívico, y formación de valores.</a:t>
            </a:r>
            <a:endParaRPr lang="es-MX" sz="2800" dirty="0" smtClean="0"/>
          </a:p>
          <a:p>
            <a:endParaRPr lang="es-MX" sz="2800" dirty="0"/>
          </a:p>
        </p:txBody>
      </p:sp>
      <p:pic>
        <p:nvPicPr>
          <p:cNvPr id="4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2052919"/>
            <a:ext cx="9306780" cy="3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recomendación final, luego de haber terminado nuestra investigación y presentando datos reales del desarrollo obtenido por los niños/AS con cada juego, ponemos a disposición nuestra propuesta de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JUEGOS TRADICIONALES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en la que se incluye ALGUNOS JUEGOS DE ACUERDO A LA CLASIFICACION DE LOS JUEGOS TRADICIONALES Y EN lOs cuales se evidencio el mayor desarrollo DE LAS HABILIDADES MOTRICES BÁSICAS.</a:t>
            </a:r>
            <a:endParaRPr lang="es-MX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MX" dirty="0"/>
          </a:p>
        </p:txBody>
      </p:sp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pic>
        <p:nvPicPr>
          <p:cNvPr id="2054" name="Picture 6" descr="http://image.blingee.com/images19/content/output/000/000/000/7aa/765241248_46167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35" y="374755"/>
            <a:ext cx="6181516" cy="618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1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76591" y="3765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OBJETIVO GENERAL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96240" y="1569720"/>
            <a:ext cx="848868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Establecer la incidencia que tienen los juegos tradicionales en el desarrollo de las habilidades motrices básicas de los niños y niñas del primer año de EGB.</a:t>
            </a:r>
            <a:endParaRPr lang="es-ES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-304799" y="4129745"/>
            <a:ext cx="19964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OBJETIVOS ESPECÍFICOS</a:t>
            </a:r>
            <a:endParaRPr lang="es-ES" sz="2000" b="1" dirty="0"/>
          </a:p>
        </p:txBody>
      </p:sp>
      <p:sp>
        <p:nvSpPr>
          <p:cNvPr id="12" name="11 Cheurón"/>
          <p:cNvSpPr/>
          <p:nvPr/>
        </p:nvSpPr>
        <p:spPr>
          <a:xfrm>
            <a:off x="1341120" y="3322320"/>
            <a:ext cx="3048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356360" y="4206240"/>
            <a:ext cx="3048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1356360" y="5059680"/>
            <a:ext cx="3048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28800" y="3291840"/>
            <a:ext cx="85039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Diagnosticar los tipos de juegos tradicionales para el desarrollo cognitivo y motriz de los </a:t>
            </a:r>
            <a:r>
              <a:rPr lang="es-ES" dirty="0" smtClean="0"/>
              <a:t>niños y niñas </a:t>
            </a:r>
            <a:r>
              <a:rPr lang="es-EC" dirty="0" smtClean="0"/>
              <a:t>del primer año de EGB.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844040" y="4038600"/>
            <a:ext cx="850392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Comparar mediante la aplicación de la ficha de observación  la incidencia de los juegos tradicionales en el desarrollo de las habilidades motrices básicas de los </a:t>
            </a:r>
            <a:r>
              <a:rPr lang="es-ES" dirty="0" smtClean="0"/>
              <a:t>niños y niñas </a:t>
            </a:r>
            <a:r>
              <a:rPr lang="es-EC" dirty="0" smtClean="0"/>
              <a:t>del primer año de EGB.</a:t>
            </a:r>
            <a:endParaRPr lang="es-ES" dirty="0" smtClean="0"/>
          </a:p>
          <a:p>
            <a:pPr lvl="0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28800" y="5029200"/>
            <a:ext cx="850392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Proponer un plan de Juegos tradicionales para el desarrollo de habilidades motrices básicas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1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76591" y="269838"/>
            <a:ext cx="9404723" cy="1400530"/>
          </a:xfrm>
        </p:spPr>
        <p:txBody>
          <a:bodyPr/>
          <a:lstStyle/>
          <a:p>
            <a:r>
              <a:rPr smtClean="0"/>
              <a:t>CAPITULO II</a:t>
            </a:r>
            <a:br>
              <a:rPr smtClean="0"/>
            </a:br>
            <a:r>
              <a:rPr lang="el-GR" sz="2800" dirty="0" smtClean="0"/>
              <a:t> Ο </a:t>
            </a:r>
            <a:r>
              <a:rPr sz="2800" smtClean="0"/>
              <a:t>MARCO TEÓRICO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675640" y="1463040"/>
          <a:ext cx="9519920" cy="504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IMPORTANCIA DEL JUEGO</a:t>
            </a:r>
            <a:endParaRPr lang="es-ES" dirty="0"/>
          </a:p>
        </p:txBody>
      </p:sp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1041400" y="-457200"/>
          <a:ext cx="10723880" cy="618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https://scontent-mia1-1.xx.fbcdn.net/hphotos-xfp1/v/t34.0-12/11650933_449789691869094_433837665_n.jpg?oh=859395845aee829f7a02e863f964c656&amp;oe=55D728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256" y="3733800"/>
            <a:ext cx="1040528" cy="1387370"/>
          </a:xfrm>
          <a:prstGeom prst="rect">
            <a:avLst/>
          </a:prstGeom>
          <a:noFill/>
        </p:spPr>
      </p:pic>
      <p:pic>
        <p:nvPicPr>
          <p:cNvPr id="11268" name="Picture 4" descr="https://scontent-mia1-1.xx.fbcdn.net/hphotos-xpt1/v/t34.0-12/11269556_449789461869117_1534189820_n.jpg?oh=4ac087c392ba8b1ff5795c7134abc458&amp;oe=55D75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8576" y="5105400"/>
            <a:ext cx="1085850" cy="1447800"/>
          </a:xfrm>
          <a:prstGeom prst="rect">
            <a:avLst/>
          </a:prstGeom>
          <a:noFill/>
        </p:spPr>
      </p:pic>
      <p:sp>
        <p:nvSpPr>
          <p:cNvPr id="11270" name="AutoShape 6" descr="data:image/png;base64,iVBORw0KGgoAAAANSUhEUgAAARwAAACxCAMAAAAh3/JWAAAA8FBMVEX///9hj6r+/fv++/j78+v79O768Of35tf9+fX57OD14c/46dzoupL57ub67+X46+HpwJn03cjiqHTgomzx1Lvms4bz8/NYiqbq6urh4eFikKutra3w8PCIqr7n5+fV1dXW1ta/z9nFxcWEhIS9vb3R3OTy2MCcnJy2trZ/f39eXl6RkZGlpaWamppRUVFwcHBZWVlBQUF0dHShucZwmbFmZmYAAAA3NzewxtN8orja5OopKSlAQEDF0djs6+nJxLy3wsje1s2br7mktLu8xsuSscTf0MEXFxcjIyMyMjLm08IRERFDg6aFoK/Wy7/Avrn4LeEoAAAaoklEQVR4nO2dCUOb2NqACU4qatVv5s5l3zyQsoYkBGpIjXXL9PbeOvP//833ngNJIAFCIlad8W3VGNnO47ufA1LUu7QvzOG+e55099vveM/zHTJ77ri/nH7cd8+P+2Gl/7Xv+U6Lx9nzMLvI/nD+72Sv3ejf9jxfAQ5Nv8PJywoOTWTPw+wibxAO/Q5nQzI4NP0OZ1MwHDonex5mF3lTcOh3OBXy8ZyugMNejOfjiz0PWydvBQ4NcCo0Z8wR6bSP523AoQ8OquCwCtdJhZvvdUE18hbgAJpqOPMFG6Az2euKquX1wyFoKuFcrNgAnelel1Qprx1OhqYSTtTJw2nZsF43nCWaKji9HwsuHFYhkd/rmqrkNcOhGWYbnGlvyrLglafTi4kicj96e11TlbxeOAcM0wDOZD6mFAXYTGUWvhuze11UhbxWODTDNIGTgDmNe0lHSTgxmfeocTSR97qsUnmdcA4YphEcNsHuRpzM8Rfsd5ToR6e9gP4a4SzRbIVDArk4xiErmYvYMfcuRE5py7ZeH5wcmkZwIPXjuU4kQxkB3/SoaXsR/bXBKaDZCme6gsOSXBnH8gnXaSkZfF1wDpjuTnBSn5MmghE2sQTe7P0t4axpTZNoNclXD8SqcLUVteR0Xg+cDa1pAodKCmwUCncwxLZKrNcC56BbgqYBHHDJUao9otjhLqiZyI33HdGGvA44gGZPOFPwMyRMdSYRhCll3msxR34NcMCg9oYDZTnX6yWiMr2AFHDaavXwCuAQrdkfzgzsCvsYiFFcu2Xny8Nhut2nwSHpjTJOuNQdtyovC+eg230yHBZzwV4nabHkTOUl4TDdbgtwcIsd45m362+wvBwcpvtLO3AoildEpXW1oV4OzsE6mn3hyBPsj0FrZsmkbd15GTiA5pd24ExEjhMnPbkHfpkTW57Xewk4zC9EWoAzTbisu86lL5K33SY9+C1jUwbn+lreBc40KtaduEJv0/f8bDjML//qlsNhmJmSKMlYbQxHFjsb0iqdnwsHlOasAg6jRj/UZDLnuElDOOyG3qR09h3QpvxMOMwvHyrhAJveD14ZQxGZp1MHZ17GptVpz58HB9AAm0rNUZTrzuwi6pFGcAM4uJgql/ZmzH8WHIymBg7T40ReUVRuhleUJE3glDicTJJ9h7QuPwdOiqZOc5QOdzH9cTHjLuZ51amEs94gLahOW+nOz4CzQFMD5zrqdCJ+3plNxEQRV16nCg5440o27anO88NhPqykEo6AjQTo/JiT5sN4K5xZteJ0WmvsPDcc5sNpEzhq6kEuJgl+wY0PtsFJati01tl5XjjMh7MPHxrAYcZkTBwXRR0ywzuth0NNq9xxCo3bd1BFeU44gOasIRwypgkuHvEnsIuDejhV7pi7IEfiZvuOqiDPB4f5cHTWGA4ebMROQWdYFcORt2hOuhRQ2dAf7oIkSi3NXD0THJo5y6QRnK6ARxZF2SdO2eKQKRrXnGKvRHMgjLW2zOJ54GRa0xxOd1ywk215DjXu0QqnTEvgQFUxoXrtZDrPAYc5W6JpDOc6D0eht8HhuDE1uSiFc9Gjxlw7mU77cADN0e5wuuBIUw+CZ3W3lA9kkgrCdZlZwRWAxXGtGFbbcAiaPeAwN1xHUUQxGosdkd8GB/w3Lr4r4HTaSgPbhZOh2QdOF4+Mv1aTXH5caVZQnWIMFXBwRtDKaoI24TBHS9ndrJgZ7pBji4jYbXBYMW1MVMDBpUUrOXJ7cJZasx8cyHVIcsxFwtZOIM+lSXAFHJw+t7J+qS04Oa3ZFw4j4KnLiXywDQ5RDbLArRwOrthbSQPbgcOcnTwVDrDhaeGCZQR2K5xJ5lQq4OCqtBWP3AacDTT7OORrRYyU8WSeiNFsG5x56o8r4ZAa7VXAATQnT4bD9ETicMjcXC5clcNZaEYVnElL4eqpcJijk5Onw2GKvSsuqYWDF9gSn1IFp9fSYp2nwcnQbMA52xHO+iiXulMKRyY91Ro4U66dVulT4CzRrME5Oz8/3w1OSevhoBoOH2WhugqOjNeyvyicj59OTkrhPMyjJLrTdoAz3mxdZSVEKZxlHlMJB798QTjM2b9/L4Vzm3DiHIpH7u68KRyhpK3HzatvRsNwiNVUwcEZ9MvB6R4dHpXDOU+4zjy9TqUhHEYpnfPmD54Gp4UUeR84zNHh4UkFnDuuE8FgRVz9PDSDI5Q2y9MZiLcGp3tyCGwq4JzjKxyD1uA+d3TaCA72OOszLdir4DribcEBgzqsgYPIfT0PD/fkSq8bwYnwOuK1u18m2QzEW4LDpGiq4dykg0xXznBCEzgqZGyzdThT3NapunV6BYfbkBdzyMzJ4eEWOPeFpyc8NIEDPMX1YM7x8EZUpzlpS2Lau5hMJuM5lvFkcjFLb37Aec7PhbPUmho4aVCOxI5I5vmj6wZwAINysA5HhSOJ6kFNhkzynNlUllkWf7Dpi15vAednJoE5ramBc47HGAkKd6MT53PaAI7S4W6YDTgMaEevBg55MMMcG5IIkiQR/oK/xRf7c8uH7snxYRM4OJKTiciI3Hx508CsriPwTSVwwOnMKuDQi8KzZDUBgdPj2ln81gTOmtbUwbnN5yxJkzznGmywDA5eOVkFR+mkmlGyRofj8QrcllYGbodTgqYazlHul9ksCYRgFV1vwgEvhNPA8n4OTqnx6MvKjimZt/o5za4Ng9oC54FkdBx2yCTN2ROOcDDhuDldAQdvHc3ZUjg9Slailpa+1cPpHh6XsqmGcw6/1ehhdp95nEZwkgo4ShWcXhqN+DI4F6lZPXuDHbSmHE1N+XCO8O0IePrp7uG0SflQozlVZkXj6QWuAs6E3BTbztquajg1aKrgnN8rN5x2g0NqpD1wD8nNk3xOpUMmTWKqdCXyAs6zTgdjg9oVzm3EPUQRMHq40c7OTiPlnoM0cHu06uwarbBLTgpwlq9wY52NWnruWzkc5uT4eGc455CxPIjKood8+ghqxCWn2+CA+9ZL4EQ1eQ5evCTn4STjPByKf8ZnWSzQ7AgHEkDuJorOMzrX4j2+keGuQYY8ZiZidtdUeudUpEIFIE4r4eSenoMFvG+Uh9OWbMJJDWp3OBrOLu4V7i6Fc6pwDyRf1urhgNJwEdMVBKEH/2c9tTedCjPmAuoCuQYOxrNcNZmsXrf6NLx1OEwODcDZIVrhmbY7UB8ueYCRPmAbO8N0lF/qNUcYj8ddATIjkASKpAjqVo65GI8nVVX5OhzihBev27y5vAhnZVBEbm+bw9Fxk+X8iDxXAteAJEM+JbngFjiKotystUojYa4o48ZwplkL5znhdItac49D8uNtQzg34F/0ZbeLXOfs7AxsjXuoh4MnO39M1uAAXC7Z9pzApVnhm/OSZ4VTRHN8m3XzOqgZHCgGlUVZnl0nTpGTgkuu6AR2JrMinGSWpJMzjeCQ3k52a9qzwCn6GpDlPYJime5swgFH8QBw5rl4PAY4UGvlonlFD5mbqUU4StaxaAaH8Jg8G5zu4a9rbNAqrbprBAe2FwBOvouAWxbgTKItcGYcd70BZ/5DqbsxJA8nDVAXzwQH0KyzOX7MOYAS1SmDI+I+aX6IuCwHlyxe18OBMM5cp1DT7ioMl2F6dQsmi3BIatPLk2oNzkEJGrCq1RjL7KoMTgIFxF0+0+XuoPJ85LbCSfuBRGPSpSh4kUXNQoJ1OJM8nDaTwJPfjkvQHB+T25465NkrTeEoZC64oDrK2ZnCbTOrFRxuwizh1C61TeHM8nD41uEwh7+Xw7nFLgMCFroHcymJV5twcCv4trMmEfgcTmkAp5vdCXTAZZCawFkoy3LZSZtwGDCoCjjYH4v3YufuESdzTeDMufkR4tbgiAIkyeP6UL6osPDIBCbVoIud4CynY5Zq1AqaX48r4CzMqrlDvo204pQeEe1Mi7ZkyGmFRdIUjmeUHeBM83DYFuEQNDVwvq5CebM8B8vGWhKoIPJFeQ0c0rMQs64XN2sEh8/DofI2toOws8na0/O6KZoaOMePXOfx7vFO5JISNhVwNuaRIA/cBc6yJbj9vnIMhy2Ds2MLcBpBjZR/sAyzQFMH5xYSlLv7qDxBroCzMY/UHA7J4RI5/dqZNoJDlcHZrc+VPixklTl2Dz/9uh3O7c1j6nWSm+ZmtT+cbi+DQ8Lz6p6iejjik+FkPj2bq+ge/5qXKjj3ua4s9/gT4KhkHpnJ4LDN4CQ5OItotRMbnEdG8I8gzRlULZzH4prpaFc44s5wulxaNaRwGj6DPQ0AhTxnx5Uncy6ZRnIEhygYVB2c9ZC8WXvWO+Sb6+wI3P0utzGSkgrvljSEM85SxhycHR8thDWHEzucfvxpg005nFtuUQGm5wO1W0+Sy+GkPRXu5uzoLLvupqG828U3c2RwsmW22+Fc5OCk3mPXopxNxHEy5u5K0FTAueG4m1xUjhC3oTrlcFJ9ia6Pjs6yu321xnfNTHJwtt0Au4CTAclV5TtXDz1uPJuL/y1jUw7nkYtuC1X544bXKYdDygcy/XB2Rg4A5UNTOL0cnCZPXiJPe0ttN9fP2TUHvEjwjJD4+NcOcO6KLQvUEA5ZncPdEDikeRE1vxnteuVzIrUhnLSrzuU7gbvlgMu5RM5uDufmOPcktej2tiGcc7KeSyNwbkj42eFOvYiEcgwnYRvCyabySIKbjnO3xRXLKVNwyX80hHMHmoOidAoS2Nwf3jSEQ9rrGZwH8nKHO/VEUj6QJ37I2+HAyMZKkt2mj2cflHSYiTJuqjwMaEEWVcV77r4hnNvk9vbr8eEtArm9PYT/j82iFVlNmoPTaDVpyoZhO8vCM2LprQ8X6kXZEzc7aVYsL78BF9LkATFdCN7Ro52lHF+ju4ah/BglIlhWKocmpAI3zfKcI01c+hw8ykehGRxGmEdiCoe4DjFZ3CNcAaf4VCocy4tvbHXLDKABOHd/iuTWyeiPpnD+IPkxd39MpoPTCLTe0ymHQ5wwl5wDHD1tCDXLc2aZEiyXlXJcZlpVcKLCsvU59scF2Ybm998xnL/sr39+/cv868+vX+/+bGZWxHFEd/df8UKC2/s73Bher69K4QgRERHs6mxM5r7FpBGcuZjt2WPmUfZyVvfHvyilIKA5F4U3ahchdzM0nz5BBRn9AV+/djixJFxVwOFu0jm+dEkgwnOzjcxqKXvddF8ilT5nbwGDytB8+ovrPNpf8Yt7KAI2VacMzi2oipg83hG7url7hJjARdrrgrMvH2apNSB/gkHY5n8//WFKkOb+t6FDviEm/QNBxCIWLN6v93SeAc4TnsHeVLBBrdiA2I+dH39+Mn+Ij+amVVX2c25RArkN2BQgfWjUYH/9cCB4/74GB/tk7Hu+Nq+t0nB+d0ui1f1GGH+bcA4OMZcNOAvZDU7qkKvkrcHBvqYg5YgIphUoDGcBaidERTjVfE5Pi3hWcDaqqxJEBTj03nAO8o9Y2/i9nX4oXuPyWo//vbrWTVn/5eaH8vF4y9+JKQ8/zG+5v3lbJnSJ4AF+PN1JV9qQl/5DPM3lHU6NvMOpkXc4NfIOp0aeCw6rUZRefof+Jhxay6KkLpPvqg5ahMMutiPnYfXKa6mAowqUytb+sY88nOwa9fIdmvzNEBZOxsOBeEowWNWhKVbeBLQJhw/w+GDT2ISzaB68Lv378UU4wkiFvXiaHWqwlyTBa3KN/PopS+CwLE+ZFuvFCC6WLtmHSAZHljH7EQvnooYIb0vj7ckHTcZs2BQcsOKqF+IMHcM1qNh1eYeNB33BDS83TrsJR76KR7zpDtXQDUw1dpE9DMySw6/B+RYHlBXH8jAe6Zrr6pYbgDKhYSwUdyuBMxhcImRJYWywjuvQTjxUK+FocFghGAQy3nKoScMB78Qu6wwDynNDPnYu0Zeh4Lq2NhxKNXCGtvpFuvJdStBdKfC/oyEb6Nvh8IHsG7HleiFSL62wH/hXnrC+0SacK8rxR/DPFVDseM7ACzyZogMr9rbCGQm2ZxuWwQb2kHKRG1tlqpPCkf2RHUp8YAewZWwH0gj4+OolLWgj6T8mQJNCzXetQPruVXoEDEcTvusaClRfd+1A1zS3GZyR7vUHkiYMbC3wHV3XpUFckqyvwfnOD+wAacIQSY5jaQKSQGupIRxnK5xAkDAcjw/MAK7ahAFXwvEMx/b6erolDMtEvC1dSZeCpI0QEgI2lAamFAuaIBmXtXAoJwipMHAEVx4MHT2Wm8CRgziQURDoYRwg3g1ss1xB1+G4LuUPA9WNA0EPAiQNwSNQcJy1318tHNkIDMpwh2WamsIxg9gTghC2HBqUq9lBIBiuK3tBTHlDF+A4th8IbmBpgWvVwGkk76G8Rv7xcNJ55fKf1cFhF/uWyhIOm27CVj3qqPj+Cg692LNkl5IfLODQ5H/hbIXvV68adTUsG3xC3DQJXEkAKYVXabhLOAYJ9NrIX/xEKrgZPiiceQlH12zHWcVs36TYcJG+GcsfsEt3l8HhbUozKBSG+nJX26JsY5ClNYKzDI9aVbjq9wOkDlxBDmNkIzUOh2w/9ikjdorbrcFRPcNlbdeg0dBhQ3g1tNhBrAsD7F2LsoTjI78/RINLwYMYDPtrly5tuIIeu3BxauwEsuWuEqUlnL5sUzoMHTkGjMt2TNpzAA5vOMi0Qo13DFVzDMpeOOcMjq+qhkPZLA2xUDccQKQ5PuVBdIRDGQ7reSEczKL90KTWsoilDH0p5G3X8g0NeZJhma455F3zi+EXt1uDI4z0QNOkL/qVbsvf9O/qwHIkLZCu+hu/hSWcUAp9aSANKNO7ZL9rsena8E7sBRZcueGhAI3M0TJdXcBh8ZXjBMoULAxeA36QGVEC0gwL6RC7BM/3EaXbRThGtquFU0zNxIqt+pQUutmhBmwfefALG4De9Css3UWm48eOD7m06tkDJMR+SA3gzS/FMLkOZ8i6Zuxf6v+jVPo/+jcwK8gI/if77oZZ5uEgNEAOe2mN2EAeoFj3BkjjrQBKloEtQ6KG0MoRZHCEPgwU6NGeROCgDA4ykOHzqmVQrAOaKwiL3+YKjgwfFtZF37LxT2GTkMJq4vkWgJEkn4KUxzOo0mQSJEDmwB8OPX009D0fXcWBGgxideSMiqn5Ghw9gDQ1Dr9r3nCkflYN99JCgSvZI8dZd29LOAM/RmZshuz38LtwxcfICYTA7fvDAQwCXQ5GcObBcu+lWXlU4IPNsI5JjA6Bhhi4LLP6YV8FFQCdA71XtYU9Z3A8FsMJDRM0x7CdPoZjUZaP8+HQjk2D8nVDGqih6VFehUvmcQmmQpXGq7iI5KEMZKE0lNW1knUNDlSpUDyqUMLBhipFq3hfwMmrG+dZwpFZ/CwxXOXyPFR88A2cErZP94E3yZk34PgqLwjwPiuQehgHGXJtKk9qS0qF0wo85S8MMoODoeBRCXgjgVS3NOyKtyaHgnHCV/LBPjULfLk8h68rfZYiLwNBBofdiAyVopXVr7vIPz4JxKJXAC+Bg1RsxUsxKyr/ZnBYe+2Nl4VDI9MHFpLcR+C0fd3j2b5ED0MB0YhFUCXD+1p/cc0FOAJ+m/9iUX0DjtDXUF/vC8hWEcQTvb+GNwcHTqN5sibISNAoEzyA2Rcou6+yyDZGvFbY82XhsCN/4HsjG3cQAiseeKEuXSLXQBCIhM+h9t0M0HfPy1xkAY5pfwaHeulLhmdY/7Fjxxhage3Zl/aVcGmO9MJ5VnDgjMMQdrEhR4rlbzhbhpxugEbqpWMEsm99zu32wnCGKnI8iR0ZBhoKho0GZnyF4MohhRG+yCiGCOi7oyzdKcDxwm887iAYsef3PSpGUl/FcBx+aMeQRRTOk4fDh8g0PFsIKNeD4Op7EG4l6n9CwGoxFYffcru9MJygH0ueRA0sTwh0x8aNuRHyHO2L9F34psqXdgAJ9yhL6PNw2ED6DMxGvj3wTYDjmr4nXAGcUA30kRQU08ccnCt1YNqOB2pCWd8hCGmBD6mgNFRHMrrSv/ivSXOghtMESpZM1gRHoCJegnzVlpFpsjZLCVAX6tLCDRQ0B94GAJoNTljWNfDMusaagiYg1qQFaS305nyOySJV0GQJgWsa4TeQxMOHzJosCx7LNHOZ6gvDCcv6aFXScijXh2W9+Ly8cCjf6RHSLcOht578NeY5VZKDA3aUc7kSRHU7TXFofdkZEVaTQRtwzCwhJdXQ0galNVxvE45gapaOuz0aLqE9yJZ8U8N1HdJ8JMNnyNxVqr/cMwdHhj1UNNRYcFksVIx4BgXekBFPQf5TbDq9TTg+76uUwVKab/exbYJ39nAP0fcNSRIkE+pkyaMkfbH9Co489AbypfdF73tf6NAY9XFaKIS2azush0I4TK7IeZtwDMoicATLwPqjQu1vIgu/zwIcrR8iO5SoZQchBwd98QJrQLuaHX6G1MYDzfEFXYI94ZjeUBh4ryZa7SZ5OKZJARZPV510jtzgaQd/RpKkxbQJETmWy+AIX1SkXWpX5iX6LAcIz3FKGRxTYmONl3K+7G3CsXW67wi4MYtTYc8wbN7D3V3V6COkmviz4VMrC8n5HAlUyjIMwTcMFYUe2KJuqoiSwBsbnscbb19z5Lp594WwKx34eFizHV3ZZ6L/1ei6NuUF4DDHy5e1SzYykVcNweNu3YaVB6N/bXCaMjlm9tzxxYXOYNB43YCuk9esXLFg6h8mrNBPZxpxo1vyDZzYsJApsbh/TTdZafX3FS2M+7qBkWhQ1/qaDS5ZMqCoZy0v5J31ubJ/ljgU33dsE6dHssFKnqPh95DpsRDhtFjapRL+24lBCX1DExCeTpbxBJuRwZEd3Ucail/6Al9StAGYVRgCnCA0NOTgpokZxqYhO0Zshs6TVxG9y7u8y7usCQpDAT6qMuN/ajRXSeiWWL6PZNy4l/qGZPBQv1KSY7KWo8uGwWrNp7j/VqIjzcBfLY3S8BIiR/AQMh3dtmME+aAQmo7GVq6y+puL7ZkYjmVSJPejPNZXBTOWJF3zDKsv2azpIsp46ct8GelLFiAZeEiQrL4JGSBrCbppSX3k2IZumH2zbyG6v/1Af0dhdRXcsCDoPHyicLdCpmkWv8ZluaqTl2aj1Tj/TKG3zfU9p/w/iPx3WOPYQx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ata:image/png;base64,iVBORw0KGgoAAAANSUhEUgAAARwAAACxCAMAAAAh3/JWAAAA8FBMVEX///9hj6r+/fv++/j78+v79O768Of35tf9+fX57OD14c/46dzoupL57ub67+X46+HpwJn03cjiqHTgomzx1Lvms4bz8/NYiqbq6urh4eFikKutra3w8PCIqr7n5+fV1dXW1ta/z9nFxcWEhIS9vb3R3OTy2MCcnJy2trZ/f39eXl6RkZGlpaWamppRUVFwcHBZWVlBQUF0dHShucZwmbFmZmYAAAA3NzewxtN8orja5OopKSlAQEDF0djs6+nJxLy3wsje1s2br7mktLu8xsuSscTf0MEXFxcjIyMyMjLm08IRERFDg6aFoK/Wy7/Avrn4LeEoAAAaoklEQVR4nO2dCUOb2NqACU4qatVv5s5l3zyQsoYkBGpIjXXL9PbeOvP//833ngNJIAFCIlad8W3VGNnO47ufA1LUu7QvzOG+e55099vveM/zHTJ77ri/nH7cd8+P+2Gl/7Xv+U6Lx9nzMLvI/nD+72Sv3ejf9jxfAQ5Nv8PJywoOTWTPw+wibxAO/Q5nQzI4NP0OZ1MwHDonex5mF3lTcOh3OBXy8ZyugMNejOfjiz0PWydvBQ4NcCo0Z8wR6bSP523AoQ8OquCwCtdJhZvvdUE18hbgAJpqOPMFG6Az2euKquX1wyFoKuFcrNgAnelel1Qprx1OhqYSTtTJw2nZsF43nCWaKji9HwsuHFYhkd/rmqrkNcOhGWYbnGlvyrLglafTi4kicj96e11TlbxeOAcM0wDOZD6mFAXYTGUWvhuze11UhbxWODTDNIGTgDmNe0lHSTgxmfeocTSR97qsUnmdcA4YphEcNsHuRpzM8Rfsd5ToR6e9gP4a4SzRbIVDArk4xiErmYvYMfcuRE5py7ZeH5wcmkZwIPXjuU4kQxkB3/SoaXsR/bXBKaDZCme6gsOSXBnH8gnXaSkZfF1wDpjuTnBSn5MmghE2sQTe7P0t4axpTZNoNclXD8SqcLUVteR0Xg+cDa1pAodKCmwUCncwxLZKrNcC56BbgqYBHHDJUao9otjhLqiZyI33HdGGvA44gGZPOFPwMyRMdSYRhCll3msxR34NcMCg9oYDZTnX6yWiMr2AFHDaavXwCuAQrdkfzgzsCvsYiFFcu2Xny8Nhut2nwSHpjTJOuNQdtyovC+eg230yHBZzwV4nabHkTOUl4TDdbgtwcIsd45m362+wvBwcpvtLO3AoildEpXW1oV4OzsE6mn3hyBPsj0FrZsmkbd15GTiA5pd24ExEjhMnPbkHfpkTW57Xewk4zC9EWoAzTbisu86lL5K33SY9+C1jUwbn+lreBc40KtaduEJv0/f8bDjML//qlsNhmJmSKMlYbQxHFjsb0iqdnwsHlOasAg6jRj/UZDLnuElDOOyG3qR09h3QpvxMOMwvHyrhAJveD14ZQxGZp1MHZ17GptVpz58HB9AAm0rNUZTrzuwi6pFGcAM4uJgql/ZmzH8WHIymBg7T40ReUVRuhleUJE3glDicTJJ9h7QuPwdOiqZOc5QOdzH9cTHjLuZ51amEs94gLahOW+nOz4CzQFMD5zrqdCJ+3plNxEQRV16nCg5440o27anO88NhPqykEo6AjQTo/JiT5sN4K5xZteJ0WmvsPDcc5sNpEzhq6kEuJgl+wY0PtsFJati01tl5XjjMh7MPHxrAYcZkTBwXRR0ywzuth0NNq9xxCo3bd1BFeU44gOasIRwypgkuHvEnsIuDejhV7pi7IEfiZvuOqiDPB4f5cHTWGA4ebMROQWdYFcORt2hOuhRQ2dAf7oIkSi3NXD0THJo5y6QRnK6ARxZF2SdO2eKQKRrXnGKvRHMgjLW2zOJ54GRa0xxOd1ywk215DjXu0QqnTEvgQFUxoXrtZDrPAYc5W6JpDOc6D0eht8HhuDE1uSiFc9Gjxlw7mU77cADN0e5wuuBIUw+CZ3W3lA9kkgrCdZlZwRWAxXGtGFbbcAiaPeAwN1xHUUQxGosdkd8GB/w3Lr4r4HTaSgPbhZOh2QdOF4+Mv1aTXH5caVZQnWIMFXBwRtDKaoI24TBHS9ndrJgZ7pBji4jYbXBYMW1MVMDBpUUrOXJ7cJZasx8cyHVIcsxFwtZOIM+lSXAFHJw+t7J+qS04Oa3ZFw4j4KnLiXywDQ5RDbLArRwOrthbSQPbgcOcnTwVDrDhaeGCZQR2K5xJ5lQq4OCqtBWP3AacDTT7OORrRYyU8WSeiNFsG5x56o8r4ZAa7VXAATQnT4bD9ETicMjcXC5clcNZaEYVnElL4eqpcJijk5Onw2GKvSsuqYWDF9gSn1IFp9fSYp2nwcnQbMA52xHO+iiXulMKRyY91Ro4U66dVulT4CzRrME5Oz8/3w1OSevhoBoOH2WhugqOjNeyvyicj59OTkrhPMyjJLrTdoAz3mxdZSVEKZxlHlMJB798QTjM2b9/L4Vzm3DiHIpH7u68KRyhpK3HzatvRsNwiNVUwcEZ9MvB6R4dHpXDOU+4zjy9TqUhHEYpnfPmD54Gp4UUeR84zNHh4UkFnDuuE8FgRVz9PDSDI5Q2y9MZiLcGp3tyCGwq4JzjKxyD1uA+d3TaCA72OOszLdir4DribcEBgzqsgYPIfT0PD/fkSq8bwYnwOuK1u18m2QzEW4LDpGiq4dykg0xXznBCEzgqZGyzdThT3NapunV6BYfbkBdzyMzJ4eEWOPeFpyc8NIEDPMX1YM7x8EZUpzlpS2Lau5hMJuM5lvFkcjFLb37Aec7PhbPUmho4aVCOxI5I5vmj6wZwAINysA5HhSOJ6kFNhkzynNlUllkWf7Dpi15vAednJoE5ramBc47HGAkKd6MT53PaAI7S4W6YDTgMaEevBg55MMMcG5IIkiQR/oK/xRf7c8uH7snxYRM4OJKTiciI3Hx508CsriPwTSVwwOnMKuDQi8KzZDUBgdPj2ln81gTOmtbUwbnN5yxJkzznGmywDA5eOVkFR+mkmlGyRofj8QrcllYGbodTgqYazlHul9ksCYRgFV1vwgEvhNPA8n4OTqnx6MvKjimZt/o5za4Ng9oC54FkdBx2yCTN2ROOcDDhuDldAQdvHc3ZUjg9Slailpa+1cPpHh6XsqmGcw6/1ehhdp95nEZwkgo4ShWcXhqN+DI4F6lZPXuDHbSmHE1N+XCO8O0IePrp7uG0SflQozlVZkXj6QWuAs6E3BTbztquajg1aKrgnN8rN5x2g0NqpD1wD8nNk3xOpUMmTWKqdCXyAs6zTgdjg9oVzm3EPUQRMHq40c7OTiPlnoM0cHu06uwarbBLTgpwlq9wY52NWnruWzkc5uT4eGc455CxPIjKood8+ghqxCWn2+CA+9ZL4EQ1eQ5evCTn4STjPByKf8ZnWSzQ7AgHEkDuJorOMzrX4j2+keGuQYY8ZiZidtdUeudUpEIFIE4r4eSenoMFvG+Uh9OWbMJJDWp3OBrOLu4V7i6Fc6pwDyRf1urhgNJwEdMVBKEH/2c9tTedCjPmAuoCuQYOxrNcNZmsXrf6NLx1OEwODcDZIVrhmbY7UB8ueYCRPmAbO8N0lF/qNUcYj8ddATIjkASKpAjqVo65GI8nVVX5OhzihBev27y5vAhnZVBEbm+bw9Fxk+X8iDxXAteAJEM+JbngFjiKotystUojYa4o48ZwplkL5znhdItac49D8uNtQzg34F/0ZbeLXOfs7AxsjXuoh4MnO39M1uAAXC7Z9pzApVnhm/OSZ4VTRHN8m3XzOqgZHCgGlUVZnl0nTpGTgkuu6AR2JrMinGSWpJMzjeCQ3k52a9qzwCn6GpDlPYJime5swgFH8QBw5rl4PAY4UGvlonlFD5mbqUU4StaxaAaH8Jg8G5zu4a9rbNAqrbprBAe2FwBOvouAWxbgTKItcGYcd70BZ/5DqbsxJA8nDVAXzwQH0KyzOX7MOYAS1SmDI+I+aX6IuCwHlyxe18OBMM5cp1DT7ioMl2F6dQsmi3BIatPLk2oNzkEJGrCq1RjL7KoMTgIFxF0+0+XuoPJ85LbCSfuBRGPSpSh4kUXNQoJ1OJM8nDaTwJPfjkvQHB+T25465NkrTeEoZC64oDrK2ZnCbTOrFRxuwizh1C61TeHM8nD41uEwh7+Xw7nFLgMCFroHcymJV5twcCv4trMmEfgcTmkAp5vdCXTAZZCawFkoy3LZSZtwGDCoCjjYH4v3YufuESdzTeDMufkR4tbgiAIkyeP6UL6osPDIBCbVoIud4CynY5Zq1AqaX48r4CzMqrlDvo204pQeEe1Mi7ZkyGmFRdIUjmeUHeBM83DYFuEQNDVwvq5CebM8B8vGWhKoIPJFeQ0c0rMQs64XN2sEh8/DofI2toOws8na0/O6KZoaOMePXOfx7vFO5JISNhVwNuaRIA/cBc6yJbj9vnIMhy2Ds2MLcBpBjZR/sAyzQFMH5xYSlLv7qDxBroCzMY/UHA7J4RI5/dqZNoJDlcHZrc+VPixklTl2Dz/9uh3O7c1j6nWSm+ZmtT+cbi+DQ8Lz6p6iejjik+FkPj2bq+ge/5qXKjj3ua4s9/gT4KhkHpnJ4LDN4CQ5OItotRMbnEdG8I8gzRlULZzH4prpaFc44s5wulxaNaRwGj6DPQ0AhTxnx5Uncy6ZRnIEhygYVB2c9ZC8WXvWO+Sb6+wI3P0utzGSkgrvljSEM85SxhycHR8thDWHEzucfvxpg005nFtuUQGm5wO1W0+Sy+GkPRXu5uzoLLvupqG828U3c2RwsmW22+Fc5OCk3mPXopxNxHEy5u5K0FTAueG4m1xUjhC3oTrlcFJ9ia6Pjs6yu321xnfNTHJwtt0Au4CTAclV5TtXDz1uPJuL/y1jUw7nkYtuC1X544bXKYdDygcy/XB2Rg4A5UNTOL0cnCZPXiJPe0ttN9fP2TUHvEjwjJD4+NcOcO6KLQvUEA5ZncPdEDikeRE1vxnteuVzIrUhnLSrzuU7gbvlgMu5RM5uDufmOPcktej2tiGcc7KeSyNwbkj42eFOvYiEcgwnYRvCyabySIKbjnO3xRXLKVNwyX80hHMHmoOidAoS2Nwf3jSEQ9rrGZwH8nKHO/VEUj6QJ37I2+HAyMZKkt2mj2cflHSYiTJuqjwMaEEWVcV77r4hnNvk9vbr8eEtArm9PYT/j82iFVlNmoPTaDVpyoZhO8vCM2LprQ8X6kXZEzc7aVYsL78BF9LkATFdCN7Ro52lHF+ju4ah/BglIlhWKocmpAI3zfKcI01c+hw8ykehGRxGmEdiCoe4DjFZ3CNcAaf4VCocy4tvbHXLDKABOHd/iuTWyeiPpnD+IPkxd39MpoPTCLTe0ymHQ5wwl5wDHD1tCDXLc2aZEiyXlXJcZlpVcKLCsvU59scF2Ybm998xnL/sr39+/cv868+vX+/+bGZWxHFEd/df8UKC2/s73Bher69K4QgRERHs6mxM5r7FpBGcuZjt2WPmUfZyVvfHvyilIKA5F4U3ahchdzM0nz5BBRn9AV+/djixJFxVwOFu0jm+dEkgwnOzjcxqKXvddF8ilT5nbwGDytB8+ovrPNpf8Yt7KAI2VacMzi2oipg83hG7url7hJjARdrrgrMvH2apNSB/gkHY5n8//WFKkOb+t6FDviEm/QNBxCIWLN6v93SeAc4TnsHeVLBBrdiA2I+dH39+Mn+Ij+amVVX2c25RArkN2BQgfWjUYH/9cCB4/74GB/tk7Hu+Nq+t0nB+d0ui1f1GGH+bcA4OMZcNOAvZDU7qkKvkrcHBvqYg5YgIphUoDGcBaidERTjVfE5Pi3hWcDaqqxJEBTj03nAO8o9Y2/i9nX4oXuPyWo//vbrWTVn/5eaH8vF4y9+JKQ8/zG+5v3lbJnSJ4AF+PN1JV9qQl/5DPM3lHU6NvMOpkXc4NfIOp0aeCw6rUZRefof+Jhxay6KkLpPvqg5ahMMutiPnYfXKa6mAowqUytb+sY88nOwa9fIdmvzNEBZOxsOBeEowWNWhKVbeBLQJhw/w+GDT2ISzaB68Lv378UU4wkiFvXiaHWqwlyTBa3KN/PopS+CwLE+ZFuvFCC6WLtmHSAZHljH7EQvnooYIb0vj7ckHTcZs2BQcsOKqF+IMHcM1qNh1eYeNB33BDS83TrsJR76KR7zpDtXQDUw1dpE9DMySw6/B+RYHlBXH8jAe6Zrr6pYbgDKhYSwUdyuBMxhcImRJYWywjuvQTjxUK+FocFghGAQy3nKoScMB78Qu6wwDynNDPnYu0Zeh4Lq2NhxKNXCGtvpFuvJdStBdKfC/oyEb6Nvh8IHsG7HleiFSL62wH/hXnrC+0SacK8rxR/DPFVDseM7ACzyZogMr9rbCGQm2ZxuWwQb2kHKRG1tlqpPCkf2RHUp8YAewZWwH0gj4+OolLWgj6T8mQJNCzXetQPruVXoEDEcTvusaClRfd+1A1zS3GZyR7vUHkiYMbC3wHV3XpUFckqyvwfnOD+wAacIQSY5jaQKSQGupIRxnK5xAkDAcjw/MAK7ahAFXwvEMx/b6erolDMtEvC1dSZeCpI0QEgI2lAamFAuaIBmXtXAoJwipMHAEVx4MHT2Wm8CRgziQURDoYRwg3g1ss1xB1+G4LuUPA9WNA0EPAiQNwSNQcJy1318tHNkIDMpwh2WamsIxg9gTghC2HBqUq9lBIBiuK3tBTHlDF+A4th8IbmBpgWvVwGkk76G8Rv7xcNJ55fKf1cFhF/uWyhIOm27CVj3qqPj+Cg692LNkl5IfLODQ5H/hbIXvV68adTUsG3xC3DQJXEkAKYVXabhLOAYJ9NrIX/xEKrgZPiiceQlH12zHWcVs36TYcJG+GcsfsEt3l8HhbUozKBSG+nJX26JsY5ClNYKzDI9aVbjq9wOkDlxBDmNkIzUOh2w/9ikjdorbrcFRPcNlbdeg0dBhQ3g1tNhBrAsD7F2LsoTjI78/RINLwYMYDPtrly5tuIIeu3BxauwEsuWuEqUlnL5sUzoMHTkGjMt2TNpzAA5vOMi0Qo13DFVzDMpeOOcMjq+qhkPZLA2xUDccQKQ5PuVBdIRDGQ7reSEczKL90KTWsoilDH0p5G3X8g0NeZJhma455F3zi+EXt1uDI4z0QNOkL/qVbsvf9O/qwHIkLZCu+hu/hSWcUAp9aSANKNO7ZL9rsena8E7sBRZcueGhAI3M0TJdXcBh8ZXjBMoULAxeA36QGVEC0gwL6RC7BM/3EaXbRThGtquFU0zNxIqt+pQUutmhBmwfefALG4De9Css3UWm48eOD7m06tkDJMR+SA3gzS/FMLkOZ8i6Zuxf6v+jVPo/+jcwK8gI/if77oZZ5uEgNEAOe2mN2EAeoFj3BkjjrQBKloEtQ6KG0MoRZHCEPgwU6NGeROCgDA4ykOHzqmVQrAOaKwiL3+YKjgwfFtZF37LxT2GTkMJq4vkWgJEkn4KUxzOo0mQSJEDmwB8OPX009D0fXcWBGgxideSMiqn5Ghw9gDQ1Dr9r3nCkflYN99JCgSvZI8dZd29LOAM/RmZshuz38LtwxcfICYTA7fvDAQwCXQ5GcObBcu+lWXlU4IPNsI5JjA6Bhhi4LLP6YV8FFQCdA71XtYU9Z3A8FsMJDRM0x7CdPoZjUZaP8+HQjk2D8nVDGqih6VFehUvmcQmmQpXGq7iI5KEMZKE0lNW1knUNDlSpUDyqUMLBhipFq3hfwMmrG+dZwpFZ/CwxXOXyPFR88A2cErZP94E3yZk34PgqLwjwPiuQehgHGXJtKk9qS0qF0wo85S8MMoODoeBRCXgjgVS3NOyKtyaHgnHCV/LBPjULfLk8h68rfZYiLwNBBofdiAyVopXVr7vIPz4JxKJXAC+Bg1RsxUsxKyr/ZnBYe+2Nl4VDI9MHFpLcR+C0fd3j2b5ED0MB0YhFUCXD+1p/cc0FOAJ+m/9iUX0DjtDXUF/vC8hWEcQTvb+GNwcHTqN5sibISNAoEzyA2Rcou6+yyDZGvFbY82XhsCN/4HsjG3cQAiseeKEuXSLXQBCIhM+h9t0M0HfPy1xkAY5pfwaHeulLhmdY/7Fjxxhage3Zl/aVcGmO9MJ5VnDgjMMQdrEhR4rlbzhbhpxugEbqpWMEsm99zu32wnCGKnI8iR0ZBhoKho0GZnyF4MohhRG+yCiGCOi7oyzdKcDxwm887iAYsef3PSpGUl/FcBx+aMeQRRTOk4fDh8g0PFsIKNeD4Op7EG4l6n9CwGoxFYffcru9MJygH0ueRA0sTwh0x8aNuRHyHO2L9F34psqXdgAJ9yhL6PNw2ED6DMxGvj3wTYDjmr4nXAGcUA30kRQU08ccnCt1YNqOB2pCWd8hCGmBD6mgNFRHMrrSv/ivSXOghtMESpZM1gRHoCJegnzVlpFpsjZLCVAX6tLCDRQ0B94GAJoNTljWNfDMusaagiYg1qQFaS305nyOySJV0GQJgWsa4TeQxMOHzJosCx7LNHOZ6gvDCcv6aFXScijXh2W9+Ly8cCjf6RHSLcOht578NeY5VZKDA3aUc7kSRHU7TXFofdkZEVaTQRtwzCwhJdXQ0galNVxvE45gapaOuz0aLqE9yJZ8U8N1HdJ8JMNnyNxVqr/cMwdHhj1UNNRYcFksVIx4BgXekBFPQf5TbDq9TTg+76uUwVKab/exbYJ39nAP0fcNSRIkE+pkyaMkfbH9Co489AbypfdF73tf6NAY9XFaKIS2azush0I4TK7IeZtwDMoicATLwPqjQu1vIgu/zwIcrR8iO5SoZQchBwd98QJrQLuaHX6G1MYDzfEFXYI94ZjeUBh4ryZa7SZ5OKZJARZPV510jtzgaQd/RpKkxbQJETmWy+AIX1SkXWpX5iX6LAcIz3FKGRxTYmONl3K+7G3CsXW67wi4MYtTYc8wbN7D3V3V6COkmviz4VMrC8n5HAlUyjIMwTcMFYUe2KJuqoiSwBsbnscbb19z5Lp594WwKx34eFizHV3ZZ6L/1ei6NuUF4DDHy5e1SzYykVcNweNu3YaVB6N/bXCaMjlm9tzxxYXOYNB43YCuk9esXLFg6h8mrNBPZxpxo1vyDZzYsJApsbh/TTdZafX3FS2M+7qBkWhQ1/qaDS5ZMqCoZy0v5J31ubJ/ljgU33dsE6dHssFKnqPh95DpsRDhtFjapRL+24lBCX1DExCeTpbxBJuRwZEd3Ucail/6Al9StAGYVRgCnCA0NOTgpokZxqYhO0Zshs6TVxG9y7u8y7usCQpDAT6qMuN/ajRXSeiWWL6PZNy4l/qGZPBQv1KSY7KWo8uGwWrNp7j/VqIjzcBfLY3S8BIiR/AQMh3dtmME+aAQmo7GVq6y+puL7ZkYjmVSJPejPNZXBTOWJF3zDKsv2azpIsp46ct8GelLFiAZeEiQrL4JGSBrCbppSX3k2IZumH2zbyG6v/1Af0dhdRXcsCDoPHyicLdCpmkWv8ZluaqTl2aj1Tj/TKG3zfU9p/w/iPx3WOPYQx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4" name="Picture 10" descr="http://files.babyencrecimiento.webnode.mx/200000025-42c1544b22/graphic_1_1%5b1%5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3935" y="3779520"/>
            <a:ext cx="1840992" cy="1150620"/>
          </a:xfrm>
          <a:prstGeom prst="rect">
            <a:avLst/>
          </a:prstGeom>
          <a:noFill/>
        </p:spPr>
      </p:pic>
      <p:pic>
        <p:nvPicPr>
          <p:cNvPr id="11278" name="Picture 14" descr="https://fbcdn-sphotos-c-a.akamaihd.net/hphotos-ak-xpf1/v/t34.0-12/11657287_449788995202497_337501683_n.jpg?oh=e6e999e85ab7bded49260302d5cb284c&amp;oe=55D78C2E&amp;__gda__=1440179187_0042470108393bef5e6058391ddf554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165" y="5013959"/>
            <a:ext cx="1165861" cy="1554481"/>
          </a:xfrm>
          <a:prstGeom prst="rect">
            <a:avLst/>
          </a:prstGeom>
          <a:noFill/>
        </p:spPr>
      </p:pic>
      <p:pic>
        <p:nvPicPr>
          <p:cNvPr id="11280" name="Picture 16" descr="https://scontent-mia1-1.xx.fbcdn.net/hphotos-xtp1/v/t34.0-12/11657579_449787621869301_1103905183_n.jpg?oh=2ef32fb78d6f169c5dd3f4db5333bcd7&amp;oe=55D75C8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7695" y="3977640"/>
            <a:ext cx="1143238" cy="1524318"/>
          </a:xfrm>
          <a:prstGeom prst="rect">
            <a:avLst/>
          </a:prstGeom>
          <a:noFill/>
        </p:spPr>
      </p:pic>
      <p:pic>
        <p:nvPicPr>
          <p:cNvPr id="11282" name="Picture 18" descr="https://fbcdn-sphotos-g-a.akamaihd.net/hphotos-ak-xpa1/v/t34.0-12/11655132_449787648535965_1592315256_n.jpg?oh=8f8ee43ba4e81140c26984e423f83107&amp;oe=55D755E4&amp;__gda__=1440171844_69781ea8b5d41ebbb359f2576c0dc5f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59295" y="4358639"/>
            <a:ext cx="1325881" cy="1767841"/>
          </a:xfrm>
          <a:prstGeom prst="rect">
            <a:avLst/>
          </a:prstGeom>
          <a:noFill/>
        </p:spPr>
      </p:pic>
      <p:pic>
        <p:nvPicPr>
          <p:cNvPr id="11284" name="Picture 20" descr="https://scontent-mia1-1.xx.fbcdn.net/hphotos-xtp1/v/t34.0-12/11657486_449406901907373_1405338457_n.jpg?oh=d9f60dc5d30f43e0d19be1a283003e74&amp;oe=55D75EF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7096" y="4465320"/>
            <a:ext cx="1825624" cy="1493520"/>
          </a:xfrm>
          <a:prstGeom prst="rect">
            <a:avLst/>
          </a:prstGeom>
          <a:noFill/>
        </p:spPr>
      </p:pic>
      <p:pic>
        <p:nvPicPr>
          <p:cNvPr id="11286" name="Picture 22" descr="https://fbcdn-sphotos-g-a.akamaihd.net/hphotos-ak-xfp1/v/t35.0-12/11913928_706381946163137_881411996_o.jpg?oh=2c778433317eb28252b310df7f37d381&amp;oe=55D71A7C&amp;__gda__=1440182230_1bb06c99c51f617e197374a26be3b6e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550475" y="4312919"/>
            <a:ext cx="1565325" cy="108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CLASIFICACIONES DEL LOS JUEGOS</a:t>
            </a:r>
            <a:endParaRPr lang="es-ES" dirty="0"/>
          </a:p>
        </p:txBody>
      </p:sp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920" y="1158240"/>
            <a:ext cx="45720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924800" y="6111240"/>
            <a:ext cx="4236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Fuente:</a:t>
            </a:r>
            <a:r>
              <a:rPr lang="es-ES" sz="1100" dirty="0" smtClean="0"/>
              <a:t>Currículo de Educación Física para Educación Básica y Bachillerato, la cual presenta la clasificación de acuerdo al año curricular en estudio </a:t>
            </a:r>
            <a:r>
              <a:rPr lang="es-EC" sz="1100" dirty="0" smtClean="0"/>
              <a:t>(Tovar &amp; Rodríguez, 2012)</a:t>
            </a:r>
            <a:r>
              <a:rPr lang="es-ES" sz="1100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1" y="437478"/>
            <a:ext cx="9829800" cy="1400530"/>
          </a:xfrm>
        </p:spPr>
        <p:txBody>
          <a:bodyPr/>
          <a:lstStyle/>
          <a:p>
            <a:r>
              <a:rPr lang="el-GR" dirty="0" smtClean="0"/>
              <a:t>Ο</a:t>
            </a:r>
            <a:r>
              <a:rPr smtClean="0"/>
              <a:t> </a:t>
            </a:r>
            <a:r>
              <a:rPr sz="2800" smtClean="0"/>
              <a:t>CLASIFICACIONES DEL LOS JUEGOS TRADICIONALES</a:t>
            </a:r>
            <a:endParaRPr lang="es-ES" dirty="0"/>
          </a:p>
        </p:txBody>
      </p:sp>
      <p:pic>
        <p:nvPicPr>
          <p:cNvPr id="6" name="Picture 2" descr="http://cafder.espe.edu.ec/wp-content/uploads/2012/06/Imagen2-3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135" y="213186"/>
            <a:ext cx="1642745" cy="1566085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838200" y="-457200"/>
          <a:ext cx="10927080" cy="618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" y="4069080"/>
            <a:ext cx="2058203" cy="12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 descr="http://2.bp.blogspot.com/_e_JR7udn_zk/SnzALO9_k_I/AAAAAAAAAO8/G1Aqxt2lLqM/s320/escondi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398388"/>
            <a:ext cx="1767840" cy="1204341"/>
          </a:xfrm>
          <a:prstGeom prst="rect">
            <a:avLst/>
          </a:prstGeom>
          <a:noFill/>
        </p:spPr>
      </p:pic>
      <p:pic>
        <p:nvPicPr>
          <p:cNvPr id="40967" name="Picture 7" descr="https://scontent-mia1-1.xx.fbcdn.net/hphotos-xpf1/v/t34.0-12/11653376_449789425202454_334524762_n.jpg?oh=61254458db671e99e5e199680ded0ce8&amp;oe=55D77FB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4016" y="4099560"/>
            <a:ext cx="1666240" cy="1112520"/>
          </a:xfrm>
          <a:prstGeom prst="rect">
            <a:avLst/>
          </a:prstGeom>
          <a:noFill/>
        </p:spPr>
      </p:pic>
      <p:pic>
        <p:nvPicPr>
          <p:cNvPr id="40969" name="Picture 9" descr="https://scontent-mia1-1.xx.fbcdn.net/hphotos-xpt1/v/t34.0-12/11269556_449789461869117_1534189820_n.jpg?oh=4ac087c392ba8b1ff5795c7134abc458&amp;oe=55D7518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5379719"/>
            <a:ext cx="971551" cy="1295401"/>
          </a:xfrm>
          <a:prstGeom prst="rect">
            <a:avLst/>
          </a:prstGeom>
          <a:noFill/>
        </p:spPr>
      </p:pic>
      <p:pic>
        <p:nvPicPr>
          <p:cNvPr id="13" name="12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51120" y="4084320"/>
            <a:ext cx="1874520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9637" y="5364480"/>
            <a:ext cx="2534603" cy="12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https://fbcdn-sphotos-f-a.akamaihd.net/hphotos-ak-xtf1/v/t34.0-12/11650470_449788935202503_493772848_n.jpg?oh=1f9f8a6b84624de66e22f4e020cfa2cb&amp;oe=55D736BA&amp;__gda__=1440174695_47e2df2c0aaeb82147f55d1421327f1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4615" y="4159091"/>
            <a:ext cx="1322705" cy="992029"/>
          </a:xfrm>
          <a:prstGeom prst="rect">
            <a:avLst/>
          </a:prstGeom>
          <a:noFill/>
        </p:spPr>
      </p:pic>
      <p:pic>
        <p:nvPicPr>
          <p:cNvPr id="40973" name="Picture 13" descr="https://fbcdn-sphotos-f-a.akamaihd.net/hphotos-ak-xfp1/v/t34.0-12/11652026_449789721869091_964944839_n.jpg?oh=3e02e765841d1b57e932e4deffaa643c&amp;oe=55D8417C&amp;__gda__=1440231894_729dc158ccfa73dd18ab17ff904a177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6056" y="5256955"/>
            <a:ext cx="1155064" cy="1540085"/>
          </a:xfrm>
          <a:prstGeom prst="rect">
            <a:avLst/>
          </a:prstGeom>
          <a:noFill/>
        </p:spPr>
      </p:pic>
      <p:pic>
        <p:nvPicPr>
          <p:cNvPr id="40975" name="Picture 15" descr="https://fbcdn-sphotos-a-a.akamaihd.net/hphotos-ak-xpa1/v/t34.0-12/11647353_449789258535804_1528242689_n.jpg?oh=58eaf2c371a4a6da6946e8b71a22392c&amp;oe=55D71A95&amp;__gda__=1440168309_bcdf9f40cc2225456ab6484d0230406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39656" y="4434840"/>
            <a:ext cx="1394460" cy="185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C5151-73AF-4992-B300-816A43C7C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3F18AE-EF60-42A5-B9E1-3F709899B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F0F3B-1D69-4071-934C-7373F1C638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2180</Words>
  <Application>Microsoft Office PowerPoint</Application>
  <PresentationFormat>Personalizado</PresentationFormat>
  <Paragraphs>486</Paragraphs>
  <Slides>44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Ion</vt:lpstr>
      <vt:lpstr>Diapositiva 1</vt:lpstr>
      <vt:lpstr>Ο ESQUEMA DE INTERVENCIÓN</vt:lpstr>
      <vt:lpstr>CAPITULO I  Ο PROBLEMA DE INVESTIGACIÓN</vt:lpstr>
      <vt:lpstr>Ο PREGUNTA DE INVESTIGACIÓN</vt:lpstr>
      <vt:lpstr>Ο OBJETIVO GENERAL</vt:lpstr>
      <vt:lpstr>CAPITULO II  Ο MARCO TEÓRICO</vt:lpstr>
      <vt:lpstr>Ο IMPORTANCIA DEL JUEGO</vt:lpstr>
      <vt:lpstr>Ο CLASIFICACIONES DEL LOS JUEGOS</vt:lpstr>
      <vt:lpstr>Ο CLASIFICACIONES DEL LOS JUEGOS TRADICIONALES</vt:lpstr>
      <vt:lpstr>Ο HABILIDADES MOTRICES BÁSICAS</vt:lpstr>
      <vt:lpstr>Ο   CLASIFICACIÓN HABILIDADES MOTRICES BÁSICAS</vt:lpstr>
      <vt:lpstr>CAPITULO III  Ο METODOLOGÍA DE LA INVESTIGACIÓN</vt:lpstr>
      <vt:lpstr>Ο HIPOTESIS</vt:lpstr>
      <vt:lpstr>Ο OPERACIONALIZACIÓN DE LAS VARIABLES</vt:lpstr>
      <vt:lpstr>Diapositiva 15</vt:lpstr>
      <vt:lpstr>HABILIDADES LOCOMOTRICES EVALUACION:</vt:lpstr>
      <vt:lpstr>HABILIDADES NO LOCOMOTRICES EVALUACION:</vt:lpstr>
      <vt:lpstr>HABILIDADES PROYECCION-RECEPCION EVALUACION:</vt:lpstr>
      <vt:lpstr>CAPITULO IV 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CAPITULO V  </vt:lpstr>
      <vt:lpstr>Ο OBJETIVO GENERAL</vt:lpstr>
      <vt:lpstr>Ο EL ELÁSTICO</vt:lpstr>
      <vt:lpstr>Ο LOS TROMPOS</vt:lpstr>
      <vt:lpstr>Ο ZAPATITO COCHINITO</vt:lpstr>
      <vt:lpstr>CONCLUSIONES</vt:lpstr>
      <vt:lpstr>CONCLUSIONES</vt:lpstr>
      <vt:lpstr>CONCLUSIONES</vt:lpstr>
      <vt:lpstr>RECOMENDACIONES</vt:lpstr>
      <vt:lpstr>RECOMENDACIONES</vt:lpstr>
      <vt:lpstr>RECOMENDACIONES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2013-07-30T14:48:57Z</dcterms:created>
  <dcterms:modified xsi:type="dcterms:W3CDTF">2015-08-26T15:26:54Z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