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7"/>
  </p:notesMasterIdLst>
  <p:sldIdLst>
    <p:sldId id="256" r:id="rId2"/>
    <p:sldId id="258" r:id="rId3"/>
    <p:sldId id="259" r:id="rId4"/>
    <p:sldId id="261" r:id="rId5"/>
    <p:sldId id="260" r:id="rId6"/>
    <p:sldId id="262" r:id="rId7"/>
    <p:sldId id="272" r:id="rId8"/>
    <p:sldId id="271" r:id="rId9"/>
    <p:sldId id="297" r:id="rId10"/>
    <p:sldId id="263" r:id="rId11"/>
    <p:sldId id="264" r:id="rId12"/>
    <p:sldId id="267" r:id="rId13"/>
    <p:sldId id="269" r:id="rId14"/>
    <p:sldId id="293" r:id="rId15"/>
    <p:sldId id="294" r:id="rId16"/>
    <p:sldId id="292" r:id="rId17"/>
    <p:sldId id="296" r:id="rId18"/>
    <p:sldId id="295" r:id="rId19"/>
    <p:sldId id="268" r:id="rId20"/>
    <p:sldId id="266" r:id="rId21"/>
    <p:sldId id="270" r:id="rId22"/>
    <p:sldId id="273" r:id="rId23"/>
    <p:sldId id="274" r:id="rId24"/>
    <p:sldId id="275" r:id="rId25"/>
    <p:sldId id="276" r:id="rId26"/>
    <p:sldId id="277" r:id="rId27"/>
    <p:sldId id="278" r:id="rId28"/>
    <p:sldId id="279" r:id="rId29"/>
    <p:sldId id="280" r:id="rId30"/>
    <p:sldId id="281" r:id="rId31"/>
    <p:sldId id="282" r:id="rId32"/>
    <p:sldId id="283" r:id="rId33"/>
    <p:sldId id="285" r:id="rId34"/>
    <p:sldId id="298" r:id="rId35"/>
    <p:sldId id="286" r:id="rId3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A50021"/>
    <a:srgbClr val="EA004E"/>
    <a:srgbClr val="007DFA"/>
    <a:srgbClr val="6666CC"/>
    <a:srgbClr val="CEEAB0"/>
    <a:srgbClr val="C04080"/>
    <a:srgbClr val="AC75D5"/>
    <a:srgbClr val="FF5BFF"/>
    <a:srgbClr val="CD20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6" autoAdjust="0"/>
    <p:restoredTop sz="82771" autoAdjust="0"/>
  </p:normalViewPr>
  <p:slideViewPr>
    <p:cSldViewPr snapToGrid="0" snapToObjects="1">
      <p:cViewPr>
        <p:scale>
          <a:sx n="60" d="100"/>
          <a:sy n="60" d="100"/>
        </p:scale>
        <p:origin x="-120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1" Type="http://schemas.openxmlformats.org/officeDocument/2006/relationships/slide" Target="../slides/slide10.xml"/></Relationships>
</file>

<file path=ppt/diagrams/_rels/data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0.xml"/></Relationships>
</file>

<file path=ppt/diagrams/_rels/data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3.xml"/><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51D76-DEF9-466F-8488-61DDF1E891B1}"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s-EC"/>
        </a:p>
      </dgm:t>
    </dgm:pt>
    <dgm:pt modelId="{80AD27DE-D1C7-4560-9388-98E278EFF0A8}">
      <dgm:prSet custT="1"/>
      <dgm:spPr/>
      <dgm:t>
        <a:bodyPr/>
        <a:lstStyle/>
        <a:p>
          <a:pPr algn="l" rtl="0"/>
          <a:r>
            <a:rPr lang="es-EC" sz="1400" dirty="0" smtClean="0"/>
            <a:t>Presentar la situación actual del acceso y uso de las TIC en las zonas rurales del Ecuador.</a:t>
          </a:r>
          <a:endParaRPr lang="es-EC" sz="1400" dirty="0"/>
        </a:p>
      </dgm:t>
    </dgm:pt>
    <dgm:pt modelId="{30AB1A77-4E4D-4EFB-B6C5-40C243E54DD0}" type="parTrans" cxnId="{D94CE88F-F5FE-4C92-99A2-31B5CCB15611}">
      <dgm:prSet/>
      <dgm:spPr/>
      <dgm:t>
        <a:bodyPr/>
        <a:lstStyle/>
        <a:p>
          <a:pPr algn="l"/>
          <a:endParaRPr lang="es-EC" sz="3600"/>
        </a:p>
      </dgm:t>
    </dgm:pt>
    <dgm:pt modelId="{21EBD79B-09AB-4873-82E7-91971A76BF53}" type="sibTrans" cxnId="{D94CE88F-F5FE-4C92-99A2-31B5CCB15611}">
      <dgm:prSet/>
      <dgm:spPr/>
      <dgm:t>
        <a:bodyPr/>
        <a:lstStyle/>
        <a:p>
          <a:pPr algn="l"/>
          <a:endParaRPr lang="es-EC" sz="3600"/>
        </a:p>
      </dgm:t>
    </dgm:pt>
    <dgm:pt modelId="{281DFCF1-8FA0-4F9C-A541-B42973F3E00B}">
      <dgm:prSet custT="1"/>
      <dgm:spPr/>
      <dgm:t>
        <a:bodyPr/>
        <a:lstStyle/>
        <a:p>
          <a:pPr algn="l" rtl="0"/>
          <a:r>
            <a:rPr lang="es-EC" sz="1400" dirty="0" smtClean="0"/>
            <a:t>Identificar las mejores prácticas de la implementación de infocentros en la región.</a:t>
          </a:r>
          <a:endParaRPr lang="es-EC" sz="1400" dirty="0"/>
        </a:p>
      </dgm:t>
    </dgm:pt>
    <dgm:pt modelId="{512B650D-CC35-4C4A-B136-289805D0AAAD}" type="parTrans" cxnId="{B2FAC4FD-FEA5-43E0-B639-2823F39687A1}">
      <dgm:prSet/>
      <dgm:spPr/>
      <dgm:t>
        <a:bodyPr/>
        <a:lstStyle/>
        <a:p>
          <a:pPr algn="l"/>
          <a:endParaRPr lang="es-EC" sz="3600"/>
        </a:p>
      </dgm:t>
    </dgm:pt>
    <dgm:pt modelId="{E2C7B9B2-126B-4D07-823A-CE92B9746C24}" type="sibTrans" cxnId="{B2FAC4FD-FEA5-43E0-B639-2823F39687A1}">
      <dgm:prSet/>
      <dgm:spPr/>
      <dgm:t>
        <a:bodyPr/>
        <a:lstStyle/>
        <a:p>
          <a:pPr algn="l"/>
          <a:endParaRPr lang="es-EC" sz="3600"/>
        </a:p>
      </dgm:t>
    </dgm:pt>
    <dgm:pt modelId="{96936195-83DF-46DB-91B8-E8C9FAF7E72A}">
      <dgm:prSet custT="1"/>
      <dgm:spPr/>
      <dgm:t>
        <a:bodyPr/>
        <a:lstStyle/>
        <a:p>
          <a:pPr algn="l" rtl="0"/>
          <a:r>
            <a:rPr lang="es-EC" sz="1400" smtClean="0"/>
            <a:t>Determinar si la implementación de infocentros comunitarios en las zonas rurales del Ecuador es técnicamente factible. </a:t>
          </a:r>
          <a:endParaRPr lang="es-EC" sz="1400"/>
        </a:p>
      </dgm:t>
    </dgm:pt>
    <dgm:pt modelId="{5BEC53B5-724F-486C-A504-84CABAE21D29}" type="parTrans" cxnId="{8AF9F053-1D16-4CF1-A1D1-19F3D4FF40C5}">
      <dgm:prSet/>
      <dgm:spPr/>
      <dgm:t>
        <a:bodyPr/>
        <a:lstStyle/>
        <a:p>
          <a:pPr algn="l"/>
          <a:endParaRPr lang="es-EC" sz="3600"/>
        </a:p>
      </dgm:t>
    </dgm:pt>
    <dgm:pt modelId="{16F74B4D-C9AE-4E62-88D0-D42BE264753D}" type="sibTrans" cxnId="{8AF9F053-1D16-4CF1-A1D1-19F3D4FF40C5}">
      <dgm:prSet/>
      <dgm:spPr/>
      <dgm:t>
        <a:bodyPr/>
        <a:lstStyle/>
        <a:p>
          <a:pPr algn="l"/>
          <a:endParaRPr lang="es-EC" sz="3600"/>
        </a:p>
      </dgm:t>
    </dgm:pt>
    <dgm:pt modelId="{66A9101F-5BF0-4989-963A-2DFE9003ABD6}">
      <dgm:prSet custT="1"/>
      <dgm:spPr/>
      <dgm:t>
        <a:bodyPr/>
        <a:lstStyle/>
        <a:p>
          <a:pPr algn="l" rtl="0"/>
          <a:r>
            <a:rPr lang="es-EC" sz="1200" dirty="0" smtClean="0"/>
            <a:t>Determinar si la implementación de infocentros comunitarios en las zonas rurales del Ecuador es económicamente factible.</a:t>
          </a:r>
          <a:endParaRPr lang="es-EC" sz="1200" dirty="0"/>
        </a:p>
      </dgm:t>
    </dgm:pt>
    <dgm:pt modelId="{BB833410-1881-4DC1-A633-4BB890EED9D9}" type="parTrans" cxnId="{36089302-334C-4779-AD52-D3664280DAF8}">
      <dgm:prSet/>
      <dgm:spPr/>
      <dgm:t>
        <a:bodyPr/>
        <a:lstStyle/>
        <a:p>
          <a:pPr algn="l"/>
          <a:endParaRPr lang="es-EC" sz="3600"/>
        </a:p>
      </dgm:t>
    </dgm:pt>
    <dgm:pt modelId="{A46FA852-7C68-4EC2-97CA-F5C9221E355C}" type="sibTrans" cxnId="{36089302-334C-4779-AD52-D3664280DAF8}">
      <dgm:prSet/>
      <dgm:spPr/>
      <dgm:t>
        <a:bodyPr/>
        <a:lstStyle/>
        <a:p>
          <a:pPr algn="l"/>
          <a:endParaRPr lang="es-EC" sz="3600"/>
        </a:p>
      </dgm:t>
    </dgm:pt>
    <dgm:pt modelId="{4305C355-BCC3-4810-BEFD-B58E5BF615D0}">
      <dgm:prSet custT="1"/>
      <dgm:spPr/>
      <dgm:t>
        <a:bodyPr/>
        <a:lstStyle/>
        <a:p>
          <a:pPr algn="l" rtl="0"/>
          <a:r>
            <a:rPr lang="es-EC" sz="1200" smtClean="0"/>
            <a:t>Proponer un modelo de gestión para los infocentros comunitarios en las zonas rurales del Ecuador.</a:t>
          </a:r>
          <a:endParaRPr lang="es-EC" sz="1200"/>
        </a:p>
      </dgm:t>
    </dgm:pt>
    <dgm:pt modelId="{6BCE2770-0F77-4BCD-BE7A-E02D45C39950}" type="parTrans" cxnId="{598FB366-C7E0-4F7F-A3BF-778CB1653EDE}">
      <dgm:prSet/>
      <dgm:spPr/>
      <dgm:t>
        <a:bodyPr/>
        <a:lstStyle/>
        <a:p>
          <a:pPr algn="l"/>
          <a:endParaRPr lang="es-EC" sz="3600"/>
        </a:p>
      </dgm:t>
    </dgm:pt>
    <dgm:pt modelId="{1C25E60A-3A80-47EF-98EA-DA792D2E8E2F}" type="sibTrans" cxnId="{598FB366-C7E0-4F7F-A3BF-778CB1653EDE}">
      <dgm:prSet/>
      <dgm:spPr/>
      <dgm:t>
        <a:bodyPr/>
        <a:lstStyle/>
        <a:p>
          <a:pPr algn="l"/>
          <a:endParaRPr lang="es-EC" sz="3600"/>
        </a:p>
      </dgm:t>
    </dgm:pt>
    <dgm:pt modelId="{9783CE61-5437-4164-8B99-7F00D223B009}" type="pres">
      <dgm:prSet presAssocID="{80651D76-DEF9-466F-8488-61DDF1E891B1}" presName="compositeShape" presStyleCnt="0">
        <dgm:presLayoutVars>
          <dgm:dir/>
          <dgm:resizeHandles/>
        </dgm:presLayoutVars>
      </dgm:prSet>
      <dgm:spPr/>
      <dgm:t>
        <a:bodyPr/>
        <a:lstStyle/>
        <a:p>
          <a:endParaRPr lang="es-EC"/>
        </a:p>
      </dgm:t>
    </dgm:pt>
    <dgm:pt modelId="{4FC74C24-BAC1-4334-ACE4-723236F0677A}" type="pres">
      <dgm:prSet presAssocID="{80651D76-DEF9-466F-8488-61DDF1E891B1}" presName="pyramid" presStyleLbl="node1" presStyleIdx="0" presStyleCnt="1" custScaleX="111195" custLinFactNeighborX="-1384"/>
      <dgm:spPr/>
    </dgm:pt>
    <dgm:pt modelId="{61A1DEBF-894C-470B-864D-6AE6B1D4AF5C}" type="pres">
      <dgm:prSet presAssocID="{80651D76-DEF9-466F-8488-61DDF1E891B1}" presName="theList" presStyleCnt="0"/>
      <dgm:spPr/>
    </dgm:pt>
    <dgm:pt modelId="{9426583F-0CF5-4546-9CB2-069385A13A3D}" type="pres">
      <dgm:prSet presAssocID="{80AD27DE-D1C7-4560-9388-98E278EFF0A8}" presName="aNode" presStyleLbl="fgAcc1" presStyleIdx="0" presStyleCnt="5" custScaleX="224581">
        <dgm:presLayoutVars>
          <dgm:bulletEnabled val="1"/>
        </dgm:presLayoutVars>
      </dgm:prSet>
      <dgm:spPr/>
      <dgm:t>
        <a:bodyPr/>
        <a:lstStyle/>
        <a:p>
          <a:endParaRPr lang="es-EC"/>
        </a:p>
      </dgm:t>
    </dgm:pt>
    <dgm:pt modelId="{276BAC87-6DF2-4B30-B7FA-E62DAEDF76CF}" type="pres">
      <dgm:prSet presAssocID="{80AD27DE-D1C7-4560-9388-98E278EFF0A8}" presName="aSpace" presStyleCnt="0"/>
      <dgm:spPr/>
    </dgm:pt>
    <dgm:pt modelId="{47ACAFAE-AC8B-424D-92BE-26EC70AA61DF}" type="pres">
      <dgm:prSet presAssocID="{281DFCF1-8FA0-4F9C-A541-B42973F3E00B}" presName="aNode" presStyleLbl="fgAcc1" presStyleIdx="1" presStyleCnt="5" custScaleX="224581">
        <dgm:presLayoutVars>
          <dgm:bulletEnabled val="1"/>
        </dgm:presLayoutVars>
      </dgm:prSet>
      <dgm:spPr/>
      <dgm:t>
        <a:bodyPr/>
        <a:lstStyle/>
        <a:p>
          <a:endParaRPr lang="es-EC"/>
        </a:p>
      </dgm:t>
    </dgm:pt>
    <dgm:pt modelId="{385F568E-BBE1-46E2-B0C7-866F663BCF51}" type="pres">
      <dgm:prSet presAssocID="{281DFCF1-8FA0-4F9C-A541-B42973F3E00B}" presName="aSpace" presStyleCnt="0"/>
      <dgm:spPr/>
    </dgm:pt>
    <dgm:pt modelId="{B5278E2A-F478-4C27-933B-49E02821D3D2}" type="pres">
      <dgm:prSet presAssocID="{96936195-83DF-46DB-91B8-E8C9FAF7E72A}" presName="aNode" presStyleLbl="fgAcc1" presStyleIdx="2" presStyleCnt="5" custScaleX="224581">
        <dgm:presLayoutVars>
          <dgm:bulletEnabled val="1"/>
        </dgm:presLayoutVars>
      </dgm:prSet>
      <dgm:spPr/>
      <dgm:t>
        <a:bodyPr/>
        <a:lstStyle/>
        <a:p>
          <a:endParaRPr lang="es-EC"/>
        </a:p>
      </dgm:t>
    </dgm:pt>
    <dgm:pt modelId="{968C5E57-53DD-43B4-B913-0EEC8164406A}" type="pres">
      <dgm:prSet presAssocID="{96936195-83DF-46DB-91B8-E8C9FAF7E72A}" presName="aSpace" presStyleCnt="0"/>
      <dgm:spPr/>
    </dgm:pt>
    <dgm:pt modelId="{89B01692-1A2E-414E-AAD5-B525C53A7561}" type="pres">
      <dgm:prSet presAssocID="{66A9101F-5BF0-4989-963A-2DFE9003ABD6}" presName="aNode" presStyleLbl="fgAcc1" presStyleIdx="3" presStyleCnt="5" custScaleX="224581">
        <dgm:presLayoutVars>
          <dgm:bulletEnabled val="1"/>
        </dgm:presLayoutVars>
      </dgm:prSet>
      <dgm:spPr/>
      <dgm:t>
        <a:bodyPr/>
        <a:lstStyle/>
        <a:p>
          <a:endParaRPr lang="es-EC"/>
        </a:p>
      </dgm:t>
    </dgm:pt>
    <dgm:pt modelId="{80FC960D-E38C-4E98-9D63-140E9F52F7EE}" type="pres">
      <dgm:prSet presAssocID="{66A9101F-5BF0-4989-963A-2DFE9003ABD6}" presName="aSpace" presStyleCnt="0"/>
      <dgm:spPr/>
    </dgm:pt>
    <dgm:pt modelId="{23A9B702-158A-4241-A404-03642C0155F8}" type="pres">
      <dgm:prSet presAssocID="{4305C355-BCC3-4810-BEFD-B58E5BF615D0}" presName="aNode" presStyleLbl="fgAcc1" presStyleIdx="4" presStyleCnt="5" custScaleX="224581">
        <dgm:presLayoutVars>
          <dgm:bulletEnabled val="1"/>
        </dgm:presLayoutVars>
      </dgm:prSet>
      <dgm:spPr/>
      <dgm:t>
        <a:bodyPr/>
        <a:lstStyle/>
        <a:p>
          <a:endParaRPr lang="es-EC"/>
        </a:p>
      </dgm:t>
    </dgm:pt>
    <dgm:pt modelId="{2888E4E8-7563-4497-A6FA-365276E6DDA9}" type="pres">
      <dgm:prSet presAssocID="{4305C355-BCC3-4810-BEFD-B58E5BF615D0}" presName="aSpace" presStyleCnt="0"/>
      <dgm:spPr/>
    </dgm:pt>
  </dgm:ptLst>
  <dgm:cxnLst>
    <dgm:cxn modelId="{21A2A1E6-64A4-4243-B66F-AE31AD77BB75}" type="presOf" srcId="{281DFCF1-8FA0-4F9C-A541-B42973F3E00B}" destId="{47ACAFAE-AC8B-424D-92BE-26EC70AA61DF}" srcOrd="0" destOrd="0" presId="urn:microsoft.com/office/officeart/2005/8/layout/pyramid2"/>
    <dgm:cxn modelId="{9C871FA5-0237-4DEE-B080-240314ADD188}" type="presOf" srcId="{4305C355-BCC3-4810-BEFD-B58E5BF615D0}" destId="{23A9B702-158A-4241-A404-03642C0155F8}" srcOrd="0" destOrd="0" presId="urn:microsoft.com/office/officeart/2005/8/layout/pyramid2"/>
    <dgm:cxn modelId="{598FB366-C7E0-4F7F-A3BF-778CB1653EDE}" srcId="{80651D76-DEF9-466F-8488-61DDF1E891B1}" destId="{4305C355-BCC3-4810-BEFD-B58E5BF615D0}" srcOrd="4" destOrd="0" parTransId="{6BCE2770-0F77-4BCD-BE7A-E02D45C39950}" sibTransId="{1C25E60A-3A80-47EF-98EA-DA792D2E8E2F}"/>
    <dgm:cxn modelId="{00DAE3C0-3D96-414E-B93D-045FF7EA37BB}" type="presOf" srcId="{80AD27DE-D1C7-4560-9388-98E278EFF0A8}" destId="{9426583F-0CF5-4546-9CB2-069385A13A3D}" srcOrd="0" destOrd="0" presId="urn:microsoft.com/office/officeart/2005/8/layout/pyramid2"/>
    <dgm:cxn modelId="{B2FAC4FD-FEA5-43E0-B639-2823F39687A1}" srcId="{80651D76-DEF9-466F-8488-61DDF1E891B1}" destId="{281DFCF1-8FA0-4F9C-A541-B42973F3E00B}" srcOrd="1" destOrd="0" parTransId="{512B650D-CC35-4C4A-B136-289805D0AAAD}" sibTransId="{E2C7B9B2-126B-4D07-823A-CE92B9746C24}"/>
    <dgm:cxn modelId="{8AF9F053-1D16-4CF1-A1D1-19F3D4FF40C5}" srcId="{80651D76-DEF9-466F-8488-61DDF1E891B1}" destId="{96936195-83DF-46DB-91B8-E8C9FAF7E72A}" srcOrd="2" destOrd="0" parTransId="{5BEC53B5-724F-486C-A504-84CABAE21D29}" sibTransId="{16F74B4D-C9AE-4E62-88D0-D42BE264753D}"/>
    <dgm:cxn modelId="{9D13F9DC-68CC-4434-A46E-D75237EC78D4}" type="presOf" srcId="{96936195-83DF-46DB-91B8-E8C9FAF7E72A}" destId="{B5278E2A-F478-4C27-933B-49E02821D3D2}" srcOrd="0" destOrd="0" presId="urn:microsoft.com/office/officeart/2005/8/layout/pyramid2"/>
    <dgm:cxn modelId="{36089302-334C-4779-AD52-D3664280DAF8}" srcId="{80651D76-DEF9-466F-8488-61DDF1E891B1}" destId="{66A9101F-5BF0-4989-963A-2DFE9003ABD6}" srcOrd="3" destOrd="0" parTransId="{BB833410-1881-4DC1-A633-4BB890EED9D9}" sibTransId="{A46FA852-7C68-4EC2-97CA-F5C9221E355C}"/>
    <dgm:cxn modelId="{443D4CA7-22E9-4402-A1C6-273D92A9C232}" type="presOf" srcId="{80651D76-DEF9-466F-8488-61DDF1E891B1}" destId="{9783CE61-5437-4164-8B99-7F00D223B009}" srcOrd="0" destOrd="0" presId="urn:microsoft.com/office/officeart/2005/8/layout/pyramid2"/>
    <dgm:cxn modelId="{D205F6A9-FE84-46A1-AD94-9A725DFDEE8A}" type="presOf" srcId="{66A9101F-5BF0-4989-963A-2DFE9003ABD6}" destId="{89B01692-1A2E-414E-AAD5-B525C53A7561}" srcOrd="0" destOrd="0" presId="urn:microsoft.com/office/officeart/2005/8/layout/pyramid2"/>
    <dgm:cxn modelId="{D94CE88F-F5FE-4C92-99A2-31B5CCB15611}" srcId="{80651D76-DEF9-466F-8488-61DDF1E891B1}" destId="{80AD27DE-D1C7-4560-9388-98E278EFF0A8}" srcOrd="0" destOrd="0" parTransId="{30AB1A77-4E4D-4EFB-B6C5-40C243E54DD0}" sibTransId="{21EBD79B-09AB-4873-82E7-91971A76BF53}"/>
    <dgm:cxn modelId="{32414B1E-7BF4-4489-ADCB-41EBA4F9DAA4}" type="presParOf" srcId="{9783CE61-5437-4164-8B99-7F00D223B009}" destId="{4FC74C24-BAC1-4334-ACE4-723236F0677A}" srcOrd="0" destOrd="0" presId="urn:microsoft.com/office/officeart/2005/8/layout/pyramid2"/>
    <dgm:cxn modelId="{15490EDC-CE58-4BC3-B8EA-C599F57ABDBD}" type="presParOf" srcId="{9783CE61-5437-4164-8B99-7F00D223B009}" destId="{61A1DEBF-894C-470B-864D-6AE6B1D4AF5C}" srcOrd="1" destOrd="0" presId="urn:microsoft.com/office/officeart/2005/8/layout/pyramid2"/>
    <dgm:cxn modelId="{BFC1D795-5F93-48A3-AF08-88D3FD316A2C}" type="presParOf" srcId="{61A1DEBF-894C-470B-864D-6AE6B1D4AF5C}" destId="{9426583F-0CF5-4546-9CB2-069385A13A3D}" srcOrd="0" destOrd="0" presId="urn:microsoft.com/office/officeart/2005/8/layout/pyramid2"/>
    <dgm:cxn modelId="{41E788F4-C5A9-4EFC-A07C-32B67D7CCC32}" type="presParOf" srcId="{61A1DEBF-894C-470B-864D-6AE6B1D4AF5C}" destId="{276BAC87-6DF2-4B30-B7FA-E62DAEDF76CF}" srcOrd="1" destOrd="0" presId="urn:microsoft.com/office/officeart/2005/8/layout/pyramid2"/>
    <dgm:cxn modelId="{D749EB9C-B280-41AF-AB72-A120272FA4FB}" type="presParOf" srcId="{61A1DEBF-894C-470B-864D-6AE6B1D4AF5C}" destId="{47ACAFAE-AC8B-424D-92BE-26EC70AA61DF}" srcOrd="2" destOrd="0" presId="urn:microsoft.com/office/officeart/2005/8/layout/pyramid2"/>
    <dgm:cxn modelId="{BED09EB2-9C97-47D7-864A-3DDB543B7DD1}" type="presParOf" srcId="{61A1DEBF-894C-470B-864D-6AE6B1D4AF5C}" destId="{385F568E-BBE1-46E2-B0C7-866F663BCF51}" srcOrd="3" destOrd="0" presId="urn:microsoft.com/office/officeart/2005/8/layout/pyramid2"/>
    <dgm:cxn modelId="{35349F62-6B9B-40B7-8047-CF26FD6F6A6F}" type="presParOf" srcId="{61A1DEBF-894C-470B-864D-6AE6B1D4AF5C}" destId="{B5278E2A-F478-4C27-933B-49E02821D3D2}" srcOrd="4" destOrd="0" presId="urn:microsoft.com/office/officeart/2005/8/layout/pyramid2"/>
    <dgm:cxn modelId="{1B429486-F037-46B2-AAC8-C0978CCB3CC6}" type="presParOf" srcId="{61A1DEBF-894C-470B-864D-6AE6B1D4AF5C}" destId="{968C5E57-53DD-43B4-B913-0EEC8164406A}" srcOrd="5" destOrd="0" presId="urn:microsoft.com/office/officeart/2005/8/layout/pyramid2"/>
    <dgm:cxn modelId="{D1F40F97-A6B3-4FA5-AAA4-41038BB4CE7C}" type="presParOf" srcId="{61A1DEBF-894C-470B-864D-6AE6B1D4AF5C}" destId="{89B01692-1A2E-414E-AAD5-B525C53A7561}" srcOrd="6" destOrd="0" presId="urn:microsoft.com/office/officeart/2005/8/layout/pyramid2"/>
    <dgm:cxn modelId="{41E8073F-AC41-49A9-ABFA-520E805B3190}" type="presParOf" srcId="{61A1DEBF-894C-470B-864D-6AE6B1D4AF5C}" destId="{80FC960D-E38C-4E98-9D63-140E9F52F7EE}" srcOrd="7" destOrd="0" presId="urn:microsoft.com/office/officeart/2005/8/layout/pyramid2"/>
    <dgm:cxn modelId="{57415DC2-9807-4F0A-846F-6149D0EC059A}" type="presParOf" srcId="{61A1DEBF-894C-470B-864D-6AE6B1D4AF5C}" destId="{23A9B702-158A-4241-A404-03642C0155F8}" srcOrd="8" destOrd="0" presId="urn:microsoft.com/office/officeart/2005/8/layout/pyramid2"/>
    <dgm:cxn modelId="{4646527B-DA87-4479-808E-F9E4EB07F849}" type="presParOf" srcId="{61A1DEBF-894C-470B-864D-6AE6B1D4AF5C}" destId="{2888E4E8-7563-4497-A6FA-365276E6DDA9}"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0770B7-5B8D-4E27-B21C-46808CB4F768}" type="doc">
      <dgm:prSet loTypeId="urn:microsoft.com/office/officeart/2005/8/layout/hierarchy4" loCatId="hierarchy" qsTypeId="urn:microsoft.com/office/officeart/2005/8/quickstyle/simple4" qsCatId="simple" csTypeId="urn:microsoft.com/office/officeart/2005/8/colors/accent5_3" csCatId="accent5" phldr="1"/>
      <dgm:spPr/>
      <dgm:t>
        <a:bodyPr/>
        <a:lstStyle/>
        <a:p>
          <a:endParaRPr lang="es-EC"/>
        </a:p>
      </dgm:t>
    </dgm:pt>
    <dgm:pt modelId="{93DC8DE0-18F4-46E4-99BC-52595E4599AF}">
      <dgm:prSet phldrT="[Texto]" custT="1"/>
      <dgm:spPr>
        <a:solidFill>
          <a:srgbClr val="A50021"/>
        </a:solidFill>
      </dgm:spPr>
      <dgm:t>
        <a:bodyPr/>
        <a:lstStyle/>
        <a:p>
          <a:r>
            <a:rPr lang="en-US" sz="5000" dirty="0" smtClean="0"/>
            <a:t>VENEZUELA  </a:t>
          </a:r>
          <a:br>
            <a:rPr lang="en-US" sz="5000" dirty="0" smtClean="0"/>
          </a:br>
          <a:r>
            <a:rPr lang="en-US" sz="5000" dirty="0" smtClean="0"/>
            <a:t>INFOCENTROS</a:t>
          </a:r>
          <a:endParaRPr lang="es-EC" sz="5000" dirty="0"/>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BA5F2857-A50C-4F51-95DD-AA9696CB6CB3}" type="parTrans" cxnId="{70BCE0C6-9F45-414F-959A-E055935CE1AE}">
      <dgm:prSet/>
      <dgm:spPr/>
      <dgm:t>
        <a:bodyPr/>
        <a:lstStyle/>
        <a:p>
          <a:endParaRPr lang="es-EC"/>
        </a:p>
      </dgm:t>
    </dgm:pt>
    <dgm:pt modelId="{181EF770-BE51-4FAA-B7A7-A009373ED6A3}" type="sibTrans" cxnId="{70BCE0C6-9F45-414F-959A-E055935CE1AE}">
      <dgm:prSet/>
      <dgm:spPr/>
      <dgm:t>
        <a:bodyPr/>
        <a:lstStyle/>
        <a:p>
          <a:endParaRPr lang="es-EC"/>
        </a:p>
      </dgm:t>
    </dgm:pt>
    <dgm:pt modelId="{D6E688A2-4B4C-4CEF-8A9C-8FDDAA616BB8}" type="asst">
      <dgm:prSet phldrT="[Texto]"/>
      <dgm:spPr>
        <a:gradFill flip="none" rotWithShape="0">
          <a:gsLst>
            <a:gs pos="0">
              <a:srgbClr val="990033">
                <a:shade val="30000"/>
                <a:satMod val="115000"/>
              </a:srgbClr>
            </a:gs>
            <a:gs pos="50000">
              <a:srgbClr val="990033">
                <a:shade val="67500"/>
                <a:satMod val="115000"/>
              </a:srgbClr>
            </a:gs>
            <a:gs pos="100000">
              <a:srgbClr val="990033">
                <a:shade val="100000"/>
                <a:satMod val="115000"/>
              </a:srgbClr>
            </a:gs>
          </a:gsLst>
          <a:lin ang="2700000" scaled="1"/>
          <a:tileRect/>
        </a:gradFill>
      </dgm:spPr>
      <dgm:t>
        <a:bodyPr/>
        <a:lstStyle/>
        <a:p>
          <a:r>
            <a:rPr lang="en-US" dirty="0" smtClean="0"/>
            <a:t>OPERACION </a:t>
          </a:r>
          <a:endParaRPr lang="es-EC" dirty="0"/>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864828A2-A501-4518-8038-9BDAE9E3CD55}" type="parTrans" cxnId="{D94C1964-051D-4777-B9B9-79D10D0721EE}">
      <dgm:prSet/>
      <dgm:spPr/>
      <dgm:t>
        <a:bodyPr/>
        <a:lstStyle/>
        <a:p>
          <a:endParaRPr lang="es-EC"/>
        </a:p>
      </dgm:t>
    </dgm:pt>
    <dgm:pt modelId="{48B24A6B-C6AB-431E-8B91-143FEBADEC2B}" type="sibTrans" cxnId="{D94C1964-051D-4777-B9B9-79D10D0721EE}">
      <dgm:prSet/>
      <dgm:spPr/>
      <dgm:t>
        <a:bodyPr/>
        <a:lstStyle/>
        <a:p>
          <a:endParaRPr lang="es-EC"/>
        </a:p>
      </dgm:t>
    </dgm:pt>
    <dgm:pt modelId="{6D6DC86A-BB31-44B4-A96D-D3086E50F4B6}" type="asst">
      <dgm:prSet phldrT="[Texto]"/>
      <dgm:spPr>
        <a:gradFill flip="none" rotWithShape="0">
          <a:gsLst>
            <a:gs pos="0">
              <a:srgbClr val="990033">
                <a:shade val="30000"/>
                <a:satMod val="115000"/>
              </a:srgbClr>
            </a:gs>
            <a:gs pos="50000">
              <a:srgbClr val="990033">
                <a:shade val="67500"/>
                <a:satMod val="115000"/>
              </a:srgbClr>
            </a:gs>
            <a:gs pos="100000">
              <a:srgbClr val="990033">
                <a:shade val="100000"/>
                <a:satMod val="115000"/>
              </a:srgbClr>
            </a:gs>
          </a:gsLst>
          <a:lin ang="2700000" scaled="1"/>
          <a:tileRect/>
        </a:gradFill>
      </dgm:spPr>
      <dgm:t>
        <a:bodyPr/>
        <a:lstStyle/>
        <a:p>
          <a:r>
            <a:rPr lang="en-US" dirty="0" smtClean="0"/>
            <a:t>INFRAESTRUCTURA</a:t>
          </a:r>
          <a:endParaRPr lang="es-EC" dirty="0"/>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F13F539C-A3E6-44B7-A95A-96B88A28B361}" type="parTrans" cxnId="{707D05DE-05CF-4C0B-8ABE-58509D6263AE}">
      <dgm:prSet/>
      <dgm:spPr/>
      <dgm:t>
        <a:bodyPr/>
        <a:lstStyle/>
        <a:p>
          <a:endParaRPr lang="es-EC"/>
        </a:p>
      </dgm:t>
    </dgm:pt>
    <dgm:pt modelId="{E7B91AD4-FBCB-437E-B286-C6025555F9FA}" type="sibTrans" cxnId="{707D05DE-05CF-4C0B-8ABE-58509D6263AE}">
      <dgm:prSet/>
      <dgm:spPr/>
      <dgm:t>
        <a:bodyPr/>
        <a:lstStyle/>
        <a:p>
          <a:endParaRPr lang="es-EC"/>
        </a:p>
      </dgm:t>
    </dgm:pt>
    <dgm:pt modelId="{29936B1C-111E-47C3-976D-54D42810AE53}" type="asst">
      <dgm:prSet phldrT="[Texto]"/>
      <dgm:spPr>
        <a:gradFill flip="none" rotWithShape="0">
          <a:gsLst>
            <a:gs pos="0">
              <a:srgbClr val="990033">
                <a:shade val="30000"/>
                <a:satMod val="115000"/>
              </a:srgbClr>
            </a:gs>
            <a:gs pos="50000">
              <a:srgbClr val="990033">
                <a:shade val="67500"/>
                <a:satMod val="115000"/>
              </a:srgbClr>
            </a:gs>
            <a:gs pos="100000">
              <a:srgbClr val="990033">
                <a:shade val="100000"/>
                <a:satMod val="115000"/>
              </a:srgbClr>
            </a:gs>
          </a:gsLst>
          <a:lin ang="2700000" scaled="1"/>
          <a:tileRect/>
        </a:gradFill>
      </dgm:spPr>
      <dgm:t>
        <a:bodyPr/>
        <a:lstStyle/>
        <a:p>
          <a:r>
            <a:rPr lang="en-US" dirty="0" smtClean="0"/>
            <a:t>GESTION</a:t>
          </a:r>
          <a:endParaRPr lang="es-EC" dirty="0"/>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F5618486-6F21-4E5A-93C7-BBB925CD97E0}" type="parTrans" cxnId="{6BDAA6EC-F99B-4934-8763-AE539DF28CFC}">
      <dgm:prSet/>
      <dgm:spPr/>
      <dgm:t>
        <a:bodyPr/>
        <a:lstStyle/>
        <a:p>
          <a:endParaRPr lang="es-EC"/>
        </a:p>
      </dgm:t>
    </dgm:pt>
    <dgm:pt modelId="{14F48EDA-F0F1-4C5B-BFB8-D116DF88594C}" type="sibTrans" cxnId="{6BDAA6EC-F99B-4934-8763-AE539DF28CFC}">
      <dgm:prSet/>
      <dgm:spPr/>
      <dgm:t>
        <a:bodyPr/>
        <a:lstStyle/>
        <a:p>
          <a:endParaRPr lang="es-EC"/>
        </a:p>
      </dgm:t>
    </dgm:pt>
    <dgm:pt modelId="{5FE8F749-2F53-4A68-AEBB-F8FCCBCDA3F3}" type="asst">
      <dgm:prSet phldrT="[Texto]"/>
      <dgm:spPr>
        <a:gradFill flip="none" rotWithShape="0">
          <a:gsLst>
            <a:gs pos="0">
              <a:srgbClr val="990033">
                <a:shade val="30000"/>
                <a:satMod val="115000"/>
              </a:srgbClr>
            </a:gs>
            <a:gs pos="50000">
              <a:srgbClr val="990033">
                <a:shade val="67500"/>
                <a:satMod val="115000"/>
              </a:srgbClr>
            </a:gs>
            <a:gs pos="100000">
              <a:srgbClr val="990033">
                <a:shade val="100000"/>
                <a:satMod val="115000"/>
              </a:srgbClr>
            </a:gs>
          </a:gsLst>
          <a:lin ang="2700000" scaled="1"/>
          <a:tileRect/>
        </a:gradFill>
      </dgm:spPr>
      <dgm:t>
        <a:bodyPr/>
        <a:lstStyle/>
        <a:p>
          <a:r>
            <a:rPr lang="en-US" dirty="0" smtClean="0"/>
            <a:t>SOSTENIBILIDAD</a:t>
          </a:r>
          <a:endParaRPr lang="es-EC" dirty="0"/>
        </a:p>
      </dgm:t>
    </dgm:pt>
    <dgm:pt modelId="{48B12732-13E8-434D-8A5A-D2365068FF10}" type="parTrans" cxnId="{64BDA0F8-6801-4131-96D7-467D602D09E2}">
      <dgm:prSet/>
      <dgm:spPr/>
      <dgm:t>
        <a:bodyPr/>
        <a:lstStyle/>
        <a:p>
          <a:endParaRPr lang="es-EC"/>
        </a:p>
      </dgm:t>
    </dgm:pt>
    <dgm:pt modelId="{872A6A45-F81E-4801-8FA1-EFFD0F78C6F4}" type="sibTrans" cxnId="{64BDA0F8-6801-4131-96D7-467D602D09E2}">
      <dgm:prSet/>
      <dgm:spPr/>
      <dgm:t>
        <a:bodyPr/>
        <a:lstStyle/>
        <a:p>
          <a:endParaRPr lang="es-EC"/>
        </a:p>
      </dgm:t>
    </dgm:pt>
    <dgm:pt modelId="{5CD40D53-DCC8-48CF-B235-DF7D595111ED}" type="asst">
      <dgm:prSet phldrT="[Texto]"/>
      <dgm:spPr>
        <a:gradFill flip="none" rotWithShape="0">
          <a:gsLst>
            <a:gs pos="0">
              <a:srgbClr val="990033">
                <a:tint val="66000"/>
                <a:satMod val="160000"/>
              </a:srgbClr>
            </a:gs>
            <a:gs pos="68000">
              <a:srgbClr val="990033">
                <a:tint val="44500"/>
                <a:satMod val="160000"/>
              </a:srgbClr>
            </a:gs>
            <a:gs pos="100000">
              <a:srgbClr val="990033">
                <a:tint val="23500"/>
                <a:satMod val="160000"/>
              </a:srgbClr>
            </a:gs>
          </a:gsLst>
          <a:lin ang="5400000" scaled="1"/>
          <a:tileRect/>
        </a:gradFill>
      </dgm:spPr>
      <dgm:t>
        <a:bodyPr/>
        <a:lstStyle/>
        <a:p>
          <a:pPr algn="l"/>
          <a:r>
            <a:rPr lang="es-EC" dirty="0" smtClean="0">
              <a:solidFill>
                <a:schemeClr val="tx1"/>
              </a:solidFill>
            </a:rPr>
            <a:t>Fundación infocentros se encarga de proveer:</a:t>
          </a:r>
          <a:br>
            <a:rPr lang="es-EC" dirty="0" smtClean="0">
              <a:solidFill>
                <a:schemeClr val="tx1"/>
              </a:solidFill>
            </a:rPr>
          </a:br>
          <a:r>
            <a:rPr lang="es-EC" dirty="0" smtClean="0">
              <a:solidFill>
                <a:schemeClr val="tx1"/>
              </a:solidFill>
            </a:rPr>
            <a:t>infraestructura</a:t>
          </a:r>
          <a:br>
            <a:rPr lang="es-EC" dirty="0" smtClean="0">
              <a:solidFill>
                <a:schemeClr val="tx1"/>
              </a:solidFill>
            </a:rPr>
          </a:br>
          <a:r>
            <a:rPr lang="es-EC" dirty="0" smtClean="0">
              <a:solidFill>
                <a:schemeClr val="tx1"/>
              </a:solidFill>
            </a:rPr>
            <a:t>tecnología</a:t>
          </a:r>
          <a:br>
            <a:rPr lang="es-EC" dirty="0" smtClean="0">
              <a:solidFill>
                <a:schemeClr val="tx1"/>
              </a:solidFill>
            </a:rPr>
          </a:br>
          <a:r>
            <a:rPr lang="es-EC" dirty="0" smtClean="0">
              <a:solidFill>
                <a:schemeClr val="tx1"/>
              </a:solidFill>
            </a:rPr>
            <a:t>capital humano </a:t>
          </a:r>
          <a:br>
            <a:rPr lang="es-EC" dirty="0" smtClean="0">
              <a:solidFill>
                <a:schemeClr val="tx1"/>
              </a:solidFill>
            </a:rPr>
          </a:br>
          <a:r>
            <a:rPr lang="es-EC" dirty="0" smtClean="0">
              <a:solidFill>
                <a:schemeClr val="tx1"/>
              </a:solidFill>
            </a:rPr>
            <a:t>y redes de conectividad</a:t>
          </a:r>
          <a:br>
            <a:rPr lang="es-EC" dirty="0" smtClean="0">
              <a:solidFill>
                <a:schemeClr val="tx1"/>
              </a:solidFill>
            </a:rPr>
          </a:br>
          <a:endParaRPr lang="es-EC" dirty="0">
            <a:solidFill>
              <a:schemeClr val="tx1"/>
            </a:solidFill>
          </a:endParaRPr>
        </a:p>
      </dgm:t>
    </dgm:pt>
    <dgm:pt modelId="{EE214AE4-2C4C-40DA-AA92-98F879A4469D}" type="parTrans" cxnId="{1B118C5F-13EF-4C8D-9CD4-F28A85A4757B}">
      <dgm:prSet/>
      <dgm:spPr/>
      <dgm:t>
        <a:bodyPr/>
        <a:lstStyle/>
        <a:p>
          <a:endParaRPr lang="es-EC"/>
        </a:p>
      </dgm:t>
    </dgm:pt>
    <dgm:pt modelId="{F63A13C1-44F9-4C32-9363-1D891B528732}" type="sibTrans" cxnId="{1B118C5F-13EF-4C8D-9CD4-F28A85A4757B}">
      <dgm:prSet/>
      <dgm:spPr/>
      <dgm:t>
        <a:bodyPr/>
        <a:lstStyle/>
        <a:p>
          <a:endParaRPr lang="es-EC"/>
        </a:p>
      </dgm:t>
    </dgm:pt>
    <dgm:pt modelId="{F42A2B0D-6638-4C36-AE2D-5B2C6D8265AD}" type="asst">
      <dgm:prSet phldrT="[Texto]"/>
      <dgm:spPr>
        <a:gradFill flip="none" rotWithShape="0">
          <a:gsLst>
            <a:gs pos="0">
              <a:srgbClr val="990033">
                <a:tint val="66000"/>
                <a:satMod val="160000"/>
              </a:srgbClr>
            </a:gs>
            <a:gs pos="68000">
              <a:srgbClr val="990033">
                <a:tint val="44500"/>
                <a:satMod val="160000"/>
              </a:srgbClr>
            </a:gs>
            <a:gs pos="100000">
              <a:srgbClr val="990033">
                <a:tint val="23500"/>
                <a:satMod val="160000"/>
              </a:srgbClr>
            </a:gs>
          </a:gsLst>
          <a:lin ang="5400000" scaled="1"/>
          <a:tileRect/>
        </a:gradFill>
      </dgm:spPr>
      <dgm:t>
        <a:bodyPr/>
        <a:lstStyle/>
        <a:p>
          <a:pPr algn="ctr"/>
          <a:r>
            <a:rPr lang="es-EC" dirty="0" smtClean="0">
              <a:solidFill>
                <a:schemeClr val="tx1"/>
              </a:solidFill>
            </a:rPr>
            <a:t>Implementación del proyecto infomóviles</a:t>
          </a:r>
          <a:br>
            <a:rPr lang="es-EC" dirty="0" smtClean="0">
              <a:solidFill>
                <a:schemeClr val="tx1"/>
              </a:solidFill>
            </a:rPr>
          </a:br>
          <a:endParaRPr lang="es-EC" dirty="0">
            <a:solidFill>
              <a:schemeClr val="tx1"/>
            </a:solidFill>
          </a:endParaRPr>
        </a:p>
      </dgm:t>
    </dgm:pt>
    <dgm:pt modelId="{8F8679C8-AFA6-446E-9D51-3E3646BF4A7F}" type="parTrans" cxnId="{068F5914-BF53-4044-9F98-5B231BDB1528}">
      <dgm:prSet/>
      <dgm:spPr/>
      <dgm:t>
        <a:bodyPr/>
        <a:lstStyle/>
        <a:p>
          <a:endParaRPr lang="es-EC"/>
        </a:p>
      </dgm:t>
    </dgm:pt>
    <dgm:pt modelId="{DB5FEF40-C77D-4485-8042-C63D3C6EC86F}" type="sibTrans" cxnId="{068F5914-BF53-4044-9F98-5B231BDB1528}">
      <dgm:prSet/>
      <dgm:spPr/>
      <dgm:t>
        <a:bodyPr/>
        <a:lstStyle/>
        <a:p>
          <a:endParaRPr lang="es-EC"/>
        </a:p>
      </dgm:t>
    </dgm:pt>
    <dgm:pt modelId="{13213ED4-4ED4-4163-8FE5-16308EA0C9FE}" type="asst">
      <dgm:prSet phldrT="[Texto]"/>
      <dgm:spPr>
        <a:gradFill flip="none" rotWithShape="0">
          <a:gsLst>
            <a:gs pos="0">
              <a:srgbClr val="990033">
                <a:tint val="66000"/>
                <a:satMod val="160000"/>
              </a:srgbClr>
            </a:gs>
            <a:gs pos="68000">
              <a:srgbClr val="990033">
                <a:tint val="44500"/>
                <a:satMod val="160000"/>
              </a:srgbClr>
            </a:gs>
            <a:gs pos="100000">
              <a:srgbClr val="990033">
                <a:tint val="23500"/>
                <a:satMod val="160000"/>
              </a:srgbClr>
            </a:gs>
          </a:gsLst>
          <a:lin ang="5400000" scaled="1"/>
          <a:tileRect/>
        </a:gradFill>
      </dgm:spPr>
      <dgm:t>
        <a:bodyPr/>
        <a:lstStyle/>
        <a:p>
          <a:r>
            <a:rPr lang="es-EC" dirty="0" smtClean="0">
              <a:solidFill>
                <a:schemeClr val="tx1"/>
              </a:solidFill>
            </a:rPr>
            <a:t>Atención a los usuarios adaptándose a las necesidades de cada comunidad</a:t>
          </a:r>
        </a:p>
        <a:p>
          <a:endParaRPr lang="es-EC" dirty="0" smtClean="0">
            <a:solidFill>
              <a:schemeClr val="tx1"/>
            </a:solidFill>
          </a:endParaRPr>
        </a:p>
        <a:p>
          <a:r>
            <a:rPr lang="es-EC" dirty="0" smtClean="0">
              <a:solidFill>
                <a:schemeClr val="tx1"/>
              </a:solidFill>
            </a:rPr>
            <a:t>Proyectos de alfabetización   </a:t>
          </a:r>
          <a:endParaRPr lang="es-EC" dirty="0">
            <a:solidFill>
              <a:schemeClr val="tx1"/>
            </a:solidFill>
          </a:endParaRPr>
        </a:p>
      </dgm:t>
    </dgm:pt>
    <dgm:pt modelId="{0265C43B-BD47-4C17-914E-529D80541015}" type="parTrans" cxnId="{CEE773E5-32A9-4324-A807-07151D5F5F8D}">
      <dgm:prSet/>
      <dgm:spPr/>
      <dgm:t>
        <a:bodyPr/>
        <a:lstStyle/>
        <a:p>
          <a:endParaRPr lang="es-EC"/>
        </a:p>
      </dgm:t>
    </dgm:pt>
    <dgm:pt modelId="{891F19D8-94FE-47F9-8964-2E8F04214C83}" type="sibTrans" cxnId="{CEE773E5-32A9-4324-A807-07151D5F5F8D}">
      <dgm:prSet/>
      <dgm:spPr/>
      <dgm:t>
        <a:bodyPr/>
        <a:lstStyle/>
        <a:p>
          <a:endParaRPr lang="es-EC"/>
        </a:p>
      </dgm:t>
    </dgm:pt>
    <dgm:pt modelId="{3C2634D7-7B29-4FEA-8CAD-1183603A88EE}" type="asst">
      <dgm:prSet phldrT="[Texto]"/>
      <dgm:spPr>
        <a:gradFill flip="none" rotWithShape="0">
          <a:gsLst>
            <a:gs pos="0">
              <a:srgbClr val="990033">
                <a:tint val="66000"/>
                <a:satMod val="160000"/>
              </a:srgbClr>
            </a:gs>
            <a:gs pos="68000">
              <a:srgbClr val="990033">
                <a:tint val="44500"/>
                <a:satMod val="160000"/>
              </a:srgbClr>
            </a:gs>
            <a:gs pos="100000">
              <a:srgbClr val="990033">
                <a:tint val="23500"/>
                <a:satMod val="160000"/>
              </a:srgbClr>
            </a:gs>
          </a:gsLst>
          <a:lin ang="5400000" scaled="1"/>
          <a:tileRect/>
        </a:gradFill>
      </dgm:spPr>
      <dgm:t>
        <a:bodyPr/>
        <a:lstStyle/>
        <a:p>
          <a:pPr algn="l"/>
          <a:r>
            <a:rPr lang="es-EC" dirty="0" smtClean="0">
              <a:solidFill>
                <a:schemeClr val="tx1"/>
              </a:solidFill>
            </a:rPr>
            <a:t>Fundación infocentros se encarga de encontrar los mecanismos de sostenibilidad, el aporte económico mayoritario esta a cargo del gobierno </a:t>
          </a:r>
          <a:br>
            <a:rPr lang="es-EC" dirty="0" smtClean="0">
              <a:solidFill>
                <a:schemeClr val="tx1"/>
              </a:solidFill>
            </a:rPr>
          </a:br>
          <a:endParaRPr lang="es-EC" dirty="0">
            <a:solidFill>
              <a:schemeClr val="tx1"/>
            </a:solidFill>
          </a:endParaRPr>
        </a:p>
      </dgm:t>
    </dgm:pt>
    <dgm:pt modelId="{AF7B4ED5-FAE6-46CF-9CB2-5B4A6FD16714}" type="parTrans" cxnId="{345B6CAB-B5F0-4E59-80BE-BBA3E760E822}">
      <dgm:prSet/>
      <dgm:spPr/>
      <dgm:t>
        <a:bodyPr/>
        <a:lstStyle/>
        <a:p>
          <a:endParaRPr lang="es-EC"/>
        </a:p>
      </dgm:t>
    </dgm:pt>
    <dgm:pt modelId="{7695247F-ED0A-4C69-BF29-42B97BAB92AA}" type="sibTrans" cxnId="{345B6CAB-B5F0-4E59-80BE-BBA3E760E822}">
      <dgm:prSet/>
      <dgm:spPr/>
      <dgm:t>
        <a:bodyPr/>
        <a:lstStyle/>
        <a:p>
          <a:endParaRPr lang="es-EC"/>
        </a:p>
      </dgm:t>
    </dgm:pt>
    <dgm:pt modelId="{75AD0D75-5666-49A4-9AA8-AC707687890C}" type="pres">
      <dgm:prSet presAssocID="{D70770B7-5B8D-4E27-B21C-46808CB4F768}" presName="Name0" presStyleCnt="0">
        <dgm:presLayoutVars>
          <dgm:chPref val="1"/>
          <dgm:dir/>
          <dgm:animOne val="branch"/>
          <dgm:animLvl val="lvl"/>
          <dgm:resizeHandles/>
        </dgm:presLayoutVars>
      </dgm:prSet>
      <dgm:spPr/>
      <dgm:t>
        <a:bodyPr/>
        <a:lstStyle/>
        <a:p>
          <a:endParaRPr lang="es-EC"/>
        </a:p>
      </dgm:t>
    </dgm:pt>
    <dgm:pt modelId="{52E8A3DC-70FB-468E-8F00-39F198A69A41}" type="pres">
      <dgm:prSet presAssocID="{93DC8DE0-18F4-46E4-99BC-52595E4599AF}" presName="vertOne" presStyleCnt="0"/>
      <dgm:spPr/>
    </dgm:pt>
    <dgm:pt modelId="{D60B467E-38B0-4955-8A30-88100BD218D6}" type="pres">
      <dgm:prSet presAssocID="{93DC8DE0-18F4-46E4-99BC-52595E4599AF}" presName="txOne" presStyleLbl="node0" presStyleIdx="0" presStyleCnt="1" custLinFactY="-32904" custLinFactNeighborX="-39503" custLinFactNeighborY="-100000">
        <dgm:presLayoutVars>
          <dgm:chPref val="3"/>
        </dgm:presLayoutVars>
      </dgm:prSet>
      <dgm:spPr/>
      <dgm:t>
        <a:bodyPr/>
        <a:lstStyle/>
        <a:p>
          <a:endParaRPr lang="es-EC"/>
        </a:p>
      </dgm:t>
    </dgm:pt>
    <dgm:pt modelId="{D792DB7F-CCE4-4287-A52A-3DF0DD9BBB11}" type="pres">
      <dgm:prSet presAssocID="{93DC8DE0-18F4-46E4-99BC-52595E4599AF}" presName="parTransOne" presStyleCnt="0"/>
      <dgm:spPr/>
    </dgm:pt>
    <dgm:pt modelId="{DF9AFA94-3CEB-49B7-B97F-8A8F4A0D785A}" type="pres">
      <dgm:prSet presAssocID="{93DC8DE0-18F4-46E4-99BC-52595E4599AF}" presName="horzOne" presStyleCnt="0"/>
      <dgm:spPr/>
    </dgm:pt>
    <dgm:pt modelId="{38D563A6-9F5B-443E-9745-CBE2A59C6887}" type="pres">
      <dgm:prSet presAssocID="{D6E688A2-4B4C-4CEF-8A9C-8FDDAA616BB8}" presName="vertTwo" presStyleCnt="0"/>
      <dgm:spPr/>
    </dgm:pt>
    <dgm:pt modelId="{8A7F0DB5-B671-4FBE-99F3-9E11FB911F2C}" type="pres">
      <dgm:prSet presAssocID="{D6E688A2-4B4C-4CEF-8A9C-8FDDAA616BB8}" presName="txTwo" presStyleLbl="asst1" presStyleIdx="0" presStyleCnt="8" custScaleY="52130" custLinFactNeighborX="-485" custLinFactNeighborY="-8475">
        <dgm:presLayoutVars>
          <dgm:chPref val="3"/>
        </dgm:presLayoutVars>
      </dgm:prSet>
      <dgm:spPr/>
      <dgm:t>
        <a:bodyPr/>
        <a:lstStyle/>
        <a:p>
          <a:endParaRPr lang="es-EC"/>
        </a:p>
      </dgm:t>
    </dgm:pt>
    <dgm:pt modelId="{3B150C14-D9ED-46F8-B023-98BCD67833E2}" type="pres">
      <dgm:prSet presAssocID="{D6E688A2-4B4C-4CEF-8A9C-8FDDAA616BB8}" presName="parTransTwo" presStyleCnt="0"/>
      <dgm:spPr/>
    </dgm:pt>
    <dgm:pt modelId="{870B5479-F41B-4B7F-BB44-3D6F14345C6D}" type="pres">
      <dgm:prSet presAssocID="{D6E688A2-4B4C-4CEF-8A9C-8FDDAA616BB8}" presName="horzTwo" presStyleCnt="0"/>
      <dgm:spPr/>
    </dgm:pt>
    <dgm:pt modelId="{5A6FE645-82BB-4359-98CC-7C16C7C169BA}" type="pres">
      <dgm:prSet presAssocID="{5CD40D53-DCC8-48CF-B235-DF7D595111ED}" presName="vertThree" presStyleCnt="0"/>
      <dgm:spPr/>
    </dgm:pt>
    <dgm:pt modelId="{DA60F906-81B3-43E7-A280-B27375878FE1}" type="pres">
      <dgm:prSet presAssocID="{5CD40D53-DCC8-48CF-B235-DF7D595111ED}" presName="txThree" presStyleLbl="asst1" presStyleIdx="1" presStyleCnt="8" custLinFactNeighborY="8788">
        <dgm:presLayoutVars>
          <dgm:chPref val="3"/>
        </dgm:presLayoutVars>
      </dgm:prSet>
      <dgm:spPr/>
      <dgm:t>
        <a:bodyPr/>
        <a:lstStyle/>
        <a:p>
          <a:endParaRPr lang="es-EC"/>
        </a:p>
      </dgm:t>
    </dgm:pt>
    <dgm:pt modelId="{B1D4FDAB-16F4-42DF-BF8D-1D9C9DF383C2}" type="pres">
      <dgm:prSet presAssocID="{5CD40D53-DCC8-48CF-B235-DF7D595111ED}" presName="horzThree" presStyleCnt="0"/>
      <dgm:spPr/>
    </dgm:pt>
    <dgm:pt modelId="{D47819CC-2AAE-4978-A71A-D8DE2424450C}" type="pres">
      <dgm:prSet presAssocID="{48B24A6B-C6AB-431E-8B91-143FEBADEC2B}" presName="sibSpaceTwo" presStyleCnt="0"/>
      <dgm:spPr/>
    </dgm:pt>
    <dgm:pt modelId="{5CDD462A-633A-42DF-A6C2-072A950917F3}" type="pres">
      <dgm:prSet presAssocID="{6D6DC86A-BB31-44B4-A96D-D3086E50F4B6}" presName="vertTwo" presStyleCnt="0"/>
      <dgm:spPr/>
    </dgm:pt>
    <dgm:pt modelId="{C8F1CB8F-CFC0-4659-921D-3233A7618624}" type="pres">
      <dgm:prSet presAssocID="{6D6DC86A-BB31-44B4-A96D-D3086E50F4B6}" presName="txTwo" presStyleLbl="asst1" presStyleIdx="2" presStyleCnt="8" custScaleY="52130" custLinFactNeighborX="-485" custLinFactNeighborY="-8475">
        <dgm:presLayoutVars>
          <dgm:chPref val="3"/>
        </dgm:presLayoutVars>
      </dgm:prSet>
      <dgm:spPr/>
      <dgm:t>
        <a:bodyPr/>
        <a:lstStyle/>
        <a:p>
          <a:endParaRPr lang="es-EC"/>
        </a:p>
      </dgm:t>
    </dgm:pt>
    <dgm:pt modelId="{4F1D966A-F039-434A-9274-7F8966BACBCE}" type="pres">
      <dgm:prSet presAssocID="{6D6DC86A-BB31-44B4-A96D-D3086E50F4B6}" presName="parTransTwo" presStyleCnt="0"/>
      <dgm:spPr/>
    </dgm:pt>
    <dgm:pt modelId="{B14C7E04-DBEA-4787-86EF-2AAFC5DCA768}" type="pres">
      <dgm:prSet presAssocID="{6D6DC86A-BB31-44B4-A96D-D3086E50F4B6}" presName="horzTwo" presStyleCnt="0"/>
      <dgm:spPr/>
    </dgm:pt>
    <dgm:pt modelId="{9B80AE2C-B260-4205-8431-AC65FC6FD2B1}" type="pres">
      <dgm:prSet presAssocID="{F42A2B0D-6638-4C36-AE2D-5B2C6D8265AD}" presName="vertThree" presStyleCnt="0"/>
      <dgm:spPr/>
    </dgm:pt>
    <dgm:pt modelId="{3711722D-8EAD-44BA-B851-EB4CAAAEC9DB}" type="pres">
      <dgm:prSet presAssocID="{F42A2B0D-6638-4C36-AE2D-5B2C6D8265AD}" presName="txThree" presStyleLbl="asst1" presStyleIdx="3" presStyleCnt="8" custLinFactNeighborY="8788">
        <dgm:presLayoutVars>
          <dgm:chPref val="3"/>
        </dgm:presLayoutVars>
      </dgm:prSet>
      <dgm:spPr/>
      <dgm:t>
        <a:bodyPr/>
        <a:lstStyle/>
        <a:p>
          <a:endParaRPr lang="es-EC"/>
        </a:p>
      </dgm:t>
    </dgm:pt>
    <dgm:pt modelId="{0B9C02AE-A62F-4BDA-B91A-A7CF19BEC487}" type="pres">
      <dgm:prSet presAssocID="{F42A2B0D-6638-4C36-AE2D-5B2C6D8265AD}" presName="horzThree" presStyleCnt="0"/>
      <dgm:spPr/>
    </dgm:pt>
    <dgm:pt modelId="{4069403A-18EF-4D74-B2B6-06C269385156}" type="pres">
      <dgm:prSet presAssocID="{E7B91AD4-FBCB-437E-B286-C6025555F9FA}" presName="sibSpaceTwo" presStyleCnt="0"/>
      <dgm:spPr/>
    </dgm:pt>
    <dgm:pt modelId="{B08AB041-CB0C-44FB-BC27-C577D02FD384}" type="pres">
      <dgm:prSet presAssocID="{29936B1C-111E-47C3-976D-54D42810AE53}" presName="vertTwo" presStyleCnt="0"/>
      <dgm:spPr/>
    </dgm:pt>
    <dgm:pt modelId="{46B6B75B-A96D-4229-BEE5-2EDFC02CA8A8}" type="pres">
      <dgm:prSet presAssocID="{29936B1C-111E-47C3-976D-54D42810AE53}" presName="txTwo" presStyleLbl="asst1" presStyleIdx="4" presStyleCnt="8" custScaleY="52130" custLinFactNeighborX="-485" custLinFactNeighborY="-8475">
        <dgm:presLayoutVars>
          <dgm:chPref val="3"/>
        </dgm:presLayoutVars>
      </dgm:prSet>
      <dgm:spPr/>
      <dgm:t>
        <a:bodyPr/>
        <a:lstStyle/>
        <a:p>
          <a:endParaRPr lang="es-EC"/>
        </a:p>
      </dgm:t>
    </dgm:pt>
    <dgm:pt modelId="{3D6D4F35-DA3D-4FAB-B14C-6B30A5E62478}" type="pres">
      <dgm:prSet presAssocID="{29936B1C-111E-47C3-976D-54D42810AE53}" presName="parTransTwo" presStyleCnt="0"/>
      <dgm:spPr/>
    </dgm:pt>
    <dgm:pt modelId="{27DE8ED5-8714-437F-99F2-9D98EA7AEA07}" type="pres">
      <dgm:prSet presAssocID="{29936B1C-111E-47C3-976D-54D42810AE53}" presName="horzTwo" presStyleCnt="0"/>
      <dgm:spPr/>
    </dgm:pt>
    <dgm:pt modelId="{8859E565-F769-494D-A3FB-33A947EC5E7A}" type="pres">
      <dgm:prSet presAssocID="{13213ED4-4ED4-4163-8FE5-16308EA0C9FE}" presName="vertThree" presStyleCnt="0"/>
      <dgm:spPr/>
    </dgm:pt>
    <dgm:pt modelId="{A4B100BA-94AB-4173-8376-B41C5D67CEB0}" type="pres">
      <dgm:prSet presAssocID="{13213ED4-4ED4-4163-8FE5-16308EA0C9FE}" presName="txThree" presStyleLbl="asst1" presStyleIdx="5" presStyleCnt="8">
        <dgm:presLayoutVars>
          <dgm:chPref val="3"/>
        </dgm:presLayoutVars>
      </dgm:prSet>
      <dgm:spPr/>
      <dgm:t>
        <a:bodyPr/>
        <a:lstStyle/>
        <a:p>
          <a:endParaRPr lang="es-EC"/>
        </a:p>
      </dgm:t>
    </dgm:pt>
    <dgm:pt modelId="{C514B2D9-B989-4333-B96E-6F59C6B2A622}" type="pres">
      <dgm:prSet presAssocID="{13213ED4-4ED4-4163-8FE5-16308EA0C9FE}" presName="horzThree" presStyleCnt="0"/>
      <dgm:spPr/>
    </dgm:pt>
    <dgm:pt modelId="{51DFFAF0-3E56-4557-8C6E-F67A6A59F8B8}" type="pres">
      <dgm:prSet presAssocID="{14F48EDA-F0F1-4C5B-BFB8-D116DF88594C}" presName="sibSpaceTwo" presStyleCnt="0"/>
      <dgm:spPr/>
    </dgm:pt>
    <dgm:pt modelId="{4785BE95-8F3F-4AC6-9DEC-44C5B85AFD3D}" type="pres">
      <dgm:prSet presAssocID="{5FE8F749-2F53-4A68-AEBB-F8FCCBCDA3F3}" presName="vertTwo" presStyleCnt="0"/>
      <dgm:spPr/>
    </dgm:pt>
    <dgm:pt modelId="{E5A75879-A10D-482F-9806-C24421528D1F}" type="pres">
      <dgm:prSet presAssocID="{5FE8F749-2F53-4A68-AEBB-F8FCCBCDA3F3}" presName="txTwo" presStyleLbl="asst1" presStyleIdx="6" presStyleCnt="8" custScaleY="52130">
        <dgm:presLayoutVars>
          <dgm:chPref val="3"/>
        </dgm:presLayoutVars>
      </dgm:prSet>
      <dgm:spPr/>
      <dgm:t>
        <a:bodyPr/>
        <a:lstStyle/>
        <a:p>
          <a:endParaRPr lang="es-EC"/>
        </a:p>
      </dgm:t>
    </dgm:pt>
    <dgm:pt modelId="{FDA6DA2E-F624-4627-97E3-F175D89D003D}" type="pres">
      <dgm:prSet presAssocID="{5FE8F749-2F53-4A68-AEBB-F8FCCBCDA3F3}" presName="parTransTwo" presStyleCnt="0"/>
      <dgm:spPr/>
    </dgm:pt>
    <dgm:pt modelId="{A13915AB-7084-4D21-AFFC-5C22DAFFDDBE}" type="pres">
      <dgm:prSet presAssocID="{5FE8F749-2F53-4A68-AEBB-F8FCCBCDA3F3}" presName="horzTwo" presStyleCnt="0"/>
      <dgm:spPr/>
    </dgm:pt>
    <dgm:pt modelId="{5C85D866-BDB5-43AE-A3E5-F92E3D94DA6F}" type="pres">
      <dgm:prSet presAssocID="{3C2634D7-7B29-4FEA-8CAD-1183603A88EE}" presName="vertThree" presStyleCnt="0"/>
      <dgm:spPr/>
    </dgm:pt>
    <dgm:pt modelId="{C7390FC5-FD4A-45A5-AA7A-D5FF2BA959D3}" type="pres">
      <dgm:prSet presAssocID="{3C2634D7-7B29-4FEA-8CAD-1183603A88EE}" presName="txThree" presStyleLbl="asst1" presStyleIdx="7" presStyleCnt="8">
        <dgm:presLayoutVars>
          <dgm:chPref val="3"/>
        </dgm:presLayoutVars>
      </dgm:prSet>
      <dgm:spPr/>
      <dgm:t>
        <a:bodyPr/>
        <a:lstStyle/>
        <a:p>
          <a:endParaRPr lang="es-EC"/>
        </a:p>
      </dgm:t>
    </dgm:pt>
    <dgm:pt modelId="{BD50C96E-9BB8-4D36-A756-E9209B2F6B55}" type="pres">
      <dgm:prSet presAssocID="{3C2634D7-7B29-4FEA-8CAD-1183603A88EE}" presName="horzThree" presStyleCnt="0"/>
      <dgm:spPr/>
    </dgm:pt>
  </dgm:ptLst>
  <dgm:cxnLst>
    <dgm:cxn modelId="{47133ACD-8621-4C12-97A5-C991EEDDF0E2}" type="presOf" srcId="{5CD40D53-DCC8-48CF-B235-DF7D595111ED}" destId="{DA60F906-81B3-43E7-A280-B27375878FE1}" srcOrd="0" destOrd="0" presId="urn:microsoft.com/office/officeart/2005/8/layout/hierarchy4"/>
    <dgm:cxn modelId="{64BDA0F8-6801-4131-96D7-467D602D09E2}" srcId="{93DC8DE0-18F4-46E4-99BC-52595E4599AF}" destId="{5FE8F749-2F53-4A68-AEBB-F8FCCBCDA3F3}" srcOrd="3" destOrd="0" parTransId="{48B12732-13E8-434D-8A5A-D2365068FF10}" sibTransId="{872A6A45-F81E-4801-8FA1-EFFD0F78C6F4}"/>
    <dgm:cxn modelId="{522E7A86-EC0A-422F-8009-D0FB1CDA2D98}" type="presOf" srcId="{93DC8DE0-18F4-46E4-99BC-52595E4599AF}" destId="{D60B467E-38B0-4955-8A30-88100BD218D6}" srcOrd="0" destOrd="0" presId="urn:microsoft.com/office/officeart/2005/8/layout/hierarchy4"/>
    <dgm:cxn modelId="{D94C1964-051D-4777-B9B9-79D10D0721EE}" srcId="{93DC8DE0-18F4-46E4-99BC-52595E4599AF}" destId="{D6E688A2-4B4C-4CEF-8A9C-8FDDAA616BB8}" srcOrd="0" destOrd="0" parTransId="{864828A2-A501-4518-8038-9BDAE9E3CD55}" sibTransId="{48B24A6B-C6AB-431E-8B91-143FEBADEC2B}"/>
    <dgm:cxn modelId="{CEE773E5-32A9-4324-A807-07151D5F5F8D}" srcId="{29936B1C-111E-47C3-976D-54D42810AE53}" destId="{13213ED4-4ED4-4163-8FE5-16308EA0C9FE}" srcOrd="0" destOrd="0" parTransId="{0265C43B-BD47-4C17-914E-529D80541015}" sibTransId="{891F19D8-94FE-47F9-8964-2E8F04214C83}"/>
    <dgm:cxn modelId="{FF124859-5A60-44A4-81F9-4D6D4AA1F936}" type="presOf" srcId="{3C2634D7-7B29-4FEA-8CAD-1183603A88EE}" destId="{C7390FC5-FD4A-45A5-AA7A-D5FF2BA959D3}" srcOrd="0" destOrd="0" presId="urn:microsoft.com/office/officeart/2005/8/layout/hierarchy4"/>
    <dgm:cxn modelId="{21698CC4-D32D-487A-9F2B-79005072F936}" type="presOf" srcId="{5FE8F749-2F53-4A68-AEBB-F8FCCBCDA3F3}" destId="{E5A75879-A10D-482F-9806-C24421528D1F}" srcOrd="0" destOrd="0" presId="urn:microsoft.com/office/officeart/2005/8/layout/hierarchy4"/>
    <dgm:cxn modelId="{30CD0D5A-5799-49F7-A57B-FEE1D232EE44}" type="presOf" srcId="{29936B1C-111E-47C3-976D-54D42810AE53}" destId="{46B6B75B-A96D-4229-BEE5-2EDFC02CA8A8}" srcOrd="0" destOrd="0" presId="urn:microsoft.com/office/officeart/2005/8/layout/hierarchy4"/>
    <dgm:cxn modelId="{70BCE0C6-9F45-414F-959A-E055935CE1AE}" srcId="{D70770B7-5B8D-4E27-B21C-46808CB4F768}" destId="{93DC8DE0-18F4-46E4-99BC-52595E4599AF}" srcOrd="0" destOrd="0" parTransId="{BA5F2857-A50C-4F51-95DD-AA9696CB6CB3}" sibTransId="{181EF770-BE51-4FAA-B7A7-A009373ED6A3}"/>
    <dgm:cxn modelId="{345B6CAB-B5F0-4E59-80BE-BBA3E760E822}" srcId="{5FE8F749-2F53-4A68-AEBB-F8FCCBCDA3F3}" destId="{3C2634D7-7B29-4FEA-8CAD-1183603A88EE}" srcOrd="0" destOrd="0" parTransId="{AF7B4ED5-FAE6-46CF-9CB2-5B4A6FD16714}" sibTransId="{7695247F-ED0A-4C69-BF29-42B97BAB92AA}"/>
    <dgm:cxn modelId="{1B118C5F-13EF-4C8D-9CD4-F28A85A4757B}" srcId="{D6E688A2-4B4C-4CEF-8A9C-8FDDAA616BB8}" destId="{5CD40D53-DCC8-48CF-B235-DF7D595111ED}" srcOrd="0" destOrd="0" parTransId="{EE214AE4-2C4C-40DA-AA92-98F879A4469D}" sibTransId="{F63A13C1-44F9-4C32-9363-1D891B528732}"/>
    <dgm:cxn modelId="{707D05DE-05CF-4C0B-8ABE-58509D6263AE}" srcId="{93DC8DE0-18F4-46E4-99BC-52595E4599AF}" destId="{6D6DC86A-BB31-44B4-A96D-D3086E50F4B6}" srcOrd="1" destOrd="0" parTransId="{F13F539C-A3E6-44B7-A95A-96B88A28B361}" sibTransId="{E7B91AD4-FBCB-437E-B286-C6025555F9FA}"/>
    <dgm:cxn modelId="{0CEDE7F6-F3F3-4243-81A7-F21F848C2AE2}" type="presOf" srcId="{D70770B7-5B8D-4E27-B21C-46808CB4F768}" destId="{75AD0D75-5666-49A4-9AA8-AC707687890C}" srcOrd="0" destOrd="0" presId="urn:microsoft.com/office/officeart/2005/8/layout/hierarchy4"/>
    <dgm:cxn modelId="{068F5914-BF53-4044-9F98-5B231BDB1528}" srcId="{6D6DC86A-BB31-44B4-A96D-D3086E50F4B6}" destId="{F42A2B0D-6638-4C36-AE2D-5B2C6D8265AD}" srcOrd="0" destOrd="0" parTransId="{8F8679C8-AFA6-446E-9D51-3E3646BF4A7F}" sibTransId="{DB5FEF40-C77D-4485-8042-C63D3C6EC86F}"/>
    <dgm:cxn modelId="{0B14939B-AF16-4093-AEF3-B34597270247}" type="presOf" srcId="{F42A2B0D-6638-4C36-AE2D-5B2C6D8265AD}" destId="{3711722D-8EAD-44BA-B851-EB4CAAAEC9DB}" srcOrd="0" destOrd="0" presId="urn:microsoft.com/office/officeart/2005/8/layout/hierarchy4"/>
    <dgm:cxn modelId="{B22B7ABD-2F30-40EF-8A60-8F33BFC0076B}" type="presOf" srcId="{13213ED4-4ED4-4163-8FE5-16308EA0C9FE}" destId="{A4B100BA-94AB-4173-8376-B41C5D67CEB0}" srcOrd="0" destOrd="0" presId="urn:microsoft.com/office/officeart/2005/8/layout/hierarchy4"/>
    <dgm:cxn modelId="{6BDAA6EC-F99B-4934-8763-AE539DF28CFC}" srcId="{93DC8DE0-18F4-46E4-99BC-52595E4599AF}" destId="{29936B1C-111E-47C3-976D-54D42810AE53}" srcOrd="2" destOrd="0" parTransId="{F5618486-6F21-4E5A-93C7-BBB925CD97E0}" sibTransId="{14F48EDA-F0F1-4C5B-BFB8-D116DF88594C}"/>
    <dgm:cxn modelId="{65E6253F-8475-426E-BD5D-B6C60E873CE0}" type="presOf" srcId="{D6E688A2-4B4C-4CEF-8A9C-8FDDAA616BB8}" destId="{8A7F0DB5-B671-4FBE-99F3-9E11FB911F2C}" srcOrd="0" destOrd="0" presId="urn:microsoft.com/office/officeart/2005/8/layout/hierarchy4"/>
    <dgm:cxn modelId="{239DC203-35B7-4D4E-B610-7A2978C26F19}" type="presOf" srcId="{6D6DC86A-BB31-44B4-A96D-D3086E50F4B6}" destId="{C8F1CB8F-CFC0-4659-921D-3233A7618624}" srcOrd="0" destOrd="0" presId="urn:microsoft.com/office/officeart/2005/8/layout/hierarchy4"/>
    <dgm:cxn modelId="{C2816E95-0753-4EB3-BAC2-4C568E361E64}" type="presParOf" srcId="{75AD0D75-5666-49A4-9AA8-AC707687890C}" destId="{52E8A3DC-70FB-468E-8F00-39F198A69A41}" srcOrd="0" destOrd="0" presId="urn:microsoft.com/office/officeart/2005/8/layout/hierarchy4"/>
    <dgm:cxn modelId="{DF4B910D-B734-4D53-B84F-B607BBDB3A6C}" type="presParOf" srcId="{52E8A3DC-70FB-468E-8F00-39F198A69A41}" destId="{D60B467E-38B0-4955-8A30-88100BD218D6}" srcOrd="0" destOrd="0" presId="urn:microsoft.com/office/officeart/2005/8/layout/hierarchy4"/>
    <dgm:cxn modelId="{AF56BE0D-6150-449C-81C5-837182F15595}" type="presParOf" srcId="{52E8A3DC-70FB-468E-8F00-39F198A69A41}" destId="{D792DB7F-CCE4-4287-A52A-3DF0DD9BBB11}" srcOrd="1" destOrd="0" presId="urn:microsoft.com/office/officeart/2005/8/layout/hierarchy4"/>
    <dgm:cxn modelId="{C318533F-F0C9-44B1-95E7-497663614BE1}" type="presParOf" srcId="{52E8A3DC-70FB-468E-8F00-39F198A69A41}" destId="{DF9AFA94-3CEB-49B7-B97F-8A8F4A0D785A}" srcOrd="2" destOrd="0" presId="urn:microsoft.com/office/officeart/2005/8/layout/hierarchy4"/>
    <dgm:cxn modelId="{2A2143A6-34E6-4290-966B-C5558240E340}" type="presParOf" srcId="{DF9AFA94-3CEB-49B7-B97F-8A8F4A0D785A}" destId="{38D563A6-9F5B-443E-9745-CBE2A59C6887}" srcOrd="0" destOrd="0" presId="urn:microsoft.com/office/officeart/2005/8/layout/hierarchy4"/>
    <dgm:cxn modelId="{BBF27F78-9633-4E0D-B18E-DAFA041DF968}" type="presParOf" srcId="{38D563A6-9F5B-443E-9745-CBE2A59C6887}" destId="{8A7F0DB5-B671-4FBE-99F3-9E11FB911F2C}" srcOrd="0" destOrd="0" presId="urn:microsoft.com/office/officeart/2005/8/layout/hierarchy4"/>
    <dgm:cxn modelId="{293744A8-28CC-468F-965B-1800318EA99B}" type="presParOf" srcId="{38D563A6-9F5B-443E-9745-CBE2A59C6887}" destId="{3B150C14-D9ED-46F8-B023-98BCD67833E2}" srcOrd="1" destOrd="0" presId="urn:microsoft.com/office/officeart/2005/8/layout/hierarchy4"/>
    <dgm:cxn modelId="{5159E968-435A-4853-9320-42D4DE77EA60}" type="presParOf" srcId="{38D563A6-9F5B-443E-9745-CBE2A59C6887}" destId="{870B5479-F41B-4B7F-BB44-3D6F14345C6D}" srcOrd="2" destOrd="0" presId="urn:microsoft.com/office/officeart/2005/8/layout/hierarchy4"/>
    <dgm:cxn modelId="{84096B14-0D64-44E5-913C-301C49BAEDE0}" type="presParOf" srcId="{870B5479-F41B-4B7F-BB44-3D6F14345C6D}" destId="{5A6FE645-82BB-4359-98CC-7C16C7C169BA}" srcOrd="0" destOrd="0" presId="urn:microsoft.com/office/officeart/2005/8/layout/hierarchy4"/>
    <dgm:cxn modelId="{CD6CFA87-1BE3-4607-BDBC-1273F40FD3CB}" type="presParOf" srcId="{5A6FE645-82BB-4359-98CC-7C16C7C169BA}" destId="{DA60F906-81B3-43E7-A280-B27375878FE1}" srcOrd="0" destOrd="0" presId="urn:microsoft.com/office/officeart/2005/8/layout/hierarchy4"/>
    <dgm:cxn modelId="{A20FF483-093E-404A-AE04-52010AD31EDB}" type="presParOf" srcId="{5A6FE645-82BB-4359-98CC-7C16C7C169BA}" destId="{B1D4FDAB-16F4-42DF-BF8D-1D9C9DF383C2}" srcOrd="1" destOrd="0" presId="urn:microsoft.com/office/officeart/2005/8/layout/hierarchy4"/>
    <dgm:cxn modelId="{8A29A946-2E83-4FE7-B1C2-CBEF4ED59168}" type="presParOf" srcId="{DF9AFA94-3CEB-49B7-B97F-8A8F4A0D785A}" destId="{D47819CC-2AAE-4978-A71A-D8DE2424450C}" srcOrd="1" destOrd="0" presId="urn:microsoft.com/office/officeart/2005/8/layout/hierarchy4"/>
    <dgm:cxn modelId="{E0230BB7-2EF7-4D4E-8C31-231D888D20AA}" type="presParOf" srcId="{DF9AFA94-3CEB-49B7-B97F-8A8F4A0D785A}" destId="{5CDD462A-633A-42DF-A6C2-072A950917F3}" srcOrd="2" destOrd="0" presId="urn:microsoft.com/office/officeart/2005/8/layout/hierarchy4"/>
    <dgm:cxn modelId="{C40294B9-CEC3-4E33-A907-E56937F09A48}" type="presParOf" srcId="{5CDD462A-633A-42DF-A6C2-072A950917F3}" destId="{C8F1CB8F-CFC0-4659-921D-3233A7618624}" srcOrd="0" destOrd="0" presId="urn:microsoft.com/office/officeart/2005/8/layout/hierarchy4"/>
    <dgm:cxn modelId="{48C1DA90-6719-42E0-9460-2A9BEA8A6A8F}" type="presParOf" srcId="{5CDD462A-633A-42DF-A6C2-072A950917F3}" destId="{4F1D966A-F039-434A-9274-7F8966BACBCE}" srcOrd="1" destOrd="0" presId="urn:microsoft.com/office/officeart/2005/8/layout/hierarchy4"/>
    <dgm:cxn modelId="{0B402809-F884-4AD6-9891-F172A865DC11}" type="presParOf" srcId="{5CDD462A-633A-42DF-A6C2-072A950917F3}" destId="{B14C7E04-DBEA-4787-86EF-2AAFC5DCA768}" srcOrd="2" destOrd="0" presId="urn:microsoft.com/office/officeart/2005/8/layout/hierarchy4"/>
    <dgm:cxn modelId="{6E398A73-F569-47D5-9B16-D6420CCD0BE7}" type="presParOf" srcId="{B14C7E04-DBEA-4787-86EF-2AAFC5DCA768}" destId="{9B80AE2C-B260-4205-8431-AC65FC6FD2B1}" srcOrd="0" destOrd="0" presId="urn:microsoft.com/office/officeart/2005/8/layout/hierarchy4"/>
    <dgm:cxn modelId="{D836A309-4580-4F34-BC06-AE89C9512C48}" type="presParOf" srcId="{9B80AE2C-B260-4205-8431-AC65FC6FD2B1}" destId="{3711722D-8EAD-44BA-B851-EB4CAAAEC9DB}" srcOrd="0" destOrd="0" presId="urn:microsoft.com/office/officeart/2005/8/layout/hierarchy4"/>
    <dgm:cxn modelId="{94749FD5-E025-45DB-91AA-079F24B69690}" type="presParOf" srcId="{9B80AE2C-B260-4205-8431-AC65FC6FD2B1}" destId="{0B9C02AE-A62F-4BDA-B91A-A7CF19BEC487}" srcOrd="1" destOrd="0" presId="urn:microsoft.com/office/officeart/2005/8/layout/hierarchy4"/>
    <dgm:cxn modelId="{36126C39-B5BB-405D-ADA1-A5F8DD6B8DCC}" type="presParOf" srcId="{DF9AFA94-3CEB-49B7-B97F-8A8F4A0D785A}" destId="{4069403A-18EF-4D74-B2B6-06C269385156}" srcOrd="3" destOrd="0" presId="urn:microsoft.com/office/officeart/2005/8/layout/hierarchy4"/>
    <dgm:cxn modelId="{9C6F4384-E4BB-462B-B76A-80F8D93B3B9B}" type="presParOf" srcId="{DF9AFA94-3CEB-49B7-B97F-8A8F4A0D785A}" destId="{B08AB041-CB0C-44FB-BC27-C577D02FD384}" srcOrd="4" destOrd="0" presId="urn:microsoft.com/office/officeart/2005/8/layout/hierarchy4"/>
    <dgm:cxn modelId="{D63B1F5C-6D4A-40DA-867E-CD576D98FD82}" type="presParOf" srcId="{B08AB041-CB0C-44FB-BC27-C577D02FD384}" destId="{46B6B75B-A96D-4229-BEE5-2EDFC02CA8A8}" srcOrd="0" destOrd="0" presId="urn:microsoft.com/office/officeart/2005/8/layout/hierarchy4"/>
    <dgm:cxn modelId="{61CCD89E-0FAB-439A-990C-D0A11E7F6A21}" type="presParOf" srcId="{B08AB041-CB0C-44FB-BC27-C577D02FD384}" destId="{3D6D4F35-DA3D-4FAB-B14C-6B30A5E62478}" srcOrd="1" destOrd="0" presId="urn:microsoft.com/office/officeart/2005/8/layout/hierarchy4"/>
    <dgm:cxn modelId="{08075C97-0237-4F4E-AFB5-BFF1260D40C8}" type="presParOf" srcId="{B08AB041-CB0C-44FB-BC27-C577D02FD384}" destId="{27DE8ED5-8714-437F-99F2-9D98EA7AEA07}" srcOrd="2" destOrd="0" presId="urn:microsoft.com/office/officeart/2005/8/layout/hierarchy4"/>
    <dgm:cxn modelId="{33CC8B48-482A-4842-B07C-26F5B3FEAF7D}" type="presParOf" srcId="{27DE8ED5-8714-437F-99F2-9D98EA7AEA07}" destId="{8859E565-F769-494D-A3FB-33A947EC5E7A}" srcOrd="0" destOrd="0" presId="urn:microsoft.com/office/officeart/2005/8/layout/hierarchy4"/>
    <dgm:cxn modelId="{E7C53188-6C38-44BC-A3EC-3A30C3AB4F78}" type="presParOf" srcId="{8859E565-F769-494D-A3FB-33A947EC5E7A}" destId="{A4B100BA-94AB-4173-8376-B41C5D67CEB0}" srcOrd="0" destOrd="0" presId="urn:microsoft.com/office/officeart/2005/8/layout/hierarchy4"/>
    <dgm:cxn modelId="{0FB93BB9-F4E7-40B3-827F-76DC4BF3DC5F}" type="presParOf" srcId="{8859E565-F769-494D-A3FB-33A947EC5E7A}" destId="{C514B2D9-B989-4333-B96E-6F59C6B2A622}" srcOrd="1" destOrd="0" presId="urn:microsoft.com/office/officeart/2005/8/layout/hierarchy4"/>
    <dgm:cxn modelId="{0B7E66DD-1CD8-4419-9D5D-44B93D9B2380}" type="presParOf" srcId="{DF9AFA94-3CEB-49B7-B97F-8A8F4A0D785A}" destId="{51DFFAF0-3E56-4557-8C6E-F67A6A59F8B8}" srcOrd="5" destOrd="0" presId="urn:microsoft.com/office/officeart/2005/8/layout/hierarchy4"/>
    <dgm:cxn modelId="{43FB0BFD-FBAA-44C6-B2CA-955149959C2B}" type="presParOf" srcId="{DF9AFA94-3CEB-49B7-B97F-8A8F4A0D785A}" destId="{4785BE95-8F3F-4AC6-9DEC-44C5B85AFD3D}" srcOrd="6" destOrd="0" presId="urn:microsoft.com/office/officeart/2005/8/layout/hierarchy4"/>
    <dgm:cxn modelId="{29292E78-298A-4CA7-86F2-931C92556067}" type="presParOf" srcId="{4785BE95-8F3F-4AC6-9DEC-44C5B85AFD3D}" destId="{E5A75879-A10D-482F-9806-C24421528D1F}" srcOrd="0" destOrd="0" presId="urn:microsoft.com/office/officeart/2005/8/layout/hierarchy4"/>
    <dgm:cxn modelId="{60CDD9E9-6A93-491A-9076-39091B3B003E}" type="presParOf" srcId="{4785BE95-8F3F-4AC6-9DEC-44C5B85AFD3D}" destId="{FDA6DA2E-F624-4627-97E3-F175D89D003D}" srcOrd="1" destOrd="0" presId="urn:microsoft.com/office/officeart/2005/8/layout/hierarchy4"/>
    <dgm:cxn modelId="{BAFE6C37-F233-4B20-9143-D8ADC88F89BB}" type="presParOf" srcId="{4785BE95-8F3F-4AC6-9DEC-44C5B85AFD3D}" destId="{A13915AB-7084-4D21-AFFC-5C22DAFFDDBE}" srcOrd="2" destOrd="0" presId="urn:microsoft.com/office/officeart/2005/8/layout/hierarchy4"/>
    <dgm:cxn modelId="{0D6C4029-6226-473E-AF86-112BCA10C1E2}" type="presParOf" srcId="{A13915AB-7084-4D21-AFFC-5C22DAFFDDBE}" destId="{5C85D866-BDB5-43AE-A3E5-F92E3D94DA6F}" srcOrd="0" destOrd="0" presId="urn:microsoft.com/office/officeart/2005/8/layout/hierarchy4"/>
    <dgm:cxn modelId="{6C7ED66F-0DF7-481E-8B7E-70D90AE1FA8A}" type="presParOf" srcId="{5C85D866-BDB5-43AE-A3E5-F92E3D94DA6F}" destId="{C7390FC5-FD4A-45A5-AA7A-D5FF2BA959D3}" srcOrd="0" destOrd="0" presId="urn:microsoft.com/office/officeart/2005/8/layout/hierarchy4"/>
    <dgm:cxn modelId="{784108F9-FFA9-4C84-8D51-18EFC117C7A8}" type="presParOf" srcId="{5C85D866-BDB5-43AE-A3E5-F92E3D94DA6F}" destId="{BD50C96E-9BB8-4D36-A756-E9209B2F6B5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A72A3-93BA-4D84-AB5C-A045B602C3EB}" type="doc">
      <dgm:prSet loTypeId="urn:microsoft.com/office/officeart/2008/layout/VerticalCurvedList" loCatId="list" qsTypeId="urn:microsoft.com/office/officeart/2005/8/quickstyle/3d1" qsCatId="3D" csTypeId="urn:microsoft.com/office/officeart/2005/8/colors/accent5_2" csCatId="accent5" phldr="1"/>
      <dgm:spPr/>
      <dgm:t>
        <a:bodyPr/>
        <a:lstStyle/>
        <a:p>
          <a:endParaRPr lang="es-EC"/>
        </a:p>
      </dgm:t>
    </dgm:pt>
    <dgm:pt modelId="{E02519FE-E3B5-48E4-B40E-E5D581B15C8A}">
      <dgm:prSet phldrT="[Texto]"/>
      <dgm:spPr/>
      <dgm:t>
        <a:bodyPr/>
        <a:lstStyle/>
        <a:p>
          <a:r>
            <a:rPr lang="es-EC" smtClean="0"/>
            <a:t>Recopilación de información referente a acceso a las TIC</a:t>
          </a:r>
          <a:endParaRPr lang="es-EC"/>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BBDD102C-EF62-4E46-896F-DE87A9E691DB}" type="parTrans" cxnId="{18427C3E-FAB5-4D1E-8618-F7DDEDD57DC8}">
      <dgm:prSet/>
      <dgm:spPr/>
      <dgm:t>
        <a:bodyPr/>
        <a:lstStyle/>
        <a:p>
          <a:endParaRPr lang="es-EC">
            <a:solidFill>
              <a:schemeClr val="tx1">
                <a:lumMod val="95000"/>
                <a:lumOff val="5000"/>
              </a:schemeClr>
            </a:solidFill>
          </a:endParaRPr>
        </a:p>
      </dgm:t>
    </dgm:pt>
    <dgm:pt modelId="{9F8AC970-731A-475E-A3C5-5AEE3B84C093}" type="sibTrans" cxnId="{18427C3E-FAB5-4D1E-8618-F7DDEDD57DC8}">
      <dgm:prSet/>
      <dgm:spPr/>
      <dgm:t>
        <a:bodyPr/>
        <a:lstStyle/>
        <a:p>
          <a:endParaRPr lang="es-EC">
            <a:solidFill>
              <a:schemeClr val="tx1">
                <a:lumMod val="95000"/>
                <a:lumOff val="5000"/>
              </a:schemeClr>
            </a:solidFill>
          </a:endParaRPr>
        </a:p>
      </dgm:t>
    </dgm:pt>
    <dgm:pt modelId="{0273D42E-AA0E-4B87-9AED-4B4D327E8622}">
      <dgm:prSet/>
      <dgm:spPr/>
      <dgm:t>
        <a:bodyPr/>
        <a:lstStyle/>
        <a:p>
          <a:r>
            <a:rPr lang="es-EC" smtClean="0"/>
            <a:t>Comparación de experiencias de la implementación de Infocentros en la región </a:t>
          </a:r>
          <a:endParaRPr lang="es-EC"/>
        </a:p>
      </dgm:t>
      <dgm:extLst>
        <a:ext uri="{E40237B7-FDA0-4F09-8148-C483321AD2D9}">
          <dgm14:cNvPr xmlns:dgm14="http://schemas.microsoft.com/office/drawing/2010/diagram" xmlns="" id="0" name="">
            <a:hlinkClick xmlns:r="http://schemas.openxmlformats.org/officeDocument/2006/relationships" r:id="rId2" action="ppaction://hlinksldjump"/>
          </dgm14:cNvPr>
        </a:ext>
      </dgm:extLst>
    </dgm:pt>
    <dgm:pt modelId="{D50033C9-FDE6-4500-8B9C-CE7271E9C367}" type="parTrans" cxnId="{5936EF7E-BC4D-4F5B-BFCB-EA69050B68E9}">
      <dgm:prSet/>
      <dgm:spPr/>
      <dgm:t>
        <a:bodyPr/>
        <a:lstStyle/>
        <a:p>
          <a:endParaRPr lang="es-EC">
            <a:solidFill>
              <a:schemeClr val="tx1">
                <a:lumMod val="95000"/>
                <a:lumOff val="5000"/>
              </a:schemeClr>
            </a:solidFill>
          </a:endParaRPr>
        </a:p>
      </dgm:t>
    </dgm:pt>
    <dgm:pt modelId="{668EF608-5283-453D-A325-75A6F1184485}" type="sibTrans" cxnId="{5936EF7E-BC4D-4F5B-BFCB-EA69050B68E9}">
      <dgm:prSet/>
      <dgm:spPr/>
      <dgm:t>
        <a:bodyPr/>
        <a:lstStyle/>
        <a:p>
          <a:endParaRPr lang="es-EC">
            <a:solidFill>
              <a:schemeClr val="tx1">
                <a:lumMod val="95000"/>
                <a:lumOff val="5000"/>
              </a:schemeClr>
            </a:solidFill>
          </a:endParaRPr>
        </a:p>
      </dgm:t>
    </dgm:pt>
    <dgm:pt modelId="{0EF6EDB5-A1DA-402E-9248-DF86E885EBCF}">
      <dgm:prSet/>
      <dgm:spPr/>
      <dgm:t>
        <a:bodyPr/>
        <a:lstStyle/>
        <a:p>
          <a:r>
            <a:rPr lang="es-EC" smtClean="0"/>
            <a:t>Estudio de factibilidad técnica</a:t>
          </a:r>
          <a:endParaRPr lang="es-EC"/>
        </a:p>
      </dgm:t>
    </dgm:pt>
    <dgm:pt modelId="{F5848278-2542-4E2A-9097-C5CAECD4673A}" type="parTrans" cxnId="{7C625807-8FAD-4918-9774-B2534781C371}">
      <dgm:prSet/>
      <dgm:spPr/>
      <dgm:t>
        <a:bodyPr/>
        <a:lstStyle/>
        <a:p>
          <a:endParaRPr lang="es-EC">
            <a:solidFill>
              <a:schemeClr val="tx1">
                <a:lumMod val="95000"/>
                <a:lumOff val="5000"/>
              </a:schemeClr>
            </a:solidFill>
          </a:endParaRPr>
        </a:p>
      </dgm:t>
    </dgm:pt>
    <dgm:pt modelId="{6D30C82C-8673-4D1E-88FE-BEF36E6CFCC6}" type="sibTrans" cxnId="{7C625807-8FAD-4918-9774-B2534781C371}">
      <dgm:prSet/>
      <dgm:spPr/>
      <dgm:t>
        <a:bodyPr/>
        <a:lstStyle/>
        <a:p>
          <a:endParaRPr lang="es-EC">
            <a:solidFill>
              <a:schemeClr val="tx1">
                <a:lumMod val="95000"/>
                <a:lumOff val="5000"/>
              </a:schemeClr>
            </a:solidFill>
          </a:endParaRPr>
        </a:p>
      </dgm:t>
    </dgm:pt>
    <dgm:pt modelId="{1C255702-51EE-4A05-B67B-E00159AEF225}">
      <dgm:prSet/>
      <dgm:spPr/>
      <dgm:t>
        <a:bodyPr/>
        <a:lstStyle/>
        <a:p>
          <a:r>
            <a:rPr lang="es-EC" smtClean="0"/>
            <a:t>Estudio de factibilidad económica </a:t>
          </a:r>
          <a:endParaRPr lang="es-EC"/>
        </a:p>
      </dgm:t>
    </dgm:pt>
    <dgm:pt modelId="{42F5478B-A9AC-46C2-B41B-685507BD303F}" type="parTrans" cxnId="{6ACC3B2A-2BC6-4CEC-AD4B-255ADA2D15C9}">
      <dgm:prSet/>
      <dgm:spPr/>
      <dgm:t>
        <a:bodyPr/>
        <a:lstStyle/>
        <a:p>
          <a:endParaRPr lang="es-EC">
            <a:solidFill>
              <a:schemeClr val="tx1">
                <a:lumMod val="95000"/>
                <a:lumOff val="5000"/>
              </a:schemeClr>
            </a:solidFill>
          </a:endParaRPr>
        </a:p>
      </dgm:t>
    </dgm:pt>
    <dgm:pt modelId="{94458927-A5FF-4DB3-AA76-4189AA38B91A}" type="sibTrans" cxnId="{6ACC3B2A-2BC6-4CEC-AD4B-255ADA2D15C9}">
      <dgm:prSet/>
      <dgm:spPr/>
      <dgm:t>
        <a:bodyPr/>
        <a:lstStyle/>
        <a:p>
          <a:endParaRPr lang="es-EC">
            <a:solidFill>
              <a:schemeClr val="tx1">
                <a:lumMod val="95000"/>
                <a:lumOff val="5000"/>
              </a:schemeClr>
            </a:solidFill>
          </a:endParaRPr>
        </a:p>
      </dgm:t>
    </dgm:pt>
    <dgm:pt modelId="{52CF81A1-BA40-4438-8B88-14F3DEF4F2C1}">
      <dgm:prSet/>
      <dgm:spPr/>
      <dgm:t>
        <a:bodyPr/>
        <a:lstStyle/>
        <a:p>
          <a:r>
            <a:rPr lang="es-EC" smtClean="0"/>
            <a:t>Modelo de gestión</a:t>
          </a:r>
          <a:endParaRPr lang="es-EC"/>
        </a:p>
      </dgm:t>
    </dgm:pt>
    <dgm:pt modelId="{A93A4FF3-9C7E-45BB-A63B-9F8F1B73C006}" type="parTrans" cxnId="{C833E7EE-8B99-4FB8-BE23-21BDBE888BE4}">
      <dgm:prSet/>
      <dgm:spPr/>
      <dgm:t>
        <a:bodyPr/>
        <a:lstStyle/>
        <a:p>
          <a:endParaRPr lang="es-EC">
            <a:solidFill>
              <a:schemeClr val="tx1">
                <a:lumMod val="95000"/>
                <a:lumOff val="5000"/>
              </a:schemeClr>
            </a:solidFill>
          </a:endParaRPr>
        </a:p>
      </dgm:t>
    </dgm:pt>
    <dgm:pt modelId="{4C055825-0993-4D8B-94CE-8229E371A1AA}" type="sibTrans" cxnId="{C833E7EE-8B99-4FB8-BE23-21BDBE888BE4}">
      <dgm:prSet/>
      <dgm:spPr/>
      <dgm:t>
        <a:bodyPr/>
        <a:lstStyle/>
        <a:p>
          <a:endParaRPr lang="es-EC">
            <a:solidFill>
              <a:schemeClr val="tx1">
                <a:lumMod val="95000"/>
                <a:lumOff val="5000"/>
              </a:schemeClr>
            </a:solidFill>
          </a:endParaRPr>
        </a:p>
      </dgm:t>
    </dgm:pt>
    <dgm:pt modelId="{17F44C27-F00C-4E8B-8718-3F5FFEF9DCB1}" type="pres">
      <dgm:prSet presAssocID="{6CAA72A3-93BA-4D84-AB5C-A045B602C3EB}" presName="Name0" presStyleCnt="0">
        <dgm:presLayoutVars>
          <dgm:chMax val="7"/>
          <dgm:chPref val="7"/>
          <dgm:dir/>
        </dgm:presLayoutVars>
      </dgm:prSet>
      <dgm:spPr/>
      <dgm:t>
        <a:bodyPr/>
        <a:lstStyle/>
        <a:p>
          <a:endParaRPr lang="es-EC"/>
        </a:p>
      </dgm:t>
    </dgm:pt>
    <dgm:pt modelId="{B1C006F1-7E7F-44FF-AC9C-1E2B6971C5B1}" type="pres">
      <dgm:prSet presAssocID="{6CAA72A3-93BA-4D84-AB5C-A045B602C3EB}" presName="Name1" presStyleCnt="0"/>
      <dgm:spPr/>
    </dgm:pt>
    <dgm:pt modelId="{EF55AECE-CECD-4806-8C9C-F7F0A4184CCD}" type="pres">
      <dgm:prSet presAssocID="{6CAA72A3-93BA-4D84-AB5C-A045B602C3EB}" presName="cycle" presStyleCnt="0"/>
      <dgm:spPr/>
    </dgm:pt>
    <dgm:pt modelId="{495463EA-983A-4DAE-A244-4FC5C51956CB}" type="pres">
      <dgm:prSet presAssocID="{6CAA72A3-93BA-4D84-AB5C-A045B602C3EB}" presName="srcNode" presStyleLbl="node1" presStyleIdx="0" presStyleCnt="5"/>
      <dgm:spPr/>
    </dgm:pt>
    <dgm:pt modelId="{F7EF86EC-3AF3-4334-8341-D098485E0126}" type="pres">
      <dgm:prSet presAssocID="{6CAA72A3-93BA-4D84-AB5C-A045B602C3EB}" presName="conn" presStyleLbl="parChTrans1D2" presStyleIdx="0" presStyleCnt="1"/>
      <dgm:spPr/>
      <dgm:t>
        <a:bodyPr/>
        <a:lstStyle/>
        <a:p>
          <a:endParaRPr lang="es-EC"/>
        </a:p>
      </dgm:t>
    </dgm:pt>
    <dgm:pt modelId="{23ADC822-7F6B-428E-AF38-40D075DFC4A5}" type="pres">
      <dgm:prSet presAssocID="{6CAA72A3-93BA-4D84-AB5C-A045B602C3EB}" presName="extraNode" presStyleLbl="node1" presStyleIdx="0" presStyleCnt="5"/>
      <dgm:spPr/>
    </dgm:pt>
    <dgm:pt modelId="{D388D5D8-CDD0-401A-8831-170C4F8C48D5}" type="pres">
      <dgm:prSet presAssocID="{6CAA72A3-93BA-4D84-AB5C-A045B602C3EB}" presName="dstNode" presStyleLbl="node1" presStyleIdx="0" presStyleCnt="5"/>
      <dgm:spPr/>
    </dgm:pt>
    <dgm:pt modelId="{FFF7DC8B-7844-4A61-ABAE-98770D619F60}" type="pres">
      <dgm:prSet presAssocID="{E02519FE-E3B5-48E4-B40E-E5D581B15C8A}" presName="text_1" presStyleLbl="node1" presStyleIdx="0" presStyleCnt="5">
        <dgm:presLayoutVars>
          <dgm:bulletEnabled val="1"/>
        </dgm:presLayoutVars>
      </dgm:prSet>
      <dgm:spPr/>
      <dgm:t>
        <a:bodyPr/>
        <a:lstStyle/>
        <a:p>
          <a:endParaRPr lang="es-EC"/>
        </a:p>
      </dgm:t>
    </dgm:pt>
    <dgm:pt modelId="{02E606E5-6A9A-4096-8C3B-9D03516475F0}" type="pres">
      <dgm:prSet presAssocID="{E02519FE-E3B5-48E4-B40E-E5D581B15C8A}" presName="accent_1" presStyleCnt="0"/>
      <dgm:spPr/>
    </dgm:pt>
    <dgm:pt modelId="{8ED93656-768E-411A-B83E-1013C5FE531A}" type="pres">
      <dgm:prSet presAssocID="{E02519FE-E3B5-48E4-B40E-E5D581B15C8A}" presName="accentRepeatNode" presStyleLbl="solidFgAcc1" presStyleIdx="0" presStyleCnt="5"/>
      <dgm:spPr/>
    </dgm:pt>
    <dgm:pt modelId="{21D4D543-FF1C-4A03-AA46-ECD608DAA6A6}" type="pres">
      <dgm:prSet presAssocID="{0273D42E-AA0E-4B87-9AED-4B4D327E8622}" presName="text_2" presStyleLbl="node1" presStyleIdx="1" presStyleCnt="5">
        <dgm:presLayoutVars>
          <dgm:bulletEnabled val="1"/>
        </dgm:presLayoutVars>
      </dgm:prSet>
      <dgm:spPr/>
      <dgm:t>
        <a:bodyPr/>
        <a:lstStyle/>
        <a:p>
          <a:endParaRPr lang="es-EC"/>
        </a:p>
      </dgm:t>
    </dgm:pt>
    <dgm:pt modelId="{EA084274-C409-4803-A74E-C3AFCBAE00C3}" type="pres">
      <dgm:prSet presAssocID="{0273D42E-AA0E-4B87-9AED-4B4D327E8622}" presName="accent_2" presStyleCnt="0"/>
      <dgm:spPr/>
    </dgm:pt>
    <dgm:pt modelId="{42814EC9-C3C8-4688-814F-5067B592A6BC}" type="pres">
      <dgm:prSet presAssocID="{0273D42E-AA0E-4B87-9AED-4B4D327E8622}" presName="accentRepeatNode" presStyleLbl="solidFgAcc1" presStyleIdx="1" presStyleCnt="5"/>
      <dgm:spPr/>
    </dgm:pt>
    <dgm:pt modelId="{114E451A-09CE-4FC4-897F-D655D1D5DB0E}" type="pres">
      <dgm:prSet presAssocID="{0EF6EDB5-A1DA-402E-9248-DF86E885EBCF}" presName="text_3" presStyleLbl="node1" presStyleIdx="2" presStyleCnt="5">
        <dgm:presLayoutVars>
          <dgm:bulletEnabled val="1"/>
        </dgm:presLayoutVars>
      </dgm:prSet>
      <dgm:spPr/>
      <dgm:t>
        <a:bodyPr/>
        <a:lstStyle/>
        <a:p>
          <a:endParaRPr lang="es-EC"/>
        </a:p>
      </dgm:t>
    </dgm:pt>
    <dgm:pt modelId="{369F0694-B34A-4CC7-9311-66FDD7986FBC}" type="pres">
      <dgm:prSet presAssocID="{0EF6EDB5-A1DA-402E-9248-DF86E885EBCF}" presName="accent_3" presStyleCnt="0"/>
      <dgm:spPr/>
    </dgm:pt>
    <dgm:pt modelId="{51B4595E-B810-4B80-8A18-F603E414AA5A}" type="pres">
      <dgm:prSet presAssocID="{0EF6EDB5-A1DA-402E-9248-DF86E885EBCF}" presName="accentRepeatNode" presStyleLbl="solidFgAcc1" presStyleIdx="2" presStyleCnt="5"/>
      <dgm:spPr/>
    </dgm:pt>
    <dgm:pt modelId="{56820A6A-8DF1-4C33-9330-1A9644F2C01C}" type="pres">
      <dgm:prSet presAssocID="{1C255702-51EE-4A05-B67B-E00159AEF225}" presName="text_4" presStyleLbl="node1" presStyleIdx="3" presStyleCnt="5">
        <dgm:presLayoutVars>
          <dgm:bulletEnabled val="1"/>
        </dgm:presLayoutVars>
      </dgm:prSet>
      <dgm:spPr/>
      <dgm:t>
        <a:bodyPr/>
        <a:lstStyle/>
        <a:p>
          <a:endParaRPr lang="es-EC"/>
        </a:p>
      </dgm:t>
    </dgm:pt>
    <dgm:pt modelId="{EAC60DD0-8830-4F4E-BBF7-EDC6757C734F}" type="pres">
      <dgm:prSet presAssocID="{1C255702-51EE-4A05-B67B-E00159AEF225}" presName="accent_4" presStyleCnt="0"/>
      <dgm:spPr/>
    </dgm:pt>
    <dgm:pt modelId="{5D0A0B53-1765-4071-B76E-8BE105D6DF28}" type="pres">
      <dgm:prSet presAssocID="{1C255702-51EE-4A05-B67B-E00159AEF225}" presName="accentRepeatNode" presStyleLbl="solidFgAcc1" presStyleIdx="3" presStyleCnt="5"/>
      <dgm:spPr/>
    </dgm:pt>
    <dgm:pt modelId="{B9A93331-4FC5-4544-BC95-2C0F7D075E96}" type="pres">
      <dgm:prSet presAssocID="{52CF81A1-BA40-4438-8B88-14F3DEF4F2C1}" presName="text_5" presStyleLbl="node1" presStyleIdx="4" presStyleCnt="5">
        <dgm:presLayoutVars>
          <dgm:bulletEnabled val="1"/>
        </dgm:presLayoutVars>
      </dgm:prSet>
      <dgm:spPr/>
      <dgm:t>
        <a:bodyPr/>
        <a:lstStyle/>
        <a:p>
          <a:endParaRPr lang="es-EC"/>
        </a:p>
      </dgm:t>
    </dgm:pt>
    <dgm:pt modelId="{2EB72A27-8A0A-4E67-9264-7856E9F7183E}" type="pres">
      <dgm:prSet presAssocID="{52CF81A1-BA40-4438-8B88-14F3DEF4F2C1}" presName="accent_5" presStyleCnt="0"/>
      <dgm:spPr/>
    </dgm:pt>
    <dgm:pt modelId="{B2A56B48-2147-4F2A-A487-7EA79BC86815}" type="pres">
      <dgm:prSet presAssocID="{52CF81A1-BA40-4438-8B88-14F3DEF4F2C1}" presName="accentRepeatNode" presStyleLbl="solidFgAcc1" presStyleIdx="4" presStyleCnt="5"/>
      <dgm:spPr/>
    </dgm:pt>
  </dgm:ptLst>
  <dgm:cxnLst>
    <dgm:cxn modelId="{7C625807-8FAD-4918-9774-B2534781C371}" srcId="{6CAA72A3-93BA-4D84-AB5C-A045B602C3EB}" destId="{0EF6EDB5-A1DA-402E-9248-DF86E885EBCF}" srcOrd="2" destOrd="0" parTransId="{F5848278-2542-4E2A-9097-C5CAECD4673A}" sibTransId="{6D30C82C-8673-4D1E-88FE-BEF36E6CFCC6}"/>
    <dgm:cxn modelId="{18427C3E-FAB5-4D1E-8618-F7DDEDD57DC8}" srcId="{6CAA72A3-93BA-4D84-AB5C-A045B602C3EB}" destId="{E02519FE-E3B5-48E4-B40E-E5D581B15C8A}" srcOrd="0" destOrd="0" parTransId="{BBDD102C-EF62-4E46-896F-DE87A9E691DB}" sibTransId="{9F8AC970-731A-475E-A3C5-5AEE3B84C093}"/>
    <dgm:cxn modelId="{B3ADE995-44C3-4DEE-95A1-668BF72092DA}" type="presOf" srcId="{0EF6EDB5-A1DA-402E-9248-DF86E885EBCF}" destId="{114E451A-09CE-4FC4-897F-D655D1D5DB0E}" srcOrd="0" destOrd="0" presId="urn:microsoft.com/office/officeart/2008/layout/VerticalCurvedList"/>
    <dgm:cxn modelId="{2B510A67-A283-4D6B-A34D-08D43A8A75D6}" type="presOf" srcId="{1C255702-51EE-4A05-B67B-E00159AEF225}" destId="{56820A6A-8DF1-4C33-9330-1A9644F2C01C}" srcOrd="0" destOrd="0" presId="urn:microsoft.com/office/officeart/2008/layout/VerticalCurvedList"/>
    <dgm:cxn modelId="{6ACC3B2A-2BC6-4CEC-AD4B-255ADA2D15C9}" srcId="{6CAA72A3-93BA-4D84-AB5C-A045B602C3EB}" destId="{1C255702-51EE-4A05-B67B-E00159AEF225}" srcOrd="3" destOrd="0" parTransId="{42F5478B-A9AC-46C2-B41B-685507BD303F}" sibTransId="{94458927-A5FF-4DB3-AA76-4189AA38B91A}"/>
    <dgm:cxn modelId="{41D54758-D099-49EF-895C-CB326720C51C}" type="presOf" srcId="{E02519FE-E3B5-48E4-B40E-E5D581B15C8A}" destId="{FFF7DC8B-7844-4A61-ABAE-98770D619F60}" srcOrd="0" destOrd="0" presId="urn:microsoft.com/office/officeart/2008/layout/VerticalCurvedList"/>
    <dgm:cxn modelId="{EEA19FD4-9CF2-4D0D-BD2F-ECC6D5F287BA}" type="presOf" srcId="{52CF81A1-BA40-4438-8B88-14F3DEF4F2C1}" destId="{B9A93331-4FC5-4544-BC95-2C0F7D075E96}" srcOrd="0" destOrd="0" presId="urn:microsoft.com/office/officeart/2008/layout/VerticalCurvedList"/>
    <dgm:cxn modelId="{9138052E-4F72-40E5-8251-8948DD4F1CFC}" type="presOf" srcId="{0273D42E-AA0E-4B87-9AED-4B4D327E8622}" destId="{21D4D543-FF1C-4A03-AA46-ECD608DAA6A6}" srcOrd="0" destOrd="0" presId="urn:microsoft.com/office/officeart/2008/layout/VerticalCurvedList"/>
    <dgm:cxn modelId="{C833E7EE-8B99-4FB8-BE23-21BDBE888BE4}" srcId="{6CAA72A3-93BA-4D84-AB5C-A045B602C3EB}" destId="{52CF81A1-BA40-4438-8B88-14F3DEF4F2C1}" srcOrd="4" destOrd="0" parTransId="{A93A4FF3-9C7E-45BB-A63B-9F8F1B73C006}" sibTransId="{4C055825-0993-4D8B-94CE-8229E371A1AA}"/>
    <dgm:cxn modelId="{D56D3974-FF0B-4A8B-A5E3-1C140340CCCA}" type="presOf" srcId="{6CAA72A3-93BA-4D84-AB5C-A045B602C3EB}" destId="{17F44C27-F00C-4E8B-8718-3F5FFEF9DCB1}" srcOrd="0" destOrd="0" presId="urn:microsoft.com/office/officeart/2008/layout/VerticalCurvedList"/>
    <dgm:cxn modelId="{5936EF7E-BC4D-4F5B-BFCB-EA69050B68E9}" srcId="{6CAA72A3-93BA-4D84-AB5C-A045B602C3EB}" destId="{0273D42E-AA0E-4B87-9AED-4B4D327E8622}" srcOrd="1" destOrd="0" parTransId="{D50033C9-FDE6-4500-8B9C-CE7271E9C367}" sibTransId="{668EF608-5283-453D-A325-75A6F1184485}"/>
    <dgm:cxn modelId="{BC187496-A675-45C5-B114-4A4320C90F69}" type="presOf" srcId="{9F8AC970-731A-475E-A3C5-5AEE3B84C093}" destId="{F7EF86EC-3AF3-4334-8341-D098485E0126}" srcOrd="0" destOrd="0" presId="urn:microsoft.com/office/officeart/2008/layout/VerticalCurvedList"/>
    <dgm:cxn modelId="{CB4D26A7-1F87-4D42-879E-96208F1E0882}" type="presParOf" srcId="{17F44C27-F00C-4E8B-8718-3F5FFEF9DCB1}" destId="{B1C006F1-7E7F-44FF-AC9C-1E2B6971C5B1}" srcOrd="0" destOrd="0" presId="urn:microsoft.com/office/officeart/2008/layout/VerticalCurvedList"/>
    <dgm:cxn modelId="{EB3055C1-B21B-4070-AF24-6A6099030586}" type="presParOf" srcId="{B1C006F1-7E7F-44FF-AC9C-1E2B6971C5B1}" destId="{EF55AECE-CECD-4806-8C9C-F7F0A4184CCD}" srcOrd="0" destOrd="0" presId="urn:microsoft.com/office/officeart/2008/layout/VerticalCurvedList"/>
    <dgm:cxn modelId="{A5984B8B-BD93-4454-B16D-25361D166F18}" type="presParOf" srcId="{EF55AECE-CECD-4806-8C9C-F7F0A4184CCD}" destId="{495463EA-983A-4DAE-A244-4FC5C51956CB}" srcOrd="0" destOrd="0" presId="urn:microsoft.com/office/officeart/2008/layout/VerticalCurvedList"/>
    <dgm:cxn modelId="{6F668EDF-A94A-45B6-A324-AC74C6D56C67}" type="presParOf" srcId="{EF55AECE-CECD-4806-8C9C-F7F0A4184CCD}" destId="{F7EF86EC-3AF3-4334-8341-D098485E0126}" srcOrd="1" destOrd="0" presId="urn:microsoft.com/office/officeart/2008/layout/VerticalCurvedList"/>
    <dgm:cxn modelId="{13AEFE6A-3496-492E-93C7-2A6376491DF6}" type="presParOf" srcId="{EF55AECE-CECD-4806-8C9C-F7F0A4184CCD}" destId="{23ADC822-7F6B-428E-AF38-40D075DFC4A5}" srcOrd="2" destOrd="0" presId="urn:microsoft.com/office/officeart/2008/layout/VerticalCurvedList"/>
    <dgm:cxn modelId="{70B2961E-E0AC-4F18-8E42-5FD411627B5A}" type="presParOf" srcId="{EF55AECE-CECD-4806-8C9C-F7F0A4184CCD}" destId="{D388D5D8-CDD0-401A-8831-170C4F8C48D5}" srcOrd="3" destOrd="0" presId="urn:microsoft.com/office/officeart/2008/layout/VerticalCurvedList"/>
    <dgm:cxn modelId="{75CF9940-017D-43B6-9283-615471F1E9A0}" type="presParOf" srcId="{B1C006F1-7E7F-44FF-AC9C-1E2B6971C5B1}" destId="{FFF7DC8B-7844-4A61-ABAE-98770D619F60}" srcOrd="1" destOrd="0" presId="urn:microsoft.com/office/officeart/2008/layout/VerticalCurvedList"/>
    <dgm:cxn modelId="{627ABF86-FE2E-42A8-A920-D798ECC335DF}" type="presParOf" srcId="{B1C006F1-7E7F-44FF-AC9C-1E2B6971C5B1}" destId="{02E606E5-6A9A-4096-8C3B-9D03516475F0}" srcOrd="2" destOrd="0" presId="urn:microsoft.com/office/officeart/2008/layout/VerticalCurvedList"/>
    <dgm:cxn modelId="{263326E8-C2E4-4CEC-9C25-D2455E670BB3}" type="presParOf" srcId="{02E606E5-6A9A-4096-8C3B-9D03516475F0}" destId="{8ED93656-768E-411A-B83E-1013C5FE531A}" srcOrd="0" destOrd="0" presId="urn:microsoft.com/office/officeart/2008/layout/VerticalCurvedList"/>
    <dgm:cxn modelId="{A141B7AC-4683-4CA9-A41D-BF9345391FB3}" type="presParOf" srcId="{B1C006F1-7E7F-44FF-AC9C-1E2B6971C5B1}" destId="{21D4D543-FF1C-4A03-AA46-ECD608DAA6A6}" srcOrd="3" destOrd="0" presId="urn:microsoft.com/office/officeart/2008/layout/VerticalCurvedList"/>
    <dgm:cxn modelId="{C2B29CE4-C51C-4B13-813B-2696B9407B4C}" type="presParOf" srcId="{B1C006F1-7E7F-44FF-AC9C-1E2B6971C5B1}" destId="{EA084274-C409-4803-A74E-C3AFCBAE00C3}" srcOrd="4" destOrd="0" presId="urn:microsoft.com/office/officeart/2008/layout/VerticalCurvedList"/>
    <dgm:cxn modelId="{7F5D427D-1334-4BF6-9270-F67F16940F58}" type="presParOf" srcId="{EA084274-C409-4803-A74E-C3AFCBAE00C3}" destId="{42814EC9-C3C8-4688-814F-5067B592A6BC}" srcOrd="0" destOrd="0" presId="urn:microsoft.com/office/officeart/2008/layout/VerticalCurvedList"/>
    <dgm:cxn modelId="{E779CFDF-4112-4076-A2C0-B2585DAA9F9E}" type="presParOf" srcId="{B1C006F1-7E7F-44FF-AC9C-1E2B6971C5B1}" destId="{114E451A-09CE-4FC4-897F-D655D1D5DB0E}" srcOrd="5" destOrd="0" presId="urn:microsoft.com/office/officeart/2008/layout/VerticalCurvedList"/>
    <dgm:cxn modelId="{4A37D77D-7805-4CFF-8B33-C7ABA756ADF8}" type="presParOf" srcId="{B1C006F1-7E7F-44FF-AC9C-1E2B6971C5B1}" destId="{369F0694-B34A-4CC7-9311-66FDD7986FBC}" srcOrd="6" destOrd="0" presId="urn:microsoft.com/office/officeart/2008/layout/VerticalCurvedList"/>
    <dgm:cxn modelId="{C6A0CA17-1A7A-47A6-AAD6-DEDD3C66F9ED}" type="presParOf" srcId="{369F0694-B34A-4CC7-9311-66FDD7986FBC}" destId="{51B4595E-B810-4B80-8A18-F603E414AA5A}" srcOrd="0" destOrd="0" presId="urn:microsoft.com/office/officeart/2008/layout/VerticalCurvedList"/>
    <dgm:cxn modelId="{CCABE4D7-AF22-44B5-963C-F92929C94282}" type="presParOf" srcId="{B1C006F1-7E7F-44FF-AC9C-1E2B6971C5B1}" destId="{56820A6A-8DF1-4C33-9330-1A9644F2C01C}" srcOrd="7" destOrd="0" presId="urn:microsoft.com/office/officeart/2008/layout/VerticalCurvedList"/>
    <dgm:cxn modelId="{00380552-404A-40ED-AB99-3178585990B4}" type="presParOf" srcId="{B1C006F1-7E7F-44FF-AC9C-1E2B6971C5B1}" destId="{EAC60DD0-8830-4F4E-BBF7-EDC6757C734F}" srcOrd="8" destOrd="0" presId="urn:microsoft.com/office/officeart/2008/layout/VerticalCurvedList"/>
    <dgm:cxn modelId="{A44755D9-B355-4689-9B5B-801175FD13F3}" type="presParOf" srcId="{EAC60DD0-8830-4F4E-BBF7-EDC6757C734F}" destId="{5D0A0B53-1765-4071-B76E-8BE105D6DF28}" srcOrd="0" destOrd="0" presId="urn:microsoft.com/office/officeart/2008/layout/VerticalCurvedList"/>
    <dgm:cxn modelId="{9C3D8E36-7196-4319-9785-566151587759}" type="presParOf" srcId="{B1C006F1-7E7F-44FF-AC9C-1E2B6971C5B1}" destId="{B9A93331-4FC5-4544-BC95-2C0F7D075E96}" srcOrd="9" destOrd="0" presId="urn:microsoft.com/office/officeart/2008/layout/VerticalCurvedList"/>
    <dgm:cxn modelId="{53A20D31-9443-41B6-B517-78EE1057345C}" type="presParOf" srcId="{B1C006F1-7E7F-44FF-AC9C-1E2B6971C5B1}" destId="{2EB72A27-8A0A-4E67-9264-7856E9F7183E}" srcOrd="10" destOrd="0" presId="urn:microsoft.com/office/officeart/2008/layout/VerticalCurvedList"/>
    <dgm:cxn modelId="{EC8DF789-AE9B-4099-8BB8-35239A13FD94}" type="presParOf" srcId="{2EB72A27-8A0A-4E67-9264-7856E9F7183E}" destId="{B2A56B48-2147-4F2A-A487-7EA79BC86815}"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AC0B30-740C-473D-9D6D-6472708B31B6}"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C"/>
        </a:p>
      </dgm:t>
    </dgm:pt>
    <dgm:pt modelId="{A3595265-4032-49B9-BA22-F1D22D3EB018}">
      <dgm:prSet/>
      <dgm:spPr/>
      <dgm:t>
        <a:bodyPr/>
        <a:lstStyle/>
        <a:p>
          <a:pPr rtl="0"/>
          <a:r>
            <a:rPr lang="es-EC" dirty="0" smtClean="0"/>
            <a:t>Estadísticas TIC del INEC </a:t>
          </a:r>
          <a:endParaRPr lang="es-EC" dirty="0"/>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A8390837-8D4C-4A3D-9B23-48D432B56F53}" type="parTrans" cxnId="{4DC72AAA-6943-49EF-B618-0EF7B82E3FBE}">
      <dgm:prSet/>
      <dgm:spPr/>
      <dgm:t>
        <a:bodyPr/>
        <a:lstStyle/>
        <a:p>
          <a:endParaRPr lang="es-EC"/>
        </a:p>
      </dgm:t>
    </dgm:pt>
    <dgm:pt modelId="{18D29144-5971-447E-B100-9354883A91F0}" type="sibTrans" cxnId="{4DC72AAA-6943-49EF-B618-0EF7B82E3FBE}">
      <dgm:prSet/>
      <dgm:spPr/>
      <dgm:t>
        <a:bodyPr/>
        <a:lstStyle/>
        <a:p>
          <a:endParaRPr lang="es-EC"/>
        </a:p>
      </dgm:t>
    </dgm:pt>
    <dgm:pt modelId="{450D2671-8D65-4B65-A05D-BDC4753E841D}">
      <dgm:prSet/>
      <dgm:spPr/>
      <dgm:t>
        <a:bodyPr/>
        <a:lstStyle/>
        <a:p>
          <a:pPr rtl="0"/>
          <a:r>
            <a:rPr lang="es-EC" dirty="0" smtClean="0"/>
            <a:t>Entrevista de expertos</a:t>
          </a:r>
          <a:endParaRPr lang="es-EC" dirty="0"/>
        </a:p>
      </dgm:t>
      <dgm:extLst>
        <a:ext uri="{E40237B7-FDA0-4F09-8148-C483321AD2D9}">
          <dgm14:cNvPr xmlns:dgm14="http://schemas.microsoft.com/office/drawing/2010/diagram" xmlns="" id="0" name="">
            <a:hlinkClick xmlns:r="http://schemas.openxmlformats.org/officeDocument/2006/relationships" r:id="rId2" action="ppaction://hlinksldjump"/>
          </dgm14:cNvPr>
        </a:ext>
      </dgm:extLst>
    </dgm:pt>
    <dgm:pt modelId="{F3980170-3656-496D-A39E-0569593ACD49}" type="parTrans" cxnId="{39735601-4521-4CD7-8808-B8934E5D5516}">
      <dgm:prSet/>
      <dgm:spPr/>
      <dgm:t>
        <a:bodyPr/>
        <a:lstStyle/>
        <a:p>
          <a:endParaRPr lang="es-EC"/>
        </a:p>
      </dgm:t>
    </dgm:pt>
    <dgm:pt modelId="{54653905-E2A2-4B6A-8A31-352E2FABADDD}" type="sibTrans" cxnId="{39735601-4521-4CD7-8808-B8934E5D5516}">
      <dgm:prSet/>
      <dgm:spPr/>
      <dgm:t>
        <a:bodyPr/>
        <a:lstStyle/>
        <a:p>
          <a:endParaRPr lang="es-EC"/>
        </a:p>
      </dgm:t>
    </dgm:pt>
    <dgm:pt modelId="{E27FFC89-334D-4330-A2BC-0DFFEA07221D}">
      <dgm:prSet/>
      <dgm:spPr/>
      <dgm:t>
        <a:bodyPr/>
        <a:lstStyle/>
        <a:p>
          <a:pPr rtl="0"/>
          <a:r>
            <a:rPr lang="es-EC" dirty="0" smtClean="0"/>
            <a:t>Encuestas realizadas en campo </a:t>
          </a:r>
          <a:endParaRPr lang="es-EC" dirty="0"/>
        </a:p>
      </dgm:t>
      <dgm:extLst>
        <a:ext uri="{E40237B7-FDA0-4F09-8148-C483321AD2D9}">
          <dgm14:cNvPr xmlns:dgm14="http://schemas.microsoft.com/office/drawing/2010/diagram" xmlns="" id="0" name="">
            <a:hlinkClick xmlns:r="http://schemas.openxmlformats.org/officeDocument/2006/relationships" r:id="rId3" action="ppaction://hlinksldjump"/>
          </dgm14:cNvPr>
        </a:ext>
      </dgm:extLst>
    </dgm:pt>
    <dgm:pt modelId="{072B4EC7-683E-432D-92AD-A1E3FE82CF5E}" type="parTrans" cxnId="{EF083D6D-E7F0-4584-B08A-4CAC72999332}">
      <dgm:prSet/>
      <dgm:spPr/>
      <dgm:t>
        <a:bodyPr/>
        <a:lstStyle/>
        <a:p>
          <a:endParaRPr lang="es-EC"/>
        </a:p>
      </dgm:t>
    </dgm:pt>
    <dgm:pt modelId="{E7DF6866-CE82-4303-AA06-BCA6AF4A5DEB}" type="sibTrans" cxnId="{EF083D6D-E7F0-4584-B08A-4CAC72999332}">
      <dgm:prSet/>
      <dgm:spPr/>
      <dgm:t>
        <a:bodyPr/>
        <a:lstStyle/>
        <a:p>
          <a:endParaRPr lang="es-EC"/>
        </a:p>
      </dgm:t>
    </dgm:pt>
    <dgm:pt modelId="{21F8C39C-B61E-450B-8638-1E6DBD657BBF}">
      <dgm:prSet/>
      <dgm:spPr/>
      <dgm:t>
        <a:bodyPr/>
        <a:lstStyle/>
        <a:p>
          <a:pPr rtl="0"/>
          <a:endParaRPr lang="es-EC" dirty="0"/>
        </a:p>
      </dgm:t>
    </dgm:pt>
    <dgm:pt modelId="{F78D225E-0CFA-45A6-ABBD-3DC704375397}" type="parTrans" cxnId="{C32EE193-307C-45E3-AD7A-48AAF26CA59F}">
      <dgm:prSet/>
      <dgm:spPr/>
      <dgm:t>
        <a:bodyPr/>
        <a:lstStyle/>
        <a:p>
          <a:endParaRPr lang="es-EC"/>
        </a:p>
      </dgm:t>
    </dgm:pt>
    <dgm:pt modelId="{70C70B86-1EF4-4523-9501-CAAF69752540}" type="sibTrans" cxnId="{C32EE193-307C-45E3-AD7A-48AAF26CA59F}">
      <dgm:prSet/>
      <dgm:spPr/>
      <dgm:t>
        <a:bodyPr/>
        <a:lstStyle/>
        <a:p>
          <a:endParaRPr lang="es-EC"/>
        </a:p>
      </dgm:t>
    </dgm:pt>
    <dgm:pt modelId="{D44710CD-6FDC-45DA-B876-E466A5EC72B8}">
      <dgm:prSet/>
      <dgm:spPr/>
      <dgm:t>
        <a:bodyPr/>
        <a:lstStyle/>
        <a:p>
          <a:pPr rtl="0"/>
          <a:endParaRPr lang="es-EC" dirty="0"/>
        </a:p>
      </dgm:t>
    </dgm:pt>
    <dgm:pt modelId="{26D2E424-9602-4E37-A3CB-68B3C25F5FC2}" type="parTrans" cxnId="{AB3DCF59-D51C-458C-82F2-4BBAAA739584}">
      <dgm:prSet/>
      <dgm:spPr/>
      <dgm:t>
        <a:bodyPr/>
        <a:lstStyle/>
        <a:p>
          <a:endParaRPr lang="es-EC"/>
        </a:p>
      </dgm:t>
    </dgm:pt>
    <dgm:pt modelId="{D3FD11BF-39F4-4B30-B636-6479223C10E8}" type="sibTrans" cxnId="{AB3DCF59-D51C-458C-82F2-4BBAAA739584}">
      <dgm:prSet/>
      <dgm:spPr/>
      <dgm:t>
        <a:bodyPr/>
        <a:lstStyle/>
        <a:p>
          <a:endParaRPr lang="es-EC"/>
        </a:p>
      </dgm:t>
    </dgm:pt>
    <dgm:pt modelId="{9A8D9720-A05E-4144-863B-345FD34EF1AD}">
      <dgm:prSet/>
      <dgm:spPr/>
      <dgm:t>
        <a:bodyPr/>
        <a:lstStyle/>
        <a:p>
          <a:pPr rtl="0"/>
          <a:endParaRPr lang="es-EC" dirty="0"/>
        </a:p>
      </dgm:t>
    </dgm:pt>
    <dgm:pt modelId="{ED174E9D-671D-43A2-AE78-8561293FEFF0}" type="parTrans" cxnId="{63F1798F-7002-4B91-BB71-D13FCC9E9F36}">
      <dgm:prSet/>
      <dgm:spPr/>
      <dgm:t>
        <a:bodyPr/>
        <a:lstStyle/>
        <a:p>
          <a:endParaRPr lang="es-EC"/>
        </a:p>
      </dgm:t>
    </dgm:pt>
    <dgm:pt modelId="{7913E352-1CD5-49A7-BE27-66CFF73E7B29}" type="sibTrans" cxnId="{63F1798F-7002-4B91-BB71-D13FCC9E9F36}">
      <dgm:prSet/>
      <dgm:spPr/>
      <dgm:t>
        <a:bodyPr/>
        <a:lstStyle/>
        <a:p>
          <a:endParaRPr lang="es-EC"/>
        </a:p>
      </dgm:t>
    </dgm:pt>
    <dgm:pt modelId="{CB2ABE93-9156-45F2-A8A8-112897BAC8D5}" type="pres">
      <dgm:prSet presAssocID="{AEAC0B30-740C-473D-9D6D-6472708B31B6}" presName="linearFlow" presStyleCnt="0">
        <dgm:presLayoutVars>
          <dgm:dir/>
          <dgm:animLvl val="lvl"/>
          <dgm:resizeHandles val="exact"/>
        </dgm:presLayoutVars>
      </dgm:prSet>
      <dgm:spPr/>
      <dgm:t>
        <a:bodyPr/>
        <a:lstStyle/>
        <a:p>
          <a:endParaRPr lang="es-EC"/>
        </a:p>
      </dgm:t>
    </dgm:pt>
    <dgm:pt modelId="{2C24EAD2-5494-434E-885D-1C1BF213B664}" type="pres">
      <dgm:prSet presAssocID="{21F8C39C-B61E-450B-8638-1E6DBD657BBF}" presName="composite" presStyleCnt="0"/>
      <dgm:spPr/>
    </dgm:pt>
    <dgm:pt modelId="{67D30B23-865F-408C-A629-F532D51DB80C}" type="pres">
      <dgm:prSet presAssocID="{21F8C39C-B61E-450B-8638-1E6DBD657BBF}" presName="parentText" presStyleLbl="alignNode1" presStyleIdx="0" presStyleCnt="3">
        <dgm:presLayoutVars>
          <dgm:chMax val="1"/>
          <dgm:bulletEnabled val="1"/>
        </dgm:presLayoutVars>
      </dgm:prSet>
      <dgm:spPr/>
      <dgm:t>
        <a:bodyPr/>
        <a:lstStyle/>
        <a:p>
          <a:endParaRPr lang="es-EC"/>
        </a:p>
      </dgm:t>
    </dgm:pt>
    <dgm:pt modelId="{4AAB057D-870E-4133-A75E-C8FA3C2449B1}" type="pres">
      <dgm:prSet presAssocID="{21F8C39C-B61E-450B-8638-1E6DBD657BBF}" presName="descendantText" presStyleLbl="alignAcc1" presStyleIdx="0" presStyleCnt="3">
        <dgm:presLayoutVars>
          <dgm:bulletEnabled val="1"/>
        </dgm:presLayoutVars>
      </dgm:prSet>
      <dgm:spPr/>
      <dgm:t>
        <a:bodyPr/>
        <a:lstStyle/>
        <a:p>
          <a:endParaRPr lang="es-EC"/>
        </a:p>
      </dgm:t>
    </dgm:pt>
    <dgm:pt modelId="{FEE87AEF-48FA-4AED-BCAE-474200CBA7BD}" type="pres">
      <dgm:prSet presAssocID="{70C70B86-1EF4-4523-9501-CAAF69752540}" presName="sp" presStyleCnt="0"/>
      <dgm:spPr/>
    </dgm:pt>
    <dgm:pt modelId="{4806E3D5-F6C5-4470-A73D-8408F2A6478A}" type="pres">
      <dgm:prSet presAssocID="{D44710CD-6FDC-45DA-B876-E466A5EC72B8}" presName="composite" presStyleCnt="0"/>
      <dgm:spPr/>
    </dgm:pt>
    <dgm:pt modelId="{78DD1CEC-C5E6-451D-A8CC-E5FFC4C1A2EA}" type="pres">
      <dgm:prSet presAssocID="{D44710CD-6FDC-45DA-B876-E466A5EC72B8}" presName="parentText" presStyleLbl="alignNode1" presStyleIdx="1" presStyleCnt="3">
        <dgm:presLayoutVars>
          <dgm:chMax val="1"/>
          <dgm:bulletEnabled val="1"/>
        </dgm:presLayoutVars>
      </dgm:prSet>
      <dgm:spPr/>
      <dgm:t>
        <a:bodyPr/>
        <a:lstStyle/>
        <a:p>
          <a:endParaRPr lang="es-EC"/>
        </a:p>
      </dgm:t>
    </dgm:pt>
    <dgm:pt modelId="{0C87DEE9-4663-4150-B3C2-08A05A3C80B8}" type="pres">
      <dgm:prSet presAssocID="{D44710CD-6FDC-45DA-B876-E466A5EC72B8}" presName="descendantText" presStyleLbl="alignAcc1" presStyleIdx="1" presStyleCnt="3">
        <dgm:presLayoutVars>
          <dgm:bulletEnabled val="1"/>
        </dgm:presLayoutVars>
      </dgm:prSet>
      <dgm:spPr/>
      <dgm:t>
        <a:bodyPr/>
        <a:lstStyle/>
        <a:p>
          <a:endParaRPr lang="es-EC"/>
        </a:p>
      </dgm:t>
    </dgm:pt>
    <dgm:pt modelId="{BD053D5C-4E58-403A-85D9-8403E9758CA5}" type="pres">
      <dgm:prSet presAssocID="{D3FD11BF-39F4-4B30-B636-6479223C10E8}" presName="sp" presStyleCnt="0"/>
      <dgm:spPr/>
    </dgm:pt>
    <dgm:pt modelId="{A662A1FF-D9DC-444E-8F08-173D980FD247}" type="pres">
      <dgm:prSet presAssocID="{9A8D9720-A05E-4144-863B-345FD34EF1AD}" presName="composite" presStyleCnt="0"/>
      <dgm:spPr/>
    </dgm:pt>
    <dgm:pt modelId="{5B2AA34A-724F-4538-B957-1D30649BB79E}" type="pres">
      <dgm:prSet presAssocID="{9A8D9720-A05E-4144-863B-345FD34EF1AD}" presName="parentText" presStyleLbl="alignNode1" presStyleIdx="2" presStyleCnt="3">
        <dgm:presLayoutVars>
          <dgm:chMax val="1"/>
          <dgm:bulletEnabled val="1"/>
        </dgm:presLayoutVars>
      </dgm:prSet>
      <dgm:spPr/>
      <dgm:t>
        <a:bodyPr/>
        <a:lstStyle/>
        <a:p>
          <a:endParaRPr lang="es-EC"/>
        </a:p>
      </dgm:t>
    </dgm:pt>
    <dgm:pt modelId="{95A461C6-F13C-4E77-938F-E8D6B9F38242}" type="pres">
      <dgm:prSet presAssocID="{9A8D9720-A05E-4144-863B-345FD34EF1AD}" presName="descendantText" presStyleLbl="alignAcc1" presStyleIdx="2" presStyleCnt="3">
        <dgm:presLayoutVars>
          <dgm:bulletEnabled val="1"/>
        </dgm:presLayoutVars>
      </dgm:prSet>
      <dgm:spPr/>
      <dgm:t>
        <a:bodyPr/>
        <a:lstStyle/>
        <a:p>
          <a:endParaRPr lang="es-EC"/>
        </a:p>
      </dgm:t>
    </dgm:pt>
  </dgm:ptLst>
  <dgm:cxnLst>
    <dgm:cxn modelId="{D5F3F923-6FB2-4CC4-817A-1C63303A3273}" type="presOf" srcId="{9A8D9720-A05E-4144-863B-345FD34EF1AD}" destId="{5B2AA34A-724F-4538-B957-1D30649BB79E}" srcOrd="0" destOrd="0" presId="urn:microsoft.com/office/officeart/2005/8/layout/chevron2"/>
    <dgm:cxn modelId="{4DC72AAA-6943-49EF-B618-0EF7B82E3FBE}" srcId="{21F8C39C-B61E-450B-8638-1E6DBD657BBF}" destId="{A3595265-4032-49B9-BA22-F1D22D3EB018}" srcOrd="0" destOrd="0" parTransId="{A8390837-8D4C-4A3D-9B23-48D432B56F53}" sibTransId="{18D29144-5971-447E-B100-9354883A91F0}"/>
    <dgm:cxn modelId="{39735601-4521-4CD7-8808-B8934E5D5516}" srcId="{D44710CD-6FDC-45DA-B876-E466A5EC72B8}" destId="{450D2671-8D65-4B65-A05D-BDC4753E841D}" srcOrd="0" destOrd="0" parTransId="{F3980170-3656-496D-A39E-0569593ACD49}" sibTransId="{54653905-E2A2-4B6A-8A31-352E2FABADDD}"/>
    <dgm:cxn modelId="{1C814B02-33FD-4CCA-B14D-90BAA19CB0BD}" type="presOf" srcId="{450D2671-8D65-4B65-A05D-BDC4753E841D}" destId="{0C87DEE9-4663-4150-B3C2-08A05A3C80B8}" srcOrd="0" destOrd="0" presId="urn:microsoft.com/office/officeart/2005/8/layout/chevron2"/>
    <dgm:cxn modelId="{EF083D6D-E7F0-4584-B08A-4CAC72999332}" srcId="{9A8D9720-A05E-4144-863B-345FD34EF1AD}" destId="{E27FFC89-334D-4330-A2BC-0DFFEA07221D}" srcOrd="0" destOrd="0" parTransId="{072B4EC7-683E-432D-92AD-A1E3FE82CF5E}" sibTransId="{E7DF6866-CE82-4303-AA06-BCA6AF4A5DEB}"/>
    <dgm:cxn modelId="{C1B19B38-D12E-4B9B-96D4-BA6E3CAABCF4}" type="presOf" srcId="{A3595265-4032-49B9-BA22-F1D22D3EB018}" destId="{4AAB057D-870E-4133-A75E-C8FA3C2449B1}" srcOrd="0" destOrd="0" presId="urn:microsoft.com/office/officeart/2005/8/layout/chevron2"/>
    <dgm:cxn modelId="{AB3DCF59-D51C-458C-82F2-4BBAAA739584}" srcId="{AEAC0B30-740C-473D-9D6D-6472708B31B6}" destId="{D44710CD-6FDC-45DA-B876-E466A5EC72B8}" srcOrd="1" destOrd="0" parTransId="{26D2E424-9602-4E37-A3CB-68B3C25F5FC2}" sibTransId="{D3FD11BF-39F4-4B30-B636-6479223C10E8}"/>
    <dgm:cxn modelId="{63F1798F-7002-4B91-BB71-D13FCC9E9F36}" srcId="{AEAC0B30-740C-473D-9D6D-6472708B31B6}" destId="{9A8D9720-A05E-4144-863B-345FD34EF1AD}" srcOrd="2" destOrd="0" parTransId="{ED174E9D-671D-43A2-AE78-8561293FEFF0}" sibTransId="{7913E352-1CD5-49A7-BE27-66CFF73E7B29}"/>
    <dgm:cxn modelId="{6220F7CA-AEDD-4515-8B82-932F972C9C7A}" type="presOf" srcId="{D44710CD-6FDC-45DA-B876-E466A5EC72B8}" destId="{78DD1CEC-C5E6-451D-A8CC-E5FFC4C1A2EA}" srcOrd="0" destOrd="0" presId="urn:microsoft.com/office/officeart/2005/8/layout/chevron2"/>
    <dgm:cxn modelId="{77FC0D3D-91F9-447D-89A5-6C555C352DA1}" type="presOf" srcId="{AEAC0B30-740C-473D-9D6D-6472708B31B6}" destId="{CB2ABE93-9156-45F2-A8A8-112897BAC8D5}" srcOrd="0" destOrd="0" presId="urn:microsoft.com/office/officeart/2005/8/layout/chevron2"/>
    <dgm:cxn modelId="{C32EE193-307C-45E3-AD7A-48AAF26CA59F}" srcId="{AEAC0B30-740C-473D-9D6D-6472708B31B6}" destId="{21F8C39C-B61E-450B-8638-1E6DBD657BBF}" srcOrd="0" destOrd="0" parTransId="{F78D225E-0CFA-45A6-ABBD-3DC704375397}" sibTransId="{70C70B86-1EF4-4523-9501-CAAF69752540}"/>
    <dgm:cxn modelId="{92EEAD12-5113-426E-BE92-766C1AFC8EFE}" type="presOf" srcId="{21F8C39C-B61E-450B-8638-1E6DBD657BBF}" destId="{67D30B23-865F-408C-A629-F532D51DB80C}" srcOrd="0" destOrd="0" presId="urn:microsoft.com/office/officeart/2005/8/layout/chevron2"/>
    <dgm:cxn modelId="{9A2AB337-4A6B-4977-9DFD-754F304E11B2}" type="presOf" srcId="{E27FFC89-334D-4330-A2BC-0DFFEA07221D}" destId="{95A461C6-F13C-4E77-938F-E8D6B9F38242}" srcOrd="0" destOrd="0" presId="urn:microsoft.com/office/officeart/2005/8/layout/chevron2"/>
    <dgm:cxn modelId="{BCDCFDF0-6E46-45D8-8E71-25E8C556C5EA}" type="presParOf" srcId="{CB2ABE93-9156-45F2-A8A8-112897BAC8D5}" destId="{2C24EAD2-5494-434E-885D-1C1BF213B664}" srcOrd="0" destOrd="0" presId="urn:microsoft.com/office/officeart/2005/8/layout/chevron2"/>
    <dgm:cxn modelId="{4358FBEB-89BC-4C7A-B9B1-3C3D32DF0F80}" type="presParOf" srcId="{2C24EAD2-5494-434E-885D-1C1BF213B664}" destId="{67D30B23-865F-408C-A629-F532D51DB80C}" srcOrd="0" destOrd="0" presId="urn:microsoft.com/office/officeart/2005/8/layout/chevron2"/>
    <dgm:cxn modelId="{5D817413-82A0-425B-853D-3271C0CAEC57}" type="presParOf" srcId="{2C24EAD2-5494-434E-885D-1C1BF213B664}" destId="{4AAB057D-870E-4133-A75E-C8FA3C2449B1}" srcOrd="1" destOrd="0" presId="urn:microsoft.com/office/officeart/2005/8/layout/chevron2"/>
    <dgm:cxn modelId="{0BA0BEBF-F1F2-44FE-84B9-D45131FE52AC}" type="presParOf" srcId="{CB2ABE93-9156-45F2-A8A8-112897BAC8D5}" destId="{FEE87AEF-48FA-4AED-BCAE-474200CBA7BD}" srcOrd="1" destOrd="0" presId="urn:microsoft.com/office/officeart/2005/8/layout/chevron2"/>
    <dgm:cxn modelId="{DBCC95F7-C750-4FCA-B56B-D35AD694C0FE}" type="presParOf" srcId="{CB2ABE93-9156-45F2-A8A8-112897BAC8D5}" destId="{4806E3D5-F6C5-4470-A73D-8408F2A6478A}" srcOrd="2" destOrd="0" presId="urn:microsoft.com/office/officeart/2005/8/layout/chevron2"/>
    <dgm:cxn modelId="{0522057B-F66E-4FA5-B1F2-D95E569F7453}" type="presParOf" srcId="{4806E3D5-F6C5-4470-A73D-8408F2A6478A}" destId="{78DD1CEC-C5E6-451D-A8CC-E5FFC4C1A2EA}" srcOrd="0" destOrd="0" presId="urn:microsoft.com/office/officeart/2005/8/layout/chevron2"/>
    <dgm:cxn modelId="{5F6AB275-A752-4CB1-9E25-92A17DCEF2D7}" type="presParOf" srcId="{4806E3D5-F6C5-4470-A73D-8408F2A6478A}" destId="{0C87DEE9-4663-4150-B3C2-08A05A3C80B8}" srcOrd="1" destOrd="0" presId="urn:microsoft.com/office/officeart/2005/8/layout/chevron2"/>
    <dgm:cxn modelId="{C8E73047-F557-4D02-A109-432062B5BD0F}" type="presParOf" srcId="{CB2ABE93-9156-45F2-A8A8-112897BAC8D5}" destId="{BD053D5C-4E58-403A-85D9-8403E9758CA5}" srcOrd="3" destOrd="0" presId="urn:microsoft.com/office/officeart/2005/8/layout/chevron2"/>
    <dgm:cxn modelId="{14048820-4238-4C3E-BFD2-B874BF0AEBBF}" type="presParOf" srcId="{CB2ABE93-9156-45F2-A8A8-112897BAC8D5}" destId="{A662A1FF-D9DC-444E-8F08-173D980FD247}" srcOrd="4" destOrd="0" presId="urn:microsoft.com/office/officeart/2005/8/layout/chevron2"/>
    <dgm:cxn modelId="{DC232238-F8BB-4077-AF59-2B8EDEA5C933}" type="presParOf" srcId="{A662A1FF-D9DC-444E-8F08-173D980FD247}" destId="{5B2AA34A-724F-4538-B957-1D30649BB79E}" srcOrd="0" destOrd="0" presId="urn:microsoft.com/office/officeart/2005/8/layout/chevron2"/>
    <dgm:cxn modelId="{500C2EFA-5518-4D76-94BA-66628B0C6DFD}" type="presParOf" srcId="{A662A1FF-D9DC-444E-8F08-173D980FD247}" destId="{95A461C6-F13C-4E77-938F-E8D6B9F3824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1CFDCA-47CD-41FD-AE40-E25DACCEFBE0}"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s-EC"/>
        </a:p>
      </dgm:t>
    </dgm:pt>
    <dgm:pt modelId="{AE1EE1DB-8B84-4A5F-92F7-163BD8AA0132}">
      <dgm:prSet custT="1"/>
      <dgm:spPr/>
      <dgm:t>
        <a:bodyPr/>
        <a:lstStyle/>
        <a:p>
          <a:pPr rtl="0"/>
          <a:r>
            <a:rPr lang="es-EC" sz="3200" dirty="0" smtClean="0"/>
            <a:t>Panamá</a:t>
          </a:r>
          <a:endParaRPr lang="es-EC" sz="3200" dirty="0"/>
        </a:p>
      </dgm:t>
    </dgm:pt>
    <dgm:pt modelId="{4F40C1C1-A432-4C23-84EB-41736E421CEE}" type="parTrans" cxnId="{7810F0C7-695C-4628-9E2A-68FF865C0FAC}">
      <dgm:prSet/>
      <dgm:spPr/>
      <dgm:t>
        <a:bodyPr/>
        <a:lstStyle/>
        <a:p>
          <a:endParaRPr lang="es-EC"/>
        </a:p>
      </dgm:t>
    </dgm:pt>
    <dgm:pt modelId="{F3F45EBB-0B5F-4DEB-A379-8617B9D6882A}" type="sibTrans" cxnId="{7810F0C7-695C-4628-9E2A-68FF865C0FAC}">
      <dgm:prSet/>
      <dgm:spPr/>
      <dgm:t>
        <a:bodyPr/>
        <a:lstStyle/>
        <a:p>
          <a:endParaRPr lang="es-EC"/>
        </a:p>
      </dgm:t>
    </dgm:pt>
    <dgm:pt modelId="{84FD1D5F-4C18-4D7F-A1A9-0DF2B953EBEE}">
      <dgm:prSet custT="1"/>
      <dgm:spPr/>
      <dgm:t>
        <a:bodyPr/>
        <a:lstStyle/>
        <a:p>
          <a:pPr rtl="0"/>
          <a:r>
            <a:rPr lang="es-EC" sz="3200" dirty="0" smtClean="0"/>
            <a:t>Chile</a:t>
          </a:r>
          <a:endParaRPr lang="es-EC" sz="3200" dirty="0"/>
        </a:p>
      </dgm:t>
    </dgm:pt>
    <dgm:pt modelId="{9A53077E-E88C-4FE1-B72A-B4AA51691074}" type="parTrans" cxnId="{C0F7005F-8E23-491A-92CD-51A0C242D166}">
      <dgm:prSet/>
      <dgm:spPr/>
      <dgm:t>
        <a:bodyPr/>
        <a:lstStyle/>
        <a:p>
          <a:endParaRPr lang="es-EC"/>
        </a:p>
      </dgm:t>
    </dgm:pt>
    <dgm:pt modelId="{D72C08BB-A39C-4B45-A8EE-B845C5BD0EA9}" type="sibTrans" cxnId="{C0F7005F-8E23-491A-92CD-51A0C242D166}">
      <dgm:prSet/>
      <dgm:spPr/>
      <dgm:t>
        <a:bodyPr/>
        <a:lstStyle/>
        <a:p>
          <a:endParaRPr lang="es-EC"/>
        </a:p>
      </dgm:t>
    </dgm:pt>
    <dgm:pt modelId="{ADFB9DEF-B30B-424C-A957-58FCB349EFED}">
      <dgm:prSet custT="1"/>
      <dgm:spPr/>
      <dgm:t>
        <a:bodyPr/>
        <a:lstStyle/>
        <a:p>
          <a:pPr rtl="0"/>
          <a:r>
            <a:rPr lang="es-EC" sz="3200" dirty="0" smtClean="0"/>
            <a:t>Colombia</a:t>
          </a:r>
          <a:endParaRPr lang="es-EC" sz="3200" dirty="0"/>
        </a:p>
      </dgm:t>
    </dgm:pt>
    <dgm:pt modelId="{487A14C0-1C9A-4BFD-9D4A-D577165E1937}" type="parTrans" cxnId="{D91DB291-694D-488C-A1B5-F1C8DB3388C5}">
      <dgm:prSet/>
      <dgm:spPr/>
      <dgm:t>
        <a:bodyPr/>
        <a:lstStyle/>
        <a:p>
          <a:endParaRPr lang="es-EC"/>
        </a:p>
      </dgm:t>
    </dgm:pt>
    <dgm:pt modelId="{04FDDD7A-8BAF-4230-80FF-A76C8C36D5F3}" type="sibTrans" cxnId="{D91DB291-694D-488C-A1B5-F1C8DB3388C5}">
      <dgm:prSet/>
      <dgm:spPr/>
      <dgm:t>
        <a:bodyPr/>
        <a:lstStyle/>
        <a:p>
          <a:endParaRPr lang="es-EC"/>
        </a:p>
      </dgm:t>
    </dgm:pt>
    <dgm:pt modelId="{B4F22C11-4E9C-4902-8538-35EE13945117}">
      <dgm:prSet custT="1"/>
      <dgm:spPr/>
      <dgm:t>
        <a:bodyPr/>
        <a:lstStyle/>
        <a:p>
          <a:pPr rtl="0"/>
          <a:r>
            <a:rPr lang="es-EC" sz="3200" dirty="0" smtClean="0"/>
            <a:t>Venezuela</a:t>
          </a:r>
          <a:endParaRPr lang="es-EC" sz="3200" dirty="0"/>
        </a:p>
      </dgm:t>
    </dgm:pt>
    <dgm:pt modelId="{87CACCB6-3103-4D2C-9AA9-247DAB5AF1A5}" type="parTrans" cxnId="{A184BCA2-0FDA-41D5-9C37-DB4D63E5565B}">
      <dgm:prSet/>
      <dgm:spPr/>
      <dgm:t>
        <a:bodyPr/>
        <a:lstStyle/>
        <a:p>
          <a:endParaRPr lang="es-EC"/>
        </a:p>
      </dgm:t>
    </dgm:pt>
    <dgm:pt modelId="{63E0E522-658F-4B7D-BA81-42B31A8222BE}" type="sibTrans" cxnId="{A184BCA2-0FDA-41D5-9C37-DB4D63E5565B}">
      <dgm:prSet/>
      <dgm:spPr/>
      <dgm:t>
        <a:bodyPr/>
        <a:lstStyle/>
        <a:p>
          <a:endParaRPr lang="es-EC"/>
        </a:p>
      </dgm:t>
    </dgm:pt>
    <dgm:pt modelId="{5D55CBBA-D83B-4673-8A53-8254C46867CC}">
      <dgm:prSet custT="1"/>
      <dgm:spPr/>
      <dgm:t>
        <a:bodyPr/>
        <a:lstStyle/>
        <a:p>
          <a:pPr rtl="0"/>
          <a:r>
            <a:rPr lang="es-EC" sz="3200" dirty="0" smtClean="0"/>
            <a:t>España</a:t>
          </a:r>
          <a:endParaRPr lang="es-EC" sz="3200" dirty="0"/>
        </a:p>
      </dgm:t>
    </dgm:pt>
    <dgm:pt modelId="{E47F2593-5B5B-4F59-8147-101EFB243FC4}" type="parTrans" cxnId="{F6C41368-0E22-4098-891C-61F856ACF548}">
      <dgm:prSet/>
      <dgm:spPr/>
      <dgm:t>
        <a:bodyPr/>
        <a:lstStyle/>
        <a:p>
          <a:endParaRPr lang="es-EC"/>
        </a:p>
      </dgm:t>
    </dgm:pt>
    <dgm:pt modelId="{EDA50D4F-D5D1-4D37-B478-CF8CFB533FD3}" type="sibTrans" cxnId="{F6C41368-0E22-4098-891C-61F856ACF548}">
      <dgm:prSet/>
      <dgm:spPr/>
      <dgm:t>
        <a:bodyPr/>
        <a:lstStyle/>
        <a:p>
          <a:endParaRPr lang="es-EC"/>
        </a:p>
      </dgm:t>
    </dgm:pt>
    <dgm:pt modelId="{FA3EA1D6-C3AF-4414-A8B7-ABE35EE6BEAC}">
      <dgm:prSet/>
      <dgm:spPr/>
      <dgm:t>
        <a:bodyPr/>
        <a:lstStyle/>
        <a:p>
          <a:pPr rtl="0"/>
          <a:endParaRPr lang="es-EC" dirty="0"/>
        </a:p>
      </dgm:t>
    </dgm:pt>
    <dgm:pt modelId="{9FC837EA-E015-4385-9E38-605AF09FE0A6}" type="parTrans" cxnId="{1DE63E62-7C09-45F4-B7A1-8F8D5A36A48B}">
      <dgm:prSet/>
      <dgm:spPr/>
      <dgm:t>
        <a:bodyPr/>
        <a:lstStyle/>
        <a:p>
          <a:endParaRPr lang="es-EC"/>
        </a:p>
      </dgm:t>
    </dgm:pt>
    <dgm:pt modelId="{841D01CE-5D19-4BEC-B5FC-888FED80813A}" type="sibTrans" cxnId="{1DE63E62-7C09-45F4-B7A1-8F8D5A36A48B}">
      <dgm:prSet/>
      <dgm:spPr/>
      <dgm:t>
        <a:bodyPr/>
        <a:lstStyle/>
        <a:p>
          <a:endParaRPr lang="es-EC"/>
        </a:p>
      </dgm:t>
    </dgm:pt>
    <dgm:pt modelId="{1AF2C3BC-8B53-4096-A512-91F29B3FE39C}">
      <dgm:prSet/>
      <dgm:spPr>
        <a:solidFill>
          <a:srgbClr val="0070C0"/>
        </a:solidFill>
      </dgm:spPr>
      <dgm:t>
        <a:bodyPr/>
        <a:lstStyle/>
        <a:p>
          <a:pPr rtl="0"/>
          <a:endParaRPr lang="es-EC" dirty="0"/>
        </a:p>
      </dgm:t>
    </dgm:pt>
    <dgm:pt modelId="{0FFA7630-8CEF-42BD-9D64-B0940872F4D0}" type="parTrans" cxnId="{7F711165-1390-484D-B64D-930C4658AB80}">
      <dgm:prSet/>
      <dgm:spPr/>
      <dgm:t>
        <a:bodyPr/>
        <a:lstStyle/>
        <a:p>
          <a:endParaRPr lang="es-EC"/>
        </a:p>
      </dgm:t>
    </dgm:pt>
    <dgm:pt modelId="{876C20B5-F7EF-4ED8-BA6B-6F4AA066D0CD}" type="sibTrans" cxnId="{7F711165-1390-484D-B64D-930C4658AB80}">
      <dgm:prSet/>
      <dgm:spPr/>
      <dgm:t>
        <a:bodyPr/>
        <a:lstStyle/>
        <a:p>
          <a:endParaRPr lang="es-EC"/>
        </a:p>
      </dgm:t>
    </dgm:pt>
    <dgm:pt modelId="{1C896C70-5E85-4CBC-BA6F-593C05B66C1D}">
      <dgm:prSet/>
      <dgm:spPr>
        <a:solidFill>
          <a:srgbClr val="7030A0"/>
        </a:solidFill>
      </dgm:spPr>
      <dgm:t>
        <a:bodyPr/>
        <a:lstStyle/>
        <a:p>
          <a:pPr rtl="0"/>
          <a:endParaRPr lang="es-EC" dirty="0"/>
        </a:p>
      </dgm:t>
    </dgm:pt>
    <dgm:pt modelId="{46FFD907-B747-459A-AE36-FC821826B83F}" type="parTrans" cxnId="{04BFDA59-2DAF-4BDC-A24F-936E95F0D8ED}">
      <dgm:prSet/>
      <dgm:spPr/>
      <dgm:t>
        <a:bodyPr/>
        <a:lstStyle/>
        <a:p>
          <a:endParaRPr lang="es-EC"/>
        </a:p>
      </dgm:t>
    </dgm:pt>
    <dgm:pt modelId="{2AFD8C1C-52A4-44BE-927A-14B4FB46DFBA}" type="sibTrans" cxnId="{04BFDA59-2DAF-4BDC-A24F-936E95F0D8ED}">
      <dgm:prSet/>
      <dgm:spPr/>
      <dgm:t>
        <a:bodyPr/>
        <a:lstStyle/>
        <a:p>
          <a:endParaRPr lang="es-EC"/>
        </a:p>
      </dgm:t>
    </dgm:pt>
    <dgm:pt modelId="{207E9E7B-9A6F-465D-B88A-2837CC22B42B}">
      <dgm:prSet/>
      <dgm:spPr>
        <a:solidFill>
          <a:srgbClr val="C00000"/>
        </a:solidFill>
      </dgm:spPr>
      <dgm:t>
        <a:bodyPr/>
        <a:lstStyle/>
        <a:p>
          <a:pPr rtl="0"/>
          <a:endParaRPr lang="es-EC" dirty="0"/>
        </a:p>
      </dgm:t>
    </dgm:pt>
    <dgm:pt modelId="{4E6698B9-3372-4B91-A7E5-8F9495752483}" type="parTrans" cxnId="{7E829B48-CB34-4B5C-AD91-390B79981766}">
      <dgm:prSet/>
      <dgm:spPr/>
      <dgm:t>
        <a:bodyPr/>
        <a:lstStyle/>
        <a:p>
          <a:endParaRPr lang="es-EC"/>
        </a:p>
      </dgm:t>
    </dgm:pt>
    <dgm:pt modelId="{1ADE9C92-2861-41D5-8C02-B77B802EAE75}" type="sibTrans" cxnId="{7E829B48-CB34-4B5C-AD91-390B79981766}">
      <dgm:prSet/>
      <dgm:spPr/>
      <dgm:t>
        <a:bodyPr/>
        <a:lstStyle/>
        <a:p>
          <a:endParaRPr lang="es-EC"/>
        </a:p>
      </dgm:t>
    </dgm:pt>
    <dgm:pt modelId="{B769E7B9-4ABC-47FA-8676-1786D63AE387}">
      <dgm:prSet/>
      <dgm:spPr/>
      <dgm:t>
        <a:bodyPr/>
        <a:lstStyle/>
        <a:p>
          <a:pPr rtl="0"/>
          <a:endParaRPr lang="es-EC"/>
        </a:p>
      </dgm:t>
    </dgm:pt>
    <dgm:pt modelId="{8FAB3D4E-F918-4321-A0D7-9C5B2623261B}" type="parTrans" cxnId="{DE0ADDEF-DBF6-4733-BCD4-113841C137E8}">
      <dgm:prSet/>
      <dgm:spPr/>
      <dgm:t>
        <a:bodyPr/>
        <a:lstStyle/>
        <a:p>
          <a:endParaRPr lang="es-EC"/>
        </a:p>
      </dgm:t>
    </dgm:pt>
    <dgm:pt modelId="{CBA8F3A1-DB40-4486-A7A9-367E489B99AE}" type="sibTrans" cxnId="{DE0ADDEF-DBF6-4733-BCD4-113841C137E8}">
      <dgm:prSet/>
      <dgm:spPr/>
      <dgm:t>
        <a:bodyPr/>
        <a:lstStyle/>
        <a:p>
          <a:endParaRPr lang="es-EC"/>
        </a:p>
      </dgm:t>
    </dgm:pt>
    <dgm:pt modelId="{47F572DC-4EDF-4E2B-A7D4-F8F80EDE43A4}" type="pres">
      <dgm:prSet presAssocID="{331CFDCA-47CD-41FD-AE40-E25DACCEFBE0}" presName="Name0" presStyleCnt="0">
        <dgm:presLayoutVars>
          <dgm:chPref val="3"/>
          <dgm:dir/>
          <dgm:animLvl val="lvl"/>
          <dgm:resizeHandles/>
        </dgm:presLayoutVars>
      </dgm:prSet>
      <dgm:spPr/>
      <dgm:t>
        <a:bodyPr/>
        <a:lstStyle/>
        <a:p>
          <a:endParaRPr lang="es-EC"/>
        </a:p>
      </dgm:t>
    </dgm:pt>
    <dgm:pt modelId="{933507EB-7352-4CCC-AEB3-6924B2F9418C}" type="pres">
      <dgm:prSet presAssocID="{B769E7B9-4ABC-47FA-8676-1786D63AE387}" presName="horFlow" presStyleCnt="0"/>
      <dgm:spPr/>
    </dgm:pt>
    <dgm:pt modelId="{11BA8A9C-3971-4036-8282-6628F6F8E165}" type="pres">
      <dgm:prSet presAssocID="{B769E7B9-4ABC-47FA-8676-1786D63AE387}" presName="bigChev" presStyleLbl="node1" presStyleIdx="0" presStyleCnt="5"/>
      <dgm:spPr/>
      <dgm:t>
        <a:bodyPr/>
        <a:lstStyle/>
        <a:p>
          <a:endParaRPr lang="es-EC"/>
        </a:p>
      </dgm:t>
    </dgm:pt>
    <dgm:pt modelId="{5EC84254-8E47-4FA4-B6BF-C5D46826080F}" type="pres">
      <dgm:prSet presAssocID="{E47F2593-5B5B-4F59-8147-101EFB243FC4}" presName="parTrans" presStyleCnt="0"/>
      <dgm:spPr/>
    </dgm:pt>
    <dgm:pt modelId="{56B695D4-A521-4439-BC06-372DECCD1701}" type="pres">
      <dgm:prSet presAssocID="{5D55CBBA-D83B-4673-8A53-8254C46867CC}" presName="node" presStyleLbl="alignAccFollowNode1" presStyleIdx="0" presStyleCnt="5" custScaleX="240798">
        <dgm:presLayoutVars>
          <dgm:bulletEnabled val="1"/>
        </dgm:presLayoutVars>
      </dgm:prSet>
      <dgm:spPr/>
      <dgm:t>
        <a:bodyPr/>
        <a:lstStyle/>
        <a:p>
          <a:endParaRPr lang="es-EC"/>
        </a:p>
      </dgm:t>
    </dgm:pt>
    <dgm:pt modelId="{9DD85DBF-9C63-4F72-9F0F-650D00465B07}" type="pres">
      <dgm:prSet presAssocID="{B769E7B9-4ABC-47FA-8676-1786D63AE387}" presName="vSp" presStyleCnt="0"/>
      <dgm:spPr/>
    </dgm:pt>
    <dgm:pt modelId="{FCFF3280-7DDE-4BC7-8EEB-D17DC5F41F94}" type="pres">
      <dgm:prSet presAssocID="{FA3EA1D6-C3AF-4414-A8B7-ABE35EE6BEAC}" presName="horFlow" presStyleCnt="0"/>
      <dgm:spPr/>
    </dgm:pt>
    <dgm:pt modelId="{B26DA4F7-9233-43BE-821C-7BD2C74931A4}" type="pres">
      <dgm:prSet presAssocID="{FA3EA1D6-C3AF-4414-A8B7-ABE35EE6BEAC}" presName="bigChev" presStyleLbl="node1" presStyleIdx="1" presStyleCnt="5"/>
      <dgm:spPr/>
      <dgm:t>
        <a:bodyPr/>
        <a:lstStyle/>
        <a:p>
          <a:endParaRPr lang="es-EC"/>
        </a:p>
      </dgm:t>
    </dgm:pt>
    <dgm:pt modelId="{9DBD6372-609E-4FF3-A999-06276823B58D}" type="pres">
      <dgm:prSet presAssocID="{4F40C1C1-A432-4C23-84EB-41736E421CEE}" presName="parTrans" presStyleCnt="0"/>
      <dgm:spPr/>
    </dgm:pt>
    <dgm:pt modelId="{B92EC467-891F-479B-9B2F-F1F5FF3F4C31}" type="pres">
      <dgm:prSet presAssocID="{AE1EE1DB-8B84-4A5F-92F7-163BD8AA0132}" presName="node" presStyleLbl="alignAccFollowNode1" presStyleIdx="1" presStyleCnt="5" custScaleX="240798">
        <dgm:presLayoutVars>
          <dgm:bulletEnabled val="1"/>
        </dgm:presLayoutVars>
      </dgm:prSet>
      <dgm:spPr/>
      <dgm:t>
        <a:bodyPr/>
        <a:lstStyle/>
        <a:p>
          <a:endParaRPr lang="es-EC"/>
        </a:p>
      </dgm:t>
    </dgm:pt>
    <dgm:pt modelId="{F6B092A8-D86C-4BD1-BF13-02DABBA6F6A7}" type="pres">
      <dgm:prSet presAssocID="{FA3EA1D6-C3AF-4414-A8B7-ABE35EE6BEAC}" presName="vSp" presStyleCnt="0"/>
      <dgm:spPr/>
    </dgm:pt>
    <dgm:pt modelId="{60F7C7D2-2289-42FB-829B-0AE0DE23B762}" type="pres">
      <dgm:prSet presAssocID="{1AF2C3BC-8B53-4096-A512-91F29B3FE39C}" presName="horFlow" presStyleCnt="0"/>
      <dgm:spPr/>
    </dgm:pt>
    <dgm:pt modelId="{AEAF22E5-ED15-4210-A256-E6FFDF195E8E}" type="pres">
      <dgm:prSet presAssocID="{1AF2C3BC-8B53-4096-A512-91F29B3FE39C}" presName="bigChev" presStyleLbl="node1" presStyleIdx="2" presStyleCnt="5"/>
      <dgm:spPr/>
      <dgm:t>
        <a:bodyPr/>
        <a:lstStyle/>
        <a:p>
          <a:endParaRPr lang="es-EC"/>
        </a:p>
      </dgm:t>
    </dgm:pt>
    <dgm:pt modelId="{C93B670E-9891-44B0-928A-71F3A0D5B93C}" type="pres">
      <dgm:prSet presAssocID="{9A53077E-E88C-4FE1-B72A-B4AA51691074}" presName="parTrans" presStyleCnt="0"/>
      <dgm:spPr/>
    </dgm:pt>
    <dgm:pt modelId="{72442AFB-55E3-49D9-8A4A-1EAE232D539A}" type="pres">
      <dgm:prSet presAssocID="{84FD1D5F-4C18-4D7F-A1A9-0DF2B953EBEE}" presName="node" presStyleLbl="alignAccFollowNode1" presStyleIdx="2" presStyleCnt="5" custScaleX="240798">
        <dgm:presLayoutVars>
          <dgm:bulletEnabled val="1"/>
        </dgm:presLayoutVars>
      </dgm:prSet>
      <dgm:spPr/>
      <dgm:t>
        <a:bodyPr/>
        <a:lstStyle/>
        <a:p>
          <a:endParaRPr lang="es-EC"/>
        </a:p>
      </dgm:t>
    </dgm:pt>
    <dgm:pt modelId="{42CAF292-A304-4E0C-90EA-2BF01A8B4626}" type="pres">
      <dgm:prSet presAssocID="{1AF2C3BC-8B53-4096-A512-91F29B3FE39C}" presName="vSp" presStyleCnt="0"/>
      <dgm:spPr/>
    </dgm:pt>
    <dgm:pt modelId="{FD94D9E0-3F69-4DDF-A0A5-42A2D2B82B55}" type="pres">
      <dgm:prSet presAssocID="{1C896C70-5E85-4CBC-BA6F-593C05B66C1D}" presName="horFlow" presStyleCnt="0"/>
      <dgm:spPr/>
    </dgm:pt>
    <dgm:pt modelId="{D59A7238-6059-4B9E-9F46-89B59904031B}" type="pres">
      <dgm:prSet presAssocID="{1C896C70-5E85-4CBC-BA6F-593C05B66C1D}" presName="bigChev" presStyleLbl="node1" presStyleIdx="3" presStyleCnt="5"/>
      <dgm:spPr/>
      <dgm:t>
        <a:bodyPr/>
        <a:lstStyle/>
        <a:p>
          <a:endParaRPr lang="es-EC"/>
        </a:p>
      </dgm:t>
    </dgm:pt>
    <dgm:pt modelId="{206DC519-5752-4CF4-B585-8E36276F3B0A}" type="pres">
      <dgm:prSet presAssocID="{487A14C0-1C9A-4BFD-9D4A-D577165E1937}" presName="parTrans" presStyleCnt="0"/>
      <dgm:spPr/>
    </dgm:pt>
    <dgm:pt modelId="{7F7BB9D7-B1EF-427B-ADDB-820813C47975}" type="pres">
      <dgm:prSet presAssocID="{ADFB9DEF-B30B-424C-A957-58FCB349EFED}" presName="node" presStyleLbl="alignAccFollowNode1" presStyleIdx="3" presStyleCnt="5" custScaleX="240798">
        <dgm:presLayoutVars>
          <dgm:bulletEnabled val="1"/>
        </dgm:presLayoutVars>
      </dgm:prSet>
      <dgm:spPr/>
      <dgm:t>
        <a:bodyPr/>
        <a:lstStyle/>
        <a:p>
          <a:endParaRPr lang="es-EC"/>
        </a:p>
      </dgm:t>
    </dgm:pt>
    <dgm:pt modelId="{CE7E190F-1035-4389-93D5-85E6F87E3702}" type="pres">
      <dgm:prSet presAssocID="{1C896C70-5E85-4CBC-BA6F-593C05B66C1D}" presName="vSp" presStyleCnt="0"/>
      <dgm:spPr/>
    </dgm:pt>
    <dgm:pt modelId="{64405603-EF7B-4955-9037-8D98B27EC134}" type="pres">
      <dgm:prSet presAssocID="{207E9E7B-9A6F-465D-B88A-2837CC22B42B}" presName="horFlow" presStyleCnt="0"/>
      <dgm:spPr/>
    </dgm:pt>
    <dgm:pt modelId="{FB15749C-E591-4BDE-A8DE-9FEA5E66D990}" type="pres">
      <dgm:prSet presAssocID="{207E9E7B-9A6F-465D-B88A-2837CC22B42B}" presName="bigChev" presStyleLbl="node1" presStyleIdx="4" presStyleCnt="5"/>
      <dgm:spPr/>
      <dgm:t>
        <a:bodyPr/>
        <a:lstStyle/>
        <a:p>
          <a:endParaRPr lang="es-EC"/>
        </a:p>
      </dgm:t>
    </dgm:pt>
    <dgm:pt modelId="{67D02806-8EA4-4097-8AB0-6BA3BE327CA4}" type="pres">
      <dgm:prSet presAssocID="{87CACCB6-3103-4D2C-9AA9-247DAB5AF1A5}" presName="parTrans" presStyleCnt="0"/>
      <dgm:spPr/>
    </dgm:pt>
    <dgm:pt modelId="{5408127F-0060-4405-9B35-166B3A446589}" type="pres">
      <dgm:prSet presAssocID="{B4F22C11-4E9C-4902-8538-35EE13945117}" presName="node" presStyleLbl="alignAccFollowNode1" presStyleIdx="4" presStyleCnt="5" custScaleX="240798">
        <dgm:presLayoutVars>
          <dgm:bulletEnabled val="1"/>
        </dgm:presLayoutVars>
      </dgm:prSet>
      <dgm:spPr/>
      <dgm:t>
        <a:bodyPr/>
        <a:lstStyle/>
        <a:p>
          <a:endParaRPr lang="es-EC"/>
        </a:p>
      </dgm:t>
    </dgm:pt>
  </dgm:ptLst>
  <dgm:cxnLst>
    <dgm:cxn modelId="{C0F7005F-8E23-491A-92CD-51A0C242D166}" srcId="{1AF2C3BC-8B53-4096-A512-91F29B3FE39C}" destId="{84FD1D5F-4C18-4D7F-A1A9-0DF2B953EBEE}" srcOrd="0" destOrd="0" parTransId="{9A53077E-E88C-4FE1-B72A-B4AA51691074}" sibTransId="{D72C08BB-A39C-4B45-A8EE-B845C5BD0EA9}"/>
    <dgm:cxn modelId="{AE6D2814-A4CC-403A-867B-3ADC27BF4148}" type="presOf" srcId="{FA3EA1D6-C3AF-4414-A8B7-ABE35EE6BEAC}" destId="{B26DA4F7-9233-43BE-821C-7BD2C74931A4}" srcOrd="0" destOrd="0" presId="urn:microsoft.com/office/officeart/2005/8/layout/lProcess3"/>
    <dgm:cxn modelId="{D91DB291-694D-488C-A1B5-F1C8DB3388C5}" srcId="{1C896C70-5E85-4CBC-BA6F-593C05B66C1D}" destId="{ADFB9DEF-B30B-424C-A957-58FCB349EFED}" srcOrd="0" destOrd="0" parTransId="{487A14C0-1C9A-4BFD-9D4A-D577165E1937}" sibTransId="{04FDDD7A-8BAF-4230-80FF-A76C8C36D5F3}"/>
    <dgm:cxn modelId="{A5ECCFB9-99C0-41D1-8D16-06919BC0D08A}" type="presOf" srcId="{207E9E7B-9A6F-465D-B88A-2837CC22B42B}" destId="{FB15749C-E591-4BDE-A8DE-9FEA5E66D990}" srcOrd="0" destOrd="0" presId="urn:microsoft.com/office/officeart/2005/8/layout/lProcess3"/>
    <dgm:cxn modelId="{1DE63E62-7C09-45F4-B7A1-8F8D5A36A48B}" srcId="{331CFDCA-47CD-41FD-AE40-E25DACCEFBE0}" destId="{FA3EA1D6-C3AF-4414-A8B7-ABE35EE6BEAC}" srcOrd="1" destOrd="0" parTransId="{9FC837EA-E015-4385-9E38-605AF09FE0A6}" sibTransId="{841D01CE-5D19-4BEC-B5FC-888FED80813A}"/>
    <dgm:cxn modelId="{036267B8-AAE2-4DFE-89AB-E7B7089714E9}" type="presOf" srcId="{1C896C70-5E85-4CBC-BA6F-593C05B66C1D}" destId="{D59A7238-6059-4B9E-9F46-89B59904031B}" srcOrd="0" destOrd="0" presId="urn:microsoft.com/office/officeart/2005/8/layout/lProcess3"/>
    <dgm:cxn modelId="{513D5C20-5633-4313-9292-83745B0823B2}" type="presOf" srcId="{AE1EE1DB-8B84-4A5F-92F7-163BD8AA0132}" destId="{B92EC467-891F-479B-9B2F-F1F5FF3F4C31}" srcOrd="0" destOrd="0" presId="urn:microsoft.com/office/officeart/2005/8/layout/lProcess3"/>
    <dgm:cxn modelId="{7810F0C7-695C-4628-9E2A-68FF865C0FAC}" srcId="{FA3EA1D6-C3AF-4414-A8B7-ABE35EE6BEAC}" destId="{AE1EE1DB-8B84-4A5F-92F7-163BD8AA0132}" srcOrd="0" destOrd="0" parTransId="{4F40C1C1-A432-4C23-84EB-41736E421CEE}" sibTransId="{F3F45EBB-0B5F-4DEB-A379-8617B9D6882A}"/>
    <dgm:cxn modelId="{A9D3262D-0FB3-41F5-A88D-17D677696B04}" type="presOf" srcId="{1AF2C3BC-8B53-4096-A512-91F29B3FE39C}" destId="{AEAF22E5-ED15-4210-A256-E6FFDF195E8E}" srcOrd="0" destOrd="0" presId="urn:microsoft.com/office/officeart/2005/8/layout/lProcess3"/>
    <dgm:cxn modelId="{DE0ADDEF-DBF6-4733-BCD4-113841C137E8}" srcId="{331CFDCA-47CD-41FD-AE40-E25DACCEFBE0}" destId="{B769E7B9-4ABC-47FA-8676-1786D63AE387}" srcOrd="0" destOrd="0" parTransId="{8FAB3D4E-F918-4321-A0D7-9C5B2623261B}" sibTransId="{CBA8F3A1-DB40-4486-A7A9-367E489B99AE}"/>
    <dgm:cxn modelId="{A3F8CA38-BBED-48CE-8E31-28DF11937D8A}" type="presOf" srcId="{ADFB9DEF-B30B-424C-A957-58FCB349EFED}" destId="{7F7BB9D7-B1EF-427B-ADDB-820813C47975}" srcOrd="0" destOrd="0" presId="urn:microsoft.com/office/officeart/2005/8/layout/lProcess3"/>
    <dgm:cxn modelId="{495CBFDA-9EF7-4662-9A6E-DF11011EE921}" type="presOf" srcId="{B769E7B9-4ABC-47FA-8676-1786D63AE387}" destId="{11BA8A9C-3971-4036-8282-6628F6F8E165}" srcOrd="0" destOrd="0" presId="urn:microsoft.com/office/officeart/2005/8/layout/lProcess3"/>
    <dgm:cxn modelId="{782F4375-2A9F-4A2D-9D22-AB0DA36FCA60}" type="presOf" srcId="{B4F22C11-4E9C-4902-8538-35EE13945117}" destId="{5408127F-0060-4405-9B35-166B3A446589}" srcOrd="0" destOrd="0" presId="urn:microsoft.com/office/officeart/2005/8/layout/lProcess3"/>
    <dgm:cxn modelId="{617AF3D5-4A78-4989-880C-6D36D386326B}" type="presOf" srcId="{331CFDCA-47CD-41FD-AE40-E25DACCEFBE0}" destId="{47F572DC-4EDF-4E2B-A7D4-F8F80EDE43A4}" srcOrd="0" destOrd="0" presId="urn:microsoft.com/office/officeart/2005/8/layout/lProcess3"/>
    <dgm:cxn modelId="{04BFDA59-2DAF-4BDC-A24F-936E95F0D8ED}" srcId="{331CFDCA-47CD-41FD-AE40-E25DACCEFBE0}" destId="{1C896C70-5E85-4CBC-BA6F-593C05B66C1D}" srcOrd="3" destOrd="0" parTransId="{46FFD907-B747-459A-AE36-FC821826B83F}" sibTransId="{2AFD8C1C-52A4-44BE-927A-14B4FB46DFBA}"/>
    <dgm:cxn modelId="{B757EA41-CE52-49E5-BD14-1C64C920A98F}" type="presOf" srcId="{5D55CBBA-D83B-4673-8A53-8254C46867CC}" destId="{56B695D4-A521-4439-BC06-372DECCD1701}" srcOrd="0" destOrd="0" presId="urn:microsoft.com/office/officeart/2005/8/layout/lProcess3"/>
    <dgm:cxn modelId="{7E829B48-CB34-4B5C-AD91-390B79981766}" srcId="{331CFDCA-47CD-41FD-AE40-E25DACCEFBE0}" destId="{207E9E7B-9A6F-465D-B88A-2837CC22B42B}" srcOrd="4" destOrd="0" parTransId="{4E6698B9-3372-4B91-A7E5-8F9495752483}" sibTransId="{1ADE9C92-2861-41D5-8C02-B77B802EAE75}"/>
    <dgm:cxn modelId="{A5021762-8710-4D51-9B74-3EDBDD972223}" type="presOf" srcId="{84FD1D5F-4C18-4D7F-A1A9-0DF2B953EBEE}" destId="{72442AFB-55E3-49D9-8A4A-1EAE232D539A}" srcOrd="0" destOrd="0" presId="urn:microsoft.com/office/officeart/2005/8/layout/lProcess3"/>
    <dgm:cxn modelId="{A184BCA2-0FDA-41D5-9C37-DB4D63E5565B}" srcId="{207E9E7B-9A6F-465D-B88A-2837CC22B42B}" destId="{B4F22C11-4E9C-4902-8538-35EE13945117}" srcOrd="0" destOrd="0" parTransId="{87CACCB6-3103-4D2C-9AA9-247DAB5AF1A5}" sibTransId="{63E0E522-658F-4B7D-BA81-42B31A8222BE}"/>
    <dgm:cxn modelId="{7F711165-1390-484D-B64D-930C4658AB80}" srcId="{331CFDCA-47CD-41FD-AE40-E25DACCEFBE0}" destId="{1AF2C3BC-8B53-4096-A512-91F29B3FE39C}" srcOrd="2" destOrd="0" parTransId="{0FFA7630-8CEF-42BD-9D64-B0940872F4D0}" sibTransId="{876C20B5-F7EF-4ED8-BA6B-6F4AA066D0CD}"/>
    <dgm:cxn modelId="{F6C41368-0E22-4098-891C-61F856ACF548}" srcId="{B769E7B9-4ABC-47FA-8676-1786D63AE387}" destId="{5D55CBBA-D83B-4673-8A53-8254C46867CC}" srcOrd="0" destOrd="0" parTransId="{E47F2593-5B5B-4F59-8147-101EFB243FC4}" sibTransId="{EDA50D4F-D5D1-4D37-B478-CF8CFB533FD3}"/>
    <dgm:cxn modelId="{212064E6-9981-48D8-A382-1E01F68A2A26}" type="presParOf" srcId="{47F572DC-4EDF-4E2B-A7D4-F8F80EDE43A4}" destId="{933507EB-7352-4CCC-AEB3-6924B2F9418C}" srcOrd="0" destOrd="0" presId="urn:microsoft.com/office/officeart/2005/8/layout/lProcess3"/>
    <dgm:cxn modelId="{4CE3F658-CBF6-4F7F-A4C3-6478A77AEDA7}" type="presParOf" srcId="{933507EB-7352-4CCC-AEB3-6924B2F9418C}" destId="{11BA8A9C-3971-4036-8282-6628F6F8E165}" srcOrd="0" destOrd="0" presId="urn:microsoft.com/office/officeart/2005/8/layout/lProcess3"/>
    <dgm:cxn modelId="{5D3C0116-4E80-4C65-80C4-F45E0B64612C}" type="presParOf" srcId="{933507EB-7352-4CCC-AEB3-6924B2F9418C}" destId="{5EC84254-8E47-4FA4-B6BF-C5D46826080F}" srcOrd="1" destOrd="0" presId="urn:microsoft.com/office/officeart/2005/8/layout/lProcess3"/>
    <dgm:cxn modelId="{4E2E7022-9005-4102-9A85-D71DF50E6E90}" type="presParOf" srcId="{933507EB-7352-4CCC-AEB3-6924B2F9418C}" destId="{56B695D4-A521-4439-BC06-372DECCD1701}" srcOrd="2" destOrd="0" presId="urn:microsoft.com/office/officeart/2005/8/layout/lProcess3"/>
    <dgm:cxn modelId="{C3EEAE5C-50E7-492E-B67A-82D1818ECD14}" type="presParOf" srcId="{47F572DC-4EDF-4E2B-A7D4-F8F80EDE43A4}" destId="{9DD85DBF-9C63-4F72-9F0F-650D00465B07}" srcOrd="1" destOrd="0" presId="urn:microsoft.com/office/officeart/2005/8/layout/lProcess3"/>
    <dgm:cxn modelId="{7DEFD3A2-3709-41A1-92DB-ABBE625A0C82}" type="presParOf" srcId="{47F572DC-4EDF-4E2B-A7D4-F8F80EDE43A4}" destId="{FCFF3280-7DDE-4BC7-8EEB-D17DC5F41F94}" srcOrd="2" destOrd="0" presId="urn:microsoft.com/office/officeart/2005/8/layout/lProcess3"/>
    <dgm:cxn modelId="{815C3AA4-272E-484D-AB08-EC5C73990FEB}" type="presParOf" srcId="{FCFF3280-7DDE-4BC7-8EEB-D17DC5F41F94}" destId="{B26DA4F7-9233-43BE-821C-7BD2C74931A4}" srcOrd="0" destOrd="0" presId="urn:microsoft.com/office/officeart/2005/8/layout/lProcess3"/>
    <dgm:cxn modelId="{AE474051-9561-44DA-829F-7CCBB6DDC1C4}" type="presParOf" srcId="{FCFF3280-7DDE-4BC7-8EEB-D17DC5F41F94}" destId="{9DBD6372-609E-4FF3-A999-06276823B58D}" srcOrd="1" destOrd="0" presId="urn:microsoft.com/office/officeart/2005/8/layout/lProcess3"/>
    <dgm:cxn modelId="{A84C8C6C-B981-4256-8D8A-ABAE802BF272}" type="presParOf" srcId="{FCFF3280-7DDE-4BC7-8EEB-D17DC5F41F94}" destId="{B92EC467-891F-479B-9B2F-F1F5FF3F4C31}" srcOrd="2" destOrd="0" presId="urn:microsoft.com/office/officeart/2005/8/layout/lProcess3"/>
    <dgm:cxn modelId="{98A637B9-E50A-4B31-8B61-5CD899153B1D}" type="presParOf" srcId="{47F572DC-4EDF-4E2B-A7D4-F8F80EDE43A4}" destId="{F6B092A8-D86C-4BD1-BF13-02DABBA6F6A7}" srcOrd="3" destOrd="0" presId="urn:microsoft.com/office/officeart/2005/8/layout/lProcess3"/>
    <dgm:cxn modelId="{45B15107-00F8-420B-96D2-24A5EB8A87C5}" type="presParOf" srcId="{47F572DC-4EDF-4E2B-A7D4-F8F80EDE43A4}" destId="{60F7C7D2-2289-42FB-829B-0AE0DE23B762}" srcOrd="4" destOrd="0" presId="urn:microsoft.com/office/officeart/2005/8/layout/lProcess3"/>
    <dgm:cxn modelId="{5D762CE6-EF85-4FF8-8D81-BCEB45DEEB6E}" type="presParOf" srcId="{60F7C7D2-2289-42FB-829B-0AE0DE23B762}" destId="{AEAF22E5-ED15-4210-A256-E6FFDF195E8E}" srcOrd="0" destOrd="0" presId="urn:microsoft.com/office/officeart/2005/8/layout/lProcess3"/>
    <dgm:cxn modelId="{D441081F-629D-468F-BD9C-319B51861065}" type="presParOf" srcId="{60F7C7D2-2289-42FB-829B-0AE0DE23B762}" destId="{C93B670E-9891-44B0-928A-71F3A0D5B93C}" srcOrd="1" destOrd="0" presId="urn:microsoft.com/office/officeart/2005/8/layout/lProcess3"/>
    <dgm:cxn modelId="{18EFF5ED-D5FC-49DE-B25F-EFB96C9E7882}" type="presParOf" srcId="{60F7C7D2-2289-42FB-829B-0AE0DE23B762}" destId="{72442AFB-55E3-49D9-8A4A-1EAE232D539A}" srcOrd="2" destOrd="0" presId="urn:microsoft.com/office/officeart/2005/8/layout/lProcess3"/>
    <dgm:cxn modelId="{A87C1C50-A073-4BFB-AB47-824B47D1B7B2}" type="presParOf" srcId="{47F572DC-4EDF-4E2B-A7D4-F8F80EDE43A4}" destId="{42CAF292-A304-4E0C-90EA-2BF01A8B4626}" srcOrd="5" destOrd="0" presId="urn:microsoft.com/office/officeart/2005/8/layout/lProcess3"/>
    <dgm:cxn modelId="{948B586D-1DFD-4F14-B3CA-A435C04DB455}" type="presParOf" srcId="{47F572DC-4EDF-4E2B-A7D4-F8F80EDE43A4}" destId="{FD94D9E0-3F69-4DDF-A0A5-42A2D2B82B55}" srcOrd="6" destOrd="0" presId="urn:microsoft.com/office/officeart/2005/8/layout/lProcess3"/>
    <dgm:cxn modelId="{F1ECA91B-D46C-48CD-918C-A48C74891BC8}" type="presParOf" srcId="{FD94D9E0-3F69-4DDF-A0A5-42A2D2B82B55}" destId="{D59A7238-6059-4B9E-9F46-89B59904031B}" srcOrd="0" destOrd="0" presId="urn:microsoft.com/office/officeart/2005/8/layout/lProcess3"/>
    <dgm:cxn modelId="{5DB4CE0D-3238-46FB-9737-96C1F156E129}" type="presParOf" srcId="{FD94D9E0-3F69-4DDF-A0A5-42A2D2B82B55}" destId="{206DC519-5752-4CF4-B585-8E36276F3B0A}" srcOrd="1" destOrd="0" presId="urn:microsoft.com/office/officeart/2005/8/layout/lProcess3"/>
    <dgm:cxn modelId="{3014CC57-F149-445F-846E-55386F256469}" type="presParOf" srcId="{FD94D9E0-3F69-4DDF-A0A5-42A2D2B82B55}" destId="{7F7BB9D7-B1EF-427B-ADDB-820813C47975}" srcOrd="2" destOrd="0" presId="urn:microsoft.com/office/officeart/2005/8/layout/lProcess3"/>
    <dgm:cxn modelId="{D3AE7665-9A97-439A-AD95-26EAD667889A}" type="presParOf" srcId="{47F572DC-4EDF-4E2B-A7D4-F8F80EDE43A4}" destId="{CE7E190F-1035-4389-93D5-85E6F87E3702}" srcOrd="7" destOrd="0" presId="urn:microsoft.com/office/officeart/2005/8/layout/lProcess3"/>
    <dgm:cxn modelId="{DFE9AAAA-31FC-4407-9F0E-14D92A7191F8}" type="presParOf" srcId="{47F572DC-4EDF-4E2B-A7D4-F8F80EDE43A4}" destId="{64405603-EF7B-4955-9037-8D98B27EC134}" srcOrd="8" destOrd="0" presId="urn:microsoft.com/office/officeart/2005/8/layout/lProcess3"/>
    <dgm:cxn modelId="{5BB13A87-C1F9-4CCD-83FE-22F05E4FEBE8}" type="presParOf" srcId="{64405603-EF7B-4955-9037-8D98B27EC134}" destId="{FB15749C-E591-4BDE-A8DE-9FEA5E66D990}" srcOrd="0" destOrd="0" presId="urn:microsoft.com/office/officeart/2005/8/layout/lProcess3"/>
    <dgm:cxn modelId="{F803ED0D-66D7-46AB-9DCD-E065AE36F359}" type="presParOf" srcId="{64405603-EF7B-4955-9037-8D98B27EC134}" destId="{67D02806-8EA4-4097-8AB0-6BA3BE327CA4}" srcOrd="1" destOrd="0" presId="urn:microsoft.com/office/officeart/2005/8/layout/lProcess3"/>
    <dgm:cxn modelId="{F7095B0F-D826-453F-8880-FD540F535217}" type="presParOf" srcId="{64405603-EF7B-4955-9037-8D98B27EC134}" destId="{5408127F-0060-4405-9B35-166B3A446589}"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C4125B-BD5A-437E-83D9-B6B683085ADD}" type="doc">
      <dgm:prSet loTypeId="urn:microsoft.com/office/officeart/2005/8/layout/vList2" loCatId="list" qsTypeId="urn:microsoft.com/office/officeart/2005/8/quickstyle/simple1" qsCatId="simple" csTypeId="urn:microsoft.com/office/officeart/2005/8/colors/accent5_5" csCatId="accent5"/>
      <dgm:spPr/>
      <dgm:t>
        <a:bodyPr/>
        <a:lstStyle/>
        <a:p>
          <a:endParaRPr lang="es-EC"/>
        </a:p>
      </dgm:t>
    </dgm:pt>
    <dgm:pt modelId="{8B4E2D18-FD51-4E3E-B08E-68577E315C6F}">
      <dgm:prSet custT="1"/>
      <dgm:spPr/>
      <dgm:t>
        <a:bodyPr/>
        <a:lstStyle/>
        <a:p>
          <a:pPr algn="ctr" rtl="0"/>
          <a:r>
            <a:rPr lang="es-EC" sz="1800" dirty="0" smtClean="0"/>
            <a:t>Mejores practicas y entrevista a expertos</a:t>
          </a:r>
          <a:endParaRPr lang="es-EC" sz="1800" dirty="0"/>
        </a:p>
      </dgm:t>
    </dgm:pt>
    <dgm:pt modelId="{9E977093-9B4D-41E1-AE24-BDFAC7C5B592}" type="parTrans" cxnId="{370DE436-70FF-4544-9AE1-07BE2F738E37}">
      <dgm:prSet/>
      <dgm:spPr/>
      <dgm:t>
        <a:bodyPr/>
        <a:lstStyle/>
        <a:p>
          <a:endParaRPr lang="es-EC"/>
        </a:p>
      </dgm:t>
    </dgm:pt>
    <dgm:pt modelId="{134BCAF7-3BD8-4351-B4FE-3031E4D5A415}" type="sibTrans" cxnId="{370DE436-70FF-4544-9AE1-07BE2F738E37}">
      <dgm:prSet/>
      <dgm:spPr/>
      <dgm:t>
        <a:bodyPr/>
        <a:lstStyle/>
        <a:p>
          <a:endParaRPr lang="es-EC"/>
        </a:p>
      </dgm:t>
    </dgm:pt>
    <dgm:pt modelId="{570772BA-DE76-4205-A346-D75A014B863B}" type="pres">
      <dgm:prSet presAssocID="{5EC4125B-BD5A-437E-83D9-B6B683085ADD}" presName="linear" presStyleCnt="0">
        <dgm:presLayoutVars>
          <dgm:animLvl val="lvl"/>
          <dgm:resizeHandles val="exact"/>
        </dgm:presLayoutVars>
      </dgm:prSet>
      <dgm:spPr/>
      <dgm:t>
        <a:bodyPr/>
        <a:lstStyle/>
        <a:p>
          <a:endParaRPr lang="es-EC"/>
        </a:p>
      </dgm:t>
    </dgm:pt>
    <dgm:pt modelId="{0FCFC038-E96B-4454-A01C-FF8388A1A375}" type="pres">
      <dgm:prSet presAssocID="{8B4E2D18-FD51-4E3E-B08E-68577E315C6F}" presName="parentText" presStyleLbl="node1" presStyleIdx="0" presStyleCnt="1">
        <dgm:presLayoutVars>
          <dgm:chMax val="0"/>
          <dgm:bulletEnabled val="1"/>
        </dgm:presLayoutVars>
      </dgm:prSet>
      <dgm:spPr/>
      <dgm:t>
        <a:bodyPr/>
        <a:lstStyle/>
        <a:p>
          <a:endParaRPr lang="es-EC"/>
        </a:p>
      </dgm:t>
    </dgm:pt>
  </dgm:ptLst>
  <dgm:cxnLst>
    <dgm:cxn modelId="{84C29B9B-AF6B-4084-861D-8B7D36637D18}" type="presOf" srcId="{8B4E2D18-FD51-4E3E-B08E-68577E315C6F}" destId="{0FCFC038-E96B-4454-A01C-FF8388A1A375}" srcOrd="0" destOrd="0" presId="urn:microsoft.com/office/officeart/2005/8/layout/vList2"/>
    <dgm:cxn modelId="{370DE436-70FF-4544-9AE1-07BE2F738E37}" srcId="{5EC4125B-BD5A-437E-83D9-B6B683085ADD}" destId="{8B4E2D18-FD51-4E3E-B08E-68577E315C6F}" srcOrd="0" destOrd="0" parTransId="{9E977093-9B4D-41E1-AE24-BDFAC7C5B592}" sibTransId="{134BCAF7-3BD8-4351-B4FE-3031E4D5A415}"/>
    <dgm:cxn modelId="{E80620F9-2666-4869-9984-D5C65CE7779D}" type="presOf" srcId="{5EC4125B-BD5A-437E-83D9-B6B683085ADD}" destId="{570772BA-DE76-4205-A346-D75A014B863B}" srcOrd="0" destOrd="0" presId="urn:microsoft.com/office/officeart/2005/8/layout/vList2"/>
    <dgm:cxn modelId="{C73E4C6F-0CE7-441F-AEF5-D689A8E1FA22}" type="presParOf" srcId="{570772BA-DE76-4205-A346-D75A014B863B}" destId="{0FCFC038-E96B-4454-A01C-FF8388A1A375}"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0770B7-5B8D-4E27-B21C-46808CB4F768}" type="doc">
      <dgm:prSet loTypeId="urn:microsoft.com/office/officeart/2005/8/layout/hierarchy4" loCatId="hierarchy" qsTypeId="urn:microsoft.com/office/officeart/2005/8/quickstyle/simple4" qsCatId="simple" csTypeId="urn:microsoft.com/office/officeart/2005/8/colors/accent2_5" csCatId="accent2" phldr="1"/>
      <dgm:spPr/>
      <dgm:t>
        <a:bodyPr/>
        <a:lstStyle/>
        <a:p>
          <a:endParaRPr lang="es-EC"/>
        </a:p>
      </dgm:t>
    </dgm:pt>
    <dgm:pt modelId="{93DC8DE0-18F4-46E4-99BC-52595E4599AF}">
      <dgm:prSet phldrT="[Texto]"/>
      <dgm:spPr>
        <a:solidFill>
          <a:schemeClr val="accent2">
            <a:lumMod val="75000"/>
            <a:alpha val="80000"/>
          </a:schemeClr>
        </a:solidFill>
      </dgm:spPr>
      <dgm:t>
        <a:bodyPr/>
        <a:lstStyle/>
        <a:p>
          <a:r>
            <a:rPr lang="en-US" dirty="0" smtClean="0">
              <a:solidFill>
                <a:schemeClr val="accent2">
                  <a:lumMod val="50000"/>
                </a:schemeClr>
              </a:solidFill>
            </a:rPr>
            <a:t>ESPAÑA</a:t>
          </a:r>
          <a:br>
            <a:rPr lang="en-US" dirty="0" smtClean="0">
              <a:solidFill>
                <a:schemeClr val="accent2">
                  <a:lumMod val="50000"/>
                </a:schemeClr>
              </a:solidFill>
            </a:rPr>
          </a:br>
          <a:r>
            <a:rPr lang="en-US" dirty="0" smtClean="0">
              <a:solidFill>
                <a:schemeClr val="accent2">
                  <a:lumMod val="50000"/>
                </a:schemeClr>
              </a:solidFill>
            </a:rPr>
            <a:t>PUNTIC</a:t>
          </a:r>
          <a:endParaRPr lang="es-EC" dirty="0">
            <a:solidFill>
              <a:schemeClr val="accent2">
                <a:lumMod val="50000"/>
              </a:schemeClr>
            </a:solidFill>
          </a:endParaRPr>
        </a:p>
      </dgm:t>
    </dgm:pt>
    <dgm:pt modelId="{BA5F2857-A50C-4F51-95DD-AA9696CB6CB3}" type="parTrans" cxnId="{70BCE0C6-9F45-414F-959A-E055935CE1AE}">
      <dgm:prSet/>
      <dgm:spPr/>
      <dgm:t>
        <a:bodyPr/>
        <a:lstStyle/>
        <a:p>
          <a:endParaRPr lang="es-EC"/>
        </a:p>
      </dgm:t>
    </dgm:pt>
    <dgm:pt modelId="{181EF770-BE51-4FAA-B7A7-A009373ED6A3}" type="sibTrans" cxnId="{70BCE0C6-9F45-414F-959A-E055935CE1AE}">
      <dgm:prSet/>
      <dgm:spPr/>
      <dgm:t>
        <a:bodyPr/>
        <a:lstStyle/>
        <a:p>
          <a:endParaRPr lang="es-EC"/>
        </a:p>
      </dgm:t>
    </dgm:pt>
    <dgm:pt modelId="{D6E688A2-4B4C-4CEF-8A9C-8FDDAA616BB8}" type="asst">
      <dgm:prSet phldrT="[Texto]"/>
      <dgm:spPr>
        <a:gradFill flip="none" rotWithShape="0">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dgm:spPr>
      <dgm:t>
        <a:bodyPr/>
        <a:lstStyle/>
        <a:p>
          <a:r>
            <a:rPr lang="en-US" dirty="0" smtClean="0">
              <a:solidFill>
                <a:schemeClr val="tx1"/>
              </a:solidFill>
            </a:rPr>
            <a:t>OPERACION </a:t>
          </a:r>
          <a:endParaRPr lang="es-EC" dirty="0">
            <a:solidFill>
              <a:schemeClr val="tx1"/>
            </a:solidFill>
          </a:endParaRPr>
        </a:p>
      </dgm:t>
    </dgm:pt>
    <dgm:pt modelId="{864828A2-A501-4518-8038-9BDAE9E3CD55}" type="parTrans" cxnId="{D94C1964-051D-4777-B9B9-79D10D0721EE}">
      <dgm:prSet/>
      <dgm:spPr/>
      <dgm:t>
        <a:bodyPr/>
        <a:lstStyle/>
        <a:p>
          <a:endParaRPr lang="es-EC"/>
        </a:p>
      </dgm:t>
    </dgm:pt>
    <dgm:pt modelId="{48B24A6B-C6AB-431E-8B91-143FEBADEC2B}" type="sibTrans" cxnId="{D94C1964-051D-4777-B9B9-79D10D0721EE}">
      <dgm:prSet/>
      <dgm:spPr/>
      <dgm:t>
        <a:bodyPr/>
        <a:lstStyle/>
        <a:p>
          <a:endParaRPr lang="es-EC"/>
        </a:p>
      </dgm:t>
    </dgm:pt>
    <dgm:pt modelId="{6D6DC86A-BB31-44B4-A96D-D3086E50F4B6}" type="asst">
      <dgm:prSet phldrT="[Texto]"/>
      <dgm:spPr>
        <a:gradFill flip="none" rotWithShape="0">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dgm:spPr>
      <dgm:t>
        <a:bodyPr/>
        <a:lstStyle/>
        <a:p>
          <a:r>
            <a:rPr lang="en-US" dirty="0" smtClean="0">
              <a:solidFill>
                <a:schemeClr val="tx1"/>
              </a:solidFill>
            </a:rPr>
            <a:t>INFRAESTRUCTURA</a:t>
          </a:r>
          <a:endParaRPr lang="es-EC" dirty="0">
            <a:solidFill>
              <a:schemeClr val="tx1"/>
            </a:solidFill>
          </a:endParaRPr>
        </a:p>
      </dgm:t>
    </dgm:pt>
    <dgm:pt modelId="{F13F539C-A3E6-44B7-A95A-96B88A28B361}" type="parTrans" cxnId="{707D05DE-05CF-4C0B-8ABE-58509D6263AE}">
      <dgm:prSet/>
      <dgm:spPr/>
      <dgm:t>
        <a:bodyPr/>
        <a:lstStyle/>
        <a:p>
          <a:endParaRPr lang="es-EC"/>
        </a:p>
      </dgm:t>
    </dgm:pt>
    <dgm:pt modelId="{E7B91AD4-FBCB-437E-B286-C6025555F9FA}" type="sibTrans" cxnId="{707D05DE-05CF-4C0B-8ABE-58509D6263AE}">
      <dgm:prSet/>
      <dgm:spPr/>
      <dgm:t>
        <a:bodyPr/>
        <a:lstStyle/>
        <a:p>
          <a:endParaRPr lang="es-EC"/>
        </a:p>
      </dgm:t>
    </dgm:pt>
    <dgm:pt modelId="{29936B1C-111E-47C3-976D-54D42810AE53}" type="asst">
      <dgm:prSet phldrT="[Texto]"/>
      <dgm:spPr>
        <a:gradFill flip="none" rotWithShape="0">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dgm:spPr>
      <dgm:t>
        <a:bodyPr/>
        <a:lstStyle/>
        <a:p>
          <a:r>
            <a:rPr lang="en-US" dirty="0" smtClean="0">
              <a:solidFill>
                <a:schemeClr val="tx1"/>
              </a:solidFill>
            </a:rPr>
            <a:t>GESTION</a:t>
          </a:r>
          <a:endParaRPr lang="es-EC" dirty="0">
            <a:solidFill>
              <a:schemeClr val="tx1"/>
            </a:solidFill>
          </a:endParaRPr>
        </a:p>
      </dgm:t>
    </dgm:pt>
    <dgm:pt modelId="{F5618486-6F21-4E5A-93C7-BBB925CD97E0}" type="parTrans" cxnId="{6BDAA6EC-F99B-4934-8763-AE539DF28CFC}">
      <dgm:prSet/>
      <dgm:spPr/>
      <dgm:t>
        <a:bodyPr/>
        <a:lstStyle/>
        <a:p>
          <a:endParaRPr lang="es-EC"/>
        </a:p>
      </dgm:t>
    </dgm:pt>
    <dgm:pt modelId="{14F48EDA-F0F1-4C5B-BFB8-D116DF88594C}" type="sibTrans" cxnId="{6BDAA6EC-F99B-4934-8763-AE539DF28CFC}">
      <dgm:prSet/>
      <dgm:spPr/>
      <dgm:t>
        <a:bodyPr/>
        <a:lstStyle/>
        <a:p>
          <a:endParaRPr lang="es-EC"/>
        </a:p>
      </dgm:t>
    </dgm:pt>
    <dgm:pt modelId="{5FE8F749-2F53-4A68-AEBB-F8FCCBCDA3F3}" type="asst">
      <dgm:prSet phldrT="[Texto]"/>
      <dgm:spPr>
        <a:gradFill flip="none" rotWithShape="0">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dgm:spPr>
      <dgm:t>
        <a:bodyPr/>
        <a:lstStyle/>
        <a:p>
          <a:r>
            <a:rPr lang="en-US" dirty="0" smtClean="0">
              <a:solidFill>
                <a:schemeClr val="tx1"/>
              </a:solidFill>
            </a:rPr>
            <a:t>SOSTENIBILIDAD</a:t>
          </a:r>
          <a:endParaRPr lang="es-EC" dirty="0">
            <a:solidFill>
              <a:schemeClr val="tx1"/>
            </a:solidFill>
          </a:endParaRPr>
        </a:p>
      </dgm:t>
    </dgm:pt>
    <dgm:pt modelId="{48B12732-13E8-434D-8A5A-D2365068FF10}" type="parTrans" cxnId="{64BDA0F8-6801-4131-96D7-467D602D09E2}">
      <dgm:prSet/>
      <dgm:spPr/>
      <dgm:t>
        <a:bodyPr/>
        <a:lstStyle/>
        <a:p>
          <a:endParaRPr lang="es-EC"/>
        </a:p>
      </dgm:t>
    </dgm:pt>
    <dgm:pt modelId="{872A6A45-F81E-4801-8FA1-EFFD0F78C6F4}" type="sibTrans" cxnId="{64BDA0F8-6801-4131-96D7-467D602D09E2}">
      <dgm:prSet/>
      <dgm:spPr/>
      <dgm:t>
        <a:bodyPr/>
        <a:lstStyle/>
        <a:p>
          <a:endParaRPr lang="es-EC"/>
        </a:p>
      </dgm:t>
    </dgm:pt>
    <dgm:pt modelId="{5CD40D53-DCC8-48CF-B235-DF7D595111ED}" type="asst">
      <dgm:prSet phldrT="[Texto]"/>
      <dgm:spPr>
        <a:gradFill flip="none" rotWithShape="0">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8900000" scaled="1"/>
          <a:tileRect/>
        </a:gradFill>
      </dgm:spPr>
      <dgm:t>
        <a:bodyPr/>
        <a:lstStyle/>
        <a:p>
          <a:pPr algn="l"/>
          <a:r>
            <a:rPr lang="es-EC" dirty="0" smtClean="0">
              <a:solidFill>
                <a:schemeClr val="tx1"/>
              </a:solidFill>
            </a:rPr>
            <a:t>- Gobierno aporta económicamente.</a:t>
          </a:r>
        </a:p>
        <a:p>
          <a:pPr algn="l"/>
          <a:r>
            <a:rPr lang="es-EC" dirty="0" smtClean="0">
              <a:solidFill>
                <a:schemeClr val="tx1"/>
              </a:solidFill>
            </a:rPr>
            <a:t/>
          </a:r>
          <a:br>
            <a:rPr lang="es-EC" dirty="0" smtClean="0">
              <a:solidFill>
                <a:schemeClr val="tx1"/>
              </a:solidFill>
            </a:rPr>
          </a:br>
          <a:r>
            <a:rPr lang="es-EC" dirty="0" smtClean="0">
              <a:solidFill>
                <a:schemeClr val="tx1"/>
              </a:solidFill>
            </a:rPr>
            <a:t>- Existe una oficina de dinamización de los telecentros</a:t>
          </a:r>
          <a:endParaRPr lang="es-EC" dirty="0">
            <a:solidFill>
              <a:schemeClr val="tx1"/>
            </a:solidFill>
          </a:endParaRPr>
        </a:p>
      </dgm:t>
    </dgm:pt>
    <dgm:pt modelId="{EE214AE4-2C4C-40DA-AA92-98F879A4469D}" type="parTrans" cxnId="{1B118C5F-13EF-4C8D-9CD4-F28A85A4757B}">
      <dgm:prSet/>
      <dgm:spPr/>
      <dgm:t>
        <a:bodyPr/>
        <a:lstStyle/>
        <a:p>
          <a:endParaRPr lang="es-EC"/>
        </a:p>
      </dgm:t>
    </dgm:pt>
    <dgm:pt modelId="{F63A13C1-44F9-4C32-9363-1D891B528732}" type="sibTrans" cxnId="{1B118C5F-13EF-4C8D-9CD4-F28A85A4757B}">
      <dgm:prSet/>
      <dgm:spPr/>
      <dgm:t>
        <a:bodyPr/>
        <a:lstStyle/>
        <a:p>
          <a:endParaRPr lang="es-EC"/>
        </a:p>
      </dgm:t>
    </dgm:pt>
    <dgm:pt modelId="{F42A2B0D-6638-4C36-AE2D-5B2C6D8265AD}" type="asst">
      <dgm:prSet phldrT="[Texto]"/>
      <dgm:spPr>
        <a:gradFill flip="none" rotWithShape="0">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8900000" scaled="1"/>
          <a:tileRect/>
        </a:gradFill>
      </dgm:spPr>
      <dgm:t>
        <a:bodyPr/>
        <a:lstStyle/>
        <a:p>
          <a:pPr algn="l"/>
          <a:r>
            <a:rPr lang="es-EC" dirty="0" smtClean="0">
              <a:solidFill>
                <a:schemeClr val="tx1"/>
              </a:solidFill>
            </a:rPr>
            <a:t>- Cuenta con mobiliario con ruedas  </a:t>
          </a:r>
        </a:p>
        <a:p>
          <a:pPr algn="l"/>
          <a:r>
            <a:rPr lang="es-EC" dirty="0" smtClean="0">
              <a:solidFill>
                <a:schemeClr val="tx1"/>
              </a:solidFill>
            </a:rPr>
            <a:t>- Zona </a:t>
          </a:r>
          <a:r>
            <a:rPr lang="es-EC" dirty="0" err="1" smtClean="0">
              <a:solidFill>
                <a:schemeClr val="tx1"/>
              </a:solidFill>
            </a:rPr>
            <a:t>Wifi</a:t>
          </a:r>
          <a:r>
            <a:rPr lang="es-EC" dirty="0" smtClean="0">
              <a:solidFill>
                <a:schemeClr val="tx1"/>
              </a:solidFill>
            </a:rPr>
            <a:t/>
          </a:r>
          <a:br>
            <a:rPr lang="es-EC" dirty="0" smtClean="0">
              <a:solidFill>
                <a:schemeClr val="tx1"/>
              </a:solidFill>
            </a:rPr>
          </a:br>
          <a:r>
            <a:rPr lang="es-EC" dirty="0" smtClean="0">
              <a:solidFill>
                <a:schemeClr val="tx1"/>
              </a:solidFill>
            </a:rPr>
            <a:t>- Los computadores son donados por el gobierno.</a:t>
          </a:r>
          <a:br>
            <a:rPr lang="es-EC" dirty="0" smtClean="0">
              <a:solidFill>
                <a:schemeClr val="tx1"/>
              </a:solidFill>
            </a:rPr>
          </a:br>
          <a:r>
            <a:rPr lang="es-EC" dirty="0" smtClean="0">
              <a:solidFill>
                <a:schemeClr val="tx1"/>
              </a:solidFill>
            </a:rPr>
            <a:t>- Las zonas urbanas tienen entre 20, 40 y 60  computadores.</a:t>
          </a:r>
          <a:endParaRPr lang="es-EC" dirty="0">
            <a:solidFill>
              <a:schemeClr val="tx1"/>
            </a:solidFill>
          </a:endParaRPr>
        </a:p>
      </dgm:t>
    </dgm:pt>
    <dgm:pt modelId="{8F8679C8-AFA6-446E-9D51-3E3646BF4A7F}" type="parTrans" cxnId="{068F5914-BF53-4044-9F98-5B231BDB1528}">
      <dgm:prSet/>
      <dgm:spPr/>
      <dgm:t>
        <a:bodyPr/>
        <a:lstStyle/>
        <a:p>
          <a:endParaRPr lang="es-EC"/>
        </a:p>
      </dgm:t>
    </dgm:pt>
    <dgm:pt modelId="{DB5FEF40-C77D-4485-8042-C63D3C6EC86F}" type="sibTrans" cxnId="{068F5914-BF53-4044-9F98-5B231BDB1528}">
      <dgm:prSet/>
      <dgm:spPr/>
      <dgm:t>
        <a:bodyPr/>
        <a:lstStyle/>
        <a:p>
          <a:endParaRPr lang="es-EC"/>
        </a:p>
      </dgm:t>
    </dgm:pt>
    <dgm:pt modelId="{3C2634D7-7B29-4FEA-8CAD-1183603A88EE}" type="asst">
      <dgm:prSet phldrT="[Texto]"/>
      <dgm:spPr>
        <a:gradFill flip="none" rotWithShape="0">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8900000" scaled="1"/>
          <a:tileRect/>
        </a:gradFill>
      </dgm:spPr>
      <dgm:t>
        <a:bodyPr/>
        <a:lstStyle/>
        <a:p>
          <a:pPr algn="l"/>
          <a:r>
            <a:rPr lang="es-EC" dirty="0" smtClean="0">
              <a:solidFill>
                <a:schemeClr val="tx1"/>
              </a:solidFill>
            </a:rPr>
            <a:t>- Los administración de los telecentros puede ser por entidades  privadas, públicas u </a:t>
          </a:r>
          <a:r>
            <a:rPr lang="es-EC" dirty="0" err="1" smtClean="0">
              <a:solidFill>
                <a:schemeClr val="tx1"/>
              </a:solidFill>
            </a:rPr>
            <a:t>ONGs</a:t>
          </a:r>
          <a:r>
            <a:rPr lang="es-EC" dirty="0" smtClean="0">
              <a:solidFill>
                <a:schemeClr val="tx1"/>
              </a:solidFill>
            </a:rPr>
            <a:t>.</a:t>
          </a:r>
          <a:br>
            <a:rPr lang="es-EC" dirty="0" smtClean="0">
              <a:solidFill>
                <a:schemeClr val="tx1"/>
              </a:solidFill>
            </a:rPr>
          </a:br>
          <a:r>
            <a:rPr lang="es-EC" dirty="0" smtClean="0">
              <a:solidFill>
                <a:schemeClr val="tx1"/>
              </a:solidFill>
            </a:rPr>
            <a:t>- Los sueldos del personal están a cargo de los  cogestores de los telecentros.</a:t>
          </a:r>
          <a:br>
            <a:rPr lang="es-EC" dirty="0" smtClean="0">
              <a:solidFill>
                <a:schemeClr val="tx1"/>
              </a:solidFill>
            </a:rPr>
          </a:br>
          <a:r>
            <a:rPr lang="es-EC" dirty="0" smtClean="0">
              <a:solidFill>
                <a:schemeClr val="tx1"/>
              </a:solidFill>
            </a:rPr>
            <a:t>- La oficina de dinamización enseña a sobrevivir a los telecentros.</a:t>
          </a:r>
          <a:endParaRPr lang="es-EC" dirty="0">
            <a:solidFill>
              <a:schemeClr val="tx1"/>
            </a:solidFill>
          </a:endParaRPr>
        </a:p>
      </dgm:t>
    </dgm:pt>
    <dgm:pt modelId="{AF7B4ED5-FAE6-46CF-9CB2-5B4A6FD16714}" type="parTrans" cxnId="{345B6CAB-B5F0-4E59-80BE-BBA3E760E822}">
      <dgm:prSet/>
      <dgm:spPr/>
      <dgm:t>
        <a:bodyPr/>
        <a:lstStyle/>
        <a:p>
          <a:endParaRPr lang="es-EC"/>
        </a:p>
      </dgm:t>
    </dgm:pt>
    <dgm:pt modelId="{7695247F-ED0A-4C69-BF29-42B97BAB92AA}" type="sibTrans" cxnId="{345B6CAB-B5F0-4E59-80BE-BBA3E760E822}">
      <dgm:prSet/>
      <dgm:spPr/>
      <dgm:t>
        <a:bodyPr/>
        <a:lstStyle/>
        <a:p>
          <a:endParaRPr lang="es-EC"/>
        </a:p>
      </dgm:t>
    </dgm:pt>
    <dgm:pt modelId="{13213ED4-4ED4-4163-8FE5-16308EA0C9FE}" type="asst">
      <dgm:prSet phldrT="[Texto]"/>
      <dgm:spPr>
        <a:gradFill flip="none" rotWithShape="0">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8900000" scaled="1"/>
          <a:tileRect/>
        </a:gradFill>
      </dgm:spPr>
      <dgm:t>
        <a:bodyPr/>
        <a:lstStyle/>
        <a:p>
          <a:pPr algn="l"/>
          <a:r>
            <a:rPr lang="es-EC" dirty="0" smtClean="0">
              <a:solidFill>
                <a:schemeClr val="tx1"/>
              </a:solidFill>
            </a:rPr>
            <a:t>- La oficina de dinamización se encarga de la administración y gestión de recursos en los telecentros.</a:t>
          </a:r>
          <a:endParaRPr lang="es-EC" dirty="0">
            <a:solidFill>
              <a:schemeClr val="tx1"/>
            </a:solidFill>
          </a:endParaRPr>
        </a:p>
      </dgm:t>
    </dgm:pt>
    <dgm:pt modelId="{891F19D8-94FE-47F9-8964-2E8F04214C83}" type="sibTrans" cxnId="{CEE773E5-32A9-4324-A807-07151D5F5F8D}">
      <dgm:prSet/>
      <dgm:spPr/>
      <dgm:t>
        <a:bodyPr/>
        <a:lstStyle/>
        <a:p>
          <a:endParaRPr lang="es-EC"/>
        </a:p>
      </dgm:t>
    </dgm:pt>
    <dgm:pt modelId="{0265C43B-BD47-4C17-914E-529D80541015}" type="parTrans" cxnId="{CEE773E5-32A9-4324-A807-07151D5F5F8D}">
      <dgm:prSet/>
      <dgm:spPr/>
      <dgm:t>
        <a:bodyPr/>
        <a:lstStyle/>
        <a:p>
          <a:endParaRPr lang="es-EC"/>
        </a:p>
      </dgm:t>
    </dgm:pt>
    <dgm:pt modelId="{75AD0D75-5666-49A4-9AA8-AC707687890C}" type="pres">
      <dgm:prSet presAssocID="{D70770B7-5B8D-4E27-B21C-46808CB4F768}" presName="Name0" presStyleCnt="0">
        <dgm:presLayoutVars>
          <dgm:chPref val="1"/>
          <dgm:dir/>
          <dgm:animOne val="branch"/>
          <dgm:animLvl val="lvl"/>
          <dgm:resizeHandles/>
        </dgm:presLayoutVars>
      </dgm:prSet>
      <dgm:spPr/>
      <dgm:t>
        <a:bodyPr/>
        <a:lstStyle/>
        <a:p>
          <a:endParaRPr lang="es-EC"/>
        </a:p>
      </dgm:t>
    </dgm:pt>
    <dgm:pt modelId="{52E8A3DC-70FB-468E-8F00-39F198A69A41}" type="pres">
      <dgm:prSet presAssocID="{93DC8DE0-18F4-46E4-99BC-52595E4599AF}" presName="vertOne" presStyleCnt="0"/>
      <dgm:spPr/>
      <dgm:t>
        <a:bodyPr/>
        <a:lstStyle/>
        <a:p>
          <a:endParaRPr lang="es-EC"/>
        </a:p>
      </dgm:t>
    </dgm:pt>
    <dgm:pt modelId="{D60B467E-38B0-4955-8A30-88100BD218D6}" type="pres">
      <dgm:prSet presAssocID="{93DC8DE0-18F4-46E4-99BC-52595E4599AF}" presName="txOne" presStyleLbl="node0" presStyleIdx="0" presStyleCnt="1" custLinFactNeighborX="-5145" custLinFactNeighborY="-975">
        <dgm:presLayoutVars>
          <dgm:chPref val="3"/>
        </dgm:presLayoutVars>
      </dgm:prSet>
      <dgm:spPr/>
      <dgm:t>
        <a:bodyPr/>
        <a:lstStyle/>
        <a:p>
          <a:endParaRPr lang="es-EC"/>
        </a:p>
      </dgm:t>
    </dgm:pt>
    <dgm:pt modelId="{D792DB7F-CCE4-4287-A52A-3DF0DD9BBB11}" type="pres">
      <dgm:prSet presAssocID="{93DC8DE0-18F4-46E4-99BC-52595E4599AF}" presName="parTransOne" presStyleCnt="0"/>
      <dgm:spPr/>
      <dgm:t>
        <a:bodyPr/>
        <a:lstStyle/>
        <a:p>
          <a:endParaRPr lang="es-EC"/>
        </a:p>
      </dgm:t>
    </dgm:pt>
    <dgm:pt modelId="{DF9AFA94-3CEB-49B7-B97F-8A8F4A0D785A}" type="pres">
      <dgm:prSet presAssocID="{93DC8DE0-18F4-46E4-99BC-52595E4599AF}" presName="horzOne" presStyleCnt="0"/>
      <dgm:spPr/>
      <dgm:t>
        <a:bodyPr/>
        <a:lstStyle/>
        <a:p>
          <a:endParaRPr lang="es-EC"/>
        </a:p>
      </dgm:t>
    </dgm:pt>
    <dgm:pt modelId="{38D563A6-9F5B-443E-9745-CBE2A59C6887}" type="pres">
      <dgm:prSet presAssocID="{D6E688A2-4B4C-4CEF-8A9C-8FDDAA616BB8}" presName="vertTwo" presStyleCnt="0"/>
      <dgm:spPr/>
      <dgm:t>
        <a:bodyPr/>
        <a:lstStyle/>
        <a:p>
          <a:endParaRPr lang="es-EC"/>
        </a:p>
      </dgm:t>
    </dgm:pt>
    <dgm:pt modelId="{8A7F0DB5-B671-4FBE-99F3-9E11FB911F2C}" type="pres">
      <dgm:prSet presAssocID="{D6E688A2-4B4C-4CEF-8A9C-8FDDAA616BB8}" presName="txTwo" presStyleLbl="asst1" presStyleIdx="0" presStyleCnt="8" custScaleY="52130" custLinFactNeighborX="-485" custLinFactNeighborY="-974">
        <dgm:presLayoutVars>
          <dgm:chPref val="3"/>
        </dgm:presLayoutVars>
      </dgm:prSet>
      <dgm:spPr/>
      <dgm:t>
        <a:bodyPr/>
        <a:lstStyle/>
        <a:p>
          <a:endParaRPr lang="es-EC"/>
        </a:p>
      </dgm:t>
    </dgm:pt>
    <dgm:pt modelId="{3B150C14-D9ED-46F8-B023-98BCD67833E2}" type="pres">
      <dgm:prSet presAssocID="{D6E688A2-4B4C-4CEF-8A9C-8FDDAA616BB8}" presName="parTransTwo" presStyleCnt="0"/>
      <dgm:spPr/>
      <dgm:t>
        <a:bodyPr/>
        <a:lstStyle/>
        <a:p>
          <a:endParaRPr lang="es-EC"/>
        </a:p>
      </dgm:t>
    </dgm:pt>
    <dgm:pt modelId="{870B5479-F41B-4B7F-BB44-3D6F14345C6D}" type="pres">
      <dgm:prSet presAssocID="{D6E688A2-4B4C-4CEF-8A9C-8FDDAA616BB8}" presName="horzTwo" presStyleCnt="0"/>
      <dgm:spPr/>
      <dgm:t>
        <a:bodyPr/>
        <a:lstStyle/>
        <a:p>
          <a:endParaRPr lang="es-EC"/>
        </a:p>
      </dgm:t>
    </dgm:pt>
    <dgm:pt modelId="{5A6FE645-82BB-4359-98CC-7C16C7C169BA}" type="pres">
      <dgm:prSet presAssocID="{5CD40D53-DCC8-48CF-B235-DF7D595111ED}" presName="vertThree" presStyleCnt="0"/>
      <dgm:spPr/>
      <dgm:t>
        <a:bodyPr/>
        <a:lstStyle/>
        <a:p>
          <a:endParaRPr lang="es-EC"/>
        </a:p>
      </dgm:t>
    </dgm:pt>
    <dgm:pt modelId="{DA60F906-81B3-43E7-A280-B27375878FE1}" type="pres">
      <dgm:prSet presAssocID="{5CD40D53-DCC8-48CF-B235-DF7D595111ED}" presName="txThree" presStyleLbl="asst1" presStyleIdx="1" presStyleCnt="8" custLinFactNeighborX="-69" custLinFactNeighborY="-77">
        <dgm:presLayoutVars>
          <dgm:chPref val="3"/>
        </dgm:presLayoutVars>
      </dgm:prSet>
      <dgm:spPr/>
      <dgm:t>
        <a:bodyPr/>
        <a:lstStyle/>
        <a:p>
          <a:endParaRPr lang="es-EC"/>
        </a:p>
      </dgm:t>
    </dgm:pt>
    <dgm:pt modelId="{B1D4FDAB-16F4-42DF-BF8D-1D9C9DF383C2}" type="pres">
      <dgm:prSet presAssocID="{5CD40D53-DCC8-48CF-B235-DF7D595111ED}" presName="horzThree" presStyleCnt="0"/>
      <dgm:spPr/>
      <dgm:t>
        <a:bodyPr/>
        <a:lstStyle/>
        <a:p>
          <a:endParaRPr lang="es-EC"/>
        </a:p>
      </dgm:t>
    </dgm:pt>
    <dgm:pt modelId="{D47819CC-2AAE-4978-A71A-D8DE2424450C}" type="pres">
      <dgm:prSet presAssocID="{48B24A6B-C6AB-431E-8B91-143FEBADEC2B}" presName="sibSpaceTwo" presStyleCnt="0"/>
      <dgm:spPr/>
      <dgm:t>
        <a:bodyPr/>
        <a:lstStyle/>
        <a:p>
          <a:endParaRPr lang="es-EC"/>
        </a:p>
      </dgm:t>
    </dgm:pt>
    <dgm:pt modelId="{5CDD462A-633A-42DF-A6C2-072A950917F3}" type="pres">
      <dgm:prSet presAssocID="{6D6DC86A-BB31-44B4-A96D-D3086E50F4B6}" presName="vertTwo" presStyleCnt="0"/>
      <dgm:spPr/>
      <dgm:t>
        <a:bodyPr/>
        <a:lstStyle/>
        <a:p>
          <a:endParaRPr lang="es-EC"/>
        </a:p>
      </dgm:t>
    </dgm:pt>
    <dgm:pt modelId="{C8F1CB8F-CFC0-4659-921D-3233A7618624}" type="pres">
      <dgm:prSet presAssocID="{6D6DC86A-BB31-44B4-A96D-D3086E50F4B6}" presName="txTwo" presStyleLbl="asst1" presStyleIdx="2" presStyleCnt="8" custScaleY="52130" custLinFactNeighborX="-69" custLinFactNeighborY="-974">
        <dgm:presLayoutVars>
          <dgm:chPref val="3"/>
        </dgm:presLayoutVars>
      </dgm:prSet>
      <dgm:spPr/>
      <dgm:t>
        <a:bodyPr/>
        <a:lstStyle/>
        <a:p>
          <a:endParaRPr lang="es-EC"/>
        </a:p>
      </dgm:t>
    </dgm:pt>
    <dgm:pt modelId="{4F1D966A-F039-434A-9274-7F8966BACBCE}" type="pres">
      <dgm:prSet presAssocID="{6D6DC86A-BB31-44B4-A96D-D3086E50F4B6}" presName="parTransTwo" presStyleCnt="0"/>
      <dgm:spPr/>
      <dgm:t>
        <a:bodyPr/>
        <a:lstStyle/>
        <a:p>
          <a:endParaRPr lang="es-EC"/>
        </a:p>
      </dgm:t>
    </dgm:pt>
    <dgm:pt modelId="{B14C7E04-DBEA-4787-86EF-2AAFC5DCA768}" type="pres">
      <dgm:prSet presAssocID="{6D6DC86A-BB31-44B4-A96D-D3086E50F4B6}" presName="horzTwo" presStyleCnt="0"/>
      <dgm:spPr/>
      <dgm:t>
        <a:bodyPr/>
        <a:lstStyle/>
        <a:p>
          <a:endParaRPr lang="es-EC"/>
        </a:p>
      </dgm:t>
    </dgm:pt>
    <dgm:pt modelId="{9B80AE2C-B260-4205-8431-AC65FC6FD2B1}" type="pres">
      <dgm:prSet presAssocID="{F42A2B0D-6638-4C36-AE2D-5B2C6D8265AD}" presName="vertThree" presStyleCnt="0"/>
      <dgm:spPr/>
      <dgm:t>
        <a:bodyPr/>
        <a:lstStyle/>
        <a:p>
          <a:endParaRPr lang="es-EC"/>
        </a:p>
      </dgm:t>
    </dgm:pt>
    <dgm:pt modelId="{3711722D-8EAD-44BA-B851-EB4CAAAEC9DB}" type="pres">
      <dgm:prSet presAssocID="{F42A2B0D-6638-4C36-AE2D-5B2C6D8265AD}" presName="txThree" presStyleLbl="asst1" presStyleIdx="3" presStyleCnt="8" custLinFactNeighborX="-69" custLinFactNeighborY="-77">
        <dgm:presLayoutVars>
          <dgm:chPref val="3"/>
        </dgm:presLayoutVars>
      </dgm:prSet>
      <dgm:spPr/>
      <dgm:t>
        <a:bodyPr/>
        <a:lstStyle/>
        <a:p>
          <a:endParaRPr lang="es-EC"/>
        </a:p>
      </dgm:t>
    </dgm:pt>
    <dgm:pt modelId="{0B9C02AE-A62F-4BDA-B91A-A7CF19BEC487}" type="pres">
      <dgm:prSet presAssocID="{F42A2B0D-6638-4C36-AE2D-5B2C6D8265AD}" presName="horzThree" presStyleCnt="0"/>
      <dgm:spPr/>
      <dgm:t>
        <a:bodyPr/>
        <a:lstStyle/>
        <a:p>
          <a:endParaRPr lang="es-EC"/>
        </a:p>
      </dgm:t>
    </dgm:pt>
    <dgm:pt modelId="{4069403A-18EF-4D74-B2B6-06C269385156}" type="pres">
      <dgm:prSet presAssocID="{E7B91AD4-FBCB-437E-B286-C6025555F9FA}" presName="sibSpaceTwo" presStyleCnt="0"/>
      <dgm:spPr/>
      <dgm:t>
        <a:bodyPr/>
        <a:lstStyle/>
        <a:p>
          <a:endParaRPr lang="es-EC"/>
        </a:p>
      </dgm:t>
    </dgm:pt>
    <dgm:pt modelId="{B08AB041-CB0C-44FB-BC27-C577D02FD384}" type="pres">
      <dgm:prSet presAssocID="{29936B1C-111E-47C3-976D-54D42810AE53}" presName="vertTwo" presStyleCnt="0"/>
      <dgm:spPr/>
      <dgm:t>
        <a:bodyPr/>
        <a:lstStyle/>
        <a:p>
          <a:endParaRPr lang="es-EC"/>
        </a:p>
      </dgm:t>
    </dgm:pt>
    <dgm:pt modelId="{46B6B75B-A96D-4229-BEE5-2EDFC02CA8A8}" type="pres">
      <dgm:prSet presAssocID="{29936B1C-111E-47C3-976D-54D42810AE53}" presName="txTwo" presStyleLbl="asst1" presStyleIdx="4" presStyleCnt="8" custScaleY="52130" custLinFactNeighborX="-69" custLinFactNeighborY="-974">
        <dgm:presLayoutVars>
          <dgm:chPref val="3"/>
        </dgm:presLayoutVars>
      </dgm:prSet>
      <dgm:spPr/>
      <dgm:t>
        <a:bodyPr/>
        <a:lstStyle/>
        <a:p>
          <a:endParaRPr lang="es-EC"/>
        </a:p>
      </dgm:t>
    </dgm:pt>
    <dgm:pt modelId="{3D6D4F35-DA3D-4FAB-B14C-6B30A5E62478}" type="pres">
      <dgm:prSet presAssocID="{29936B1C-111E-47C3-976D-54D42810AE53}" presName="parTransTwo" presStyleCnt="0"/>
      <dgm:spPr/>
      <dgm:t>
        <a:bodyPr/>
        <a:lstStyle/>
        <a:p>
          <a:endParaRPr lang="es-EC"/>
        </a:p>
      </dgm:t>
    </dgm:pt>
    <dgm:pt modelId="{27DE8ED5-8714-437F-99F2-9D98EA7AEA07}" type="pres">
      <dgm:prSet presAssocID="{29936B1C-111E-47C3-976D-54D42810AE53}" presName="horzTwo" presStyleCnt="0"/>
      <dgm:spPr/>
      <dgm:t>
        <a:bodyPr/>
        <a:lstStyle/>
        <a:p>
          <a:endParaRPr lang="es-EC"/>
        </a:p>
      </dgm:t>
    </dgm:pt>
    <dgm:pt modelId="{8859E565-F769-494D-A3FB-33A947EC5E7A}" type="pres">
      <dgm:prSet presAssocID="{13213ED4-4ED4-4163-8FE5-16308EA0C9FE}" presName="vertThree" presStyleCnt="0"/>
      <dgm:spPr/>
      <dgm:t>
        <a:bodyPr/>
        <a:lstStyle/>
        <a:p>
          <a:endParaRPr lang="es-EC"/>
        </a:p>
      </dgm:t>
    </dgm:pt>
    <dgm:pt modelId="{A4B100BA-94AB-4173-8376-B41C5D67CEB0}" type="pres">
      <dgm:prSet presAssocID="{13213ED4-4ED4-4163-8FE5-16308EA0C9FE}" presName="txThree" presStyleLbl="asst1" presStyleIdx="5" presStyleCnt="8" custLinFactNeighborX="-563" custLinFactNeighborY="77">
        <dgm:presLayoutVars>
          <dgm:chPref val="3"/>
        </dgm:presLayoutVars>
      </dgm:prSet>
      <dgm:spPr/>
      <dgm:t>
        <a:bodyPr/>
        <a:lstStyle/>
        <a:p>
          <a:endParaRPr lang="es-EC"/>
        </a:p>
      </dgm:t>
    </dgm:pt>
    <dgm:pt modelId="{C514B2D9-B989-4333-B96E-6F59C6B2A622}" type="pres">
      <dgm:prSet presAssocID="{13213ED4-4ED4-4163-8FE5-16308EA0C9FE}" presName="horzThree" presStyleCnt="0"/>
      <dgm:spPr/>
      <dgm:t>
        <a:bodyPr/>
        <a:lstStyle/>
        <a:p>
          <a:endParaRPr lang="es-EC"/>
        </a:p>
      </dgm:t>
    </dgm:pt>
    <dgm:pt modelId="{51DFFAF0-3E56-4557-8C6E-F67A6A59F8B8}" type="pres">
      <dgm:prSet presAssocID="{14F48EDA-F0F1-4C5B-BFB8-D116DF88594C}" presName="sibSpaceTwo" presStyleCnt="0"/>
      <dgm:spPr/>
      <dgm:t>
        <a:bodyPr/>
        <a:lstStyle/>
        <a:p>
          <a:endParaRPr lang="es-EC"/>
        </a:p>
      </dgm:t>
    </dgm:pt>
    <dgm:pt modelId="{4785BE95-8F3F-4AC6-9DEC-44C5B85AFD3D}" type="pres">
      <dgm:prSet presAssocID="{5FE8F749-2F53-4A68-AEBB-F8FCCBCDA3F3}" presName="vertTwo" presStyleCnt="0"/>
      <dgm:spPr/>
      <dgm:t>
        <a:bodyPr/>
        <a:lstStyle/>
        <a:p>
          <a:endParaRPr lang="es-EC"/>
        </a:p>
      </dgm:t>
    </dgm:pt>
    <dgm:pt modelId="{E5A75879-A10D-482F-9806-C24421528D1F}" type="pres">
      <dgm:prSet presAssocID="{5FE8F749-2F53-4A68-AEBB-F8FCCBCDA3F3}" presName="txTwo" presStyleLbl="asst1" presStyleIdx="6" presStyleCnt="8" custScaleY="52130" custLinFactNeighborX="-69" custLinFactNeighborY="-974">
        <dgm:presLayoutVars>
          <dgm:chPref val="3"/>
        </dgm:presLayoutVars>
      </dgm:prSet>
      <dgm:spPr/>
      <dgm:t>
        <a:bodyPr/>
        <a:lstStyle/>
        <a:p>
          <a:endParaRPr lang="es-EC"/>
        </a:p>
      </dgm:t>
    </dgm:pt>
    <dgm:pt modelId="{FDA6DA2E-F624-4627-97E3-F175D89D003D}" type="pres">
      <dgm:prSet presAssocID="{5FE8F749-2F53-4A68-AEBB-F8FCCBCDA3F3}" presName="parTransTwo" presStyleCnt="0"/>
      <dgm:spPr/>
      <dgm:t>
        <a:bodyPr/>
        <a:lstStyle/>
        <a:p>
          <a:endParaRPr lang="es-EC"/>
        </a:p>
      </dgm:t>
    </dgm:pt>
    <dgm:pt modelId="{A13915AB-7084-4D21-AFFC-5C22DAFFDDBE}" type="pres">
      <dgm:prSet presAssocID="{5FE8F749-2F53-4A68-AEBB-F8FCCBCDA3F3}" presName="horzTwo" presStyleCnt="0"/>
      <dgm:spPr/>
      <dgm:t>
        <a:bodyPr/>
        <a:lstStyle/>
        <a:p>
          <a:endParaRPr lang="es-EC"/>
        </a:p>
      </dgm:t>
    </dgm:pt>
    <dgm:pt modelId="{5C85D866-BDB5-43AE-A3E5-F92E3D94DA6F}" type="pres">
      <dgm:prSet presAssocID="{3C2634D7-7B29-4FEA-8CAD-1183603A88EE}" presName="vertThree" presStyleCnt="0"/>
      <dgm:spPr/>
      <dgm:t>
        <a:bodyPr/>
        <a:lstStyle/>
        <a:p>
          <a:endParaRPr lang="es-EC"/>
        </a:p>
      </dgm:t>
    </dgm:pt>
    <dgm:pt modelId="{C7390FC5-FD4A-45A5-AA7A-D5FF2BA959D3}" type="pres">
      <dgm:prSet presAssocID="{3C2634D7-7B29-4FEA-8CAD-1183603A88EE}" presName="txThree" presStyleLbl="asst1" presStyleIdx="7" presStyleCnt="8" custLinFactNeighborX="-69" custLinFactNeighborY="-77">
        <dgm:presLayoutVars>
          <dgm:chPref val="3"/>
        </dgm:presLayoutVars>
      </dgm:prSet>
      <dgm:spPr/>
      <dgm:t>
        <a:bodyPr/>
        <a:lstStyle/>
        <a:p>
          <a:endParaRPr lang="es-EC"/>
        </a:p>
      </dgm:t>
    </dgm:pt>
    <dgm:pt modelId="{BD50C96E-9BB8-4D36-A756-E9209B2F6B55}" type="pres">
      <dgm:prSet presAssocID="{3C2634D7-7B29-4FEA-8CAD-1183603A88EE}" presName="horzThree" presStyleCnt="0"/>
      <dgm:spPr/>
      <dgm:t>
        <a:bodyPr/>
        <a:lstStyle/>
        <a:p>
          <a:endParaRPr lang="es-EC"/>
        </a:p>
      </dgm:t>
    </dgm:pt>
  </dgm:ptLst>
  <dgm:cxnLst>
    <dgm:cxn modelId="{64BDA0F8-6801-4131-96D7-467D602D09E2}" srcId="{93DC8DE0-18F4-46E4-99BC-52595E4599AF}" destId="{5FE8F749-2F53-4A68-AEBB-F8FCCBCDA3F3}" srcOrd="3" destOrd="0" parTransId="{48B12732-13E8-434D-8A5A-D2365068FF10}" sibTransId="{872A6A45-F81E-4801-8FA1-EFFD0F78C6F4}"/>
    <dgm:cxn modelId="{D94C1964-051D-4777-B9B9-79D10D0721EE}" srcId="{93DC8DE0-18F4-46E4-99BC-52595E4599AF}" destId="{D6E688A2-4B4C-4CEF-8A9C-8FDDAA616BB8}" srcOrd="0" destOrd="0" parTransId="{864828A2-A501-4518-8038-9BDAE9E3CD55}" sibTransId="{48B24A6B-C6AB-431E-8B91-143FEBADEC2B}"/>
    <dgm:cxn modelId="{CEE773E5-32A9-4324-A807-07151D5F5F8D}" srcId="{29936B1C-111E-47C3-976D-54D42810AE53}" destId="{13213ED4-4ED4-4163-8FE5-16308EA0C9FE}" srcOrd="0" destOrd="0" parTransId="{0265C43B-BD47-4C17-914E-529D80541015}" sibTransId="{891F19D8-94FE-47F9-8964-2E8F04214C83}"/>
    <dgm:cxn modelId="{FA70918D-4673-4A25-BA59-1222D57CE145}" type="presOf" srcId="{13213ED4-4ED4-4163-8FE5-16308EA0C9FE}" destId="{A4B100BA-94AB-4173-8376-B41C5D67CEB0}" srcOrd="0" destOrd="0" presId="urn:microsoft.com/office/officeart/2005/8/layout/hierarchy4"/>
    <dgm:cxn modelId="{EB6A7CF4-A3E6-4FC9-81DC-9774FB5358D7}" type="presOf" srcId="{D70770B7-5B8D-4E27-B21C-46808CB4F768}" destId="{75AD0D75-5666-49A4-9AA8-AC707687890C}" srcOrd="0" destOrd="0" presId="urn:microsoft.com/office/officeart/2005/8/layout/hierarchy4"/>
    <dgm:cxn modelId="{3AC20D80-9E3A-40DF-97D9-D66617AA23DA}" type="presOf" srcId="{6D6DC86A-BB31-44B4-A96D-D3086E50F4B6}" destId="{C8F1CB8F-CFC0-4659-921D-3233A7618624}" srcOrd="0" destOrd="0" presId="urn:microsoft.com/office/officeart/2005/8/layout/hierarchy4"/>
    <dgm:cxn modelId="{CD8A960C-7C39-489E-BE95-A8E8340EB23F}" type="presOf" srcId="{5FE8F749-2F53-4A68-AEBB-F8FCCBCDA3F3}" destId="{E5A75879-A10D-482F-9806-C24421528D1F}" srcOrd="0" destOrd="0" presId="urn:microsoft.com/office/officeart/2005/8/layout/hierarchy4"/>
    <dgm:cxn modelId="{345B6CAB-B5F0-4E59-80BE-BBA3E760E822}" srcId="{5FE8F749-2F53-4A68-AEBB-F8FCCBCDA3F3}" destId="{3C2634D7-7B29-4FEA-8CAD-1183603A88EE}" srcOrd="0" destOrd="0" parTransId="{AF7B4ED5-FAE6-46CF-9CB2-5B4A6FD16714}" sibTransId="{7695247F-ED0A-4C69-BF29-42B97BAB92AA}"/>
    <dgm:cxn modelId="{70BCE0C6-9F45-414F-959A-E055935CE1AE}" srcId="{D70770B7-5B8D-4E27-B21C-46808CB4F768}" destId="{93DC8DE0-18F4-46E4-99BC-52595E4599AF}" srcOrd="0" destOrd="0" parTransId="{BA5F2857-A50C-4F51-95DD-AA9696CB6CB3}" sibTransId="{181EF770-BE51-4FAA-B7A7-A009373ED6A3}"/>
    <dgm:cxn modelId="{74BADD21-E4D8-41A5-9A2E-20362A8BD4F4}" type="presOf" srcId="{5CD40D53-DCC8-48CF-B235-DF7D595111ED}" destId="{DA60F906-81B3-43E7-A280-B27375878FE1}" srcOrd="0" destOrd="0" presId="urn:microsoft.com/office/officeart/2005/8/layout/hierarchy4"/>
    <dgm:cxn modelId="{1B118C5F-13EF-4C8D-9CD4-F28A85A4757B}" srcId="{D6E688A2-4B4C-4CEF-8A9C-8FDDAA616BB8}" destId="{5CD40D53-DCC8-48CF-B235-DF7D595111ED}" srcOrd="0" destOrd="0" parTransId="{EE214AE4-2C4C-40DA-AA92-98F879A4469D}" sibTransId="{F63A13C1-44F9-4C32-9363-1D891B528732}"/>
    <dgm:cxn modelId="{707D05DE-05CF-4C0B-8ABE-58509D6263AE}" srcId="{93DC8DE0-18F4-46E4-99BC-52595E4599AF}" destId="{6D6DC86A-BB31-44B4-A96D-D3086E50F4B6}" srcOrd="1" destOrd="0" parTransId="{F13F539C-A3E6-44B7-A95A-96B88A28B361}" sibTransId="{E7B91AD4-FBCB-437E-B286-C6025555F9FA}"/>
    <dgm:cxn modelId="{55054E27-172F-4A8D-B04A-23E25C1752E2}" type="presOf" srcId="{3C2634D7-7B29-4FEA-8CAD-1183603A88EE}" destId="{C7390FC5-FD4A-45A5-AA7A-D5FF2BA959D3}" srcOrd="0" destOrd="0" presId="urn:microsoft.com/office/officeart/2005/8/layout/hierarchy4"/>
    <dgm:cxn modelId="{068F5914-BF53-4044-9F98-5B231BDB1528}" srcId="{6D6DC86A-BB31-44B4-A96D-D3086E50F4B6}" destId="{F42A2B0D-6638-4C36-AE2D-5B2C6D8265AD}" srcOrd="0" destOrd="0" parTransId="{8F8679C8-AFA6-446E-9D51-3E3646BF4A7F}" sibTransId="{DB5FEF40-C77D-4485-8042-C63D3C6EC86F}"/>
    <dgm:cxn modelId="{2DE98B46-D671-474C-8583-7BFAD37F2575}" type="presOf" srcId="{F42A2B0D-6638-4C36-AE2D-5B2C6D8265AD}" destId="{3711722D-8EAD-44BA-B851-EB4CAAAEC9DB}" srcOrd="0" destOrd="0" presId="urn:microsoft.com/office/officeart/2005/8/layout/hierarchy4"/>
    <dgm:cxn modelId="{6BDAA6EC-F99B-4934-8763-AE539DF28CFC}" srcId="{93DC8DE0-18F4-46E4-99BC-52595E4599AF}" destId="{29936B1C-111E-47C3-976D-54D42810AE53}" srcOrd="2" destOrd="0" parTransId="{F5618486-6F21-4E5A-93C7-BBB925CD97E0}" sibTransId="{14F48EDA-F0F1-4C5B-BFB8-D116DF88594C}"/>
    <dgm:cxn modelId="{DA4A95BD-FE19-4CB5-BE59-C1828CF98314}" type="presOf" srcId="{93DC8DE0-18F4-46E4-99BC-52595E4599AF}" destId="{D60B467E-38B0-4955-8A30-88100BD218D6}" srcOrd="0" destOrd="0" presId="urn:microsoft.com/office/officeart/2005/8/layout/hierarchy4"/>
    <dgm:cxn modelId="{7440D39F-E723-44AA-B1FF-72125278D97E}" type="presOf" srcId="{29936B1C-111E-47C3-976D-54D42810AE53}" destId="{46B6B75B-A96D-4229-BEE5-2EDFC02CA8A8}" srcOrd="0" destOrd="0" presId="urn:microsoft.com/office/officeart/2005/8/layout/hierarchy4"/>
    <dgm:cxn modelId="{AFAF5DF6-BF44-4068-A466-462D531F2A41}" type="presOf" srcId="{D6E688A2-4B4C-4CEF-8A9C-8FDDAA616BB8}" destId="{8A7F0DB5-B671-4FBE-99F3-9E11FB911F2C}" srcOrd="0" destOrd="0" presId="urn:microsoft.com/office/officeart/2005/8/layout/hierarchy4"/>
    <dgm:cxn modelId="{3A6049E8-F40A-4BF1-B3C5-0940A011D04D}" type="presParOf" srcId="{75AD0D75-5666-49A4-9AA8-AC707687890C}" destId="{52E8A3DC-70FB-468E-8F00-39F198A69A41}" srcOrd="0" destOrd="0" presId="urn:microsoft.com/office/officeart/2005/8/layout/hierarchy4"/>
    <dgm:cxn modelId="{273E694A-8CAA-44A7-B6D0-E65C568C5B9B}" type="presParOf" srcId="{52E8A3DC-70FB-468E-8F00-39F198A69A41}" destId="{D60B467E-38B0-4955-8A30-88100BD218D6}" srcOrd="0" destOrd="0" presId="urn:microsoft.com/office/officeart/2005/8/layout/hierarchy4"/>
    <dgm:cxn modelId="{219D6BC1-654B-4469-BA32-D31F14639674}" type="presParOf" srcId="{52E8A3DC-70FB-468E-8F00-39F198A69A41}" destId="{D792DB7F-CCE4-4287-A52A-3DF0DD9BBB11}" srcOrd="1" destOrd="0" presId="urn:microsoft.com/office/officeart/2005/8/layout/hierarchy4"/>
    <dgm:cxn modelId="{ED33D295-D741-4053-B2F5-C60293CBBA59}" type="presParOf" srcId="{52E8A3DC-70FB-468E-8F00-39F198A69A41}" destId="{DF9AFA94-3CEB-49B7-B97F-8A8F4A0D785A}" srcOrd="2" destOrd="0" presId="urn:microsoft.com/office/officeart/2005/8/layout/hierarchy4"/>
    <dgm:cxn modelId="{D04F089A-0D00-4C99-9B04-55B2BE16D057}" type="presParOf" srcId="{DF9AFA94-3CEB-49B7-B97F-8A8F4A0D785A}" destId="{38D563A6-9F5B-443E-9745-CBE2A59C6887}" srcOrd="0" destOrd="0" presId="urn:microsoft.com/office/officeart/2005/8/layout/hierarchy4"/>
    <dgm:cxn modelId="{33DA84DC-9A8A-4115-941F-C36464280CAE}" type="presParOf" srcId="{38D563A6-9F5B-443E-9745-CBE2A59C6887}" destId="{8A7F0DB5-B671-4FBE-99F3-9E11FB911F2C}" srcOrd="0" destOrd="0" presId="urn:microsoft.com/office/officeart/2005/8/layout/hierarchy4"/>
    <dgm:cxn modelId="{0F2236BB-C881-4742-88CF-B33B8F5FD0D2}" type="presParOf" srcId="{38D563A6-9F5B-443E-9745-CBE2A59C6887}" destId="{3B150C14-D9ED-46F8-B023-98BCD67833E2}" srcOrd="1" destOrd="0" presId="urn:microsoft.com/office/officeart/2005/8/layout/hierarchy4"/>
    <dgm:cxn modelId="{A333F39E-6B03-4C6C-BC84-5C2F2B8E560C}" type="presParOf" srcId="{38D563A6-9F5B-443E-9745-CBE2A59C6887}" destId="{870B5479-F41B-4B7F-BB44-3D6F14345C6D}" srcOrd="2" destOrd="0" presId="urn:microsoft.com/office/officeart/2005/8/layout/hierarchy4"/>
    <dgm:cxn modelId="{7D3B0846-9D85-4A24-8281-C6E4B33C0762}" type="presParOf" srcId="{870B5479-F41B-4B7F-BB44-3D6F14345C6D}" destId="{5A6FE645-82BB-4359-98CC-7C16C7C169BA}" srcOrd="0" destOrd="0" presId="urn:microsoft.com/office/officeart/2005/8/layout/hierarchy4"/>
    <dgm:cxn modelId="{C48352FA-C356-49BD-9991-E0F2D8234065}" type="presParOf" srcId="{5A6FE645-82BB-4359-98CC-7C16C7C169BA}" destId="{DA60F906-81B3-43E7-A280-B27375878FE1}" srcOrd="0" destOrd="0" presId="urn:microsoft.com/office/officeart/2005/8/layout/hierarchy4"/>
    <dgm:cxn modelId="{B77D2795-BE31-487F-B33E-73C7CDDCFE3B}" type="presParOf" srcId="{5A6FE645-82BB-4359-98CC-7C16C7C169BA}" destId="{B1D4FDAB-16F4-42DF-BF8D-1D9C9DF383C2}" srcOrd="1" destOrd="0" presId="urn:microsoft.com/office/officeart/2005/8/layout/hierarchy4"/>
    <dgm:cxn modelId="{99FC862B-9351-4084-A97F-5B6B55BC0DCF}" type="presParOf" srcId="{DF9AFA94-3CEB-49B7-B97F-8A8F4A0D785A}" destId="{D47819CC-2AAE-4978-A71A-D8DE2424450C}" srcOrd="1" destOrd="0" presId="urn:microsoft.com/office/officeart/2005/8/layout/hierarchy4"/>
    <dgm:cxn modelId="{8CA571EB-75F2-4169-A00E-F4CEED29E728}" type="presParOf" srcId="{DF9AFA94-3CEB-49B7-B97F-8A8F4A0D785A}" destId="{5CDD462A-633A-42DF-A6C2-072A950917F3}" srcOrd="2" destOrd="0" presId="urn:microsoft.com/office/officeart/2005/8/layout/hierarchy4"/>
    <dgm:cxn modelId="{950487D0-A073-45E4-9C8C-345D434BB133}" type="presParOf" srcId="{5CDD462A-633A-42DF-A6C2-072A950917F3}" destId="{C8F1CB8F-CFC0-4659-921D-3233A7618624}" srcOrd="0" destOrd="0" presId="urn:microsoft.com/office/officeart/2005/8/layout/hierarchy4"/>
    <dgm:cxn modelId="{A91B36CA-AB26-44E1-9C92-5296501B4476}" type="presParOf" srcId="{5CDD462A-633A-42DF-A6C2-072A950917F3}" destId="{4F1D966A-F039-434A-9274-7F8966BACBCE}" srcOrd="1" destOrd="0" presId="urn:microsoft.com/office/officeart/2005/8/layout/hierarchy4"/>
    <dgm:cxn modelId="{EF37AE1A-2134-467C-84EA-96B076752BBD}" type="presParOf" srcId="{5CDD462A-633A-42DF-A6C2-072A950917F3}" destId="{B14C7E04-DBEA-4787-86EF-2AAFC5DCA768}" srcOrd="2" destOrd="0" presId="urn:microsoft.com/office/officeart/2005/8/layout/hierarchy4"/>
    <dgm:cxn modelId="{1CC20DEF-AB53-43E7-92A4-759B50298130}" type="presParOf" srcId="{B14C7E04-DBEA-4787-86EF-2AAFC5DCA768}" destId="{9B80AE2C-B260-4205-8431-AC65FC6FD2B1}" srcOrd="0" destOrd="0" presId="urn:microsoft.com/office/officeart/2005/8/layout/hierarchy4"/>
    <dgm:cxn modelId="{3FA56179-BD4D-40B8-BAF7-A3DEC9302FEE}" type="presParOf" srcId="{9B80AE2C-B260-4205-8431-AC65FC6FD2B1}" destId="{3711722D-8EAD-44BA-B851-EB4CAAAEC9DB}" srcOrd="0" destOrd="0" presId="urn:microsoft.com/office/officeart/2005/8/layout/hierarchy4"/>
    <dgm:cxn modelId="{E912ACB1-60B6-4A2D-8364-FA76FFF4C568}" type="presParOf" srcId="{9B80AE2C-B260-4205-8431-AC65FC6FD2B1}" destId="{0B9C02AE-A62F-4BDA-B91A-A7CF19BEC487}" srcOrd="1" destOrd="0" presId="urn:microsoft.com/office/officeart/2005/8/layout/hierarchy4"/>
    <dgm:cxn modelId="{67AD795B-EC72-4DA1-A636-97CEE2BCD3F9}" type="presParOf" srcId="{DF9AFA94-3CEB-49B7-B97F-8A8F4A0D785A}" destId="{4069403A-18EF-4D74-B2B6-06C269385156}" srcOrd="3" destOrd="0" presId="urn:microsoft.com/office/officeart/2005/8/layout/hierarchy4"/>
    <dgm:cxn modelId="{97802DEC-FB4B-452F-9C0B-5C33BAC3DBB9}" type="presParOf" srcId="{DF9AFA94-3CEB-49B7-B97F-8A8F4A0D785A}" destId="{B08AB041-CB0C-44FB-BC27-C577D02FD384}" srcOrd="4" destOrd="0" presId="urn:microsoft.com/office/officeart/2005/8/layout/hierarchy4"/>
    <dgm:cxn modelId="{471E1BE4-9045-4841-A290-AE8FE7DFEEFB}" type="presParOf" srcId="{B08AB041-CB0C-44FB-BC27-C577D02FD384}" destId="{46B6B75B-A96D-4229-BEE5-2EDFC02CA8A8}" srcOrd="0" destOrd="0" presId="urn:microsoft.com/office/officeart/2005/8/layout/hierarchy4"/>
    <dgm:cxn modelId="{ED74676F-9FD3-4241-8235-69845B93AA41}" type="presParOf" srcId="{B08AB041-CB0C-44FB-BC27-C577D02FD384}" destId="{3D6D4F35-DA3D-4FAB-B14C-6B30A5E62478}" srcOrd="1" destOrd="0" presId="urn:microsoft.com/office/officeart/2005/8/layout/hierarchy4"/>
    <dgm:cxn modelId="{66BA63FD-5E32-41F1-8309-643CA4DABC2B}" type="presParOf" srcId="{B08AB041-CB0C-44FB-BC27-C577D02FD384}" destId="{27DE8ED5-8714-437F-99F2-9D98EA7AEA07}" srcOrd="2" destOrd="0" presId="urn:microsoft.com/office/officeart/2005/8/layout/hierarchy4"/>
    <dgm:cxn modelId="{4F46DC0D-5275-4BBA-9C47-05BB3C4F2C16}" type="presParOf" srcId="{27DE8ED5-8714-437F-99F2-9D98EA7AEA07}" destId="{8859E565-F769-494D-A3FB-33A947EC5E7A}" srcOrd="0" destOrd="0" presId="urn:microsoft.com/office/officeart/2005/8/layout/hierarchy4"/>
    <dgm:cxn modelId="{CB3298AB-4BDD-42E8-8CA2-E26E6AC7F170}" type="presParOf" srcId="{8859E565-F769-494D-A3FB-33A947EC5E7A}" destId="{A4B100BA-94AB-4173-8376-B41C5D67CEB0}" srcOrd="0" destOrd="0" presId="urn:microsoft.com/office/officeart/2005/8/layout/hierarchy4"/>
    <dgm:cxn modelId="{8535A480-AC77-40B6-87DC-BB5D97B9B193}" type="presParOf" srcId="{8859E565-F769-494D-A3FB-33A947EC5E7A}" destId="{C514B2D9-B989-4333-B96E-6F59C6B2A622}" srcOrd="1" destOrd="0" presId="urn:microsoft.com/office/officeart/2005/8/layout/hierarchy4"/>
    <dgm:cxn modelId="{415DFDE3-B8DB-42E9-BA18-5B0954CE2555}" type="presParOf" srcId="{DF9AFA94-3CEB-49B7-B97F-8A8F4A0D785A}" destId="{51DFFAF0-3E56-4557-8C6E-F67A6A59F8B8}" srcOrd="5" destOrd="0" presId="urn:microsoft.com/office/officeart/2005/8/layout/hierarchy4"/>
    <dgm:cxn modelId="{C6B1C263-CBE2-45BC-97D8-CE42275E43E0}" type="presParOf" srcId="{DF9AFA94-3CEB-49B7-B97F-8A8F4A0D785A}" destId="{4785BE95-8F3F-4AC6-9DEC-44C5B85AFD3D}" srcOrd="6" destOrd="0" presId="urn:microsoft.com/office/officeart/2005/8/layout/hierarchy4"/>
    <dgm:cxn modelId="{93D52BC7-A59F-4B08-AE63-69CE714E5708}" type="presParOf" srcId="{4785BE95-8F3F-4AC6-9DEC-44C5B85AFD3D}" destId="{E5A75879-A10D-482F-9806-C24421528D1F}" srcOrd="0" destOrd="0" presId="urn:microsoft.com/office/officeart/2005/8/layout/hierarchy4"/>
    <dgm:cxn modelId="{375E83CC-8E54-4E3D-B57E-E7AC3160474A}" type="presParOf" srcId="{4785BE95-8F3F-4AC6-9DEC-44C5B85AFD3D}" destId="{FDA6DA2E-F624-4627-97E3-F175D89D003D}" srcOrd="1" destOrd="0" presId="urn:microsoft.com/office/officeart/2005/8/layout/hierarchy4"/>
    <dgm:cxn modelId="{3DDB9BD8-D7E4-47DB-9FFC-322660033ABD}" type="presParOf" srcId="{4785BE95-8F3F-4AC6-9DEC-44C5B85AFD3D}" destId="{A13915AB-7084-4D21-AFFC-5C22DAFFDDBE}" srcOrd="2" destOrd="0" presId="urn:microsoft.com/office/officeart/2005/8/layout/hierarchy4"/>
    <dgm:cxn modelId="{B7DEAE8F-B861-48BC-BAF8-E46F07A1901B}" type="presParOf" srcId="{A13915AB-7084-4D21-AFFC-5C22DAFFDDBE}" destId="{5C85D866-BDB5-43AE-A3E5-F92E3D94DA6F}" srcOrd="0" destOrd="0" presId="urn:microsoft.com/office/officeart/2005/8/layout/hierarchy4"/>
    <dgm:cxn modelId="{EC84C3D7-3B93-4B70-852A-FA440A57CA4A}" type="presParOf" srcId="{5C85D866-BDB5-43AE-A3E5-F92E3D94DA6F}" destId="{C7390FC5-FD4A-45A5-AA7A-D5FF2BA959D3}" srcOrd="0" destOrd="0" presId="urn:microsoft.com/office/officeart/2005/8/layout/hierarchy4"/>
    <dgm:cxn modelId="{6585F9DB-DA6D-4425-A532-D904EDB502A8}" type="presParOf" srcId="{5C85D866-BDB5-43AE-A3E5-F92E3D94DA6F}" destId="{BD50C96E-9BB8-4D36-A756-E9209B2F6B5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0770B7-5B8D-4E27-B21C-46808CB4F768}" type="doc">
      <dgm:prSet loTypeId="urn:microsoft.com/office/officeart/2005/8/layout/hierarchy4" loCatId="hierarchy" qsTypeId="urn:microsoft.com/office/officeart/2005/8/quickstyle/simple4" qsCatId="simple" csTypeId="urn:microsoft.com/office/officeart/2005/8/colors/accent5_3" csCatId="accent5" phldr="1"/>
      <dgm:spPr/>
      <dgm:t>
        <a:bodyPr/>
        <a:lstStyle/>
        <a:p>
          <a:endParaRPr lang="es-EC"/>
        </a:p>
      </dgm:t>
    </dgm:pt>
    <dgm:pt modelId="{93DC8DE0-18F4-46E4-99BC-52595E4599AF}">
      <dgm:prSet phldrT="[Texto]"/>
      <dgm:spPr>
        <a:solidFill>
          <a:schemeClr val="accent6">
            <a:lumMod val="75000"/>
          </a:schemeClr>
        </a:solidFill>
      </dgm:spPr>
      <dgm:t>
        <a:bodyPr/>
        <a:lstStyle/>
        <a:p>
          <a:r>
            <a:rPr lang="en-US" dirty="0" smtClean="0">
              <a:solidFill>
                <a:schemeClr val="accent1">
                  <a:lumMod val="50000"/>
                </a:schemeClr>
              </a:solidFill>
            </a:rPr>
            <a:t>PANAMA  </a:t>
          </a:r>
          <a:br>
            <a:rPr lang="en-US" dirty="0" smtClean="0">
              <a:solidFill>
                <a:schemeClr val="accent1">
                  <a:lumMod val="50000"/>
                </a:schemeClr>
              </a:solidFill>
            </a:rPr>
          </a:br>
          <a:r>
            <a:rPr lang="en-US" dirty="0" smtClean="0">
              <a:solidFill>
                <a:schemeClr val="accent1">
                  <a:lumMod val="50000"/>
                </a:schemeClr>
              </a:solidFill>
            </a:rPr>
            <a:t>INFOPLAZAS</a:t>
          </a:r>
          <a:endParaRPr lang="es-EC" dirty="0">
            <a:solidFill>
              <a:schemeClr val="accent1">
                <a:lumMod val="50000"/>
              </a:schemeClr>
            </a:solidFill>
          </a:endParaRPr>
        </a:p>
      </dgm:t>
    </dgm:pt>
    <dgm:pt modelId="{BA5F2857-A50C-4F51-95DD-AA9696CB6CB3}" type="parTrans" cxnId="{70BCE0C6-9F45-414F-959A-E055935CE1AE}">
      <dgm:prSet/>
      <dgm:spPr/>
      <dgm:t>
        <a:bodyPr/>
        <a:lstStyle/>
        <a:p>
          <a:endParaRPr lang="es-EC"/>
        </a:p>
      </dgm:t>
    </dgm:pt>
    <dgm:pt modelId="{181EF770-BE51-4FAA-B7A7-A009373ED6A3}" type="sibTrans" cxnId="{70BCE0C6-9F45-414F-959A-E055935CE1AE}">
      <dgm:prSet/>
      <dgm:spPr/>
      <dgm:t>
        <a:bodyPr/>
        <a:lstStyle/>
        <a:p>
          <a:endParaRPr lang="es-EC"/>
        </a:p>
      </dgm:t>
    </dgm:pt>
    <dgm:pt modelId="{D6E688A2-4B4C-4CEF-8A9C-8FDDAA616BB8}" type="asst">
      <dgm:prSet phldrT="[Texto]"/>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US" dirty="0" smtClean="0">
              <a:solidFill>
                <a:schemeClr val="tx1"/>
              </a:solidFill>
            </a:rPr>
            <a:t>OPERACION </a:t>
          </a:r>
          <a:endParaRPr lang="es-EC" dirty="0">
            <a:solidFill>
              <a:schemeClr val="tx1"/>
            </a:solidFill>
          </a:endParaRPr>
        </a:p>
      </dgm:t>
    </dgm:pt>
    <dgm:pt modelId="{864828A2-A501-4518-8038-9BDAE9E3CD55}" type="parTrans" cxnId="{D94C1964-051D-4777-B9B9-79D10D0721EE}">
      <dgm:prSet/>
      <dgm:spPr/>
      <dgm:t>
        <a:bodyPr/>
        <a:lstStyle/>
        <a:p>
          <a:endParaRPr lang="es-EC"/>
        </a:p>
      </dgm:t>
    </dgm:pt>
    <dgm:pt modelId="{48B24A6B-C6AB-431E-8B91-143FEBADEC2B}" type="sibTrans" cxnId="{D94C1964-051D-4777-B9B9-79D10D0721EE}">
      <dgm:prSet/>
      <dgm:spPr/>
      <dgm:t>
        <a:bodyPr/>
        <a:lstStyle/>
        <a:p>
          <a:endParaRPr lang="es-EC"/>
        </a:p>
      </dgm:t>
    </dgm:pt>
    <dgm:pt modelId="{6D6DC86A-BB31-44B4-A96D-D3086E50F4B6}" type="asst">
      <dgm:prSet phldrT="[Texto]"/>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US" dirty="0" smtClean="0">
              <a:solidFill>
                <a:schemeClr val="tx1"/>
              </a:solidFill>
            </a:rPr>
            <a:t>INFRAESTRUCTURA</a:t>
          </a:r>
          <a:endParaRPr lang="es-EC" dirty="0">
            <a:solidFill>
              <a:schemeClr val="tx1"/>
            </a:solidFill>
          </a:endParaRPr>
        </a:p>
      </dgm:t>
    </dgm:pt>
    <dgm:pt modelId="{F13F539C-A3E6-44B7-A95A-96B88A28B361}" type="parTrans" cxnId="{707D05DE-05CF-4C0B-8ABE-58509D6263AE}">
      <dgm:prSet/>
      <dgm:spPr/>
      <dgm:t>
        <a:bodyPr/>
        <a:lstStyle/>
        <a:p>
          <a:endParaRPr lang="es-EC"/>
        </a:p>
      </dgm:t>
    </dgm:pt>
    <dgm:pt modelId="{E7B91AD4-FBCB-437E-B286-C6025555F9FA}" type="sibTrans" cxnId="{707D05DE-05CF-4C0B-8ABE-58509D6263AE}">
      <dgm:prSet/>
      <dgm:spPr/>
      <dgm:t>
        <a:bodyPr/>
        <a:lstStyle/>
        <a:p>
          <a:endParaRPr lang="es-EC"/>
        </a:p>
      </dgm:t>
    </dgm:pt>
    <dgm:pt modelId="{29936B1C-111E-47C3-976D-54D42810AE53}" type="asst">
      <dgm:prSet phldrT="[Texto]"/>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US" dirty="0" smtClean="0">
              <a:solidFill>
                <a:schemeClr val="tx1"/>
              </a:solidFill>
            </a:rPr>
            <a:t>GESTION</a:t>
          </a:r>
          <a:endParaRPr lang="es-EC" dirty="0">
            <a:solidFill>
              <a:schemeClr val="tx1"/>
            </a:solidFill>
          </a:endParaRPr>
        </a:p>
      </dgm:t>
    </dgm:pt>
    <dgm:pt modelId="{F5618486-6F21-4E5A-93C7-BBB925CD97E0}" type="parTrans" cxnId="{6BDAA6EC-F99B-4934-8763-AE539DF28CFC}">
      <dgm:prSet/>
      <dgm:spPr/>
      <dgm:t>
        <a:bodyPr/>
        <a:lstStyle/>
        <a:p>
          <a:endParaRPr lang="es-EC"/>
        </a:p>
      </dgm:t>
    </dgm:pt>
    <dgm:pt modelId="{14F48EDA-F0F1-4C5B-BFB8-D116DF88594C}" type="sibTrans" cxnId="{6BDAA6EC-F99B-4934-8763-AE539DF28CFC}">
      <dgm:prSet/>
      <dgm:spPr/>
      <dgm:t>
        <a:bodyPr/>
        <a:lstStyle/>
        <a:p>
          <a:endParaRPr lang="es-EC"/>
        </a:p>
      </dgm:t>
    </dgm:pt>
    <dgm:pt modelId="{5FE8F749-2F53-4A68-AEBB-F8FCCBCDA3F3}" type="asst">
      <dgm:prSet phldrT="[Texto]"/>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US" dirty="0" smtClean="0">
              <a:solidFill>
                <a:schemeClr val="tx1"/>
              </a:solidFill>
            </a:rPr>
            <a:t>SOSTENIBILIDAD</a:t>
          </a:r>
          <a:endParaRPr lang="es-EC" dirty="0">
            <a:solidFill>
              <a:schemeClr val="tx1"/>
            </a:solidFill>
          </a:endParaRPr>
        </a:p>
      </dgm:t>
    </dgm:pt>
    <dgm:pt modelId="{48B12732-13E8-434D-8A5A-D2365068FF10}" type="parTrans" cxnId="{64BDA0F8-6801-4131-96D7-467D602D09E2}">
      <dgm:prSet/>
      <dgm:spPr/>
      <dgm:t>
        <a:bodyPr/>
        <a:lstStyle/>
        <a:p>
          <a:endParaRPr lang="es-EC"/>
        </a:p>
      </dgm:t>
    </dgm:pt>
    <dgm:pt modelId="{872A6A45-F81E-4801-8FA1-EFFD0F78C6F4}" type="sibTrans" cxnId="{64BDA0F8-6801-4131-96D7-467D602D09E2}">
      <dgm:prSet/>
      <dgm:spPr/>
      <dgm:t>
        <a:bodyPr/>
        <a:lstStyle/>
        <a:p>
          <a:endParaRPr lang="es-EC"/>
        </a:p>
      </dgm:t>
    </dgm:pt>
    <dgm:pt modelId="{5CD40D53-DCC8-48CF-B235-DF7D595111ED}" type="asst">
      <dgm:prSet phldrT="[Texto]"/>
      <dgm:spPr>
        <a:gradFill flip="none" rotWithShape="0">
          <a:gsLst>
            <a:gs pos="0">
              <a:srgbClr val="C7E6A4">
                <a:tint val="66000"/>
                <a:satMod val="160000"/>
              </a:srgbClr>
            </a:gs>
            <a:gs pos="50000">
              <a:srgbClr val="C7E6A4">
                <a:tint val="44500"/>
                <a:satMod val="160000"/>
              </a:srgbClr>
            </a:gs>
            <a:gs pos="100000">
              <a:srgbClr val="C7E6A4">
                <a:tint val="23500"/>
                <a:satMod val="160000"/>
              </a:srgbClr>
            </a:gs>
          </a:gsLst>
          <a:lin ang="5400000" scaled="1"/>
          <a:tileRect/>
        </a:gradFill>
      </dgm:spPr>
      <dgm:t>
        <a:bodyPr/>
        <a:lstStyle/>
        <a:p>
          <a:pPr algn="l"/>
          <a:r>
            <a:rPr lang="es-EC" dirty="0" smtClean="0">
              <a:solidFill>
                <a:schemeClr val="tx1"/>
              </a:solidFill>
            </a:rPr>
            <a:t>- El gobierno aporta con una parte de los gastos</a:t>
          </a:r>
        </a:p>
        <a:p>
          <a:pPr algn="l"/>
          <a:r>
            <a:rPr lang="es-EC" dirty="0" smtClean="0">
              <a:solidFill>
                <a:schemeClr val="tx1"/>
              </a:solidFill>
            </a:rPr>
            <a:t>- Pequeñas empresas venden sus productos en las infoplazas, parte de la ganancia es donada a las infoplazas  </a:t>
          </a:r>
          <a:endParaRPr lang="es-EC" dirty="0">
            <a:solidFill>
              <a:schemeClr val="tx1"/>
            </a:solidFill>
          </a:endParaRPr>
        </a:p>
      </dgm:t>
    </dgm:pt>
    <dgm:pt modelId="{EE214AE4-2C4C-40DA-AA92-98F879A4469D}" type="parTrans" cxnId="{1B118C5F-13EF-4C8D-9CD4-F28A85A4757B}">
      <dgm:prSet/>
      <dgm:spPr/>
      <dgm:t>
        <a:bodyPr/>
        <a:lstStyle/>
        <a:p>
          <a:endParaRPr lang="es-EC"/>
        </a:p>
      </dgm:t>
    </dgm:pt>
    <dgm:pt modelId="{F63A13C1-44F9-4C32-9363-1D891B528732}" type="sibTrans" cxnId="{1B118C5F-13EF-4C8D-9CD4-F28A85A4757B}">
      <dgm:prSet/>
      <dgm:spPr/>
      <dgm:t>
        <a:bodyPr/>
        <a:lstStyle/>
        <a:p>
          <a:endParaRPr lang="es-EC"/>
        </a:p>
      </dgm:t>
    </dgm:pt>
    <dgm:pt modelId="{F42A2B0D-6638-4C36-AE2D-5B2C6D8265AD}" type="asst">
      <dgm:prSet phldrT="[Texto]"/>
      <dgm:spPr>
        <a:gradFill flip="none" rotWithShape="0">
          <a:gsLst>
            <a:gs pos="0">
              <a:srgbClr val="C7E6A4">
                <a:tint val="66000"/>
                <a:satMod val="160000"/>
              </a:srgbClr>
            </a:gs>
            <a:gs pos="50000">
              <a:srgbClr val="C7E6A4">
                <a:tint val="44500"/>
                <a:satMod val="160000"/>
              </a:srgbClr>
            </a:gs>
            <a:gs pos="100000">
              <a:srgbClr val="C7E6A4">
                <a:tint val="23500"/>
                <a:satMod val="160000"/>
              </a:srgbClr>
            </a:gs>
          </a:gsLst>
          <a:lin ang="5400000" scaled="1"/>
          <a:tileRect/>
        </a:gradFill>
      </dgm:spPr>
      <dgm:t>
        <a:bodyPr/>
        <a:lstStyle/>
        <a:p>
          <a:pPr algn="l"/>
          <a:r>
            <a:rPr lang="es-EC" dirty="0" smtClean="0">
              <a:solidFill>
                <a:schemeClr val="tx1"/>
              </a:solidFill>
            </a:rPr>
            <a:t>- Las infoplazas cuentan con computadores,  impresoras , copiadoras.</a:t>
          </a:r>
        </a:p>
        <a:p>
          <a:pPr algn="l"/>
          <a:r>
            <a:rPr lang="es-EC" dirty="0" smtClean="0">
              <a:solidFill>
                <a:schemeClr val="tx1"/>
              </a:solidFill>
            </a:rPr>
            <a:t>- Los servicios de las infoplazas pueden ser pagados o gratuitos, las capacitaciones son  gratuitos</a:t>
          </a:r>
          <a:endParaRPr lang="es-EC" dirty="0">
            <a:solidFill>
              <a:schemeClr val="tx1"/>
            </a:solidFill>
          </a:endParaRPr>
        </a:p>
      </dgm:t>
    </dgm:pt>
    <dgm:pt modelId="{8F8679C8-AFA6-446E-9D51-3E3646BF4A7F}" type="parTrans" cxnId="{068F5914-BF53-4044-9F98-5B231BDB1528}">
      <dgm:prSet/>
      <dgm:spPr/>
      <dgm:t>
        <a:bodyPr/>
        <a:lstStyle/>
        <a:p>
          <a:endParaRPr lang="es-EC"/>
        </a:p>
      </dgm:t>
    </dgm:pt>
    <dgm:pt modelId="{DB5FEF40-C77D-4485-8042-C63D3C6EC86F}" type="sibTrans" cxnId="{068F5914-BF53-4044-9F98-5B231BDB1528}">
      <dgm:prSet/>
      <dgm:spPr/>
      <dgm:t>
        <a:bodyPr/>
        <a:lstStyle/>
        <a:p>
          <a:endParaRPr lang="es-EC"/>
        </a:p>
      </dgm:t>
    </dgm:pt>
    <dgm:pt modelId="{13213ED4-4ED4-4163-8FE5-16308EA0C9FE}" type="asst">
      <dgm:prSet phldrT="[Texto]"/>
      <dgm:spPr>
        <a:gradFill flip="none" rotWithShape="0">
          <a:gsLst>
            <a:gs pos="0">
              <a:srgbClr val="C7E6A4">
                <a:tint val="66000"/>
                <a:satMod val="160000"/>
              </a:srgbClr>
            </a:gs>
            <a:gs pos="50000">
              <a:srgbClr val="C7E6A4">
                <a:tint val="44500"/>
                <a:satMod val="160000"/>
              </a:srgbClr>
            </a:gs>
            <a:gs pos="100000">
              <a:srgbClr val="C7E6A4">
                <a:tint val="23500"/>
                <a:satMod val="160000"/>
              </a:srgbClr>
            </a:gs>
          </a:gsLst>
          <a:lin ang="5400000" scaled="1"/>
          <a:tileRect/>
        </a:gradFill>
      </dgm:spPr>
      <dgm:t>
        <a:bodyPr/>
        <a:lstStyle/>
        <a:p>
          <a:pPr algn="l"/>
          <a:r>
            <a:rPr lang="es-EC" dirty="0" smtClean="0">
              <a:solidFill>
                <a:schemeClr val="tx1"/>
              </a:solidFill>
            </a:rPr>
            <a:t>- Los cursos  son dictados por los facilitadores, los contenidos se definen en conjunto con las pequeñas empresas</a:t>
          </a:r>
          <a:endParaRPr lang="es-EC" dirty="0">
            <a:solidFill>
              <a:schemeClr val="tx1"/>
            </a:solidFill>
          </a:endParaRPr>
        </a:p>
      </dgm:t>
    </dgm:pt>
    <dgm:pt modelId="{0265C43B-BD47-4C17-914E-529D80541015}" type="parTrans" cxnId="{CEE773E5-32A9-4324-A807-07151D5F5F8D}">
      <dgm:prSet/>
      <dgm:spPr/>
      <dgm:t>
        <a:bodyPr/>
        <a:lstStyle/>
        <a:p>
          <a:endParaRPr lang="es-EC"/>
        </a:p>
      </dgm:t>
    </dgm:pt>
    <dgm:pt modelId="{891F19D8-94FE-47F9-8964-2E8F04214C83}" type="sibTrans" cxnId="{CEE773E5-32A9-4324-A807-07151D5F5F8D}">
      <dgm:prSet/>
      <dgm:spPr/>
      <dgm:t>
        <a:bodyPr/>
        <a:lstStyle/>
        <a:p>
          <a:endParaRPr lang="es-EC"/>
        </a:p>
      </dgm:t>
    </dgm:pt>
    <dgm:pt modelId="{3C2634D7-7B29-4FEA-8CAD-1183603A88EE}" type="asst">
      <dgm:prSet phldrT="[Texto]"/>
      <dgm:spPr>
        <a:gradFill flip="none" rotWithShape="0">
          <a:gsLst>
            <a:gs pos="0">
              <a:srgbClr val="C7E6A4">
                <a:tint val="66000"/>
                <a:satMod val="160000"/>
              </a:srgbClr>
            </a:gs>
            <a:gs pos="50000">
              <a:srgbClr val="C7E6A4">
                <a:tint val="44500"/>
                <a:satMod val="160000"/>
              </a:srgbClr>
            </a:gs>
            <a:gs pos="100000">
              <a:srgbClr val="C7E6A4">
                <a:tint val="23500"/>
                <a:satMod val="160000"/>
              </a:srgbClr>
            </a:gs>
          </a:gsLst>
          <a:lin ang="5400000" scaled="1"/>
          <a:tileRect/>
        </a:gradFill>
      </dgm:spPr>
      <dgm:t>
        <a:bodyPr/>
        <a:lstStyle/>
        <a:p>
          <a:pPr algn="l"/>
          <a:r>
            <a:rPr lang="es-EC" dirty="0" smtClean="0">
              <a:solidFill>
                <a:schemeClr val="tx1"/>
              </a:solidFill>
            </a:rPr>
            <a:t>- Las infoplazas reciben aporte del gobierno siempre y cuando mantengan niveles satisfactorios en sus indicadores de capacitación</a:t>
          </a:r>
          <a:endParaRPr lang="es-EC" dirty="0">
            <a:solidFill>
              <a:schemeClr val="tx1"/>
            </a:solidFill>
          </a:endParaRPr>
        </a:p>
      </dgm:t>
    </dgm:pt>
    <dgm:pt modelId="{AF7B4ED5-FAE6-46CF-9CB2-5B4A6FD16714}" type="parTrans" cxnId="{345B6CAB-B5F0-4E59-80BE-BBA3E760E822}">
      <dgm:prSet/>
      <dgm:spPr/>
      <dgm:t>
        <a:bodyPr/>
        <a:lstStyle/>
        <a:p>
          <a:endParaRPr lang="es-EC"/>
        </a:p>
      </dgm:t>
    </dgm:pt>
    <dgm:pt modelId="{7695247F-ED0A-4C69-BF29-42B97BAB92AA}" type="sibTrans" cxnId="{345B6CAB-B5F0-4E59-80BE-BBA3E760E822}">
      <dgm:prSet/>
      <dgm:spPr/>
      <dgm:t>
        <a:bodyPr/>
        <a:lstStyle/>
        <a:p>
          <a:endParaRPr lang="es-EC"/>
        </a:p>
      </dgm:t>
    </dgm:pt>
    <dgm:pt modelId="{75AD0D75-5666-49A4-9AA8-AC707687890C}" type="pres">
      <dgm:prSet presAssocID="{D70770B7-5B8D-4E27-B21C-46808CB4F768}" presName="Name0" presStyleCnt="0">
        <dgm:presLayoutVars>
          <dgm:chPref val="1"/>
          <dgm:dir/>
          <dgm:animOne val="branch"/>
          <dgm:animLvl val="lvl"/>
          <dgm:resizeHandles/>
        </dgm:presLayoutVars>
      </dgm:prSet>
      <dgm:spPr/>
      <dgm:t>
        <a:bodyPr/>
        <a:lstStyle/>
        <a:p>
          <a:endParaRPr lang="es-EC"/>
        </a:p>
      </dgm:t>
    </dgm:pt>
    <dgm:pt modelId="{52E8A3DC-70FB-468E-8F00-39F198A69A41}" type="pres">
      <dgm:prSet presAssocID="{93DC8DE0-18F4-46E4-99BC-52595E4599AF}" presName="vertOne" presStyleCnt="0"/>
      <dgm:spPr/>
    </dgm:pt>
    <dgm:pt modelId="{D60B467E-38B0-4955-8A30-88100BD218D6}" type="pres">
      <dgm:prSet presAssocID="{93DC8DE0-18F4-46E4-99BC-52595E4599AF}" presName="txOne" presStyleLbl="node0" presStyleIdx="0" presStyleCnt="1" custLinFactNeighborX="-6591" custLinFactNeighborY="-398">
        <dgm:presLayoutVars>
          <dgm:chPref val="3"/>
        </dgm:presLayoutVars>
      </dgm:prSet>
      <dgm:spPr/>
      <dgm:t>
        <a:bodyPr/>
        <a:lstStyle/>
        <a:p>
          <a:endParaRPr lang="es-EC"/>
        </a:p>
      </dgm:t>
    </dgm:pt>
    <dgm:pt modelId="{D792DB7F-CCE4-4287-A52A-3DF0DD9BBB11}" type="pres">
      <dgm:prSet presAssocID="{93DC8DE0-18F4-46E4-99BC-52595E4599AF}" presName="parTransOne" presStyleCnt="0"/>
      <dgm:spPr/>
    </dgm:pt>
    <dgm:pt modelId="{DF9AFA94-3CEB-49B7-B97F-8A8F4A0D785A}" type="pres">
      <dgm:prSet presAssocID="{93DC8DE0-18F4-46E4-99BC-52595E4599AF}" presName="horzOne" presStyleCnt="0"/>
      <dgm:spPr/>
    </dgm:pt>
    <dgm:pt modelId="{38D563A6-9F5B-443E-9745-CBE2A59C6887}" type="pres">
      <dgm:prSet presAssocID="{D6E688A2-4B4C-4CEF-8A9C-8FDDAA616BB8}" presName="vertTwo" presStyleCnt="0"/>
      <dgm:spPr/>
    </dgm:pt>
    <dgm:pt modelId="{8A7F0DB5-B671-4FBE-99F3-9E11FB911F2C}" type="pres">
      <dgm:prSet presAssocID="{D6E688A2-4B4C-4CEF-8A9C-8FDDAA616BB8}" presName="txTwo" presStyleLbl="asst1" presStyleIdx="0" presStyleCnt="8" custScaleY="52130" custLinFactNeighborX="-485">
        <dgm:presLayoutVars>
          <dgm:chPref val="3"/>
        </dgm:presLayoutVars>
      </dgm:prSet>
      <dgm:spPr/>
      <dgm:t>
        <a:bodyPr/>
        <a:lstStyle/>
        <a:p>
          <a:endParaRPr lang="es-EC"/>
        </a:p>
      </dgm:t>
    </dgm:pt>
    <dgm:pt modelId="{3B150C14-D9ED-46F8-B023-98BCD67833E2}" type="pres">
      <dgm:prSet presAssocID="{D6E688A2-4B4C-4CEF-8A9C-8FDDAA616BB8}" presName="parTransTwo" presStyleCnt="0"/>
      <dgm:spPr/>
    </dgm:pt>
    <dgm:pt modelId="{870B5479-F41B-4B7F-BB44-3D6F14345C6D}" type="pres">
      <dgm:prSet presAssocID="{D6E688A2-4B4C-4CEF-8A9C-8FDDAA616BB8}" presName="horzTwo" presStyleCnt="0"/>
      <dgm:spPr/>
    </dgm:pt>
    <dgm:pt modelId="{5A6FE645-82BB-4359-98CC-7C16C7C169BA}" type="pres">
      <dgm:prSet presAssocID="{5CD40D53-DCC8-48CF-B235-DF7D595111ED}" presName="vertThree" presStyleCnt="0"/>
      <dgm:spPr/>
    </dgm:pt>
    <dgm:pt modelId="{DA60F906-81B3-43E7-A280-B27375878FE1}" type="pres">
      <dgm:prSet presAssocID="{5CD40D53-DCC8-48CF-B235-DF7D595111ED}" presName="txThree" presStyleLbl="asst1" presStyleIdx="1" presStyleCnt="8" custLinFactNeighborX="-485" custLinFactNeighborY="42">
        <dgm:presLayoutVars>
          <dgm:chPref val="3"/>
        </dgm:presLayoutVars>
      </dgm:prSet>
      <dgm:spPr/>
      <dgm:t>
        <a:bodyPr/>
        <a:lstStyle/>
        <a:p>
          <a:endParaRPr lang="es-EC"/>
        </a:p>
      </dgm:t>
    </dgm:pt>
    <dgm:pt modelId="{B1D4FDAB-16F4-42DF-BF8D-1D9C9DF383C2}" type="pres">
      <dgm:prSet presAssocID="{5CD40D53-DCC8-48CF-B235-DF7D595111ED}" presName="horzThree" presStyleCnt="0"/>
      <dgm:spPr/>
    </dgm:pt>
    <dgm:pt modelId="{D47819CC-2AAE-4978-A71A-D8DE2424450C}" type="pres">
      <dgm:prSet presAssocID="{48B24A6B-C6AB-431E-8B91-143FEBADEC2B}" presName="sibSpaceTwo" presStyleCnt="0"/>
      <dgm:spPr/>
    </dgm:pt>
    <dgm:pt modelId="{5CDD462A-633A-42DF-A6C2-072A950917F3}" type="pres">
      <dgm:prSet presAssocID="{6D6DC86A-BB31-44B4-A96D-D3086E50F4B6}" presName="vertTwo" presStyleCnt="0"/>
      <dgm:spPr/>
    </dgm:pt>
    <dgm:pt modelId="{C8F1CB8F-CFC0-4659-921D-3233A7618624}" type="pres">
      <dgm:prSet presAssocID="{6D6DC86A-BB31-44B4-A96D-D3086E50F4B6}" presName="txTwo" presStyleLbl="asst1" presStyleIdx="2" presStyleCnt="8" custScaleY="52130">
        <dgm:presLayoutVars>
          <dgm:chPref val="3"/>
        </dgm:presLayoutVars>
      </dgm:prSet>
      <dgm:spPr/>
      <dgm:t>
        <a:bodyPr/>
        <a:lstStyle/>
        <a:p>
          <a:endParaRPr lang="es-EC"/>
        </a:p>
      </dgm:t>
    </dgm:pt>
    <dgm:pt modelId="{4F1D966A-F039-434A-9274-7F8966BACBCE}" type="pres">
      <dgm:prSet presAssocID="{6D6DC86A-BB31-44B4-A96D-D3086E50F4B6}" presName="parTransTwo" presStyleCnt="0"/>
      <dgm:spPr/>
    </dgm:pt>
    <dgm:pt modelId="{B14C7E04-DBEA-4787-86EF-2AAFC5DCA768}" type="pres">
      <dgm:prSet presAssocID="{6D6DC86A-BB31-44B4-A96D-D3086E50F4B6}" presName="horzTwo" presStyleCnt="0"/>
      <dgm:spPr/>
    </dgm:pt>
    <dgm:pt modelId="{9B80AE2C-B260-4205-8431-AC65FC6FD2B1}" type="pres">
      <dgm:prSet presAssocID="{F42A2B0D-6638-4C36-AE2D-5B2C6D8265AD}" presName="vertThree" presStyleCnt="0"/>
      <dgm:spPr/>
    </dgm:pt>
    <dgm:pt modelId="{3711722D-8EAD-44BA-B851-EB4CAAAEC9DB}" type="pres">
      <dgm:prSet presAssocID="{F42A2B0D-6638-4C36-AE2D-5B2C6D8265AD}" presName="txThree" presStyleLbl="asst1" presStyleIdx="3" presStyleCnt="8" custLinFactNeighborX="-485" custLinFactNeighborY="42">
        <dgm:presLayoutVars>
          <dgm:chPref val="3"/>
        </dgm:presLayoutVars>
      </dgm:prSet>
      <dgm:spPr/>
      <dgm:t>
        <a:bodyPr/>
        <a:lstStyle/>
        <a:p>
          <a:endParaRPr lang="es-EC"/>
        </a:p>
      </dgm:t>
    </dgm:pt>
    <dgm:pt modelId="{0B9C02AE-A62F-4BDA-B91A-A7CF19BEC487}" type="pres">
      <dgm:prSet presAssocID="{F42A2B0D-6638-4C36-AE2D-5B2C6D8265AD}" presName="horzThree" presStyleCnt="0"/>
      <dgm:spPr/>
    </dgm:pt>
    <dgm:pt modelId="{4069403A-18EF-4D74-B2B6-06C269385156}" type="pres">
      <dgm:prSet presAssocID="{E7B91AD4-FBCB-437E-B286-C6025555F9FA}" presName="sibSpaceTwo" presStyleCnt="0"/>
      <dgm:spPr/>
    </dgm:pt>
    <dgm:pt modelId="{B08AB041-CB0C-44FB-BC27-C577D02FD384}" type="pres">
      <dgm:prSet presAssocID="{29936B1C-111E-47C3-976D-54D42810AE53}" presName="vertTwo" presStyleCnt="0"/>
      <dgm:spPr/>
    </dgm:pt>
    <dgm:pt modelId="{46B6B75B-A96D-4229-BEE5-2EDFC02CA8A8}" type="pres">
      <dgm:prSet presAssocID="{29936B1C-111E-47C3-976D-54D42810AE53}" presName="txTwo" presStyleLbl="asst1" presStyleIdx="4" presStyleCnt="8" custScaleY="52130">
        <dgm:presLayoutVars>
          <dgm:chPref val="3"/>
        </dgm:presLayoutVars>
      </dgm:prSet>
      <dgm:spPr/>
      <dgm:t>
        <a:bodyPr/>
        <a:lstStyle/>
        <a:p>
          <a:endParaRPr lang="es-EC"/>
        </a:p>
      </dgm:t>
    </dgm:pt>
    <dgm:pt modelId="{3D6D4F35-DA3D-4FAB-B14C-6B30A5E62478}" type="pres">
      <dgm:prSet presAssocID="{29936B1C-111E-47C3-976D-54D42810AE53}" presName="parTransTwo" presStyleCnt="0"/>
      <dgm:spPr/>
    </dgm:pt>
    <dgm:pt modelId="{27DE8ED5-8714-437F-99F2-9D98EA7AEA07}" type="pres">
      <dgm:prSet presAssocID="{29936B1C-111E-47C3-976D-54D42810AE53}" presName="horzTwo" presStyleCnt="0"/>
      <dgm:spPr/>
    </dgm:pt>
    <dgm:pt modelId="{8859E565-F769-494D-A3FB-33A947EC5E7A}" type="pres">
      <dgm:prSet presAssocID="{13213ED4-4ED4-4163-8FE5-16308EA0C9FE}" presName="vertThree" presStyleCnt="0"/>
      <dgm:spPr/>
    </dgm:pt>
    <dgm:pt modelId="{A4B100BA-94AB-4173-8376-B41C5D67CEB0}" type="pres">
      <dgm:prSet presAssocID="{13213ED4-4ED4-4163-8FE5-16308EA0C9FE}" presName="txThree" presStyleLbl="asst1" presStyleIdx="5" presStyleCnt="8" custLinFactNeighborX="-485" custLinFactNeighborY="42">
        <dgm:presLayoutVars>
          <dgm:chPref val="3"/>
        </dgm:presLayoutVars>
      </dgm:prSet>
      <dgm:spPr/>
      <dgm:t>
        <a:bodyPr/>
        <a:lstStyle/>
        <a:p>
          <a:endParaRPr lang="es-EC"/>
        </a:p>
      </dgm:t>
    </dgm:pt>
    <dgm:pt modelId="{C514B2D9-B989-4333-B96E-6F59C6B2A622}" type="pres">
      <dgm:prSet presAssocID="{13213ED4-4ED4-4163-8FE5-16308EA0C9FE}" presName="horzThree" presStyleCnt="0"/>
      <dgm:spPr/>
    </dgm:pt>
    <dgm:pt modelId="{51DFFAF0-3E56-4557-8C6E-F67A6A59F8B8}" type="pres">
      <dgm:prSet presAssocID="{14F48EDA-F0F1-4C5B-BFB8-D116DF88594C}" presName="sibSpaceTwo" presStyleCnt="0"/>
      <dgm:spPr/>
    </dgm:pt>
    <dgm:pt modelId="{4785BE95-8F3F-4AC6-9DEC-44C5B85AFD3D}" type="pres">
      <dgm:prSet presAssocID="{5FE8F749-2F53-4A68-AEBB-F8FCCBCDA3F3}" presName="vertTwo" presStyleCnt="0"/>
      <dgm:spPr/>
    </dgm:pt>
    <dgm:pt modelId="{E5A75879-A10D-482F-9806-C24421528D1F}" type="pres">
      <dgm:prSet presAssocID="{5FE8F749-2F53-4A68-AEBB-F8FCCBCDA3F3}" presName="txTwo" presStyleLbl="asst1" presStyleIdx="6" presStyleCnt="8" custScaleY="52130">
        <dgm:presLayoutVars>
          <dgm:chPref val="3"/>
        </dgm:presLayoutVars>
      </dgm:prSet>
      <dgm:spPr/>
      <dgm:t>
        <a:bodyPr/>
        <a:lstStyle/>
        <a:p>
          <a:endParaRPr lang="es-EC"/>
        </a:p>
      </dgm:t>
    </dgm:pt>
    <dgm:pt modelId="{FDA6DA2E-F624-4627-97E3-F175D89D003D}" type="pres">
      <dgm:prSet presAssocID="{5FE8F749-2F53-4A68-AEBB-F8FCCBCDA3F3}" presName="parTransTwo" presStyleCnt="0"/>
      <dgm:spPr/>
    </dgm:pt>
    <dgm:pt modelId="{A13915AB-7084-4D21-AFFC-5C22DAFFDDBE}" type="pres">
      <dgm:prSet presAssocID="{5FE8F749-2F53-4A68-AEBB-F8FCCBCDA3F3}" presName="horzTwo" presStyleCnt="0"/>
      <dgm:spPr/>
    </dgm:pt>
    <dgm:pt modelId="{5C85D866-BDB5-43AE-A3E5-F92E3D94DA6F}" type="pres">
      <dgm:prSet presAssocID="{3C2634D7-7B29-4FEA-8CAD-1183603A88EE}" presName="vertThree" presStyleCnt="0"/>
      <dgm:spPr/>
    </dgm:pt>
    <dgm:pt modelId="{C7390FC5-FD4A-45A5-AA7A-D5FF2BA959D3}" type="pres">
      <dgm:prSet presAssocID="{3C2634D7-7B29-4FEA-8CAD-1183603A88EE}" presName="txThree" presStyleLbl="asst1" presStyleIdx="7" presStyleCnt="8">
        <dgm:presLayoutVars>
          <dgm:chPref val="3"/>
        </dgm:presLayoutVars>
      </dgm:prSet>
      <dgm:spPr/>
      <dgm:t>
        <a:bodyPr/>
        <a:lstStyle/>
        <a:p>
          <a:endParaRPr lang="es-EC"/>
        </a:p>
      </dgm:t>
    </dgm:pt>
    <dgm:pt modelId="{BD50C96E-9BB8-4D36-A756-E9209B2F6B55}" type="pres">
      <dgm:prSet presAssocID="{3C2634D7-7B29-4FEA-8CAD-1183603A88EE}" presName="horzThree" presStyleCnt="0"/>
      <dgm:spPr/>
    </dgm:pt>
  </dgm:ptLst>
  <dgm:cxnLst>
    <dgm:cxn modelId="{64BDA0F8-6801-4131-96D7-467D602D09E2}" srcId="{93DC8DE0-18F4-46E4-99BC-52595E4599AF}" destId="{5FE8F749-2F53-4A68-AEBB-F8FCCBCDA3F3}" srcOrd="3" destOrd="0" parTransId="{48B12732-13E8-434D-8A5A-D2365068FF10}" sibTransId="{872A6A45-F81E-4801-8FA1-EFFD0F78C6F4}"/>
    <dgm:cxn modelId="{D94C1964-051D-4777-B9B9-79D10D0721EE}" srcId="{93DC8DE0-18F4-46E4-99BC-52595E4599AF}" destId="{D6E688A2-4B4C-4CEF-8A9C-8FDDAA616BB8}" srcOrd="0" destOrd="0" parTransId="{864828A2-A501-4518-8038-9BDAE9E3CD55}" sibTransId="{48B24A6B-C6AB-431E-8B91-143FEBADEC2B}"/>
    <dgm:cxn modelId="{CEE773E5-32A9-4324-A807-07151D5F5F8D}" srcId="{29936B1C-111E-47C3-976D-54D42810AE53}" destId="{13213ED4-4ED4-4163-8FE5-16308EA0C9FE}" srcOrd="0" destOrd="0" parTransId="{0265C43B-BD47-4C17-914E-529D80541015}" sibTransId="{891F19D8-94FE-47F9-8964-2E8F04214C83}"/>
    <dgm:cxn modelId="{1C386B61-D564-47FB-88FF-6071B424C4C0}" type="presOf" srcId="{13213ED4-4ED4-4163-8FE5-16308EA0C9FE}" destId="{A4B100BA-94AB-4173-8376-B41C5D67CEB0}" srcOrd="0" destOrd="0" presId="urn:microsoft.com/office/officeart/2005/8/layout/hierarchy4"/>
    <dgm:cxn modelId="{70BCE0C6-9F45-414F-959A-E055935CE1AE}" srcId="{D70770B7-5B8D-4E27-B21C-46808CB4F768}" destId="{93DC8DE0-18F4-46E4-99BC-52595E4599AF}" srcOrd="0" destOrd="0" parTransId="{BA5F2857-A50C-4F51-95DD-AA9696CB6CB3}" sibTransId="{181EF770-BE51-4FAA-B7A7-A009373ED6A3}"/>
    <dgm:cxn modelId="{345B6CAB-B5F0-4E59-80BE-BBA3E760E822}" srcId="{5FE8F749-2F53-4A68-AEBB-F8FCCBCDA3F3}" destId="{3C2634D7-7B29-4FEA-8CAD-1183603A88EE}" srcOrd="0" destOrd="0" parTransId="{AF7B4ED5-FAE6-46CF-9CB2-5B4A6FD16714}" sibTransId="{7695247F-ED0A-4C69-BF29-42B97BAB92AA}"/>
    <dgm:cxn modelId="{1B118C5F-13EF-4C8D-9CD4-F28A85A4757B}" srcId="{D6E688A2-4B4C-4CEF-8A9C-8FDDAA616BB8}" destId="{5CD40D53-DCC8-48CF-B235-DF7D595111ED}" srcOrd="0" destOrd="0" parTransId="{EE214AE4-2C4C-40DA-AA92-98F879A4469D}" sibTransId="{F63A13C1-44F9-4C32-9363-1D891B528732}"/>
    <dgm:cxn modelId="{707D05DE-05CF-4C0B-8ABE-58509D6263AE}" srcId="{93DC8DE0-18F4-46E4-99BC-52595E4599AF}" destId="{6D6DC86A-BB31-44B4-A96D-D3086E50F4B6}" srcOrd="1" destOrd="0" parTransId="{F13F539C-A3E6-44B7-A95A-96B88A28B361}" sibTransId="{E7B91AD4-FBCB-437E-B286-C6025555F9FA}"/>
    <dgm:cxn modelId="{E9FC748B-7C52-4F94-902E-7A12609E9477}" type="presOf" srcId="{5FE8F749-2F53-4A68-AEBB-F8FCCBCDA3F3}" destId="{E5A75879-A10D-482F-9806-C24421528D1F}" srcOrd="0" destOrd="0" presId="urn:microsoft.com/office/officeart/2005/8/layout/hierarchy4"/>
    <dgm:cxn modelId="{4DAFF0AC-A8A3-476F-8F81-B251EB50D27E}" type="presOf" srcId="{F42A2B0D-6638-4C36-AE2D-5B2C6D8265AD}" destId="{3711722D-8EAD-44BA-B851-EB4CAAAEC9DB}" srcOrd="0" destOrd="0" presId="urn:microsoft.com/office/officeart/2005/8/layout/hierarchy4"/>
    <dgm:cxn modelId="{71C2549D-187B-443E-AB1E-928A65244A2C}" type="presOf" srcId="{D6E688A2-4B4C-4CEF-8A9C-8FDDAA616BB8}" destId="{8A7F0DB5-B671-4FBE-99F3-9E11FB911F2C}" srcOrd="0" destOrd="0" presId="urn:microsoft.com/office/officeart/2005/8/layout/hierarchy4"/>
    <dgm:cxn modelId="{068F5914-BF53-4044-9F98-5B231BDB1528}" srcId="{6D6DC86A-BB31-44B4-A96D-D3086E50F4B6}" destId="{F42A2B0D-6638-4C36-AE2D-5B2C6D8265AD}" srcOrd="0" destOrd="0" parTransId="{8F8679C8-AFA6-446E-9D51-3E3646BF4A7F}" sibTransId="{DB5FEF40-C77D-4485-8042-C63D3C6EC86F}"/>
    <dgm:cxn modelId="{6BDAA6EC-F99B-4934-8763-AE539DF28CFC}" srcId="{93DC8DE0-18F4-46E4-99BC-52595E4599AF}" destId="{29936B1C-111E-47C3-976D-54D42810AE53}" srcOrd="2" destOrd="0" parTransId="{F5618486-6F21-4E5A-93C7-BBB925CD97E0}" sibTransId="{14F48EDA-F0F1-4C5B-BFB8-D116DF88594C}"/>
    <dgm:cxn modelId="{C188426E-10FF-485F-B332-1642ED9C333A}" type="presOf" srcId="{5CD40D53-DCC8-48CF-B235-DF7D595111ED}" destId="{DA60F906-81B3-43E7-A280-B27375878FE1}" srcOrd="0" destOrd="0" presId="urn:microsoft.com/office/officeart/2005/8/layout/hierarchy4"/>
    <dgm:cxn modelId="{C6628693-07DA-4E17-B50A-B7BD4A29D2A8}" type="presOf" srcId="{6D6DC86A-BB31-44B4-A96D-D3086E50F4B6}" destId="{C8F1CB8F-CFC0-4659-921D-3233A7618624}" srcOrd="0" destOrd="0" presId="urn:microsoft.com/office/officeart/2005/8/layout/hierarchy4"/>
    <dgm:cxn modelId="{A9D157F3-F0F9-41CF-AE41-8EFA1BB22D80}" type="presOf" srcId="{3C2634D7-7B29-4FEA-8CAD-1183603A88EE}" destId="{C7390FC5-FD4A-45A5-AA7A-D5FF2BA959D3}" srcOrd="0" destOrd="0" presId="urn:microsoft.com/office/officeart/2005/8/layout/hierarchy4"/>
    <dgm:cxn modelId="{98D2A489-1D13-4F4C-8AFE-697FFE6328BD}" type="presOf" srcId="{29936B1C-111E-47C3-976D-54D42810AE53}" destId="{46B6B75B-A96D-4229-BEE5-2EDFC02CA8A8}" srcOrd="0" destOrd="0" presId="urn:microsoft.com/office/officeart/2005/8/layout/hierarchy4"/>
    <dgm:cxn modelId="{F82A99F6-5A74-4337-B95A-43405542B88F}" type="presOf" srcId="{D70770B7-5B8D-4E27-B21C-46808CB4F768}" destId="{75AD0D75-5666-49A4-9AA8-AC707687890C}" srcOrd="0" destOrd="0" presId="urn:microsoft.com/office/officeart/2005/8/layout/hierarchy4"/>
    <dgm:cxn modelId="{2843F09A-933F-43CE-ABA6-BA8E8C51BBBC}" type="presOf" srcId="{93DC8DE0-18F4-46E4-99BC-52595E4599AF}" destId="{D60B467E-38B0-4955-8A30-88100BD218D6}" srcOrd="0" destOrd="0" presId="urn:microsoft.com/office/officeart/2005/8/layout/hierarchy4"/>
    <dgm:cxn modelId="{D6F13AAE-A4AD-46F7-BB8E-6D747C412AAB}" type="presParOf" srcId="{75AD0D75-5666-49A4-9AA8-AC707687890C}" destId="{52E8A3DC-70FB-468E-8F00-39F198A69A41}" srcOrd="0" destOrd="0" presId="urn:microsoft.com/office/officeart/2005/8/layout/hierarchy4"/>
    <dgm:cxn modelId="{E773C547-F803-44BF-8DA2-D552A77B94E5}" type="presParOf" srcId="{52E8A3DC-70FB-468E-8F00-39F198A69A41}" destId="{D60B467E-38B0-4955-8A30-88100BD218D6}" srcOrd="0" destOrd="0" presId="urn:microsoft.com/office/officeart/2005/8/layout/hierarchy4"/>
    <dgm:cxn modelId="{4CE2D2E5-0BA2-4146-88C9-D430C6091BA2}" type="presParOf" srcId="{52E8A3DC-70FB-468E-8F00-39F198A69A41}" destId="{D792DB7F-CCE4-4287-A52A-3DF0DD9BBB11}" srcOrd="1" destOrd="0" presId="urn:microsoft.com/office/officeart/2005/8/layout/hierarchy4"/>
    <dgm:cxn modelId="{435C3812-EDE0-479C-8DF8-4E2D33A4F344}" type="presParOf" srcId="{52E8A3DC-70FB-468E-8F00-39F198A69A41}" destId="{DF9AFA94-3CEB-49B7-B97F-8A8F4A0D785A}" srcOrd="2" destOrd="0" presId="urn:microsoft.com/office/officeart/2005/8/layout/hierarchy4"/>
    <dgm:cxn modelId="{9FC1E706-A3FF-4552-ACC1-3AC1DE3C0D8C}" type="presParOf" srcId="{DF9AFA94-3CEB-49B7-B97F-8A8F4A0D785A}" destId="{38D563A6-9F5B-443E-9745-CBE2A59C6887}" srcOrd="0" destOrd="0" presId="urn:microsoft.com/office/officeart/2005/8/layout/hierarchy4"/>
    <dgm:cxn modelId="{58652EAB-1703-4C01-9F42-25FC8C86D3E5}" type="presParOf" srcId="{38D563A6-9F5B-443E-9745-CBE2A59C6887}" destId="{8A7F0DB5-B671-4FBE-99F3-9E11FB911F2C}" srcOrd="0" destOrd="0" presId="urn:microsoft.com/office/officeart/2005/8/layout/hierarchy4"/>
    <dgm:cxn modelId="{AFAC9535-ECA7-4C83-9C7F-1F5E11482DEC}" type="presParOf" srcId="{38D563A6-9F5B-443E-9745-CBE2A59C6887}" destId="{3B150C14-D9ED-46F8-B023-98BCD67833E2}" srcOrd="1" destOrd="0" presId="urn:microsoft.com/office/officeart/2005/8/layout/hierarchy4"/>
    <dgm:cxn modelId="{1103B401-C01A-419B-80F9-8BAD2F2AD2BE}" type="presParOf" srcId="{38D563A6-9F5B-443E-9745-CBE2A59C6887}" destId="{870B5479-F41B-4B7F-BB44-3D6F14345C6D}" srcOrd="2" destOrd="0" presId="urn:microsoft.com/office/officeart/2005/8/layout/hierarchy4"/>
    <dgm:cxn modelId="{AE109596-444C-4313-9170-9F2196E5E333}" type="presParOf" srcId="{870B5479-F41B-4B7F-BB44-3D6F14345C6D}" destId="{5A6FE645-82BB-4359-98CC-7C16C7C169BA}" srcOrd="0" destOrd="0" presId="urn:microsoft.com/office/officeart/2005/8/layout/hierarchy4"/>
    <dgm:cxn modelId="{E1196A6E-B17A-42DA-A986-1E773416B924}" type="presParOf" srcId="{5A6FE645-82BB-4359-98CC-7C16C7C169BA}" destId="{DA60F906-81B3-43E7-A280-B27375878FE1}" srcOrd="0" destOrd="0" presId="urn:microsoft.com/office/officeart/2005/8/layout/hierarchy4"/>
    <dgm:cxn modelId="{6076BE62-263C-4DCB-BA5D-8CDE2C42CB0E}" type="presParOf" srcId="{5A6FE645-82BB-4359-98CC-7C16C7C169BA}" destId="{B1D4FDAB-16F4-42DF-BF8D-1D9C9DF383C2}" srcOrd="1" destOrd="0" presId="urn:microsoft.com/office/officeart/2005/8/layout/hierarchy4"/>
    <dgm:cxn modelId="{81723B1B-6A40-45EC-95F7-B7079F25AE6B}" type="presParOf" srcId="{DF9AFA94-3CEB-49B7-B97F-8A8F4A0D785A}" destId="{D47819CC-2AAE-4978-A71A-D8DE2424450C}" srcOrd="1" destOrd="0" presId="urn:microsoft.com/office/officeart/2005/8/layout/hierarchy4"/>
    <dgm:cxn modelId="{2054BE8E-F213-42AB-8B9B-3A581F5C1C9A}" type="presParOf" srcId="{DF9AFA94-3CEB-49B7-B97F-8A8F4A0D785A}" destId="{5CDD462A-633A-42DF-A6C2-072A950917F3}" srcOrd="2" destOrd="0" presId="urn:microsoft.com/office/officeart/2005/8/layout/hierarchy4"/>
    <dgm:cxn modelId="{76066131-B1D3-4532-9606-4558354E9331}" type="presParOf" srcId="{5CDD462A-633A-42DF-A6C2-072A950917F3}" destId="{C8F1CB8F-CFC0-4659-921D-3233A7618624}" srcOrd="0" destOrd="0" presId="urn:microsoft.com/office/officeart/2005/8/layout/hierarchy4"/>
    <dgm:cxn modelId="{595E8E39-10F4-4D10-9FBF-9103FA1C5378}" type="presParOf" srcId="{5CDD462A-633A-42DF-A6C2-072A950917F3}" destId="{4F1D966A-F039-434A-9274-7F8966BACBCE}" srcOrd="1" destOrd="0" presId="urn:microsoft.com/office/officeart/2005/8/layout/hierarchy4"/>
    <dgm:cxn modelId="{371DC0B1-4827-4277-99EA-CED09C0C525B}" type="presParOf" srcId="{5CDD462A-633A-42DF-A6C2-072A950917F3}" destId="{B14C7E04-DBEA-4787-86EF-2AAFC5DCA768}" srcOrd="2" destOrd="0" presId="urn:microsoft.com/office/officeart/2005/8/layout/hierarchy4"/>
    <dgm:cxn modelId="{954F76BD-C459-4784-995B-AB6A962E4B4E}" type="presParOf" srcId="{B14C7E04-DBEA-4787-86EF-2AAFC5DCA768}" destId="{9B80AE2C-B260-4205-8431-AC65FC6FD2B1}" srcOrd="0" destOrd="0" presId="urn:microsoft.com/office/officeart/2005/8/layout/hierarchy4"/>
    <dgm:cxn modelId="{DAACF620-CB05-4D01-B916-42F2E13F8D75}" type="presParOf" srcId="{9B80AE2C-B260-4205-8431-AC65FC6FD2B1}" destId="{3711722D-8EAD-44BA-B851-EB4CAAAEC9DB}" srcOrd="0" destOrd="0" presId="urn:microsoft.com/office/officeart/2005/8/layout/hierarchy4"/>
    <dgm:cxn modelId="{BA3C975C-DECC-4190-9D05-3EE79008205C}" type="presParOf" srcId="{9B80AE2C-B260-4205-8431-AC65FC6FD2B1}" destId="{0B9C02AE-A62F-4BDA-B91A-A7CF19BEC487}" srcOrd="1" destOrd="0" presId="urn:microsoft.com/office/officeart/2005/8/layout/hierarchy4"/>
    <dgm:cxn modelId="{4FD4A31F-F40D-4B71-876B-22457F751EC0}" type="presParOf" srcId="{DF9AFA94-3CEB-49B7-B97F-8A8F4A0D785A}" destId="{4069403A-18EF-4D74-B2B6-06C269385156}" srcOrd="3" destOrd="0" presId="urn:microsoft.com/office/officeart/2005/8/layout/hierarchy4"/>
    <dgm:cxn modelId="{D7D13FF4-E5E2-4E38-A4C6-545F493C2E11}" type="presParOf" srcId="{DF9AFA94-3CEB-49B7-B97F-8A8F4A0D785A}" destId="{B08AB041-CB0C-44FB-BC27-C577D02FD384}" srcOrd="4" destOrd="0" presId="urn:microsoft.com/office/officeart/2005/8/layout/hierarchy4"/>
    <dgm:cxn modelId="{6F86688D-8051-4CD9-86A7-8D70E3B57069}" type="presParOf" srcId="{B08AB041-CB0C-44FB-BC27-C577D02FD384}" destId="{46B6B75B-A96D-4229-BEE5-2EDFC02CA8A8}" srcOrd="0" destOrd="0" presId="urn:microsoft.com/office/officeart/2005/8/layout/hierarchy4"/>
    <dgm:cxn modelId="{431A35EC-915A-4F52-BFC8-D0EFCAB7569F}" type="presParOf" srcId="{B08AB041-CB0C-44FB-BC27-C577D02FD384}" destId="{3D6D4F35-DA3D-4FAB-B14C-6B30A5E62478}" srcOrd="1" destOrd="0" presId="urn:microsoft.com/office/officeart/2005/8/layout/hierarchy4"/>
    <dgm:cxn modelId="{088EA088-F59E-465A-A5F7-F23F2E0E6BA1}" type="presParOf" srcId="{B08AB041-CB0C-44FB-BC27-C577D02FD384}" destId="{27DE8ED5-8714-437F-99F2-9D98EA7AEA07}" srcOrd="2" destOrd="0" presId="urn:microsoft.com/office/officeart/2005/8/layout/hierarchy4"/>
    <dgm:cxn modelId="{3A921502-964E-45E1-A85A-A28CD0BF2F4D}" type="presParOf" srcId="{27DE8ED5-8714-437F-99F2-9D98EA7AEA07}" destId="{8859E565-F769-494D-A3FB-33A947EC5E7A}" srcOrd="0" destOrd="0" presId="urn:microsoft.com/office/officeart/2005/8/layout/hierarchy4"/>
    <dgm:cxn modelId="{F50A4ED5-0C77-47B1-BA07-48E75DFD9686}" type="presParOf" srcId="{8859E565-F769-494D-A3FB-33A947EC5E7A}" destId="{A4B100BA-94AB-4173-8376-B41C5D67CEB0}" srcOrd="0" destOrd="0" presId="urn:microsoft.com/office/officeart/2005/8/layout/hierarchy4"/>
    <dgm:cxn modelId="{3AE240EC-2DC2-4D0E-A21E-30A3CF2B561E}" type="presParOf" srcId="{8859E565-F769-494D-A3FB-33A947EC5E7A}" destId="{C514B2D9-B989-4333-B96E-6F59C6B2A622}" srcOrd="1" destOrd="0" presId="urn:microsoft.com/office/officeart/2005/8/layout/hierarchy4"/>
    <dgm:cxn modelId="{48483316-9FDE-46FB-8989-E6B998FD51E3}" type="presParOf" srcId="{DF9AFA94-3CEB-49B7-B97F-8A8F4A0D785A}" destId="{51DFFAF0-3E56-4557-8C6E-F67A6A59F8B8}" srcOrd="5" destOrd="0" presId="urn:microsoft.com/office/officeart/2005/8/layout/hierarchy4"/>
    <dgm:cxn modelId="{2C3DBBCE-B097-4D4C-9C12-267AEB2F911A}" type="presParOf" srcId="{DF9AFA94-3CEB-49B7-B97F-8A8F4A0D785A}" destId="{4785BE95-8F3F-4AC6-9DEC-44C5B85AFD3D}" srcOrd="6" destOrd="0" presId="urn:microsoft.com/office/officeart/2005/8/layout/hierarchy4"/>
    <dgm:cxn modelId="{7C6AEC19-734A-43F8-9E26-7C3720BA449F}" type="presParOf" srcId="{4785BE95-8F3F-4AC6-9DEC-44C5B85AFD3D}" destId="{E5A75879-A10D-482F-9806-C24421528D1F}" srcOrd="0" destOrd="0" presId="urn:microsoft.com/office/officeart/2005/8/layout/hierarchy4"/>
    <dgm:cxn modelId="{53023F00-06D9-4077-9EF0-7A8BC3CF8211}" type="presParOf" srcId="{4785BE95-8F3F-4AC6-9DEC-44C5B85AFD3D}" destId="{FDA6DA2E-F624-4627-97E3-F175D89D003D}" srcOrd="1" destOrd="0" presId="urn:microsoft.com/office/officeart/2005/8/layout/hierarchy4"/>
    <dgm:cxn modelId="{D0D0ABAD-87AF-4E99-ACE8-7172FEDF34B7}" type="presParOf" srcId="{4785BE95-8F3F-4AC6-9DEC-44C5B85AFD3D}" destId="{A13915AB-7084-4D21-AFFC-5C22DAFFDDBE}" srcOrd="2" destOrd="0" presId="urn:microsoft.com/office/officeart/2005/8/layout/hierarchy4"/>
    <dgm:cxn modelId="{5879147A-CF3B-4905-AD80-4D1F3B94ED25}" type="presParOf" srcId="{A13915AB-7084-4D21-AFFC-5C22DAFFDDBE}" destId="{5C85D866-BDB5-43AE-A3E5-F92E3D94DA6F}" srcOrd="0" destOrd="0" presId="urn:microsoft.com/office/officeart/2005/8/layout/hierarchy4"/>
    <dgm:cxn modelId="{C35B1241-128F-4704-9BDA-6E6E09656ABB}" type="presParOf" srcId="{5C85D866-BDB5-43AE-A3E5-F92E3D94DA6F}" destId="{C7390FC5-FD4A-45A5-AA7A-D5FF2BA959D3}" srcOrd="0" destOrd="0" presId="urn:microsoft.com/office/officeart/2005/8/layout/hierarchy4"/>
    <dgm:cxn modelId="{F66C55E0-F2B1-463D-9232-D0E82D223DBC}" type="presParOf" srcId="{5C85D866-BDB5-43AE-A3E5-F92E3D94DA6F}" destId="{BD50C96E-9BB8-4D36-A756-E9209B2F6B5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0770B7-5B8D-4E27-B21C-46808CB4F768}" type="doc">
      <dgm:prSet loTypeId="urn:microsoft.com/office/officeart/2005/8/layout/hierarchy4" loCatId="hierarchy" qsTypeId="urn:microsoft.com/office/officeart/2005/8/quickstyle/simple4" qsCatId="simple" csTypeId="urn:microsoft.com/office/officeart/2005/8/colors/accent5_3" csCatId="accent5" phldr="1"/>
      <dgm:spPr/>
      <dgm:t>
        <a:bodyPr/>
        <a:lstStyle/>
        <a:p>
          <a:endParaRPr lang="es-EC"/>
        </a:p>
      </dgm:t>
    </dgm:pt>
    <dgm:pt modelId="{93DC8DE0-18F4-46E4-99BC-52595E4599AF}">
      <dgm:prSet phldrT="[Texto]"/>
      <dgm:spPr>
        <a:solidFill>
          <a:srgbClr val="333399"/>
        </a:solidFill>
      </dgm:spPr>
      <dgm:t>
        <a:bodyPr/>
        <a:lstStyle/>
        <a:p>
          <a:r>
            <a:rPr lang="en-US" dirty="0" smtClean="0">
              <a:solidFill>
                <a:schemeClr val="bg1"/>
              </a:solidFill>
            </a:rPr>
            <a:t>CHILE </a:t>
          </a:r>
          <a:br>
            <a:rPr lang="en-US" dirty="0" smtClean="0">
              <a:solidFill>
                <a:schemeClr val="bg1"/>
              </a:solidFill>
            </a:rPr>
          </a:br>
          <a:r>
            <a:rPr lang="en-US" dirty="0" smtClean="0">
              <a:solidFill>
                <a:schemeClr val="bg1"/>
              </a:solidFill>
            </a:rPr>
            <a:t>BIBLIOREDES</a:t>
          </a:r>
          <a:endParaRPr lang="es-EC" dirty="0">
            <a:solidFill>
              <a:schemeClr val="bg1"/>
            </a:solidFill>
          </a:endParaRPr>
        </a:p>
      </dgm:t>
    </dgm:pt>
    <dgm:pt modelId="{BA5F2857-A50C-4F51-95DD-AA9696CB6CB3}" type="parTrans" cxnId="{70BCE0C6-9F45-414F-959A-E055935CE1AE}">
      <dgm:prSet/>
      <dgm:spPr/>
      <dgm:t>
        <a:bodyPr/>
        <a:lstStyle/>
        <a:p>
          <a:endParaRPr lang="es-EC"/>
        </a:p>
      </dgm:t>
    </dgm:pt>
    <dgm:pt modelId="{181EF770-BE51-4FAA-B7A7-A009373ED6A3}" type="sibTrans" cxnId="{70BCE0C6-9F45-414F-959A-E055935CE1AE}">
      <dgm:prSet/>
      <dgm:spPr/>
      <dgm:t>
        <a:bodyPr/>
        <a:lstStyle/>
        <a:p>
          <a:endParaRPr lang="es-EC"/>
        </a:p>
      </dgm:t>
    </dgm:pt>
    <dgm:pt modelId="{D6E688A2-4B4C-4CEF-8A9C-8FDDAA616BB8}" type="asst">
      <dgm:prSet phldrT="[Texto]"/>
      <dgm:spPr>
        <a:gradFill flip="none" rotWithShape="0">
          <a:gsLst>
            <a:gs pos="0">
              <a:srgbClr val="6666CC">
                <a:shade val="30000"/>
                <a:satMod val="115000"/>
              </a:srgbClr>
            </a:gs>
            <a:gs pos="50000">
              <a:srgbClr val="6666CC">
                <a:shade val="67500"/>
                <a:satMod val="115000"/>
              </a:srgbClr>
            </a:gs>
            <a:gs pos="100000">
              <a:srgbClr val="6666CC">
                <a:shade val="100000"/>
                <a:satMod val="115000"/>
              </a:srgbClr>
            </a:gs>
          </a:gsLst>
          <a:path path="circle">
            <a:fillToRect r="100000" b="100000"/>
          </a:path>
          <a:tileRect l="-100000" t="-100000"/>
        </a:gradFill>
      </dgm:spPr>
      <dgm:t>
        <a:bodyPr/>
        <a:lstStyle/>
        <a:p>
          <a:r>
            <a:rPr lang="en-US" dirty="0" smtClean="0">
              <a:solidFill>
                <a:schemeClr val="tx1"/>
              </a:solidFill>
            </a:rPr>
            <a:t>OPERACION </a:t>
          </a:r>
          <a:endParaRPr lang="es-EC" dirty="0">
            <a:solidFill>
              <a:schemeClr val="tx1"/>
            </a:solidFill>
          </a:endParaRPr>
        </a:p>
      </dgm:t>
    </dgm:pt>
    <dgm:pt modelId="{864828A2-A501-4518-8038-9BDAE9E3CD55}" type="parTrans" cxnId="{D94C1964-051D-4777-B9B9-79D10D0721EE}">
      <dgm:prSet/>
      <dgm:spPr/>
      <dgm:t>
        <a:bodyPr/>
        <a:lstStyle/>
        <a:p>
          <a:endParaRPr lang="es-EC"/>
        </a:p>
      </dgm:t>
    </dgm:pt>
    <dgm:pt modelId="{48B24A6B-C6AB-431E-8B91-143FEBADEC2B}" type="sibTrans" cxnId="{D94C1964-051D-4777-B9B9-79D10D0721EE}">
      <dgm:prSet/>
      <dgm:spPr/>
      <dgm:t>
        <a:bodyPr/>
        <a:lstStyle/>
        <a:p>
          <a:endParaRPr lang="es-EC"/>
        </a:p>
      </dgm:t>
    </dgm:pt>
    <dgm:pt modelId="{6D6DC86A-BB31-44B4-A96D-D3086E50F4B6}" type="asst">
      <dgm:prSet phldrT="[Texto]"/>
      <dgm:spPr>
        <a:gradFill flip="none" rotWithShape="0">
          <a:gsLst>
            <a:gs pos="0">
              <a:srgbClr val="6666CC">
                <a:shade val="30000"/>
                <a:satMod val="115000"/>
              </a:srgbClr>
            </a:gs>
            <a:gs pos="50000">
              <a:srgbClr val="6666CC">
                <a:shade val="67500"/>
                <a:satMod val="115000"/>
              </a:srgbClr>
            </a:gs>
            <a:gs pos="100000">
              <a:srgbClr val="6666CC">
                <a:shade val="100000"/>
                <a:satMod val="115000"/>
              </a:srgbClr>
            </a:gs>
          </a:gsLst>
          <a:path path="circle">
            <a:fillToRect r="100000" b="100000"/>
          </a:path>
          <a:tileRect l="-100000" t="-100000"/>
        </a:gradFill>
      </dgm:spPr>
      <dgm:t>
        <a:bodyPr/>
        <a:lstStyle/>
        <a:p>
          <a:r>
            <a:rPr lang="en-US" dirty="0" smtClean="0">
              <a:solidFill>
                <a:schemeClr val="tx1"/>
              </a:solidFill>
            </a:rPr>
            <a:t>INFRAESTRUCTURA</a:t>
          </a:r>
          <a:endParaRPr lang="es-EC" dirty="0">
            <a:solidFill>
              <a:schemeClr val="tx1"/>
            </a:solidFill>
          </a:endParaRPr>
        </a:p>
      </dgm:t>
    </dgm:pt>
    <dgm:pt modelId="{F13F539C-A3E6-44B7-A95A-96B88A28B361}" type="parTrans" cxnId="{707D05DE-05CF-4C0B-8ABE-58509D6263AE}">
      <dgm:prSet/>
      <dgm:spPr/>
      <dgm:t>
        <a:bodyPr/>
        <a:lstStyle/>
        <a:p>
          <a:endParaRPr lang="es-EC"/>
        </a:p>
      </dgm:t>
    </dgm:pt>
    <dgm:pt modelId="{E7B91AD4-FBCB-437E-B286-C6025555F9FA}" type="sibTrans" cxnId="{707D05DE-05CF-4C0B-8ABE-58509D6263AE}">
      <dgm:prSet/>
      <dgm:spPr/>
      <dgm:t>
        <a:bodyPr/>
        <a:lstStyle/>
        <a:p>
          <a:endParaRPr lang="es-EC"/>
        </a:p>
      </dgm:t>
    </dgm:pt>
    <dgm:pt modelId="{29936B1C-111E-47C3-976D-54D42810AE53}" type="asst">
      <dgm:prSet phldrT="[Texto]"/>
      <dgm:spPr>
        <a:gradFill flip="none" rotWithShape="0">
          <a:gsLst>
            <a:gs pos="0">
              <a:srgbClr val="6666CC">
                <a:shade val="30000"/>
                <a:satMod val="115000"/>
              </a:srgbClr>
            </a:gs>
            <a:gs pos="50000">
              <a:srgbClr val="6666CC">
                <a:shade val="67500"/>
                <a:satMod val="115000"/>
              </a:srgbClr>
            </a:gs>
            <a:gs pos="100000">
              <a:srgbClr val="6666CC">
                <a:shade val="100000"/>
                <a:satMod val="115000"/>
              </a:srgbClr>
            </a:gs>
          </a:gsLst>
          <a:path path="circle">
            <a:fillToRect r="100000" b="100000"/>
          </a:path>
          <a:tileRect l="-100000" t="-100000"/>
        </a:gradFill>
      </dgm:spPr>
      <dgm:t>
        <a:bodyPr/>
        <a:lstStyle/>
        <a:p>
          <a:r>
            <a:rPr lang="en-US" dirty="0" smtClean="0">
              <a:solidFill>
                <a:schemeClr val="tx1"/>
              </a:solidFill>
            </a:rPr>
            <a:t>GESTION</a:t>
          </a:r>
          <a:endParaRPr lang="es-EC" dirty="0">
            <a:solidFill>
              <a:schemeClr val="tx1"/>
            </a:solidFill>
          </a:endParaRPr>
        </a:p>
      </dgm:t>
    </dgm:pt>
    <dgm:pt modelId="{F5618486-6F21-4E5A-93C7-BBB925CD97E0}" type="parTrans" cxnId="{6BDAA6EC-F99B-4934-8763-AE539DF28CFC}">
      <dgm:prSet/>
      <dgm:spPr/>
      <dgm:t>
        <a:bodyPr/>
        <a:lstStyle/>
        <a:p>
          <a:endParaRPr lang="es-EC"/>
        </a:p>
      </dgm:t>
    </dgm:pt>
    <dgm:pt modelId="{14F48EDA-F0F1-4C5B-BFB8-D116DF88594C}" type="sibTrans" cxnId="{6BDAA6EC-F99B-4934-8763-AE539DF28CFC}">
      <dgm:prSet/>
      <dgm:spPr/>
      <dgm:t>
        <a:bodyPr/>
        <a:lstStyle/>
        <a:p>
          <a:endParaRPr lang="es-EC"/>
        </a:p>
      </dgm:t>
    </dgm:pt>
    <dgm:pt modelId="{5FE8F749-2F53-4A68-AEBB-F8FCCBCDA3F3}" type="asst">
      <dgm:prSet phldrT="[Texto]"/>
      <dgm:spPr>
        <a:gradFill flip="none" rotWithShape="0">
          <a:gsLst>
            <a:gs pos="0">
              <a:srgbClr val="6666CC">
                <a:shade val="30000"/>
                <a:satMod val="115000"/>
              </a:srgbClr>
            </a:gs>
            <a:gs pos="50000">
              <a:srgbClr val="6666CC">
                <a:shade val="67500"/>
                <a:satMod val="115000"/>
              </a:srgbClr>
            </a:gs>
            <a:gs pos="100000">
              <a:srgbClr val="6666CC">
                <a:shade val="100000"/>
                <a:satMod val="115000"/>
              </a:srgbClr>
            </a:gs>
          </a:gsLst>
          <a:path path="circle">
            <a:fillToRect r="100000" b="100000"/>
          </a:path>
          <a:tileRect l="-100000" t="-100000"/>
        </a:gradFill>
      </dgm:spPr>
      <dgm:t>
        <a:bodyPr/>
        <a:lstStyle/>
        <a:p>
          <a:r>
            <a:rPr lang="en-US" dirty="0" smtClean="0">
              <a:solidFill>
                <a:schemeClr val="tx1"/>
              </a:solidFill>
            </a:rPr>
            <a:t>SOSTENIBILIDAD</a:t>
          </a:r>
          <a:endParaRPr lang="es-EC" dirty="0">
            <a:solidFill>
              <a:schemeClr val="tx1"/>
            </a:solidFill>
          </a:endParaRPr>
        </a:p>
      </dgm:t>
    </dgm:pt>
    <dgm:pt modelId="{48B12732-13E8-434D-8A5A-D2365068FF10}" type="parTrans" cxnId="{64BDA0F8-6801-4131-96D7-467D602D09E2}">
      <dgm:prSet/>
      <dgm:spPr/>
      <dgm:t>
        <a:bodyPr/>
        <a:lstStyle/>
        <a:p>
          <a:endParaRPr lang="es-EC"/>
        </a:p>
      </dgm:t>
    </dgm:pt>
    <dgm:pt modelId="{872A6A45-F81E-4801-8FA1-EFFD0F78C6F4}" type="sibTrans" cxnId="{64BDA0F8-6801-4131-96D7-467D602D09E2}">
      <dgm:prSet/>
      <dgm:spPr/>
      <dgm:t>
        <a:bodyPr/>
        <a:lstStyle/>
        <a:p>
          <a:endParaRPr lang="es-EC"/>
        </a:p>
      </dgm:t>
    </dgm:pt>
    <dgm:pt modelId="{5CD40D53-DCC8-48CF-B235-DF7D595111ED}" type="asst">
      <dgm:prSet phldrT="[Texto]"/>
      <dgm:spPr>
        <a:gradFill flip="none" rotWithShape="0">
          <a:gsLst>
            <a:gs pos="0">
              <a:srgbClr val="A3A3E1">
                <a:tint val="66000"/>
                <a:satMod val="160000"/>
              </a:srgbClr>
            </a:gs>
            <a:gs pos="50000">
              <a:srgbClr val="A3A3E1">
                <a:tint val="44500"/>
                <a:satMod val="160000"/>
              </a:srgbClr>
            </a:gs>
            <a:gs pos="100000">
              <a:srgbClr val="A3A3E1">
                <a:tint val="23500"/>
                <a:satMod val="160000"/>
              </a:srgbClr>
            </a:gs>
          </a:gsLst>
          <a:lin ang="5400000" scaled="1"/>
          <a:tileRect/>
        </a:gradFill>
      </dgm:spPr>
      <dgm:t>
        <a:bodyPr/>
        <a:lstStyle/>
        <a:p>
          <a:pPr algn="l"/>
          <a:r>
            <a:rPr lang="es-EC" dirty="0" smtClean="0">
              <a:solidFill>
                <a:schemeClr val="tx1"/>
              </a:solidFill>
            </a:rPr>
            <a:t>- Los beneficiarios son municipios quienes proporcionan los suministros y personal</a:t>
          </a:r>
        </a:p>
        <a:p>
          <a:pPr algn="l"/>
          <a:r>
            <a:rPr lang="es-EC" dirty="0" smtClean="0">
              <a:solidFill>
                <a:schemeClr val="tx1"/>
              </a:solidFill>
            </a:rPr>
            <a:t>- El gobierno proporciona la conectividad </a:t>
          </a:r>
        </a:p>
        <a:p>
          <a:pPr algn="l"/>
          <a:endParaRPr lang="es-EC" dirty="0">
            <a:solidFill>
              <a:schemeClr val="tx1"/>
            </a:solidFill>
          </a:endParaRPr>
        </a:p>
      </dgm:t>
    </dgm:pt>
    <dgm:pt modelId="{EE214AE4-2C4C-40DA-AA92-98F879A4469D}" type="parTrans" cxnId="{1B118C5F-13EF-4C8D-9CD4-F28A85A4757B}">
      <dgm:prSet/>
      <dgm:spPr/>
      <dgm:t>
        <a:bodyPr/>
        <a:lstStyle/>
        <a:p>
          <a:endParaRPr lang="es-EC"/>
        </a:p>
      </dgm:t>
    </dgm:pt>
    <dgm:pt modelId="{F63A13C1-44F9-4C32-9363-1D891B528732}" type="sibTrans" cxnId="{1B118C5F-13EF-4C8D-9CD4-F28A85A4757B}">
      <dgm:prSet/>
      <dgm:spPr/>
      <dgm:t>
        <a:bodyPr/>
        <a:lstStyle/>
        <a:p>
          <a:endParaRPr lang="es-EC"/>
        </a:p>
      </dgm:t>
    </dgm:pt>
    <dgm:pt modelId="{F42A2B0D-6638-4C36-AE2D-5B2C6D8265AD}" type="asst">
      <dgm:prSet phldrT="[Texto]"/>
      <dgm:spPr>
        <a:gradFill flip="none" rotWithShape="0">
          <a:gsLst>
            <a:gs pos="0">
              <a:srgbClr val="A3A3E1">
                <a:tint val="66000"/>
                <a:satMod val="160000"/>
              </a:srgbClr>
            </a:gs>
            <a:gs pos="50000">
              <a:srgbClr val="A3A3E1">
                <a:tint val="44500"/>
                <a:satMod val="160000"/>
              </a:srgbClr>
            </a:gs>
            <a:gs pos="100000">
              <a:srgbClr val="A3A3E1">
                <a:tint val="23500"/>
                <a:satMod val="160000"/>
              </a:srgbClr>
            </a:gs>
          </a:gsLst>
          <a:lin ang="5400000" scaled="1"/>
          <a:tileRect/>
        </a:gradFill>
      </dgm:spPr>
      <dgm:t>
        <a:bodyPr/>
        <a:lstStyle/>
        <a:p>
          <a:pPr algn="l"/>
          <a:r>
            <a:rPr lang="es-EC" dirty="0" smtClean="0">
              <a:solidFill>
                <a:schemeClr val="tx1"/>
              </a:solidFill>
            </a:rPr>
            <a:t>- Los municipios entregan la infraestructura</a:t>
          </a:r>
        </a:p>
        <a:p>
          <a:pPr algn="l"/>
          <a:r>
            <a:rPr lang="es-EC" dirty="0" smtClean="0">
              <a:solidFill>
                <a:schemeClr val="tx1"/>
              </a:solidFill>
            </a:rPr>
            <a:t>- Cada 5 años se realiza una Licitación para la conexión a internet</a:t>
          </a:r>
          <a:endParaRPr lang="es-EC" dirty="0">
            <a:solidFill>
              <a:schemeClr val="tx1"/>
            </a:solidFill>
          </a:endParaRPr>
        </a:p>
      </dgm:t>
    </dgm:pt>
    <dgm:pt modelId="{8F8679C8-AFA6-446E-9D51-3E3646BF4A7F}" type="parTrans" cxnId="{068F5914-BF53-4044-9F98-5B231BDB1528}">
      <dgm:prSet/>
      <dgm:spPr/>
      <dgm:t>
        <a:bodyPr/>
        <a:lstStyle/>
        <a:p>
          <a:endParaRPr lang="es-EC"/>
        </a:p>
      </dgm:t>
    </dgm:pt>
    <dgm:pt modelId="{DB5FEF40-C77D-4485-8042-C63D3C6EC86F}" type="sibTrans" cxnId="{068F5914-BF53-4044-9F98-5B231BDB1528}">
      <dgm:prSet/>
      <dgm:spPr/>
      <dgm:t>
        <a:bodyPr/>
        <a:lstStyle/>
        <a:p>
          <a:endParaRPr lang="es-EC"/>
        </a:p>
      </dgm:t>
    </dgm:pt>
    <dgm:pt modelId="{13213ED4-4ED4-4163-8FE5-16308EA0C9FE}" type="asst">
      <dgm:prSet phldrT="[Texto]"/>
      <dgm:spPr>
        <a:gradFill flip="none" rotWithShape="0">
          <a:gsLst>
            <a:gs pos="0">
              <a:srgbClr val="A3A3E1">
                <a:tint val="66000"/>
                <a:satMod val="160000"/>
              </a:srgbClr>
            </a:gs>
            <a:gs pos="50000">
              <a:srgbClr val="A3A3E1">
                <a:tint val="44500"/>
                <a:satMod val="160000"/>
              </a:srgbClr>
            </a:gs>
            <a:gs pos="100000">
              <a:srgbClr val="A3A3E1">
                <a:tint val="23500"/>
                <a:satMod val="160000"/>
              </a:srgbClr>
            </a:gs>
          </a:gsLst>
          <a:lin ang="5400000" scaled="1"/>
          <a:tileRect/>
        </a:gradFill>
      </dgm:spPr>
      <dgm:t>
        <a:bodyPr/>
        <a:lstStyle/>
        <a:p>
          <a:pPr algn="l"/>
          <a:r>
            <a:rPr lang="es-EC" dirty="0" smtClean="0">
              <a:solidFill>
                <a:schemeClr val="tx1"/>
              </a:solidFill>
            </a:rPr>
            <a:t>- Los beneficiarios deben presentar un carnet y los cursos son focalizados y personalizados.</a:t>
          </a:r>
        </a:p>
        <a:p>
          <a:pPr algn="l"/>
          <a:r>
            <a:rPr lang="es-EC" dirty="0" smtClean="0">
              <a:solidFill>
                <a:schemeClr val="tx1"/>
              </a:solidFill>
            </a:rPr>
            <a:t>- El acceso a internet y capacitación son gratuitas</a:t>
          </a:r>
          <a:endParaRPr lang="es-EC" dirty="0">
            <a:solidFill>
              <a:schemeClr val="tx1"/>
            </a:solidFill>
          </a:endParaRPr>
        </a:p>
      </dgm:t>
    </dgm:pt>
    <dgm:pt modelId="{0265C43B-BD47-4C17-914E-529D80541015}" type="parTrans" cxnId="{CEE773E5-32A9-4324-A807-07151D5F5F8D}">
      <dgm:prSet/>
      <dgm:spPr/>
      <dgm:t>
        <a:bodyPr/>
        <a:lstStyle/>
        <a:p>
          <a:endParaRPr lang="es-EC"/>
        </a:p>
      </dgm:t>
    </dgm:pt>
    <dgm:pt modelId="{891F19D8-94FE-47F9-8964-2E8F04214C83}" type="sibTrans" cxnId="{CEE773E5-32A9-4324-A807-07151D5F5F8D}">
      <dgm:prSet/>
      <dgm:spPr/>
      <dgm:t>
        <a:bodyPr/>
        <a:lstStyle/>
        <a:p>
          <a:endParaRPr lang="es-EC"/>
        </a:p>
      </dgm:t>
    </dgm:pt>
    <dgm:pt modelId="{3C2634D7-7B29-4FEA-8CAD-1183603A88EE}" type="asst">
      <dgm:prSet phldrT="[Texto]"/>
      <dgm:spPr>
        <a:gradFill flip="none" rotWithShape="0">
          <a:gsLst>
            <a:gs pos="0">
              <a:srgbClr val="A3A3E1">
                <a:tint val="66000"/>
                <a:satMod val="160000"/>
              </a:srgbClr>
            </a:gs>
            <a:gs pos="50000">
              <a:srgbClr val="A3A3E1">
                <a:tint val="44500"/>
                <a:satMod val="160000"/>
              </a:srgbClr>
            </a:gs>
            <a:gs pos="100000">
              <a:srgbClr val="A3A3E1">
                <a:tint val="23500"/>
                <a:satMod val="160000"/>
              </a:srgbClr>
            </a:gs>
          </a:gsLst>
          <a:lin ang="5400000" scaled="1"/>
          <a:tileRect/>
        </a:gradFill>
      </dgm:spPr>
      <dgm:t>
        <a:bodyPr/>
        <a:lstStyle/>
        <a:p>
          <a:pPr algn="l"/>
          <a:r>
            <a:rPr lang="es-EC" dirty="0" smtClean="0">
              <a:solidFill>
                <a:schemeClr val="tx1"/>
              </a:solidFill>
            </a:rPr>
            <a:t>- Las biblioredes tiene acuerdos entre el gobierno y los municipios para garantizar su sostenibilidad </a:t>
          </a:r>
          <a:endParaRPr lang="es-EC" dirty="0">
            <a:solidFill>
              <a:schemeClr val="tx1"/>
            </a:solidFill>
          </a:endParaRPr>
        </a:p>
      </dgm:t>
    </dgm:pt>
    <dgm:pt modelId="{AF7B4ED5-FAE6-46CF-9CB2-5B4A6FD16714}" type="parTrans" cxnId="{345B6CAB-B5F0-4E59-80BE-BBA3E760E822}">
      <dgm:prSet/>
      <dgm:spPr/>
      <dgm:t>
        <a:bodyPr/>
        <a:lstStyle/>
        <a:p>
          <a:endParaRPr lang="es-EC"/>
        </a:p>
      </dgm:t>
    </dgm:pt>
    <dgm:pt modelId="{7695247F-ED0A-4C69-BF29-42B97BAB92AA}" type="sibTrans" cxnId="{345B6CAB-B5F0-4E59-80BE-BBA3E760E822}">
      <dgm:prSet/>
      <dgm:spPr/>
      <dgm:t>
        <a:bodyPr/>
        <a:lstStyle/>
        <a:p>
          <a:endParaRPr lang="es-EC"/>
        </a:p>
      </dgm:t>
    </dgm:pt>
    <dgm:pt modelId="{75AD0D75-5666-49A4-9AA8-AC707687890C}" type="pres">
      <dgm:prSet presAssocID="{D70770B7-5B8D-4E27-B21C-46808CB4F768}" presName="Name0" presStyleCnt="0">
        <dgm:presLayoutVars>
          <dgm:chPref val="1"/>
          <dgm:dir/>
          <dgm:animOne val="branch"/>
          <dgm:animLvl val="lvl"/>
          <dgm:resizeHandles/>
        </dgm:presLayoutVars>
      </dgm:prSet>
      <dgm:spPr/>
      <dgm:t>
        <a:bodyPr/>
        <a:lstStyle/>
        <a:p>
          <a:endParaRPr lang="es-EC"/>
        </a:p>
      </dgm:t>
    </dgm:pt>
    <dgm:pt modelId="{52E8A3DC-70FB-468E-8F00-39F198A69A41}" type="pres">
      <dgm:prSet presAssocID="{93DC8DE0-18F4-46E4-99BC-52595E4599AF}" presName="vertOne" presStyleCnt="0"/>
      <dgm:spPr/>
    </dgm:pt>
    <dgm:pt modelId="{D60B467E-38B0-4955-8A30-88100BD218D6}" type="pres">
      <dgm:prSet presAssocID="{93DC8DE0-18F4-46E4-99BC-52595E4599AF}" presName="txOne" presStyleLbl="node0" presStyleIdx="0" presStyleCnt="1" custLinFactY="-20134" custLinFactNeighborX="2653" custLinFactNeighborY="-100000">
        <dgm:presLayoutVars>
          <dgm:chPref val="3"/>
        </dgm:presLayoutVars>
      </dgm:prSet>
      <dgm:spPr/>
      <dgm:t>
        <a:bodyPr/>
        <a:lstStyle/>
        <a:p>
          <a:endParaRPr lang="es-EC"/>
        </a:p>
      </dgm:t>
    </dgm:pt>
    <dgm:pt modelId="{D792DB7F-CCE4-4287-A52A-3DF0DD9BBB11}" type="pres">
      <dgm:prSet presAssocID="{93DC8DE0-18F4-46E4-99BC-52595E4599AF}" presName="parTransOne" presStyleCnt="0"/>
      <dgm:spPr/>
    </dgm:pt>
    <dgm:pt modelId="{DF9AFA94-3CEB-49B7-B97F-8A8F4A0D785A}" type="pres">
      <dgm:prSet presAssocID="{93DC8DE0-18F4-46E4-99BC-52595E4599AF}" presName="horzOne" presStyleCnt="0"/>
      <dgm:spPr/>
    </dgm:pt>
    <dgm:pt modelId="{38D563A6-9F5B-443E-9745-CBE2A59C6887}" type="pres">
      <dgm:prSet presAssocID="{D6E688A2-4B4C-4CEF-8A9C-8FDDAA616BB8}" presName="vertTwo" presStyleCnt="0"/>
      <dgm:spPr/>
    </dgm:pt>
    <dgm:pt modelId="{8A7F0DB5-B671-4FBE-99F3-9E11FB911F2C}" type="pres">
      <dgm:prSet presAssocID="{D6E688A2-4B4C-4CEF-8A9C-8FDDAA616BB8}" presName="txTwo" presStyleLbl="asst1" presStyleIdx="0" presStyleCnt="8" custScaleY="52130">
        <dgm:presLayoutVars>
          <dgm:chPref val="3"/>
        </dgm:presLayoutVars>
      </dgm:prSet>
      <dgm:spPr/>
      <dgm:t>
        <a:bodyPr/>
        <a:lstStyle/>
        <a:p>
          <a:endParaRPr lang="es-EC"/>
        </a:p>
      </dgm:t>
    </dgm:pt>
    <dgm:pt modelId="{3B150C14-D9ED-46F8-B023-98BCD67833E2}" type="pres">
      <dgm:prSet presAssocID="{D6E688A2-4B4C-4CEF-8A9C-8FDDAA616BB8}" presName="parTransTwo" presStyleCnt="0"/>
      <dgm:spPr/>
    </dgm:pt>
    <dgm:pt modelId="{870B5479-F41B-4B7F-BB44-3D6F14345C6D}" type="pres">
      <dgm:prSet presAssocID="{D6E688A2-4B4C-4CEF-8A9C-8FDDAA616BB8}" presName="horzTwo" presStyleCnt="0"/>
      <dgm:spPr/>
    </dgm:pt>
    <dgm:pt modelId="{5A6FE645-82BB-4359-98CC-7C16C7C169BA}" type="pres">
      <dgm:prSet presAssocID="{5CD40D53-DCC8-48CF-B235-DF7D595111ED}" presName="vertThree" presStyleCnt="0"/>
      <dgm:spPr/>
    </dgm:pt>
    <dgm:pt modelId="{DA60F906-81B3-43E7-A280-B27375878FE1}" type="pres">
      <dgm:prSet presAssocID="{5CD40D53-DCC8-48CF-B235-DF7D595111ED}" presName="txThree" presStyleLbl="asst1" presStyleIdx="1" presStyleCnt="8" custLinFactNeighborX="-485" custLinFactNeighborY="86">
        <dgm:presLayoutVars>
          <dgm:chPref val="3"/>
        </dgm:presLayoutVars>
      </dgm:prSet>
      <dgm:spPr/>
      <dgm:t>
        <a:bodyPr/>
        <a:lstStyle/>
        <a:p>
          <a:endParaRPr lang="es-EC"/>
        </a:p>
      </dgm:t>
    </dgm:pt>
    <dgm:pt modelId="{B1D4FDAB-16F4-42DF-BF8D-1D9C9DF383C2}" type="pres">
      <dgm:prSet presAssocID="{5CD40D53-DCC8-48CF-B235-DF7D595111ED}" presName="horzThree" presStyleCnt="0"/>
      <dgm:spPr/>
    </dgm:pt>
    <dgm:pt modelId="{D47819CC-2AAE-4978-A71A-D8DE2424450C}" type="pres">
      <dgm:prSet presAssocID="{48B24A6B-C6AB-431E-8B91-143FEBADEC2B}" presName="sibSpaceTwo" presStyleCnt="0"/>
      <dgm:spPr/>
    </dgm:pt>
    <dgm:pt modelId="{5CDD462A-633A-42DF-A6C2-072A950917F3}" type="pres">
      <dgm:prSet presAssocID="{6D6DC86A-BB31-44B4-A96D-D3086E50F4B6}" presName="vertTwo" presStyleCnt="0"/>
      <dgm:spPr/>
    </dgm:pt>
    <dgm:pt modelId="{C8F1CB8F-CFC0-4659-921D-3233A7618624}" type="pres">
      <dgm:prSet presAssocID="{6D6DC86A-BB31-44B4-A96D-D3086E50F4B6}" presName="txTwo" presStyleLbl="asst1" presStyleIdx="2" presStyleCnt="8" custScaleY="52130">
        <dgm:presLayoutVars>
          <dgm:chPref val="3"/>
        </dgm:presLayoutVars>
      </dgm:prSet>
      <dgm:spPr/>
      <dgm:t>
        <a:bodyPr/>
        <a:lstStyle/>
        <a:p>
          <a:endParaRPr lang="es-EC"/>
        </a:p>
      </dgm:t>
    </dgm:pt>
    <dgm:pt modelId="{4F1D966A-F039-434A-9274-7F8966BACBCE}" type="pres">
      <dgm:prSet presAssocID="{6D6DC86A-BB31-44B4-A96D-D3086E50F4B6}" presName="parTransTwo" presStyleCnt="0"/>
      <dgm:spPr/>
    </dgm:pt>
    <dgm:pt modelId="{B14C7E04-DBEA-4787-86EF-2AAFC5DCA768}" type="pres">
      <dgm:prSet presAssocID="{6D6DC86A-BB31-44B4-A96D-D3086E50F4B6}" presName="horzTwo" presStyleCnt="0"/>
      <dgm:spPr/>
    </dgm:pt>
    <dgm:pt modelId="{9B80AE2C-B260-4205-8431-AC65FC6FD2B1}" type="pres">
      <dgm:prSet presAssocID="{F42A2B0D-6638-4C36-AE2D-5B2C6D8265AD}" presName="vertThree" presStyleCnt="0"/>
      <dgm:spPr/>
    </dgm:pt>
    <dgm:pt modelId="{3711722D-8EAD-44BA-B851-EB4CAAAEC9DB}" type="pres">
      <dgm:prSet presAssocID="{F42A2B0D-6638-4C36-AE2D-5B2C6D8265AD}" presName="txThree" presStyleLbl="asst1" presStyleIdx="3" presStyleCnt="8" custLinFactNeighborX="-485" custLinFactNeighborY="86">
        <dgm:presLayoutVars>
          <dgm:chPref val="3"/>
        </dgm:presLayoutVars>
      </dgm:prSet>
      <dgm:spPr/>
      <dgm:t>
        <a:bodyPr/>
        <a:lstStyle/>
        <a:p>
          <a:endParaRPr lang="es-EC"/>
        </a:p>
      </dgm:t>
    </dgm:pt>
    <dgm:pt modelId="{0B9C02AE-A62F-4BDA-B91A-A7CF19BEC487}" type="pres">
      <dgm:prSet presAssocID="{F42A2B0D-6638-4C36-AE2D-5B2C6D8265AD}" presName="horzThree" presStyleCnt="0"/>
      <dgm:spPr/>
    </dgm:pt>
    <dgm:pt modelId="{4069403A-18EF-4D74-B2B6-06C269385156}" type="pres">
      <dgm:prSet presAssocID="{E7B91AD4-FBCB-437E-B286-C6025555F9FA}" presName="sibSpaceTwo" presStyleCnt="0"/>
      <dgm:spPr/>
    </dgm:pt>
    <dgm:pt modelId="{B08AB041-CB0C-44FB-BC27-C577D02FD384}" type="pres">
      <dgm:prSet presAssocID="{29936B1C-111E-47C3-976D-54D42810AE53}" presName="vertTwo" presStyleCnt="0"/>
      <dgm:spPr/>
    </dgm:pt>
    <dgm:pt modelId="{46B6B75B-A96D-4229-BEE5-2EDFC02CA8A8}" type="pres">
      <dgm:prSet presAssocID="{29936B1C-111E-47C3-976D-54D42810AE53}" presName="txTwo" presStyleLbl="asst1" presStyleIdx="4" presStyleCnt="8" custScaleY="52130">
        <dgm:presLayoutVars>
          <dgm:chPref val="3"/>
        </dgm:presLayoutVars>
      </dgm:prSet>
      <dgm:spPr/>
      <dgm:t>
        <a:bodyPr/>
        <a:lstStyle/>
        <a:p>
          <a:endParaRPr lang="es-EC"/>
        </a:p>
      </dgm:t>
    </dgm:pt>
    <dgm:pt modelId="{3D6D4F35-DA3D-4FAB-B14C-6B30A5E62478}" type="pres">
      <dgm:prSet presAssocID="{29936B1C-111E-47C3-976D-54D42810AE53}" presName="parTransTwo" presStyleCnt="0"/>
      <dgm:spPr/>
    </dgm:pt>
    <dgm:pt modelId="{27DE8ED5-8714-437F-99F2-9D98EA7AEA07}" type="pres">
      <dgm:prSet presAssocID="{29936B1C-111E-47C3-976D-54D42810AE53}" presName="horzTwo" presStyleCnt="0"/>
      <dgm:spPr/>
    </dgm:pt>
    <dgm:pt modelId="{8859E565-F769-494D-A3FB-33A947EC5E7A}" type="pres">
      <dgm:prSet presAssocID="{13213ED4-4ED4-4163-8FE5-16308EA0C9FE}" presName="vertThree" presStyleCnt="0"/>
      <dgm:spPr/>
    </dgm:pt>
    <dgm:pt modelId="{A4B100BA-94AB-4173-8376-B41C5D67CEB0}" type="pres">
      <dgm:prSet presAssocID="{13213ED4-4ED4-4163-8FE5-16308EA0C9FE}" presName="txThree" presStyleLbl="asst1" presStyleIdx="5" presStyleCnt="8" custLinFactNeighborX="-1968" custLinFactNeighborY="86">
        <dgm:presLayoutVars>
          <dgm:chPref val="3"/>
        </dgm:presLayoutVars>
      </dgm:prSet>
      <dgm:spPr/>
      <dgm:t>
        <a:bodyPr/>
        <a:lstStyle/>
        <a:p>
          <a:endParaRPr lang="es-EC"/>
        </a:p>
      </dgm:t>
    </dgm:pt>
    <dgm:pt modelId="{C514B2D9-B989-4333-B96E-6F59C6B2A622}" type="pres">
      <dgm:prSet presAssocID="{13213ED4-4ED4-4163-8FE5-16308EA0C9FE}" presName="horzThree" presStyleCnt="0"/>
      <dgm:spPr/>
    </dgm:pt>
    <dgm:pt modelId="{51DFFAF0-3E56-4557-8C6E-F67A6A59F8B8}" type="pres">
      <dgm:prSet presAssocID="{14F48EDA-F0F1-4C5B-BFB8-D116DF88594C}" presName="sibSpaceTwo" presStyleCnt="0"/>
      <dgm:spPr/>
    </dgm:pt>
    <dgm:pt modelId="{4785BE95-8F3F-4AC6-9DEC-44C5B85AFD3D}" type="pres">
      <dgm:prSet presAssocID="{5FE8F749-2F53-4A68-AEBB-F8FCCBCDA3F3}" presName="vertTwo" presStyleCnt="0"/>
      <dgm:spPr/>
    </dgm:pt>
    <dgm:pt modelId="{E5A75879-A10D-482F-9806-C24421528D1F}" type="pres">
      <dgm:prSet presAssocID="{5FE8F749-2F53-4A68-AEBB-F8FCCBCDA3F3}" presName="txTwo" presStyleLbl="asst1" presStyleIdx="6" presStyleCnt="8" custScaleY="52130">
        <dgm:presLayoutVars>
          <dgm:chPref val="3"/>
        </dgm:presLayoutVars>
      </dgm:prSet>
      <dgm:spPr/>
      <dgm:t>
        <a:bodyPr/>
        <a:lstStyle/>
        <a:p>
          <a:endParaRPr lang="es-EC"/>
        </a:p>
      </dgm:t>
    </dgm:pt>
    <dgm:pt modelId="{FDA6DA2E-F624-4627-97E3-F175D89D003D}" type="pres">
      <dgm:prSet presAssocID="{5FE8F749-2F53-4A68-AEBB-F8FCCBCDA3F3}" presName="parTransTwo" presStyleCnt="0"/>
      <dgm:spPr/>
    </dgm:pt>
    <dgm:pt modelId="{A13915AB-7084-4D21-AFFC-5C22DAFFDDBE}" type="pres">
      <dgm:prSet presAssocID="{5FE8F749-2F53-4A68-AEBB-F8FCCBCDA3F3}" presName="horzTwo" presStyleCnt="0"/>
      <dgm:spPr/>
    </dgm:pt>
    <dgm:pt modelId="{5C85D866-BDB5-43AE-A3E5-F92E3D94DA6F}" type="pres">
      <dgm:prSet presAssocID="{3C2634D7-7B29-4FEA-8CAD-1183603A88EE}" presName="vertThree" presStyleCnt="0"/>
      <dgm:spPr/>
    </dgm:pt>
    <dgm:pt modelId="{C7390FC5-FD4A-45A5-AA7A-D5FF2BA959D3}" type="pres">
      <dgm:prSet presAssocID="{3C2634D7-7B29-4FEA-8CAD-1183603A88EE}" presName="txThree" presStyleLbl="asst1" presStyleIdx="7" presStyleCnt="8">
        <dgm:presLayoutVars>
          <dgm:chPref val="3"/>
        </dgm:presLayoutVars>
      </dgm:prSet>
      <dgm:spPr/>
      <dgm:t>
        <a:bodyPr/>
        <a:lstStyle/>
        <a:p>
          <a:endParaRPr lang="es-EC"/>
        </a:p>
      </dgm:t>
    </dgm:pt>
    <dgm:pt modelId="{BD50C96E-9BB8-4D36-A756-E9209B2F6B55}" type="pres">
      <dgm:prSet presAssocID="{3C2634D7-7B29-4FEA-8CAD-1183603A88EE}" presName="horzThree" presStyleCnt="0"/>
      <dgm:spPr/>
    </dgm:pt>
  </dgm:ptLst>
  <dgm:cxnLst>
    <dgm:cxn modelId="{5254A39A-CA32-4163-AA95-F6BA7FC99400}" type="presOf" srcId="{F42A2B0D-6638-4C36-AE2D-5B2C6D8265AD}" destId="{3711722D-8EAD-44BA-B851-EB4CAAAEC9DB}" srcOrd="0" destOrd="0" presId="urn:microsoft.com/office/officeart/2005/8/layout/hierarchy4"/>
    <dgm:cxn modelId="{62A2D1A2-2835-490E-A255-08565709BCDB}" type="presOf" srcId="{3C2634D7-7B29-4FEA-8CAD-1183603A88EE}" destId="{C7390FC5-FD4A-45A5-AA7A-D5FF2BA959D3}" srcOrd="0" destOrd="0" presId="urn:microsoft.com/office/officeart/2005/8/layout/hierarchy4"/>
    <dgm:cxn modelId="{6A299266-9C8C-4227-A182-02B4C08E9DE4}" type="presOf" srcId="{6D6DC86A-BB31-44B4-A96D-D3086E50F4B6}" destId="{C8F1CB8F-CFC0-4659-921D-3233A7618624}" srcOrd="0" destOrd="0" presId="urn:microsoft.com/office/officeart/2005/8/layout/hierarchy4"/>
    <dgm:cxn modelId="{B594C982-A35D-4656-838E-B7081C27631F}" type="presOf" srcId="{D70770B7-5B8D-4E27-B21C-46808CB4F768}" destId="{75AD0D75-5666-49A4-9AA8-AC707687890C}" srcOrd="0" destOrd="0" presId="urn:microsoft.com/office/officeart/2005/8/layout/hierarchy4"/>
    <dgm:cxn modelId="{64BDA0F8-6801-4131-96D7-467D602D09E2}" srcId="{93DC8DE0-18F4-46E4-99BC-52595E4599AF}" destId="{5FE8F749-2F53-4A68-AEBB-F8FCCBCDA3F3}" srcOrd="3" destOrd="0" parTransId="{48B12732-13E8-434D-8A5A-D2365068FF10}" sibTransId="{872A6A45-F81E-4801-8FA1-EFFD0F78C6F4}"/>
    <dgm:cxn modelId="{D94C1964-051D-4777-B9B9-79D10D0721EE}" srcId="{93DC8DE0-18F4-46E4-99BC-52595E4599AF}" destId="{D6E688A2-4B4C-4CEF-8A9C-8FDDAA616BB8}" srcOrd="0" destOrd="0" parTransId="{864828A2-A501-4518-8038-9BDAE9E3CD55}" sibTransId="{48B24A6B-C6AB-431E-8B91-143FEBADEC2B}"/>
    <dgm:cxn modelId="{CEE773E5-32A9-4324-A807-07151D5F5F8D}" srcId="{29936B1C-111E-47C3-976D-54D42810AE53}" destId="{13213ED4-4ED4-4163-8FE5-16308EA0C9FE}" srcOrd="0" destOrd="0" parTransId="{0265C43B-BD47-4C17-914E-529D80541015}" sibTransId="{891F19D8-94FE-47F9-8964-2E8F04214C83}"/>
    <dgm:cxn modelId="{3214D7B5-1506-42AF-A09A-E6B1810FA10C}" type="presOf" srcId="{5FE8F749-2F53-4A68-AEBB-F8FCCBCDA3F3}" destId="{E5A75879-A10D-482F-9806-C24421528D1F}" srcOrd="0" destOrd="0" presId="urn:microsoft.com/office/officeart/2005/8/layout/hierarchy4"/>
    <dgm:cxn modelId="{70BCE0C6-9F45-414F-959A-E055935CE1AE}" srcId="{D70770B7-5B8D-4E27-B21C-46808CB4F768}" destId="{93DC8DE0-18F4-46E4-99BC-52595E4599AF}" srcOrd="0" destOrd="0" parTransId="{BA5F2857-A50C-4F51-95DD-AA9696CB6CB3}" sibTransId="{181EF770-BE51-4FAA-B7A7-A009373ED6A3}"/>
    <dgm:cxn modelId="{345B6CAB-B5F0-4E59-80BE-BBA3E760E822}" srcId="{5FE8F749-2F53-4A68-AEBB-F8FCCBCDA3F3}" destId="{3C2634D7-7B29-4FEA-8CAD-1183603A88EE}" srcOrd="0" destOrd="0" parTransId="{AF7B4ED5-FAE6-46CF-9CB2-5B4A6FD16714}" sibTransId="{7695247F-ED0A-4C69-BF29-42B97BAB92AA}"/>
    <dgm:cxn modelId="{1B118C5F-13EF-4C8D-9CD4-F28A85A4757B}" srcId="{D6E688A2-4B4C-4CEF-8A9C-8FDDAA616BB8}" destId="{5CD40D53-DCC8-48CF-B235-DF7D595111ED}" srcOrd="0" destOrd="0" parTransId="{EE214AE4-2C4C-40DA-AA92-98F879A4469D}" sibTransId="{F63A13C1-44F9-4C32-9363-1D891B528732}"/>
    <dgm:cxn modelId="{707D05DE-05CF-4C0B-8ABE-58509D6263AE}" srcId="{93DC8DE0-18F4-46E4-99BC-52595E4599AF}" destId="{6D6DC86A-BB31-44B4-A96D-D3086E50F4B6}" srcOrd="1" destOrd="0" parTransId="{F13F539C-A3E6-44B7-A95A-96B88A28B361}" sibTransId="{E7B91AD4-FBCB-437E-B286-C6025555F9FA}"/>
    <dgm:cxn modelId="{B5AB4B15-235D-4632-8D57-C44DFE32B157}" type="presOf" srcId="{5CD40D53-DCC8-48CF-B235-DF7D595111ED}" destId="{DA60F906-81B3-43E7-A280-B27375878FE1}" srcOrd="0" destOrd="0" presId="urn:microsoft.com/office/officeart/2005/8/layout/hierarchy4"/>
    <dgm:cxn modelId="{068F5914-BF53-4044-9F98-5B231BDB1528}" srcId="{6D6DC86A-BB31-44B4-A96D-D3086E50F4B6}" destId="{F42A2B0D-6638-4C36-AE2D-5B2C6D8265AD}" srcOrd="0" destOrd="0" parTransId="{8F8679C8-AFA6-446E-9D51-3E3646BF4A7F}" sibTransId="{DB5FEF40-C77D-4485-8042-C63D3C6EC86F}"/>
    <dgm:cxn modelId="{12A3F6CD-FF40-4B66-A420-3CB86A756851}" type="presOf" srcId="{D6E688A2-4B4C-4CEF-8A9C-8FDDAA616BB8}" destId="{8A7F0DB5-B671-4FBE-99F3-9E11FB911F2C}" srcOrd="0" destOrd="0" presId="urn:microsoft.com/office/officeart/2005/8/layout/hierarchy4"/>
    <dgm:cxn modelId="{6BDAA6EC-F99B-4934-8763-AE539DF28CFC}" srcId="{93DC8DE0-18F4-46E4-99BC-52595E4599AF}" destId="{29936B1C-111E-47C3-976D-54D42810AE53}" srcOrd="2" destOrd="0" parTransId="{F5618486-6F21-4E5A-93C7-BBB925CD97E0}" sibTransId="{14F48EDA-F0F1-4C5B-BFB8-D116DF88594C}"/>
    <dgm:cxn modelId="{6AC1CC17-5BE6-4F7A-9C51-550216702C73}" type="presOf" srcId="{29936B1C-111E-47C3-976D-54D42810AE53}" destId="{46B6B75B-A96D-4229-BEE5-2EDFC02CA8A8}" srcOrd="0" destOrd="0" presId="urn:microsoft.com/office/officeart/2005/8/layout/hierarchy4"/>
    <dgm:cxn modelId="{75BCDA78-3018-420F-B078-A9299726DEF3}" type="presOf" srcId="{13213ED4-4ED4-4163-8FE5-16308EA0C9FE}" destId="{A4B100BA-94AB-4173-8376-B41C5D67CEB0}" srcOrd="0" destOrd="0" presId="urn:microsoft.com/office/officeart/2005/8/layout/hierarchy4"/>
    <dgm:cxn modelId="{4641F13E-882B-4D57-BB85-FA0FA4FEE276}" type="presOf" srcId="{93DC8DE0-18F4-46E4-99BC-52595E4599AF}" destId="{D60B467E-38B0-4955-8A30-88100BD218D6}" srcOrd="0" destOrd="0" presId="urn:microsoft.com/office/officeart/2005/8/layout/hierarchy4"/>
    <dgm:cxn modelId="{C0AB9BDA-7E13-4F5F-8519-F32BF2F8B9C7}" type="presParOf" srcId="{75AD0D75-5666-49A4-9AA8-AC707687890C}" destId="{52E8A3DC-70FB-468E-8F00-39F198A69A41}" srcOrd="0" destOrd="0" presId="urn:microsoft.com/office/officeart/2005/8/layout/hierarchy4"/>
    <dgm:cxn modelId="{A6C99EAC-A582-42DE-9554-5E08BAFC682A}" type="presParOf" srcId="{52E8A3DC-70FB-468E-8F00-39F198A69A41}" destId="{D60B467E-38B0-4955-8A30-88100BD218D6}" srcOrd="0" destOrd="0" presId="urn:microsoft.com/office/officeart/2005/8/layout/hierarchy4"/>
    <dgm:cxn modelId="{91B37F41-1238-4BC9-8E33-2056A4F96610}" type="presParOf" srcId="{52E8A3DC-70FB-468E-8F00-39F198A69A41}" destId="{D792DB7F-CCE4-4287-A52A-3DF0DD9BBB11}" srcOrd="1" destOrd="0" presId="urn:microsoft.com/office/officeart/2005/8/layout/hierarchy4"/>
    <dgm:cxn modelId="{ADF8B837-06A6-4F5A-9236-12990E580280}" type="presParOf" srcId="{52E8A3DC-70FB-468E-8F00-39F198A69A41}" destId="{DF9AFA94-3CEB-49B7-B97F-8A8F4A0D785A}" srcOrd="2" destOrd="0" presId="urn:microsoft.com/office/officeart/2005/8/layout/hierarchy4"/>
    <dgm:cxn modelId="{C93FD8BA-1218-4A44-947B-43A4793A92A4}" type="presParOf" srcId="{DF9AFA94-3CEB-49B7-B97F-8A8F4A0D785A}" destId="{38D563A6-9F5B-443E-9745-CBE2A59C6887}" srcOrd="0" destOrd="0" presId="urn:microsoft.com/office/officeart/2005/8/layout/hierarchy4"/>
    <dgm:cxn modelId="{25C0C568-2CA9-44A7-A1EB-D60F0474B324}" type="presParOf" srcId="{38D563A6-9F5B-443E-9745-CBE2A59C6887}" destId="{8A7F0DB5-B671-4FBE-99F3-9E11FB911F2C}" srcOrd="0" destOrd="0" presId="urn:microsoft.com/office/officeart/2005/8/layout/hierarchy4"/>
    <dgm:cxn modelId="{A4682D25-7FFD-43E3-8E4F-8D59C830142C}" type="presParOf" srcId="{38D563A6-9F5B-443E-9745-CBE2A59C6887}" destId="{3B150C14-D9ED-46F8-B023-98BCD67833E2}" srcOrd="1" destOrd="0" presId="urn:microsoft.com/office/officeart/2005/8/layout/hierarchy4"/>
    <dgm:cxn modelId="{BD8CE3C1-350C-4E80-B79A-47BA8874BDEB}" type="presParOf" srcId="{38D563A6-9F5B-443E-9745-CBE2A59C6887}" destId="{870B5479-F41B-4B7F-BB44-3D6F14345C6D}" srcOrd="2" destOrd="0" presId="urn:microsoft.com/office/officeart/2005/8/layout/hierarchy4"/>
    <dgm:cxn modelId="{CFC132E7-022B-485D-B6E2-4BE70C5D0BD2}" type="presParOf" srcId="{870B5479-F41B-4B7F-BB44-3D6F14345C6D}" destId="{5A6FE645-82BB-4359-98CC-7C16C7C169BA}" srcOrd="0" destOrd="0" presId="urn:microsoft.com/office/officeart/2005/8/layout/hierarchy4"/>
    <dgm:cxn modelId="{4EC7D5C4-6892-48C2-A588-9DB4ED8F7EAA}" type="presParOf" srcId="{5A6FE645-82BB-4359-98CC-7C16C7C169BA}" destId="{DA60F906-81B3-43E7-A280-B27375878FE1}" srcOrd="0" destOrd="0" presId="urn:microsoft.com/office/officeart/2005/8/layout/hierarchy4"/>
    <dgm:cxn modelId="{7D09D972-B46B-497F-BFDC-9E86098A00BE}" type="presParOf" srcId="{5A6FE645-82BB-4359-98CC-7C16C7C169BA}" destId="{B1D4FDAB-16F4-42DF-BF8D-1D9C9DF383C2}" srcOrd="1" destOrd="0" presId="urn:microsoft.com/office/officeart/2005/8/layout/hierarchy4"/>
    <dgm:cxn modelId="{7B4D627C-5066-4530-A92A-16DF5C6E7EC5}" type="presParOf" srcId="{DF9AFA94-3CEB-49B7-B97F-8A8F4A0D785A}" destId="{D47819CC-2AAE-4978-A71A-D8DE2424450C}" srcOrd="1" destOrd="0" presId="urn:microsoft.com/office/officeart/2005/8/layout/hierarchy4"/>
    <dgm:cxn modelId="{971D71EF-E469-448A-90D6-5A03019BBFB4}" type="presParOf" srcId="{DF9AFA94-3CEB-49B7-B97F-8A8F4A0D785A}" destId="{5CDD462A-633A-42DF-A6C2-072A950917F3}" srcOrd="2" destOrd="0" presId="urn:microsoft.com/office/officeart/2005/8/layout/hierarchy4"/>
    <dgm:cxn modelId="{4BE157E6-ED98-450B-8998-F3DD0F52D52F}" type="presParOf" srcId="{5CDD462A-633A-42DF-A6C2-072A950917F3}" destId="{C8F1CB8F-CFC0-4659-921D-3233A7618624}" srcOrd="0" destOrd="0" presId="urn:microsoft.com/office/officeart/2005/8/layout/hierarchy4"/>
    <dgm:cxn modelId="{B3FFA839-C8F5-441E-A5EF-B4668501D0FF}" type="presParOf" srcId="{5CDD462A-633A-42DF-A6C2-072A950917F3}" destId="{4F1D966A-F039-434A-9274-7F8966BACBCE}" srcOrd="1" destOrd="0" presId="urn:microsoft.com/office/officeart/2005/8/layout/hierarchy4"/>
    <dgm:cxn modelId="{1B521957-D4BB-4B46-903F-3D54951C7E96}" type="presParOf" srcId="{5CDD462A-633A-42DF-A6C2-072A950917F3}" destId="{B14C7E04-DBEA-4787-86EF-2AAFC5DCA768}" srcOrd="2" destOrd="0" presId="urn:microsoft.com/office/officeart/2005/8/layout/hierarchy4"/>
    <dgm:cxn modelId="{BB3C819D-070E-4D2D-AE73-887A319D0C78}" type="presParOf" srcId="{B14C7E04-DBEA-4787-86EF-2AAFC5DCA768}" destId="{9B80AE2C-B260-4205-8431-AC65FC6FD2B1}" srcOrd="0" destOrd="0" presId="urn:microsoft.com/office/officeart/2005/8/layout/hierarchy4"/>
    <dgm:cxn modelId="{EF3474EF-FE26-4178-81E1-746F342242CF}" type="presParOf" srcId="{9B80AE2C-B260-4205-8431-AC65FC6FD2B1}" destId="{3711722D-8EAD-44BA-B851-EB4CAAAEC9DB}" srcOrd="0" destOrd="0" presId="urn:microsoft.com/office/officeart/2005/8/layout/hierarchy4"/>
    <dgm:cxn modelId="{2B499889-BFD8-4911-9DB3-FDA7D6E0B10D}" type="presParOf" srcId="{9B80AE2C-B260-4205-8431-AC65FC6FD2B1}" destId="{0B9C02AE-A62F-4BDA-B91A-A7CF19BEC487}" srcOrd="1" destOrd="0" presId="urn:microsoft.com/office/officeart/2005/8/layout/hierarchy4"/>
    <dgm:cxn modelId="{C96ABCA2-DF28-43E8-A323-0017A4D9A536}" type="presParOf" srcId="{DF9AFA94-3CEB-49B7-B97F-8A8F4A0D785A}" destId="{4069403A-18EF-4D74-B2B6-06C269385156}" srcOrd="3" destOrd="0" presId="urn:microsoft.com/office/officeart/2005/8/layout/hierarchy4"/>
    <dgm:cxn modelId="{902BC019-2A7D-4AC5-8B87-9A81BBAE50C2}" type="presParOf" srcId="{DF9AFA94-3CEB-49B7-B97F-8A8F4A0D785A}" destId="{B08AB041-CB0C-44FB-BC27-C577D02FD384}" srcOrd="4" destOrd="0" presId="urn:microsoft.com/office/officeart/2005/8/layout/hierarchy4"/>
    <dgm:cxn modelId="{EA31B1B5-DBA8-42FA-A8FE-1304F73EA6F1}" type="presParOf" srcId="{B08AB041-CB0C-44FB-BC27-C577D02FD384}" destId="{46B6B75B-A96D-4229-BEE5-2EDFC02CA8A8}" srcOrd="0" destOrd="0" presId="urn:microsoft.com/office/officeart/2005/8/layout/hierarchy4"/>
    <dgm:cxn modelId="{8E456B79-E6D7-41AC-8322-8C8C93AC513D}" type="presParOf" srcId="{B08AB041-CB0C-44FB-BC27-C577D02FD384}" destId="{3D6D4F35-DA3D-4FAB-B14C-6B30A5E62478}" srcOrd="1" destOrd="0" presId="urn:microsoft.com/office/officeart/2005/8/layout/hierarchy4"/>
    <dgm:cxn modelId="{CF25038C-9D0A-430B-9FC9-9B85DF7B419A}" type="presParOf" srcId="{B08AB041-CB0C-44FB-BC27-C577D02FD384}" destId="{27DE8ED5-8714-437F-99F2-9D98EA7AEA07}" srcOrd="2" destOrd="0" presId="urn:microsoft.com/office/officeart/2005/8/layout/hierarchy4"/>
    <dgm:cxn modelId="{894BAB71-B4D4-45E5-BAC4-66BF263CDADC}" type="presParOf" srcId="{27DE8ED5-8714-437F-99F2-9D98EA7AEA07}" destId="{8859E565-F769-494D-A3FB-33A947EC5E7A}" srcOrd="0" destOrd="0" presId="urn:microsoft.com/office/officeart/2005/8/layout/hierarchy4"/>
    <dgm:cxn modelId="{9F4BB461-DF1A-4D43-9364-6B49DBFB6B5A}" type="presParOf" srcId="{8859E565-F769-494D-A3FB-33A947EC5E7A}" destId="{A4B100BA-94AB-4173-8376-B41C5D67CEB0}" srcOrd="0" destOrd="0" presId="urn:microsoft.com/office/officeart/2005/8/layout/hierarchy4"/>
    <dgm:cxn modelId="{5C44703E-6538-47CC-BF1D-65A4E3A2E0B6}" type="presParOf" srcId="{8859E565-F769-494D-A3FB-33A947EC5E7A}" destId="{C514B2D9-B989-4333-B96E-6F59C6B2A622}" srcOrd="1" destOrd="0" presId="urn:microsoft.com/office/officeart/2005/8/layout/hierarchy4"/>
    <dgm:cxn modelId="{82354E07-CCCA-4C36-8181-7073ED118B65}" type="presParOf" srcId="{DF9AFA94-3CEB-49B7-B97F-8A8F4A0D785A}" destId="{51DFFAF0-3E56-4557-8C6E-F67A6A59F8B8}" srcOrd="5" destOrd="0" presId="urn:microsoft.com/office/officeart/2005/8/layout/hierarchy4"/>
    <dgm:cxn modelId="{501A6626-37E2-4021-9371-0CDE07939A1E}" type="presParOf" srcId="{DF9AFA94-3CEB-49B7-B97F-8A8F4A0D785A}" destId="{4785BE95-8F3F-4AC6-9DEC-44C5B85AFD3D}" srcOrd="6" destOrd="0" presId="urn:microsoft.com/office/officeart/2005/8/layout/hierarchy4"/>
    <dgm:cxn modelId="{3968BF90-94B0-4DC0-82F1-C61C90F2B4A6}" type="presParOf" srcId="{4785BE95-8F3F-4AC6-9DEC-44C5B85AFD3D}" destId="{E5A75879-A10D-482F-9806-C24421528D1F}" srcOrd="0" destOrd="0" presId="urn:microsoft.com/office/officeart/2005/8/layout/hierarchy4"/>
    <dgm:cxn modelId="{385A256C-4D5A-41D9-8F95-11E6BE4EC429}" type="presParOf" srcId="{4785BE95-8F3F-4AC6-9DEC-44C5B85AFD3D}" destId="{FDA6DA2E-F624-4627-97E3-F175D89D003D}" srcOrd="1" destOrd="0" presId="urn:microsoft.com/office/officeart/2005/8/layout/hierarchy4"/>
    <dgm:cxn modelId="{F05DBA74-FA8E-412A-AFC9-C505C16E5C0B}" type="presParOf" srcId="{4785BE95-8F3F-4AC6-9DEC-44C5B85AFD3D}" destId="{A13915AB-7084-4D21-AFFC-5C22DAFFDDBE}" srcOrd="2" destOrd="0" presId="urn:microsoft.com/office/officeart/2005/8/layout/hierarchy4"/>
    <dgm:cxn modelId="{3E392227-1E10-4636-A726-17A23EC8386B}" type="presParOf" srcId="{A13915AB-7084-4D21-AFFC-5C22DAFFDDBE}" destId="{5C85D866-BDB5-43AE-A3E5-F92E3D94DA6F}" srcOrd="0" destOrd="0" presId="urn:microsoft.com/office/officeart/2005/8/layout/hierarchy4"/>
    <dgm:cxn modelId="{ED0322DA-DCCA-4080-BD87-83D78AF7E9B4}" type="presParOf" srcId="{5C85D866-BDB5-43AE-A3E5-F92E3D94DA6F}" destId="{C7390FC5-FD4A-45A5-AA7A-D5FF2BA959D3}" srcOrd="0" destOrd="0" presId="urn:microsoft.com/office/officeart/2005/8/layout/hierarchy4"/>
    <dgm:cxn modelId="{10EADB9A-31E1-41AD-AD4C-3504F855559A}" type="presParOf" srcId="{5C85D866-BDB5-43AE-A3E5-F92E3D94DA6F}" destId="{BD50C96E-9BB8-4D36-A756-E9209B2F6B5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0770B7-5B8D-4E27-B21C-46808CB4F768}" type="doc">
      <dgm:prSet loTypeId="urn:microsoft.com/office/officeart/2005/8/layout/hierarchy4" loCatId="hierarchy" qsTypeId="urn:microsoft.com/office/officeart/2005/8/quickstyle/simple4" qsCatId="simple" csTypeId="urn:microsoft.com/office/officeart/2005/8/colors/accent5_3" csCatId="accent5" phldr="1"/>
      <dgm:spPr/>
      <dgm:t>
        <a:bodyPr/>
        <a:lstStyle/>
        <a:p>
          <a:endParaRPr lang="es-EC"/>
        </a:p>
      </dgm:t>
    </dgm:pt>
    <dgm:pt modelId="{93DC8DE0-18F4-46E4-99BC-52595E4599AF}">
      <dgm:prSet phldrT="[Texto]" custT="1"/>
      <dgm:spPr>
        <a:solidFill>
          <a:srgbClr val="7030A0"/>
        </a:solidFill>
      </dgm:spPr>
      <dgm:t>
        <a:bodyPr/>
        <a:lstStyle/>
        <a:p>
          <a:r>
            <a:rPr lang="en-US" sz="5000" dirty="0" smtClean="0"/>
            <a:t>COLOMBIA  </a:t>
          </a:r>
          <a:br>
            <a:rPr lang="en-US" sz="5000" dirty="0" smtClean="0"/>
          </a:br>
          <a:r>
            <a:rPr lang="en-US" sz="5000" dirty="0" smtClean="0"/>
            <a:t>TELECENTROS</a:t>
          </a:r>
          <a:endParaRPr lang="es-EC" sz="5000" dirty="0"/>
        </a:p>
      </dgm:t>
    </dgm:pt>
    <dgm:pt modelId="{BA5F2857-A50C-4F51-95DD-AA9696CB6CB3}" type="parTrans" cxnId="{70BCE0C6-9F45-414F-959A-E055935CE1AE}">
      <dgm:prSet/>
      <dgm:spPr/>
      <dgm:t>
        <a:bodyPr/>
        <a:lstStyle/>
        <a:p>
          <a:endParaRPr lang="es-EC"/>
        </a:p>
      </dgm:t>
    </dgm:pt>
    <dgm:pt modelId="{181EF770-BE51-4FAA-B7A7-A009373ED6A3}" type="sibTrans" cxnId="{70BCE0C6-9F45-414F-959A-E055935CE1AE}">
      <dgm:prSet/>
      <dgm:spPr/>
      <dgm:t>
        <a:bodyPr/>
        <a:lstStyle/>
        <a:p>
          <a:endParaRPr lang="es-EC"/>
        </a:p>
      </dgm:t>
    </dgm:pt>
    <dgm:pt modelId="{D6E688A2-4B4C-4CEF-8A9C-8FDDAA616BB8}" type="asst">
      <dgm:prSet phldrT="[Texto]"/>
      <dgm:spPr>
        <a:gradFill flip="none" rotWithShape="0">
          <a:gsLst>
            <a:gs pos="0">
              <a:srgbClr val="AC75D5">
                <a:shade val="30000"/>
                <a:satMod val="115000"/>
              </a:srgbClr>
            </a:gs>
            <a:gs pos="50000">
              <a:srgbClr val="AC75D5">
                <a:shade val="67500"/>
                <a:satMod val="115000"/>
              </a:srgbClr>
            </a:gs>
            <a:gs pos="100000">
              <a:srgbClr val="AC75D5">
                <a:shade val="100000"/>
                <a:satMod val="115000"/>
              </a:srgbClr>
            </a:gs>
          </a:gsLst>
          <a:lin ang="5400000" scaled="1"/>
          <a:tileRect/>
        </a:gradFill>
      </dgm:spPr>
      <dgm:t>
        <a:bodyPr/>
        <a:lstStyle/>
        <a:p>
          <a:r>
            <a:rPr lang="en-US" dirty="0" smtClean="0">
              <a:solidFill>
                <a:schemeClr val="tx1"/>
              </a:solidFill>
            </a:rPr>
            <a:t>OPERACION </a:t>
          </a:r>
          <a:endParaRPr lang="es-EC" dirty="0">
            <a:solidFill>
              <a:schemeClr val="tx1"/>
            </a:solidFill>
          </a:endParaRPr>
        </a:p>
      </dgm:t>
    </dgm:pt>
    <dgm:pt modelId="{864828A2-A501-4518-8038-9BDAE9E3CD55}" type="parTrans" cxnId="{D94C1964-051D-4777-B9B9-79D10D0721EE}">
      <dgm:prSet/>
      <dgm:spPr/>
      <dgm:t>
        <a:bodyPr/>
        <a:lstStyle/>
        <a:p>
          <a:endParaRPr lang="es-EC"/>
        </a:p>
      </dgm:t>
    </dgm:pt>
    <dgm:pt modelId="{48B24A6B-C6AB-431E-8B91-143FEBADEC2B}" type="sibTrans" cxnId="{D94C1964-051D-4777-B9B9-79D10D0721EE}">
      <dgm:prSet/>
      <dgm:spPr/>
      <dgm:t>
        <a:bodyPr/>
        <a:lstStyle/>
        <a:p>
          <a:endParaRPr lang="es-EC"/>
        </a:p>
      </dgm:t>
    </dgm:pt>
    <dgm:pt modelId="{6D6DC86A-BB31-44B4-A96D-D3086E50F4B6}" type="asst">
      <dgm:prSet phldrT="[Texto]"/>
      <dgm:spPr>
        <a:gradFill flip="none" rotWithShape="0">
          <a:gsLst>
            <a:gs pos="0">
              <a:srgbClr val="AC75D5">
                <a:shade val="30000"/>
                <a:satMod val="115000"/>
              </a:srgbClr>
            </a:gs>
            <a:gs pos="50000">
              <a:srgbClr val="AC75D5">
                <a:shade val="67500"/>
                <a:satMod val="115000"/>
              </a:srgbClr>
            </a:gs>
            <a:gs pos="100000">
              <a:srgbClr val="AC75D5">
                <a:shade val="100000"/>
                <a:satMod val="115000"/>
              </a:srgbClr>
            </a:gs>
          </a:gsLst>
          <a:lin ang="5400000" scaled="1"/>
          <a:tileRect/>
        </a:gradFill>
      </dgm:spPr>
      <dgm:t>
        <a:bodyPr/>
        <a:lstStyle/>
        <a:p>
          <a:r>
            <a:rPr lang="en-US" dirty="0" smtClean="0">
              <a:solidFill>
                <a:schemeClr val="tx1"/>
              </a:solidFill>
            </a:rPr>
            <a:t>INFRAESTRUCTURA</a:t>
          </a:r>
          <a:endParaRPr lang="es-EC" dirty="0">
            <a:solidFill>
              <a:schemeClr val="tx1"/>
            </a:solidFill>
          </a:endParaRPr>
        </a:p>
      </dgm:t>
    </dgm:pt>
    <dgm:pt modelId="{F13F539C-A3E6-44B7-A95A-96B88A28B361}" type="parTrans" cxnId="{707D05DE-05CF-4C0B-8ABE-58509D6263AE}">
      <dgm:prSet/>
      <dgm:spPr/>
      <dgm:t>
        <a:bodyPr/>
        <a:lstStyle/>
        <a:p>
          <a:endParaRPr lang="es-EC"/>
        </a:p>
      </dgm:t>
    </dgm:pt>
    <dgm:pt modelId="{E7B91AD4-FBCB-437E-B286-C6025555F9FA}" type="sibTrans" cxnId="{707D05DE-05CF-4C0B-8ABE-58509D6263AE}">
      <dgm:prSet/>
      <dgm:spPr/>
      <dgm:t>
        <a:bodyPr/>
        <a:lstStyle/>
        <a:p>
          <a:endParaRPr lang="es-EC"/>
        </a:p>
      </dgm:t>
    </dgm:pt>
    <dgm:pt modelId="{29936B1C-111E-47C3-976D-54D42810AE53}" type="asst">
      <dgm:prSet phldrT="[Texto]"/>
      <dgm:spPr>
        <a:gradFill flip="none" rotWithShape="0">
          <a:gsLst>
            <a:gs pos="0">
              <a:srgbClr val="AC75D5">
                <a:shade val="30000"/>
                <a:satMod val="115000"/>
              </a:srgbClr>
            </a:gs>
            <a:gs pos="50000">
              <a:srgbClr val="AC75D5">
                <a:shade val="67500"/>
                <a:satMod val="115000"/>
              </a:srgbClr>
            </a:gs>
            <a:gs pos="100000">
              <a:srgbClr val="AC75D5">
                <a:shade val="100000"/>
                <a:satMod val="115000"/>
              </a:srgbClr>
            </a:gs>
          </a:gsLst>
          <a:lin ang="5400000" scaled="1"/>
          <a:tileRect/>
        </a:gradFill>
      </dgm:spPr>
      <dgm:t>
        <a:bodyPr/>
        <a:lstStyle/>
        <a:p>
          <a:r>
            <a:rPr lang="en-US" dirty="0" smtClean="0">
              <a:solidFill>
                <a:schemeClr val="tx1"/>
              </a:solidFill>
            </a:rPr>
            <a:t>GESTION</a:t>
          </a:r>
          <a:endParaRPr lang="es-EC" dirty="0">
            <a:solidFill>
              <a:schemeClr val="tx1"/>
            </a:solidFill>
          </a:endParaRPr>
        </a:p>
      </dgm:t>
    </dgm:pt>
    <dgm:pt modelId="{F5618486-6F21-4E5A-93C7-BBB925CD97E0}" type="parTrans" cxnId="{6BDAA6EC-F99B-4934-8763-AE539DF28CFC}">
      <dgm:prSet/>
      <dgm:spPr/>
      <dgm:t>
        <a:bodyPr/>
        <a:lstStyle/>
        <a:p>
          <a:endParaRPr lang="es-EC"/>
        </a:p>
      </dgm:t>
    </dgm:pt>
    <dgm:pt modelId="{14F48EDA-F0F1-4C5B-BFB8-D116DF88594C}" type="sibTrans" cxnId="{6BDAA6EC-F99B-4934-8763-AE539DF28CFC}">
      <dgm:prSet/>
      <dgm:spPr/>
      <dgm:t>
        <a:bodyPr/>
        <a:lstStyle/>
        <a:p>
          <a:endParaRPr lang="es-EC"/>
        </a:p>
      </dgm:t>
    </dgm:pt>
    <dgm:pt modelId="{5FE8F749-2F53-4A68-AEBB-F8FCCBCDA3F3}" type="asst">
      <dgm:prSet phldrT="[Texto]"/>
      <dgm:spPr>
        <a:gradFill flip="none" rotWithShape="0">
          <a:gsLst>
            <a:gs pos="0">
              <a:srgbClr val="AC75D5">
                <a:shade val="30000"/>
                <a:satMod val="115000"/>
              </a:srgbClr>
            </a:gs>
            <a:gs pos="50000">
              <a:srgbClr val="AC75D5">
                <a:shade val="67500"/>
                <a:satMod val="115000"/>
              </a:srgbClr>
            </a:gs>
            <a:gs pos="100000">
              <a:srgbClr val="AC75D5">
                <a:shade val="100000"/>
                <a:satMod val="115000"/>
              </a:srgbClr>
            </a:gs>
          </a:gsLst>
          <a:lin ang="5400000" scaled="1"/>
          <a:tileRect/>
        </a:gradFill>
      </dgm:spPr>
      <dgm:t>
        <a:bodyPr/>
        <a:lstStyle/>
        <a:p>
          <a:r>
            <a:rPr lang="en-US" dirty="0" smtClean="0">
              <a:solidFill>
                <a:schemeClr val="tx1"/>
              </a:solidFill>
            </a:rPr>
            <a:t>SOSTENIBILIDAD</a:t>
          </a:r>
          <a:endParaRPr lang="es-EC" dirty="0">
            <a:solidFill>
              <a:schemeClr val="tx1"/>
            </a:solidFill>
          </a:endParaRPr>
        </a:p>
      </dgm:t>
    </dgm:pt>
    <dgm:pt modelId="{48B12732-13E8-434D-8A5A-D2365068FF10}" type="parTrans" cxnId="{64BDA0F8-6801-4131-96D7-467D602D09E2}">
      <dgm:prSet/>
      <dgm:spPr/>
      <dgm:t>
        <a:bodyPr/>
        <a:lstStyle/>
        <a:p>
          <a:endParaRPr lang="es-EC"/>
        </a:p>
      </dgm:t>
    </dgm:pt>
    <dgm:pt modelId="{872A6A45-F81E-4801-8FA1-EFFD0F78C6F4}" type="sibTrans" cxnId="{64BDA0F8-6801-4131-96D7-467D602D09E2}">
      <dgm:prSet/>
      <dgm:spPr/>
      <dgm:t>
        <a:bodyPr/>
        <a:lstStyle/>
        <a:p>
          <a:endParaRPr lang="es-EC"/>
        </a:p>
      </dgm:t>
    </dgm:pt>
    <dgm:pt modelId="{5CD40D53-DCC8-48CF-B235-DF7D595111ED}" type="asst">
      <dgm:prSet phldrT="[Texto]"/>
      <dgm:spPr>
        <a:gradFill flip="none" rotWithShape="0">
          <a:gsLst>
            <a:gs pos="0">
              <a:srgbClr val="F0D0E0">
                <a:shade val="30000"/>
                <a:satMod val="115000"/>
              </a:srgbClr>
            </a:gs>
            <a:gs pos="50000">
              <a:srgbClr val="F0D0E0">
                <a:shade val="67500"/>
                <a:satMod val="115000"/>
              </a:srgbClr>
            </a:gs>
            <a:gs pos="100000">
              <a:srgbClr val="F0D0E0">
                <a:shade val="100000"/>
                <a:satMod val="115000"/>
              </a:srgbClr>
            </a:gs>
          </a:gsLst>
          <a:path path="circle">
            <a:fillToRect r="100000" b="100000"/>
          </a:path>
          <a:tileRect l="-100000" t="-100000"/>
        </a:gradFill>
      </dgm:spPr>
      <dgm:t>
        <a:bodyPr/>
        <a:lstStyle/>
        <a:p>
          <a:pPr algn="l"/>
          <a:r>
            <a:rPr lang="es-EC" dirty="0" smtClean="0">
              <a:solidFill>
                <a:schemeClr val="tx1"/>
              </a:solidFill>
            </a:rPr>
            <a:t/>
          </a:r>
          <a:br>
            <a:rPr lang="es-EC" dirty="0" smtClean="0">
              <a:solidFill>
                <a:schemeClr val="tx1"/>
              </a:solidFill>
            </a:rPr>
          </a:br>
          <a:r>
            <a:rPr lang="es-EC" dirty="0" smtClean="0">
              <a:solidFill>
                <a:schemeClr val="tx1"/>
              </a:solidFill>
            </a:rPr>
            <a:t>- Se tienen varios modelos y topologías de telecentros, según su liderazgo, usuarios y localización. </a:t>
          </a:r>
        </a:p>
        <a:p>
          <a:pPr algn="l"/>
          <a:r>
            <a:rPr lang="es-EC" dirty="0" smtClean="0">
              <a:solidFill>
                <a:schemeClr val="tx1"/>
              </a:solidFill>
            </a:rPr>
            <a:t>- Se ubican en sitios rurales y urbanos</a:t>
          </a:r>
          <a:endParaRPr lang="es-EC" dirty="0">
            <a:solidFill>
              <a:schemeClr val="tx1"/>
            </a:solidFill>
          </a:endParaRPr>
        </a:p>
      </dgm:t>
    </dgm:pt>
    <dgm:pt modelId="{EE214AE4-2C4C-40DA-AA92-98F879A4469D}" type="parTrans" cxnId="{1B118C5F-13EF-4C8D-9CD4-F28A85A4757B}">
      <dgm:prSet/>
      <dgm:spPr/>
      <dgm:t>
        <a:bodyPr/>
        <a:lstStyle/>
        <a:p>
          <a:endParaRPr lang="es-EC"/>
        </a:p>
      </dgm:t>
    </dgm:pt>
    <dgm:pt modelId="{F63A13C1-44F9-4C32-9363-1D891B528732}" type="sibTrans" cxnId="{1B118C5F-13EF-4C8D-9CD4-F28A85A4757B}">
      <dgm:prSet/>
      <dgm:spPr/>
      <dgm:t>
        <a:bodyPr/>
        <a:lstStyle/>
        <a:p>
          <a:endParaRPr lang="es-EC"/>
        </a:p>
      </dgm:t>
    </dgm:pt>
    <dgm:pt modelId="{F42A2B0D-6638-4C36-AE2D-5B2C6D8265AD}" type="asst">
      <dgm:prSet phldrT="[Texto]"/>
      <dgm:spPr>
        <a:gradFill flip="none" rotWithShape="0">
          <a:gsLst>
            <a:gs pos="0">
              <a:srgbClr val="F0D0E0">
                <a:shade val="30000"/>
                <a:satMod val="115000"/>
              </a:srgbClr>
            </a:gs>
            <a:gs pos="50000">
              <a:srgbClr val="F0D0E0">
                <a:shade val="67500"/>
                <a:satMod val="115000"/>
              </a:srgbClr>
            </a:gs>
            <a:gs pos="100000">
              <a:srgbClr val="F0D0E0">
                <a:shade val="100000"/>
                <a:satMod val="115000"/>
              </a:srgbClr>
            </a:gs>
          </a:gsLst>
          <a:path path="circle">
            <a:fillToRect r="100000" b="100000"/>
          </a:path>
          <a:tileRect l="-100000" t="-100000"/>
        </a:gradFill>
      </dgm:spPr>
      <dgm:t>
        <a:bodyPr/>
        <a:lstStyle/>
        <a:p>
          <a:pPr algn="l"/>
          <a:r>
            <a:rPr lang="es-EC" dirty="0" smtClean="0">
              <a:solidFill>
                <a:schemeClr val="tx1"/>
              </a:solidFill>
            </a:rPr>
            <a:t>- Los telecentros brindan telefonía, acceso  a computadores e internet.</a:t>
          </a:r>
        </a:p>
        <a:p>
          <a:pPr algn="l"/>
          <a:r>
            <a:rPr lang="es-EC" dirty="0" smtClean="0">
              <a:solidFill>
                <a:schemeClr val="tx1"/>
              </a:solidFill>
            </a:rPr>
            <a:t/>
          </a:r>
          <a:br>
            <a:rPr lang="es-EC" dirty="0" smtClean="0">
              <a:solidFill>
                <a:schemeClr val="tx1"/>
              </a:solidFill>
            </a:rPr>
          </a:br>
          <a:endParaRPr lang="es-EC" dirty="0">
            <a:solidFill>
              <a:schemeClr val="tx1"/>
            </a:solidFill>
          </a:endParaRPr>
        </a:p>
      </dgm:t>
    </dgm:pt>
    <dgm:pt modelId="{8F8679C8-AFA6-446E-9D51-3E3646BF4A7F}" type="parTrans" cxnId="{068F5914-BF53-4044-9F98-5B231BDB1528}">
      <dgm:prSet/>
      <dgm:spPr/>
      <dgm:t>
        <a:bodyPr/>
        <a:lstStyle/>
        <a:p>
          <a:endParaRPr lang="es-EC"/>
        </a:p>
      </dgm:t>
    </dgm:pt>
    <dgm:pt modelId="{DB5FEF40-C77D-4485-8042-C63D3C6EC86F}" type="sibTrans" cxnId="{068F5914-BF53-4044-9F98-5B231BDB1528}">
      <dgm:prSet/>
      <dgm:spPr/>
      <dgm:t>
        <a:bodyPr/>
        <a:lstStyle/>
        <a:p>
          <a:endParaRPr lang="es-EC"/>
        </a:p>
      </dgm:t>
    </dgm:pt>
    <dgm:pt modelId="{13213ED4-4ED4-4163-8FE5-16308EA0C9FE}" type="asst">
      <dgm:prSet phldrT="[Texto]"/>
      <dgm:spPr>
        <a:gradFill flip="none" rotWithShape="0">
          <a:gsLst>
            <a:gs pos="0">
              <a:srgbClr val="F0D0E0">
                <a:shade val="30000"/>
                <a:satMod val="115000"/>
              </a:srgbClr>
            </a:gs>
            <a:gs pos="50000">
              <a:srgbClr val="F0D0E0">
                <a:shade val="67500"/>
                <a:satMod val="115000"/>
              </a:srgbClr>
            </a:gs>
            <a:gs pos="100000">
              <a:srgbClr val="F0D0E0">
                <a:shade val="100000"/>
                <a:satMod val="115000"/>
              </a:srgbClr>
            </a:gs>
          </a:gsLst>
          <a:path path="circle">
            <a:fillToRect r="100000" b="100000"/>
          </a:path>
          <a:tileRect l="-100000" t="-100000"/>
        </a:gradFill>
      </dgm:spPr>
      <dgm:t>
        <a:bodyPr/>
        <a:lstStyle/>
        <a:p>
          <a:pPr algn="l"/>
          <a:r>
            <a:rPr lang="es-EC" dirty="0" smtClean="0">
              <a:solidFill>
                <a:schemeClr val="tx1"/>
              </a:solidFill>
            </a:rPr>
            <a:t>-Los telecentros  son administrados por organizaciones sociales, cuentan con una financiación temporal</a:t>
          </a:r>
        </a:p>
        <a:p>
          <a:pPr algn="l"/>
          <a:r>
            <a:rPr lang="es-EC" dirty="0" smtClean="0">
              <a:solidFill>
                <a:schemeClr val="tx1"/>
              </a:solidFill>
            </a:rPr>
            <a:t>- La población tiene acceso a certificaciones y ciclos de formación </a:t>
          </a:r>
          <a:endParaRPr lang="es-EC" dirty="0">
            <a:solidFill>
              <a:schemeClr val="tx1"/>
            </a:solidFill>
          </a:endParaRPr>
        </a:p>
      </dgm:t>
    </dgm:pt>
    <dgm:pt modelId="{0265C43B-BD47-4C17-914E-529D80541015}" type="parTrans" cxnId="{CEE773E5-32A9-4324-A807-07151D5F5F8D}">
      <dgm:prSet/>
      <dgm:spPr/>
      <dgm:t>
        <a:bodyPr/>
        <a:lstStyle/>
        <a:p>
          <a:endParaRPr lang="es-EC"/>
        </a:p>
      </dgm:t>
    </dgm:pt>
    <dgm:pt modelId="{891F19D8-94FE-47F9-8964-2E8F04214C83}" type="sibTrans" cxnId="{CEE773E5-32A9-4324-A807-07151D5F5F8D}">
      <dgm:prSet/>
      <dgm:spPr/>
      <dgm:t>
        <a:bodyPr/>
        <a:lstStyle/>
        <a:p>
          <a:endParaRPr lang="es-EC"/>
        </a:p>
      </dgm:t>
    </dgm:pt>
    <dgm:pt modelId="{3C2634D7-7B29-4FEA-8CAD-1183603A88EE}" type="asst">
      <dgm:prSet phldrT="[Texto]"/>
      <dgm:spPr>
        <a:gradFill flip="none" rotWithShape="0">
          <a:gsLst>
            <a:gs pos="0">
              <a:srgbClr val="F0D0E0">
                <a:shade val="30000"/>
                <a:satMod val="115000"/>
              </a:srgbClr>
            </a:gs>
            <a:gs pos="50000">
              <a:srgbClr val="F0D0E0">
                <a:shade val="67500"/>
                <a:satMod val="115000"/>
              </a:srgbClr>
            </a:gs>
            <a:gs pos="100000">
              <a:srgbClr val="F0D0E0">
                <a:shade val="100000"/>
                <a:satMod val="115000"/>
              </a:srgbClr>
            </a:gs>
          </a:gsLst>
          <a:path path="circle">
            <a:fillToRect r="100000" b="100000"/>
          </a:path>
          <a:tileRect l="-100000" t="-100000"/>
        </a:gradFill>
      </dgm:spPr>
      <dgm:t>
        <a:bodyPr/>
        <a:lstStyle/>
        <a:p>
          <a:pPr algn="l"/>
          <a:r>
            <a:rPr lang="es-EC" dirty="0" smtClean="0">
              <a:solidFill>
                <a:schemeClr val="tx1"/>
              </a:solidFill>
            </a:rPr>
            <a:t>La sostenibilidad consiste en trasladar a los beneficiarios los costos de mantenimiento</a:t>
          </a:r>
          <a:endParaRPr lang="es-EC" dirty="0">
            <a:solidFill>
              <a:schemeClr val="tx1"/>
            </a:solidFill>
          </a:endParaRPr>
        </a:p>
      </dgm:t>
    </dgm:pt>
    <dgm:pt modelId="{AF7B4ED5-FAE6-46CF-9CB2-5B4A6FD16714}" type="parTrans" cxnId="{345B6CAB-B5F0-4E59-80BE-BBA3E760E822}">
      <dgm:prSet/>
      <dgm:spPr/>
      <dgm:t>
        <a:bodyPr/>
        <a:lstStyle/>
        <a:p>
          <a:endParaRPr lang="es-EC"/>
        </a:p>
      </dgm:t>
    </dgm:pt>
    <dgm:pt modelId="{7695247F-ED0A-4C69-BF29-42B97BAB92AA}" type="sibTrans" cxnId="{345B6CAB-B5F0-4E59-80BE-BBA3E760E822}">
      <dgm:prSet/>
      <dgm:spPr/>
      <dgm:t>
        <a:bodyPr/>
        <a:lstStyle/>
        <a:p>
          <a:endParaRPr lang="es-EC"/>
        </a:p>
      </dgm:t>
    </dgm:pt>
    <dgm:pt modelId="{75AD0D75-5666-49A4-9AA8-AC707687890C}" type="pres">
      <dgm:prSet presAssocID="{D70770B7-5B8D-4E27-B21C-46808CB4F768}" presName="Name0" presStyleCnt="0">
        <dgm:presLayoutVars>
          <dgm:chPref val="1"/>
          <dgm:dir/>
          <dgm:animOne val="branch"/>
          <dgm:animLvl val="lvl"/>
          <dgm:resizeHandles/>
        </dgm:presLayoutVars>
      </dgm:prSet>
      <dgm:spPr/>
      <dgm:t>
        <a:bodyPr/>
        <a:lstStyle/>
        <a:p>
          <a:endParaRPr lang="es-EC"/>
        </a:p>
      </dgm:t>
    </dgm:pt>
    <dgm:pt modelId="{52E8A3DC-70FB-468E-8F00-39F198A69A41}" type="pres">
      <dgm:prSet presAssocID="{93DC8DE0-18F4-46E4-99BC-52595E4599AF}" presName="vertOne" presStyleCnt="0"/>
      <dgm:spPr/>
    </dgm:pt>
    <dgm:pt modelId="{D60B467E-38B0-4955-8A30-88100BD218D6}" type="pres">
      <dgm:prSet presAssocID="{93DC8DE0-18F4-46E4-99BC-52595E4599AF}" presName="txOne" presStyleLbl="node0" presStyleIdx="0" presStyleCnt="1" custLinFactY="-32904" custLinFactNeighborX="-39503" custLinFactNeighborY="-100000">
        <dgm:presLayoutVars>
          <dgm:chPref val="3"/>
        </dgm:presLayoutVars>
      </dgm:prSet>
      <dgm:spPr/>
      <dgm:t>
        <a:bodyPr/>
        <a:lstStyle/>
        <a:p>
          <a:endParaRPr lang="es-EC"/>
        </a:p>
      </dgm:t>
    </dgm:pt>
    <dgm:pt modelId="{D792DB7F-CCE4-4287-A52A-3DF0DD9BBB11}" type="pres">
      <dgm:prSet presAssocID="{93DC8DE0-18F4-46E4-99BC-52595E4599AF}" presName="parTransOne" presStyleCnt="0"/>
      <dgm:spPr/>
    </dgm:pt>
    <dgm:pt modelId="{DF9AFA94-3CEB-49B7-B97F-8A8F4A0D785A}" type="pres">
      <dgm:prSet presAssocID="{93DC8DE0-18F4-46E4-99BC-52595E4599AF}" presName="horzOne" presStyleCnt="0"/>
      <dgm:spPr/>
    </dgm:pt>
    <dgm:pt modelId="{38D563A6-9F5B-443E-9745-CBE2A59C6887}" type="pres">
      <dgm:prSet presAssocID="{D6E688A2-4B4C-4CEF-8A9C-8FDDAA616BB8}" presName="vertTwo" presStyleCnt="0"/>
      <dgm:spPr/>
    </dgm:pt>
    <dgm:pt modelId="{8A7F0DB5-B671-4FBE-99F3-9E11FB911F2C}" type="pres">
      <dgm:prSet presAssocID="{D6E688A2-4B4C-4CEF-8A9C-8FDDAA616BB8}" presName="txTwo" presStyleLbl="asst1" presStyleIdx="0" presStyleCnt="8" custScaleY="52130" custLinFactNeighborX="-485" custLinFactNeighborY="-8453">
        <dgm:presLayoutVars>
          <dgm:chPref val="3"/>
        </dgm:presLayoutVars>
      </dgm:prSet>
      <dgm:spPr/>
      <dgm:t>
        <a:bodyPr/>
        <a:lstStyle/>
        <a:p>
          <a:endParaRPr lang="es-EC"/>
        </a:p>
      </dgm:t>
    </dgm:pt>
    <dgm:pt modelId="{3B150C14-D9ED-46F8-B023-98BCD67833E2}" type="pres">
      <dgm:prSet presAssocID="{D6E688A2-4B4C-4CEF-8A9C-8FDDAA616BB8}" presName="parTransTwo" presStyleCnt="0"/>
      <dgm:spPr/>
    </dgm:pt>
    <dgm:pt modelId="{870B5479-F41B-4B7F-BB44-3D6F14345C6D}" type="pres">
      <dgm:prSet presAssocID="{D6E688A2-4B4C-4CEF-8A9C-8FDDAA616BB8}" presName="horzTwo" presStyleCnt="0"/>
      <dgm:spPr/>
    </dgm:pt>
    <dgm:pt modelId="{5A6FE645-82BB-4359-98CC-7C16C7C169BA}" type="pres">
      <dgm:prSet presAssocID="{5CD40D53-DCC8-48CF-B235-DF7D595111ED}" presName="vertThree" presStyleCnt="0"/>
      <dgm:spPr/>
    </dgm:pt>
    <dgm:pt modelId="{DA60F906-81B3-43E7-A280-B27375878FE1}" type="pres">
      <dgm:prSet presAssocID="{5CD40D53-DCC8-48CF-B235-DF7D595111ED}" presName="txThree" presStyleLbl="asst1" presStyleIdx="1" presStyleCnt="8" custLinFactNeighborX="-485" custLinFactNeighborY="54">
        <dgm:presLayoutVars>
          <dgm:chPref val="3"/>
        </dgm:presLayoutVars>
      </dgm:prSet>
      <dgm:spPr/>
      <dgm:t>
        <a:bodyPr/>
        <a:lstStyle/>
        <a:p>
          <a:endParaRPr lang="es-EC"/>
        </a:p>
      </dgm:t>
    </dgm:pt>
    <dgm:pt modelId="{B1D4FDAB-16F4-42DF-BF8D-1D9C9DF383C2}" type="pres">
      <dgm:prSet presAssocID="{5CD40D53-DCC8-48CF-B235-DF7D595111ED}" presName="horzThree" presStyleCnt="0"/>
      <dgm:spPr/>
    </dgm:pt>
    <dgm:pt modelId="{D47819CC-2AAE-4978-A71A-D8DE2424450C}" type="pres">
      <dgm:prSet presAssocID="{48B24A6B-C6AB-431E-8B91-143FEBADEC2B}" presName="sibSpaceTwo" presStyleCnt="0"/>
      <dgm:spPr/>
    </dgm:pt>
    <dgm:pt modelId="{5CDD462A-633A-42DF-A6C2-072A950917F3}" type="pres">
      <dgm:prSet presAssocID="{6D6DC86A-BB31-44B4-A96D-D3086E50F4B6}" presName="vertTwo" presStyleCnt="0"/>
      <dgm:spPr/>
    </dgm:pt>
    <dgm:pt modelId="{C8F1CB8F-CFC0-4659-921D-3233A7618624}" type="pres">
      <dgm:prSet presAssocID="{6D6DC86A-BB31-44B4-A96D-D3086E50F4B6}" presName="txTwo" presStyleLbl="asst1" presStyleIdx="2" presStyleCnt="8" custScaleY="52130" custLinFactNeighborY="-8453">
        <dgm:presLayoutVars>
          <dgm:chPref val="3"/>
        </dgm:presLayoutVars>
      </dgm:prSet>
      <dgm:spPr/>
      <dgm:t>
        <a:bodyPr/>
        <a:lstStyle/>
        <a:p>
          <a:endParaRPr lang="es-EC"/>
        </a:p>
      </dgm:t>
    </dgm:pt>
    <dgm:pt modelId="{4F1D966A-F039-434A-9274-7F8966BACBCE}" type="pres">
      <dgm:prSet presAssocID="{6D6DC86A-BB31-44B4-A96D-D3086E50F4B6}" presName="parTransTwo" presStyleCnt="0"/>
      <dgm:spPr/>
    </dgm:pt>
    <dgm:pt modelId="{B14C7E04-DBEA-4787-86EF-2AAFC5DCA768}" type="pres">
      <dgm:prSet presAssocID="{6D6DC86A-BB31-44B4-A96D-D3086E50F4B6}" presName="horzTwo" presStyleCnt="0"/>
      <dgm:spPr/>
    </dgm:pt>
    <dgm:pt modelId="{9B80AE2C-B260-4205-8431-AC65FC6FD2B1}" type="pres">
      <dgm:prSet presAssocID="{F42A2B0D-6638-4C36-AE2D-5B2C6D8265AD}" presName="vertThree" presStyleCnt="0"/>
      <dgm:spPr/>
    </dgm:pt>
    <dgm:pt modelId="{3711722D-8EAD-44BA-B851-EB4CAAAEC9DB}" type="pres">
      <dgm:prSet presAssocID="{F42A2B0D-6638-4C36-AE2D-5B2C6D8265AD}" presName="txThree" presStyleLbl="asst1" presStyleIdx="3" presStyleCnt="8" custLinFactNeighborX="1507" custLinFactNeighborY="54">
        <dgm:presLayoutVars>
          <dgm:chPref val="3"/>
        </dgm:presLayoutVars>
      </dgm:prSet>
      <dgm:spPr/>
      <dgm:t>
        <a:bodyPr/>
        <a:lstStyle/>
        <a:p>
          <a:endParaRPr lang="es-EC"/>
        </a:p>
      </dgm:t>
    </dgm:pt>
    <dgm:pt modelId="{0B9C02AE-A62F-4BDA-B91A-A7CF19BEC487}" type="pres">
      <dgm:prSet presAssocID="{F42A2B0D-6638-4C36-AE2D-5B2C6D8265AD}" presName="horzThree" presStyleCnt="0"/>
      <dgm:spPr/>
    </dgm:pt>
    <dgm:pt modelId="{4069403A-18EF-4D74-B2B6-06C269385156}" type="pres">
      <dgm:prSet presAssocID="{E7B91AD4-FBCB-437E-B286-C6025555F9FA}" presName="sibSpaceTwo" presStyleCnt="0"/>
      <dgm:spPr/>
    </dgm:pt>
    <dgm:pt modelId="{B08AB041-CB0C-44FB-BC27-C577D02FD384}" type="pres">
      <dgm:prSet presAssocID="{29936B1C-111E-47C3-976D-54D42810AE53}" presName="vertTwo" presStyleCnt="0"/>
      <dgm:spPr/>
    </dgm:pt>
    <dgm:pt modelId="{46B6B75B-A96D-4229-BEE5-2EDFC02CA8A8}" type="pres">
      <dgm:prSet presAssocID="{29936B1C-111E-47C3-976D-54D42810AE53}" presName="txTwo" presStyleLbl="asst1" presStyleIdx="4" presStyleCnt="8" custScaleY="52130" custLinFactNeighborY="-8453">
        <dgm:presLayoutVars>
          <dgm:chPref val="3"/>
        </dgm:presLayoutVars>
      </dgm:prSet>
      <dgm:spPr/>
      <dgm:t>
        <a:bodyPr/>
        <a:lstStyle/>
        <a:p>
          <a:endParaRPr lang="es-EC"/>
        </a:p>
      </dgm:t>
    </dgm:pt>
    <dgm:pt modelId="{3D6D4F35-DA3D-4FAB-B14C-6B30A5E62478}" type="pres">
      <dgm:prSet presAssocID="{29936B1C-111E-47C3-976D-54D42810AE53}" presName="parTransTwo" presStyleCnt="0"/>
      <dgm:spPr/>
    </dgm:pt>
    <dgm:pt modelId="{27DE8ED5-8714-437F-99F2-9D98EA7AEA07}" type="pres">
      <dgm:prSet presAssocID="{29936B1C-111E-47C3-976D-54D42810AE53}" presName="horzTwo" presStyleCnt="0"/>
      <dgm:spPr/>
    </dgm:pt>
    <dgm:pt modelId="{8859E565-F769-494D-A3FB-33A947EC5E7A}" type="pres">
      <dgm:prSet presAssocID="{13213ED4-4ED4-4163-8FE5-16308EA0C9FE}" presName="vertThree" presStyleCnt="0"/>
      <dgm:spPr/>
    </dgm:pt>
    <dgm:pt modelId="{A4B100BA-94AB-4173-8376-B41C5D67CEB0}" type="pres">
      <dgm:prSet presAssocID="{13213ED4-4ED4-4163-8FE5-16308EA0C9FE}" presName="txThree" presStyleLbl="asst1" presStyleIdx="5" presStyleCnt="8">
        <dgm:presLayoutVars>
          <dgm:chPref val="3"/>
        </dgm:presLayoutVars>
      </dgm:prSet>
      <dgm:spPr/>
      <dgm:t>
        <a:bodyPr/>
        <a:lstStyle/>
        <a:p>
          <a:endParaRPr lang="es-EC"/>
        </a:p>
      </dgm:t>
    </dgm:pt>
    <dgm:pt modelId="{C514B2D9-B989-4333-B96E-6F59C6B2A622}" type="pres">
      <dgm:prSet presAssocID="{13213ED4-4ED4-4163-8FE5-16308EA0C9FE}" presName="horzThree" presStyleCnt="0"/>
      <dgm:spPr/>
    </dgm:pt>
    <dgm:pt modelId="{51DFFAF0-3E56-4557-8C6E-F67A6A59F8B8}" type="pres">
      <dgm:prSet presAssocID="{14F48EDA-F0F1-4C5B-BFB8-D116DF88594C}" presName="sibSpaceTwo" presStyleCnt="0"/>
      <dgm:spPr/>
    </dgm:pt>
    <dgm:pt modelId="{4785BE95-8F3F-4AC6-9DEC-44C5B85AFD3D}" type="pres">
      <dgm:prSet presAssocID="{5FE8F749-2F53-4A68-AEBB-F8FCCBCDA3F3}" presName="vertTwo" presStyleCnt="0"/>
      <dgm:spPr/>
    </dgm:pt>
    <dgm:pt modelId="{E5A75879-A10D-482F-9806-C24421528D1F}" type="pres">
      <dgm:prSet presAssocID="{5FE8F749-2F53-4A68-AEBB-F8FCCBCDA3F3}" presName="txTwo" presStyleLbl="asst1" presStyleIdx="6" presStyleCnt="8" custScaleY="52130">
        <dgm:presLayoutVars>
          <dgm:chPref val="3"/>
        </dgm:presLayoutVars>
      </dgm:prSet>
      <dgm:spPr/>
      <dgm:t>
        <a:bodyPr/>
        <a:lstStyle/>
        <a:p>
          <a:endParaRPr lang="es-EC"/>
        </a:p>
      </dgm:t>
    </dgm:pt>
    <dgm:pt modelId="{FDA6DA2E-F624-4627-97E3-F175D89D003D}" type="pres">
      <dgm:prSet presAssocID="{5FE8F749-2F53-4A68-AEBB-F8FCCBCDA3F3}" presName="parTransTwo" presStyleCnt="0"/>
      <dgm:spPr/>
    </dgm:pt>
    <dgm:pt modelId="{A13915AB-7084-4D21-AFFC-5C22DAFFDDBE}" type="pres">
      <dgm:prSet presAssocID="{5FE8F749-2F53-4A68-AEBB-F8FCCBCDA3F3}" presName="horzTwo" presStyleCnt="0"/>
      <dgm:spPr/>
    </dgm:pt>
    <dgm:pt modelId="{5C85D866-BDB5-43AE-A3E5-F92E3D94DA6F}" type="pres">
      <dgm:prSet presAssocID="{3C2634D7-7B29-4FEA-8CAD-1183603A88EE}" presName="vertThree" presStyleCnt="0"/>
      <dgm:spPr/>
    </dgm:pt>
    <dgm:pt modelId="{C7390FC5-FD4A-45A5-AA7A-D5FF2BA959D3}" type="pres">
      <dgm:prSet presAssocID="{3C2634D7-7B29-4FEA-8CAD-1183603A88EE}" presName="txThree" presStyleLbl="asst1" presStyleIdx="7" presStyleCnt="8">
        <dgm:presLayoutVars>
          <dgm:chPref val="3"/>
        </dgm:presLayoutVars>
      </dgm:prSet>
      <dgm:spPr/>
      <dgm:t>
        <a:bodyPr/>
        <a:lstStyle/>
        <a:p>
          <a:endParaRPr lang="es-EC"/>
        </a:p>
      </dgm:t>
    </dgm:pt>
    <dgm:pt modelId="{BD50C96E-9BB8-4D36-A756-E9209B2F6B55}" type="pres">
      <dgm:prSet presAssocID="{3C2634D7-7B29-4FEA-8CAD-1183603A88EE}" presName="horzThree" presStyleCnt="0"/>
      <dgm:spPr/>
    </dgm:pt>
  </dgm:ptLst>
  <dgm:cxnLst>
    <dgm:cxn modelId="{3BCB041A-F85B-452E-96CF-C10F53491BCC}" type="presOf" srcId="{93DC8DE0-18F4-46E4-99BC-52595E4599AF}" destId="{D60B467E-38B0-4955-8A30-88100BD218D6}" srcOrd="0" destOrd="0" presId="urn:microsoft.com/office/officeart/2005/8/layout/hierarchy4"/>
    <dgm:cxn modelId="{64BDA0F8-6801-4131-96D7-467D602D09E2}" srcId="{93DC8DE0-18F4-46E4-99BC-52595E4599AF}" destId="{5FE8F749-2F53-4A68-AEBB-F8FCCBCDA3F3}" srcOrd="3" destOrd="0" parTransId="{48B12732-13E8-434D-8A5A-D2365068FF10}" sibTransId="{872A6A45-F81E-4801-8FA1-EFFD0F78C6F4}"/>
    <dgm:cxn modelId="{D94C1964-051D-4777-B9B9-79D10D0721EE}" srcId="{93DC8DE0-18F4-46E4-99BC-52595E4599AF}" destId="{D6E688A2-4B4C-4CEF-8A9C-8FDDAA616BB8}" srcOrd="0" destOrd="0" parTransId="{864828A2-A501-4518-8038-9BDAE9E3CD55}" sibTransId="{48B24A6B-C6AB-431E-8B91-143FEBADEC2B}"/>
    <dgm:cxn modelId="{CEE773E5-32A9-4324-A807-07151D5F5F8D}" srcId="{29936B1C-111E-47C3-976D-54D42810AE53}" destId="{13213ED4-4ED4-4163-8FE5-16308EA0C9FE}" srcOrd="0" destOrd="0" parTransId="{0265C43B-BD47-4C17-914E-529D80541015}" sibTransId="{891F19D8-94FE-47F9-8964-2E8F04214C83}"/>
    <dgm:cxn modelId="{70BCE0C6-9F45-414F-959A-E055935CE1AE}" srcId="{D70770B7-5B8D-4E27-B21C-46808CB4F768}" destId="{93DC8DE0-18F4-46E4-99BC-52595E4599AF}" srcOrd="0" destOrd="0" parTransId="{BA5F2857-A50C-4F51-95DD-AA9696CB6CB3}" sibTransId="{181EF770-BE51-4FAA-B7A7-A009373ED6A3}"/>
    <dgm:cxn modelId="{345B6CAB-B5F0-4E59-80BE-BBA3E760E822}" srcId="{5FE8F749-2F53-4A68-AEBB-F8FCCBCDA3F3}" destId="{3C2634D7-7B29-4FEA-8CAD-1183603A88EE}" srcOrd="0" destOrd="0" parTransId="{AF7B4ED5-FAE6-46CF-9CB2-5B4A6FD16714}" sibTransId="{7695247F-ED0A-4C69-BF29-42B97BAB92AA}"/>
    <dgm:cxn modelId="{1EBB83C4-4C4A-4505-856D-2BF9B7D407CC}" type="presOf" srcId="{6D6DC86A-BB31-44B4-A96D-D3086E50F4B6}" destId="{C8F1CB8F-CFC0-4659-921D-3233A7618624}" srcOrd="0" destOrd="0" presId="urn:microsoft.com/office/officeart/2005/8/layout/hierarchy4"/>
    <dgm:cxn modelId="{1B118C5F-13EF-4C8D-9CD4-F28A85A4757B}" srcId="{D6E688A2-4B4C-4CEF-8A9C-8FDDAA616BB8}" destId="{5CD40D53-DCC8-48CF-B235-DF7D595111ED}" srcOrd="0" destOrd="0" parTransId="{EE214AE4-2C4C-40DA-AA92-98F879A4469D}" sibTransId="{F63A13C1-44F9-4C32-9363-1D891B528732}"/>
    <dgm:cxn modelId="{11F23C84-563E-4E2F-AC99-B6AA3F9E150E}" type="presOf" srcId="{D6E688A2-4B4C-4CEF-8A9C-8FDDAA616BB8}" destId="{8A7F0DB5-B671-4FBE-99F3-9E11FB911F2C}" srcOrd="0" destOrd="0" presId="urn:microsoft.com/office/officeart/2005/8/layout/hierarchy4"/>
    <dgm:cxn modelId="{707D05DE-05CF-4C0B-8ABE-58509D6263AE}" srcId="{93DC8DE0-18F4-46E4-99BC-52595E4599AF}" destId="{6D6DC86A-BB31-44B4-A96D-D3086E50F4B6}" srcOrd="1" destOrd="0" parTransId="{F13F539C-A3E6-44B7-A95A-96B88A28B361}" sibTransId="{E7B91AD4-FBCB-437E-B286-C6025555F9FA}"/>
    <dgm:cxn modelId="{1F422158-DB13-4454-A177-FA5E614025CE}" type="presOf" srcId="{F42A2B0D-6638-4C36-AE2D-5B2C6D8265AD}" destId="{3711722D-8EAD-44BA-B851-EB4CAAAEC9DB}" srcOrd="0" destOrd="0" presId="urn:microsoft.com/office/officeart/2005/8/layout/hierarchy4"/>
    <dgm:cxn modelId="{068F5914-BF53-4044-9F98-5B231BDB1528}" srcId="{6D6DC86A-BB31-44B4-A96D-D3086E50F4B6}" destId="{F42A2B0D-6638-4C36-AE2D-5B2C6D8265AD}" srcOrd="0" destOrd="0" parTransId="{8F8679C8-AFA6-446E-9D51-3E3646BF4A7F}" sibTransId="{DB5FEF40-C77D-4485-8042-C63D3C6EC86F}"/>
    <dgm:cxn modelId="{E03BA6C9-14CB-4C8A-9DF8-44672A1D0701}" type="presOf" srcId="{29936B1C-111E-47C3-976D-54D42810AE53}" destId="{46B6B75B-A96D-4229-BEE5-2EDFC02CA8A8}" srcOrd="0" destOrd="0" presId="urn:microsoft.com/office/officeart/2005/8/layout/hierarchy4"/>
    <dgm:cxn modelId="{841838D4-CC63-438D-9B33-D5C4B4125F00}" type="presOf" srcId="{5CD40D53-DCC8-48CF-B235-DF7D595111ED}" destId="{DA60F906-81B3-43E7-A280-B27375878FE1}" srcOrd="0" destOrd="0" presId="urn:microsoft.com/office/officeart/2005/8/layout/hierarchy4"/>
    <dgm:cxn modelId="{6BDAA6EC-F99B-4934-8763-AE539DF28CFC}" srcId="{93DC8DE0-18F4-46E4-99BC-52595E4599AF}" destId="{29936B1C-111E-47C3-976D-54D42810AE53}" srcOrd="2" destOrd="0" parTransId="{F5618486-6F21-4E5A-93C7-BBB925CD97E0}" sibTransId="{14F48EDA-F0F1-4C5B-BFB8-D116DF88594C}"/>
    <dgm:cxn modelId="{3BE3C48C-BA00-4CA9-BA6F-4F3D1D974F84}" type="presOf" srcId="{5FE8F749-2F53-4A68-AEBB-F8FCCBCDA3F3}" destId="{E5A75879-A10D-482F-9806-C24421528D1F}" srcOrd="0" destOrd="0" presId="urn:microsoft.com/office/officeart/2005/8/layout/hierarchy4"/>
    <dgm:cxn modelId="{8453F990-975F-4C49-A182-A289C3D7EE2C}" type="presOf" srcId="{3C2634D7-7B29-4FEA-8CAD-1183603A88EE}" destId="{C7390FC5-FD4A-45A5-AA7A-D5FF2BA959D3}" srcOrd="0" destOrd="0" presId="urn:microsoft.com/office/officeart/2005/8/layout/hierarchy4"/>
    <dgm:cxn modelId="{C171B1C2-4600-4FAB-8155-59E867855808}" type="presOf" srcId="{D70770B7-5B8D-4E27-B21C-46808CB4F768}" destId="{75AD0D75-5666-49A4-9AA8-AC707687890C}" srcOrd="0" destOrd="0" presId="urn:microsoft.com/office/officeart/2005/8/layout/hierarchy4"/>
    <dgm:cxn modelId="{CDE3B923-BB8E-42B0-8A04-870D38457CAB}" type="presOf" srcId="{13213ED4-4ED4-4163-8FE5-16308EA0C9FE}" destId="{A4B100BA-94AB-4173-8376-B41C5D67CEB0}" srcOrd="0" destOrd="0" presId="urn:microsoft.com/office/officeart/2005/8/layout/hierarchy4"/>
    <dgm:cxn modelId="{15BB3627-131D-4643-9003-519FAA91E807}" type="presParOf" srcId="{75AD0D75-5666-49A4-9AA8-AC707687890C}" destId="{52E8A3DC-70FB-468E-8F00-39F198A69A41}" srcOrd="0" destOrd="0" presId="urn:microsoft.com/office/officeart/2005/8/layout/hierarchy4"/>
    <dgm:cxn modelId="{DD56C83D-7E4F-4A73-885E-D4EB999ABC05}" type="presParOf" srcId="{52E8A3DC-70FB-468E-8F00-39F198A69A41}" destId="{D60B467E-38B0-4955-8A30-88100BD218D6}" srcOrd="0" destOrd="0" presId="urn:microsoft.com/office/officeart/2005/8/layout/hierarchy4"/>
    <dgm:cxn modelId="{A5AF665C-9AEE-4ECA-849C-490AF526F47B}" type="presParOf" srcId="{52E8A3DC-70FB-468E-8F00-39F198A69A41}" destId="{D792DB7F-CCE4-4287-A52A-3DF0DD9BBB11}" srcOrd="1" destOrd="0" presId="urn:microsoft.com/office/officeart/2005/8/layout/hierarchy4"/>
    <dgm:cxn modelId="{5AF52CD7-CB03-47D0-ACAE-D4D7EEF7A9BB}" type="presParOf" srcId="{52E8A3DC-70FB-468E-8F00-39F198A69A41}" destId="{DF9AFA94-3CEB-49B7-B97F-8A8F4A0D785A}" srcOrd="2" destOrd="0" presId="urn:microsoft.com/office/officeart/2005/8/layout/hierarchy4"/>
    <dgm:cxn modelId="{1013C917-ED05-4C8C-8CA8-D9232225242E}" type="presParOf" srcId="{DF9AFA94-3CEB-49B7-B97F-8A8F4A0D785A}" destId="{38D563A6-9F5B-443E-9745-CBE2A59C6887}" srcOrd="0" destOrd="0" presId="urn:microsoft.com/office/officeart/2005/8/layout/hierarchy4"/>
    <dgm:cxn modelId="{74DA712D-7FBE-4C1C-BC54-C6ED83715981}" type="presParOf" srcId="{38D563A6-9F5B-443E-9745-CBE2A59C6887}" destId="{8A7F0DB5-B671-4FBE-99F3-9E11FB911F2C}" srcOrd="0" destOrd="0" presId="urn:microsoft.com/office/officeart/2005/8/layout/hierarchy4"/>
    <dgm:cxn modelId="{FD86AB69-8A31-405F-A06A-1534AC6FB094}" type="presParOf" srcId="{38D563A6-9F5B-443E-9745-CBE2A59C6887}" destId="{3B150C14-D9ED-46F8-B023-98BCD67833E2}" srcOrd="1" destOrd="0" presId="urn:microsoft.com/office/officeart/2005/8/layout/hierarchy4"/>
    <dgm:cxn modelId="{A2364A3D-A8B5-4C8F-9977-307177472A3B}" type="presParOf" srcId="{38D563A6-9F5B-443E-9745-CBE2A59C6887}" destId="{870B5479-F41B-4B7F-BB44-3D6F14345C6D}" srcOrd="2" destOrd="0" presId="urn:microsoft.com/office/officeart/2005/8/layout/hierarchy4"/>
    <dgm:cxn modelId="{054545FE-5D9C-4A3D-B369-FFE6915F277A}" type="presParOf" srcId="{870B5479-F41B-4B7F-BB44-3D6F14345C6D}" destId="{5A6FE645-82BB-4359-98CC-7C16C7C169BA}" srcOrd="0" destOrd="0" presId="urn:microsoft.com/office/officeart/2005/8/layout/hierarchy4"/>
    <dgm:cxn modelId="{1203D711-2D83-46B6-9E66-2A920E5E4ACF}" type="presParOf" srcId="{5A6FE645-82BB-4359-98CC-7C16C7C169BA}" destId="{DA60F906-81B3-43E7-A280-B27375878FE1}" srcOrd="0" destOrd="0" presId="urn:microsoft.com/office/officeart/2005/8/layout/hierarchy4"/>
    <dgm:cxn modelId="{981554E1-C05B-4F25-90C3-8F31DF76DF15}" type="presParOf" srcId="{5A6FE645-82BB-4359-98CC-7C16C7C169BA}" destId="{B1D4FDAB-16F4-42DF-BF8D-1D9C9DF383C2}" srcOrd="1" destOrd="0" presId="urn:microsoft.com/office/officeart/2005/8/layout/hierarchy4"/>
    <dgm:cxn modelId="{AD885AFD-AA78-4D09-9386-53ED9F9BD13D}" type="presParOf" srcId="{DF9AFA94-3CEB-49B7-B97F-8A8F4A0D785A}" destId="{D47819CC-2AAE-4978-A71A-D8DE2424450C}" srcOrd="1" destOrd="0" presId="urn:microsoft.com/office/officeart/2005/8/layout/hierarchy4"/>
    <dgm:cxn modelId="{6C71FB48-727C-4EF1-AD94-3DEA4259435E}" type="presParOf" srcId="{DF9AFA94-3CEB-49B7-B97F-8A8F4A0D785A}" destId="{5CDD462A-633A-42DF-A6C2-072A950917F3}" srcOrd="2" destOrd="0" presId="urn:microsoft.com/office/officeart/2005/8/layout/hierarchy4"/>
    <dgm:cxn modelId="{53495C6A-4A0C-420B-8CC5-576EE2D7DF5A}" type="presParOf" srcId="{5CDD462A-633A-42DF-A6C2-072A950917F3}" destId="{C8F1CB8F-CFC0-4659-921D-3233A7618624}" srcOrd="0" destOrd="0" presId="urn:microsoft.com/office/officeart/2005/8/layout/hierarchy4"/>
    <dgm:cxn modelId="{29862706-883D-4300-A396-DBA3A10B63B5}" type="presParOf" srcId="{5CDD462A-633A-42DF-A6C2-072A950917F3}" destId="{4F1D966A-F039-434A-9274-7F8966BACBCE}" srcOrd="1" destOrd="0" presId="urn:microsoft.com/office/officeart/2005/8/layout/hierarchy4"/>
    <dgm:cxn modelId="{20CFF3E4-8613-44A1-9BC6-1804C059086C}" type="presParOf" srcId="{5CDD462A-633A-42DF-A6C2-072A950917F3}" destId="{B14C7E04-DBEA-4787-86EF-2AAFC5DCA768}" srcOrd="2" destOrd="0" presId="urn:microsoft.com/office/officeart/2005/8/layout/hierarchy4"/>
    <dgm:cxn modelId="{4E804594-DC7A-4756-BFF9-A266268658BE}" type="presParOf" srcId="{B14C7E04-DBEA-4787-86EF-2AAFC5DCA768}" destId="{9B80AE2C-B260-4205-8431-AC65FC6FD2B1}" srcOrd="0" destOrd="0" presId="urn:microsoft.com/office/officeart/2005/8/layout/hierarchy4"/>
    <dgm:cxn modelId="{2C5EA6C9-387C-4816-AF78-08CBB677736F}" type="presParOf" srcId="{9B80AE2C-B260-4205-8431-AC65FC6FD2B1}" destId="{3711722D-8EAD-44BA-B851-EB4CAAAEC9DB}" srcOrd="0" destOrd="0" presId="urn:microsoft.com/office/officeart/2005/8/layout/hierarchy4"/>
    <dgm:cxn modelId="{D99A06B2-4B53-4B79-B65D-5E209A1B2A55}" type="presParOf" srcId="{9B80AE2C-B260-4205-8431-AC65FC6FD2B1}" destId="{0B9C02AE-A62F-4BDA-B91A-A7CF19BEC487}" srcOrd="1" destOrd="0" presId="urn:microsoft.com/office/officeart/2005/8/layout/hierarchy4"/>
    <dgm:cxn modelId="{F114F379-7AAB-49EA-89CB-EEAED4D5F099}" type="presParOf" srcId="{DF9AFA94-3CEB-49B7-B97F-8A8F4A0D785A}" destId="{4069403A-18EF-4D74-B2B6-06C269385156}" srcOrd="3" destOrd="0" presId="urn:microsoft.com/office/officeart/2005/8/layout/hierarchy4"/>
    <dgm:cxn modelId="{4E27A97A-95F3-485A-A958-4962D5B9EA9C}" type="presParOf" srcId="{DF9AFA94-3CEB-49B7-B97F-8A8F4A0D785A}" destId="{B08AB041-CB0C-44FB-BC27-C577D02FD384}" srcOrd="4" destOrd="0" presId="urn:microsoft.com/office/officeart/2005/8/layout/hierarchy4"/>
    <dgm:cxn modelId="{C918CC6D-52FB-4428-9C8B-5C540F0CA164}" type="presParOf" srcId="{B08AB041-CB0C-44FB-BC27-C577D02FD384}" destId="{46B6B75B-A96D-4229-BEE5-2EDFC02CA8A8}" srcOrd="0" destOrd="0" presId="urn:microsoft.com/office/officeart/2005/8/layout/hierarchy4"/>
    <dgm:cxn modelId="{7E8FDFD4-A2E6-4ED4-A5A2-AD18084394F6}" type="presParOf" srcId="{B08AB041-CB0C-44FB-BC27-C577D02FD384}" destId="{3D6D4F35-DA3D-4FAB-B14C-6B30A5E62478}" srcOrd="1" destOrd="0" presId="urn:microsoft.com/office/officeart/2005/8/layout/hierarchy4"/>
    <dgm:cxn modelId="{0EB06241-64B7-45FA-B293-B0FCD33938D9}" type="presParOf" srcId="{B08AB041-CB0C-44FB-BC27-C577D02FD384}" destId="{27DE8ED5-8714-437F-99F2-9D98EA7AEA07}" srcOrd="2" destOrd="0" presId="urn:microsoft.com/office/officeart/2005/8/layout/hierarchy4"/>
    <dgm:cxn modelId="{B6C77094-4AE1-486C-A2FA-5BEE32DE3BA0}" type="presParOf" srcId="{27DE8ED5-8714-437F-99F2-9D98EA7AEA07}" destId="{8859E565-F769-494D-A3FB-33A947EC5E7A}" srcOrd="0" destOrd="0" presId="urn:microsoft.com/office/officeart/2005/8/layout/hierarchy4"/>
    <dgm:cxn modelId="{6E9C00A3-81C3-4AE6-AEBA-83AD752EF115}" type="presParOf" srcId="{8859E565-F769-494D-A3FB-33A947EC5E7A}" destId="{A4B100BA-94AB-4173-8376-B41C5D67CEB0}" srcOrd="0" destOrd="0" presId="urn:microsoft.com/office/officeart/2005/8/layout/hierarchy4"/>
    <dgm:cxn modelId="{745C2F23-6F98-4841-B966-8D6558C4CA02}" type="presParOf" srcId="{8859E565-F769-494D-A3FB-33A947EC5E7A}" destId="{C514B2D9-B989-4333-B96E-6F59C6B2A622}" srcOrd="1" destOrd="0" presId="urn:microsoft.com/office/officeart/2005/8/layout/hierarchy4"/>
    <dgm:cxn modelId="{53C53C77-84EE-4A3C-BA39-6825D26A84DD}" type="presParOf" srcId="{DF9AFA94-3CEB-49B7-B97F-8A8F4A0D785A}" destId="{51DFFAF0-3E56-4557-8C6E-F67A6A59F8B8}" srcOrd="5" destOrd="0" presId="urn:microsoft.com/office/officeart/2005/8/layout/hierarchy4"/>
    <dgm:cxn modelId="{D00D9295-3BBF-489E-A25B-FBC9A4A2BF43}" type="presParOf" srcId="{DF9AFA94-3CEB-49B7-B97F-8A8F4A0D785A}" destId="{4785BE95-8F3F-4AC6-9DEC-44C5B85AFD3D}" srcOrd="6" destOrd="0" presId="urn:microsoft.com/office/officeart/2005/8/layout/hierarchy4"/>
    <dgm:cxn modelId="{DE8A479A-1A54-453C-80D6-1E4ADC67E8C8}" type="presParOf" srcId="{4785BE95-8F3F-4AC6-9DEC-44C5B85AFD3D}" destId="{E5A75879-A10D-482F-9806-C24421528D1F}" srcOrd="0" destOrd="0" presId="urn:microsoft.com/office/officeart/2005/8/layout/hierarchy4"/>
    <dgm:cxn modelId="{E5FF5423-4898-48C4-8724-C244A9DAB990}" type="presParOf" srcId="{4785BE95-8F3F-4AC6-9DEC-44C5B85AFD3D}" destId="{FDA6DA2E-F624-4627-97E3-F175D89D003D}" srcOrd="1" destOrd="0" presId="urn:microsoft.com/office/officeart/2005/8/layout/hierarchy4"/>
    <dgm:cxn modelId="{E523D158-9619-4C6A-8532-25C4D348BC9A}" type="presParOf" srcId="{4785BE95-8F3F-4AC6-9DEC-44C5B85AFD3D}" destId="{A13915AB-7084-4D21-AFFC-5C22DAFFDDBE}" srcOrd="2" destOrd="0" presId="urn:microsoft.com/office/officeart/2005/8/layout/hierarchy4"/>
    <dgm:cxn modelId="{6835AEC6-F2D1-4D35-97AD-51DA8D157F9B}" type="presParOf" srcId="{A13915AB-7084-4D21-AFFC-5C22DAFFDDBE}" destId="{5C85D866-BDB5-43AE-A3E5-F92E3D94DA6F}" srcOrd="0" destOrd="0" presId="urn:microsoft.com/office/officeart/2005/8/layout/hierarchy4"/>
    <dgm:cxn modelId="{99E8BCAA-1472-4CCD-86EE-E72A7C7DE941}" type="presParOf" srcId="{5C85D866-BDB5-43AE-A3E5-F92E3D94DA6F}" destId="{C7390FC5-FD4A-45A5-AA7A-D5FF2BA959D3}" srcOrd="0" destOrd="0" presId="urn:microsoft.com/office/officeart/2005/8/layout/hierarchy4"/>
    <dgm:cxn modelId="{7B2AAACA-C359-49A1-A9A1-990A93421693}" type="presParOf" srcId="{5C85D866-BDB5-43AE-A3E5-F92E3D94DA6F}" destId="{BD50C96E-9BB8-4D36-A756-E9209B2F6B5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C74C24-BAC1-4334-ACE4-723236F0677A}">
      <dsp:nvSpPr>
        <dsp:cNvPr id="0" name=""/>
        <dsp:cNvSpPr/>
      </dsp:nvSpPr>
      <dsp:spPr>
        <a:xfrm>
          <a:off x="557214" y="0"/>
          <a:ext cx="4483919" cy="4032483"/>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6583F-0CF5-4546-9CB2-069385A13A3D}">
      <dsp:nvSpPr>
        <dsp:cNvPr id="0" name=""/>
        <dsp:cNvSpPr/>
      </dsp:nvSpPr>
      <dsp:spPr>
        <a:xfrm>
          <a:off x="1222278" y="403642"/>
          <a:ext cx="5886523" cy="573368"/>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t>Presentar la situación actual del acceso y uso de las TIC en las zonas rurales del Ecuador.</a:t>
          </a:r>
          <a:endParaRPr lang="es-EC" sz="1400" kern="1200" dirty="0"/>
        </a:p>
      </dsp:txBody>
      <dsp:txXfrm>
        <a:off x="1222278" y="403642"/>
        <a:ext cx="5886523" cy="573368"/>
      </dsp:txXfrm>
    </dsp:sp>
    <dsp:sp modelId="{47ACAFAE-AC8B-424D-92BE-26EC70AA61DF}">
      <dsp:nvSpPr>
        <dsp:cNvPr id="0" name=""/>
        <dsp:cNvSpPr/>
      </dsp:nvSpPr>
      <dsp:spPr>
        <a:xfrm>
          <a:off x="1222278" y="1048681"/>
          <a:ext cx="5886523" cy="573368"/>
        </a:xfrm>
        <a:prstGeom prst="roundRect">
          <a:avLst/>
        </a:prstGeom>
        <a:solidFill>
          <a:schemeClr val="lt1">
            <a:alpha val="90000"/>
            <a:hueOff val="0"/>
            <a:satOff val="0"/>
            <a:lumOff val="0"/>
            <a:alphaOff val="0"/>
          </a:schemeClr>
        </a:solidFill>
        <a:ln w="25400" cap="flat" cmpd="sng" algn="ctr">
          <a:solidFill>
            <a:schemeClr val="accent5">
              <a:hueOff val="-2234105"/>
              <a:satOff val="-8870"/>
              <a:lumOff val="49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t>Identificar las mejores prácticas de la implementación de infocentros en la región.</a:t>
          </a:r>
          <a:endParaRPr lang="es-EC" sz="1400" kern="1200" dirty="0"/>
        </a:p>
      </dsp:txBody>
      <dsp:txXfrm>
        <a:off x="1222278" y="1048681"/>
        <a:ext cx="5886523" cy="573368"/>
      </dsp:txXfrm>
    </dsp:sp>
    <dsp:sp modelId="{B5278E2A-F478-4C27-933B-49E02821D3D2}">
      <dsp:nvSpPr>
        <dsp:cNvPr id="0" name=""/>
        <dsp:cNvSpPr/>
      </dsp:nvSpPr>
      <dsp:spPr>
        <a:xfrm>
          <a:off x="1222278" y="1693721"/>
          <a:ext cx="5886523" cy="573368"/>
        </a:xfrm>
        <a:prstGeom prst="roundRect">
          <a:avLst/>
        </a:prstGeom>
        <a:solidFill>
          <a:schemeClr val="lt1">
            <a:alpha val="90000"/>
            <a:hueOff val="0"/>
            <a:satOff val="0"/>
            <a:lumOff val="0"/>
            <a:alphaOff val="0"/>
          </a:schemeClr>
        </a:solidFill>
        <a:ln w="25400" cap="flat" cmpd="sng" algn="ctr">
          <a:solidFill>
            <a:schemeClr val="accent5">
              <a:hueOff val="-4468211"/>
              <a:satOff val="-17740"/>
              <a:lumOff val="9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smtClean="0"/>
            <a:t>Determinar si la implementación de infocentros comunitarios en las zonas rurales del Ecuador es técnicamente factible. </a:t>
          </a:r>
          <a:endParaRPr lang="es-EC" sz="1400" kern="1200"/>
        </a:p>
      </dsp:txBody>
      <dsp:txXfrm>
        <a:off x="1222278" y="1693721"/>
        <a:ext cx="5886523" cy="573368"/>
      </dsp:txXfrm>
    </dsp:sp>
    <dsp:sp modelId="{89B01692-1A2E-414E-AAD5-B525C53A7561}">
      <dsp:nvSpPr>
        <dsp:cNvPr id="0" name=""/>
        <dsp:cNvSpPr/>
      </dsp:nvSpPr>
      <dsp:spPr>
        <a:xfrm>
          <a:off x="1222278" y="2338761"/>
          <a:ext cx="5886523" cy="573368"/>
        </a:xfrm>
        <a:prstGeom prst="roundRect">
          <a:avLst/>
        </a:prstGeom>
        <a:solidFill>
          <a:schemeClr val="lt1">
            <a:alpha val="90000"/>
            <a:hueOff val="0"/>
            <a:satOff val="0"/>
            <a:lumOff val="0"/>
            <a:alphaOff val="0"/>
          </a:schemeClr>
        </a:solidFill>
        <a:ln w="25400" cap="flat" cmpd="sng" algn="ctr">
          <a:solidFill>
            <a:schemeClr val="accent5">
              <a:hueOff val="-6702316"/>
              <a:satOff val="-26610"/>
              <a:lumOff val="14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C" sz="1200" kern="1200" dirty="0" smtClean="0"/>
            <a:t>Determinar si la implementación de infocentros comunitarios en las zonas rurales del Ecuador es económicamente factible.</a:t>
          </a:r>
          <a:endParaRPr lang="es-EC" sz="1200" kern="1200" dirty="0"/>
        </a:p>
      </dsp:txBody>
      <dsp:txXfrm>
        <a:off x="1222278" y="2338761"/>
        <a:ext cx="5886523" cy="573368"/>
      </dsp:txXfrm>
    </dsp:sp>
    <dsp:sp modelId="{23A9B702-158A-4241-A404-03642C0155F8}">
      <dsp:nvSpPr>
        <dsp:cNvPr id="0" name=""/>
        <dsp:cNvSpPr/>
      </dsp:nvSpPr>
      <dsp:spPr>
        <a:xfrm>
          <a:off x="1222278" y="2983801"/>
          <a:ext cx="5886523" cy="573368"/>
        </a:xfrm>
        <a:prstGeom prst="roundRect">
          <a:avLst/>
        </a:prstGeom>
        <a:solidFill>
          <a:schemeClr val="lt1">
            <a:alpha val="90000"/>
            <a:hueOff val="0"/>
            <a:satOff val="0"/>
            <a:lumOff val="0"/>
            <a:alphaOff val="0"/>
          </a:schemeClr>
        </a:solidFill>
        <a:ln w="25400" cap="flat" cmpd="sng" algn="ctr">
          <a:solidFill>
            <a:schemeClr val="accent5">
              <a:hueOff val="-8936421"/>
              <a:satOff val="-35480"/>
              <a:lumOff val="1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C" sz="1200" kern="1200" smtClean="0"/>
            <a:t>Proponer un modelo de gestión para los infocentros comunitarios en las zonas rurales del Ecuador.</a:t>
          </a:r>
          <a:endParaRPr lang="es-EC" sz="1200" kern="1200"/>
        </a:p>
      </dsp:txBody>
      <dsp:txXfrm>
        <a:off x="1222278" y="2983801"/>
        <a:ext cx="5886523" cy="57336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0B467E-38B0-4955-8A30-88100BD218D6}">
      <dsp:nvSpPr>
        <dsp:cNvPr id="0" name=""/>
        <dsp:cNvSpPr/>
      </dsp:nvSpPr>
      <dsp:spPr>
        <a:xfrm>
          <a:off x="0" y="0"/>
          <a:ext cx="8206258" cy="2147137"/>
        </a:xfrm>
        <a:prstGeom prst="roundRect">
          <a:avLst>
            <a:gd name="adj" fmla="val 10000"/>
          </a:avLst>
        </a:prstGeom>
        <a:solidFill>
          <a:srgbClr val="A50021"/>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VENEZUELA  </a:t>
          </a:r>
          <a:br>
            <a:rPr lang="en-US" sz="5000" kern="1200" dirty="0" smtClean="0"/>
          </a:br>
          <a:r>
            <a:rPr lang="en-US" sz="5000" kern="1200" dirty="0" smtClean="0"/>
            <a:t>INFOCENTROS</a:t>
          </a:r>
          <a:endParaRPr lang="es-EC" sz="5000" kern="1200" dirty="0"/>
        </a:p>
      </dsp:txBody>
      <dsp:txXfrm>
        <a:off x="0" y="0"/>
        <a:ext cx="8206258" cy="2147137"/>
      </dsp:txXfrm>
    </dsp:sp>
    <dsp:sp modelId="{8A7F0DB5-B671-4FBE-99F3-9E11FB911F2C}">
      <dsp:nvSpPr>
        <dsp:cNvPr id="0" name=""/>
        <dsp:cNvSpPr/>
      </dsp:nvSpPr>
      <dsp:spPr>
        <a:xfrm>
          <a:off x="0" y="2307444"/>
          <a:ext cx="1926208" cy="1119302"/>
        </a:xfrm>
        <a:prstGeom prst="roundRect">
          <a:avLst>
            <a:gd name="adj" fmla="val 10000"/>
          </a:avLst>
        </a:prstGeom>
        <a:gradFill flip="none" rotWithShape="0">
          <a:gsLst>
            <a:gs pos="0">
              <a:srgbClr val="990033">
                <a:shade val="30000"/>
                <a:satMod val="115000"/>
              </a:srgbClr>
            </a:gs>
            <a:gs pos="50000">
              <a:srgbClr val="990033">
                <a:shade val="67500"/>
                <a:satMod val="115000"/>
              </a:srgbClr>
            </a:gs>
            <a:gs pos="100000">
              <a:srgbClr val="990033">
                <a:shade val="100000"/>
                <a:satMod val="115000"/>
              </a:srgbClr>
            </a:gs>
          </a:gsLst>
          <a:lin ang="27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OPERACION </a:t>
          </a:r>
          <a:endParaRPr lang="es-EC" sz="1500" kern="1200" dirty="0"/>
        </a:p>
      </dsp:txBody>
      <dsp:txXfrm>
        <a:off x="0" y="2307444"/>
        <a:ext cx="1926208" cy="1119302"/>
      </dsp:txXfrm>
    </dsp:sp>
    <dsp:sp modelId="{DA60F906-81B3-43E7-A280-B27375878FE1}">
      <dsp:nvSpPr>
        <dsp:cNvPr id="0" name=""/>
        <dsp:cNvSpPr/>
      </dsp:nvSpPr>
      <dsp:spPr>
        <a:xfrm>
          <a:off x="9336" y="3616082"/>
          <a:ext cx="1926208" cy="2147137"/>
        </a:xfrm>
        <a:prstGeom prst="roundRect">
          <a:avLst>
            <a:gd name="adj" fmla="val 10000"/>
          </a:avLst>
        </a:prstGeom>
        <a:gradFill flip="none" rotWithShape="0">
          <a:gsLst>
            <a:gs pos="0">
              <a:srgbClr val="990033">
                <a:tint val="66000"/>
                <a:satMod val="160000"/>
              </a:srgbClr>
            </a:gs>
            <a:gs pos="68000">
              <a:srgbClr val="990033">
                <a:tint val="44500"/>
                <a:satMod val="160000"/>
              </a:srgbClr>
            </a:gs>
            <a:gs pos="100000">
              <a:srgbClr val="990033">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solidFill>
                <a:schemeClr val="tx1"/>
              </a:solidFill>
            </a:rPr>
            <a:t>Fundación infocentros se encarga de proveer:</a:t>
          </a:r>
          <a:br>
            <a:rPr lang="es-EC" sz="1300" kern="1200" dirty="0" smtClean="0">
              <a:solidFill>
                <a:schemeClr val="tx1"/>
              </a:solidFill>
            </a:rPr>
          </a:br>
          <a:r>
            <a:rPr lang="es-EC" sz="1300" kern="1200" dirty="0" smtClean="0">
              <a:solidFill>
                <a:schemeClr val="tx1"/>
              </a:solidFill>
            </a:rPr>
            <a:t>infraestructura</a:t>
          </a:r>
          <a:br>
            <a:rPr lang="es-EC" sz="1300" kern="1200" dirty="0" smtClean="0">
              <a:solidFill>
                <a:schemeClr val="tx1"/>
              </a:solidFill>
            </a:rPr>
          </a:br>
          <a:r>
            <a:rPr lang="es-EC" sz="1300" kern="1200" dirty="0" smtClean="0">
              <a:solidFill>
                <a:schemeClr val="tx1"/>
              </a:solidFill>
            </a:rPr>
            <a:t>tecnología</a:t>
          </a:r>
          <a:br>
            <a:rPr lang="es-EC" sz="1300" kern="1200" dirty="0" smtClean="0">
              <a:solidFill>
                <a:schemeClr val="tx1"/>
              </a:solidFill>
            </a:rPr>
          </a:br>
          <a:r>
            <a:rPr lang="es-EC" sz="1300" kern="1200" dirty="0" smtClean="0">
              <a:solidFill>
                <a:schemeClr val="tx1"/>
              </a:solidFill>
            </a:rPr>
            <a:t>capital humano </a:t>
          </a:r>
          <a:br>
            <a:rPr lang="es-EC" sz="1300" kern="1200" dirty="0" smtClean="0">
              <a:solidFill>
                <a:schemeClr val="tx1"/>
              </a:solidFill>
            </a:rPr>
          </a:br>
          <a:r>
            <a:rPr lang="es-EC" sz="1300" kern="1200" dirty="0" smtClean="0">
              <a:solidFill>
                <a:schemeClr val="tx1"/>
              </a:solidFill>
            </a:rPr>
            <a:t>y redes de conectividad</a:t>
          </a:r>
          <a:br>
            <a:rPr lang="es-EC" sz="1300" kern="1200" dirty="0" smtClean="0">
              <a:solidFill>
                <a:schemeClr val="tx1"/>
              </a:solidFill>
            </a:rPr>
          </a:br>
          <a:endParaRPr lang="es-EC" sz="1300" kern="1200" dirty="0">
            <a:solidFill>
              <a:schemeClr val="tx1"/>
            </a:solidFill>
          </a:endParaRPr>
        </a:p>
      </dsp:txBody>
      <dsp:txXfrm>
        <a:off x="9336" y="3616082"/>
        <a:ext cx="1926208" cy="2147137"/>
      </dsp:txXfrm>
    </dsp:sp>
    <dsp:sp modelId="{C8F1CB8F-CFC0-4659-921D-3233A7618624}">
      <dsp:nvSpPr>
        <dsp:cNvPr id="0" name=""/>
        <dsp:cNvSpPr/>
      </dsp:nvSpPr>
      <dsp:spPr>
        <a:xfrm>
          <a:off x="2088004" y="2307444"/>
          <a:ext cx="1926208" cy="1119302"/>
        </a:xfrm>
        <a:prstGeom prst="roundRect">
          <a:avLst>
            <a:gd name="adj" fmla="val 10000"/>
          </a:avLst>
        </a:prstGeom>
        <a:gradFill flip="none" rotWithShape="0">
          <a:gsLst>
            <a:gs pos="0">
              <a:srgbClr val="990033">
                <a:shade val="30000"/>
                <a:satMod val="115000"/>
              </a:srgbClr>
            </a:gs>
            <a:gs pos="50000">
              <a:srgbClr val="990033">
                <a:shade val="67500"/>
                <a:satMod val="115000"/>
              </a:srgbClr>
            </a:gs>
            <a:gs pos="100000">
              <a:srgbClr val="990033">
                <a:shade val="100000"/>
                <a:satMod val="115000"/>
              </a:srgbClr>
            </a:gs>
          </a:gsLst>
          <a:lin ang="27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INFRAESTRUCTURA</a:t>
          </a:r>
          <a:endParaRPr lang="es-EC" sz="1500" kern="1200" dirty="0"/>
        </a:p>
      </dsp:txBody>
      <dsp:txXfrm>
        <a:off x="2088004" y="2307444"/>
        <a:ext cx="1926208" cy="1119302"/>
      </dsp:txXfrm>
    </dsp:sp>
    <dsp:sp modelId="{3711722D-8EAD-44BA-B851-EB4CAAAEC9DB}">
      <dsp:nvSpPr>
        <dsp:cNvPr id="0" name=""/>
        <dsp:cNvSpPr/>
      </dsp:nvSpPr>
      <dsp:spPr>
        <a:xfrm>
          <a:off x="2097346" y="3616082"/>
          <a:ext cx="1926208" cy="2147137"/>
        </a:xfrm>
        <a:prstGeom prst="roundRect">
          <a:avLst>
            <a:gd name="adj" fmla="val 10000"/>
          </a:avLst>
        </a:prstGeom>
        <a:gradFill flip="none" rotWithShape="0">
          <a:gsLst>
            <a:gs pos="0">
              <a:srgbClr val="990033">
                <a:tint val="66000"/>
                <a:satMod val="160000"/>
              </a:srgbClr>
            </a:gs>
            <a:gs pos="68000">
              <a:srgbClr val="990033">
                <a:tint val="44500"/>
                <a:satMod val="160000"/>
              </a:srgbClr>
            </a:gs>
            <a:gs pos="100000">
              <a:srgbClr val="990033">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Implementación del proyecto infomóviles</a:t>
          </a:r>
          <a:br>
            <a:rPr lang="es-EC" sz="1300" kern="1200" dirty="0" smtClean="0">
              <a:solidFill>
                <a:schemeClr val="tx1"/>
              </a:solidFill>
            </a:rPr>
          </a:br>
          <a:endParaRPr lang="es-EC" sz="1300" kern="1200" dirty="0">
            <a:solidFill>
              <a:schemeClr val="tx1"/>
            </a:solidFill>
          </a:endParaRPr>
        </a:p>
      </dsp:txBody>
      <dsp:txXfrm>
        <a:off x="2097346" y="3616082"/>
        <a:ext cx="1926208" cy="2147137"/>
      </dsp:txXfrm>
    </dsp:sp>
    <dsp:sp modelId="{46B6B75B-A96D-4229-BEE5-2EDFC02CA8A8}">
      <dsp:nvSpPr>
        <dsp:cNvPr id="0" name=""/>
        <dsp:cNvSpPr/>
      </dsp:nvSpPr>
      <dsp:spPr>
        <a:xfrm>
          <a:off x="4176014" y="2307444"/>
          <a:ext cx="1926208" cy="1119302"/>
        </a:xfrm>
        <a:prstGeom prst="roundRect">
          <a:avLst>
            <a:gd name="adj" fmla="val 10000"/>
          </a:avLst>
        </a:prstGeom>
        <a:gradFill flip="none" rotWithShape="0">
          <a:gsLst>
            <a:gs pos="0">
              <a:srgbClr val="990033">
                <a:shade val="30000"/>
                <a:satMod val="115000"/>
              </a:srgbClr>
            </a:gs>
            <a:gs pos="50000">
              <a:srgbClr val="990033">
                <a:shade val="67500"/>
                <a:satMod val="115000"/>
              </a:srgbClr>
            </a:gs>
            <a:gs pos="100000">
              <a:srgbClr val="990033">
                <a:shade val="100000"/>
                <a:satMod val="115000"/>
              </a:srgbClr>
            </a:gs>
          </a:gsLst>
          <a:lin ang="27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GESTION</a:t>
          </a:r>
          <a:endParaRPr lang="es-EC" sz="1500" kern="1200" dirty="0"/>
        </a:p>
      </dsp:txBody>
      <dsp:txXfrm>
        <a:off x="4176014" y="2307444"/>
        <a:ext cx="1926208" cy="1119302"/>
      </dsp:txXfrm>
    </dsp:sp>
    <dsp:sp modelId="{A4B100BA-94AB-4173-8376-B41C5D67CEB0}">
      <dsp:nvSpPr>
        <dsp:cNvPr id="0" name=""/>
        <dsp:cNvSpPr/>
      </dsp:nvSpPr>
      <dsp:spPr>
        <a:xfrm>
          <a:off x="4185356" y="3612526"/>
          <a:ext cx="1926208" cy="2147137"/>
        </a:xfrm>
        <a:prstGeom prst="roundRect">
          <a:avLst>
            <a:gd name="adj" fmla="val 10000"/>
          </a:avLst>
        </a:prstGeom>
        <a:gradFill flip="none" rotWithShape="0">
          <a:gsLst>
            <a:gs pos="0">
              <a:srgbClr val="990033">
                <a:tint val="66000"/>
                <a:satMod val="160000"/>
              </a:srgbClr>
            </a:gs>
            <a:gs pos="68000">
              <a:srgbClr val="990033">
                <a:tint val="44500"/>
                <a:satMod val="160000"/>
              </a:srgbClr>
            </a:gs>
            <a:gs pos="100000">
              <a:srgbClr val="990033">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Atención a los usuarios adaptándose a las necesidades de cada comunidad</a:t>
          </a:r>
        </a:p>
        <a:p>
          <a:pPr lvl="0" algn="ctr" defTabSz="577850">
            <a:lnSpc>
              <a:spcPct val="90000"/>
            </a:lnSpc>
            <a:spcBef>
              <a:spcPct val="0"/>
            </a:spcBef>
            <a:spcAft>
              <a:spcPct val="35000"/>
            </a:spcAft>
          </a:pPr>
          <a:endParaRPr lang="es-EC" sz="1300" kern="1200" dirty="0" smtClean="0">
            <a:solidFill>
              <a:schemeClr val="tx1"/>
            </a:solidFill>
          </a:endParaRPr>
        </a:p>
        <a:p>
          <a:pPr lvl="0" algn="ctr" defTabSz="577850">
            <a:lnSpc>
              <a:spcPct val="90000"/>
            </a:lnSpc>
            <a:spcBef>
              <a:spcPct val="0"/>
            </a:spcBef>
            <a:spcAft>
              <a:spcPct val="35000"/>
            </a:spcAft>
          </a:pPr>
          <a:r>
            <a:rPr lang="es-EC" sz="1300" kern="1200" dirty="0" smtClean="0">
              <a:solidFill>
                <a:schemeClr val="tx1"/>
              </a:solidFill>
            </a:rPr>
            <a:t>Proyectos de alfabetización   </a:t>
          </a:r>
          <a:endParaRPr lang="es-EC" sz="1300" kern="1200" dirty="0">
            <a:solidFill>
              <a:schemeClr val="tx1"/>
            </a:solidFill>
          </a:endParaRPr>
        </a:p>
      </dsp:txBody>
      <dsp:txXfrm>
        <a:off x="4185356" y="3612526"/>
        <a:ext cx="1926208" cy="2147137"/>
      </dsp:txXfrm>
    </dsp:sp>
    <dsp:sp modelId="{E5A75879-A10D-482F-9806-C24421528D1F}">
      <dsp:nvSpPr>
        <dsp:cNvPr id="0" name=""/>
        <dsp:cNvSpPr/>
      </dsp:nvSpPr>
      <dsp:spPr>
        <a:xfrm>
          <a:off x="6273366" y="2321958"/>
          <a:ext cx="1926208" cy="1119302"/>
        </a:xfrm>
        <a:prstGeom prst="roundRect">
          <a:avLst>
            <a:gd name="adj" fmla="val 10000"/>
          </a:avLst>
        </a:prstGeom>
        <a:gradFill flip="none" rotWithShape="0">
          <a:gsLst>
            <a:gs pos="0">
              <a:srgbClr val="990033">
                <a:shade val="30000"/>
                <a:satMod val="115000"/>
              </a:srgbClr>
            </a:gs>
            <a:gs pos="50000">
              <a:srgbClr val="990033">
                <a:shade val="67500"/>
                <a:satMod val="115000"/>
              </a:srgbClr>
            </a:gs>
            <a:gs pos="100000">
              <a:srgbClr val="990033">
                <a:shade val="100000"/>
                <a:satMod val="115000"/>
              </a:srgbClr>
            </a:gs>
          </a:gsLst>
          <a:lin ang="27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SOSTENIBILIDAD</a:t>
          </a:r>
          <a:endParaRPr lang="es-EC" sz="1500" kern="1200" dirty="0"/>
        </a:p>
      </dsp:txBody>
      <dsp:txXfrm>
        <a:off x="6273366" y="2321958"/>
        <a:ext cx="1926208" cy="1119302"/>
      </dsp:txXfrm>
    </dsp:sp>
    <dsp:sp modelId="{C7390FC5-FD4A-45A5-AA7A-D5FF2BA959D3}">
      <dsp:nvSpPr>
        <dsp:cNvPr id="0" name=""/>
        <dsp:cNvSpPr/>
      </dsp:nvSpPr>
      <dsp:spPr>
        <a:xfrm>
          <a:off x="6273366" y="3612526"/>
          <a:ext cx="1926208" cy="2147137"/>
        </a:xfrm>
        <a:prstGeom prst="roundRect">
          <a:avLst>
            <a:gd name="adj" fmla="val 10000"/>
          </a:avLst>
        </a:prstGeom>
        <a:gradFill flip="none" rotWithShape="0">
          <a:gsLst>
            <a:gs pos="0">
              <a:srgbClr val="990033">
                <a:tint val="66000"/>
                <a:satMod val="160000"/>
              </a:srgbClr>
            </a:gs>
            <a:gs pos="68000">
              <a:srgbClr val="990033">
                <a:tint val="44500"/>
                <a:satMod val="160000"/>
              </a:srgbClr>
            </a:gs>
            <a:gs pos="100000">
              <a:srgbClr val="990033">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solidFill>
                <a:schemeClr val="tx1"/>
              </a:solidFill>
            </a:rPr>
            <a:t>Fundación infocentros se encarga de encontrar los mecanismos de sostenibilidad, el aporte económico mayoritario esta a cargo del gobierno </a:t>
          </a:r>
          <a:br>
            <a:rPr lang="es-EC" sz="1300" kern="1200" dirty="0" smtClean="0">
              <a:solidFill>
                <a:schemeClr val="tx1"/>
              </a:solidFill>
            </a:rPr>
          </a:br>
          <a:endParaRPr lang="es-EC" sz="1300" kern="1200" dirty="0">
            <a:solidFill>
              <a:schemeClr val="tx1"/>
            </a:solidFill>
          </a:endParaRPr>
        </a:p>
      </dsp:txBody>
      <dsp:txXfrm>
        <a:off x="6273366" y="3612526"/>
        <a:ext cx="1926208" cy="21471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EF86EC-3AF3-4334-8341-D098485E01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F7DC8B-7844-4A61-ABAE-98770D619F60}">
      <dsp:nvSpPr>
        <dsp:cNvPr id="0" name=""/>
        <dsp:cNvSpPr/>
      </dsp:nvSpPr>
      <dsp:spPr>
        <a:xfrm>
          <a:off x="384538" y="253918"/>
          <a:ext cx="6969365" cy="508162"/>
        </a:xfrm>
        <a:prstGeom prst="rect">
          <a:avLst/>
        </a:prstGeom>
        <a:solidFill>
          <a:schemeClr val="accent5">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es-EC" sz="1500" kern="1200" smtClean="0"/>
            <a:t>Recopilación de información referente a acceso a las TIC</a:t>
          </a:r>
          <a:endParaRPr lang="es-EC" sz="1500" kern="1200"/>
        </a:p>
      </dsp:txBody>
      <dsp:txXfrm>
        <a:off x="384538" y="253918"/>
        <a:ext cx="6969365" cy="508162"/>
      </dsp:txXfrm>
    </dsp:sp>
    <dsp:sp modelId="{8ED93656-768E-411A-B83E-1013C5FE531A}">
      <dsp:nvSpPr>
        <dsp:cNvPr id="0" name=""/>
        <dsp:cNvSpPr/>
      </dsp:nvSpPr>
      <dsp:spPr>
        <a:xfrm>
          <a:off x="66936" y="190398"/>
          <a:ext cx="635203" cy="6352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1D4D543-FF1C-4A03-AA46-ECD608DAA6A6}">
      <dsp:nvSpPr>
        <dsp:cNvPr id="0" name=""/>
        <dsp:cNvSpPr/>
      </dsp:nvSpPr>
      <dsp:spPr>
        <a:xfrm>
          <a:off x="748672" y="1015918"/>
          <a:ext cx="6605230" cy="508162"/>
        </a:xfrm>
        <a:prstGeom prst="rect">
          <a:avLst/>
        </a:prstGeom>
        <a:solidFill>
          <a:schemeClr val="accent5">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es-EC" sz="1500" kern="1200" smtClean="0"/>
            <a:t>Comparación de experiencias de la implementación de Infocentros en la región </a:t>
          </a:r>
          <a:endParaRPr lang="es-EC" sz="1500" kern="1200"/>
        </a:p>
      </dsp:txBody>
      <dsp:txXfrm>
        <a:off x="748672" y="1015918"/>
        <a:ext cx="6605230" cy="508162"/>
      </dsp:txXfrm>
    </dsp:sp>
    <dsp:sp modelId="{42814EC9-C3C8-4688-814F-5067B592A6BC}">
      <dsp:nvSpPr>
        <dsp:cNvPr id="0" name=""/>
        <dsp:cNvSpPr/>
      </dsp:nvSpPr>
      <dsp:spPr>
        <a:xfrm>
          <a:off x="431071" y="952398"/>
          <a:ext cx="635203" cy="6352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4E451A-09CE-4FC4-897F-D655D1D5DB0E}">
      <dsp:nvSpPr>
        <dsp:cNvPr id="0" name=""/>
        <dsp:cNvSpPr/>
      </dsp:nvSpPr>
      <dsp:spPr>
        <a:xfrm>
          <a:off x="860432" y="1777918"/>
          <a:ext cx="6493470" cy="508162"/>
        </a:xfrm>
        <a:prstGeom prst="rect">
          <a:avLst/>
        </a:prstGeom>
        <a:solidFill>
          <a:schemeClr val="accent5">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es-EC" sz="1500" kern="1200" smtClean="0"/>
            <a:t>Estudio de factibilidad técnica</a:t>
          </a:r>
          <a:endParaRPr lang="es-EC" sz="1500" kern="1200"/>
        </a:p>
      </dsp:txBody>
      <dsp:txXfrm>
        <a:off x="860432" y="1777918"/>
        <a:ext cx="6493470" cy="508162"/>
      </dsp:txXfrm>
    </dsp:sp>
    <dsp:sp modelId="{51B4595E-B810-4B80-8A18-F603E414AA5A}">
      <dsp:nvSpPr>
        <dsp:cNvPr id="0" name=""/>
        <dsp:cNvSpPr/>
      </dsp:nvSpPr>
      <dsp:spPr>
        <a:xfrm>
          <a:off x="542831" y="1714398"/>
          <a:ext cx="635203" cy="6352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820A6A-8DF1-4C33-9330-1A9644F2C01C}">
      <dsp:nvSpPr>
        <dsp:cNvPr id="0" name=""/>
        <dsp:cNvSpPr/>
      </dsp:nvSpPr>
      <dsp:spPr>
        <a:xfrm>
          <a:off x="748672" y="2539918"/>
          <a:ext cx="6605230" cy="508162"/>
        </a:xfrm>
        <a:prstGeom prst="rect">
          <a:avLst/>
        </a:prstGeom>
        <a:solidFill>
          <a:schemeClr val="accent5">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es-EC" sz="1500" kern="1200" smtClean="0"/>
            <a:t>Estudio de factibilidad económica </a:t>
          </a:r>
          <a:endParaRPr lang="es-EC" sz="1500" kern="1200"/>
        </a:p>
      </dsp:txBody>
      <dsp:txXfrm>
        <a:off x="748672" y="2539918"/>
        <a:ext cx="6605230" cy="508162"/>
      </dsp:txXfrm>
    </dsp:sp>
    <dsp:sp modelId="{5D0A0B53-1765-4071-B76E-8BE105D6DF28}">
      <dsp:nvSpPr>
        <dsp:cNvPr id="0" name=""/>
        <dsp:cNvSpPr/>
      </dsp:nvSpPr>
      <dsp:spPr>
        <a:xfrm>
          <a:off x="431071" y="2476398"/>
          <a:ext cx="635203" cy="6352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9A93331-4FC5-4544-BC95-2C0F7D075E96}">
      <dsp:nvSpPr>
        <dsp:cNvPr id="0" name=""/>
        <dsp:cNvSpPr/>
      </dsp:nvSpPr>
      <dsp:spPr>
        <a:xfrm>
          <a:off x="384538" y="3301918"/>
          <a:ext cx="6969365" cy="508162"/>
        </a:xfrm>
        <a:prstGeom prst="rect">
          <a:avLst/>
        </a:prstGeom>
        <a:solidFill>
          <a:schemeClr val="accent5">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es-EC" sz="1500" kern="1200" smtClean="0"/>
            <a:t>Modelo de gestión</a:t>
          </a:r>
          <a:endParaRPr lang="es-EC" sz="1500" kern="1200"/>
        </a:p>
      </dsp:txBody>
      <dsp:txXfrm>
        <a:off x="384538" y="3301918"/>
        <a:ext cx="6969365" cy="508162"/>
      </dsp:txXfrm>
    </dsp:sp>
    <dsp:sp modelId="{B2A56B48-2147-4F2A-A487-7EA79BC86815}">
      <dsp:nvSpPr>
        <dsp:cNvPr id="0" name=""/>
        <dsp:cNvSpPr/>
      </dsp:nvSpPr>
      <dsp:spPr>
        <a:xfrm>
          <a:off x="66936" y="3238398"/>
          <a:ext cx="635203" cy="6352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D30B23-865F-408C-A629-F532D51DB80C}">
      <dsp:nvSpPr>
        <dsp:cNvPr id="0" name=""/>
        <dsp:cNvSpPr/>
      </dsp:nvSpPr>
      <dsp:spPr>
        <a:xfrm rot="5400000">
          <a:off x="-203254" y="203835"/>
          <a:ext cx="1355029" cy="94852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endParaRPr lang="es-EC" sz="2600" kern="1200" dirty="0"/>
        </a:p>
      </dsp:txBody>
      <dsp:txXfrm rot="5400000">
        <a:off x="-203254" y="203835"/>
        <a:ext cx="1355029" cy="948520"/>
      </dsp:txXfrm>
    </dsp:sp>
    <dsp:sp modelId="{4AAB057D-870E-4133-A75E-C8FA3C2449B1}">
      <dsp:nvSpPr>
        <dsp:cNvPr id="0" name=""/>
        <dsp:cNvSpPr/>
      </dsp:nvSpPr>
      <dsp:spPr>
        <a:xfrm rot="5400000">
          <a:off x="3839113" y="-2890012"/>
          <a:ext cx="880768" cy="666195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s-EC" sz="3100" kern="1200" dirty="0" smtClean="0"/>
            <a:t>Estadísticas TIC del INEC </a:t>
          </a:r>
          <a:endParaRPr lang="es-EC" sz="3100" kern="1200" dirty="0"/>
        </a:p>
      </dsp:txBody>
      <dsp:txXfrm rot="5400000">
        <a:off x="3839113" y="-2890012"/>
        <a:ext cx="880768" cy="6661955"/>
      </dsp:txXfrm>
    </dsp:sp>
    <dsp:sp modelId="{78DD1CEC-C5E6-451D-A8CC-E5FFC4C1A2EA}">
      <dsp:nvSpPr>
        <dsp:cNvPr id="0" name=""/>
        <dsp:cNvSpPr/>
      </dsp:nvSpPr>
      <dsp:spPr>
        <a:xfrm rot="5400000">
          <a:off x="-203254" y="1361123"/>
          <a:ext cx="1355029" cy="948520"/>
        </a:xfrm>
        <a:prstGeom prst="chevron">
          <a:avLst/>
        </a:prstGeom>
        <a:solidFill>
          <a:schemeClr val="accent4">
            <a:hueOff val="557276"/>
            <a:satOff val="-6596"/>
            <a:lumOff val="-17255"/>
            <a:alphaOff val="0"/>
          </a:schemeClr>
        </a:solidFill>
        <a:ln w="25400" cap="flat" cmpd="sng" algn="ctr">
          <a:solidFill>
            <a:schemeClr val="accent4">
              <a:hueOff val="557276"/>
              <a:satOff val="-6596"/>
              <a:lumOff val="-17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endParaRPr lang="es-EC" sz="2600" kern="1200" dirty="0"/>
        </a:p>
      </dsp:txBody>
      <dsp:txXfrm rot="5400000">
        <a:off x="-203254" y="1361123"/>
        <a:ext cx="1355029" cy="948520"/>
      </dsp:txXfrm>
    </dsp:sp>
    <dsp:sp modelId="{0C87DEE9-4663-4150-B3C2-08A05A3C80B8}">
      <dsp:nvSpPr>
        <dsp:cNvPr id="0" name=""/>
        <dsp:cNvSpPr/>
      </dsp:nvSpPr>
      <dsp:spPr>
        <a:xfrm rot="5400000">
          <a:off x="3839113" y="-1732724"/>
          <a:ext cx="880768" cy="6661955"/>
        </a:xfrm>
        <a:prstGeom prst="round2SameRect">
          <a:avLst/>
        </a:prstGeom>
        <a:solidFill>
          <a:schemeClr val="lt1">
            <a:alpha val="90000"/>
            <a:hueOff val="0"/>
            <a:satOff val="0"/>
            <a:lumOff val="0"/>
            <a:alphaOff val="0"/>
          </a:schemeClr>
        </a:solidFill>
        <a:ln w="25400" cap="flat" cmpd="sng" algn="ctr">
          <a:solidFill>
            <a:schemeClr val="accent4">
              <a:hueOff val="557276"/>
              <a:satOff val="-6596"/>
              <a:lumOff val="-17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s-EC" sz="3100" kern="1200" dirty="0" smtClean="0"/>
            <a:t>Entrevista de expertos</a:t>
          </a:r>
          <a:endParaRPr lang="es-EC" sz="3100" kern="1200" dirty="0"/>
        </a:p>
      </dsp:txBody>
      <dsp:txXfrm rot="5400000">
        <a:off x="3839113" y="-1732724"/>
        <a:ext cx="880768" cy="6661955"/>
      </dsp:txXfrm>
    </dsp:sp>
    <dsp:sp modelId="{5B2AA34A-724F-4538-B957-1D30649BB79E}">
      <dsp:nvSpPr>
        <dsp:cNvPr id="0" name=""/>
        <dsp:cNvSpPr/>
      </dsp:nvSpPr>
      <dsp:spPr>
        <a:xfrm rot="5400000">
          <a:off x="-203254" y="2518411"/>
          <a:ext cx="1355029" cy="948520"/>
        </a:xfrm>
        <a:prstGeom prst="chevron">
          <a:avLst/>
        </a:prstGeom>
        <a:solidFill>
          <a:schemeClr val="accent4">
            <a:hueOff val="1114553"/>
            <a:satOff val="-13191"/>
            <a:lumOff val="-34510"/>
            <a:alphaOff val="0"/>
          </a:schemeClr>
        </a:solidFill>
        <a:ln w="25400" cap="flat" cmpd="sng" algn="ctr">
          <a:solidFill>
            <a:schemeClr val="accent4">
              <a:hueOff val="1114553"/>
              <a:satOff val="-13191"/>
              <a:lumOff val="-34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endParaRPr lang="es-EC" sz="2600" kern="1200" dirty="0"/>
        </a:p>
      </dsp:txBody>
      <dsp:txXfrm rot="5400000">
        <a:off x="-203254" y="2518411"/>
        <a:ext cx="1355029" cy="948520"/>
      </dsp:txXfrm>
    </dsp:sp>
    <dsp:sp modelId="{95A461C6-F13C-4E77-938F-E8D6B9F38242}">
      <dsp:nvSpPr>
        <dsp:cNvPr id="0" name=""/>
        <dsp:cNvSpPr/>
      </dsp:nvSpPr>
      <dsp:spPr>
        <a:xfrm rot="5400000">
          <a:off x="3839113" y="-575436"/>
          <a:ext cx="880768" cy="6661955"/>
        </a:xfrm>
        <a:prstGeom prst="round2SameRect">
          <a:avLst/>
        </a:prstGeom>
        <a:solidFill>
          <a:schemeClr val="lt1">
            <a:alpha val="90000"/>
            <a:hueOff val="0"/>
            <a:satOff val="0"/>
            <a:lumOff val="0"/>
            <a:alphaOff val="0"/>
          </a:schemeClr>
        </a:solidFill>
        <a:ln w="25400" cap="flat" cmpd="sng" algn="ctr">
          <a:solidFill>
            <a:schemeClr val="accent4">
              <a:hueOff val="1114553"/>
              <a:satOff val="-13191"/>
              <a:lumOff val="-3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s-EC" sz="3100" kern="1200" dirty="0" smtClean="0"/>
            <a:t>Encuestas realizadas en campo </a:t>
          </a:r>
          <a:endParaRPr lang="es-EC" sz="3100" kern="1200" dirty="0"/>
        </a:p>
      </dsp:txBody>
      <dsp:txXfrm rot="5400000">
        <a:off x="3839113" y="-575436"/>
        <a:ext cx="880768" cy="666195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BA8A9C-3971-4036-8282-6628F6F8E165}">
      <dsp:nvSpPr>
        <dsp:cNvPr id="0" name=""/>
        <dsp:cNvSpPr/>
      </dsp:nvSpPr>
      <dsp:spPr>
        <a:xfrm>
          <a:off x="926654" y="1234"/>
          <a:ext cx="1465559" cy="5862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rtl="0">
            <a:lnSpc>
              <a:spcPct val="90000"/>
            </a:lnSpc>
            <a:spcBef>
              <a:spcPct val="0"/>
            </a:spcBef>
            <a:spcAft>
              <a:spcPct val="35000"/>
            </a:spcAft>
          </a:pPr>
          <a:endParaRPr lang="es-EC" sz="3800" kern="1200"/>
        </a:p>
      </dsp:txBody>
      <dsp:txXfrm>
        <a:off x="926654" y="1234"/>
        <a:ext cx="1465559" cy="586223"/>
      </dsp:txXfrm>
    </dsp:sp>
    <dsp:sp modelId="{56B695D4-A521-4439-BC06-372DECCD1701}">
      <dsp:nvSpPr>
        <dsp:cNvPr id="0" name=""/>
        <dsp:cNvSpPr/>
      </dsp:nvSpPr>
      <dsp:spPr>
        <a:xfrm>
          <a:off x="2201691" y="51063"/>
          <a:ext cx="2929100" cy="486565"/>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s-EC" sz="3200" kern="1200" dirty="0" smtClean="0"/>
            <a:t>España</a:t>
          </a:r>
          <a:endParaRPr lang="es-EC" sz="3200" kern="1200" dirty="0"/>
        </a:p>
      </dsp:txBody>
      <dsp:txXfrm>
        <a:off x="2201691" y="51063"/>
        <a:ext cx="2929100" cy="486565"/>
      </dsp:txXfrm>
    </dsp:sp>
    <dsp:sp modelId="{B26DA4F7-9233-43BE-821C-7BD2C74931A4}">
      <dsp:nvSpPr>
        <dsp:cNvPr id="0" name=""/>
        <dsp:cNvSpPr/>
      </dsp:nvSpPr>
      <dsp:spPr>
        <a:xfrm>
          <a:off x="926654" y="669529"/>
          <a:ext cx="1465559" cy="586223"/>
        </a:xfrm>
        <a:prstGeom prst="chevron">
          <a:avLst/>
        </a:prstGeom>
        <a:solidFill>
          <a:schemeClr val="accent3">
            <a:hueOff val="2290595"/>
            <a:satOff val="-5042"/>
            <a:lumOff val="6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rtl="0">
            <a:lnSpc>
              <a:spcPct val="90000"/>
            </a:lnSpc>
            <a:spcBef>
              <a:spcPct val="0"/>
            </a:spcBef>
            <a:spcAft>
              <a:spcPct val="35000"/>
            </a:spcAft>
          </a:pPr>
          <a:endParaRPr lang="es-EC" sz="3800" kern="1200" dirty="0"/>
        </a:p>
      </dsp:txBody>
      <dsp:txXfrm>
        <a:off x="926654" y="669529"/>
        <a:ext cx="1465559" cy="586223"/>
      </dsp:txXfrm>
    </dsp:sp>
    <dsp:sp modelId="{B92EC467-891F-479B-9B2F-F1F5FF3F4C31}">
      <dsp:nvSpPr>
        <dsp:cNvPr id="0" name=""/>
        <dsp:cNvSpPr/>
      </dsp:nvSpPr>
      <dsp:spPr>
        <a:xfrm>
          <a:off x="2201691" y="719358"/>
          <a:ext cx="2929100" cy="486565"/>
        </a:xfrm>
        <a:prstGeom prst="chevron">
          <a:avLst/>
        </a:prstGeom>
        <a:solidFill>
          <a:schemeClr val="accent3">
            <a:tint val="40000"/>
            <a:alpha val="90000"/>
            <a:hueOff val="2468317"/>
            <a:satOff val="1551"/>
            <a:lumOff val="783"/>
            <a:alphaOff val="0"/>
          </a:schemeClr>
        </a:solidFill>
        <a:ln w="25400" cap="flat" cmpd="sng" algn="ctr">
          <a:solidFill>
            <a:schemeClr val="accent3">
              <a:tint val="40000"/>
              <a:alpha val="90000"/>
              <a:hueOff val="2468317"/>
              <a:satOff val="1551"/>
              <a:lumOff val="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s-EC" sz="3200" kern="1200" dirty="0" smtClean="0"/>
            <a:t>Panamá</a:t>
          </a:r>
          <a:endParaRPr lang="es-EC" sz="3200" kern="1200" dirty="0"/>
        </a:p>
      </dsp:txBody>
      <dsp:txXfrm>
        <a:off x="2201691" y="719358"/>
        <a:ext cx="2929100" cy="486565"/>
      </dsp:txXfrm>
    </dsp:sp>
    <dsp:sp modelId="{AEAF22E5-ED15-4210-A256-E6FFDF195E8E}">
      <dsp:nvSpPr>
        <dsp:cNvPr id="0" name=""/>
        <dsp:cNvSpPr/>
      </dsp:nvSpPr>
      <dsp:spPr>
        <a:xfrm>
          <a:off x="926654" y="1337824"/>
          <a:ext cx="1465559" cy="58622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rtl="0">
            <a:lnSpc>
              <a:spcPct val="90000"/>
            </a:lnSpc>
            <a:spcBef>
              <a:spcPct val="0"/>
            </a:spcBef>
            <a:spcAft>
              <a:spcPct val="35000"/>
            </a:spcAft>
          </a:pPr>
          <a:endParaRPr lang="es-EC" sz="3800" kern="1200" dirty="0"/>
        </a:p>
      </dsp:txBody>
      <dsp:txXfrm>
        <a:off x="926654" y="1337824"/>
        <a:ext cx="1465559" cy="586223"/>
      </dsp:txXfrm>
    </dsp:sp>
    <dsp:sp modelId="{72442AFB-55E3-49D9-8A4A-1EAE232D539A}">
      <dsp:nvSpPr>
        <dsp:cNvPr id="0" name=""/>
        <dsp:cNvSpPr/>
      </dsp:nvSpPr>
      <dsp:spPr>
        <a:xfrm>
          <a:off x="2201691" y="1387653"/>
          <a:ext cx="2929100" cy="486565"/>
        </a:xfrm>
        <a:prstGeom prst="chevron">
          <a:avLst/>
        </a:prstGeom>
        <a:solidFill>
          <a:schemeClr val="accent3">
            <a:tint val="40000"/>
            <a:alpha val="90000"/>
            <a:hueOff val="4936634"/>
            <a:satOff val="3101"/>
            <a:lumOff val="1566"/>
            <a:alphaOff val="0"/>
          </a:schemeClr>
        </a:solidFill>
        <a:ln w="25400" cap="flat" cmpd="sng" algn="ctr">
          <a:solidFill>
            <a:schemeClr val="accent3">
              <a:tint val="40000"/>
              <a:alpha val="90000"/>
              <a:hueOff val="4936634"/>
              <a:satOff val="3101"/>
              <a:lumOff val="15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s-EC" sz="3200" kern="1200" dirty="0" smtClean="0"/>
            <a:t>Chile</a:t>
          </a:r>
          <a:endParaRPr lang="es-EC" sz="3200" kern="1200" dirty="0"/>
        </a:p>
      </dsp:txBody>
      <dsp:txXfrm>
        <a:off x="2201691" y="1387653"/>
        <a:ext cx="2929100" cy="486565"/>
      </dsp:txXfrm>
    </dsp:sp>
    <dsp:sp modelId="{D59A7238-6059-4B9E-9F46-89B59904031B}">
      <dsp:nvSpPr>
        <dsp:cNvPr id="0" name=""/>
        <dsp:cNvSpPr/>
      </dsp:nvSpPr>
      <dsp:spPr>
        <a:xfrm>
          <a:off x="926654" y="2006119"/>
          <a:ext cx="1465559" cy="586223"/>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rtl="0">
            <a:lnSpc>
              <a:spcPct val="90000"/>
            </a:lnSpc>
            <a:spcBef>
              <a:spcPct val="0"/>
            </a:spcBef>
            <a:spcAft>
              <a:spcPct val="35000"/>
            </a:spcAft>
          </a:pPr>
          <a:endParaRPr lang="es-EC" sz="3800" kern="1200" dirty="0"/>
        </a:p>
      </dsp:txBody>
      <dsp:txXfrm>
        <a:off x="926654" y="2006119"/>
        <a:ext cx="1465559" cy="586223"/>
      </dsp:txXfrm>
    </dsp:sp>
    <dsp:sp modelId="{7F7BB9D7-B1EF-427B-ADDB-820813C47975}">
      <dsp:nvSpPr>
        <dsp:cNvPr id="0" name=""/>
        <dsp:cNvSpPr/>
      </dsp:nvSpPr>
      <dsp:spPr>
        <a:xfrm>
          <a:off x="2201691" y="2055948"/>
          <a:ext cx="2929100" cy="486565"/>
        </a:xfrm>
        <a:prstGeom prst="chevron">
          <a:avLst/>
        </a:prstGeom>
        <a:solidFill>
          <a:schemeClr val="accent3">
            <a:tint val="40000"/>
            <a:alpha val="90000"/>
            <a:hueOff val="7404951"/>
            <a:satOff val="4652"/>
            <a:lumOff val="2350"/>
            <a:alphaOff val="0"/>
          </a:schemeClr>
        </a:solidFill>
        <a:ln w="25400" cap="flat" cmpd="sng" algn="ctr">
          <a:solidFill>
            <a:schemeClr val="accent3">
              <a:tint val="40000"/>
              <a:alpha val="90000"/>
              <a:hueOff val="7404951"/>
              <a:satOff val="4652"/>
              <a:lumOff val="23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s-EC" sz="3200" kern="1200" dirty="0" smtClean="0"/>
            <a:t>Colombia</a:t>
          </a:r>
          <a:endParaRPr lang="es-EC" sz="3200" kern="1200" dirty="0"/>
        </a:p>
      </dsp:txBody>
      <dsp:txXfrm>
        <a:off x="2201691" y="2055948"/>
        <a:ext cx="2929100" cy="486565"/>
      </dsp:txXfrm>
    </dsp:sp>
    <dsp:sp modelId="{FB15749C-E591-4BDE-A8DE-9FEA5E66D990}">
      <dsp:nvSpPr>
        <dsp:cNvPr id="0" name=""/>
        <dsp:cNvSpPr/>
      </dsp:nvSpPr>
      <dsp:spPr>
        <a:xfrm>
          <a:off x="926654" y="2674414"/>
          <a:ext cx="1465559" cy="586223"/>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rtl="0">
            <a:lnSpc>
              <a:spcPct val="90000"/>
            </a:lnSpc>
            <a:spcBef>
              <a:spcPct val="0"/>
            </a:spcBef>
            <a:spcAft>
              <a:spcPct val="35000"/>
            </a:spcAft>
          </a:pPr>
          <a:endParaRPr lang="es-EC" sz="3800" kern="1200" dirty="0"/>
        </a:p>
      </dsp:txBody>
      <dsp:txXfrm>
        <a:off x="926654" y="2674414"/>
        <a:ext cx="1465559" cy="586223"/>
      </dsp:txXfrm>
    </dsp:sp>
    <dsp:sp modelId="{5408127F-0060-4405-9B35-166B3A446589}">
      <dsp:nvSpPr>
        <dsp:cNvPr id="0" name=""/>
        <dsp:cNvSpPr/>
      </dsp:nvSpPr>
      <dsp:spPr>
        <a:xfrm>
          <a:off x="2201691" y="2724243"/>
          <a:ext cx="2929100" cy="486565"/>
        </a:xfrm>
        <a:prstGeom prst="chevron">
          <a:avLst/>
        </a:prstGeom>
        <a:solidFill>
          <a:schemeClr val="accent3">
            <a:tint val="40000"/>
            <a:alpha val="90000"/>
            <a:hueOff val="9873268"/>
            <a:satOff val="6203"/>
            <a:lumOff val="3133"/>
            <a:alphaOff val="0"/>
          </a:schemeClr>
        </a:solidFill>
        <a:ln w="25400" cap="flat" cmpd="sng" algn="ctr">
          <a:solidFill>
            <a:schemeClr val="accent3">
              <a:tint val="40000"/>
              <a:alpha val="90000"/>
              <a:hueOff val="9873268"/>
              <a:satOff val="6203"/>
              <a:lumOff val="3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s-EC" sz="3200" kern="1200" dirty="0" smtClean="0"/>
            <a:t>Venezuela</a:t>
          </a:r>
          <a:endParaRPr lang="es-EC" sz="3200" kern="1200" dirty="0"/>
        </a:p>
      </dsp:txBody>
      <dsp:txXfrm>
        <a:off x="2201691" y="2724243"/>
        <a:ext cx="2929100" cy="48656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CFC038-E96B-4454-A01C-FF8388A1A375}">
      <dsp:nvSpPr>
        <dsp:cNvPr id="0" name=""/>
        <dsp:cNvSpPr/>
      </dsp:nvSpPr>
      <dsp:spPr>
        <a:xfrm>
          <a:off x="0" y="175"/>
          <a:ext cx="6532100" cy="338203"/>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smtClean="0"/>
            <a:t>Mejores practicas y entrevista a expertos</a:t>
          </a:r>
          <a:endParaRPr lang="es-EC" sz="1800" kern="1200" dirty="0"/>
        </a:p>
      </dsp:txBody>
      <dsp:txXfrm>
        <a:off x="0" y="175"/>
        <a:ext cx="6532100" cy="3382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0B467E-38B0-4955-8A30-88100BD218D6}">
      <dsp:nvSpPr>
        <dsp:cNvPr id="0" name=""/>
        <dsp:cNvSpPr/>
      </dsp:nvSpPr>
      <dsp:spPr>
        <a:xfrm>
          <a:off x="0" y="0"/>
          <a:ext cx="8206258" cy="2173639"/>
        </a:xfrm>
        <a:prstGeom prst="roundRect">
          <a:avLst>
            <a:gd name="adj" fmla="val 10000"/>
          </a:avLst>
        </a:prstGeom>
        <a:solidFill>
          <a:schemeClr val="accent2">
            <a:lumMod val="75000"/>
            <a:alpha val="80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kern="1200" dirty="0" smtClean="0">
              <a:solidFill>
                <a:schemeClr val="accent2">
                  <a:lumMod val="50000"/>
                </a:schemeClr>
              </a:solidFill>
            </a:rPr>
            <a:t>ESPAÑA</a:t>
          </a:r>
          <a:br>
            <a:rPr lang="en-US" sz="5700" kern="1200" dirty="0" smtClean="0">
              <a:solidFill>
                <a:schemeClr val="accent2">
                  <a:lumMod val="50000"/>
                </a:schemeClr>
              </a:solidFill>
            </a:rPr>
          </a:br>
          <a:r>
            <a:rPr lang="en-US" sz="5700" kern="1200" dirty="0" smtClean="0">
              <a:solidFill>
                <a:schemeClr val="accent2">
                  <a:lumMod val="50000"/>
                </a:schemeClr>
              </a:solidFill>
            </a:rPr>
            <a:t>PUNTIC</a:t>
          </a:r>
          <a:endParaRPr lang="es-EC" sz="5700" kern="1200" dirty="0">
            <a:solidFill>
              <a:schemeClr val="accent2">
                <a:lumMod val="50000"/>
              </a:schemeClr>
            </a:solidFill>
          </a:endParaRPr>
        </a:p>
      </dsp:txBody>
      <dsp:txXfrm>
        <a:off x="0" y="0"/>
        <a:ext cx="8206258" cy="2173639"/>
      </dsp:txXfrm>
    </dsp:sp>
    <dsp:sp modelId="{8A7F0DB5-B671-4FBE-99F3-9E11FB911F2C}">
      <dsp:nvSpPr>
        <dsp:cNvPr id="0" name=""/>
        <dsp:cNvSpPr/>
      </dsp:nvSpPr>
      <dsp:spPr>
        <a:xfrm>
          <a:off x="0" y="2345130"/>
          <a:ext cx="1926208" cy="1133118"/>
        </a:xfrm>
        <a:prstGeom prst="roundRect">
          <a:avLst>
            <a:gd name="adj" fmla="val 10000"/>
          </a:avLst>
        </a:prstGeom>
        <a:gradFill flip="none" rotWithShape="0">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OPERACION </a:t>
          </a:r>
          <a:endParaRPr lang="es-EC" sz="1500" kern="1200" dirty="0">
            <a:solidFill>
              <a:schemeClr val="tx1"/>
            </a:solidFill>
          </a:endParaRPr>
        </a:p>
      </dsp:txBody>
      <dsp:txXfrm>
        <a:off x="0" y="2345130"/>
        <a:ext cx="1926208" cy="1133118"/>
      </dsp:txXfrm>
    </dsp:sp>
    <dsp:sp modelId="{DA60F906-81B3-43E7-A280-B27375878FE1}">
      <dsp:nvSpPr>
        <dsp:cNvPr id="0" name=""/>
        <dsp:cNvSpPr/>
      </dsp:nvSpPr>
      <dsp:spPr>
        <a:xfrm>
          <a:off x="8007" y="3649734"/>
          <a:ext cx="1926208" cy="2173639"/>
        </a:xfrm>
        <a:prstGeom prst="roundRect">
          <a:avLst>
            <a:gd name="adj" fmla="val 10000"/>
          </a:avLst>
        </a:prstGeom>
        <a:gradFill flip="none" rotWithShape="0">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89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 Gobierno aporta económicamente.</a:t>
          </a:r>
        </a:p>
        <a:p>
          <a:pPr lvl="0" algn="l" defTabSz="488950">
            <a:lnSpc>
              <a:spcPct val="90000"/>
            </a:lnSpc>
            <a:spcBef>
              <a:spcPct val="0"/>
            </a:spcBef>
            <a:spcAft>
              <a:spcPct val="35000"/>
            </a:spcAft>
          </a:pPr>
          <a:r>
            <a:rPr lang="es-EC" sz="1100" kern="1200" dirty="0" smtClean="0">
              <a:solidFill>
                <a:schemeClr val="tx1"/>
              </a:solidFill>
            </a:rPr>
            <a:t/>
          </a:r>
          <a:br>
            <a:rPr lang="es-EC" sz="1100" kern="1200" dirty="0" smtClean="0">
              <a:solidFill>
                <a:schemeClr val="tx1"/>
              </a:solidFill>
            </a:rPr>
          </a:br>
          <a:r>
            <a:rPr lang="es-EC" sz="1100" kern="1200" dirty="0" smtClean="0">
              <a:solidFill>
                <a:schemeClr val="tx1"/>
              </a:solidFill>
            </a:rPr>
            <a:t>- Existe una oficina de dinamización de los telecentros</a:t>
          </a:r>
          <a:endParaRPr lang="es-EC" sz="1100" kern="1200" dirty="0">
            <a:solidFill>
              <a:schemeClr val="tx1"/>
            </a:solidFill>
          </a:endParaRPr>
        </a:p>
      </dsp:txBody>
      <dsp:txXfrm>
        <a:off x="8007" y="3649734"/>
        <a:ext cx="1926208" cy="2173639"/>
      </dsp:txXfrm>
    </dsp:sp>
    <dsp:sp modelId="{C8F1CB8F-CFC0-4659-921D-3233A7618624}">
      <dsp:nvSpPr>
        <dsp:cNvPr id="0" name=""/>
        <dsp:cNvSpPr/>
      </dsp:nvSpPr>
      <dsp:spPr>
        <a:xfrm>
          <a:off x="2096017" y="2345130"/>
          <a:ext cx="1926208" cy="1133118"/>
        </a:xfrm>
        <a:prstGeom prst="roundRect">
          <a:avLst>
            <a:gd name="adj" fmla="val 10000"/>
          </a:avLst>
        </a:prstGeom>
        <a:gradFill flip="none" rotWithShape="0">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INFRAESTRUCTURA</a:t>
          </a:r>
          <a:endParaRPr lang="es-EC" sz="1500" kern="1200" dirty="0">
            <a:solidFill>
              <a:schemeClr val="tx1"/>
            </a:solidFill>
          </a:endParaRPr>
        </a:p>
      </dsp:txBody>
      <dsp:txXfrm>
        <a:off x="2096017" y="2345130"/>
        <a:ext cx="1926208" cy="1133118"/>
      </dsp:txXfrm>
    </dsp:sp>
    <dsp:sp modelId="{3711722D-8EAD-44BA-B851-EB4CAAAEC9DB}">
      <dsp:nvSpPr>
        <dsp:cNvPr id="0" name=""/>
        <dsp:cNvSpPr/>
      </dsp:nvSpPr>
      <dsp:spPr>
        <a:xfrm>
          <a:off x="2096017" y="3649734"/>
          <a:ext cx="1926208" cy="2173639"/>
        </a:xfrm>
        <a:prstGeom prst="roundRect">
          <a:avLst>
            <a:gd name="adj" fmla="val 10000"/>
          </a:avLst>
        </a:prstGeom>
        <a:gradFill flip="none" rotWithShape="0">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89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 Cuenta con mobiliario con ruedas  </a:t>
          </a:r>
        </a:p>
        <a:p>
          <a:pPr lvl="0" algn="l" defTabSz="488950">
            <a:lnSpc>
              <a:spcPct val="90000"/>
            </a:lnSpc>
            <a:spcBef>
              <a:spcPct val="0"/>
            </a:spcBef>
            <a:spcAft>
              <a:spcPct val="35000"/>
            </a:spcAft>
          </a:pPr>
          <a:r>
            <a:rPr lang="es-EC" sz="1100" kern="1200" dirty="0" smtClean="0">
              <a:solidFill>
                <a:schemeClr val="tx1"/>
              </a:solidFill>
            </a:rPr>
            <a:t>- Zona </a:t>
          </a:r>
          <a:r>
            <a:rPr lang="es-EC" sz="1100" kern="1200" dirty="0" err="1" smtClean="0">
              <a:solidFill>
                <a:schemeClr val="tx1"/>
              </a:solidFill>
            </a:rPr>
            <a:t>Wifi</a:t>
          </a:r>
          <a:r>
            <a:rPr lang="es-EC" sz="1100" kern="1200" dirty="0" smtClean="0">
              <a:solidFill>
                <a:schemeClr val="tx1"/>
              </a:solidFill>
            </a:rPr>
            <a:t/>
          </a:r>
          <a:br>
            <a:rPr lang="es-EC" sz="1100" kern="1200" dirty="0" smtClean="0">
              <a:solidFill>
                <a:schemeClr val="tx1"/>
              </a:solidFill>
            </a:rPr>
          </a:br>
          <a:r>
            <a:rPr lang="es-EC" sz="1100" kern="1200" dirty="0" smtClean="0">
              <a:solidFill>
                <a:schemeClr val="tx1"/>
              </a:solidFill>
            </a:rPr>
            <a:t>- Los computadores son donados por el gobierno.</a:t>
          </a:r>
          <a:br>
            <a:rPr lang="es-EC" sz="1100" kern="1200" dirty="0" smtClean="0">
              <a:solidFill>
                <a:schemeClr val="tx1"/>
              </a:solidFill>
            </a:rPr>
          </a:br>
          <a:r>
            <a:rPr lang="es-EC" sz="1100" kern="1200" dirty="0" smtClean="0">
              <a:solidFill>
                <a:schemeClr val="tx1"/>
              </a:solidFill>
            </a:rPr>
            <a:t>- Las zonas urbanas tienen entre 20, 40 y 60  computadores.</a:t>
          </a:r>
          <a:endParaRPr lang="es-EC" sz="1100" kern="1200" dirty="0">
            <a:solidFill>
              <a:schemeClr val="tx1"/>
            </a:solidFill>
          </a:endParaRPr>
        </a:p>
      </dsp:txBody>
      <dsp:txXfrm>
        <a:off x="2096017" y="3649734"/>
        <a:ext cx="1926208" cy="2173639"/>
      </dsp:txXfrm>
    </dsp:sp>
    <dsp:sp modelId="{46B6B75B-A96D-4229-BEE5-2EDFC02CA8A8}">
      <dsp:nvSpPr>
        <dsp:cNvPr id="0" name=""/>
        <dsp:cNvSpPr/>
      </dsp:nvSpPr>
      <dsp:spPr>
        <a:xfrm>
          <a:off x="4184027" y="2345130"/>
          <a:ext cx="1926208" cy="1133118"/>
        </a:xfrm>
        <a:prstGeom prst="roundRect">
          <a:avLst>
            <a:gd name="adj" fmla="val 10000"/>
          </a:avLst>
        </a:prstGeom>
        <a:gradFill flip="none" rotWithShape="0">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GESTION</a:t>
          </a:r>
          <a:endParaRPr lang="es-EC" sz="1500" kern="1200" dirty="0">
            <a:solidFill>
              <a:schemeClr val="tx1"/>
            </a:solidFill>
          </a:endParaRPr>
        </a:p>
      </dsp:txBody>
      <dsp:txXfrm>
        <a:off x="4184027" y="2345130"/>
        <a:ext cx="1926208" cy="1133118"/>
      </dsp:txXfrm>
    </dsp:sp>
    <dsp:sp modelId="{A4B100BA-94AB-4173-8376-B41C5D67CEB0}">
      <dsp:nvSpPr>
        <dsp:cNvPr id="0" name=""/>
        <dsp:cNvSpPr/>
      </dsp:nvSpPr>
      <dsp:spPr>
        <a:xfrm>
          <a:off x="4174512" y="3653080"/>
          <a:ext cx="1926208" cy="2173639"/>
        </a:xfrm>
        <a:prstGeom prst="roundRect">
          <a:avLst>
            <a:gd name="adj" fmla="val 10000"/>
          </a:avLst>
        </a:prstGeom>
        <a:gradFill flip="none" rotWithShape="0">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89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 La oficina de dinamización se encarga de la administración y gestión de recursos en los telecentros.</a:t>
          </a:r>
          <a:endParaRPr lang="es-EC" sz="1100" kern="1200" dirty="0">
            <a:solidFill>
              <a:schemeClr val="tx1"/>
            </a:solidFill>
          </a:endParaRPr>
        </a:p>
      </dsp:txBody>
      <dsp:txXfrm>
        <a:off x="4174512" y="3653080"/>
        <a:ext cx="1926208" cy="2173639"/>
      </dsp:txXfrm>
    </dsp:sp>
    <dsp:sp modelId="{E5A75879-A10D-482F-9806-C24421528D1F}">
      <dsp:nvSpPr>
        <dsp:cNvPr id="0" name=""/>
        <dsp:cNvSpPr/>
      </dsp:nvSpPr>
      <dsp:spPr>
        <a:xfrm>
          <a:off x="6272037" y="2345130"/>
          <a:ext cx="1926208" cy="1133118"/>
        </a:xfrm>
        <a:prstGeom prst="roundRect">
          <a:avLst>
            <a:gd name="adj" fmla="val 10000"/>
          </a:avLst>
        </a:prstGeom>
        <a:gradFill flip="none" rotWithShape="0">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SOSTENIBILIDAD</a:t>
          </a:r>
          <a:endParaRPr lang="es-EC" sz="1500" kern="1200" dirty="0">
            <a:solidFill>
              <a:schemeClr val="tx1"/>
            </a:solidFill>
          </a:endParaRPr>
        </a:p>
      </dsp:txBody>
      <dsp:txXfrm>
        <a:off x="6272037" y="2345130"/>
        <a:ext cx="1926208" cy="1133118"/>
      </dsp:txXfrm>
    </dsp:sp>
    <dsp:sp modelId="{C7390FC5-FD4A-45A5-AA7A-D5FF2BA959D3}">
      <dsp:nvSpPr>
        <dsp:cNvPr id="0" name=""/>
        <dsp:cNvSpPr/>
      </dsp:nvSpPr>
      <dsp:spPr>
        <a:xfrm>
          <a:off x="6272037" y="3649734"/>
          <a:ext cx="1926208" cy="2173639"/>
        </a:xfrm>
        <a:prstGeom prst="roundRect">
          <a:avLst>
            <a:gd name="adj" fmla="val 10000"/>
          </a:avLst>
        </a:prstGeom>
        <a:gradFill flip="none" rotWithShape="0">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89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solidFill>
                <a:schemeClr val="tx1"/>
              </a:solidFill>
            </a:rPr>
            <a:t>- Los administración de los telecentros puede ser por entidades  privadas, públicas u </a:t>
          </a:r>
          <a:r>
            <a:rPr lang="es-EC" sz="1100" kern="1200" dirty="0" err="1" smtClean="0">
              <a:solidFill>
                <a:schemeClr val="tx1"/>
              </a:solidFill>
            </a:rPr>
            <a:t>ONGs</a:t>
          </a:r>
          <a:r>
            <a:rPr lang="es-EC" sz="1100" kern="1200" dirty="0" smtClean="0">
              <a:solidFill>
                <a:schemeClr val="tx1"/>
              </a:solidFill>
            </a:rPr>
            <a:t>.</a:t>
          </a:r>
          <a:br>
            <a:rPr lang="es-EC" sz="1100" kern="1200" dirty="0" smtClean="0">
              <a:solidFill>
                <a:schemeClr val="tx1"/>
              </a:solidFill>
            </a:rPr>
          </a:br>
          <a:r>
            <a:rPr lang="es-EC" sz="1100" kern="1200" dirty="0" smtClean="0">
              <a:solidFill>
                <a:schemeClr val="tx1"/>
              </a:solidFill>
            </a:rPr>
            <a:t>- Los sueldos del personal están a cargo de los  cogestores de los telecentros.</a:t>
          </a:r>
          <a:br>
            <a:rPr lang="es-EC" sz="1100" kern="1200" dirty="0" smtClean="0">
              <a:solidFill>
                <a:schemeClr val="tx1"/>
              </a:solidFill>
            </a:rPr>
          </a:br>
          <a:r>
            <a:rPr lang="es-EC" sz="1100" kern="1200" dirty="0" smtClean="0">
              <a:solidFill>
                <a:schemeClr val="tx1"/>
              </a:solidFill>
            </a:rPr>
            <a:t>- La oficina de dinamización enseña a sobrevivir a los telecentros.</a:t>
          </a:r>
          <a:endParaRPr lang="es-EC" sz="1100" kern="1200" dirty="0">
            <a:solidFill>
              <a:schemeClr val="tx1"/>
            </a:solidFill>
          </a:endParaRPr>
        </a:p>
      </dsp:txBody>
      <dsp:txXfrm>
        <a:off x="6272037" y="3649734"/>
        <a:ext cx="1926208" cy="217363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0B467E-38B0-4955-8A30-88100BD218D6}">
      <dsp:nvSpPr>
        <dsp:cNvPr id="0" name=""/>
        <dsp:cNvSpPr/>
      </dsp:nvSpPr>
      <dsp:spPr>
        <a:xfrm>
          <a:off x="0" y="234"/>
          <a:ext cx="8206258" cy="2164164"/>
        </a:xfrm>
        <a:prstGeom prst="roundRect">
          <a:avLst>
            <a:gd name="adj" fmla="val 10000"/>
          </a:avLst>
        </a:prstGeom>
        <a:solidFill>
          <a:schemeClr val="accent6">
            <a:lumMod val="75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kern="1200" dirty="0" smtClean="0">
              <a:solidFill>
                <a:schemeClr val="accent1">
                  <a:lumMod val="50000"/>
                </a:schemeClr>
              </a:solidFill>
            </a:rPr>
            <a:t>PANAMA  </a:t>
          </a:r>
          <a:br>
            <a:rPr lang="en-US" sz="5700" kern="1200" dirty="0" smtClean="0">
              <a:solidFill>
                <a:schemeClr val="accent1">
                  <a:lumMod val="50000"/>
                </a:schemeClr>
              </a:solidFill>
            </a:rPr>
          </a:br>
          <a:r>
            <a:rPr lang="en-US" sz="5700" kern="1200" dirty="0" smtClean="0">
              <a:solidFill>
                <a:schemeClr val="accent1">
                  <a:lumMod val="50000"/>
                </a:schemeClr>
              </a:solidFill>
            </a:rPr>
            <a:t>INFOPLAZAS</a:t>
          </a:r>
          <a:endParaRPr lang="es-EC" sz="5700" kern="1200" dirty="0">
            <a:solidFill>
              <a:schemeClr val="accent1">
                <a:lumMod val="50000"/>
              </a:schemeClr>
            </a:solidFill>
          </a:endParaRPr>
        </a:p>
      </dsp:txBody>
      <dsp:txXfrm>
        <a:off x="0" y="234"/>
        <a:ext cx="8206258" cy="2164164"/>
      </dsp:txXfrm>
    </dsp:sp>
    <dsp:sp modelId="{8A7F0DB5-B671-4FBE-99F3-9E11FB911F2C}">
      <dsp:nvSpPr>
        <dsp:cNvPr id="0" name=""/>
        <dsp:cNvSpPr/>
      </dsp:nvSpPr>
      <dsp:spPr>
        <a:xfrm>
          <a:off x="0" y="2336570"/>
          <a:ext cx="1926208" cy="1128178"/>
        </a:xfrm>
        <a:prstGeom prst="roundRect">
          <a:avLst>
            <a:gd name="adj" fmla="val 1000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OPERACION </a:t>
          </a:r>
          <a:endParaRPr lang="es-EC" sz="1500" kern="1200" dirty="0">
            <a:solidFill>
              <a:schemeClr val="tx1"/>
            </a:solidFill>
          </a:endParaRPr>
        </a:p>
      </dsp:txBody>
      <dsp:txXfrm>
        <a:off x="0" y="2336570"/>
        <a:ext cx="1926208" cy="1128178"/>
      </dsp:txXfrm>
    </dsp:sp>
    <dsp:sp modelId="{DA60F906-81B3-43E7-A280-B27375878FE1}">
      <dsp:nvSpPr>
        <dsp:cNvPr id="0" name=""/>
        <dsp:cNvSpPr/>
      </dsp:nvSpPr>
      <dsp:spPr>
        <a:xfrm>
          <a:off x="0" y="3637147"/>
          <a:ext cx="1926208" cy="2164164"/>
        </a:xfrm>
        <a:prstGeom prst="roundRect">
          <a:avLst>
            <a:gd name="adj" fmla="val 10000"/>
          </a:avLst>
        </a:prstGeom>
        <a:gradFill flip="none" rotWithShape="0">
          <a:gsLst>
            <a:gs pos="0">
              <a:srgbClr val="C7E6A4">
                <a:tint val="66000"/>
                <a:satMod val="160000"/>
              </a:srgbClr>
            </a:gs>
            <a:gs pos="50000">
              <a:srgbClr val="C7E6A4">
                <a:tint val="44500"/>
                <a:satMod val="160000"/>
              </a:srgbClr>
            </a:gs>
            <a:gs pos="100000">
              <a:srgbClr val="C7E6A4">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 El gobierno aporta con una parte de los gastos</a:t>
          </a:r>
        </a:p>
        <a:p>
          <a:pPr lvl="0" algn="l" defTabSz="533400">
            <a:lnSpc>
              <a:spcPct val="90000"/>
            </a:lnSpc>
            <a:spcBef>
              <a:spcPct val="0"/>
            </a:spcBef>
            <a:spcAft>
              <a:spcPct val="35000"/>
            </a:spcAft>
          </a:pPr>
          <a:r>
            <a:rPr lang="es-EC" sz="1200" kern="1200" dirty="0" smtClean="0">
              <a:solidFill>
                <a:schemeClr val="tx1"/>
              </a:solidFill>
            </a:rPr>
            <a:t>- Pequeñas empresas venden sus productos en las infoplazas, parte de la ganancia es donada a las infoplazas  </a:t>
          </a:r>
          <a:endParaRPr lang="es-EC" sz="1200" kern="1200" dirty="0">
            <a:solidFill>
              <a:schemeClr val="tx1"/>
            </a:solidFill>
          </a:endParaRPr>
        </a:p>
      </dsp:txBody>
      <dsp:txXfrm>
        <a:off x="0" y="3637147"/>
        <a:ext cx="1926208" cy="2164164"/>
      </dsp:txXfrm>
    </dsp:sp>
    <dsp:sp modelId="{C8F1CB8F-CFC0-4659-921D-3233A7618624}">
      <dsp:nvSpPr>
        <dsp:cNvPr id="0" name=""/>
        <dsp:cNvSpPr/>
      </dsp:nvSpPr>
      <dsp:spPr>
        <a:xfrm>
          <a:off x="2097346" y="2336570"/>
          <a:ext cx="1926208" cy="1128178"/>
        </a:xfrm>
        <a:prstGeom prst="roundRect">
          <a:avLst>
            <a:gd name="adj" fmla="val 1000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INFRAESTRUCTURA</a:t>
          </a:r>
          <a:endParaRPr lang="es-EC" sz="1500" kern="1200" dirty="0">
            <a:solidFill>
              <a:schemeClr val="tx1"/>
            </a:solidFill>
          </a:endParaRPr>
        </a:p>
      </dsp:txBody>
      <dsp:txXfrm>
        <a:off x="2097346" y="2336570"/>
        <a:ext cx="1926208" cy="1128178"/>
      </dsp:txXfrm>
    </dsp:sp>
    <dsp:sp modelId="{3711722D-8EAD-44BA-B851-EB4CAAAEC9DB}">
      <dsp:nvSpPr>
        <dsp:cNvPr id="0" name=""/>
        <dsp:cNvSpPr/>
      </dsp:nvSpPr>
      <dsp:spPr>
        <a:xfrm>
          <a:off x="2088004" y="3637147"/>
          <a:ext cx="1926208" cy="2164164"/>
        </a:xfrm>
        <a:prstGeom prst="roundRect">
          <a:avLst>
            <a:gd name="adj" fmla="val 10000"/>
          </a:avLst>
        </a:prstGeom>
        <a:gradFill flip="none" rotWithShape="0">
          <a:gsLst>
            <a:gs pos="0">
              <a:srgbClr val="C7E6A4">
                <a:tint val="66000"/>
                <a:satMod val="160000"/>
              </a:srgbClr>
            </a:gs>
            <a:gs pos="50000">
              <a:srgbClr val="C7E6A4">
                <a:tint val="44500"/>
                <a:satMod val="160000"/>
              </a:srgbClr>
            </a:gs>
            <a:gs pos="100000">
              <a:srgbClr val="C7E6A4">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 Las infoplazas cuentan con computadores,  impresoras , copiadoras.</a:t>
          </a:r>
        </a:p>
        <a:p>
          <a:pPr lvl="0" algn="l" defTabSz="533400">
            <a:lnSpc>
              <a:spcPct val="90000"/>
            </a:lnSpc>
            <a:spcBef>
              <a:spcPct val="0"/>
            </a:spcBef>
            <a:spcAft>
              <a:spcPct val="35000"/>
            </a:spcAft>
          </a:pPr>
          <a:r>
            <a:rPr lang="es-EC" sz="1200" kern="1200" dirty="0" smtClean="0">
              <a:solidFill>
                <a:schemeClr val="tx1"/>
              </a:solidFill>
            </a:rPr>
            <a:t>- Los servicios de las infoplazas pueden ser pagados o gratuitos, las capacitaciones son  gratuitos</a:t>
          </a:r>
          <a:endParaRPr lang="es-EC" sz="1200" kern="1200" dirty="0">
            <a:solidFill>
              <a:schemeClr val="tx1"/>
            </a:solidFill>
          </a:endParaRPr>
        </a:p>
      </dsp:txBody>
      <dsp:txXfrm>
        <a:off x="2088004" y="3637147"/>
        <a:ext cx="1926208" cy="2164164"/>
      </dsp:txXfrm>
    </dsp:sp>
    <dsp:sp modelId="{46B6B75B-A96D-4229-BEE5-2EDFC02CA8A8}">
      <dsp:nvSpPr>
        <dsp:cNvPr id="0" name=""/>
        <dsp:cNvSpPr/>
      </dsp:nvSpPr>
      <dsp:spPr>
        <a:xfrm>
          <a:off x="4185356" y="2336570"/>
          <a:ext cx="1926208" cy="1128178"/>
        </a:xfrm>
        <a:prstGeom prst="roundRect">
          <a:avLst>
            <a:gd name="adj" fmla="val 1000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GESTION</a:t>
          </a:r>
          <a:endParaRPr lang="es-EC" sz="1500" kern="1200" dirty="0">
            <a:solidFill>
              <a:schemeClr val="tx1"/>
            </a:solidFill>
          </a:endParaRPr>
        </a:p>
      </dsp:txBody>
      <dsp:txXfrm>
        <a:off x="4185356" y="2336570"/>
        <a:ext cx="1926208" cy="1128178"/>
      </dsp:txXfrm>
    </dsp:sp>
    <dsp:sp modelId="{A4B100BA-94AB-4173-8376-B41C5D67CEB0}">
      <dsp:nvSpPr>
        <dsp:cNvPr id="0" name=""/>
        <dsp:cNvSpPr/>
      </dsp:nvSpPr>
      <dsp:spPr>
        <a:xfrm>
          <a:off x="4176014" y="3637147"/>
          <a:ext cx="1926208" cy="2164164"/>
        </a:xfrm>
        <a:prstGeom prst="roundRect">
          <a:avLst>
            <a:gd name="adj" fmla="val 10000"/>
          </a:avLst>
        </a:prstGeom>
        <a:gradFill flip="none" rotWithShape="0">
          <a:gsLst>
            <a:gs pos="0">
              <a:srgbClr val="C7E6A4">
                <a:tint val="66000"/>
                <a:satMod val="160000"/>
              </a:srgbClr>
            </a:gs>
            <a:gs pos="50000">
              <a:srgbClr val="C7E6A4">
                <a:tint val="44500"/>
                <a:satMod val="160000"/>
              </a:srgbClr>
            </a:gs>
            <a:gs pos="100000">
              <a:srgbClr val="C7E6A4">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 Los cursos  son dictados por los facilitadores, los contenidos se definen en conjunto con las pequeñas empresas</a:t>
          </a:r>
          <a:endParaRPr lang="es-EC" sz="1200" kern="1200" dirty="0">
            <a:solidFill>
              <a:schemeClr val="tx1"/>
            </a:solidFill>
          </a:endParaRPr>
        </a:p>
      </dsp:txBody>
      <dsp:txXfrm>
        <a:off x="4176014" y="3637147"/>
        <a:ext cx="1926208" cy="2164164"/>
      </dsp:txXfrm>
    </dsp:sp>
    <dsp:sp modelId="{E5A75879-A10D-482F-9806-C24421528D1F}">
      <dsp:nvSpPr>
        <dsp:cNvPr id="0" name=""/>
        <dsp:cNvSpPr/>
      </dsp:nvSpPr>
      <dsp:spPr>
        <a:xfrm>
          <a:off x="6273366" y="2336570"/>
          <a:ext cx="1926208" cy="1128178"/>
        </a:xfrm>
        <a:prstGeom prst="roundRect">
          <a:avLst>
            <a:gd name="adj" fmla="val 1000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SOSTENIBILIDAD</a:t>
          </a:r>
          <a:endParaRPr lang="es-EC" sz="1500" kern="1200" dirty="0">
            <a:solidFill>
              <a:schemeClr val="tx1"/>
            </a:solidFill>
          </a:endParaRPr>
        </a:p>
      </dsp:txBody>
      <dsp:txXfrm>
        <a:off x="6273366" y="2336570"/>
        <a:ext cx="1926208" cy="1128178"/>
      </dsp:txXfrm>
    </dsp:sp>
    <dsp:sp modelId="{C7390FC5-FD4A-45A5-AA7A-D5FF2BA959D3}">
      <dsp:nvSpPr>
        <dsp:cNvPr id="0" name=""/>
        <dsp:cNvSpPr/>
      </dsp:nvSpPr>
      <dsp:spPr>
        <a:xfrm>
          <a:off x="6273366" y="3636238"/>
          <a:ext cx="1926208" cy="2164164"/>
        </a:xfrm>
        <a:prstGeom prst="roundRect">
          <a:avLst>
            <a:gd name="adj" fmla="val 10000"/>
          </a:avLst>
        </a:prstGeom>
        <a:gradFill flip="none" rotWithShape="0">
          <a:gsLst>
            <a:gs pos="0">
              <a:srgbClr val="C7E6A4">
                <a:tint val="66000"/>
                <a:satMod val="160000"/>
              </a:srgbClr>
            </a:gs>
            <a:gs pos="50000">
              <a:srgbClr val="C7E6A4">
                <a:tint val="44500"/>
                <a:satMod val="160000"/>
              </a:srgbClr>
            </a:gs>
            <a:gs pos="100000">
              <a:srgbClr val="C7E6A4">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 Las infoplazas reciben aporte del gobierno siempre y cuando mantengan niveles satisfactorios en sus indicadores de capacitación</a:t>
          </a:r>
          <a:endParaRPr lang="es-EC" sz="1200" kern="1200" dirty="0">
            <a:solidFill>
              <a:schemeClr val="tx1"/>
            </a:solidFill>
          </a:endParaRPr>
        </a:p>
      </dsp:txBody>
      <dsp:txXfrm>
        <a:off x="6273366" y="3636238"/>
        <a:ext cx="1926208" cy="216416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0B467E-38B0-4955-8A30-88100BD218D6}">
      <dsp:nvSpPr>
        <dsp:cNvPr id="0" name=""/>
        <dsp:cNvSpPr/>
      </dsp:nvSpPr>
      <dsp:spPr>
        <a:xfrm>
          <a:off x="2653" y="0"/>
          <a:ext cx="8206258" cy="2176008"/>
        </a:xfrm>
        <a:prstGeom prst="roundRect">
          <a:avLst>
            <a:gd name="adj" fmla="val 10000"/>
          </a:avLst>
        </a:prstGeom>
        <a:solidFill>
          <a:srgbClr val="333399"/>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kern="1200" dirty="0" smtClean="0">
              <a:solidFill>
                <a:schemeClr val="bg1"/>
              </a:solidFill>
            </a:rPr>
            <a:t>CHILE </a:t>
          </a:r>
          <a:br>
            <a:rPr lang="en-US" sz="5700" kern="1200" dirty="0" smtClean="0">
              <a:solidFill>
                <a:schemeClr val="bg1"/>
              </a:solidFill>
            </a:rPr>
          </a:br>
          <a:r>
            <a:rPr lang="en-US" sz="5700" kern="1200" dirty="0" smtClean="0">
              <a:solidFill>
                <a:schemeClr val="bg1"/>
              </a:solidFill>
            </a:rPr>
            <a:t>BIBLIOREDES</a:t>
          </a:r>
          <a:endParaRPr lang="es-EC" sz="5700" kern="1200" dirty="0">
            <a:solidFill>
              <a:schemeClr val="bg1"/>
            </a:solidFill>
          </a:endParaRPr>
        </a:p>
      </dsp:txBody>
      <dsp:txXfrm>
        <a:off x="2653" y="0"/>
        <a:ext cx="8206258" cy="2176008"/>
      </dsp:txXfrm>
    </dsp:sp>
    <dsp:sp modelId="{8A7F0DB5-B671-4FBE-99F3-9E11FB911F2C}">
      <dsp:nvSpPr>
        <dsp:cNvPr id="0" name=""/>
        <dsp:cNvSpPr/>
      </dsp:nvSpPr>
      <dsp:spPr>
        <a:xfrm>
          <a:off x="9336" y="2349358"/>
          <a:ext cx="1926208" cy="1134353"/>
        </a:xfrm>
        <a:prstGeom prst="roundRect">
          <a:avLst>
            <a:gd name="adj" fmla="val 10000"/>
          </a:avLst>
        </a:prstGeom>
        <a:gradFill flip="none" rotWithShape="0">
          <a:gsLst>
            <a:gs pos="0">
              <a:srgbClr val="6666CC">
                <a:shade val="30000"/>
                <a:satMod val="115000"/>
              </a:srgbClr>
            </a:gs>
            <a:gs pos="50000">
              <a:srgbClr val="6666CC">
                <a:shade val="67500"/>
                <a:satMod val="115000"/>
              </a:srgbClr>
            </a:gs>
            <a:gs pos="100000">
              <a:srgbClr val="6666CC">
                <a:shade val="100000"/>
                <a:satMod val="115000"/>
              </a:srgbClr>
            </a:gs>
          </a:gsLst>
          <a:path path="circle">
            <a:fillToRect r="100000" b="100000"/>
          </a:path>
          <a:tileRect l="-100000" t="-100000"/>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OPERACION </a:t>
          </a:r>
          <a:endParaRPr lang="es-EC" sz="1500" kern="1200" dirty="0">
            <a:solidFill>
              <a:schemeClr val="tx1"/>
            </a:solidFill>
          </a:endParaRPr>
        </a:p>
      </dsp:txBody>
      <dsp:txXfrm>
        <a:off x="9336" y="2349358"/>
        <a:ext cx="1926208" cy="1134353"/>
      </dsp:txXfrm>
    </dsp:sp>
    <dsp:sp modelId="{DA60F906-81B3-43E7-A280-B27375878FE1}">
      <dsp:nvSpPr>
        <dsp:cNvPr id="0" name=""/>
        <dsp:cNvSpPr/>
      </dsp:nvSpPr>
      <dsp:spPr>
        <a:xfrm>
          <a:off x="0" y="3657061"/>
          <a:ext cx="1926208" cy="2176008"/>
        </a:xfrm>
        <a:prstGeom prst="roundRect">
          <a:avLst>
            <a:gd name="adj" fmla="val 10000"/>
          </a:avLst>
        </a:prstGeom>
        <a:gradFill flip="none" rotWithShape="0">
          <a:gsLst>
            <a:gs pos="0">
              <a:srgbClr val="A3A3E1">
                <a:tint val="66000"/>
                <a:satMod val="160000"/>
              </a:srgbClr>
            </a:gs>
            <a:gs pos="50000">
              <a:srgbClr val="A3A3E1">
                <a:tint val="44500"/>
                <a:satMod val="160000"/>
              </a:srgbClr>
            </a:gs>
            <a:gs pos="100000">
              <a:srgbClr val="A3A3E1">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solidFill>
                <a:schemeClr val="tx1"/>
              </a:solidFill>
            </a:rPr>
            <a:t>- Los beneficiarios son municipios quienes proporcionan los suministros y personal</a:t>
          </a:r>
        </a:p>
        <a:p>
          <a:pPr lvl="0" algn="l" defTabSz="577850">
            <a:lnSpc>
              <a:spcPct val="90000"/>
            </a:lnSpc>
            <a:spcBef>
              <a:spcPct val="0"/>
            </a:spcBef>
            <a:spcAft>
              <a:spcPct val="35000"/>
            </a:spcAft>
          </a:pPr>
          <a:r>
            <a:rPr lang="es-EC" sz="1300" kern="1200" dirty="0" smtClean="0">
              <a:solidFill>
                <a:schemeClr val="tx1"/>
              </a:solidFill>
            </a:rPr>
            <a:t>- El gobierno proporciona la conectividad </a:t>
          </a:r>
        </a:p>
        <a:p>
          <a:pPr lvl="0" algn="l" defTabSz="577850">
            <a:lnSpc>
              <a:spcPct val="90000"/>
            </a:lnSpc>
            <a:spcBef>
              <a:spcPct val="0"/>
            </a:spcBef>
            <a:spcAft>
              <a:spcPct val="35000"/>
            </a:spcAft>
          </a:pPr>
          <a:endParaRPr lang="es-EC" sz="1300" kern="1200" dirty="0">
            <a:solidFill>
              <a:schemeClr val="tx1"/>
            </a:solidFill>
          </a:endParaRPr>
        </a:p>
      </dsp:txBody>
      <dsp:txXfrm>
        <a:off x="0" y="3657061"/>
        <a:ext cx="1926208" cy="2176008"/>
      </dsp:txXfrm>
    </dsp:sp>
    <dsp:sp modelId="{C8F1CB8F-CFC0-4659-921D-3233A7618624}">
      <dsp:nvSpPr>
        <dsp:cNvPr id="0" name=""/>
        <dsp:cNvSpPr/>
      </dsp:nvSpPr>
      <dsp:spPr>
        <a:xfrm>
          <a:off x="2097346" y="2349358"/>
          <a:ext cx="1926208" cy="1134353"/>
        </a:xfrm>
        <a:prstGeom prst="roundRect">
          <a:avLst>
            <a:gd name="adj" fmla="val 10000"/>
          </a:avLst>
        </a:prstGeom>
        <a:gradFill flip="none" rotWithShape="0">
          <a:gsLst>
            <a:gs pos="0">
              <a:srgbClr val="6666CC">
                <a:shade val="30000"/>
                <a:satMod val="115000"/>
              </a:srgbClr>
            </a:gs>
            <a:gs pos="50000">
              <a:srgbClr val="6666CC">
                <a:shade val="67500"/>
                <a:satMod val="115000"/>
              </a:srgbClr>
            </a:gs>
            <a:gs pos="100000">
              <a:srgbClr val="6666CC">
                <a:shade val="100000"/>
                <a:satMod val="115000"/>
              </a:srgbClr>
            </a:gs>
          </a:gsLst>
          <a:path path="circle">
            <a:fillToRect r="100000" b="100000"/>
          </a:path>
          <a:tileRect l="-100000" t="-100000"/>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INFRAESTRUCTURA</a:t>
          </a:r>
          <a:endParaRPr lang="es-EC" sz="1500" kern="1200" dirty="0">
            <a:solidFill>
              <a:schemeClr val="tx1"/>
            </a:solidFill>
          </a:endParaRPr>
        </a:p>
      </dsp:txBody>
      <dsp:txXfrm>
        <a:off x="2097346" y="2349358"/>
        <a:ext cx="1926208" cy="1134353"/>
      </dsp:txXfrm>
    </dsp:sp>
    <dsp:sp modelId="{3711722D-8EAD-44BA-B851-EB4CAAAEC9DB}">
      <dsp:nvSpPr>
        <dsp:cNvPr id="0" name=""/>
        <dsp:cNvSpPr/>
      </dsp:nvSpPr>
      <dsp:spPr>
        <a:xfrm>
          <a:off x="2088004" y="3657061"/>
          <a:ext cx="1926208" cy="2176008"/>
        </a:xfrm>
        <a:prstGeom prst="roundRect">
          <a:avLst>
            <a:gd name="adj" fmla="val 10000"/>
          </a:avLst>
        </a:prstGeom>
        <a:gradFill flip="none" rotWithShape="0">
          <a:gsLst>
            <a:gs pos="0">
              <a:srgbClr val="A3A3E1">
                <a:tint val="66000"/>
                <a:satMod val="160000"/>
              </a:srgbClr>
            </a:gs>
            <a:gs pos="50000">
              <a:srgbClr val="A3A3E1">
                <a:tint val="44500"/>
                <a:satMod val="160000"/>
              </a:srgbClr>
            </a:gs>
            <a:gs pos="100000">
              <a:srgbClr val="A3A3E1">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solidFill>
                <a:schemeClr val="tx1"/>
              </a:solidFill>
            </a:rPr>
            <a:t>- Los municipios entregan la infraestructura</a:t>
          </a:r>
        </a:p>
        <a:p>
          <a:pPr lvl="0" algn="l" defTabSz="577850">
            <a:lnSpc>
              <a:spcPct val="90000"/>
            </a:lnSpc>
            <a:spcBef>
              <a:spcPct val="0"/>
            </a:spcBef>
            <a:spcAft>
              <a:spcPct val="35000"/>
            </a:spcAft>
          </a:pPr>
          <a:r>
            <a:rPr lang="es-EC" sz="1300" kern="1200" dirty="0" smtClean="0">
              <a:solidFill>
                <a:schemeClr val="tx1"/>
              </a:solidFill>
            </a:rPr>
            <a:t>- Cada 5 años se realiza una Licitación para la conexión a internet</a:t>
          </a:r>
          <a:endParaRPr lang="es-EC" sz="1300" kern="1200" dirty="0">
            <a:solidFill>
              <a:schemeClr val="tx1"/>
            </a:solidFill>
          </a:endParaRPr>
        </a:p>
      </dsp:txBody>
      <dsp:txXfrm>
        <a:off x="2088004" y="3657061"/>
        <a:ext cx="1926208" cy="2176008"/>
      </dsp:txXfrm>
    </dsp:sp>
    <dsp:sp modelId="{46B6B75B-A96D-4229-BEE5-2EDFC02CA8A8}">
      <dsp:nvSpPr>
        <dsp:cNvPr id="0" name=""/>
        <dsp:cNvSpPr/>
      </dsp:nvSpPr>
      <dsp:spPr>
        <a:xfrm>
          <a:off x="4185356" y="2349358"/>
          <a:ext cx="1926208" cy="1134353"/>
        </a:xfrm>
        <a:prstGeom prst="roundRect">
          <a:avLst>
            <a:gd name="adj" fmla="val 10000"/>
          </a:avLst>
        </a:prstGeom>
        <a:gradFill flip="none" rotWithShape="0">
          <a:gsLst>
            <a:gs pos="0">
              <a:srgbClr val="6666CC">
                <a:shade val="30000"/>
                <a:satMod val="115000"/>
              </a:srgbClr>
            </a:gs>
            <a:gs pos="50000">
              <a:srgbClr val="6666CC">
                <a:shade val="67500"/>
                <a:satMod val="115000"/>
              </a:srgbClr>
            </a:gs>
            <a:gs pos="100000">
              <a:srgbClr val="6666CC">
                <a:shade val="100000"/>
                <a:satMod val="115000"/>
              </a:srgbClr>
            </a:gs>
          </a:gsLst>
          <a:path path="circle">
            <a:fillToRect r="100000" b="100000"/>
          </a:path>
          <a:tileRect l="-100000" t="-100000"/>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GESTION</a:t>
          </a:r>
          <a:endParaRPr lang="es-EC" sz="1500" kern="1200" dirty="0">
            <a:solidFill>
              <a:schemeClr val="tx1"/>
            </a:solidFill>
          </a:endParaRPr>
        </a:p>
      </dsp:txBody>
      <dsp:txXfrm>
        <a:off x="4185356" y="2349358"/>
        <a:ext cx="1926208" cy="1134353"/>
      </dsp:txXfrm>
    </dsp:sp>
    <dsp:sp modelId="{A4B100BA-94AB-4173-8376-B41C5D67CEB0}">
      <dsp:nvSpPr>
        <dsp:cNvPr id="0" name=""/>
        <dsp:cNvSpPr/>
      </dsp:nvSpPr>
      <dsp:spPr>
        <a:xfrm>
          <a:off x="4147448" y="3657061"/>
          <a:ext cx="1926208" cy="2176008"/>
        </a:xfrm>
        <a:prstGeom prst="roundRect">
          <a:avLst>
            <a:gd name="adj" fmla="val 10000"/>
          </a:avLst>
        </a:prstGeom>
        <a:gradFill flip="none" rotWithShape="0">
          <a:gsLst>
            <a:gs pos="0">
              <a:srgbClr val="A3A3E1">
                <a:tint val="66000"/>
                <a:satMod val="160000"/>
              </a:srgbClr>
            </a:gs>
            <a:gs pos="50000">
              <a:srgbClr val="A3A3E1">
                <a:tint val="44500"/>
                <a:satMod val="160000"/>
              </a:srgbClr>
            </a:gs>
            <a:gs pos="100000">
              <a:srgbClr val="A3A3E1">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solidFill>
                <a:schemeClr val="tx1"/>
              </a:solidFill>
            </a:rPr>
            <a:t>- Los beneficiarios deben presentar un carnet y los cursos son focalizados y personalizados.</a:t>
          </a:r>
        </a:p>
        <a:p>
          <a:pPr lvl="0" algn="l" defTabSz="577850">
            <a:lnSpc>
              <a:spcPct val="90000"/>
            </a:lnSpc>
            <a:spcBef>
              <a:spcPct val="0"/>
            </a:spcBef>
            <a:spcAft>
              <a:spcPct val="35000"/>
            </a:spcAft>
          </a:pPr>
          <a:r>
            <a:rPr lang="es-EC" sz="1300" kern="1200" dirty="0" smtClean="0">
              <a:solidFill>
                <a:schemeClr val="tx1"/>
              </a:solidFill>
            </a:rPr>
            <a:t>- El acceso a internet y capacitación son gratuitas</a:t>
          </a:r>
          <a:endParaRPr lang="es-EC" sz="1300" kern="1200" dirty="0">
            <a:solidFill>
              <a:schemeClr val="tx1"/>
            </a:solidFill>
          </a:endParaRPr>
        </a:p>
      </dsp:txBody>
      <dsp:txXfrm>
        <a:off x="4147448" y="3657061"/>
        <a:ext cx="1926208" cy="2176008"/>
      </dsp:txXfrm>
    </dsp:sp>
    <dsp:sp modelId="{E5A75879-A10D-482F-9806-C24421528D1F}">
      <dsp:nvSpPr>
        <dsp:cNvPr id="0" name=""/>
        <dsp:cNvSpPr/>
      </dsp:nvSpPr>
      <dsp:spPr>
        <a:xfrm>
          <a:off x="6273366" y="2349358"/>
          <a:ext cx="1926208" cy="1134353"/>
        </a:xfrm>
        <a:prstGeom prst="roundRect">
          <a:avLst>
            <a:gd name="adj" fmla="val 10000"/>
          </a:avLst>
        </a:prstGeom>
        <a:gradFill flip="none" rotWithShape="0">
          <a:gsLst>
            <a:gs pos="0">
              <a:srgbClr val="6666CC">
                <a:shade val="30000"/>
                <a:satMod val="115000"/>
              </a:srgbClr>
            </a:gs>
            <a:gs pos="50000">
              <a:srgbClr val="6666CC">
                <a:shade val="67500"/>
                <a:satMod val="115000"/>
              </a:srgbClr>
            </a:gs>
            <a:gs pos="100000">
              <a:srgbClr val="6666CC">
                <a:shade val="100000"/>
                <a:satMod val="115000"/>
              </a:srgbClr>
            </a:gs>
          </a:gsLst>
          <a:path path="circle">
            <a:fillToRect r="100000" b="100000"/>
          </a:path>
          <a:tileRect l="-100000" t="-100000"/>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SOSTENIBILIDAD</a:t>
          </a:r>
          <a:endParaRPr lang="es-EC" sz="1500" kern="1200" dirty="0">
            <a:solidFill>
              <a:schemeClr val="tx1"/>
            </a:solidFill>
          </a:endParaRPr>
        </a:p>
      </dsp:txBody>
      <dsp:txXfrm>
        <a:off x="6273366" y="2349358"/>
        <a:ext cx="1926208" cy="1134353"/>
      </dsp:txXfrm>
    </dsp:sp>
    <dsp:sp modelId="{C7390FC5-FD4A-45A5-AA7A-D5FF2BA959D3}">
      <dsp:nvSpPr>
        <dsp:cNvPr id="0" name=""/>
        <dsp:cNvSpPr/>
      </dsp:nvSpPr>
      <dsp:spPr>
        <a:xfrm>
          <a:off x="6273366" y="3655200"/>
          <a:ext cx="1926208" cy="2176008"/>
        </a:xfrm>
        <a:prstGeom prst="roundRect">
          <a:avLst>
            <a:gd name="adj" fmla="val 10000"/>
          </a:avLst>
        </a:prstGeom>
        <a:gradFill flip="none" rotWithShape="0">
          <a:gsLst>
            <a:gs pos="0">
              <a:srgbClr val="A3A3E1">
                <a:tint val="66000"/>
                <a:satMod val="160000"/>
              </a:srgbClr>
            </a:gs>
            <a:gs pos="50000">
              <a:srgbClr val="A3A3E1">
                <a:tint val="44500"/>
                <a:satMod val="160000"/>
              </a:srgbClr>
            </a:gs>
            <a:gs pos="100000">
              <a:srgbClr val="A3A3E1">
                <a:tint val="23500"/>
                <a:satMod val="160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solidFill>
                <a:schemeClr val="tx1"/>
              </a:solidFill>
            </a:rPr>
            <a:t>- Las biblioredes tiene acuerdos entre el gobierno y los municipios para garantizar su sostenibilidad </a:t>
          </a:r>
          <a:endParaRPr lang="es-EC" sz="1300" kern="1200" dirty="0">
            <a:solidFill>
              <a:schemeClr val="tx1"/>
            </a:solidFill>
          </a:endParaRPr>
        </a:p>
      </dsp:txBody>
      <dsp:txXfrm>
        <a:off x="6273366" y="3655200"/>
        <a:ext cx="1926208" cy="217600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0B467E-38B0-4955-8A30-88100BD218D6}">
      <dsp:nvSpPr>
        <dsp:cNvPr id="0" name=""/>
        <dsp:cNvSpPr/>
      </dsp:nvSpPr>
      <dsp:spPr>
        <a:xfrm>
          <a:off x="0" y="0"/>
          <a:ext cx="8206258" cy="2219179"/>
        </a:xfrm>
        <a:prstGeom prst="roundRect">
          <a:avLst>
            <a:gd name="adj" fmla="val 10000"/>
          </a:avLst>
        </a:prstGeom>
        <a:solidFill>
          <a:srgbClr val="7030A0"/>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COLOMBIA  </a:t>
          </a:r>
          <a:br>
            <a:rPr lang="en-US" sz="5000" kern="1200" dirty="0" smtClean="0"/>
          </a:br>
          <a:r>
            <a:rPr lang="en-US" sz="5000" kern="1200" dirty="0" smtClean="0"/>
            <a:t>TELECENTROS</a:t>
          </a:r>
          <a:endParaRPr lang="es-EC" sz="5000" kern="1200" dirty="0"/>
        </a:p>
      </dsp:txBody>
      <dsp:txXfrm>
        <a:off x="0" y="0"/>
        <a:ext cx="8206258" cy="2219179"/>
      </dsp:txXfrm>
    </dsp:sp>
    <dsp:sp modelId="{8A7F0DB5-B671-4FBE-99F3-9E11FB911F2C}">
      <dsp:nvSpPr>
        <dsp:cNvPr id="0" name=""/>
        <dsp:cNvSpPr/>
      </dsp:nvSpPr>
      <dsp:spPr>
        <a:xfrm>
          <a:off x="0" y="2377565"/>
          <a:ext cx="1926208" cy="1156858"/>
        </a:xfrm>
        <a:prstGeom prst="roundRect">
          <a:avLst>
            <a:gd name="adj" fmla="val 10000"/>
          </a:avLst>
        </a:prstGeom>
        <a:gradFill flip="none" rotWithShape="0">
          <a:gsLst>
            <a:gs pos="0">
              <a:srgbClr val="AC75D5">
                <a:shade val="30000"/>
                <a:satMod val="115000"/>
              </a:srgbClr>
            </a:gs>
            <a:gs pos="50000">
              <a:srgbClr val="AC75D5">
                <a:shade val="67500"/>
                <a:satMod val="115000"/>
              </a:srgbClr>
            </a:gs>
            <a:gs pos="100000">
              <a:srgbClr val="AC75D5">
                <a:shade val="100000"/>
                <a:satMod val="115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OPERACION </a:t>
          </a:r>
          <a:endParaRPr lang="es-EC" sz="1500" kern="1200" dirty="0">
            <a:solidFill>
              <a:schemeClr val="tx1"/>
            </a:solidFill>
          </a:endParaRPr>
        </a:p>
      </dsp:txBody>
      <dsp:txXfrm>
        <a:off x="0" y="2377565"/>
        <a:ext cx="1926208" cy="1156858"/>
      </dsp:txXfrm>
    </dsp:sp>
    <dsp:sp modelId="{DA60F906-81B3-43E7-A280-B27375878FE1}">
      <dsp:nvSpPr>
        <dsp:cNvPr id="0" name=""/>
        <dsp:cNvSpPr/>
      </dsp:nvSpPr>
      <dsp:spPr>
        <a:xfrm>
          <a:off x="0" y="3721840"/>
          <a:ext cx="1926208" cy="2219179"/>
        </a:xfrm>
        <a:prstGeom prst="roundRect">
          <a:avLst>
            <a:gd name="adj" fmla="val 10000"/>
          </a:avLst>
        </a:prstGeom>
        <a:gradFill flip="none" rotWithShape="0">
          <a:gsLst>
            <a:gs pos="0">
              <a:srgbClr val="F0D0E0">
                <a:shade val="30000"/>
                <a:satMod val="115000"/>
              </a:srgbClr>
            </a:gs>
            <a:gs pos="50000">
              <a:srgbClr val="F0D0E0">
                <a:shade val="67500"/>
                <a:satMod val="115000"/>
              </a:srgbClr>
            </a:gs>
            <a:gs pos="100000">
              <a:srgbClr val="F0D0E0">
                <a:shade val="100000"/>
                <a:satMod val="115000"/>
              </a:srgbClr>
            </a:gs>
          </a:gsLst>
          <a:path path="circle">
            <a:fillToRect r="100000" b="100000"/>
          </a:path>
          <a:tileRect l="-100000" t="-100000"/>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
          </a:r>
          <a:br>
            <a:rPr lang="es-EC" sz="1200" kern="1200" dirty="0" smtClean="0">
              <a:solidFill>
                <a:schemeClr val="tx1"/>
              </a:solidFill>
            </a:rPr>
          </a:br>
          <a:r>
            <a:rPr lang="es-EC" sz="1200" kern="1200" dirty="0" smtClean="0">
              <a:solidFill>
                <a:schemeClr val="tx1"/>
              </a:solidFill>
            </a:rPr>
            <a:t>- Se tienen varios modelos y topologías de telecentros, según su liderazgo, usuarios y localización. </a:t>
          </a:r>
        </a:p>
        <a:p>
          <a:pPr lvl="0" algn="l" defTabSz="533400">
            <a:lnSpc>
              <a:spcPct val="90000"/>
            </a:lnSpc>
            <a:spcBef>
              <a:spcPct val="0"/>
            </a:spcBef>
            <a:spcAft>
              <a:spcPct val="35000"/>
            </a:spcAft>
          </a:pPr>
          <a:r>
            <a:rPr lang="es-EC" sz="1200" kern="1200" dirty="0" smtClean="0">
              <a:solidFill>
                <a:schemeClr val="tx1"/>
              </a:solidFill>
            </a:rPr>
            <a:t>- Se ubican en sitios rurales y urbanos</a:t>
          </a:r>
          <a:endParaRPr lang="es-EC" sz="1200" kern="1200" dirty="0">
            <a:solidFill>
              <a:schemeClr val="tx1"/>
            </a:solidFill>
          </a:endParaRPr>
        </a:p>
      </dsp:txBody>
      <dsp:txXfrm>
        <a:off x="0" y="3721840"/>
        <a:ext cx="1926208" cy="2219179"/>
      </dsp:txXfrm>
    </dsp:sp>
    <dsp:sp modelId="{C8F1CB8F-CFC0-4659-921D-3233A7618624}">
      <dsp:nvSpPr>
        <dsp:cNvPr id="0" name=""/>
        <dsp:cNvSpPr/>
      </dsp:nvSpPr>
      <dsp:spPr>
        <a:xfrm>
          <a:off x="2097346" y="2377565"/>
          <a:ext cx="1926208" cy="1156858"/>
        </a:xfrm>
        <a:prstGeom prst="roundRect">
          <a:avLst>
            <a:gd name="adj" fmla="val 10000"/>
          </a:avLst>
        </a:prstGeom>
        <a:gradFill flip="none" rotWithShape="0">
          <a:gsLst>
            <a:gs pos="0">
              <a:srgbClr val="AC75D5">
                <a:shade val="30000"/>
                <a:satMod val="115000"/>
              </a:srgbClr>
            </a:gs>
            <a:gs pos="50000">
              <a:srgbClr val="AC75D5">
                <a:shade val="67500"/>
                <a:satMod val="115000"/>
              </a:srgbClr>
            </a:gs>
            <a:gs pos="100000">
              <a:srgbClr val="AC75D5">
                <a:shade val="100000"/>
                <a:satMod val="115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INFRAESTRUCTURA</a:t>
          </a:r>
          <a:endParaRPr lang="es-EC" sz="1500" kern="1200" dirty="0">
            <a:solidFill>
              <a:schemeClr val="tx1"/>
            </a:solidFill>
          </a:endParaRPr>
        </a:p>
      </dsp:txBody>
      <dsp:txXfrm>
        <a:off x="2097346" y="2377565"/>
        <a:ext cx="1926208" cy="1156858"/>
      </dsp:txXfrm>
    </dsp:sp>
    <dsp:sp modelId="{3711722D-8EAD-44BA-B851-EB4CAAAEC9DB}">
      <dsp:nvSpPr>
        <dsp:cNvPr id="0" name=""/>
        <dsp:cNvSpPr/>
      </dsp:nvSpPr>
      <dsp:spPr>
        <a:xfrm>
          <a:off x="2126374" y="3721840"/>
          <a:ext cx="1926208" cy="2219179"/>
        </a:xfrm>
        <a:prstGeom prst="roundRect">
          <a:avLst>
            <a:gd name="adj" fmla="val 10000"/>
          </a:avLst>
        </a:prstGeom>
        <a:gradFill flip="none" rotWithShape="0">
          <a:gsLst>
            <a:gs pos="0">
              <a:srgbClr val="F0D0E0">
                <a:shade val="30000"/>
                <a:satMod val="115000"/>
              </a:srgbClr>
            </a:gs>
            <a:gs pos="50000">
              <a:srgbClr val="F0D0E0">
                <a:shade val="67500"/>
                <a:satMod val="115000"/>
              </a:srgbClr>
            </a:gs>
            <a:gs pos="100000">
              <a:srgbClr val="F0D0E0">
                <a:shade val="100000"/>
                <a:satMod val="115000"/>
              </a:srgbClr>
            </a:gs>
          </a:gsLst>
          <a:path path="circle">
            <a:fillToRect r="100000" b="100000"/>
          </a:path>
          <a:tileRect l="-100000" t="-100000"/>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 Los telecentros brindan telefonía, acceso  a computadores e internet.</a:t>
          </a:r>
        </a:p>
        <a:p>
          <a:pPr lvl="0" algn="l" defTabSz="533400">
            <a:lnSpc>
              <a:spcPct val="90000"/>
            </a:lnSpc>
            <a:spcBef>
              <a:spcPct val="0"/>
            </a:spcBef>
            <a:spcAft>
              <a:spcPct val="35000"/>
            </a:spcAft>
          </a:pPr>
          <a:r>
            <a:rPr lang="es-EC" sz="1200" kern="1200" dirty="0" smtClean="0">
              <a:solidFill>
                <a:schemeClr val="tx1"/>
              </a:solidFill>
            </a:rPr>
            <a:t/>
          </a:r>
          <a:br>
            <a:rPr lang="es-EC" sz="1200" kern="1200" dirty="0" smtClean="0">
              <a:solidFill>
                <a:schemeClr val="tx1"/>
              </a:solidFill>
            </a:rPr>
          </a:br>
          <a:endParaRPr lang="es-EC" sz="1200" kern="1200" dirty="0">
            <a:solidFill>
              <a:schemeClr val="tx1"/>
            </a:solidFill>
          </a:endParaRPr>
        </a:p>
      </dsp:txBody>
      <dsp:txXfrm>
        <a:off x="2126374" y="3721840"/>
        <a:ext cx="1926208" cy="2219179"/>
      </dsp:txXfrm>
    </dsp:sp>
    <dsp:sp modelId="{46B6B75B-A96D-4229-BEE5-2EDFC02CA8A8}">
      <dsp:nvSpPr>
        <dsp:cNvPr id="0" name=""/>
        <dsp:cNvSpPr/>
      </dsp:nvSpPr>
      <dsp:spPr>
        <a:xfrm>
          <a:off x="4185356" y="2377565"/>
          <a:ext cx="1926208" cy="1156858"/>
        </a:xfrm>
        <a:prstGeom prst="roundRect">
          <a:avLst>
            <a:gd name="adj" fmla="val 10000"/>
          </a:avLst>
        </a:prstGeom>
        <a:gradFill flip="none" rotWithShape="0">
          <a:gsLst>
            <a:gs pos="0">
              <a:srgbClr val="AC75D5">
                <a:shade val="30000"/>
                <a:satMod val="115000"/>
              </a:srgbClr>
            </a:gs>
            <a:gs pos="50000">
              <a:srgbClr val="AC75D5">
                <a:shade val="67500"/>
                <a:satMod val="115000"/>
              </a:srgbClr>
            </a:gs>
            <a:gs pos="100000">
              <a:srgbClr val="AC75D5">
                <a:shade val="100000"/>
                <a:satMod val="115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GESTION</a:t>
          </a:r>
          <a:endParaRPr lang="es-EC" sz="1500" kern="1200" dirty="0">
            <a:solidFill>
              <a:schemeClr val="tx1"/>
            </a:solidFill>
          </a:endParaRPr>
        </a:p>
      </dsp:txBody>
      <dsp:txXfrm>
        <a:off x="4185356" y="2377565"/>
        <a:ext cx="1926208" cy="1156858"/>
      </dsp:txXfrm>
    </dsp:sp>
    <dsp:sp modelId="{A4B100BA-94AB-4173-8376-B41C5D67CEB0}">
      <dsp:nvSpPr>
        <dsp:cNvPr id="0" name=""/>
        <dsp:cNvSpPr/>
      </dsp:nvSpPr>
      <dsp:spPr>
        <a:xfrm>
          <a:off x="4185356" y="3720652"/>
          <a:ext cx="1926208" cy="2219179"/>
        </a:xfrm>
        <a:prstGeom prst="roundRect">
          <a:avLst>
            <a:gd name="adj" fmla="val 10000"/>
          </a:avLst>
        </a:prstGeom>
        <a:gradFill flip="none" rotWithShape="0">
          <a:gsLst>
            <a:gs pos="0">
              <a:srgbClr val="F0D0E0">
                <a:shade val="30000"/>
                <a:satMod val="115000"/>
              </a:srgbClr>
            </a:gs>
            <a:gs pos="50000">
              <a:srgbClr val="F0D0E0">
                <a:shade val="67500"/>
                <a:satMod val="115000"/>
              </a:srgbClr>
            </a:gs>
            <a:gs pos="100000">
              <a:srgbClr val="F0D0E0">
                <a:shade val="100000"/>
                <a:satMod val="115000"/>
              </a:srgbClr>
            </a:gs>
          </a:gsLst>
          <a:path path="circle">
            <a:fillToRect r="100000" b="100000"/>
          </a:path>
          <a:tileRect l="-100000" t="-100000"/>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-Los telecentros  son administrados por organizaciones sociales, cuentan con una financiación temporal</a:t>
          </a:r>
        </a:p>
        <a:p>
          <a:pPr lvl="0" algn="l" defTabSz="533400">
            <a:lnSpc>
              <a:spcPct val="90000"/>
            </a:lnSpc>
            <a:spcBef>
              <a:spcPct val="0"/>
            </a:spcBef>
            <a:spcAft>
              <a:spcPct val="35000"/>
            </a:spcAft>
          </a:pPr>
          <a:r>
            <a:rPr lang="es-EC" sz="1200" kern="1200" dirty="0" smtClean="0">
              <a:solidFill>
                <a:schemeClr val="tx1"/>
              </a:solidFill>
            </a:rPr>
            <a:t>- La población tiene acceso a certificaciones y ciclos de formación </a:t>
          </a:r>
          <a:endParaRPr lang="es-EC" sz="1200" kern="1200" dirty="0">
            <a:solidFill>
              <a:schemeClr val="tx1"/>
            </a:solidFill>
          </a:endParaRPr>
        </a:p>
      </dsp:txBody>
      <dsp:txXfrm>
        <a:off x="4185356" y="3720652"/>
        <a:ext cx="1926208" cy="2219179"/>
      </dsp:txXfrm>
    </dsp:sp>
    <dsp:sp modelId="{E5A75879-A10D-482F-9806-C24421528D1F}">
      <dsp:nvSpPr>
        <dsp:cNvPr id="0" name=""/>
        <dsp:cNvSpPr/>
      </dsp:nvSpPr>
      <dsp:spPr>
        <a:xfrm>
          <a:off x="6273366" y="2392080"/>
          <a:ext cx="1926208" cy="1156858"/>
        </a:xfrm>
        <a:prstGeom prst="roundRect">
          <a:avLst>
            <a:gd name="adj" fmla="val 10000"/>
          </a:avLst>
        </a:prstGeom>
        <a:gradFill flip="none" rotWithShape="0">
          <a:gsLst>
            <a:gs pos="0">
              <a:srgbClr val="AC75D5">
                <a:shade val="30000"/>
                <a:satMod val="115000"/>
              </a:srgbClr>
            </a:gs>
            <a:gs pos="50000">
              <a:srgbClr val="AC75D5">
                <a:shade val="67500"/>
                <a:satMod val="115000"/>
              </a:srgbClr>
            </a:gs>
            <a:gs pos="100000">
              <a:srgbClr val="AC75D5">
                <a:shade val="100000"/>
                <a:satMod val="115000"/>
              </a:srgbClr>
            </a:gs>
          </a:gsLst>
          <a:lin ang="5400000" scaled="1"/>
          <a:tileRect/>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SOSTENIBILIDAD</a:t>
          </a:r>
          <a:endParaRPr lang="es-EC" sz="1500" kern="1200" dirty="0">
            <a:solidFill>
              <a:schemeClr val="tx1"/>
            </a:solidFill>
          </a:endParaRPr>
        </a:p>
      </dsp:txBody>
      <dsp:txXfrm>
        <a:off x="6273366" y="2392080"/>
        <a:ext cx="1926208" cy="1156858"/>
      </dsp:txXfrm>
    </dsp:sp>
    <dsp:sp modelId="{C7390FC5-FD4A-45A5-AA7A-D5FF2BA959D3}">
      <dsp:nvSpPr>
        <dsp:cNvPr id="0" name=""/>
        <dsp:cNvSpPr/>
      </dsp:nvSpPr>
      <dsp:spPr>
        <a:xfrm>
          <a:off x="6273366" y="3720652"/>
          <a:ext cx="1926208" cy="2219179"/>
        </a:xfrm>
        <a:prstGeom prst="roundRect">
          <a:avLst>
            <a:gd name="adj" fmla="val 10000"/>
          </a:avLst>
        </a:prstGeom>
        <a:gradFill flip="none" rotWithShape="0">
          <a:gsLst>
            <a:gs pos="0">
              <a:srgbClr val="F0D0E0">
                <a:shade val="30000"/>
                <a:satMod val="115000"/>
              </a:srgbClr>
            </a:gs>
            <a:gs pos="50000">
              <a:srgbClr val="F0D0E0">
                <a:shade val="67500"/>
                <a:satMod val="115000"/>
              </a:srgbClr>
            </a:gs>
            <a:gs pos="100000">
              <a:srgbClr val="F0D0E0">
                <a:shade val="100000"/>
                <a:satMod val="115000"/>
              </a:srgbClr>
            </a:gs>
          </a:gsLst>
          <a:path path="circle">
            <a:fillToRect r="100000" b="100000"/>
          </a:path>
          <a:tileRect l="-100000" t="-100000"/>
        </a:gra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La sostenibilidad consiste en trasladar a los beneficiarios los costos de mantenimiento</a:t>
          </a:r>
          <a:endParaRPr lang="es-EC" sz="1200" kern="1200" dirty="0">
            <a:solidFill>
              <a:schemeClr val="tx1"/>
            </a:solidFill>
          </a:endParaRPr>
        </a:p>
      </dsp:txBody>
      <dsp:txXfrm>
        <a:off x="6273366" y="3720652"/>
        <a:ext cx="1926208" cy="22191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D7087-D6CF-4BCF-9D6E-2FA4D23622F1}" type="datetimeFigureOut">
              <a:rPr lang="es-EC" smtClean="0"/>
              <a:pPr/>
              <a:t>02/05/2015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15C2F-5F30-4EF2-8053-6A489E8AABC1}" type="slidenum">
              <a:rPr lang="es-EC" smtClean="0"/>
              <a:pPr/>
              <a:t>‹Nº›</a:t>
            </a:fld>
            <a:endParaRPr lang="es-EC"/>
          </a:p>
        </p:txBody>
      </p:sp>
    </p:spTree>
    <p:extLst>
      <p:ext uri="{BB962C8B-B14F-4D97-AF65-F5344CB8AC3E}">
        <p14:creationId xmlns:p14="http://schemas.microsoft.com/office/powerpoint/2010/main" xmlns="" val="381839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La noción de sociedad de la información ha sido inspirada por los programas de los países industrializados.</a:t>
            </a:r>
          </a:p>
          <a:p>
            <a:endParaRPr lang="es-EC" dirty="0" smtClean="0"/>
          </a:p>
          <a:p>
            <a:endParaRPr lang="es-EC" dirty="0" smtClean="0"/>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4</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i="1" kern="1200" dirty="0" smtClean="0">
                <a:solidFill>
                  <a:schemeClr val="tx1"/>
                </a:solidFill>
                <a:effectLst/>
                <a:latin typeface="+mn-lt"/>
                <a:ea typeface="+mn-ea"/>
                <a:cs typeface="+mn-cs"/>
              </a:rPr>
              <a:t>n = Tamaño </a:t>
            </a:r>
            <a:r>
              <a:rPr lang="es-ES_tradnl" sz="1200" i="1" kern="1200" dirty="0" err="1" smtClean="0">
                <a:solidFill>
                  <a:schemeClr val="tx1"/>
                </a:solidFill>
                <a:effectLst/>
                <a:latin typeface="+mn-lt"/>
                <a:ea typeface="+mn-ea"/>
                <a:cs typeface="+mn-cs"/>
              </a:rPr>
              <a:t>muestral</a:t>
            </a:r>
            <a:endParaRPr lang="es-EC" dirty="0" smtClean="0">
              <a:effectLst/>
            </a:endParaRPr>
          </a:p>
          <a:p>
            <a:r>
              <a:rPr lang="es-ES_tradnl" sz="1200" i="1" kern="1200" dirty="0" smtClean="0">
                <a:solidFill>
                  <a:schemeClr val="tx1"/>
                </a:solidFill>
                <a:effectLst/>
                <a:latin typeface="+mn-lt"/>
                <a:ea typeface="+mn-ea"/>
                <a:cs typeface="+mn-cs"/>
              </a:rPr>
              <a:t>N = Tamaño de la población</a:t>
            </a:r>
            <a:endParaRPr lang="es-EC" dirty="0" smtClean="0">
              <a:effectLst/>
            </a:endParaRPr>
          </a:p>
          <a:p>
            <a:r>
              <a:rPr lang="es-ES_tradnl" sz="1200" i="1" kern="1200" dirty="0" smtClean="0">
                <a:solidFill>
                  <a:schemeClr val="tx1"/>
                </a:solidFill>
                <a:effectLst/>
                <a:latin typeface="+mn-lt"/>
                <a:ea typeface="+mn-ea"/>
                <a:cs typeface="+mn-cs"/>
              </a:rPr>
              <a:t>Z =  Valor correspondiente a la Distribución de Gauss,</a:t>
            </a:r>
            <a:endParaRPr lang="es-EC" dirty="0" smtClean="0">
              <a:effectLst/>
            </a:endParaRPr>
          </a:p>
          <a:p>
            <a:r>
              <a:rPr lang="es-ES_tradnl" sz="1200" i="1" kern="1200" dirty="0" err="1" smtClean="0">
                <a:solidFill>
                  <a:schemeClr val="tx1"/>
                </a:solidFill>
                <a:effectLst/>
                <a:latin typeface="+mn-lt"/>
                <a:ea typeface="+mn-ea"/>
                <a:cs typeface="+mn-cs"/>
              </a:rPr>
              <a:t>Z</a:t>
            </a:r>
            <a:r>
              <a:rPr lang="es-ES_tradnl" sz="1200" i="1" kern="1200" baseline="-25000" dirty="0" err="1" smtClean="0">
                <a:solidFill>
                  <a:schemeClr val="tx1"/>
                </a:solidFill>
                <a:effectLst/>
                <a:latin typeface="+mn-lt"/>
                <a:ea typeface="+mn-ea"/>
                <a:cs typeface="+mn-cs"/>
              </a:rPr>
              <a:t>α</a:t>
            </a:r>
            <a:r>
              <a:rPr lang="es-ES_tradnl" sz="1200" i="1" kern="1200" baseline="-25000" dirty="0" smtClean="0">
                <a:solidFill>
                  <a:schemeClr val="tx1"/>
                </a:solidFill>
                <a:effectLst/>
                <a:latin typeface="+mn-lt"/>
                <a:ea typeface="+mn-ea"/>
                <a:cs typeface="+mn-cs"/>
              </a:rPr>
              <a:t>=0,05 </a:t>
            </a:r>
            <a:r>
              <a:rPr lang="es-ES_tradnl" sz="1200" i="1" kern="1200" dirty="0" smtClean="0">
                <a:solidFill>
                  <a:schemeClr val="tx1"/>
                </a:solidFill>
                <a:effectLst/>
                <a:latin typeface="+mn-lt"/>
                <a:ea typeface="+mn-ea"/>
                <a:cs typeface="+mn-cs"/>
              </a:rPr>
              <a:t>= 1,96</a:t>
            </a:r>
            <a:endParaRPr lang="es-EC" dirty="0" smtClean="0">
              <a:effectLst/>
            </a:endParaRPr>
          </a:p>
          <a:p>
            <a:endParaRPr lang="es-EC" dirty="0" smtClean="0">
              <a:effectLst/>
            </a:endParaRPr>
          </a:p>
          <a:p>
            <a:r>
              <a:rPr lang="es-EC" sz="1200" kern="1200" dirty="0" smtClean="0">
                <a:solidFill>
                  <a:schemeClr val="tx1"/>
                </a:solidFill>
                <a:latin typeface="+mn-lt"/>
                <a:ea typeface="+mn-ea"/>
                <a:cs typeface="+mn-cs"/>
              </a:rPr>
              <a:t>El tamaño </a:t>
            </a:r>
            <a:r>
              <a:rPr lang="es-EC" sz="1200" kern="1200" dirty="0" err="1" smtClean="0">
                <a:solidFill>
                  <a:schemeClr val="tx1"/>
                </a:solidFill>
                <a:latin typeface="+mn-lt"/>
                <a:ea typeface="+mn-ea"/>
                <a:cs typeface="+mn-cs"/>
              </a:rPr>
              <a:t>muestral</a:t>
            </a:r>
            <a:r>
              <a:rPr lang="es-EC" sz="1200" kern="1200" dirty="0" smtClean="0">
                <a:solidFill>
                  <a:schemeClr val="tx1"/>
                </a:solidFill>
                <a:latin typeface="+mn-lt"/>
                <a:ea typeface="+mn-ea"/>
                <a:cs typeface="+mn-cs"/>
              </a:rPr>
              <a:t> obtenido fue de 384 encuestas, sin embargo se pudo recopilar 925 encuestas en 231 parroquias.</a:t>
            </a:r>
          </a:p>
          <a:p>
            <a:r>
              <a:rPr lang="es-EC" sz="1200" kern="1200" dirty="0" smtClean="0">
                <a:solidFill>
                  <a:schemeClr val="tx1"/>
                </a:solidFill>
                <a:latin typeface="+mn-lt"/>
                <a:ea typeface="+mn-ea"/>
                <a:cs typeface="+mn-cs"/>
              </a:rPr>
              <a:t> </a:t>
            </a:r>
          </a:p>
          <a:p>
            <a:endParaRPr lang="es-EC" dirty="0"/>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19</a:t>
            </a:fld>
            <a:endParaRPr lang="es-EC"/>
          </a:p>
        </p:txBody>
      </p:sp>
    </p:spTree>
    <p:extLst>
      <p:ext uri="{BB962C8B-B14F-4D97-AF65-F5344CB8AC3E}">
        <p14:creationId xmlns:p14="http://schemas.microsoft.com/office/powerpoint/2010/main" xmlns="" val="272137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Para la realización de las encuestas, se consideró como tamaño del universo la  población las 342 parroquias rurales, es decir 1.727.310 personas (proyección para el año 2014 en base a los datos del Censo de Población y Vivienda 2010 del INEC). Se calculó el número de encuestas, tomando en cuenta el tamaño de muestra finita y conocida,  con un error del i=5% y </a:t>
            </a:r>
            <a:r>
              <a:rPr lang="es-EC" sz="1200" kern="1200" dirty="0" err="1" smtClean="0">
                <a:solidFill>
                  <a:schemeClr val="tx1"/>
                </a:solidFill>
                <a:latin typeface="+mn-lt"/>
                <a:ea typeface="+mn-ea"/>
                <a:cs typeface="+mn-cs"/>
              </a:rPr>
              <a:t>Zα</a:t>
            </a:r>
            <a:r>
              <a:rPr lang="es-EC" sz="1200" kern="1200" dirty="0" smtClean="0">
                <a:solidFill>
                  <a:schemeClr val="tx1"/>
                </a:solidFill>
                <a:latin typeface="+mn-lt"/>
                <a:ea typeface="+mn-ea"/>
                <a:cs typeface="+mn-cs"/>
              </a:rPr>
              <a:t>=0,05. El tamaño </a:t>
            </a:r>
            <a:r>
              <a:rPr lang="es-EC" sz="1200" kern="1200" dirty="0" err="1" smtClean="0">
                <a:solidFill>
                  <a:schemeClr val="tx1"/>
                </a:solidFill>
                <a:latin typeface="+mn-lt"/>
                <a:ea typeface="+mn-ea"/>
                <a:cs typeface="+mn-cs"/>
              </a:rPr>
              <a:t>muestral</a:t>
            </a:r>
            <a:r>
              <a:rPr lang="es-EC" sz="1200" kern="1200" dirty="0" smtClean="0">
                <a:solidFill>
                  <a:schemeClr val="tx1"/>
                </a:solidFill>
                <a:latin typeface="+mn-lt"/>
                <a:ea typeface="+mn-ea"/>
                <a:cs typeface="+mn-cs"/>
              </a:rPr>
              <a:t> obtenido fue de 384 encuestas, sin embargo se pudo recopilar 925 encuestas en 231 parroquias.</a:t>
            </a:r>
          </a:p>
          <a:p>
            <a:endParaRPr lang="es-EC" dirty="0"/>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20</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En base a los resultados de la encuesta y las mejores prácticas recopiladas se definió los componentes de los infocentros, para poder brindar los siguientes servicios:</a:t>
            </a:r>
          </a:p>
          <a:p>
            <a:pPr lvl="0">
              <a:buFont typeface="Arial" pitchFamily="34" charset="0"/>
              <a:buChar char="•"/>
            </a:pPr>
            <a:r>
              <a:rPr lang="es-EC" sz="1200" kern="1200" dirty="0" smtClean="0">
                <a:solidFill>
                  <a:schemeClr val="tx1"/>
                </a:solidFill>
                <a:latin typeface="+mn-lt"/>
                <a:ea typeface="+mn-ea"/>
                <a:cs typeface="+mn-cs"/>
              </a:rPr>
              <a:t>  Acceso a equipamiento e internet para la realización de actividades laborales, tareas, deberes, consultas, correo electrónico, redes  sociales, comunicación con familiares y amistades, trámites en línea, pagos y compras a través de internet, visualización de videos, videoconferencia, y aplicaciones educativas.</a:t>
            </a:r>
          </a:p>
          <a:p>
            <a:pPr lvl="0">
              <a:buFont typeface="Arial" pitchFamily="34" charset="0"/>
              <a:buChar char="•"/>
            </a:pPr>
            <a:r>
              <a:rPr lang="es-EC" sz="1200" kern="1200" dirty="0" smtClean="0">
                <a:solidFill>
                  <a:schemeClr val="tx1"/>
                </a:solidFill>
                <a:latin typeface="+mn-lt"/>
                <a:ea typeface="+mn-ea"/>
                <a:cs typeface="+mn-cs"/>
              </a:rPr>
              <a:t>  Capacitación online y offline, acceso a bibliotecas virtuales.</a:t>
            </a:r>
          </a:p>
          <a:p>
            <a:pPr lvl="0">
              <a:buFont typeface="Arial" pitchFamily="34" charset="0"/>
              <a:buChar char="•"/>
            </a:pPr>
            <a:r>
              <a:rPr lang="es-EC" sz="1200" kern="1200" dirty="0" smtClean="0">
                <a:solidFill>
                  <a:schemeClr val="tx1"/>
                </a:solidFill>
                <a:latin typeface="+mn-lt"/>
                <a:ea typeface="+mn-ea"/>
                <a:cs typeface="+mn-cs"/>
              </a:rPr>
              <a:t>  Impresiones a color y blanco y negro, copiado, escaneo.</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21</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Para cada infocentro se consideró un servidor y 10 thin clients, lo que corresponde a 11 estaciones de trabajo. La velocidad de transmisión del internet que deberá tener cada infocentro, tomando en cuenta también la conexión </a:t>
            </a:r>
            <a:r>
              <a:rPr lang="es-EC" sz="1200" kern="1200" dirty="0" err="1" smtClean="0">
                <a:solidFill>
                  <a:schemeClr val="tx1"/>
                </a:solidFill>
                <a:latin typeface="+mn-lt"/>
                <a:ea typeface="+mn-ea"/>
                <a:cs typeface="+mn-cs"/>
              </a:rPr>
              <a:t>Wifi</a:t>
            </a:r>
            <a:r>
              <a:rPr lang="es-EC" sz="1200" kern="1200" dirty="0" smtClean="0">
                <a:solidFill>
                  <a:schemeClr val="tx1"/>
                </a:solidFill>
                <a:latin typeface="+mn-lt"/>
                <a:ea typeface="+mn-ea"/>
                <a:cs typeface="+mn-cs"/>
              </a:rPr>
              <a:t> (hasta 20 usuarios), se estimó en 2 Mbps, ya que se requiere al menos 64 Kbps por usuario, para  garantizar un correcto funcionamiento en el acceso a internet. </a:t>
            </a:r>
          </a:p>
          <a:p>
            <a:r>
              <a:rPr lang="es-EC" sz="1200" kern="1200" dirty="0" smtClean="0">
                <a:solidFill>
                  <a:schemeClr val="tx1"/>
                </a:solidFill>
                <a:latin typeface="+mn-lt"/>
                <a:ea typeface="+mn-ea"/>
                <a:cs typeface="+mn-cs"/>
              </a:rPr>
              <a:t>En cuanto a la tecnología de acceso, de la información recopilada acerca de cobertura de los proveedores de servicio de internet en la zona de influencia, el 59.65% de las parroquias cuentan con cobertura </a:t>
            </a:r>
            <a:r>
              <a:rPr lang="es-EC" sz="1200" kern="1200" dirty="0" err="1" smtClean="0">
                <a:solidFill>
                  <a:schemeClr val="tx1"/>
                </a:solidFill>
                <a:latin typeface="+mn-lt"/>
                <a:ea typeface="+mn-ea"/>
                <a:cs typeface="+mn-cs"/>
              </a:rPr>
              <a:t>xDSL</a:t>
            </a:r>
            <a:r>
              <a:rPr lang="es-EC" sz="1200" kern="1200" dirty="0" smtClean="0">
                <a:solidFill>
                  <a:schemeClr val="tx1"/>
                </a:solidFill>
                <a:latin typeface="+mn-lt"/>
                <a:ea typeface="+mn-ea"/>
                <a:cs typeface="+mn-cs"/>
              </a:rPr>
              <a:t>, el 18,13% cuenta con cobertura de fibra óptica,  y el 9,94% corresponde a sitios donde es posible contratar enlaces vía microonda terrestre con operadoras de telefonía celular. En el restante 12,28% de los sitios, no existe oferta de conectividad a internet a través de </a:t>
            </a:r>
            <a:r>
              <a:rPr lang="es-EC" sz="1200" kern="1200" dirty="0" err="1" smtClean="0">
                <a:solidFill>
                  <a:schemeClr val="tx1"/>
                </a:solidFill>
                <a:latin typeface="+mn-lt"/>
                <a:ea typeface="+mn-ea"/>
                <a:cs typeface="+mn-cs"/>
              </a:rPr>
              <a:t>xDSL</a:t>
            </a:r>
            <a:r>
              <a:rPr lang="es-EC" sz="1200" kern="1200" dirty="0" smtClean="0">
                <a:solidFill>
                  <a:schemeClr val="tx1"/>
                </a:solidFill>
                <a:latin typeface="+mn-lt"/>
                <a:ea typeface="+mn-ea"/>
                <a:cs typeface="+mn-cs"/>
              </a:rPr>
              <a:t>, fibra óptica ni microonda, por lo que la última opción es implementar conectividad a través de </a:t>
            </a:r>
            <a:r>
              <a:rPr lang="es-EC" sz="1200" kern="1200" dirty="0" err="1" smtClean="0">
                <a:solidFill>
                  <a:schemeClr val="tx1"/>
                </a:solidFill>
                <a:latin typeface="+mn-lt"/>
                <a:ea typeface="+mn-ea"/>
                <a:cs typeface="+mn-cs"/>
              </a:rPr>
              <a:t>VSAT</a:t>
            </a:r>
            <a:r>
              <a:rPr lang="es-EC" sz="1200" kern="1200" dirty="0" smtClean="0">
                <a:solidFill>
                  <a:schemeClr val="tx1"/>
                </a:solidFill>
                <a:latin typeface="+mn-lt"/>
                <a:ea typeface="+mn-ea"/>
                <a:cs typeface="+mn-cs"/>
              </a:rPr>
              <a:t>, con las limitaciones que conlleva esta tecnología de acceso.</a:t>
            </a:r>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22</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Para el estudio de factibilidad económica, se realizó la estimación de los costos anuales tanto de implementación, como de operación de los 342 </a:t>
            </a:r>
            <a:r>
              <a:rPr lang="es-ES_tradnl" sz="1200" kern="1200" dirty="0" err="1" smtClean="0">
                <a:solidFill>
                  <a:schemeClr val="tx1"/>
                </a:solidFill>
                <a:latin typeface="+mn-lt"/>
                <a:ea typeface="+mn-ea"/>
                <a:cs typeface="+mn-cs"/>
              </a:rPr>
              <a:t>infocentros</a:t>
            </a:r>
            <a:r>
              <a:rPr lang="es-ES_tradnl" sz="1200" kern="1200" dirty="0" smtClean="0">
                <a:solidFill>
                  <a:schemeClr val="tx1"/>
                </a:solidFill>
                <a:latin typeface="+mn-lt"/>
                <a:ea typeface="+mn-ea"/>
                <a:cs typeface="+mn-cs"/>
              </a:rPr>
              <a:t>, obteniendo un valor total de $67.399.130,30 como monto total de la inversión durante 5 años. </a:t>
            </a:r>
            <a:r>
              <a:rPr lang="es-EC" sz="1200" kern="1200" dirty="0" smtClean="0">
                <a:solidFill>
                  <a:schemeClr val="tx1"/>
                </a:solidFill>
                <a:latin typeface="+mn-lt"/>
                <a:ea typeface="+mn-ea"/>
                <a:cs typeface="+mn-cs"/>
              </a:rPr>
              <a:t>Cabe mencionar que el pago por servicios básicos es cubierto por los </a:t>
            </a:r>
            <a:r>
              <a:rPr lang="es-EC" sz="1200" kern="1200" dirty="0" err="1" smtClean="0">
                <a:solidFill>
                  <a:schemeClr val="tx1"/>
                </a:solidFill>
                <a:latin typeface="+mn-lt"/>
                <a:ea typeface="+mn-ea"/>
                <a:cs typeface="+mn-cs"/>
              </a:rPr>
              <a:t>GADs</a:t>
            </a:r>
            <a:r>
              <a:rPr lang="es-EC" sz="1200" kern="1200" dirty="0" smtClean="0">
                <a:solidFill>
                  <a:schemeClr val="tx1"/>
                </a:solidFill>
                <a:latin typeface="+mn-lt"/>
                <a:ea typeface="+mn-ea"/>
                <a:cs typeface="+mn-cs"/>
              </a:rPr>
              <a:t> beneficiarios.</a:t>
            </a:r>
          </a:p>
          <a:p>
            <a:r>
              <a:rPr lang="es-EC" sz="1200" kern="1200" dirty="0" smtClean="0">
                <a:solidFill>
                  <a:schemeClr val="tx1"/>
                </a:solidFill>
                <a:latin typeface="+mn-lt"/>
                <a:ea typeface="+mn-ea"/>
                <a:cs typeface="+mn-cs"/>
              </a:rPr>
              <a:t>El presente proyecto no tiene previsto realizar el cobro de los servicios; por lo que para realizar la evaluación social, se calcularon los beneficios valorados, con una población demandante efectiva 360.317 y su proyección a 5 años (tasa de crecimiento poblacional = 1.6%).  Se tomó en cuenta el ahorro generado en los ciudadanos al acceder de forma gratuita al uso de equipamiento e internet y el ahorro generado al recibir  capacitaciones en los infocentros. Se tomó las siguientes consideraciones:</a:t>
            </a:r>
          </a:p>
          <a:p>
            <a:pPr lvl="0"/>
            <a:r>
              <a:rPr lang="es-EC" sz="1200" kern="1200" dirty="0" smtClean="0">
                <a:solidFill>
                  <a:schemeClr val="tx1"/>
                </a:solidFill>
                <a:latin typeface="+mn-lt"/>
                <a:ea typeface="+mn-ea"/>
                <a:cs typeface="+mn-cs"/>
              </a:rPr>
              <a:t>Precio por hora de uso de internet y/o computadores: de $0.80 a $1</a:t>
            </a:r>
          </a:p>
          <a:p>
            <a:pPr lvl="0"/>
            <a:r>
              <a:rPr lang="es-EC" sz="1200" kern="1200" dirty="0" smtClean="0">
                <a:solidFill>
                  <a:schemeClr val="tx1"/>
                </a:solidFill>
                <a:latin typeface="+mn-lt"/>
                <a:ea typeface="+mn-ea"/>
                <a:cs typeface="+mn-cs"/>
              </a:rPr>
              <a:t>Costo de movilización: de $0.5 a $0.70</a:t>
            </a:r>
          </a:p>
          <a:p>
            <a:pPr lvl="0"/>
            <a:r>
              <a:rPr lang="es-EC" sz="1200" kern="1200" dirty="0" smtClean="0">
                <a:solidFill>
                  <a:schemeClr val="tx1"/>
                </a:solidFill>
                <a:latin typeface="+mn-lt"/>
                <a:ea typeface="+mn-ea"/>
                <a:cs typeface="+mn-cs"/>
              </a:rPr>
              <a:t>Tiempo mínimo de uso por visita: 2 horas; </a:t>
            </a:r>
          </a:p>
          <a:p>
            <a:pPr lvl="0"/>
            <a:r>
              <a:rPr lang="es-EC" sz="1200" kern="1200" dirty="0" smtClean="0">
                <a:solidFill>
                  <a:schemeClr val="tx1"/>
                </a:solidFill>
                <a:latin typeface="+mn-lt"/>
                <a:ea typeface="+mn-ea"/>
                <a:cs typeface="+mn-cs"/>
              </a:rPr>
              <a:t>Número promedio de visitas al año por persona: de 20 a 40</a:t>
            </a:r>
          </a:p>
          <a:p>
            <a:pPr lvl="0"/>
            <a:r>
              <a:rPr lang="es-EC" sz="1200" kern="1200" dirty="0" smtClean="0">
                <a:solidFill>
                  <a:schemeClr val="tx1"/>
                </a:solidFill>
                <a:latin typeface="+mn-lt"/>
                <a:ea typeface="+mn-ea"/>
                <a:cs typeface="+mn-cs"/>
              </a:rPr>
              <a:t>Porcentaje de beneficiarios que acuden a los infocentros: de 40% a 55%</a:t>
            </a:r>
          </a:p>
          <a:p>
            <a:pPr lvl="0"/>
            <a:r>
              <a:rPr lang="es-EC" sz="1200" kern="1200" dirty="0" smtClean="0">
                <a:solidFill>
                  <a:schemeClr val="tx1"/>
                </a:solidFill>
                <a:latin typeface="+mn-lt"/>
                <a:ea typeface="+mn-ea"/>
                <a:cs typeface="+mn-cs"/>
              </a:rPr>
              <a:t>Número de infocentros: 342</a:t>
            </a:r>
          </a:p>
          <a:p>
            <a:pPr lvl="0"/>
            <a:r>
              <a:rPr lang="es-EC" sz="1200" kern="1200" dirty="0" smtClean="0">
                <a:solidFill>
                  <a:schemeClr val="tx1"/>
                </a:solidFill>
                <a:latin typeface="+mn-lt"/>
                <a:ea typeface="+mn-ea"/>
                <a:cs typeface="+mn-cs"/>
              </a:rPr>
              <a:t>Ahorro por persona por capacitación: $40</a:t>
            </a:r>
          </a:p>
          <a:p>
            <a:pPr lvl="0"/>
            <a:r>
              <a:rPr lang="es-EC" sz="1200" kern="1200" dirty="0" smtClean="0">
                <a:solidFill>
                  <a:schemeClr val="tx1"/>
                </a:solidFill>
                <a:latin typeface="+mn-lt"/>
                <a:ea typeface="+mn-ea"/>
                <a:cs typeface="+mn-cs"/>
              </a:rPr>
              <a:t>Número de personas capacitadas: Año 0: 17.100; Años 1-4: 34.200 por año.</a:t>
            </a:r>
          </a:p>
          <a:p>
            <a:r>
              <a:rPr lang="es-EC" sz="1200" kern="1200" dirty="0" smtClean="0">
                <a:solidFill>
                  <a:schemeClr val="tx1"/>
                </a:solidFill>
                <a:latin typeface="+mn-lt"/>
                <a:ea typeface="+mn-ea"/>
                <a:cs typeface="+mn-cs"/>
              </a:rPr>
              <a:t>Los beneficios valorados del proyecto son $ 81.293.045</a:t>
            </a:r>
            <a:endParaRPr lang="es-EC" dirty="0"/>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25</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Por su naturaleza, este proyecto no es susceptible para la realización de una evaluación financiera, sino una evaluación económica con enfoque social. Los indicadores económicos son referenciales y su interpretación debe realizarse exclusivamente desde el punto de vista social, dado que es un requisito de </a:t>
            </a:r>
            <a:r>
              <a:rPr lang="es-EC" sz="1200" kern="1200" dirty="0" err="1" smtClean="0">
                <a:solidFill>
                  <a:schemeClr val="tx1"/>
                </a:solidFill>
                <a:latin typeface="+mn-lt"/>
                <a:ea typeface="+mn-ea"/>
                <a:cs typeface="+mn-cs"/>
              </a:rPr>
              <a:t>SENPLADES</a:t>
            </a:r>
            <a:r>
              <a:rPr lang="es-EC" sz="1200" kern="1200" dirty="0" smtClean="0">
                <a:solidFill>
                  <a:schemeClr val="tx1"/>
                </a:solidFill>
                <a:latin typeface="+mn-lt"/>
                <a:ea typeface="+mn-ea"/>
                <a:cs typeface="+mn-cs"/>
              </a:rPr>
              <a:t> para la priorización de proyectos de inversión. El valor obtenido del </a:t>
            </a:r>
            <a:r>
              <a:rPr lang="es-EC" sz="1200" kern="1200" dirty="0" err="1" smtClean="0">
                <a:solidFill>
                  <a:schemeClr val="tx1"/>
                </a:solidFill>
                <a:latin typeface="+mn-lt"/>
                <a:ea typeface="+mn-ea"/>
                <a:cs typeface="+mn-cs"/>
              </a:rPr>
              <a:t>VANs</a:t>
            </a:r>
            <a:r>
              <a:rPr lang="es-EC" sz="1200" kern="1200" dirty="0" smtClean="0">
                <a:solidFill>
                  <a:schemeClr val="tx1"/>
                </a:solidFill>
                <a:latin typeface="+mn-lt"/>
                <a:ea typeface="+mn-ea"/>
                <a:cs typeface="+mn-cs"/>
              </a:rPr>
              <a:t> (Valor actual neto social) es $5.983.612,77 (mayor a cero), por lo que el proyecto resulta aceptable. La </a:t>
            </a:r>
            <a:r>
              <a:rPr lang="es-EC" sz="1200" kern="1200" dirty="0" err="1" smtClean="0">
                <a:solidFill>
                  <a:schemeClr val="tx1"/>
                </a:solidFill>
                <a:latin typeface="+mn-lt"/>
                <a:ea typeface="+mn-ea"/>
                <a:cs typeface="+mn-cs"/>
              </a:rPr>
              <a:t>TIRs</a:t>
            </a:r>
            <a:r>
              <a:rPr lang="es-EC" sz="1200" kern="1200" dirty="0" smtClean="0">
                <a:solidFill>
                  <a:schemeClr val="tx1"/>
                </a:solidFill>
                <a:latin typeface="+mn-lt"/>
                <a:ea typeface="+mn-ea"/>
                <a:cs typeface="+mn-cs"/>
              </a:rPr>
              <a:t> (Tasa interna de retorno social) obtenida es 28%, lo que indica que el rendimiento social es más alto que la tasa de descuento aplicada, el proyecto resulta muy atractivo. Finalmente, la relación beneficio-costo es de 1,11, es decir que se obtiene un 11% de beneficios con respecto a los costos (por cada $1 de costo se obtiene un $1,11 de beneficio); el proyecto es aceptable, ya que los beneficios superan a los costos.</a:t>
            </a:r>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26</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En esta sección se presenta los principios y directrices para la adopción de un modelo de gestión basado en la calidad, bajo un enfoque estratégico. Se desarrolló el modelo en base a la norma ISO 9001:2008 (Sistema de gestión de calidad - requisitos) y acoplado con el modelo </a:t>
            </a:r>
            <a:r>
              <a:rPr lang="es-EC" sz="1200" kern="1200" dirty="0" err="1" smtClean="0">
                <a:solidFill>
                  <a:schemeClr val="tx1"/>
                </a:solidFill>
                <a:latin typeface="+mn-lt"/>
                <a:ea typeface="+mn-ea"/>
                <a:cs typeface="+mn-cs"/>
              </a:rPr>
              <a:t>EFQM</a:t>
            </a:r>
            <a:r>
              <a:rPr lang="es-EC" sz="1200" kern="1200" dirty="0" smtClean="0">
                <a:solidFill>
                  <a:schemeClr val="tx1"/>
                </a:solidFill>
                <a:latin typeface="+mn-lt"/>
                <a:ea typeface="+mn-ea"/>
                <a:cs typeface="+mn-cs"/>
              </a:rPr>
              <a:t> (Excelencia empresarial). En primer lugar, se desarrolló el mapa de procesos que se muestra a continuación: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27</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En esta sección se presenta los principios y directrices para la adopción de un modelo de gestión basado en la calidad, bajo un enfoque estratégico. Se desarrolló el modelo en base a la norma ISO 9001:2008 (Sistema de gestión de calidad - requisitos) y acoplado con el modelo </a:t>
            </a:r>
            <a:r>
              <a:rPr lang="es-EC" sz="1200" kern="1200" dirty="0" err="1" smtClean="0">
                <a:solidFill>
                  <a:schemeClr val="tx1"/>
                </a:solidFill>
                <a:latin typeface="+mn-lt"/>
                <a:ea typeface="+mn-ea"/>
                <a:cs typeface="+mn-cs"/>
              </a:rPr>
              <a:t>EFQM</a:t>
            </a:r>
            <a:r>
              <a:rPr lang="es-EC" sz="1200" kern="1200" dirty="0" smtClean="0">
                <a:solidFill>
                  <a:schemeClr val="tx1"/>
                </a:solidFill>
                <a:latin typeface="+mn-lt"/>
                <a:ea typeface="+mn-ea"/>
                <a:cs typeface="+mn-cs"/>
              </a:rPr>
              <a:t> (Excelencia empresarial). En primer lugar, se desarrolló el mapa de procesos que se muestra a continuación: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modelo de negocio </a:t>
            </a:r>
            <a:r>
              <a:rPr lang="es-EC" sz="1200" kern="1200" dirty="0" err="1" smtClean="0">
                <a:solidFill>
                  <a:schemeClr val="tx1"/>
                </a:solidFill>
                <a:effectLst/>
                <a:latin typeface="+mn-lt"/>
                <a:ea typeface="+mn-ea"/>
                <a:cs typeface="+mn-cs"/>
              </a:rPr>
              <a:t>Canvas</a:t>
            </a:r>
            <a:r>
              <a:rPr lang="es-EC" sz="1200" kern="1200" dirty="0" smtClean="0">
                <a:solidFill>
                  <a:schemeClr val="tx1"/>
                </a:solidFill>
                <a:effectLst/>
                <a:latin typeface="+mn-lt"/>
                <a:ea typeface="+mn-ea"/>
                <a:cs typeface="+mn-cs"/>
              </a:rPr>
              <a:t> permite describir la lógica de cómo los infocentros van a crear y entregar los servicios, de tal forma de sean capaces de capturar los recursos del valor inicial</a:t>
            </a:r>
            <a:endParaRPr lang="es-EC"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28</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En cuanto a la sostenibilidad, para que el proyecto tenga mayores posibilidades de subsistir después de su ciclo de vida, el factor más relevante es el proceso de transferencia a los </a:t>
            </a:r>
            <a:r>
              <a:rPr lang="es-EC" sz="1200" kern="1200" dirty="0" err="1" smtClean="0">
                <a:solidFill>
                  <a:schemeClr val="tx1"/>
                </a:solidFill>
                <a:latin typeface="+mn-lt"/>
                <a:ea typeface="+mn-ea"/>
                <a:cs typeface="+mn-cs"/>
              </a:rPr>
              <a:t>GADs</a:t>
            </a:r>
            <a:r>
              <a:rPr lang="es-EC" sz="1200" kern="1200" dirty="0" smtClean="0">
                <a:solidFill>
                  <a:schemeClr val="tx1"/>
                </a:solidFill>
                <a:latin typeface="+mn-lt"/>
                <a:ea typeface="+mn-ea"/>
                <a:cs typeface="+mn-cs"/>
              </a:rPr>
              <a:t>, ya que éstos se convierten en el ente responsable del infocentro, quienes deberán mantener los principios de apropiación y empoderamiento por parte de la comunidad, así como la conciencia de responsabilidad social y gestionar recursos a través de diferentes mecanismos y el desarrollo de un modelo de negocio para obtención de recursos; se propone la realización de alianzas con la empresa privada para donación de recursos, renovación tecnológica, administración de los infocentros por parte de una empresa pública o privada y la utilización de los infocentros por las instituciones públicas como un elemento estratégico para la ejecución de programas que contribuyan al desarrollo de la localidad como capacitaciones, socializaciones, obtención de estadísticas, planes pilotos, difusión de actividades y eventos. </a:t>
            </a:r>
          </a:p>
          <a:p>
            <a:endParaRPr lang="es-EC" dirty="0"/>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30</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sin el riesgo de que estos recursos se pierdan o que no se obtenga los beneficios esperados; asimismo se ha propuesto un modelo de gestión estratégica para gestionar la red nacional de forma adecuada y que contribuya para la consecución de las metas del PNBV 2013-2017.</a:t>
            </a:r>
            <a:endParaRPr lang="es-EC" dirty="0"/>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31</a:t>
            </a:fld>
            <a:endParaRPr lang="es-EC"/>
          </a:p>
        </p:txBody>
      </p:sp>
    </p:spTree>
    <p:extLst>
      <p:ext uri="{BB962C8B-B14F-4D97-AF65-F5344CB8AC3E}">
        <p14:creationId xmlns:p14="http://schemas.microsoft.com/office/powerpoint/2010/main" xmlns="" val="197827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err="1" smtClean="0">
                <a:solidFill>
                  <a:schemeClr val="tx1"/>
                </a:solidFill>
                <a:effectLst/>
                <a:latin typeface="+mn-lt"/>
                <a:ea typeface="+mn-ea"/>
                <a:cs typeface="+mn-cs"/>
              </a:rPr>
              <a:t>Recopilacion</a:t>
            </a:r>
            <a:r>
              <a:rPr lang="en-US" sz="1200" kern="1200" smtClean="0">
                <a:solidFill>
                  <a:schemeClr val="tx1"/>
                </a:solidFill>
                <a:effectLst/>
                <a:latin typeface="+mn-lt"/>
                <a:ea typeface="+mn-ea"/>
                <a:cs typeface="+mn-cs"/>
              </a:rPr>
              <a:t> de </a:t>
            </a:r>
            <a:r>
              <a:rPr lang="en-US" sz="1200" kern="1200" err="1" smtClean="0">
                <a:solidFill>
                  <a:schemeClr val="tx1"/>
                </a:solidFill>
                <a:effectLst/>
                <a:latin typeface="+mn-lt"/>
                <a:ea typeface="+mn-ea"/>
                <a:cs typeface="+mn-cs"/>
              </a:rPr>
              <a:t>Informacion</a:t>
            </a:r>
            <a:r>
              <a:rPr lang="en-US" sz="1200" kern="1200" smtClean="0">
                <a:solidFill>
                  <a:schemeClr val="tx1"/>
                </a:solidFill>
                <a:effectLst/>
                <a:latin typeface="+mn-lt"/>
                <a:ea typeface="+mn-ea"/>
                <a:cs typeface="+mn-cs"/>
              </a:rPr>
              <a:t> </a:t>
            </a:r>
            <a:r>
              <a:rPr lang="es-EC" sz="1200" kern="1200" smtClean="0">
                <a:solidFill>
                  <a:schemeClr val="tx1"/>
                </a:solidFill>
                <a:effectLst/>
                <a:latin typeface="+mn-lt"/>
                <a:ea typeface="+mn-ea"/>
                <a:cs typeface="+mn-cs"/>
              </a:rPr>
              <a:t>El tamaño </a:t>
            </a:r>
            <a:r>
              <a:rPr lang="es-EC" sz="1200" kern="1200" err="1" smtClean="0">
                <a:solidFill>
                  <a:schemeClr val="tx1"/>
                </a:solidFill>
                <a:effectLst/>
                <a:latin typeface="+mn-lt"/>
                <a:ea typeface="+mn-ea"/>
                <a:cs typeface="+mn-cs"/>
              </a:rPr>
              <a:t>muestral</a:t>
            </a:r>
            <a:r>
              <a:rPr lang="es-EC" sz="1200" kern="1200" smtClean="0">
                <a:solidFill>
                  <a:schemeClr val="tx1"/>
                </a:solidFill>
                <a:effectLst/>
                <a:latin typeface="+mn-lt"/>
                <a:ea typeface="+mn-ea"/>
                <a:cs typeface="+mn-cs"/>
              </a:rPr>
              <a:t> obtenido fue de 384 encuestas,</a:t>
            </a:r>
            <a:r>
              <a:rPr lang="en-US" sz="1200" kern="1200" smtClean="0">
                <a:solidFill>
                  <a:schemeClr val="tx1"/>
                </a:solidFill>
                <a:effectLst/>
                <a:latin typeface="+mn-lt"/>
                <a:ea typeface="+mn-ea"/>
                <a:cs typeface="+mn-cs"/>
              </a:rPr>
              <a:t> </a:t>
            </a:r>
            <a:r>
              <a:rPr lang="es-EC" sz="1200" kern="1200" smtClean="0">
                <a:solidFill>
                  <a:schemeClr val="tx1"/>
                </a:solidFill>
                <a:effectLst/>
                <a:latin typeface="+mn-lt"/>
                <a:ea typeface="+mn-ea"/>
                <a:cs typeface="+mn-cs"/>
              </a:rPr>
              <a:t>se</a:t>
            </a:r>
            <a:r>
              <a:rPr lang="es-EC" sz="1200" kern="1200" baseline="0" smtClean="0">
                <a:solidFill>
                  <a:schemeClr val="tx1"/>
                </a:solidFill>
                <a:effectLst/>
                <a:latin typeface="+mn-lt"/>
                <a:ea typeface="+mn-ea"/>
                <a:cs typeface="+mn-cs"/>
              </a:rPr>
              <a:t> obtuvo</a:t>
            </a:r>
            <a:r>
              <a:rPr lang="es-EC" sz="1200" kern="1200" smtClean="0">
                <a:solidFill>
                  <a:schemeClr val="tx1"/>
                </a:solidFill>
                <a:effectLst/>
                <a:latin typeface="+mn-lt"/>
                <a:ea typeface="+mn-ea"/>
                <a:cs typeface="+mn-cs"/>
              </a:rPr>
              <a:t> 925 encuestas en 231 parroquias.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err="1" smtClean="0">
                <a:solidFill>
                  <a:schemeClr val="tx1"/>
                </a:solidFill>
                <a:effectLst/>
                <a:latin typeface="+mn-lt"/>
                <a:ea typeface="+mn-ea"/>
                <a:cs typeface="+mn-cs"/>
              </a:rPr>
              <a:t>Comparacion</a:t>
            </a:r>
            <a:r>
              <a:rPr lang="en-US" sz="1200" kern="1200" smtClean="0">
                <a:solidFill>
                  <a:schemeClr val="tx1"/>
                </a:solidFill>
                <a:effectLst/>
                <a:latin typeface="+mn-lt"/>
                <a:ea typeface="+mn-ea"/>
                <a:cs typeface="+mn-cs"/>
              </a:rPr>
              <a:t> de la </a:t>
            </a:r>
            <a:r>
              <a:rPr lang="en-US" sz="1200" kern="1200" err="1" smtClean="0">
                <a:solidFill>
                  <a:schemeClr val="tx1"/>
                </a:solidFill>
                <a:effectLst/>
                <a:latin typeface="+mn-lt"/>
                <a:ea typeface="+mn-ea"/>
                <a:cs typeface="+mn-cs"/>
              </a:rPr>
              <a:t>Implementacion</a:t>
            </a:r>
            <a:r>
              <a:rPr lang="en-US" sz="1200" kern="1200" baseline="0" smtClean="0">
                <a:solidFill>
                  <a:schemeClr val="tx1"/>
                </a:solidFill>
                <a:effectLst/>
                <a:latin typeface="+mn-lt"/>
                <a:ea typeface="+mn-ea"/>
                <a:cs typeface="+mn-cs"/>
              </a:rPr>
              <a:t> </a:t>
            </a:r>
            <a:r>
              <a:rPr lang="en-US" sz="1200" kern="1200" baseline="0" err="1" smtClean="0">
                <a:solidFill>
                  <a:schemeClr val="tx1"/>
                </a:solidFill>
                <a:effectLst/>
                <a:latin typeface="+mn-lt"/>
                <a:ea typeface="+mn-ea"/>
                <a:cs typeface="+mn-cs"/>
              </a:rPr>
              <a:t>en</a:t>
            </a:r>
            <a:r>
              <a:rPr lang="en-US" sz="1200" kern="1200" baseline="0" smtClean="0">
                <a:solidFill>
                  <a:schemeClr val="tx1"/>
                </a:solidFill>
                <a:effectLst/>
                <a:latin typeface="+mn-lt"/>
                <a:ea typeface="+mn-ea"/>
                <a:cs typeface="+mn-cs"/>
              </a:rPr>
              <a:t> Colombia, Venezuela y </a:t>
            </a:r>
            <a:r>
              <a:rPr lang="en-US" sz="1200" kern="1200" baseline="0" err="1" smtClean="0">
                <a:solidFill>
                  <a:schemeClr val="tx1"/>
                </a:solidFill>
                <a:effectLst/>
                <a:latin typeface="+mn-lt"/>
                <a:ea typeface="+mn-ea"/>
                <a:cs typeface="+mn-cs"/>
              </a:rPr>
              <a:t>Brasil</a:t>
            </a:r>
            <a:r>
              <a:rPr lang="en-US" sz="1200" kern="1200" baseline="0" smtClean="0">
                <a:solidFill>
                  <a:schemeClr val="tx1"/>
                </a:solidFill>
                <a:effectLst/>
                <a:latin typeface="+mn-lt"/>
                <a:ea typeface="+mn-ea"/>
                <a:cs typeface="+mn-cs"/>
              </a:rPr>
              <a:t>, </a:t>
            </a:r>
            <a:r>
              <a:rPr lang="en-US" sz="1200" kern="1200" baseline="0" err="1" smtClean="0">
                <a:solidFill>
                  <a:schemeClr val="tx1"/>
                </a:solidFill>
                <a:effectLst/>
                <a:latin typeface="+mn-lt"/>
                <a:ea typeface="+mn-ea"/>
                <a:cs typeface="+mn-cs"/>
              </a:rPr>
              <a:t>cuadro</a:t>
            </a:r>
            <a:r>
              <a:rPr lang="en-US" sz="1200" kern="1200" baseline="0" smtClean="0">
                <a:solidFill>
                  <a:schemeClr val="tx1"/>
                </a:solidFill>
                <a:effectLst/>
                <a:latin typeface="+mn-lt"/>
                <a:ea typeface="+mn-ea"/>
                <a:cs typeface="+mn-cs"/>
              </a:rPr>
              <a:t> </a:t>
            </a:r>
            <a:r>
              <a:rPr lang="en-US" sz="1200" kern="1200" baseline="0" err="1" smtClean="0">
                <a:solidFill>
                  <a:schemeClr val="tx1"/>
                </a:solidFill>
                <a:effectLst/>
                <a:latin typeface="+mn-lt"/>
                <a:ea typeface="+mn-ea"/>
                <a:cs typeface="+mn-cs"/>
              </a:rPr>
              <a:t>comparativo</a:t>
            </a:r>
            <a:r>
              <a:rPr lang="en-US" sz="1200" kern="1200" baseline="0" smtClean="0">
                <a:solidFill>
                  <a:schemeClr val="tx1"/>
                </a:solidFill>
                <a:effectLst/>
                <a:latin typeface="+mn-lt"/>
                <a:ea typeface="+mn-ea"/>
                <a:cs typeface="+mn-cs"/>
              </a:rPr>
              <a:t> entre </a:t>
            </a:r>
            <a:r>
              <a:rPr lang="en-US" sz="1200" kern="1200" baseline="0" err="1" smtClean="0">
                <a:solidFill>
                  <a:schemeClr val="tx1"/>
                </a:solidFill>
                <a:effectLst/>
                <a:latin typeface="+mn-lt"/>
                <a:ea typeface="+mn-ea"/>
                <a:cs typeface="+mn-cs"/>
              </a:rPr>
              <a:t>Brasil</a:t>
            </a:r>
            <a:r>
              <a:rPr lang="en-US" sz="1200" kern="1200" baseline="0" smtClean="0">
                <a:solidFill>
                  <a:schemeClr val="tx1"/>
                </a:solidFill>
                <a:effectLst/>
                <a:latin typeface="+mn-lt"/>
                <a:ea typeface="+mn-ea"/>
                <a:cs typeface="+mn-cs"/>
              </a:rPr>
              <a:t>, Venezuela, Colombia, Ecuador, India, Haiti, </a:t>
            </a:r>
            <a:r>
              <a:rPr lang="en-US" sz="1200" kern="1200" baseline="0" err="1" smtClean="0">
                <a:solidFill>
                  <a:schemeClr val="tx1"/>
                </a:solidFill>
                <a:effectLst/>
                <a:latin typeface="+mn-lt"/>
                <a:ea typeface="+mn-ea"/>
                <a:cs typeface="+mn-cs"/>
              </a:rPr>
              <a:t>Espa</a:t>
            </a:r>
            <a:r>
              <a:rPr lang="es-EC" sz="1200" kern="1200" baseline="0" smtClean="0">
                <a:solidFill>
                  <a:schemeClr val="tx1"/>
                </a:solidFill>
                <a:effectLst/>
                <a:latin typeface="+mn-lt"/>
                <a:ea typeface="+mn-ea"/>
                <a:cs typeface="+mn-cs"/>
              </a:rPr>
              <a:t>ña, </a:t>
            </a:r>
            <a:r>
              <a:rPr lang="es-EC" sz="1200" kern="1200" baseline="0" err="1" smtClean="0">
                <a:solidFill>
                  <a:schemeClr val="tx1"/>
                </a:solidFill>
                <a:effectLst/>
                <a:latin typeface="+mn-lt"/>
                <a:ea typeface="+mn-ea"/>
                <a:cs typeface="+mn-cs"/>
              </a:rPr>
              <a:t>Panama</a:t>
            </a:r>
            <a:r>
              <a:rPr lang="es-EC" sz="1200" kern="1200" baseline="0" smtClean="0">
                <a:solidFill>
                  <a:schemeClr val="tx1"/>
                </a:solidFill>
                <a:effectLst/>
                <a:latin typeface="+mn-lt"/>
                <a:ea typeface="+mn-ea"/>
                <a:cs typeface="+mn-cs"/>
              </a:rPr>
              <a:t> y Chile</a:t>
            </a:r>
            <a:endParaRPr lang="es-EC"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smtClean="0">
              <a:solidFill>
                <a:schemeClr val="tx1"/>
              </a:solidFill>
              <a:effectLst/>
              <a:latin typeface="+mn-lt"/>
              <a:ea typeface="+mn-ea"/>
              <a:cs typeface="+mn-cs"/>
            </a:endParaRPr>
          </a:p>
          <a:p>
            <a:r>
              <a:rPr lang="es-EC" sz="1200" kern="1200" smtClean="0">
                <a:solidFill>
                  <a:schemeClr val="tx1"/>
                </a:solidFill>
                <a:effectLst/>
                <a:latin typeface="+mn-lt"/>
                <a:ea typeface="+mn-ea"/>
                <a:cs typeface="+mn-cs"/>
              </a:rPr>
              <a:t>estudio de factibilidad técnica, determinó que el 93,19% de los encuestados acudiría al </a:t>
            </a:r>
            <a:r>
              <a:rPr lang="es-EC" sz="1200" kern="1200" err="1" smtClean="0">
                <a:solidFill>
                  <a:schemeClr val="tx1"/>
                </a:solidFill>
                <a:effectLst/>
                <a:latin typeface="+mn-lt"/>
                <a:ea typeface="+mn-ea"/>
                <a:cs typeface="+mn-cs"/>
              </a:rPr>
              <a:t>infocentro</a:t>
            </a:r>
            <a:r>
              <a:rPr lang="es-EC" sz="1200" kern="1200" smtClean="0">
                <a:solidFill>
                  <a:schemeClr val="tx1"/>
                </a:solidFill>
                <a:effectLst/>
                <a:latin typeface="+mn-lt"/>
                <a:ea typeface="+mn-ea"/>
                <a:cs typeface="+mn-cs"/>
              </a:rPr>
              <a:t>, mientras que un 91,46% tomaría los cursos. Con este resultado, se determinó que existe demanda del servicio; y en base a la información recopilada se definió los componentes del </a:t>
            </a:r>
            <a:r>
              <a:rPr lang="es-EC" sz="1200" kern="1200" err="1" smtClean="0">
                <a:solidFill>
                  <a:schemeClr val="tx1"/>
                </a:solidFill>
                <a:effectLst/>
                <a:latin typeface="+mn-lt"/>
                <a:ea typeface="+mn-ea"/>
                <a:cs typeface="+mn-cs"/>
              </a:rPr>
              <a:t>infocentro</a:t>
            </a:r>
            <a:r>
              <a:rPr lang="es-EC" sz="1200" kern="1200" smtClean="0">
                <a:solidFill>
                  <a:schemeClr val="tx1"/>
                </a:solidFill>
                <a:effectLst/>
                <a:latin typeface="+mn-lt"/>
                <a:ea typeface="+mn-ea"/>
                <a:cs typeface="+mn-cs"/>
              </a:rPr>
              <a:t> y sus servicios.</a:t>
            </a:r>
          </a:p>
          <a:p>
            <a:endParaRPr lang="en-US" sz="1200" kern="1200" smtClean="0">
              <a:solidFill>
                <a:schemeClr val="tx1"/>
              </a:solidFill>
              <a:effectLst/>
              <a:latin typeface="+mn-lt"/>
              <a:ea typeface="+mn-ea"/>
              <a:cs typeface="+mn-cs"/>
            </a:endParaRPr>
          </a:p>
          <a:p>
            <a:r>
              <a:rPr lang="es-EC" sz="1200" kern="1200" smtClean="0">
                <a:solidFill>
                  <a:schemeClr val="tx1"/>
                </a:solidFill>
                <a:effectLst/>
                <a:latin typeface="+mn-lt"/>
                <a:ea typeface="+mn-ea"/>
                <a:cs typeface="+mn-cs"/>
              </a:rPr>
              <a:t>factibilidad económica (durante 5 años) se calculó el costo de total de la inversión en $67.399.130,30; cuyo financiamiento corresponde a recursos fiscales y se realizó la valoración de los beneficios económicos que perciben los ciudadanos al acudir a los infocentros. </a:t>
            </a:r>
            <a:r>
              <a:rPr lang="es-EC" sz="1200" kern="1200" err="1" smtClean="0">
                <a:solidFill>
                  <a:schemeClr val="tx1"/>
                </a:solidFill>
                <a:effectLst/>
                <a:latin typeface="+mn-lt"/>
                <a:ea typeface="+mn-ea"/>
                <a:cs typeface="+mn-cs"/>
              </a:rPr>
              <a:t>VAN</a:t>
            </a:r>
            <a:r>
              <a:rPr lang="es-EC" sz="1200" kern="1200" baseline="-25000" err="1" smtClean="0">
                <a:solidFill>
                  <a:schemeClr val="tx1"/>
                </a:solidFill>
                <a:effectLst/>
                <a:latin typeface="+mn-lt"/>
                <a:ea typeface="+mn-ea"/>
                <a:cs typeface="+mn-cs"/>
              </a:rPr>
              <a:t>s</a:t>
            </a:r>
            <a:r>
              <a:rPr lang="es-EC" sz="1200" kern="1200" smtClean="0">
                <a:solidFill>
                  <a:schemeClr val="tx1"/>
                </a:solidFill>
                <a:effectLst/>
                <a:latin typeface="+mn-lt"/>
                <a:ea typeface="+mn-ea"/>
                <a:cs typeface="+mn-cs"/>
              </a:rPr>
              <a:t> = $5.983.612,77, </a:t>
            </a:r>
            <a:r>
              <a:rPr lang="es-EC" sz="1200" kern="1200" err="1" smtClean="0">
                <a:solidFill>
                  <a:schemeClr val="tx1"/>
                </a:solidFill>
                <a:effectLst/>
                <a:latin typeface="+mn-lt"/>
                <a:ea typeface="+mn-ea"/>
                <a:cs typeface="+mn-cs"/>
              </a:rPr>
              <a:t>TIR</a:t>
            </a:r>
            <a:r>
              <a:rPr lang="es-EC" sz="1200" kern="1200" baseline="-25000" err="1" smtClean="0">
                <a:solidFill>
                  <a:schemeClr val="tx1"/>
                </a:solidFill>
                <a:effectLst/>
                <a:latin typeface="+mn-lt"/>
                <a:ea typeface="+mn-ea"/>
                <a:cs typeface="+mn-cs"/>
              </a:rPr>
              <a:t>s</a:t>
            </a:r>
            <a:r>
              <a:rPr lang="es-EC" sz="1200" kern="1200" smtClean="0">
                <a:solidFill>
                  <a:schemeClr val="tx1"/>
                </a:solidFill>
                <a:effectLst/>
                <a:latin typeface="+mn-lt"/>
                <a:ea typeface="+mn-ea"/>
                <a:cs typeface="+mn-cs"/>
              </a:rPr>
              <a:t> = 28% </a:t>
            </a:r>
            <a:r>
              <a:rPr lang="es-EC" sz="1200" kern="1200" baseline="0" smtClean="0">
                <a:solidFill>
                  <a:schemeClr val="tx1"/>
                </a:solidFill>
                <a:effectLst/>
                <a:latin typeface="+mn-lt"/>
                <a:ea typeface="+mn-ea"/>
                <a:cs typeface="+mn-cs"/>
              </a:rPr>
              <a:t> y</a:t>
            </a:r>
            <a:r>
              <a:rPr lang="es-EC" sz="1200" kern="1200" smtClean="0">
                <a:solidFill>
                  <a:schemeClr val="tx1"/>
                </a:solidFill>
                <a:effectLst/>
                <a:latin typeface="+mn-lt"/>
                <a:ea typeface="+mn-ea"/>
                <a:cs typeface="+mn-cs"/>
              </a:rPr>
              <a:t> Rb/</a:t>
            </a:r>
            <a:r>
              <a:rPr lang="es-EC" sz="1200" kern="1200" err="1" smtClean="0">
                <a:solidFill>
                  <a:schemeClr val="tx1"/>
                </a:solidFill>
                <a:effectLst/>
                <a:latin typeface="+mn-lt"/>
                <a:ea typeface="+mn-ea"/>
                <a:cs typeface="+mn-cs"/>
              </a:rPr>
              <a:t>c</a:t>
            </a:r>
            <a:r>
              <a:rPr lang="es-EC" sz="1200" kern="1200" baseline="-25000" err="1" smtClean="0">
                <a:solidFill>
                  <a:schemeClr val="tx1"/>
                </a:solidFill>
                <a:effectLst/>
                <a:latin typeface="+mn-lt"/>
                <a:ea typeface="+mn-ea"/>
                <a:cs typeface="+mn-cs"/>
              </a:rPr>
              <a:t>s</a:t>
            </a:r>
            <a:r>
              <a:rPr lang="es-EC" sz="1200" kern="1200" smtClean="0">
                <a:solidFill>
                  <a:schemeClr val="tx1"/>
                </a:solidFill>
                <a:effectLst/>
                <a:latin typeface="+mn-lt"/>
                <a:ea typeface="+mn-ea"/>
                <a:cs typeface="+mn-cs"/>
              </a:rPr>
              <a:t> = 1,11</a:t>
            </a:r>
          </a:p>
          <a:p>
            <a:endParaRPr lang="en-US" sz="1200" kern="1200" smtClean="0">
              <a:solidFill>
                <a:schemeClr val="tx1"/>
              </a:solidFill>
              <a:effectLst/>
              <a:latin typeface="+mn-lt"/>
              <a:ea typeface="+mn-ea"/>
              <a:cs typeface="+mn-cs"/>
            </a:endParaRPr>
          </a:p>
          <a:p>
            <a:r>
              <a:rPr lang="es-EC" sz="1200" kern="1200" smtClean="0">
                <a:solidFill>
                  <a:schemeClr val="tx1"/>
                </a:solidFill>
                <a:effectLst/>
                <a:latin typeface="+mn-lt"/>
                <a:ea typeface="+mn-ea"/>
                <a:cs typeface="+mn-cs"/>
              </a:rPr>
              <a:t>modelo de gestión, contiene el plan estratégico, factores claves de éxito,  mapa estratégico, cuadro de mando integral y análisis de mecanismos de sostenibilidad de los infocentros</a:t>
            </a:r>
            <a:endParaRPr lang="es-EC"/>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9</a:t>
            </a:fld>
            <a:endParaRPr lang="es-EC"/>
          </a:p>
        </p:txBody>
      </p:sp>
    </p:spTree>
    <p:extLst>
      <p:ext uri="{BB962C8B-B14F-4D97-AF65-F5344CB8AC3E}">
        <p14:creationId xmlns:p14="http://schemas.microsoft.com/office/powerpoint/2010/main" xmlns="" val="66879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a nivel nacional el 28.3% de los hogares tiene acceso a internet. En el área rural, se registra un porcentaje del 9.1%, mientras que en el área urbana el porcentaje es cuatro veces mayor, es decir 37%.</a:t>
            </a:r>
          </a:p>
          <a:p>
            <a:endParaRPr lang="es-EC" dirty="0"/>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11</a:t>
            </a:fld>
            <a:endParaRPr lang="es-EC"/>
          </a:p>
        </p:txBody>
      </p:sp>
    </p:spTree>
    <p:extLst>
      <p:ext uri="{BB962C8B-B14F-4D97-AF65-F5344CB8AC3E}">
        <p14:creationId xmlns:p14="http://schemas.microsoft.com/office/powerpoint/2010/main" xmlns="" val="211677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smtClean="0">
                <a:solidFill>
                  <a:schemeClr val="tx1"/>
                </a:solidFill>
                <a:effectLst/>
                <a:latin typeface="+mn-lt"/>
                <a:ea typeface="+mn-ea"/>
                <a:cs typeface="+mn-cs"/>
              </a:rPr>
              <a:t>el 40.4% de la población indicó haber utilizado el internet en los últimos 12 meses. En el área rural, el 25.3 % de la población usó internet, frente a un 47.6% del área urbana. El crecimiento del porcentaje comparado con el 2012, en el área rural fue de 7.5%, mientras que en el área urbana, el crecimiento fue de 3.7%</a:t>
            </a:r>
            <a:endParaRPr lang="es-EC"/>
          </a:p>
        </p:txBody>
      </p:sp>
      <p:sp>
        <p:nvSpPr>
          <p:cNvPr id="4" name="3 Marcador de número de diapositiva"/>
          <p:cNvSpPr>
            <a:spLocks noGrp="1"/>
          </p:cNvSpPr>
          <p:nvPr>
            <p:ph type="sldNum" sz="quarter" idx="10"/>
          </p:nvPr>
        </p:nvSpPr>
        <p:spPr/>
        <p:txBody>
          <a:bodyPr/>
          <a:lstStyle/>
          <a:p>
            <a:fld id="{C9D15C2F-5F30-4EF2-8053-6A489E8AABC1}" type="slidenum">
              <a:rPr lang="es-EC" smtClean="0"/>
              <a:pPr/>
              <a:t>12</a:t>
            </a:fld>
            <a:endParaRPr lang="es-EC"/>
          </a:p>
        </p:txBody>
      </p:sp>
    </p:spTree>
    <p:extLst>
      <p:ext uri="{BB962C8B-B14F-4D97-AF65-F5344CB8AC3E}">
        <p14:creationId xmlns:p14="http://schemas.microsoft.com/office/powerpoint/2010/main" xmlns="" val="211677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b="0" i="0" u="none" strike="noStrike" kern="1200" baseline="0" dirty="0" smtClean="0">
                <a:solidFill>
                  <a:schemeClr val="tx1"/>
                </a:solidFill>
                <a:latin typeface="+mn-lt"/>
                <a:ea typeface="+mn-ea"/>
                <a:cs typeface="+mn-cs"/>
              </a:rPr>
              <a:t>OPERACIÓN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se encarga de los problemas de primera línea como dudas que tienen los telecentros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trabajan tanto con la visión del gobierno como la de la oficina de dinamización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INFRAESTRUCTURA</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el prototipo de un telecentro sería una sala con 8, 9 o 10 ordenadores y un mas potente para el dinamizador una pizarra digital y un proyector más un dispositivo para prever internet </a:t>
            </a:r>
            <a:r>
              <a:rPr lang="es-EC" sz="1200" b="0" i="0" u="none" strike="noStrike" kern="1200" baseline="0" dirty="0" err="1" smtClean="0">
                <a:solidFill>
                  <a:schemeClr val="tx1"/>
                </a:solidFill>
                <a:latin typeface="+mn-lt"/>
                <a:ea typeface="+mn-ea"/>
                <a:cs typeface="+mn-cs"/>
              </a:rPr>
              <a:t>wifi</a:t>
            </a:r>
            <a:r>
              <a:rPr lang="es-EC"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zonas urbanas tienen 20, 40 y 60 máquinas y tienen 4 o 5 salas independientes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 el asesoramiento del personal que está a cargo del telecentro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GESTION </a:t>
            </a:r>
          </a:p>
          <a:p>
            <a:pPr rtl="0"/>
            <a:r>
              <a:rPr lang="es-EC" sz="1200" b="0" i="0" u="none" strike="noStrike" kern="1200" baseline="0" dirty="0" smtClean="0">
                <a:solidFill>
                  <a:schemeClr val="tx1"/>
                </a:solidFill>
                <a:latin typeface="+mn-lt"/>
                <a:ea typeface="+mn-ea"/>
                <a:cs typeface="+mn-cs"/>
              </a:rPr>
              <a:t>la red de telecentros de </a:t>
            </a:r>
            <a:r>
              <a:rPr lang="es-EC" sz="1200" b="0" i="0" u="none" strike="noStrike" kern="1200" baseline="0" dirty="0" err="1" smtClean="0">
                <a:solidFill>
                  <a:schemeClr val="tx1"/>
                </a:solidFill>
                <a:latin typeface="+mn-lt"/>
                <a:ea typeface="+mn-ea"/>
                <a:cs typeface="+mn-cs"/>
              </a:rPr>
              <a:t>cataluña</a:t>
            </a:r>
            <a:r>
              <a:rPr lang="es-EC" sz="1200" b="0" i="0" u="none" strike="noStrike" kern="1200" baseline="0" dirty="0" smtClean="0">
                <a:solidFill>
                  <a:schemeClr val="tx1"/>
                </a:solidFill>
                <a:latin typeface="+mn-lt"/>
                <a:ea typeface="+mn-ea"/>
                <a:cs typeface="+mn-cs"/>
              </a:rPr>
              <a:t> tiene sub redes </a:t>
            </a:r>
          </a:p>
          <a:p>
            <a:pPr rtl="0"/>
            <a:r>
              <a:rPr lang="es-EC" sz="1200" b="0" i="0" u="none" strike="noStrike" kern="1200" baseline="0" dirty="0" smtClean="0">
                <a:solidFill>
                  <a:schemeClr val="tx1"/>
                </a:solidFill>
                <a:latin typeface="+mn-lt"/>
                <a:ea typeface="+mn-ea"/>
                <a:cs typeface="+mn-cs"/>
              </a:rPr>
              <a:t>visión social </a:t>
            </a:r>
          </a:p>
          <a:p>
            <a:pPr rtl="0"/>
            <a:r>
              <a:rPr lang="es-EC" sz="1200" b="0" i="0" u="none" strike="noStrike" kern="1200" baseline="0" dirty="0" smtClean="0">
                <a:solidFill>
                  <a:schemeClr val="tx1"/>
                </a:solidFill>
                <a:latin typeface="+mn-lt"/>
                <a:ea typeface="+mn-ea"/>
                <a:cs typeface="+mn-cs"/>
              </a:rPr>
              <a:t>bibliotecas</a:t>
            </a:r>
          </a:p>
          <a:p>
            <a:pPr rtl="0"/>
            <a:r>
              <a:rPr lang="es-EC" sz="1200" b="0" i="0" u="none" strike="noStrike" kern="1200" baseline="0" dirty="0" smtClean="0">
                <a:solidFill>
                  <a:schemeClr val="tx1"/>
                </a:solidFill>
                <a:latin typeface="+mn-lt"/>
                <a:ea typeface="+mn-ea"/>
                <a:cs typeface="+mn-cs"/>
              </a:rPr>
              <a:t>teletrabajo</a:t>
            </a:r>
          </a:p>
          <a:p>
            <a:pPr rtl="0"/>
            <a:r>
              <a:rPr lang="es-EC" sz="1200" b="0" i="0" u="none" strike="noStrike" kern="1200" baseline="0" dirty="0" smtClean="0">
                <a:solidFill>
                  <a:schemeClr val="tx1"/>
                </a:solidFill>
                <a:latin typeface="+mn-lt"/>
                <a:ea typeface="+mn-ea"/>
                <a:cs typeface="+mn-cs"/>
              </a:rPr>
              <a:t>territorial o acompañamiento al ciudadano</a:t>
            </a:r>
          </a:p>
          <a:p>
            <a:pPr rtl="0"/>
            <a:r>
              <a:rPr lang="es-EC" sz="1200" b="0" i="0" u="none" strike="noStrike" kern="1200" baseline="0" dirty="0" smtClean="0">
                <a:solidFill>
                  <a:schemeClr val="tx1"/>
                </a:solidFill>
                <a:latin typeface="+mn-lt"/>
                <a:ea typeface="+mn-ea"/>
                <a:cs typeface="+mn-cs"/>
              </a:rPr>
              <a:t>telecentro piloto de software libre</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rtl="0"/>
            <a:r>
              <a:rPr lang="es-EC" sz="1200" b="0" i="0" u="none" strike="noStrike" kern="1200" baseline="0" dirty="0" smtClean="0">
                <a:solidFill>
                  <a:schemeClr val="tx1"/>
                </a:solidFill>
                <a:latin typeface="+mn-lt"/>
                <a:ea typeface="+mn-ea"/>
                <a:cs typeface="+mn-cs"/>
              </a:rPr>
              <a:t>SOSTENIBILIDAD</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oficina de dinamización  enseñan al telecentro a sobrevivir a buscar patrocinadores, </a:t>
            </a:r>
            <a:r>
              <a:rPr lang="es-EC" sz="1200" b="0" i="0" u="none" strike="noStrike" kern="1200" baseline="0" dirty="0" err="1" smtClean="0">
                <a:solidFill>
                  <a:schemeClr val="tx1"/>
                </a:solidFill>
                <a:latin typeface="+mn-lt"/>
                <a:ea typeface="+mn-ea"/>
                <a:cs typeface="+mn-cs"/>
              </a:rPr>
              <a:t>partners</a:t>
            </a:r>
            <a:r>
              <a:rPr lang="es-EC" sz="1200" b="0" i="0" u="none" strike="noStrike" kern="1200" baseline="0" dirty="0" smtClean="0">
                <a:solidFill>
                  <a:schemeClr val="tx1"/>
                </a:solidFill>
                <a:latin typeface="+mn-lt"/>
                <a:ea typeface="+mn-ea"/>
                <a:cs typeface="+mn-cs"/>
              </a:rPr>
              <a:t> locales, a presentar proyectos eficientes, es decir a hacerse rentable, le impulsan a crecer desde el punto de vista empresarial</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En algunos telecentros se pueden cobrar una mínima aportación a servicios adicionales como impresiones papel, etc. la mayoría de telecentros son patrocinados por empresas locales </a:t>
            </a:r>
          </a:p>
          <a:p>
            <a:pPr rtl="0"/>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800" dirty="0"/>
          </a:p>
        </p:txBody>
      </p:sp>
      <p:sp>
        <p:nvSpPr>
          <p:cNvPr id="4" name="3 Marcador de número de diapositiva"/>
          <p:cNvSpPr>
            <a:spLocks noGrp="1"/>
          </p:cNvSpPr>
          <p:nvPr>
            <p:ph type="sldNum" sz="quarter" idx="10"/>
          </p:nvPr>
        </p:nvSpPr>
        <p:spPr/>
        <p:txBody>
          <a:bodyPr/>
          <a:lstStyle/>
          <a:p>
            <a:fld id="{2BB88C13-8008-4EAE-8D1B-BAF3AADFEE37}" type="slidenum">
              <a:rPr lang="es-EC" smtClean="0"/>
              <a:pPr/>
              <a:t>14</a:t>
            </a:fld>
            <a:endParaRPr lang="es-EC"/>
          </a:p>
        </p:txBody>
      </p:sp>
    </p:spTree>
    <p:extLst>
      <p:ext uri="{BB962C8B-B14F-4D97-AF65-F5344CB8AC3E}">
        <p14:creationId xmlns:p14="http://schemas.microsoft.com/office/powerpoint/2010/main" xmlns="" val="419929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b="0" i="0" u="none" strike="noStrike" kern="1200" baseline="0" dirty="0" smtClean="0">
                <a:solidFill>
                  <a:schemeClr val="tx1"/>
                </a:solidFill>
                <a:latin typeface="+mn-lt"/>
                <a:ea typeface="+mn-ea"/>
                <a:cs typeface="+mn-cs"/>
              </a:rPr>
              <a:t>OPERACIÓN </a:t>
            </a:r>
          </a:p>
          <a:p>
            <a:pPr rtl="0"/>
            <a:r>
              <a:rPr lang="es-EC" sz="1200" b="0" i="0" u="none" strike="noStrike" kern="1200" baseline="0" dirty="0" smtClean="0">
                <a:solidFill>
                  <a:schemeClr val="tx1"/>
                </a:solidFill>
                <a:latin typeface="+mn-lt"/>
                <a:ea typeface="+mn-ea"/>
                <a:cs typeface="+mn-cs"/>
              </a:rPr>
              <a:t>ERA AUTO SOSTENIBLE ALQUILER INTERNET  SERVICIOS FOTOCOPIA, LEVANTAMIENTO TEXTO ETC….</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INFRAESTRUCTURA</a:t>
            </a:r>
          </a:p>
          <a:p>
            <a:pPr rtl="0"/>
            <a:r>
              <a:rPr lang="es-EC" sz="1200" b="0" i="0" u="none" strike="noStrike" kern="1200" baseline="0" dirty="0" smtClean="0">
                <a:solidFill>
                  <a:schemeClr val="tx1"/>
                </a:solidFill>
                <a:latin typeface="+mn-lt"/>
                <a:ea typeface="+mn-ea"/>
                <a:cs typeface="+mn-cs"/>
              </a:rPr>
              <a:t>generan licitación pública cada 5 años  enlace telecomunicaciones, para todas las redes recambio tecnológico  cualquier falla del equipamiento el  responsable de repararlo es el servicios de </a:t>
            </a:r>
            <a:r>
              <a:rPr lang="es-EC" sz="1200" b="0" i="0" u="none" strike="noStrike" kern="1200" baseline="0" dirty="0" err="1" smtClean="0">
                <a:solidFill>
                  <a:schemeClr val="tx1"/>
                </a:solidFill>
                <a:latin typeface="+mn-lt"/>
                <a:ea typeface="+mn-ea"/>
                <a:cs typeface="+mn-cs"/>
              </a:rPr>
              <a:t>datacenter</a:t>
            </a:r>
            <a:r>
              <a:rPr lang="es-EC"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administración de la conexión internet, gratuita para todo el mundo y las capacitación, pero </a:t>
            </a:r>
            <a:r>
              <a:rPr lang="en-US" sz="1200" b="0" i="0" u="none" strike="noStrike" kern="1200" baseline="0" dirty="0" err="1" smtClean="0">
                <a:solidFill>
                  <a:schemeClr val="tx1"/>
                </a:solidFill>
                <a:latin typeface="+mn-lt"/>
                <a:ea typeface="+mn-ea"/>
                <a:cs typeface="+mn-cs"/>
              </a:rPr>
              <a:t>tiene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utili</a:t>
            </a:r>
            <a:r>
              <a:rPr lang="en-US" sz="1200" b="0" i="0" u="none" strike="noStrike" kern="1200" baseline="0" dirty="0" err="1" smtClean="0">
                <a:solidFill>
                  <a:schemeClr val="tx1"/>
                </a:solidFill>
                <a:latin typeface="+mn-lt"/>
                <a:ea typeface="+mn-ea"/>
                <a:cs typeface="+mn-cs"/>
              </a:rPr>
              <a:t>zar</a:t>
            </a:r>
            <a:r>
              <a:rPr lang="es-EC" sz="1200" b="0" i="0" u="none" strike="noStrike" kern="1200" baseline="0" dirty="0" smtClean="0">
                <a:solidFill>
                  <a:schemeClr val="tx1"/>
                </a:solidFill>
                <a:latin typeface="+mn-lt"/>
                <a:ea typeface="+mn-ea"/>
                <a:cs typeface="+mn-cs"/>
              </a:rPr>
              <a:t> la plataforma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GESTION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a:t>
            </a:r>
            <a:r>
              <a:rPr lang="en-US" sz="1200" b="0" i="0" u="none" strike="noStrike" kern="1200" baseline="0" dirty="0" err="1" smtClean="0">
                <a:solidFill>
                  <a:schemeClr val="tx1"/>
                </a:solidFill>
                <a:latin typeface="+mn-lt"/>
                <a:ea typeface="+mn-ea"/>
                <a:cs typeface="+mn-cs"/>
              </a:rPr>
              <a:t>beneficiarios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presentan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carnet </a:t>
            </a:r>
            <a:r>
              <a:rPr lang="en-US" sz="1200" b="0" i="0" u="none" strike="noStrike" kern="1200" baseline="0" dirty="0" smtClean="0">
                <a:solidFill>
                  <a:schemeClr val="tx1"/>
                </a:solidFill>
                <a:latin typeface="+mn-lt"/>
                <a:ea typeface="+mn-ea"/>
                <a:cs typeface="+mn-cs"/>
              </a:rPr>
              <a:t>a</a:t>
            </a:r>
            <a:r>
              <a:rPr lang="es-EC" sz="1200" b="0" i="0" u="none" strike="noStrike" kern="1200" baseline="0" dirty="0" smtClean="0">
                <a:solidFill>
                  <a:schemeClr val="tx1"/>
                </a:solidFill>
                <a:latin typeface="+mn-lt"/>
                <a:ea typeface="+mn-ea"/>
                <a:cs typeface="+mn-cs"/>
              </a:rPr>
              <a:t>l </a:t>
            </a:r>
            <a:r>
              <a:rPr lang="es-EC" sz="1200" b="0" i="0" u="none" strike="noStrike" kern="1200" baseline="0" dirty="0" err="1" smtClean="0">
                <a:solidFill>
                  <a:schemeClr val="tx1"/>
                </a:solidFill>
                <a:latin typeface="+mn-lt"/>
                <a:ea typeface="+mn-ea"/>
                <a:cs typeface="+mn-cs"/>
              </a:rPr>
              <a:t>infocentro</a:t>
            </a:r>
            <a:r>
              <a:rPr lang="es-EC" sz="1200" b="0" i="0" u="none" strike="noStrike" kern="1200" baseline="0" dirty="0" smtClean="0">
                <a:solidFill>
                  <a:schemeClr val="tx1"/>
                </a:solidFill>
                <a:latin typeface="+mn-lt"/>
                <a:ea typeface="+mn-ea"/>
                <a:cs typeface="+mn-cs"/>
              </a:rPr>
              <a:t>, se valida, luego el servicio </a:t>
            </a:r>
            <a:r>
              <a:rPr lang="en-US" sz="1200" b="0" i="0" u="none" strike="noStrike" kern="1200" baseline="0" dirty="0" smtClean="0">
                <a:solidFill>
                  <a:schemeClr val="tx1"/>
                </a:solidFill>
                <a:latin typeface="+mn-lt"/>
                <a:ea typeface="+mn-ea"/>
                <a:cs typeface="+mn-cs"/>
              </a:rPr>
              <a:t>lo</a:t>
            </a:r>
            <a:r>
              <a:rPr lang="es-EC" sz="1200" b="0" i="0" u="none" strike="noStrike" kern="1200" baseline="0" dirty="0" smtClean="0">
                <a:solidFill>
                  <a:schemeClr val="tx1"/>
                </a:solidFill>
                <a:latin typeface="+mn-lt"/>
                <a:ea typeface="+mn-ea"/>
                <a:cs typeface="+mn-cs"/>
              </a:rPr>
              <a:t> autentifica</a:t>
            </a:r>
            <a:r>
              <a:rPr lang="en-US" sz="1200" b="0" i="0" u="none" strike="noStrike" kern="1200" baseline="0" dirty="0" smtClean="0">
                <a:solidFill>
                  <a:schemeClr val="tx1"/>
                </a:solidFill>
                <a:latin typeface="+mn-lt"/>
                <a:ea typeface="+mn-ea"/>
                <a:cs typeface="+mn-cs"/>
              </a:rPr>
              <a:t> e</a:t>
            </a:r>
            <a:r>
              <a:rPr lang="es-EC" sz="1200" b="0" i="0" u="none" strike="noStrike" kern="1200" baseline="0" dirty="0" smtClean="0">
                <a:solidFill>
                  <a:schemeClr val="tx1"/>
                </a:solidFill>
                <a:latin typeface="+mn-lt"/>
                <a:ea typeface="+mn-ea"/>
                <a:cs typeface="+mn-cs"/>
              </a:rPr>
              <a:t> ingresa a la plataforma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es una plataforma </a:t>
            </a:r>
            <a:r>
              <a:rPr lang="en-US" sz="1200" b="0" i="0" u="none" strike="noStrike" kern="1200" baseline="0" dirty="0" err="1" smtClean="0">
                <a:solidFill>
                  <a:schemeClr val="tx1"/>
                </a:solidFill>
                <a:latin typeface="+mn-lt"/>
                <a:ea typeface="+mn-ea"/>
                <a:cs typeface="+mn-cs"/>
              </a:rPr>
              <a:t>donde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autentica</a:t>
            </a:r>
            <a:r>
              <a:rPr lang="es-EC" sz="1200" b="0" i="0" u="none" strike="noStrike" kern="1200" baseline="0" dirty="0" smtClean="0">
                <a:solidFill>
                  <a:schemeClr val="tx1"/>
                </a:solidFill>
                <a:latin typeface="+mn-lt"/>
                <a:ea typeface="+mn-ea"/>
                <a:cs typeface="+mn-cs"/>
              </a:rPr>
              <a:t>  tipo </a:t>
            </a:r>
            <a:r>
              <a:rPr lang="es-EC" sz="1200" b="0" i="0" u="none" strike="noStrike" kern="1200" baseline="0" dirty="0" err="1" smtClean="0">
                <a:solidFill>
                  <a:schemeClr val="tx1"/>
                </a:solidFill>
                <a:latin typeface="+mn-lt"/>
                <a:ea typeface="+mn-ea"/>
                <a:cs typeface="+mn-cs"/>
              </a:rPr>
              <a:t>facebook</a:t>
            </a:r>
            <a:r>
              <a:rPr lang="es-EC" sz="1200" b="0" i="0" u="none" strike="noStrike" kern="1200" baseline="0" dirty="0" smtClean="0">
                <a:solidFill>
                  <a:schemeClr val="tx1"/>
                </a:solidFill>
                <a:latin typeface="+mn-lt"/>
                <a:ea typeface="+mn-ea"/>
                <a:cs typeface="+mn-cs"/>
              </a:rPr>
              <a:t> y se genera en un espacio receptor de publicidad de la compañía, potencial publicidad y con usuarios perfilados</a:t>
            </a:r>
          </a:p>
          <a:p>
            <a:pPr rtl="0"/>
            <a:r>
              <a:rPr lang="en-US" sz="1200" b="0" i="0" u="none" strike="noStrike" kern="1200" baseline="0" dirty="0" smtClean="0">
                <a:solidFill>
                  <a:schemeClr val="tx1"/>
                </a:solidFill>
                <a:latin typeface="+mn-lt"/>
                <a:ea typeface="+mn-ea"/>
                <a:cs typeface="+mn-cs"/>
              </a:rPr>
              <a:t>la </a:t>
            </a:r>
            <a:r>
              <a:rPr lang="en-US" sz="1200" b="0" i="0" u="none" strike="noStrike" kern="1200" baseline="0" dirty="0" err="1" smtClean="0">
                <a:solidFill>
                  <a:schemeClr val="tx1"/>
                </a:solidFill>
                <a:latin typeface="+mn-lt"/>
                <a:ea typeface="+mn-ea"/>
                <a:cs typeface="+mn-cs"/>
              </a:rPr>
              <a:t>biblioredes</a:t>
            </a:r>
            <a:r>
              <a:rPr lang="en-US" sz="1200" b="0" i="0"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incentiva</a:t>
            </a:r>
            <a:r>
              <a:rPr lang="en-US" sz="1200" b="0" i="0" u="none" strike="noStrike" kern="1200" baseline="0" dirty="0" smtClean="0">
                <a:solidFill>
                  <a:schemeClr val="tx1"/>
                </a:solidFill>
                <a:latin typeface="+mn-lt"/>
                <a:ea typeface="+mn-ea"/>
                <a:cs typeface="+mn-cs"/>
              </a:rPr>
              <a:t>n a </a:t>
            </a:r>
            <a:r>
              <a:rPr lang="en-US" sz="1200" b="0" i="0" u="none" strike="noStrike" kern="1200" baseline="0" dirty="0" err="1" smtClean="0">
                <a:solidFill>
                  <a:schemeClr val="tx1"/>
                </a:solidFill>
                <a:latin typeface="+mn-lt"/>
                <a:ea typeface="+mn-ea"/>
                <a:cs typeface="+mn-cs"/>
              </a:rPr>
              <a:t>estudiar</a:t>
            </a:r>
            <a:r>
              <a:rPr lang="es-EC" sz="1200" b="0" i="0" u="none" strike="noStrike" kern="1200" baseline="0" dirty="0" smtClean="0">
                <a:solidFill>
                  <a:schemeClr val="tx1"/>
                </a:solidFill>
                <a:latin typeface="+mn-lt"/>
                <a:ea typeface="+mn-ea"/>
                <a:cs typeface="+mn-cs"/>
              </a:rPr>
              <a:t> al uso de la tecnología digital  personas sin conocimiento y acceso a tic,</a:t>
            </a:r>
            <a:r>
              <a:rPr lang="en-US" sz="1200" b="0" i="0" u="none" strike="noStrike" kern="1200" baseline="0" dirty="0" err="1" smtClean="0">
                <a:solidFill>
                  <a:schemeClr val="tx1"/>
                </a:solidFill>
                <a:latin typeface="+mn-lt"/>
                <a:ea typeface="+mn-ea"/>
                <a:cs typeface="+mn-cs"/>
              </a:rPr>
              <a:t>semotivan</a:t>
            </a:r>
            <a:r>
              <a:rPr lang="en-US" sz="1200" b="0" i="0"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 cuando se ponen a disposición los servicios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rtl="0"/>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800" dirty="0"/>
          </a:p>
        </p:txBody>
      </p:sp>
      <p:sp>
        <p:nvSpPr>
          <p:cNvPr id="4" name="3 Marcador de número de diapositiva"/>
          <p:cNvSpPr>
            <a:spLocks noGrp="1"/>
          </p:cNvSpPr>
          <p:nvPr>
            <p:ph type="sldNum" sz="quarter" idx="10"/>
          </p:nvPr>
        </p:nvSpPr>
        <p:spPr/>
        <p:txBody>
          <a:bodyPr/>
          <a:lstStyle/>
          <a:p>
            <a:fld id="{2BB88C13-8008-4EAE-8D1B-BAF3AADFEE37}" type="slidenum">
              <a:rPr lang="es-EC" smtClean="0"/>
              <a:pPr/>
              <a:t>15</a:t>
            </a:fld>
            <a:endParaRPr lang="es-EC"/>
          </a:p>
        </p:txBody>
      </p:sp>
    </p:spTree>
    <p:extLst>
      <p:ext uri="{BB962C8B-B14F-4D97-AF65-F5344CB8AC3E}">
        <p14:creationId xmlns:p14="http://schemas.microsoft.com/office/powerpoint/2010/main" xmlns="" val="419929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b="0" i="0" u="none" strike="noStrike" kern="1200" baseline="0" dirty="0" smtClean="0">
                <a:solidFill>
                  <a:schemeClr val="tx1"/>
                </a:solidFill>
                <a:latin typeface="+mn-lt"/>
                <a:ea typeface="+mn-ea"/>
                <a:cs typeface="+mn-cs"/>
              </a:rPr>
              <a:t>OPERACIÓN </a:t>
            </a:r>
          </a:p>
          <a:p>
            <a:pPr marL="0" marR="0" indent="0" algn="l" defTabSz="914400" rtl="0" eaLnBrk="1" fontAlgn="auto" latinLnBrk="0" hangingPunct="1">
              <a:lnSpc>
                <a:spcPct val="100000"/>
              </a:lnSpc>
              <a:spcBef>
                <a:spcPts val="0"/>
              </a:spcBef>
              <a:spcAft>
                <a:spcPts val="0"/>
              </a:spcAft>
              <a:buClrTx/>
              <a:buSzTx/>
              <a:buFontTx/>
              <a:buNone/>
              <a:tabLst/>
              <a:defRPr/>
            </a:pPr>
            <a:r>
              <a:rPr lang="es-EC" sz="800" b="0" i="0" u="none" strike="noStrike" kern="1200" baseline="0" dirty="0" smtClean="0">
                <a:solidFill>
                  <a:schemeClr val="tx1"/>
                </a:solidFill>
                <a:latin typeface="+mn-lt"/>
                <a:ea typeface="+mn-ea"/>
                <a:cs typeface="+mn-cs"/>
              </a:rPr>
              <a:t>bibliotecas son de los municipios, existe un convenio con el municipio, el municipio dota de personal e infraestructura, y a cambio se le otorga todos los servicios. </a:t>
            </a:r>
            <a:r>
              <a:rPr lang="es-EC" sz="1200" b="0" i="0" u="none" strike="noStrike" kern="1200" baseline="0" dirty="0" smtClean="0">
                <a:solidFill>
                  <a:schemeClr val="tx1"/>
                </a:solidFill>
                <a:latin typeface="+mn-lt"/>
                <a:ea typeface="+mn-ea"/>
                <a:cs typeface="+mn-cs"/>
              </a:rPr>
              <a:t>Modelo de explotación de la red va por el sector privado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INFRAESTRUCTURA</a:t>
            </a:r>
          </a:p>
          <a:p>
            <a:pPr rtl="0"/>
            <a:r>
              <a:rPr lang="es-EC" sz="1200" b="0" i="0" u="none" strike="noStrike" kern="1200" baseline="0" dirty="0" smtClean="0">
                <a:solidFill>
                  <a:schemeClr val="tx1"/>
                </a:solidFill>
                <a:latin typeface="+mn-lt"/>
                <a:ea typeface="+mn-ea"/>
                <a:cs typeface="+mn-cs"/>
              </a:rPr>
              <a:t>generan licitación pública cada 5 años  enlace telecomunicaciones, para todas las redes recambio tecnológico  cualquier falla del equipamiento el  responsable de repararlo es el servicios de </a:t>
            </a:r>
            <a:r>
              <a:rPr lang="es-EC" sz="1200" b="0" i="0" u="none" strike="noStrike" kern="1200" baseline="0" dirty="0" err="1" smtClean="0">
                <a:solidFill>
                  <a:schemeClr val="tx1"/>
                </a:solidFill>
                <a:latin typeface="+mn-lt"/>
                <a:ea typeface="+mn-ea"/>
                <a:cs typeface="+mn-cs"/>
              </a:rPr>
              <a:t>datacenter</a:t>
            </a:r>
            <a:r>
              <a:rPr lang="es-EC"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administración de la conexión internet, gratuita para todo el mundo y las capacitación, pero </a:t>
            </a:r>
            <a:r>
              <a:rPr lang="en-US" sz="1200" b="0" i="0" u="none" strike="noStrike" kern="1200" baseline="0" dirty="0" err="1" smtClean="0">
                <a:solidFill>
                  <a:schemeClr val="tx1"/>
                </a:solidFill>
                <a:latin typeface="+mn-lt"/>
                <a:ea typeface="+mn-ea"/>
                <a:cs typeface="+mn-cs"/>
              </a:rPr>
              <a:t>tiene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utili</a:t>
            </a:r>
            <a:r>
              <a:rPr lang="en-US" sz="1200" b="0" i="0" u="none" strike="noStrike" kern="1200" baseline="0" dirty="0" err="1" smtClean="0">
                <a:solidFill>
                  <a:schemeClr val="tx1"/>
                </a:solidFill>
                <a:latin typeface="+mn-lt"/>
                <a:ea typeface="+mn-ea"/>
                <a:cs typeface="+mn-cs"/>
              </a:rPr>
              <a:t>zar</a:t>
            </a:r>
            <a:r>
              <a:rPr lang="es-EC" sz="1200" b="0" i="0" u="none" strike="noStrike" kern="1200" baseline="0" dirty="0" smtClean="0">
                <a:solidFill>
                  <a:schemeClr val="tx1"/>
                </a:solidFill>
                <a:latin typeface="+mn-lt"/>
                <a:ea typeface="+mn-ea"/>
                <a:cs typeface="+mn-cs"/>
              </a:rPr>
              <a:t> la plataforma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GESTION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a:t>
            </a:r>
            <a:r>
              <a:rPr lang="en-US" sz="1200" b="0" i="0" u="none" strike="noStrike" kern="1200" baseline="0" dirty="0" err="1" smtClean="0">
                <a:solidFill>
                  <a:schemeClr val="tx1"/>
                </a:solidFill>
                <a:latin typeface="+mn-lt"/>
                <a:ea typeface="+mn-ea"/>
                <a:cs typeface="+mn-cs"/>
              </a:rPr>
              <a:t>beneficiarios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presentan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carnet </a:t>
            </a:r>
            <a:r>
              <a:rPr lang="en-US" sz="1200" b="0" i="0" u="none" strike="noStrike" kern="1200" baseline="0" dirty="0" smtClean="0">
                <a:solidFill>
                  <a:schemeClr val="tx1"/>
                </a:solidFill>
                <a:latin typeface="+mn-lt"/>
                <a:ea typeface="+mn-ea"/>
                <a:cs typeface="+mn-cs"/>
              </a:rPr>
              <a:t>a</a:t>
            </a:r>
            <a:r>
              <a:rPr lang="es-EC" sz="1200" b="0" i="0" u="none" strike="noStrike" kern="1200" baseline="0" dirty="0" smtClean="0">
                <a:solidFill>
                  <a:schemeClr val="tx1"/>
                </a:solidFill>
                <a:latin typeface="+mn-lt"/>
                <a:ea typeface="+mn-ea"/>
                <a:cs typeface="+mn-cs"/>
              </a:rPr>
              <a:t>l </a:t>
            </a:r>
            <a:r>
              <a:rPr lang="es-EC" sz="1200" b="0" i="0" u="none" strike="noStrike" kern="1200" baseline="0" dirty="0" err="1" smtClean="0">
                <a:solidFill>
                  <a:schemeClr val="tx1"/>
                </a:solidFill>
                <a:latin typeface="+mn-lt"/>
                <a:ea typeface="+mn-ea"/>
                <a:cs typeface="+mn-cs"/>
              </a:rPr>
              <a:t>infocentro</a:t>
            </a:r>
            <a:r>
              <a:rPr lang="es-EC" sz="1200" b="0" i="0" u="none" strike="noStrike" kern="1200" baseline="0" dirty="0" smtClean="0">
                <a:solidFill>
                  <a:schemeClr val="tx1"/>
                </a:solidFill>
                <a:latin typeface="+mn-lt"/>
                <a:ea typeface="+mn-ea"/>
                <a:cs typeface="+mn-cs"/>
              </a:rPr>
              <a:t>, se valida, luego el servicio </a:t>
            </a:r>
            <a:r>
              <a:rPr lang="en-US" sz="1200" b="0" i="0" u="none" strike="noStrike" kern="1200" baseline="0" dirty="0" smtClean="0">
                <a:solidFill>
                  <a:schemeClr val="tx1"/>
                </a:solidFill>
                <a:latin typeface="+mn-lt"/>
                <a:ea typeface="+mn-ea"/>
                <a:cs typeface="+mn-cs"/>
              </a:rPr>
              <a:t>lo</a:t>
            </a:r>
            <a:r>
              <a:rPr lang="es-EC" sz="1200" b="0" i="0" u="none" strike="noStrike" kern="1200" baseline="0" dirty="0" smtClean="0">
                <a:solidFill>
                  <a:schemeClr val="tx1"/>
                </a:solidFill>
                <a:latin typeface="+mn-lt"/>
                <a:ea typeface="+mn-ea"/>
                <a:cs typeface="+mn-cs"/>
              </a:rPr>
              <a:t> autentifica</a:t>
            </a:r>
            <a:r>
              <a:rPr lang="en-US" sz="1200" b="0" i="0" u="none" strike="noStrike" kern="1200" baseline="0" dirty="0" smtClean="0">
                <a:solidFill>
                  <a:schemeClr val="tx1"/>
                </a:solidFill>
                <a:latin typeface="+mn-lt"/>
                <a:ea typeface="+mn-ea"/>
                <a:cs typeface="+mn-cs"/>
              </a:rPr>
              <a:t> e</a:t>
            </a:r>
            <a:r>
              <a:rPr lang="es-EC" sz="1200" b="0" i="0" u="none" strike="noStrike" kern="1200" baseline="0" dirty="0" smtClean="0">
                <a:solidFill>
                  <a:schemeClr val="tx1"/>
                </a:solidFill>
                <a:latin typeface="+mn-lt"/>
                <a:ea typeface="+mn-ea"/>
                <a:cs typeface="+mn-cs"/>
              </a:rPr>
              <a:t> ingresa a la plataforma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es una plataforma </a:t>
            </a:r>
            <a:r>
              <a:rPr lang="en-US" sz="1200" b="0" i="0" u="none" strike="noStrike" kern="1200" baseline="0" dirty="0" err="1" smtClean="0">
                <a:solidFill>
                  <a:schemeClr val="tx1"/>
                </a:solidFill>
                <a:latin typeface="+mn-lt"/>
                <a:ea typeface="+mn-ea"/>
                <a:cs typeface="+mn-cs"/>
              </a:rPr>
              <a:t>donde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autentica</a:t>
            </a:r>
            <a:r>
              <a:rPr lang="es-EC" sz="1200" b="0" i="0" u="none" strike="noStrike" kern="1200" baseline="0" dirty="0" smtClean="0">
                <a:solidFill>
                  <a:schemeClr val="tx1"/>
                </a:solidFill>
                <a:latin typeface="+mn-lt"/>
                <a:ea typeface="+mn-ea"/>
                <a:cs typeface="+mn-cs"/>
              </a:rPr>
              <a:t>  tipo </a:t>
            </a:r>
            <a:r>
              <a:rPr lang="es-EC" sz="1200" b="0" i="0" u="none" strike="noStrike" kern="1200" baseline="0" dirty="0" err="1" smtClean="0">
                <a:solidFill>
                  <a:schemeClr val="tx1"/>
                </a:solidFill>
                <a:latin typeface="+mn-lt"/>
                <a:ea typeface="+mn-ea"/>
                <a:cs typeface="+mn-cs"/>
              </a:rPr>
              <a:t>facebook</a:t>
            </a:r>
            <a:r>
              <a:rPr lang="es-EC" sz="1200" b="0" i="0" u="none" strike="noStrike" kern="1200" baseline="0" dirty="0" smtClean="0">
                <a:solidFill>
                  <a:schemeClr val="tx1"/>
                </a:solidFill>
                <a:latin typeface="+mn-lt"/>
                <a:ea typeface="+mn-ea"/>
                <a:cs typeface="+mn-cs"/>
              </a:rPr>
              <a:t> y se genera en un espacio receptor de publicidad de la compañía, potencial publicidad y con usuarios perfilados</a:t>
            </a:r>
          </a:p>
          <a:p>
            <a:pPr rtl="0"/>
            <a:r>
              <a:rPr lang="en-US" sz="1200" b="0" i="0" u="none" strike="noStrike" kern="1200" baseline="0" dirty="0" smtClean="0">
                <a:solidFill>
                  <a:schemeClr val="tx1"/>
                </a:solidFill>
                <a:latin typeface="+mn-lt"/>
                <a:ea typeface="+mn-ea"/>
                <a:cs typeface="+mn-cs"/>
              </a:rPr>
              <a:t>la </a:t>
            </a:r>
            <a:r>
              <a:rPr lang="en-US" sz="1200" b="0" i="0" u="none" strike="noStrike" kern="1200" baseline="0" dirty="0" err="1" smtClean="0">
                <a:solidFill>
                  <a:schemeClr val="tx1"/>
                </a:solidFill>
                <a:latin typeface="+mn-lt"/>
                <a:ea typeface="+mn-ea"/>
                <a:cs typeface="+mn-cs"/>
              </a:rPr>
              <a:t>biblioredes</a:t>
            </a:r>
            <a:r>
              <a:rPr lang="en-US" sz="1200" b="0" i="0"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incentiva</a:t>
            </a:r>
            <a:r>
              <a:rPr lang="en-US" sz="1200" b="0" i="0" u="none" strike="noStrike" kern="1200" baseline="0" dirty="0" smtClean="0">
                <a:solidFill>
                  <a:schemeClr val="tx1"/>
                </a:solidFill>
                <a:latin typeface="+mn-lt"/>
                <a:ea typeface="+mn-ea"/>
                <a:cs typeface="+mn-cs"/>
              </a:rPr>
              <a:t>n a </a:t>
            </a:r>
            <a:r>
              <a:rPr lang="en-US" sz="1200" b="0" i="0" u="none" strike="noStrike" kern="1200" baseline="0" dirty="0" err="1" smtClean="0">
                <a:solidFill>
                  <a:schemeClr val="tx1"/>
                </a:solidFill>
                <a:latin typeface="+mn-lt"/>
                <a:ea typeface="+mn-ea"/>
                <a:cs typeface="+mn-cs"/>
              </a:rPr>
              <a:t>estudiar</a:t>
            </a:r>
            <a:r>
              <a:rPr lang="es-EC" sz="1200" b="0" i="0" u="none" strike="noStrike" kern="1200" baseline="0" dirty="0" smtClean="0">
                <a:solidFill>
                  <a:schemeClr val="tx1"/>
                </a:solidFill>
                <a:latin typeface="+mn-lt"/>
                <a:ea typeface="+mn-ea"/>
                <a:cs typeface="+mn-cs"/>
              </a:rPr>
              <a:t> al uso de la tecnología digital  personas sin conocimiento y acceso a tic,</a:t>
            </a:r>
            <a:r>
              <a:rPr lang="en-US" sz="1200" b="0" i="0" u="none" strike="noStrike" kern="1200" baseline="0" dirty="0" err="1" smtClean="0">
                <a:solidFill>
                  <a:schemeClr val="tx1"/>
                </a:solidFill>
                <a:latin typeface="+mn-lt"/>
                <a:ea typeface="+mn-ea"/>
                <a:cs typeface="+mn-cs"/>
              </a:rPr>
              <a:t>semotivan</a:t>
            </a:r>
            <a:r>
              <a:rPr lang="en-US" sz="1200" b="0" i="0"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 cuando se ponen a disposición los servicios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rtl="0"/>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800" dirty="0"/>
          </a:p>
        </p:txBody>
      </p:sp>
      <p:sp>
        <p:nvSpPr>
          <p:cNvPr id="4" name="3 Marcador de número de diapositiva"/>
          <p:cNvSpPr>
            <a:spLocks noGrp="1"/>
          </p:cNvSpPr>
          <p:nvPr>
            <p:ph type="sldNum" sz="quarter" idx="10"/>
          </p:nvPr>
        </p:nvSpPr>
        <p:spPr/>
        <p:txBody>
          <a:bodyPr/>
          <a:lstStyle/>
          <a:p>
            <a:fld id="{2BB88C13-8008-4EAE-8D1B-BAF3AADFEE37}" type="slidenum">
              <a:rPr lang="es-EC" smtClean="0"/>
              <a:pPr/>
              <a:t>16</a:t>
            </a:fld>
            <a:endParaRPr lang="es-EC"/>
          </a:p>
        </p:txBody>
      </p:sp>
    </p:spTree>
    <p:extLst>
      <p:ext uri="{BB962C8B-B14F-4D97-AF65-F5344CB8AC3E}">
        <p14:creationId xmlns:p14="http://schemas.microsoft.com/office/powerpoint/2010/main" xmlns="" val="419929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b="0" i="0" u="none" strike="noStrike" kern="1200" baseline="0" dirty="0" smtClean="0">
                <a:solidFill>
                  <a:schemeClr val="tx1"/>
                </a:solidFill>
                <a:latin typeface="+mn-lt"/>
                <a:ea typeface="+mn-ea"/>
                <a:cs typeface="+mn-cs"/>
              </a:rPr>
              <a:t>OPERACIÓN </a:t>
            </a:r>
          </a:p>
          <a:p>
            <a:pPr marL="0" marR="0" indent="0" algn="l" defTabSz="914400" rtl="0" eaLnBrk="1" fontAlgn="auto" latinLnBrk="0" hangingPunct="1">
              <a:lnSpc>
                <a:spcPct val="100000"/>
              </a:lnSpc>
              <a:spcBef>
                <a:spcPts val="0"/>
              </a:spcBef>
              <a:spcAft>
                <a:spcPts val="0"/>
              </a:spcAft>
              <a:buClrTx/>
              <a:buSzTx/>
              <a:buFontTx/>
              <a:buNone/>
              <a:tabLst/>
              <a:defRPr/>
            </a:pPr>
            <a:r>
              <a:rPr lang="es-EC" sz="800" b="0" i="0" u="none" strike="noStrike" kern="1200" baseline="0" dirty="0" smtClean="0">
                <a:solidFill>
                  <a:schemeClr val="tx1"/>
                </a:solidFill>
                <a:latin typeface="+mn-lt"/>
                <a:ea typeface="+mn-ea"/>
                <a:cs typeface="+mn-cs"/>
              </a:rPr>
              <a:t>Se desarrollan en cada localidad dependiendo de las </a:t>
            </a:r>
            <a:r>
              <a:rPr lang="es-EC" sz="800" b="0" i="0" u="none" strike="noStrike" kern="1200" baseline="0" dirty="0" err="1" smtClean="0">
                <a:solidFill>
                  <a:schemeClr val="tx1"/>
                </a:solidFill>
                <a:latin typeface="+mn-lt"/>
                <a:ea typeface="+mn-ea"/>
                <a:cs typeface="+mn-cs"/>
              </a:rPr>
              <a:t>caracteristicas</a:t>
            </a:r>
            <a:r>
              <a:rPr lang="es-EC" sz="800" b="0" i="0" u="none" strike="noStrike" kern="1200" baseline="0" dirty="0" smtClean="0">
                <a:solidFill>
                  <a:schemeClr val="tx1"/>
                </a:solidFill>
                <a:latin typeface="+mn-lt"/>
                <a:ea typeface="+mn-ea"/>
                <a:cs typeface="+mn-cs"/>
              </a:rPr>
              <a:t> que se analice en al </a:t>
            </a:r>
            <a:r>
              <a:rPr lang="es-EC" sz="800" b="0" i="0" u="none" strike="noStrike" kern="1200" baseline="0" dirty="0" err="1" smtClean="0">
                <a:solidFill>
                  <a:schemeClr val="tx1"/>
                </a:solidFill>
                <a:latin typeface="+mn-lt"/>
                <a:ea typeface="+mn-ea"/>
                <a:cs typeface="+mn-cs"/>
              </a:rPr>
              <a:t>region</a:t>
            </a:r>
            <a:r>
              <a:rPr lang="es-EC" sz="800" b="0" i="0" u="none" strike="noStrike" kern="1200" baseline="0" dirty="0" smtClean="0">
                <a:solidFill>
                  <a:schemeClr val="tx1"/>
                </a:solidFill>
                <a:latin typeface="+mn-lt"/>
                <a:ea typeface="+mn-ea"/>
                <a:cs typeface="+mn-cs"/>
              </a:rPr>
              <a:t> </a:t>
            </a: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INFRAESTRUCTURA</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GESTION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SOSTENIBILIDAD</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rtl="0"/>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800" dirty="0"/>
          </a:p>
        </p:txBody>
      </p:sp>
      <p:sp>
        <p:nvSpPr>
          <p:cNvPr id="4" name="3 Marcador de número de diapositiva"/>
          <p:cNvSpPr>
            <a:spLocks noGrp="1"/>
          </p:cNvSpPr>
          <p:nvPr>
            <p:ph type="sldNum" sz="quarter" idx="10"/>
          </p:nvPr>
        </p:nvSpPr>
        <p:spPr/>
        <p:txBody>
          <a:bodyPr/>
          <a:lstStyle/>
          <a:p>
            <a:fld id="{2BB88C13-8008-4EAE-8D1B-BAF3AADFEE37}" type="slidenum">
              <a:rPr lang="es-EC" smtClean="0"/>
              <a:pPr/>
              <a:t>17</a:t>
            </a:fld>
            <a:endParaRPr lang="es-EC"/>
          </a:p>
        </p:txBody>
      </p:sp>
    </p:spTree>
    <p:extLst>
      <p:ext uri="{BB962C8B-B14F-4D97-AF65-F5344CB8AC3E}">
        <p14:creationId xmlns:p14="http://schemas.microsoft.com/office/powerpoint/2010/main" xmlns="" val="419929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b="0" i="0" u="none" strike="noStrike" kern="1200" baseline="0" dirty="0" smtClean="0">
                <a:solidFill>
                  <a:schemeClr val="tx1"/>
                </a:solidFill>
                <a:latin typeface="+mn-lt"/>
                <a:ea typeface="+mn-ea"/>
                <a:cs typeface="+mn-cs"/>
              </a:rPr>
              <a:t>OPERACIÓN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Infomóviles proyecto destinado para llegar a los lugares de difícil acceso y verificar si en esa localidad es útil la implementación de un </a:t>
            </a:r>
            <a:r>
              <a:rPr lang="es-EC" sz="1200" b="0" i="0" u="none" strike="noStrike" kern="1200" baseline="0" dirty="0" err="1" smtClean="0">
                <a:solidFill>
                  <a:schemeClr val="tx1"/>
                </a:solidFill>
                <a:latin typeface="+mn-lt"/>
                <a:ea typeface="+mn-ea"/>
                <a:cs typeface="+mn-cs"/>
              </a:rPr>
              <a:t>infocentro</a:t>
            </a:r>
            <a:r>
              <a:rPr lang="es-EC"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INFRAESTRUCTURA</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GESTION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clave del éxito de los infocentros radica en que el acceso a los servicios tenga un sentido propio en cada comunidad, para la gente de la localidad.</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rtl="0"/>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800" dirty="0"/>
          </a:p>
        </p:txBody>
      </p:sp>
      <p:sp>
        <p:nvSpPr>
          <p:cNvPr id="4" name="3 Marcador de número de diapositiva"/>
          <p:cNvSpPr>
            <a:spLocks noGrp="1"/>
          </p:cNvSpPr>
          <p:nvPr>
            <p:ph type="sldNum" sz="quarter" idx="10"/>
          </p:nvPr>
        </p:nvSpPr>
        <p:spPr/>
        <p:txBody>
          <a:bodyPr/>
          <a:lstStyle/>
          <a:p>
            <a:fld id="{2BB88C13-8008-4EAE-8D1B-BAF3AADFEE37}" type="slidenum">
              <a:rPr lang="es-EC" smtClean="0"/>
              <a:pPr/>
              <a:t>18</a:t>
            </a:fld>
            <a:endParaRPr lang="es-EC"/>
          </a:p>
        </p:txBody>
      </p:sp>
    </p:spTree>
    <p:extLst>
      <p:ext uri="{BB962C8B-B14F-4D97-AF65-F5344CB8AC3E}">
        <p14:creationId xmlns:p14="http://schemas.microsoft.com/office/powerpoint/2010/main" xmlns="" val="419929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s-ES_tradnl" smtClean="0"/>
              <a:t>Clic para editar título</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pPr/>
              <a:t>02/05/2015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822907-8A9D-4F6B-98F6-913902AD56B5}"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s-ES_tradnl" smtClean="0"/>
              <a:t>Haga clic para modificar el estilo de texto del patrón</a:t>
            </a:r>
          </a:p>
        </p:txBody>
      </p:sp>
      <p:sp>
        <p:nvSpPr>
          <p:cNvPr id="5" name="Date Placeholder 4"/>
          <p:cNvSpPr>
            <a:spLocks noGrp="1"/>
          </p:cNvSpPr>
          <p:nvPr>
            <p:ph type="dt" sz="half" idx="10"/>
          </p:nvPr>
        </p:nvSpPr>
        <p:spPr>
          <a:xfrm>
            <a:off x="6580094" y="188259"/>
            <a:ext cx="2133600" cy="365125"/>
          </a:xfrm>
        </p:spPr>
        <p:txBody>
          <a:bodyPr/>
          <a:lstStyle/>
          <a:p>
            <a:fld id="{7E14F1C3-58C8-D045-B53F-DFE573D96F60}" type="datetimeFigureOut">
              <a:rPr lang="es-ES" smtClean="0"/>
              <a:pPr/>
              <a:t>02/05/2015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BAF6337-6E1F-FB44-AA6F-AC4238AE777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s-ES_tradnl" smtClean="0"/>
              <a:t>Clic para editar título</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pPr/>
              <a:t>02/05/2015</a:t>
            </a:fld>
            <a:endParaRPr lang="es-ES"/>
          </a:p>
        </p:txBody>
      </p:sp>
      <p:sp>
        <p:nvSpPr>
          <p:cNvPr id="5" name="Footer Placeholder 4"/>
          <p:cNvSpPr>
            <a:spLocks noGrp="1"/>
          </p:cNvSpPr>
          <p:nvPr>
            <p:ph type="ftr" sz="quarter" idx="11"/>
          </p:nvPr>
        </p:nvSpPr>
        <p:spPr/>
        <p:txBody>
          <a:bodyPr/>
          <a:lstStyle/>
          <a:p>
            <a:endParaRPr lang="es-E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s-ES_tradnl" smtClean="0"/>
              <a:t>Clic para editar título</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6580094" y="188259"/>
            <a:ext cx="2133600" cy="365125"/>
          </a:xfrm>
        </p:spPr>
        <p:txBody>
          <a:bodyPr/>
          <a:lstStyle/>
          <a:p>
            <a:fld id="{7E14F1C3-58C8-D045-B53F-DFE573D96F60}" type="datetimeFigureOut">
              <a:rPr lang="es-ES" smtClean="0"/>
              <a:pPr/>
              <a:t>02/05/2015</a:t>
            </a:fld>
            <a:endParaRPr lang="es-ES"/>
          </a:p>
        </p:txBody>
      </p:sp>
      <p:sp>
        <p:nvSpPr>
          <p:cNvPr id="5" name="Footer Placeholder 4"/>
          <p:cNvSpPr>
            <a:spLocks noGrp="1"/>
          </p:cNvSpPr>
          <p:nvPr>
            <p:ph type="ftr" sz="quarter" idx="11"/>
          </p:nvPr>
        </p:nvSpPr>
        <p:spPr/>
        <p:txBody>
          <a:bodyPr/>
          <a:lstStyle/>
          <a:p>
            <a:endParaRPr lang="es-E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s-ES_tradnl" smtClean="0"/>
              <a:t>Clic para editar título</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6580094" y="188259"/>
            <a:ext cx="2133600" cy="365125"/>
          </a:xfrm>
        </p:spPr>
        <p:txBody>
          <a:bodyPr/>
          <a:lstStyle/>
          <a:p>
            <a:fld id="{7E14F1C3-58C8-D045-B53F-DFE573D96F60}" type="datetimeFigureOut">
              <a:rPr lang="es-ES" smtClean="0"/>
              <a:pPr/>
              <a:t>02/05/2015</a:t>
            </a:fld>
            <a:endParaRPr lang="es-ES"/>
          </a:p>
        </p:txBody>
      </p:sp>
      <p:sp>
        <p:nvSpPr>
          <p:cNvPr id="5" name="Footer Placeholder 4"/>
          <p:cNvSpPr>
            <a:spLocks noGrp="1"/>
          </p:cNvSpPr>
          <p:nvPr>
            <p:ph type="ftr" sz="quarter" idx="11"/>
          </p:nvPr>
        </p:nvSpPr>
        <p:spPr/>
        <p:txBody>
          <a:bodyPr/>
          <a:lstStyle/>
          <a:p>
            <a:endParaRPr lang="es-E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pPr/>
              <a:t>02/05/2015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AF6337-6E1F-FB44-AA6F-AC4238AE7772}" type="slidenum">
              <a:rPr lang="es-ES" smtClean="0"/>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s-ES_tradnl" smtClean="0"/>
              <a:t>Clic para editar título</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pPr/>
              <a:t>02/05/2015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AF6337-6E1F-FB44-AA6F-AC4238AE777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pPr/>
              <a:t>02/05/2015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AF6337-6E1F-FB44-AA6F-AC4238AE777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s-ES_tradnl" smtClean="0"/>
              <a:t>Clic para editar título</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pPr/>
              <a:t>02/05/2015</a:t>
            </a:fld>
            <a:endParaRPr lang="es-ES"/>
          </a:p>
        </p:txBody>
      </p:sp>
      <p:sp>
        <p:nvSpPr>
          <p:cNvPr id="5" name="Footer Placeholder 4"/>
          <p:cNvSpPr>
            <a:spLocks noGrp="1"/>
          </p:cNvSpPr>
          <p:nvPr>
            <p:ph type="ftr" sz="quarter" idx="11"/>
          </p:nvPr>
        </p:nvSpPr>
        <p:spPr/>
        <p:txBody>
          <a:bodyPr/>
          <a:lstStyle/>
          <a:p>
            <a:endParaRPr lang="es-E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7E14F1C3-58C8-D045-B53F-DFE573D96F60}" type="datetimeFigureOut">
              <a:rPr lang="es-ES" smtClean="0"/>
              <a:pPr/>
              <a:t>02/05/2015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AF6337-6E1F-FB44-AA6F-AC4238AE777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a:xfrm>
            <a:off x="6580094" y="188259"/>
            <a:ext cx="2133600" cy="365125"/>
          </a:xfrm>
        </p:spPr>
        <p:txBody>
          <a:bodyPr/>
          <a:lstStyle/>
          <a:p>
            <a:fld id="{7E14F1C3-58C8-D045-B53F-DFE573D96F60}" type="datetimeFigureOut">
              <a:rPr lang="es-ES" smtClean="0"/>
              <a:pPr/>
              <a:t>02/05/2015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BAF6337-6E1F-FB44-AA6F-AC4238AE777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a:xfrm>
            <a:off x="6580094" y="188259"/>
            <a:ext cx="2133600" cy="365125"/>
          </a:xfrm>
        </p:spPr>
        <p:txBody>
          <a:bodyPr/>
          <a:lstStyle/>
          <a:p>
            <a:fld id="{7E14F1C3-58C8-D045-B53F-DFE573D96F60}" type="datetimeFigureOut">
              <a:rPr lang="es-ES" smtClean="0"/>
              <a:pPr/>
              <a:t>02/05/2015</a:t>
            </a:fld>
            <a:endParaRPr lang="es-ES"/>
          </a:p>
        </p:txBody>
      </p:sp>
      <p:sp>
        <p:nvSpPr>
          <p:cNvPr id="8" name="Footer Placeholder 7"/>
          <p:cNvSpPr>
            <a:spLocks noGrp="1"/>
          </p:cNvSpPr>
          <p:nvPr>
            <p:ph type="ftr" sz="quarter" idx="11"/>
          </p:nvPr>
        </p:nvSpPr>
        <p:spPr>
          <a:xfrm>
            <a:off x="1120588" y="188259"/>
            <a:ext cx="2895600" cy="365125"/>
          </a:xfrm>
        </p:spPr>
        <p:txBody>
          <a:bodyPr/>
          <a:lstStyle/>
          <a:p>
            <a:endParaRPr lang="es-ES"/>
          </a:p>
        </p:txBody>
      </p:sp>
      <p:sp>
        <p:nvSpPr>
          <p:cNvPr id="9" name="Slide Number Placeholder 8"/>
          <p:cNvSpPr>
            <a:spLocks noGrp="1"/>
          </p:cNvSpPr>
          <p:nvPr>
            <p:ph type="sldNum" sz="quarter" idx="12"/>
          </p:nvPr>
        </p:nvSpPr>
        <p:spPr/>
        <p:txBody>
          <a:bodyPr/>
          <a:lstStyle/>
          <a:p>
            <a:fld id="{EBAF6337-6E1F-FB44-AA6F-AC4238AE7772}" type="slidenum">
              <a:rPr lang="es-ES" smtClean="0"/>
              <a:pPr/>
              <a:t>‹Nº›</a:t>
            </a:fld>
            <a:endParaRPr lang="es-E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7E14F1C3-58C8-D045-B53F-DFE573D96F60}" type="datetimeFigureOut">
              <a:rPr lang="es-ES" smtClean="0"/>
              <a:pPr/>
              <a:t>02/05/2015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BAF6337-6E1F-FB44-AA6F-AC4238AE777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4F1C3-58C8-D045-B53F-DFE573D96F60}" type="datetimeFigureOut">
              <a:rPr lang="es-ES" smtClean="0"/>
              <a:pPr/>
              <a:t>02/05/2015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BAF6337-6E1F-FB44-AA6F-AC4238AE777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S_tradnl" smtClean="0"/>
              <a:t>Clic para editar título</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6580094" y="188259"/>
            <a:ext cx="2133600" cy="365125"/>
          </a:xfrm>
        </p:spPr>
        <p:txBody>
          <a:bodyPr/>
          <a:lstStyle/>
          <a:p>
            <a:fld id="{7E14F1C3-58C8-D045-B53F-DFE573D96F60}" type="datetimeFigureOut">
              <a:rPr lang="es-ES" smtClean="0"/>
              <a:pPr/>
              <a:t>02/05/2015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BAF6337-6E1F-FB44-AA6F-AC4238AE777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s-ES_tradnl" smtClean="0"/>
              <a:t>Clic para editar título</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E14F1C3-58C8-D045-B53F-DFE573D96F60}" type="datetimeFigureOut">
              <a:rPr lang="es-ES" smtClean="0"/>
              <a:pPr/>
              <a:t>02/05/2015</a:t>
            </a:fld>
            <a:endParaRPr lang="es-E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EBAF6337-6E1F-FB44-AA6F-AC4238AE7772}" type="slidenum">
              <a:rPr lang="es-ES" smtClean="0"/>
              <a:pPr/>
              <a:t>‹Nº›</a:t>
            </a:fld>
            <a:endParaRPr lang="es-E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40660" y="3830279"/>
            <a:ext cx="8574740" cy="3027721"/>
          </a:xfrm>
        </p:spPr>
        <p:txBody>
          <a:bodyPr/>
          <a:lstStyle/>
          <a:p>
            <a:pPr algn="ctr"/>
            <a:r>
              <a:rPr lang="es-EC" sz="2000" b="1" dirty="0"/>
              <a:t>ESTUDIO DE FACTIBILIDAD TÉCNICO-ECONÓMICA PARA LA IMPLEMENTACIÓN DE LA INFRAESTRUCTURA DE INFOCENTROS COMUNITARIOS DEL MINTEL, EN LAS ZONAS RURALES DEL ECUADOR Y SU MODELO DE GESTIÓN</a:t>
            </a:r>
            <a:endParaRPr lang="es-EC" sz="2000" dirty="0"/>
          </a:p>
          <a:p>
            <a:pPr algn="ctr"/>
            <a:r>
              <a:rPr lang="es-ES" i="1" dirty="0" smtClean="0"/>
              <a:t>Autores:  Paola </a:t>
            </a:r>
            <a:r>
              <a:rPr lang="es-ES" i="1" dirty="0" err="1" smtClean="0"/>
              <a:t>Racines</a:t>
            </a:r>
            <a:r>
              <a:rPr lang="es-ES" i="1" dirty="0" smtClean="0"/>
              <a:t>, Ing. Oscar </a:t>
            </a:r>
            <a:r>
              <a:rPr lang="es-ES" i="1" dirty="0" err="1" smtClean="0"/>
              <a:t>Herr</a:t>
            </a:r>
            <a:r>
              <a:rPr lang="es-EC" i="1" dirty="0" err="1" smtClean="0"/>
              <a:t>án</a:t>
            </a:r>
            <a:r>
              <a:rPr lang="es-EC" i="1" dirty="0" smtClean="0"/>
              <a:t>, Ing.</a:t>
            </a:r>
            <a:endParaRPr lang="es-ES" i="1" dirty="0" smtClean="0"/>
          </a:p>
          <a:p>
            <a:pPr algn="ctr"/>
            <a:r>
              <a:rPr lang="es-ES" b="1" i="1" dirty="0" smtClean="0"/>
              <a:t>Tutor</a:t>
            </a:r>
            <a:r>
              <a:rPr lang="en-US" b="1" i="1" dirty="0" smtClean="0"/>
              <a:t>:  </a:t>
            </a:r>
            <a:r>
              <a:rPr lang="en-US" b="1" i="1" dirty="0" err="1" smtClean="0"/>
              <a:t>Ing</a:t>
            </a:r>
            <a:r>
              <a:rPr lang="en-US" b="1" i="1" dirty="0" smtClean="0"/>
              <a:t>. Darwin </a:t>
            </a:r>
            <a:r>
              <a:rPr lang="en-US" b="1" i="1" dirty="0" smtClean="0"/>
              <a:t>Aguilar, </a:t>
            </a:r>
            <a:r>
              <a:rPr lang="en-US" b="1" i="1" dirty="0" err="1" smtClean="0"/>
              <a:t>MSc</a:t>
            </a:r>
            <a:r>
              <a:rPr lang="en-US" b="1" i="1" dirty="0" smtClean="0"/>
              <a:t>.</a:t>
            </a:r>
            <a:endParaRPr lang="es-ES" b="1" i="1" dirty="0" smtClean="0"/>
          </a:p>
          <a:p>
            <a:pPr algn="ctr"/>
            <a:r>
              <a:rPr lang="es-ES" b="1" i="1" dirty="0" smtClean="0"/>
              <a:t>Oponente: </a:t>
            </a:r>
            <a:r>
              <a:rPr lang="es-ES" b="1" i="1" dirty="0" smtClean="0"/>
              <a:t>Ing. Paola </a:t>
            </a:r>
            <a:r>
              <a:rPr lang="es-ES" b="1" i="1" dirty="0" smtClean="0"/>
              <a:t>León, </a:t>
            </a:r>
            <a:r>
              <a:rPr lang="es-ES" b="1" i="1" dirty="0" err="1" smtClean="0"/>
              <a:t>MSc</a:t>
            </a:r>
            <a:r>
              <a:rPr lang="es-ES" b="1" i="1" dirty="0" err="1" smtClean="0"/>
              <a:t>.</a:t>
            </a:r>
            <a:endParaRPr lang="es-ES" b="1" i="1" dirty="0"/>
          </a:p>
        </p:txBody>
      </p:sp>
      <p:pic>
        <p:nvPicPr>
          <p:cNvPr id="4" name="Imagen 3"/>
          <p:cNvPicPr>
            <a:picLocks noChangeAspect="1"/>
          </p:cNvPicPr>
          <p:nvPr/>
        </p:nvPicPr>
        <p:blipFill>
          <a:blip r:embed="rId2"/>
          <a:stretch>
            <a:fillRect/>
          </a:stretch>
        </p:blipFill>
        <p:spPr>
          <a:xfrm>
            <a:off x="1683658" y="449943"/>
            <a:ext cx="5704114" cy="1335313"/>
          </a:xfrm>
          <a:prstGeom prst="rect">
            <a:avLst/>
          </a:prstGeom>
        </p:spPr>
      </p:pic>
      <p:sp>
        <p:nvSpPr>
          <p:cNvPr id="2" name="Título 1"/>
          <p:cNvSpPr>
            <a:spLocks noGrp="1"/>
          </p:cNvSpPr>
          <p:nvPr>
            <p:ph type="ctrTitle"/>
          </p:nvPr>
        </p:nvSpPr>
        <p:spPr>
          <a:xfrm>
            <a:off x="0" y="2157319"/>
            <a:ext cx="8915400" cy="1672960"/>
          </a:xfrm>
        </p:spPr>
        <p:txBody>
          <a:bodyPr>
            <a:normAutofit/>
          </a:bodyPr>
          <a:lstStyle/>
          <a:p>
            <a:pPr algn="ctr"/>
            <a:r>
              <a:rPr lang="es-ES" sz="2800" dirty="0" smtClean="0"/>
              <a:t>Universidad de las Fuerzas Armadas  ESPE</a:t>
            </a:r>
            <a:br>
              <a:rPr lang="es-ES" sz="2800" dirty="0" smtClean="0"/>
            </a:br>
            <a:r>
              <a:rPr lang="es-ES" sz="2200" dirty="0" smtClean="0"/>
              <a:t>Unidad de Gestión de Postgrados</a:t>
            </a:r>
            <a:br>
              <a:rPr lang="es-ES" sz="2200" dirty="0" smtClean="0"/>
            </a:br>
            <a:r>
              <a:rPr lang="es-ES" sz="2200" dirty="0" smtClean="0"/>
              <a:t>Departamento de Eléctrica y Electrónica</a:t>
            </a:r>
            <a:endParaRPr lang="es-ES" sz="2200" dirty="0"/>
          </a:p>
        </p:txBody>
      </p:sp>
    </p:spTree>
    <p:extLst>
      <p:ext uri="{BB962C8B-B14F-4D97-AF65-F5344CB8AC3E}">
        <p14:creationId xmlns:p14="http://schemas.microsoft.com/office/powerpoint/2010/main" xmlns="" val="3231496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Recopilación de información</a:t>
            </a:r>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3473798748"/>
              </p:ext>
            </p:extLst>
          </p:nvPr>
        </p:nvGraphicFramePr>
        <p:xfrm>
          <a:off x="1114424" y="2595562"/>
          <a:ext cx="7610476" cy="3670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9790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Recopilación de información</a:t>
            </a:r>
            <a:endParaRPr lang="es-EC"/>
          </a:p>
        </p:txBody>
      </p:sp>
      <p:sp>
        <p:nvSpPr>
          <p:cNvPr id="3" name="2 Marcador de contenido"/>
          <p:cNvSpPr>
            <a:spLocks noGrp="1"/>
          </p:cNvSpPr>
          <p:nvPr>
            <p:ph idx="1"/>
          </p:nvPr>
        </p:nvSpPr>
        <p:spPr/>
        <p:txBody>
          <a:bodyPr/>
          <a:lstStyle/>
          <a:p>
            <a:r>
              <a:rPr lang="es-EC" dirty="0"/>
              <a:t>Estadísticas TIC del </a:t>
            </a:r>
            <a:r>
              <a:rPr lang="es-EC" dirty="0" smtClean="0"/>
              <a:t>INEC</a:t>
            </a:r>
            <a:endParaRPr lang="es-EC" dirty="0"/>
          </a:p>
          <a:p>
            <a:endParaRPr lang="es-EC" dirty="0"/>
          </a:p>
        </p:txBody>
      </p:sp>
      <p:pic>
        <p:nvPicPr>
          <p:cNvPr id="4" name="3 Imagen"/>
          <p:cNvPicPr/>
          <p:nvPr/>
        </p:nvPicPr>
        <p:blipFill>
          <a:blip r:embed="rId3" cstate="print"/>
          <a:srcRect l="9416" t="39195" r="9203" b="18782"/>
          <a:stretch>
            <a:fillRect/>
          </a:stretch>
        </p:blipFill>
        <p:spPr bwMode="auto">
          <a:xfrm>
            <a:off x="891540" y="3166427"/>
            <a:ext cx="7200900" cy="2696597"/>
          </a:xfrm>
          <a:prstGeom prst="rect">
            <a:avLst/>
          </a:prstGeom>
          <a:noFill/>
          <a:ln w="9525">
            <a:noFill/>
            <a:miter lim="800000"/>
            <a:headEnd/>
            <a:tailEnd/>
          </a:ln>
        </p:spPr>
      </p:pic>
      <p:sp>
        <p:nvSpPr>
          <p:cNvPr id="5" name="4 Rectángulo"/>
          <p:cNvSpPr/>
          <p:nvPr/>
        </p:nvSpPr>
        <p:spPr>
          <a:xfrm>
            <a:off x="2959218" y="5863024"/>
            <a:ext cx="3225563" cy="369332"/>
          </a:xfrm>
          <a:prstGeom prst="rect">
            <a:avLst/>
          </a:prstGeom>
        </p:spPr>
        <p:txBody>
          <a:bodyPr wrap="none">
            <a:spAutoFit/>
          </a:bodyPr>
          <a:lstStyle/>
          <a:p>
            <a:r>
              <a:rPr lang="es-EC" dirty="0"/>
              <a:t>Acceso a internet por área</a:t>
            </a:r>
          </a:p>
        </p:txBody>
      </p:sp>
    </p:spTree>
    <p:extLst>
      <p:ext uri="{BB962C8B-B14F-4D97-AF65-F5344CB8AC3E}">
        <p14:creationId xmlns:p14="http://schemas.microsoft.com/office/powerpoint/2010/main" xmlns="" val="2565378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Recopilación de información</a:t>
            </a:r>
            <a:endParaRPr lang="es-EC"/>
          </a:p>
        </p:txBody>
      </p:sp>
      <p:sp>
        <p:nvSpPr>
          <p:cNvPr id="3" name="2 Marcador de contenido"/>
          <p:cNvSpPr>
            <a:spLocks noGrp="1"/>
          </p:cNvSpPr>
          <p:nvPr>
            <p:ph idx="1"/>
          </p:nvPr>
        </p:nvSpPr>
        <p:spPr/>
        <p:txBody>
          <a:bodyPr/>
          <a:lstStyle/>
          <a:p>
            <a:r>
              <a:rPr lang="es-EC" dirty="0"/>
              <a:t>Estadísticas TIC del </a:t>
            </a:r>
            <a:r>
              <a:rPr lang="es-EC" dirty="0" smtClean="0"/>
              <a:t>INEC</a:t>
            </a:r>
            <a:endParaRPr lang="es-EC" dirty="0"/>
          </a:p>
          <a:p>
            <a:endParaRPr lang="es-EC" dirty="0"/>
          </a:p>
        </p:txBody>
      </p:sp>
      <p:sp>
        <p:nvSpPr>
          <p:cNvPr id="5" name="4 Rectángulo"/>
          <p:cNvSpPr/>
          <p:nvPr/>
        </p:nvSpPr>
        <p:spPr>
          <a:xfrm>
            <a:off x="1211698" y="5863023"/>
            <a:ext cx="6753742" cy="646331"/>
          </a:xfrm>
          <a:prstGeom prst="rect">
            <a:avLst/>
          </a:prstGeom>
        </p:spPr>
        <p:txBody>
          <a:bodyPr wrap="square">
            <a:spAutoFit/>
          </a:bodyPr>
          <a:lstStyle/>
          <a:p>
            <a:pPr algn="ctr"/>
            <a:r>
              <a:rPr lang="es-EC"/>
              <a:t>Porcentaje de personas que ha utilizado internet en los últimos 12 meses por área</a:t>
            </a:r>
          </a:p>
        </p:txBody>
      </p:sp>
      <p:pic>
        <p:nvPicPr>
          <p:cNvPr id="6" name="5 Imagen">
            <a:hlinkClick r:id="rId3" action="ppaction://hlinksldjump"/>
          </p:cNvPr>
          <p:cNvPicPr/>
          <p:nvPr/>
        </p:nvPicPr>
        <p:blipFill>
          <a:blip r:embed="rId4" cstate="print"/>
          <a:srcRect l="12658" t="39086" r="12014" b="17335"/>
          <a:stretch>
            <a:fillRect/>
          </a:stretch>
        </p:blipFill>
        <p:spPr bwMode="auto">
          <a:xfrm>
            <a:off x="1114424" y="3429000"/>
            <a:ext cx="7000876" cy="2286000"/>
          </a:xfrm>
          <a:prstGeom prst="rect">
            <a:avLst/>
          </a:prstGeom>
          <a:noFill/>
          <a:ln w="9525">
            <a:noFill/>
            <a:miter lim="800000"/>
            <a:headEnd/>
            <a:tailEnd/>
          </a:ln>
        </p:spPr>
      </p:pic>
    </p:spTree>
    <p:extLst>
      <p:ext uri="{BB962C8B-B14F-4D97-AF65-F5344CB8AC3E}">
        <p14:creationId xmlns:p14="http://schemas.microsoft.com/office/powerpoint/2010/main" xmlns="" val="1596560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smtClean="0"/>
              <a:t>Comparación infocentros de la región </a:t>
            </a:r>
            <a:endParaRPr lang="es-EC" sz="280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741922951"/>
              </p:ext>
            </p:extLst>
          </p:nvPr>
        </p:nvGraphicFramePr>
        <p:xfrm>
          <a:off x="1161147" y="3004457"/>
          <a:ext cx="6057447" cy="326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extLst>
              <p:ext uri="{D42A27DB-BD31-4B8C-83A1-F6EECF244321}">
                <p14:modId xmlns:p14="http://schemas.microsoft.com/office/powerpoint/2010/main" xmlns="" val="582954561"/>
              </p:ext>
            </p:extLst>
          </p:nvPr>
        </p:nvGraphicFramePr>
        <p:xfrm>
          <a:off x="1291100" y="2348821"/>
          <a:ext cx="6532100" cy="3385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737461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3572679845"/>
              </p:ext>
            </p:extLst>
          </p:nvPr>
        </p:nvGraphicFramePr>
        <p:xfrm>
          <a:off x="539552" y="482600"/>
          <a:ext cx="8208912" cy="582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53419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2165705581"/>
              </p:ext>
            </p:extLst>
          </p:nvPr>
        </p:nvGraphicFramePr>
        <p:xfrm>
          <a:off x="539552" y="508000"/>
          <a:ext cx="8208912" cy="5801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37426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4170732609"/>
              </p:ext>
            </p:extLst>
          </p:nvPr>
        </p:nvGraphicFramePr>
        <p:xfrm>
          <a:off x="539552" y="476250"/>
          <a:ext cx="8208912" cy="5833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7132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1355608484"/>
              </p:ext>
            </p:extLst>
          </p:nvPr>
        </p:nvGraphicFramePr>
        <p:xfrm>
          <a:off x="539552" y="520700"/>
          <a:ext cx="8208912" cy="594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8038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45394290"/>
              </p:ext>
            </p:extLst>
          </p:nvPr>
        </p:nvGraphicFramePr>
        <p:xfrm>
          <a:off x="539552" y="546100"/>
          <a:ext cx="8208912" cy="576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31785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08" y="5218678"/>
            <a:ext cx="2131306" cy="16106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lstStyle/>
          <a:p>
            <a:r>
              <a:rPr lang="es-EC" smtClean="0"/>
              <a:t>Recopilación de información</a:t>
            </a:r>
            <a:endParaRPr lang="es-EC"/>
          </a:p>
        </p:txBody>
      </p:sp>
      <p:sp>
        <p:nvSpPr>
          <p:cNvPr id="3" name="2 Marcador de contenido"/>
          <p:cNvSpPr>
            <a:spLocks noGrp="1"/>
          </p:cNvSpPr>
          <p:nvPr>
            <p:ph idx="1"/>
          </p:nvPr>
        </p:nvSpPr>
        <p:spPr>
          <a:xfrm>
            <a:off x="950825" y="2327592"/>
            <a:ext cx="4747551" cy="535939"/>
          </a:xfrm>
        </p:spPr>
        <p:txBody>
          <a:bodyPr>
            <a:normAutofit/>
          </a:bodyPr>
          <a:lstStyle/>
          <a:p>
            <a:r>
              <a:rPr lang="es-EC" dirty="0" smtClean="0"/>
              <a:t>Cálculo del tamaño </a:t>
            </a:r>
            <a:r>
              <a:rPr lang="es-EC" dirty="0" err="1" smtClean="0"/>
              <a:t>muestral</a:t>
            </a:r>
            <a:endParaRPr lang="es-EC" dirty="0"/>
          </a:p>
          <a:p>
            <a:pPr>
              <a:buNone/>
            </a:pPr>
            <a:endParaRPr lang="es-EC" dirty="0" smtClean="0"/>
          </a:p>
          <a:p>
            <a:pPr>
              <a:buNone/>
            </a:pPr>
            <a:endParaRPr lang="es-EC" dirty="0"/>
          </a:p>
        </p:txBody>
      </p:sp>
      <mc:AlternateContent xmlns:mc="http://schemas.openxmlformats.org/markup-compatibility/2006">
        <mc:Choice xmlns:a14="http://schemas.microsoft.com/office/drawing/2010/main" xmlns="" Requires="a14">
          <p:sp>
            <p:nvSpPr>
              <p:cNvPr id="5" name="4 Rectángulo"/>
              <p:cNvSpPr/>
              <p:nvPr/>
            </p:nvSpPr>
            <p:spPr>
              <a:xfrm>
                <a:off x="1126376" y="3090277"/>
                <a:ext cx="2399118" cy="751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a:rPr>
                        <m:t>𝑛</m:t>
                      </m:r>
                      <m:r>
                        <a:rPr lang="en-US" i="1">
                          <a:latin typeface="Cambria Math"/>
                        </a:rPr>
                        <m:t>=</m:t>
                      </m:r>
                      <m:f>
                        <m:fPr>
                          <m:ctrlPr>
                            <a:rPr lang="es-EC" i="1">
                              <a:latin typeface="Cambria Math"/>
                            </a:rPr>
                          </m:ctrlPr>
                        </m:fPr>
                        <m:num>
                          <m:sSubSup>
                            <m:sSubSupPr>
                              <m:ctrlPr>
                                <a:rPr lang="es-EC" i="1">
                                  <a:latin typeface="Cambria Math"/>
                                </a:rPr>
                              </m:ctrlPr>
                            </m:sSubSupPr>
                            <m:e>
                              <m:r>
                                <a:rPr lang="en-US" i="1">
                                  <a:latin typeface="Cambria Math"/>
                                </a:rPr>
                                <m:t>𝑍</m:t>
                              </m:r>
                            </m:e>
                            <m:sub>
                              <m:r>
                                <a:rPr lang="es-ES_tradnl" i="1">
                                  <a:latin typeface="Cambria Math"/>
                                </a:rPr>
                                <m:t>𝛼</m:t>
                              </m:r>
                            </m:sub>
                            <m:sup>
                              <m:r>
                                <a:rPr lang="en-US" i="1">
                                  <a:latin typeface="Cambria Math"/>
                                </a:rPr>
                                <m:t>2</m:t>
                              </m:r>
                            </m:sup>
                          </m:sSubSup>
                          <m:r>
                            <a:rPr lang="en-US" i="1">
                              <a:latin typeface="Cambria Math"/>
                            </a:rPr>
                            <m:t>𝑁𝑝𝑞</m:t>
                          </m:r>
                        </m:num>
                        <m:den>
                          <m:sSup>
                            <m:sSupPr>
                              <m:ctrlPr>
                                <a:rPr lang="es-EC" i="1">
                                  <a:latin typeface="Cambria Math"/>
                                </a:rPr>
                              </m:ctrlPr>
                            </m:sSupPr>
                            <m:e>
                              <m:r>
                                <a:rPr lang="en-US" i="1">
                                  <a:latin typeface="Cambria Math"/>
                                </a:rPr>
                                <m:t>𝑖</m:t>
                              </m:r>
                            </m:e>
                            <m:sup>
                              <m:r>
                                <a:rPr lang="en-US" i="1">
                                  <a:latin typeface="Cambria Math"/>
                                </a:rPr>
                                <m:t>2</m:t>
                              </m:r>
                            </m:sup>
                          </m:sSup>
                          <m:d>
                            <m:dPr>
                              <m:ctrlPr>
                                <a:rPr lang="es-EC" i="1">
                                  <a:latin typeface="Cambria Math"/>
                                </a:rPr>
                              </m:ctrlPr>
                            </m:dPr>
                            <m:e>
                              <m:r>
                                <a:rPr lang="en-US" i="1">
                                  <a:latin typeface="Cambria Math"/>
                                </a:rPr>
                                <m:t>𝑁</m:t>
                              </m:r>
                              <m:r>
                                <a:rPr lang="en-US" i="1">
                                  <a:latin typeface="Cambria Math"/>
                                </a:rPr>
                                <m:t>−1</m:t>
                              </m:r>
                            </m:e>
                          </m:d>
                          <m:r>
                            <a:rPr lang="en-US" i="1">
                              <a:latin typeface="Cambria Math"/>
                            </a:rPr>
                            <m:t>+</m:t>
                          </m:r>
                          <m:sSubSup>
                            <m:sSubSupPr>
                              <m:ctrlPr>
                                <a:rPr lang="es-EC" i="1">
                                  <a:latin typeface="Cambria Math"/>
                                </a:rPr>
                              </m:ctrlPr>
                            </m:sSubSupPr>
                            <m:e>
                              <m:r>
                                <a:rPr lang="en-US" i="1">
                                  <a:latin typeface="Cambria Math"/>
                                </a:rPr>
                                <m:t>𝑍</m:t>
                              </m:r>
                            </m:e>
                            <m:sub>
                              <m:r>
                                <a:rPr lang="es-ES_tradnl" i="1">
                                  <a:latin typeface="Cambria Math"/>
                                </a:rPr>
                                <m:t>𝛼</m:t>
                              </m:r>
                            </m:sub>
                            <m:sup>
                              <m:r>
                                <a:rPr lang="en-US" i="1">
                                  <a:latin typeface="Cambria Math"/>
                                </a:rPr>
                                <m:t>2</m:t>
                              </m:r>
                            </m:sup>
                          </m:sSubSup>
                          <m:r>
                            <a:rPr lang="en-US" i="1">
                              <a:latin typeface="Cambria Math"/>
                            </a:rPr>
                            <m:t>𝑝𝑞</m:t>
                          </m:r>
                        </m:den>
                      </m:f>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1126376" y="3090277"/>
                <a:ext cx="2399118" cy="751360"/>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6" name="5 Rectángulo"/>
              <p:cNvSpPr/>
              <p:nvPr/>
            </p:nvSpPr>
            <p:spPr>
              <a:xfrm>
                <a:off x="1126376" y="4076971"/>
                <a:ext cx="4572000" cy="151002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S_tradnl" i="1" smtClean="0">
                          <a:latin typeface="Cambria Math"/>
                        </a:rPr>
                        <m:t>𝑛</m:t>
                      </m:r>
                      <m:r>
                        <a:rPr lang="es-ES_tradnl">
                          <a:latin typeface="Cambria Math"/>
                        </a:rPr>
                        <m:t>=</m:t>
                      </m:r>
                      <m:f>
                        <m:fPr>
                          <m:ctrlPr>
                            <a:rPr lang="es-EC" i="1">
                              <a:latin typeface="Cambria Math"/>
                            </a:rPr>
                          </m:ctrlPr>
                        </m:fPr>
                        <m:num>
                          <m:r>
                            <a:rPr lang="es-ES_tradnl">
                              <a:latin typeface="Cambria Math"/>
                            </a:rPr>
                            <m:t>1,96</m:t>
                          </m:r>
                          <m:d>
                            <m:dPr>
                              <m:ctrlPr>
                                <a:rPr lang="es-EC" i="1">
                                  <a:latin typeface="Cambria Math"/>
                                </a:rPr>
                              </m:ctrlPr>
                            </m:dPr>
                            <m:e>
                              <m:r>
                                <a:rPr lang="es-ES_tradnl">
                                  <a:latin typeface="Cambria Math"/>
                                </a:rPr>
                                <m:t>1.727.310</m:t>
                              </m:r>
                            </m:e>
                          </m:d>
                          <m:r>
                            <a:rPr lang="es-ES_tradnl">
                              <a:latin typeface="Cambria Math"/>
                            </a:rPr>
                            <m:t>(0,5)(0,5)</m:t>
                          </m:r>
                        </m:num>
                        <m:den>
                          <m:sSup>
                            <m:sSupPr>
                              <m:ctrlPr>
                                <a:rPr lang="es-EC" i="1">
                                  <a:latin typeface="Cambria Math"/>
                                </a:rPr>
                              </m:ctrlPr>
                            </m:sSupPr>
                            <m:e>
                              <m:r>
                                <a:rPr lang="es-ES_tradnl">
                                  <a:latin typeface="Cambria Math"/>
                                </a:rPr>
                                <m:t>0,05</m:t>
                              </m:r>
                            </m:e>
                            <m:sup>
                              <m:r>
                                <a:rPr lang="es-ES_tradnl">
                                  <a:latin typeface="Cambria Math"/>
                                </a:rPr>
                                <m:t>2</m:t>
                              </m:r>
                            </m:sup>
                          </m:sSup>
                          <m:d>
                            <m:dPr>
                              <m:ctrlPr>
                                <a:rPr lang="es-EC" i="1">
                                  <a:latin typeface="Cambria Math"/>
                                </a:rPr>
                              </m:ctrlPr>
                            </m:dPr>
                            <m:e>
                              <m:r>
                                <a:rPr lang="es-ES_tradnl">
                                  <a:latin typeface="Cambria Math"/>
                                </a:rPr>
                                <m:t>1.727.310</m:t>
                              </m:r>
                              <m:r>
                                <a:rPr lang="es-ES_tradnl" i="1">
                                  <a:latin typeface="Cambria Math"/>
                                </a:rPr>
                                <m:t>−1</m:t>
                              </m:r>
                            </m:e>
                          </m:d>
                          <m:r>
                            <a:rPr lang="es-ES_tradnl" i="1">
                              <a:latin typeface="Cambria Math"/>
                            </a:rPr>
                            <m:t>+</m:t>
                          </m:r>
                          <m:sSup>
                            <m:sSupPr>
                              <m:ctrlPr>
                                <a:rPr lang="es-EC" i="1">
                                  <a:latin typeface="Cambria Math"/>
                                </a:rPr>
                              </m:ctrlPr>
                            </m:sSupPr>
                            <m:e>
                              <m:r>
                                <a:rPr lang="es-ES_tradnl" i="1">
                                  <a:latin typeface="Cambria Math"/>
                                </a:rPr>
                                <m:t>1,96</m:t>
                              </m:r>
                            </m:e>
                            <m:sup>
                              <m:r>
                                <a:rPr lang="es-ES_tradnl" i="1">
                                  <a:latin typeface="Cambria Math"/>
                                </a:rPr>
                                <m:t>2</m:t>
                              </m:r>
                            </m:sup>
                          </m:sSup>
                          <m:r>
                            <a:rPr lang="es-ES_tradnl" i="1">
                              <a:latin typeface="Cambria Math"/>
                            </a:rPr>
                            <m:t>(0,5)(0,5)</m:t>
                          </m:r>
                        </m:den>
                      </m:f>
                    </m:oMath>
                  </m:oMathPara>
                </a14:m>
                <a:endParaRPr lang="es-EC" dirty="0"/>
              </a:p>
              <a:p>
                <a:endParaRPr lang="es-EC" i="1" dirty="0" smtClean="0">
                  <a:latin typeface="Cambria Math"/>
                </a:endParaRPr>
              </a:p>
              <a:p>
                <a:endParaRPr lang="es-EC" i="1" dirty="0" smtClean="0">
                  <a:latin typeface="Cambria Math"/>
                </a:endParaRPr>
              </a:p>
              <a:p>
                <a14:m>
                  <m:oMath xmlns:m="http://schemas.openxmlformats.org/officeDocument/2006/math">
                    <m:r>
                      <a:rPr lang="es-EC" b="0" i="1" smtClean="0">
                        <a:latin typeface="Cambria Math"/>
                      </a:rPr>
                      <m:t>                              </m:t>
                    </m:r>
                    <m:r>
                      <a:rPr lang="es-ES_tradnl" i="1">
                        <a:latin typeface="Cambria Math"/>
                      </a:rPr>
                      <m:t>𝑛</m:t>
                    </m:r>
                    <m:r>
                      <a:rPr lang="es-ES_tradnl" i="1">
                        <a:latin typeface="Cambria Math"/>
                      </a:rPr>
                      <m:t>=</m:t>
                    </m:r>
                  </m:oMath>
                </a14:m>
                <a:r>
                  <a:rPr lang="es-ES_tradnl" dirty="0"/>
                  <a:t>384</a:t>
                </a:r>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1126376" y="4076971"/>
                <a:ext cx="4572000" cy="1510029"/>
              </a:xfrm>
              <a:prstGeom prst="rect">
                <a:avLst/>
              </a:prstGeom>
              <a:blipFill rotWithShape="1">
                <a:blip r:embed="rId5"/>
                <a:stretch>
                  <a:fillRect b="-5242"/>
                </a:stretch>
              </a:blipFill>
            </p:spPr>
            <p:txBody>
              <a:bodyPr/>
              <a:lstStyle/>
              <a:p>
                <a:r>
                  <a:rPr lang="es-EC">
                    <a:noFill/>
                  </a:rPr>
                  <a:t> </a:t>
                </a:r>
              </a:p>
            </p:txBody>
          </p:sp>
        </mc:Fallback>
      </mc:AlternateContent>
      <p:pic>
        <p:nvPicPr>
          <p:cNvPr id="51202"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50863" y="2239329"/>
            <a:ext cx="1833200" cy="24143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Rectángulo"/>
          <p:cNvSpPr/>
          <p:nvPr/>
        </p:nvSpPr>
        <p:spPr>
          <a:xfrm>
            <a:off x="5861975" y="4831986"/>
            <a:ext cx="2764972" cy="1200329"/>
          </a:xfrm>
          <a:prstGeom prst="rect">
            <a:avLst/>
          </a:prstGeom>
        </p:spPr>
        <p:txBody>
          <a:bodyPr wrap="square">
            <a:spAutoFit/>
          </a:bodyPr>
          <a:lstStyle/>
          <a:p>
            <a:pPr>
              <a:buNone/>
            </a:pPr>
            <a:r>
              <a:rPr lang="es-ES_tradnl" i="1" dirty="0"/>
              <a:t>N = 1.727.310 personas</a:t>
            </a:r>
            <a:endParaRPr lang="es-EC" i="1" dirty="0"/>
          </a:p>
          <a:p>
            <a:pPr>
              <a:buNone/>
            </a:pPr>
            <a:r>
              <a:rPr lang="es-ES_tradnl" i="1" dirty="0"/>
              <a:t>Z</a:t>
            </a:r>
            <a:r>
              <a:rPr lang="es-ES_tradnl" i="1" baseline="-25000" dirty="0"/>
              <a:t>α=0,05 </a:t>
            </a:r>
            <a:r>
              <a:rPr lang="es-ES_tradnl" i="1" dirty="0"/>
              <a:t>= 1,96</a:t>
            </a:r>
            <a:endParaRPr lang="es-EC" i="1" dirty="0"/>
          </a:p>
          <a:p>
            <a:pPr>
              <a:buNone/>
            </a:pPr>
            <a:r>
              <a:rPr lang="es-ES_tradnl" i="1" dirty="0"/>
              <a:t>p = 0,5</a:t>
            </a:r>
            <a:endParaRPr lang="es-EC" i="1" dirty="0"/>
          </a:p>
          <a:p>
            <a:pPr>
              <a:buNone/>
            </a:pPr>
            <a:r>
              <a:rPr lang="es-ES_tradnl" i="1" dirty="0"/>
              <a:t>i = 5%</a:t>
            </a:r>
            <a:endParaRPr lang="es-EC" i="1" dirty="0"/>
          </a:p>
        </p:txBody>
      </p:sp>
    </p:spTree>
    <p:extLst>
      <p:ext uri="{BB962C8B-B14F-4D97-AF65-F5344CB8AC3E}">
        <p14:creationId xmlns:p14="http://schemas.microsoft.com/office/powerpoint/2010/main" xmlns="" val="310182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38256"/>
            <a:ext cx="4810125" cy="3905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lstStyle/>
          <a:p>
            <a:r>
              <a:rPr lang="es-EC" smtClean="0"/>
              <a:t>Objetivo</a:t>
            </a:r>
            <a:r>
              <a:rPr lang="en-US" smtClean="0"/>
              <a:t> General</a:t>
            </a:r>
            <a:endParaRPr lang="es-EC"/>
          </a:p>
        </p:txBody>
      </p:sp>
      <p:sp>
        <p:nvSpPr>
          <p:cNvPr id="3" name="2 Marcador de contenido"/>
          <p:cNvSpPr>
            <a:spLocks noGrp="1"/>
          </p:cNvSpPr>
          <p:nvPr>
            <p:ph idx="1"/>
          </p:nvPr>
        </p:nvSpPr>
        <p:spPr>
          <a:xfrm>
            <a:off x="2743201" y="3759199"/>
            <a:ext cx="5979886" cy="2507129"/>
          </a:xfrm>
        </p:spPr>
        <p:txBody>
          <a:bodyPr>
            <a:noAutofit/>
          </a:bodyPr>
          <a:lstStyle/>
          <a:p>
            <a:pPr marL="355600" indent="-355600" algn="just"/>
            <a:r>
              <a:rPr lang="es-EC" sz="2400" dirty="0" smtClean="0"/>
              <a:t>Determinar </a:t>
            </a:r>
            <a:r>
              <a:rPr lang="es-EC" sz="2400" dirty="0"/>
              <a:t>la factibilidad técnica-económica para la implementación de Infocentros comunitarios del MINTEL en las zonas rurales del Ecuador, y proponer su modelo de gestión.</a:t>
            </a:r>
          </a:p>
          <a:p>
            <a:pPr algn="just"/>
            <a:endParaRPr lang="es-EC" sz="2400" dirty="0"/>
          </a:p>
        </p:txBody>
      </p:sp>
    </p:spTree>
    <p:extLst>
      <p:ext uri="{BB962C8B-B14F-4D97-AF65-F5344CB8AC3E}">
        <p14:creationId xmlns:p14="http://schemas.microsoft.com/office/powerpoint/2010/main" xmlns="" val="2669533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Recopilación de información</a:t>
            </a:r>
            <a:endParaRPr lang="es-EC"/>
          </a:p>
        </p:txBody>
      </p:sp>
      <p:sp>
        <p:nvSpPr>
          <p:cNvPr id="3" name="2 Marcador de contenido"/>
          <p:cNvSpPr>
            <a:spLocks noGrp="1"/>
          </p:cNvSpPr>
          <p:nvPr>
            <p:ph idx="1"/>
          </p:nvPr>
        </p:nvSpPr>
        <p:spPr>
          <a:xfrm>
            <a:off x="998312" y="2363334"/>
            <a:ext cx="7610476" cy="3670767"/>
          </a:xfrm>
        </p:spPr>
        <p:txBody>
          <a:bodyPr/>
          <a:lstStyle/>
          <a:p>
            <a:r>
              <a:rPr lang="es-EC" dirty="0"/>
              <a:t>Encuestas realizadas en </a:t>
            </a:r>
            <a:r>
              <a:rPr lang="es-EC" dirty="0" smtClean="0"/>
              <a:t>campo (Total recopilado: 925) </a:t>
            </a:r>
            <a:endParaRPr lang="es-EC" dirty="0"/>
          </a:p>
          <a:p>
            <a:endParaRPr lang="es-EC" dirty="0"/>
          </a:p>
        </p:txBody>
      </p:sp>
      <p:pic>
        <p:nvPicPr>
          <p:cNvPr id="4" name="3 Imagen"/>
          <p:cNvPicPr/>
          <p:nvPr/>
        </p:nvPicPr>
        <p:blipFill>
          <a:blip r:embed="rId3"/>
          <a:stretch>
            <a:fillRect/>
          </a:stretch>
        </p:blipFill>
        <p:spPr>
          <a:xfrm>
            <a:off x="1824542" y="3100854"/>
            <a:ext cx="6566536" cy="3345666"/>
          </a:xfrm>
          <a:prstGeom prst="rect">
            <a:avLst/>
          </a:prstGeom>
        </p:spPr>
      </p:pic>
      <p:pic>
        <p:nvPicPr>
          <p:cNvPr id="522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6" y="4383314"/>
            <a:ext cx="1535611" cy="20651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8166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113" y="3091542"/>
            <a:ext cx="2542380" cy="22421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lstStyle/>
          <a:p>
            <a:r>
              <a:rPr lang="es-EC" dirty="0" smtClean="0"/>
              <a:t>Estudio de factibilidad técnica</a:t>
            </a:r>
            <a:endParaRPr lang="es-EC" dirty="0"/>
          </a:p>
        </p:txBody>
      </p:sp>
      <p:sp>
        <p:nvSpPr>
          <p:cNvPr id="5" name="4 CuadroTexto"/>
          <p:cNvSpPr txBox="1"/>
          <p:nvPr/>
        </p:nvSpPr>
        <p:spPr>
          <a:xfrm>
            <a:off x="1211283" y="2280062"/>
            <a:ext cx="6923314" cy="400110"/>
          </a:xfrm>
          <a:prstGeom prst="rect">
            <a:avLst/>
          </a:prstGeom>
          <a:noFill/>
        </p:spPr>
        <p:txBody>
          <a:bodyPr wrap="square" rtlCol="0">
            <a:spAutoFit/>
          </a:bodyPr>
          <a:lstStyle/>
          <a:p>
            <a:pPr marL="342900" lvl="1" indent="-342900" defTabSz="914400">
              <a:spcBef>
                <a:spcPts val="2000"/>
              </a:spcBef>
              <a:buClr>
                <a:schemeClr val="accent1"/>
              </a:buClr>
            </a:pPr>
            <a:r>
              <a:rPr lang="es-EC" sz="2000" b="1" dirty="0" smtClean="0">
                <a:solidFill>
                  <a:schemeClr val="tx1">
                    <a:lumMod val="65000"/>
                    <a:lumOff val="35000"/>
                  </a:schemeClr>
                </a:solidFill>
              </a:rPr>
              <a:t>Componentes del Infocentro</a:t>
            </a:r>
          </a:p>
        </p:txBody>
      </p:sp>
      <p:pic>
        <p:nvPicPr>
          <p:cNvPr id="53249"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24137" y="2752742"/>
            <a:ext cx="5724525" cy="3790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080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Estudio de factibilidad técnica</a:t>
            </a:r>
            <a:endParaRPr lang="es-EC" dirty="0"/>
          </a:p>
        </p:txBody>
      </p:sp>
      <p:sp>
        <p:nvSpPr>
          <p:cNvPr id="3" name="2 Marcador de contenido"/>
          <p:cNvSpPr>
            <a:spLocks noGrp="1"/>
          </p:cNvSpPr>
          <p:nvPr>
            <p:ph idx="1"/>
          </p:nvPr>
        </p:nvSpPr>
        <p:spPr/>
        <p:txBody>
          <a:bodyPr>
            <a:normAutofit fontScale="85000" lnSpcReduction="10000"/>
          </a:bodyPr>
          <a:lstStyle/>
          <a:p>
            <a:pPr marL="0" indent="0">
              <a:buNone/>
            </a:pPr>
            <a:r>
              <a:rPr lang="es-EC" sz="2600" b="1" dirty="0" smtClean="0"/>
              <a:t>Conectividad</a:t>
            </a:r>
          </a:p>
          <a:p>
            <a:pPr marL="0" indent="0">
              <a:buNone/>
            </a:pPr>
            <a:r>
              <a:rPr lang="es-EC" dirty="0" smtClean="0"/>
              <a:t>La velocidad de transmisión del internet que deberá tener cada infocentro se estimó en 2 Mbps, (al menos 64 Kbps por usuario). </a:t>
            </a:r>
          </a:p>
          <a:p>
            <a:pPr>
              <a:buNone/>
            </a:pPr>
            <a:r>
              <a:rPr lang="es-EC" dirty="0" smtClean="0"/>
              <a:t>En cuanto a la tecnología de acceso (cobertura):</a:t>
            </a:r>
          </a:p>
          <a:p>
            <a:r>
              <a:rPr lang="es-EC" dirty="0" err="1" smtClean="0"/>
              <a:t>xDSL</a:t>
            </a:r>
            <a:r>
              <a:rPr lang="es-EC" dirty="0" smtClean="0"/>
              <a:t>: 59.65%</a:t>
            </a:r>
          </a:p>
          <a:p>
            <a:r>
              <a:rPr lang="es-EC" dirty="0" smtClean="0"/>
              <a:t>Fibra óptica: 18,13% </a:t>
            </a:r>
          </a:p>
          <a:p>
            <a:r>
              <a:rPr lang="es-EC" dirty="0" smtClean="0"/>
              <a:t>Microonda terrestre: 9,94% </a:t>
            </a:r>
          </a:p>
          <a:p>
            <a:r>
              <a:rPr lang="es-EC" dirty="0" err="1" smtClean="0"/>
              <a:t>VSAT</a:t>
            </a:r>
            <a:r>
              <a:rPr lang="es-EC" dirty="0" smtClean="0"/>
              <a:t> : 12,28%</a:t>
            </a:r>
          </a:p>
          <a:p>
            <a:pPr>
              <a:buNone/>
            </a:pPr>
            <a:endParaRPr lang="es-EC" dirty="0"/>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59173" y="4336143"/>
            <a:ext cx="3015570" cy="22131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Diagrama de distribución física</a:t>
            </a:r>
            <a:endParaRPr lang="es-EC" dirty="0"/>
          </a:p>
        </p:txBody>
      </p:sp>
      <p:pic>
        <p:nvPicPr>
          <p:cNvPr id="4" name="Picture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0760" y="2255970"/>
            <a:ext cx="4586271" cy="4231915"/>
          </a:xfrm>
          <a:prstGeom prst="rect">
            <a:avLst/>
          </a:prstGeom>
          <a:noFill/>
          <a:ln>
            <a:noFill/>
          </a:ln>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21145" y="3596155"/>
            <a:ext cx="2448819" cy="26740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5" name="Picture 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8682" y="2193631"/>
            <a:ext cx="3541486" cy="18950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lstStyle/>
          <a:p>
            <a:r>
              <a:rPr lang="es-EC" dirty="0" smtClean="0"/>
              <a:t>Diagrama de red</a:t>
            </a:r>
            <a:endParaRPr lang="es-EC"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1985" name="Object 1"/>
          <p:cNvGraphicFramePr>
            <a:graphicFrameLocks noChangeAspect="1"/>
          </p:cNvGraphicFramePr>
          <p:nvPr>
            <p:extLst>
              <p:ext uri="{D42A27DB-BD31-4B8C-83A1-F6EECF244321}">
                <p14:modId xmlns:p14="http://schemas.microsoft.com/office/powerpoint/2010/main" xmlns="" val="957447136"/>
              </p:ext>
            </p:extLst>
          </p:nvPr>
        </p:nvGraphicFramePr>
        <p:xfrm>
          <a:off x="3425365" y="2653061"/>
          <a:ext cx="5089236" cy="4011953"/>
        </p:xfrm>
        <a:graphic>
          <a:graphicData uri="http://schemas.openxmlformats.org/presentationml/2006/ole">
            <p:oleObj spid="_x0000_s42030" name="Visio" r:id="rId4" imgW="15434748" imgH="14884400" progId="Visio.Drawing.11">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23543" y="3751943"/>
            <a:ext cx="3558042" cy="1932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dirty="0" smtClean="0"/>
              <a:t>Estudio de factibilidad económica</a:t>
            </a:r>
            <a:endParaRPr lang="es-EC" dirty="0"/>
          </a:p>
        </p:txBody>
      </p:sp>
      <p:sp>
        <p:nvSpPr>
          <p:cNvPr id="3" name="2 Marcador de contenido"/>
          <p:cNvSpPr>
            <a:spLocks noGrp="1"/>
          </p:cNvSpPr>
          <p:nvPr>
            <p:ph idx="1"/>
          </p:nvPr>
        </p:nvSpPr>
        <p:spPr>
          <a:xfrm>
            <a:off x="577395" y="2334305"/>
            <a:ext cx="7797348" cy="3670767"/>
          </a:xfrm>
        </p:spPr>
        <p:txBody>
          <a:bodyPr>
            <a:normAutofit/>
          </a:bodyPr>
          <a:lstStyle/>
          <a:p>
            <a:pPr marL="0" indent="0" algn="just">
              <a:buNone/>
            </a:pPr>
            <a:r>
              <a:rPr lang="es-EC" dirty="0" smtClean="0"/>
              <a:t>Al tratarse de un proyecto de carácter social no se contempla ingresos; la evaluación económica se realiza tomando en cuenta los beneficios valorados de la población al acceder a equipamiento, conectividad y capacitación en los infocentros.</a:t>
            </a:r>
          </a:p>
          <a:p>
            <a:pPr>
              <a:buNone/>
            </a:pPr>
            <a:r>
              <a:rPr lang="es-EC" dirty="0" smtClean="0"/>
              <a:t>Período de ejecución de 5 años:</a:t>
            </a:r>
          </a:p>
          <a:p>
            <a:r>
              <a:rPr lang="es-EC" dirty="0" smtClean="0"/>
              <a:t>Inversión total: </a:t>
            </a:r>
            <a:r>
              <a:rPr lang="es-ES_tradnl" dirty="0" smtClean="0"/>
              <a:t>$67.399.130,30 </a:t>
            </a:r>
          </a:p>
          <a:p>
            <a:r>
              <a:rPr lang="es-ES_tradnl" dirty="0" smtClean="0"/>
              <a:t>Beneficios valorados: </a:t>
            </a:r>
            <a:r>
              <a:rPr lang="es-EC" dirty="0" smtClean="0"/>
              <a:t>$ 81.293.045</a:t>
            </a: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08867" y="2670629"/>
            <a:ext cx="4864090" cy="33630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dirty="0" smtClean="0"/>
              <a:t>Estudio de factibilidad económica</a:t>
            </a:r>
            <a:endParaRPr lang="es-EC" dirty="0"/>
          </a:p>
        </p:txBody>
      </p:sp>
      <p:sp>
        <p:nvSpPr>
          <p:cNvPr id="3" name="2 Marcador de contenido"/>
          <p:cNvSpPr>
            <a:spLocks noGrp="1"/>
          </p:cNvSpPr>
          <p:nvPr>
            <p:ph idx="1"/>
          </p:nvPr>
        </p:nvSpPr>
        <p:spPr>
          <a:xfrm>
            <a:off x="1651453" y="2479448"/>
            <a:ext cx="3994604" cy="3670767"/>
          </a:xfrm>
        </p:spPr>
        <p:txBody>
          <a:bodyPr/>
          <a:lstStyle/>
          <a:p>
            <a:pPr>
              <a:buNone/>
            </a:pPr>
            <a:r>
              <a:rPr lang="es-EC" i="1" dirty="0" smtClean="0"/>
              <a:t>Indicadores sociales:</a:t>
            </a:r>
          </a:p>
          <a:p>
            <a:r>
              <a:rPr lang="es-EC" i="1" dirty="0" err="1" smtClean="0"/>
              <a:t>VAN</a:t>
            </a:r>
            <a:r>
              <a:rPr lang="es-EC" sz="1600" i="1" dirty="0" err="1" smtClean="0"/>
              <a:t>s</a:t>
            </a:r>
            <a:r>
              <a:rPr lang="es-EC" i="1" dirty="0" smtClean="0"/>
              <a:t> = $5.983.612,77 </a:t>
            </a:r>
          </a:p>
          <a:p>
            <a:r>
              <a:rPr lang="es-EC" i="1" dirty="0" err="1" smtClean="0"/>
              <a:t>TIR</a:t>
            </a:r>
            <a:r>
              <a:rPr lang="es-EC" sz="1600" i="1" dirty="0" err="1" smtClean="0"/>
              <a:t>s</a:t>
            </a:r>
            <a:r>
              <a:rPr lang="es-EC" i="1" dirty="0" smtClean="0"/>
              <a:t> = 28%</a:t>
            </a:r>
          </a:p>
          <a:p>
            <a:r>
              <a:rPr lang="es-EC" i="1" dirty="0" smtClean="0"/>
              <a:t>Rb/</a:t>
            </a:r>
            <a:r>
              <a:rPr lang="es-EC" i="1" dirty="0" err="1" smtClean="0"/>
              <a:t>c</a:t>
            </a:r>
            <a:r>
              <a:rPr lang="es-EC" sz="1600" i="1" dirty="0" err="1" smtClean="0"/>
              <a:t>s</a:t>
            </a:r>
            <a:r>
              <a:rPr lang="es-EC" i="1" dirty="0" smtClean="0"/>
              <a:t> = 1,11</a:t>
            </a:r>
            <a:endParaRPr lang="es-EC"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Modelo de gestión</a:t>
            </a:r>
            <a:endParaRPr lang="es-EC" dirty="0"/>
          </a:p>
        </p:txBody>
      </p:sp>
      <p:pic>
        <p:nvPicPr>
          <p:cNvPr id="4" name="3 Marcador de contenido"/>
          <p:cNvPicPr>
            <a:picLocks noGrp="1"/>
          </p:cNvPicPr>
          <p:nvPr>
            <p:ph idx="1"/>
          </p:nvPr>
        </p:nvPicPr>
        <p:blipFill>
          <a:blip r:embed="rId3" cstate="print"/>
          <a:stretch>
            <a:fillRect/>
          </a:stretch>
        </p:blipFill>
        <p:spPr>
          <a:xfrm>
            <a:off x="3900721" y="2781491"/>
            <a:ext cx="4466103" cy="3670300"/>
          </a:xfrm>
          <a:prstGeom prst="rect">
            <a:avLst/>
          </a:prstGeom>
        </p:spPr>
      </p:pic>
      <p:sp>
        <p:nvSpPr>
          <p:cNvPr id="5" name="4 CuadroTexto"/>
          <p:cNvSpPr txBox="1"/>
          <p:nvPr/>
        </p:nvSpPr>
        <p:spPr>
          <a:xfrm>
            <a:off x="1211283" y="2280062"/>
            <a:ext cx="6923314" cy="400110"/>
          </a:xfrm>
          <a:prstGeom prst="rect">
            <a:avLst/>
          </a:prstGeom>
          <a:noFill/>
        </p:spPr>
        <p:txBody>
          <a:bodyPr wrap="square" rtlCol="0">
            <a:spAutoFit/>
          </a:bodyPr>
          <a:lstStyle/>
          <a:p>
            <a:pPr marL="342900" lvl="1" indent="-342900" defTabSz="914400">
              <a:spcBef>
                <a:spcPts val="2000"/>
              </a:spcBef>
              <a:buClr>
                <a:schemeClr val="accent1"/>
              </a:buClr>
            </a:pPr>
            <a:r>
              <a:rPr lang="es-EC" sz="2000" b="1" dirty="0" smtClean="0">
                <a:solidFill>
                  <a:schemeClr val="tx1">
                    <a:lumMod val="65000"/>
                    <a:lumOff val="35000"/>
                  </a:schemeClr>
                </a:solidFill>
              </a:rPr>
              <a:t>Mapa de procesos</a:t>
            </a:r>
          </a:p>
        </p:txBody>
      </p:sp>
      <p:pic>
        <p:nvPicPr>
          <p:cNvPr id="5837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5627" y="2990820"/>
            <a:ext cx="2918980" cy="21457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65679" y="2038256"/>
            <a:ext cx="2801257" cy="13031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normAutofit/>
          </a:bodyPr>
          <a:lstStyle/>
          <a:p>
            <a:r>
              <a:rPr lang="es-EC" dirty="0" smtClean="0"/>
              <a:t>Modelo de gestión</a:t>
            </a:r>
            <a:endParaRPr lang="es-EC" dirty="0"/>
          </a:p>
        </p:txBody>
      </p:sp>
      <p:sp>
        <p:nvSpPr>
          <p:cNvPr id="5" name="4 CuadroTexto"/>
          <p:cNvSpPr txBox="1"/>
          <p:nvPr/>
        </p:nvSpPr>
        <p:spPr>
          <a:xfrm>
            <a:off x="442994" y="2378935"/>
            <a:ext cx="6923314" cy="400110"/>
          </a:xfrm>
          <a:prstGeom prst="rect">
            <a:avLst/>
          </a:prstGeom>
          <a:noFill/>
        </p:spPr>
        <p:txBody>
          <a:bodyPr wrap="square" rtlCol="0">
            <a:spAutoFit/>
          </a:bodyPr>
          <a:lstStyle/>
          <a:p>
            <a:pPr marL="342900" lvl="1" indent="-342900" defTabSz="914400">
              <a:spcBef>
                <a:spcPts val="2000"/>
              </a:spcBef>
              <a:buClr>
                <a:schemeClr val="accent1"/>
              </a:buClr>
            </a:pPr>
            <a:r>
              <a:rPr lang="es-EC" sz="2000" b="1" dirty="0" smtClean="0">
                <a:solidFill>
                  <a:schemeClr val="tx1">
                    <a:lumMod val="65000"/>
                    <a:lumOff val="35000"/>
                  </a:schemeClr>
                </a:solidFill>
              </a:rPr>
              <a:t>Herramienta de gestión </a:t>
            </a:r>
            <a:r>
              <a:rPr lang="es-EC" sz="2000" b="1" dirty="0" err="1" smtClean="0">
                <a:solidFill>
                  <a:schemeClr val="tx1">
                    <a:lumMod val="65000"/>
                    <a:lumOff val="35000"/>
                  </a:schemeClr>
                </a:solidFill>
              </a:rPr>
              <a:t>CANVAS</a:t>
            </a:r>
            <a:endParaRPr lang="es-EC" sz="2000" b="1" dirty="0" smtClean="0">
              <a:solidFill>
                <a:schemeClr val="tx1">
                  <a:lumMod val="65000"/>
                  <a:lumOff val="35000"/>
                </a:schemeClr>
              </a:solidFill>
            </a:endParaRP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9686" y="3429000"/>
            <a:ext cx="8477250" cy="2990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 de gestión</a:t>
            </a:r>
            <a:endParaRPr lang="es-EC" dirty="0"/>
          </a:p>
        </p:txBody>
      </p:sp>
      <p:pic>
        <p:nvPicPr>
          <p:cNvPr id="4" name="3 Imagen"/>
          <p:cNvPicPr/>
          <p:nvPr/>
        </p:nvPicPr>
        <p:blipFill>
          <a:blip r:embed="rId2" cstate="print">
            <a:extLst>
              <a:ext uri="{28A0092B-C50C-407E-A947-70E740481C1C}">
                <a14:useLocalDpi xmlns:a14="http://schemas.microsoft.com/office/drawing/2010/main" xmlns="" val="0"/>
              </a:ext>
            </a:extLst>
          </a:blip>
          <a:srcRect b="7017"/>
          <a:stretch>
            <a:fillRect/>
          </a:stretch>
        </p:blipFill>
        <p:spPr bwMode="auto">
          <a:xfrm>
            <a:off x="783770" y="2168885"/>
            <a:ext cx="7205679" cy="4275458"/>
          </a:xfrm>
          <a:prstGeom prst="rect">
            <a:avLst/>
          </a:prstGeom>
          <a:noFill/>
          <a:ln>
            <a:noFill/>
          </a:ln>
        </p:spPr>
      </p:pic>
      <p:pic>
        <p:nvPicPr>
          <p:cNvPr id="604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40607" y="4047970"/>
            <a:ext cx="2140536" cy="22802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r>
              <a:rPr lang="en-US" dirty="0" smtClean="0"/>
              <a:t> </a:t>
            </a:r>
            <a:r>
              <a:rPr lang="es-EC" dirty="0" smtClean="0"/>
              <a:t>específicos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027300829"/>
              </p:ext>
            </p:extLst>
          </p:nvPr>
        </p:nvGraphicFramePr>
        <p:xfrm>
          <a:off x="1148439" y="2197100"/>
          <a:ext cx="7721827" cy="4032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54000" y="2635010"/>
            <a:ext cx="2057400" cy="2501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2397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3038" y="3428605"/>
            <a:ext cx="2612570" cy="31753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lstStyle/>
          <a:p>
            <a:r>
              <a:rPr lang="es-EC" dirty="0" smtClean="0"/>
              <a:t>Sostenibilidad</a:t>
            </a:r>
            <a:endParaRPr lang="es-EC" dirty="0"/>
          </a:p>
        </p:txBody>
      </p:sp>
      <p:sp>
        <p:nvSpPr>
          <p:cNvPr id="3" name="2 Marcador de contenido"/>
          <p:cNvSpPr>
            <a:spLocks noGrp="1"/>
          </p:cNvSpPr>
          <p:nvPr>
            <p:ph idx="1"/>
          </p:nvPr>
        </p:nvSpPr>
        <p:spPr>
          <a:xfrm>
            <a:off x="2785608" y="2288268"/>
            <a:ext cx="6128205" cy="3282724"/>
          </a:xfrm>
        </p:spPr>
        <p:txBody>
          <a:bodyPr>
            <a:normAutofit fontScale="92500" lnSpcReduction="10000"/>
          </a:bodyPr>
          <a:lstStyle/>
          <a:p>
            <a:r>
              <a:rPr lang="es-EC" dirty="0" smtClean="0"/>
              <a:t>Proceso de transferencia a los </a:t>
            </a:r>
            <a:r>
              <a:rPr lang="es-EC" dirty="0" err="1" smtClean="0"/>
              <a:t>GADs</a:t>
            </a:r>
            <a:endParaRPr lang="es-EC" dirty="0" smtClean="0"/>
          </a:p>
          <a:p>
            <a:r>
              <a:rPr lang="es-EC" dirty="0" smtClean="0"/>
              <a:t>Mantener los principios de apropiación y empoderamiento por parte de la comunidad.</a:t>
            </a:r>
          </a:p>
          <a:p>
            <a:r>
              <a:rPr lang="es-EC" dirty="0" smtClean="0"/>
              <a:t>Responsabilidad social del cogestor y la comunidad</a:t>
            </a:r>
          </a:p>
          <a:p>
            <a:r>
              <a:rPr lang="es-EC" dirty="0" smtClean="0"/>
              <a:t>Gestión de recursos </a:t>
            </a:r>
          </a:p>
          <a:p>
            <a:r>
              <a:rPr lang="es-EC" dirty="0" smtClean="0"/>
              <a:t>Alianzas con la empresa privada e instituciones públicas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361" y="3977640"/>
            <a:ext cx="2900644" cy="2880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dirty="0" smtClean="0"/>
              <a:t>Conclusiones y recomendaciones</a:t>
            </a:r>
            <a:endParaRPr lang="es-EC" dirty="0"/>
          </a:p>
        </p:txBody>
      </p:sp>
      <p:sp>
        <p:nvSpPr>
          <p:cNvPr id="3" name="2 Marcador de contenido"/>
          <p:cNvSpPr>
            <a:spLocks noGrp="1"/>
          </p:cNvSpPr>
          <p:nvPr>
            <p:ph idx="1"/>
          </p:nvPr>
        </p:nvSpPr>
        <p:spPr>
          <a:xfrm>
            <a:off x="1810512" y="2248090"/>
            <a:ext cx="6659880" cy="3421190"/>
          </a:xfrm>
        </p:spPr>
        <p:txBody>
          <a:bodyPr>
            <a:normAutofit fontScale="85000" lnSpcReduction="10000"/>
          </a:bodyPr>
          <a:lstStyle/>
          <a:p>
            <a:pPr lvl="0" algn="just"/>
            <a:r>
              <a:rPr lang="es-EC" dirty="0" smtClean="0"/>
              <a:t>Al finalizar el presente estudio se concluye que la implementación de infocentros comunitarios en zonas rurales del Ecuador, en la actualidad y al corto plazo es factible tanto desde el punto de vista técnico como económico, lo que garantiza que el Estado puede invertir en la implementación de infocentros</a:t>
            </a:r>
          </a:p>
          <a:p>
            <a:pPr lvl="0" algn="just"/>
            <a:r>
              <a:rPr lang="es-EC" dirty="0" smtClean="0"/>
              <a:t>Desde el punto de vista económico, la implementación de infocentros comunitarios en las zonas rurales del Ecuador es factible, ya que se obtuvo un VAN social positivo, una TIR mayor a la tasa de descuento y una relación beneficio costo mayor a 1, lo que indica que los beneficios sociales superan la inversión realizada.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250817"/>
            <a:ext cx="2924175" cy="2543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dirty="0" smtClean="0"/>
              <a:t>Conclusiones y recomendaciones</a:t>
            </a:r>
            <a:endParaRPr lang="es-EC" dirty="0"/>
          </a:p>
        </p:txBody>
      </p:sp>
      <p:sp>
        <p:nvSpPr>
          <p:cNvPr id="3" name="2 Marcador de contenido"/>
          <p:cNvSpPr>
            <a:spLocks noGrp="1"/>
          </p:cNvSpPr>
          <p:nvPr>
            <p:ph idx="1"/>
          </p:nvPr>
        </p:nvSpPr>
        <p:spPr>
          <a:xfrm>
            <a:off x="1297304" y="2248090"/>
            <a:ext cx="7462648" cy="3670767"/>
          </a:xfrm>
        </p:spPr>
        <p:txBody>
          <a:bodyPr>
            <a:normAutofit fontScale="85000" lnSpcReduction="10000"/>
          </a:bodyPr>
          <a:lstStyle/>
          <a:p>
            <a:pPr lvl="0" algn="just"/>
            <a:r>
              <a:rPr lang="es-EC" dirty="0" smtClean="0"/>
              <a:t>La cobertura de proveedores de conectividad está concentrada en las zonas urbanas, lo que encarece los costos; dado que un gran porcentaje de las localidades solamente se pueden acceder a conectividad través de tecnología satelital, es indispensable contemplar un plan de migración a tecnologías más económicas y de mayor calidad (fibra óptica y </a:t>
            </a:r>
            <a:r>
              <a:rPr lang="es-EC" dirty="0" err="1" smtClean="0"/>
              <a:t>xDSL</a:t>
            </a:r>
            <a:r>
              <a:rPr lang="es-EC" dirty="0" smtClean="0"/>
              <a:t>), lo que contribuye significativamente a la sostenibilidad de los infocentros, al disminuir costos.</a:t>
            </a:r>
          </a:p>
          <a:p>
            <a:pPr lvl="0" algn="just"/>
            <a:r>
              <a:rPr lang="es-EC" dirty="0" smtClean="0"/>
              <a:t>El factor más relevante para la sostenibilidad de los infocentros es el proceso de transferencia a los </a:t>
            </a:r>
            <a:r>
              <a:rPr lang="es-EC" dirty="0" err="1" smtClean="0"/>
              <a:t>GADs</a:t>
            </a:r>
            <a:r>
              <a:rPr lang="es-EC" dirty="0" smtClean="0"/>
              <a:t>, por lo que se recomienda iniciar el proceso por lo menos un año antes de la finalización de los recursos invertidos por el MINTEL, de tal forma que se puedan aplicar nuevos mecanismos de sostenibilidad.</a:t>
            </a:r>
          </a:p>
          <a:p>
            <a:pPr algn="just"/>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Conclusiones y recomendaciones</a:t>
            </a:r>
            <a:endParaRPr lang="es-EC" dirty="0"/>
          </a:p>
        </p:txBody>
      </p:sp>
      <p:sp>
        <p:nvSpPr>
          <p:cNvPr id="3" name="2 Marcador de contenido"/>
          <p:cNvSpPr>
            <a:spLocks noGrp="1"/>
          </p:cNvSpPr>
          <p:nvPr>
            <p:ph idx="1"/>
          </p:nvPr>
        </p:nvSpPr>
        <p:spPr>
          <a:xfrm>
            <a:off x="547496" y="2595563"/>
            <a:ext cx="5688712" cy="3201733"/>
          </a:xfrm>
        </p:spPr>
        <p:txBody>
          <a:bodyPr>
            <a:normAutofit/>
          </a:bodyPr>
          <a:lstStyle/>
          <a:p>
            <a:pPr lvl="0" algn="just"/>
            <a:r>
              <a:rPr lang="es-EC" dirty="0" smtClean="0"/>
              <a:t>Dado que un gran porcentaje de las localidades solamente pueden acceder a conectividad través de tecnología satelital, es indispensable contemplar un plan de migración a tecnologías más económicas y de mayor calidad (fibra óptica y </a:t>
            </a:r>
            <a:r>
              <a:rPr lang="es-EC" dirty="0" err="1" smtClean="0"/>
              <a:t>xDSL</a:t>
            </a:r>
            <a:r>
              <a:rPr lang="es-EC" dirty="0" smtClean="0"/>
              <a:t>), lo que contribuye significativamente a la sostenibilidad de los infocentros, al disminuir costos.</a:t>
            </a:r>
          </a:p>
          <a:p>
            <a:pPr algn="just"/>
            <a:endParaRPr lang="es-EC"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0" y="3097728"/>
            <a:ext cx="2366709" cy="2446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5650" y="2279032"/>
            <a:ext cx="2402042" cy="16643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lstStyle/>
          <a:p>
            <a:r>
              <a:rPr lang="es-EC" dirty="0" smtClean="0"/>
              <a:t>Aporte</a:t>
            </a:r>
            <a:endParaRPr lang="es-EC" dirty="0"/>
          </a:p>
        </p:txBody>
      </p:sp>
      <p:sp>
        <p:nvSpPr>
          <p:cNvPr id="3" name="2 Marcador de contenido"/>
          <p:cNvSpPr>
            <a:spLocks noGrp="1"/>
          </p:cNvSpPr>
          <p:nvPr>
            <p:ph idx="1"/>
          </p:nvPr>
        </p:nvSpPr>
        <p:spPr>
          <a:xfrm>
            <a:off x="2499712" y="2507637"/>
            <a:ext cx="6239851" cy="3805245"/>
          </a:xfrm>
        </p:spPr>
        <p:txBody>
          <a:bodyPr>
            <a:normAutofit fontScale="85000" lnSpcReduction="10000"/>
          </a:bodyPr>
          <a:lstStyle/>
          <a:p>
            <a:pPr algn="just"/>
            <a:r>
              <a:rPr lang="es-EC" dirty="0" smtClean="0"/>
              <a:t>Se recopilo información muy importante de las necesidades de la población rural en cuanto al acceso  a las </a:t>
            </a:r>
            <a:r>
              <a:rPr lang="es-EC" dirty="0" err="1" smtClean="0"/>
              <a:t>TICs</a:t>
            </a:r>
            <a:r>
              <a:rPr lang="es-EC" dirty="0" smtClean="0"/>
              <a:t>.</a:t>
            </a:r>
          </a:p>
          <a:p>
            <a:pPr algn="just"/>
            <a:r>
              <a:rPr lang="es-EC" dirty="0" smtClean="0"/>
              <a:t>A través de las encuestas realizadas</a:t>
            </a:r>
            <a:r>
              <a:rPr lang="en-US" dirty="0" smtClean="0"/>
              <a:t> se </a:t>
            </a:r>
            <a:r>
              <a:rPr lang="es-EC" dirty="0" smtClean="0"/>
              <a:t>pudo</a:t>
            </a:r>
            <a:r>
              <a:rPr lang="en-US" dirty="0" smtClean="0"/>
              <a:t> </a:t>
            </a:r>
            <a:r>
              <a:rPr lang="es-EC" dirty="0" smtClean="0"/>
              <a:t>comprobar el alto grado de aceptación de los infocentros en la ciudadanía lo que justifica su implementación</a:t>
            </a:r>
            <a:r>
              <a:rPr lang="en-US" dirty="0" smtClean="0"/>
              <a:t>.</a:t>
            </a:r>
            <a:endParaRPr lang="es-EC" dirty="0" smtClean="0"/>
          </a:p>
          <a:p>
            <a:pPr algn="just"/>
            <a:r>
              <a:rPr lang="es-EC" dirty="0" smtClean="0"/>
              <a:t>El presente estudio constituye una guía para el </a:t>
            </a:r>
            <a:r>
              <a:rPr lang="es-EC" dirty="0" err="1" smtClean="0"/>
              <a:t>Mintel</a:t>
            </a:r>
            <a:r>
              <a:rPr lang="es-EC" dirty="0" smtClean="0"/>
              <a:t> en la implementación y gestión de los infocentros con la finalidad de cumplir con las metas planteadas.</a:t>
            </a:r>
          </a:p>
          <a:p>
            <a:pPr algn="just"/>
            <a:r>
              <a:rPr lang="es-EC" dirty="0" smtClean="0"/>
              <a:t>Se proponen varios mecanismos de sostenibilidad para los infocentros.</a:t>
            </a:r>
          </a:p>
          <a:p>
            <a:pPr algn="just"/>
            <a:endParaRPr lang="es-EC" dirty="0" smtClean="0"/>
          </a:p>
          <a:p>
            <a:pPr algn="just"/>
            <a:endParaRPr lang="es-EC" dirty="0" smtClean="0"/>
          </a:p>
          <a:p>
            <a:pPr algn="just"/>
            <a:endParaRPr lang="es-EC" dirty="0"/>
          </a:p>
        </p:txBody>
      </p:sp>
    </p:spTree>
    <p:extLst>
      <p:ext uri="{BB962C8B-B14F-4D97-AF65-F5344CB8AC3E}">
        <p14:creationId xmlns:p14="http://schemas.microsoft.com/office/powerpoint/2010/main" xmlns="" val="3146388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solidFill>
                  <a:schemeClr val="tx1"/>
                </a:solidFill>
              </a:rPr>
              <a:t>--</a:t>
            </a:r>
            <a:endParaRPr lang="es-EC" dirty="0">
              <a:solidFill>
                <a:schemeClr val="tx1"/>
              </a:solidFill>
            </a:endParaRPr>
          </a:p>
        </p:txBody>
      </p:sp>
      <p:sp>
        <p:nvSpPr>
          <p:cNvPr id="3" name="2 Marcador de contenido"/>
          <p:cNvSpPr>
            <a:spLocks noGrp="1"/>
          </p:cNvSpPr>
          <p:nvPr>
            <p:ph idx="1"/>
          </p:nvPr>
        </p:nvSpPr>
        <p:spPr>
          <a:xfrm>
            <a:off x="712088" y="2266378"/>
            <a:ext cx="7610476" cy="3670767"/>
          </a:xfrm>
        </p:spPr>
        <p:txBody>
          <a:bodyPr>
            <a:normAutofit/>
          </a:bodyPr>
          <a:lstStyle/>
          <a:p>
            <a:pPr algn="ctr">
              <a:buNone/>
            </a:pPr>
            <a:endParaRPr lang="es-EC" b="1" i="1" dirty="0" smtClean="0">
              <a:latin typeface="Batang" pitchFamily="18" charset="-127"/>
              <a:ea typeface="Batang" pitchFamily="18" charset="-127"/>
            </a:endParaRPr>
          </a:p>
          <a:p>
            <a:pPr algn="ctr">
              <a:buNone/>
            </a:pPr>
            <a:endParaRPr lang="es-EC" b="1" i="1" dirty="0" smtClean="0">
              <a:latin typeface="Batang" pitchFamily="18" charset="-127"/>
              <a:ea typeface="Batang" pitchFamily="18" charset="-127"/>
            </a:endParaRPr>
          </a:p>
          <a:p>
            <a:pPr algn="ctr">
              <a:buNone/>
            </a:pPr>
            <a:r>
              <a:rPr lang="es-EC" sz="3200" b="1" i="1" dirty="0" smtClean="0">
                <a:latin typeface="Batang" pitchFamily="18" charset="-127"/>
                <a:ea typeface="Batang" pitchFamily="18" charset="-127"/>
              </a:rPr>
              <a:t>¡Gracias por su atención!</a:t>
            </a:r>
          </a:p>
          <a:p>
            <a:pPr>
              <a:buNone/>
            </a:pPr>
            <a:endParaRPr lang="es-EC" sz="3200"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3297" y="5347302"/>
            <a:ext cx="2090516" cy="11620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55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0523" y="4386391"/>
            <a:ext cx="4055173" cy="19218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a:t>Conceptos</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133725"/>
            <a:ext cx="4819650" cy="3724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Marcador de contenido"/>
          <p:cNvSpPr>
            <a:spLocks noGrp="1"/>
          </p:cNvSpPr>
          <p:nvPr>
            <p:ph sz="half" idx="1"/>
          </p:nvPr>
        </p:nvSpPr>
        <p:spPr>
          <a:xfrm>
            <a:off x="3661219" y="2689103"/>
            <a:ext cx="4945751" cy="3005137"/>
          </a:xfrm>
        </p:spPr>
        <p:txBody>
          <a:bodyPr>
            <a:noAutofit/>
          </a:bodyPr>
          <a:lstStyle/>
          <a:p>
            <a:pPr marL="355600" indent="-355600" algn="just"/>
            <a:r>
              <a:rPr lang="es-EC" sz="2000" b="1" dirty="0" smtClean="0"/>
              <a:t>Sociedad de la Información. </a:t>
            </a:r>
            <a:br>
              <a:rPr lang="es-EC" sz="2000" b="1" dirty="0" smtClean="0"/>
            </a:br>
            <a:r>
              <a:rPr lang="es-EC" sz="2000" dirty="0" smtClean="0"/>
              <a:t>Aquella </a:t>
            </a:r>
            <a:r>
              <a:rPr lang="es-EC" sz="2000" dirty="0"/>
              <a:t>en la cual las tecnologías que facilitan la creación, distribución y manipulación de la información juegan un papel importante en las actividades sociales, culturales y económicas. </a:t>
            </a:r>
            <a:r>
              <a:rPr lang="es-EC" sz="2000" dirty="0" smtClean="0"/>
              <a:t>(</a:t>
            </a:r>
            <a:r>
              <a:rPr lang="es-EC" sz="2000" dirty="0"/>
              <a:t>Carrión, 2010)</a:t>
            </a:r>
          </a:p>
        </p:txBody>
      </p:sp>
    </p:spTree>
    <p:extLst>
      <p:ext uri="{BB962C8B-B14F-4D97-AF65-F5344CB8AC3E}">
        <p14:creationId xmlns:p14="http://schemas.microsoft.com/office/powerpoint/2010/main" xmlns="" val="100397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Conceptos</a:t>
            </a:r>
            <a:endParaRPr lang="es-EC"/>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10401" y="3986239"/>
            <a:ext cx="3514725" cy="2543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Marcador de contenido"/>
          <p:cNvSpPr>
            <a:spLocks noGrp="1"/>
          </p:cNvSpPr>
          <p:nvPr>
            <p:ph idx="1"/>
          </p:nvPr>
        </p:nvSpPr>
        <p:spPr>
          <a:xfrm>
            <a:off x="174172" y="2584358"/>
            <a:ext cx="5196114" cy="2876664"/>
          </a:xfrm>
        </p:spPr>
        <p:txBody>
          <a:bodyPr>
            <a:normAutofit/>
          </a:bodyPr>
          <a:lstStyle/>
          <a:p>
            <a:pPr lvl="0" algn="just" rtl="0"/>
            <a:r>
              <a:rPr lang="es-EC" b="1" dirty="0" smtClean="0"/>
              <a:t>Política Pública. </a:t>
            </a:r>
            <a:r>
              <a:rPr lang="es-EC" dirty="0" smtClean="0"/>
              <a:t>Curso de acción de la gestión pública que institucionaliza la intervención pública en respuesta a un problema social identificado como prioritario, y que se convierte de esta manera en materia de política de Estado. (SENPLADES, 2011)</a:t>
            </a:r>
            <a:endParaRPr lang="es-EC" dirty="0"/>
          </a:p>
        </p:txBody>
      </p:sp>
    </p:spTree>
    <p:extLst>
      <p:ext uri="{BB962C8B-B14F-4D97-AF65-F5344CB8AC3E}">
        <p14:creationId xmlns:p14="http://schemas.microsoft.com/office/powerpoint/2010/main" xmlns="" val="388442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557" y="2447919"/>
            <a:ext cx="3699329" cy="23336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lstStyle/>
          <a:p>
            <a:r>
              <a:rPr lang="es-EC"/>
              <a:t>Conceptos</a:t>
            </a:r>
          </a:p>
        </p:txBody>
      </p:sp>
      <p:sp>
        <p:nvSpPr>
          <p:cNvPr id="3" name="2 Marcador de contenido"/>
          <p:cNvSpPr>
            <a:spLocks noGrp="1"/>
          </p:cNvSpPr>
          <p:nvPr>
            <p:ph idx="1"/>
          </p:nvPr>
        </p:nvSpPr>
        <p:spPr>
          <a:xfrm>
            <a:off x="3410857" y="4078515"/>
            <a:ext cx="5283200" cy="2394859"/>
          </a:xfrm>
        </p:spPr>
        <p:txBody>
          <a:bodyPr>
            <a:normAutofit fontScale="92500" lnSpcReduction="10000"/>
          </a:bodyPr>
          <a:lstStyle/>
          <a:p>
            <a:pPr algn="just"/>
            <a:r>
              <a:rPr lang="es-EC" b="1" dirty="0"/>
              <a:t>Acceso Universal</a:t>
            </a:r>
            <a:r>
              <a:rPr lang="es-EC" dirty="0"/>
              <a:t>: Es la disponibilidad de las Tecnologías de la Información y Comunicación, TIC, a una distancia razonable con respecto a los hogares o lugares de trabajo de los habitantes del territorio nacional o instituciones públicas o privadas de interés social</a:t>
            </a:r>
            <a:r>
              <a:rPr lang="es-EC" dirty="0" smtClean="0"/>
              <a:t>. </a:t>
            </a:r>
            <a:r>
              <a:rPr lang="es-EC" dirty="0"/>
              <a:t>(CONATEL, 2010</a:t>
            </a:r>
            <a:r>
              <a:rPr lang="es-EC" dirty="0" smtClean="0"/>
              <a:t>)</a:t>
            </a:r>
            <a:endParaRPr lang="es-EC" dirty="0"/>
          </a:p>
        </p:txBody>
      </p:sp>
    </p:spTree>
    <p:extLst>
      <p:ext uri="{BB962C8B-B14F-4D97-AF65-F5344CB8AC3E}">
        <p14:creationId xmlns:p14="http://schemas.microsoft.com/office/powerpoint/2010/main" xmlns="" val="77997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a:t>Conceptos</a:t>
            </a:r>
          </a:p>
        </p:txBody>
      </p:sp>
      <p:sp>
        <p:nvSpPr>
          <p:cNvPr id="3" name="2 Marcador de contenido"/>
          <p:cNvSpPr>
            <a:spLocks noGrp="1"/>
          </p:cNvSpPr>
          <p:nvPr>
            <p:ph idx="1"/>
          </p:nvPr>
        </p:nvSpPr>
        <p:spPr>
          <a:xfrm>
            <a:off x="3251199" y="2757713"/>
            <a:ext cx="5544457" cy="2917371"/>
          </a:xfrm>
        </p:spPr>
        <p:txBody>
          <a:bodyPr>
            <a:normAutofit lnSpcReduction="10000"/>
          </a:bodyPr>
          <a:lstStyle/>
          <a:p>
            <a:pPr algn="just"/>
            <a:r>
              <a:rPr lang="es-EC" b="1" dirty="0" smtClean="0"/>
              <a:t>Servicio </a:t>
            </a:r>
            <a:r>
              <a:rPr lang="es-EC" b="1" dirty="0"/>
              <a:t>Universal</a:t>
            </a:r>
            <a:r>
              <a:rPr lang="es-EC" dirty="0"/>
              <a:t>: Es la obligación de extender el acceso de un conjunto definido de servicios de telecomunicaciones aprobados por </a:t>
            </a:r>
            <a:r>
              <a:rPr lang="es-EC" dirty="0" smtClean="0"/>
              <a:t>el </a:t>
            </a:r>
            <a:r>
              <a:rPr lang="es-EC" dirty="0"/>
              <a:t>MINTEL, a todos los habitantes del territorio nacional, sin perjuicio de su condición económica, social o localización geográfica, a precio asequible y con la calidad debida</a:t>
            </a:r>
            <a:r>
              <a:rPr lang="es-EC" dirty="0" smtClean="0"/>
              <a:t>. </a:t>
            </a:r>
            <a:r>
              <a:rPr lang="es-EC" dirty="0"/>
              <a:t>(CONATEL, 2010</a:t>
            </a:r>
            <a:r>
              <a:rPr lang="es-EC" dirty="0" smtClean="0"/>
              <a:t>)</a:t>
            </a:r>
            <a:endParaRPr lang="es-EC" dirty="0"/>
          </a:p>
        </p:txBody>
      </p:sp>
      <p:pic>
        <p:nvPicPr>
          <p:cNvPr id="49154" name="Picture 2" descr="http://www.learnthenet.com/spanish/gifs/dialup.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159656" y="3541487"/>
            <a:ext cx="3352801" cy="26270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9978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0185" y="3497942"/>
            <a:ext cx="3044966" cy="26230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lstStyle/>
          <a:p>
            <a:r>
              <a:rPr lang="es-EC" smtClean="0"/>
              <a:t>Conceptos</a:t>
            </a:r>
            <a:endParaRPr lang="es-EC"/>
          </a:p>
        </p:txBody>
      </p:sp>
      <p:sp>
        <p:nvSpPr>
          <p:cNvPr id="3" name="2 Marcador de contenido"/>
          <p:cNvSpPr>
            <a:spLocks noGrp="1"/>
          </p:cNvSpPr>
          <p:nvPr>
            <p:ph idx="1"/>
          </p:nvPr>
        </p:nvSpPr>
        <p:spPr>
          <a:xfrm>
            <a:off x="754742" y="2653619"/>
            <a:ext cx="4746172" cy="2299381"/>
          </a:xfrm>
        </p:spPr>
        <p:txBody>
          <a:bodyPr>
            <a:noAutofit/>
          </a:bodyPr>
          <a:lstStyle/>
          <a:p>
            <a:pPr algn="just"/>
            <a:r>
              <a:rPr lang="es-EC" b="1" dirty="0" smtClean="0"/>
              <a:t>Infocentro. </a:t>
            </a:r>
            <a:r>
              <a:rPr lang="es-EC" dirty="0" smtClean="0"/>
              <a:t>Espacio comunitario de participación y encuentro, en el que se garantiza el acceso a las Tecnologías de la Información y Comunicación (TIC) (MINTEL, 2014)</a:t>
            </a:r>
            <a:endParaRPr lang="es-EC" dirty="0"/>
          </a:p>
        </p:txBody>
      </p:sp>
    </p:spTree>
    <p:extLst>
      <p:ext uri="{BB962C8B-B14F-4D97-AF65-F5344CB8AC3E}">
        <p14:creationId xmlns:p14="http://schemas.microsoft.com/office/powerpoint/2010/main" xmlns="" val="3884427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Introducción </a:t>
            </a:r>
            <a:endParaRPr lang="es-ES"/>
          </a:p>
        </p:txBody>
      </p:sp>
      <p:graphicFrame>
        <p:nvGraphicFramePr>
          <p:cNvPr id="4" name="3 Diagrama"/>
          <p:cNvGraphicFramePr/>
          <p:nvPr>
            <p:extLst>
              <p:ext uri="{D42A27DB-BD31-4B8C-83A1-F6EECF244321}">
                <p14:modId xmlns:p14="http://schemas.microsoft.com/office/powerpoint/2010/main" xmlns="" val="1372098511"/>
              </p:ext>
            </p:extLst>
          </p:nvPr>
        </p:nvGraphicFramePr>
        <p:xfrm>
          <a:off x="1114425" y="2204134"/>
          <a:ext cx="74090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80565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Percepción.thmx</Template>
  <TotalTime>1069</TotalTime>
  <Words>3592</Words>
  <Application>Microsoft Office PowerPoint</Application>
  <PresentationFormat>Presentación en pantalla (4:3)</PresentationFormat>
  <Paragraphs>284</Paragraphs>
  <Slides>35</Slides>
  <Notes>19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Perception</vt:lpstr>
      <vt:lpstr>Visio</vt:lpstr>
      <vt:lpstr>Universidad de las Fuerzas Armadas  ESPE Unidad de Gestión de Postgrados Departamento de Eléctrica y Electrónica</vt:lpstr>
      <vt:lpstr>Objetivo General</vt:lpstr>
      <vt:lpstr>Objetivos específicos</vt:lpstr>
      <vt:lpstr>Conceptos</vt:lpstr>
      <vt:lpstr>Conceptos</vt:lpstr>
      <vt:lpstr>Conceptos</vt:lpstr>
      <vt:lpstr>Conceptos</vt:lpstr>
      <vt:lpstr>Conceptos</vt:lpstr>
      <vt:lpstr>Introducción </vt:lpstr>
      <vt:lpstr>Recopilación de información</vt:lpstr>
      <vt:lpstr>Recopilación de información</vt:lpstr>
      <vt:lpstr>Recopilación de información</vt:lpstr>
      <vt:lpstr>Comparación infocentros de la región </vt:lpstr>
      <vt:lpstr>Diapositiva 14</vt:lpstr>
      <vt:lpstr>Diapositiva 15</vt:lpstr>
      <vt:lpstr>Diapositiva 16</vt:lpstr>
      <vt:lpstr>Diapositiva 17</vt:lpstr>
      <vt:lpstr>Diapositiva 18</vt:lpstr>
      <vt:lpstr>Recopilación de información</vt:lpstr>
      <vt:lpstr>Recopilación de información</vt:lpstr>
      <vt:lpstr>Estudio de factibilidad técnica</vt:lpstr>
      <vt:lpstr>Estudio de factibilidad técnica</vt:lpstr>
      <vt:lpstr>Diagrama de distribución física</vt:lpstr>
      <vt:lpstr>Diagrama de red</vt:lpstr>
      <vt:lpstr>Estudio de factibilidad económica</vt:lpstr>
      <vt:lpstr>Estudio de factibilidad económica</vt:lpstr>
      <vt:lpstr>Modelo de gestión</vt:lpstr>
      <vt:lpstr>Modelo de gestión</vt:lpstr>
      <vt:lpstr>Modelo de gestión</vt:lpstr>
      <vt:lpstr>Sostenibilidad</vt:lpstr>
      <vt:lpstr>Conclusiones y recomendaciones</vt:lpstr>
      <vt:lpstr>Conclusiones y recomendaciones</vt:lpstr>
      <vt:lpstr>Conclusiones y recomendaciones</vt:lpstr>
      <vt:lpstr>Aporte</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Unidad de Gestión de Postgrados Departamento de Eléctrica y Electrónica</dc:title>
  <dc:creator>imac</dc:creator>
  <cp:lastModifiedBy>Oscar</cp:lastModifiedBy>
  <cp:revision>131</cp:revision>
  <dcterms:created xsi:type="dcterms:W3CDTF">2015-04-15T20:55:42Z</dcterms:created>
  <dcterms:modified xsi:type="dcterms:W3CDTF">2015-05-03T01:46:59Z</dcterms:modified>
</cp:coreProperties>
</file>