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2"/>
  </p:notesMasterIdLst>
  <p:sldIdLst>
    <p:sldId id="256" r:id="rId2"/>
    <p:sldId id="259" r:id="rId3"/>
    <p:sldId id="373" r:id="rId4"/>
    <p:sldId id="374" r:id="rId5"/>
    <p:sldId id="386" r:id="rId6"/>
    <p:sldId id="387" r:id="rId7"/>
    <p:sldId id="375" r:id="rId8"/>
    <p:sldId id="419" r:id="rId9"/>
    <p:sldId id="376" r:id="rId10"/>
    <p:sldId id="421" r:id="rId11"/>
    <p:sldId id="420" r:id="rId12"/>
    <p:sldId id="377" r:id="rId13"/>
    <p:sldId id="422" r:id="rId14"/>
    <p:sldId id="423" r:id="rId15"/>
    <p:sldId id="378" r:id="rId16"/>
    <p:sldId id="424" r:id="rId17"/>
    <p:sldId id="425" r:id="rId18"/>
    <p:sldId id="379" r:id="rId19"/>
    <p:sldId id="427" r:id="rId20"/>
    <p:sldId id="380" r:id="rId21"/>
    <p:sldId id="437" r:id="rId22"/>
    <p:sldId id="429" r:id="rId23"/>
    <p:sldId id="438" r:id="rId24"/>
    <p:sldId id="439" r:id="rId25"/>
    <p:sldId id="440" r:id="rId26"/>
    <p:sldId id="430" r:id="rId27"/>
    <p:sldId id="441" r:id="rId28"/>
    <p:sldId id="442" r:id="rId29"/>
    <p:sldId id="443" r:id="rId30"/>
    <p:sldId id="444" r:id="rId31"/>
    <p:sldId id="445" r:id="rId32"/>
    <p:sldId id="447" r:id="rId33"/>
    <p:sldId id="446" r:id="rId34"/>
    <p:sldId id="448" r:id="rId35"/>
    <p:sldId id="452" r:id="rId36"/>
    <p:sldId id="449" r:id="rId37"/>
    <p:sldId id="450" r:id="rId38"/>
    <p:sldId id="451" r:id="rId39"/>
    <p:sldId id="453" r:id="rId40"/>
    <p:sldId id="381" r:id="rId41"/>
    <p:sldId id="431" r:id="rId42"/>
    <p:sldId id="432" r:id="rId43"/>
    <p:sldId id="458" r:id="rId44"/>
    <p:sldId id="459" r:id="rId45"/>
    <p:sldId id="460" r:id="rId46"/>
    <p:sldId id="433" r:id="rId47"/>
    <p:sldId id="461" r:id="rId48"/>
    <p:sldId id="462" r:id="rId49"/>
    <p:sldId id="463" r:id="rId50"/>
    <p:sldId id="464" r:id="rId51"/>
    <p:sldId id="468" r:id="rId52"/>
    <p:sldId id="465" r:id="rId53"/>
    <p:sldId id="466" r:id="rId54"/>
    <p:sldId id="467" r:id="rId55"/>
    <p:sldId id="469" r:id="rId56"/>
    <p:sldId id="470" r:id="rId57"/>
    <p:sldId id="476" r:id="rId58"/>
    <p:sldId id="471" r:id="rId59"/>
    <p:sldId id="477" r:id="rId60"/>
    <p:sldId id="478" r:id="rId61"/>
    <p:sldId id="472" r:id="rId62"/>
    <p:sldId id="473" r:id="rId63"/>
    <p:sldId id="479" r:id="rId64"/>
    <p:sldId id="474" r:id="rId65"/>
    <p:sldId id="485" r:id="rId66"/>
    <p:sldId id="480" r:id="rId67"/>
    <p:sldId id="481" r:id="rId68"/>
    <p:sldId id="475" r:id="rId69"/>
    <p:sldId id="484" r:id="rId70"/>
    <p:sldId id="482" r:id="rId71"/>
    <p:sldId id="483" r:id="rId72"/>
    <p:sldId id="489" r:id="rId73"/>
    <p:sldId id="490" r:id="rId74"/>
    <p:sldId id="382" r:id="rId75"/>
    <p:sldId id="434" r:id="rId76"/>
    <p:sldId id="435" r:id="rId77"/>
    <p:sldId id="491" r:id="rId78"/>
    <p:sldId id="492" r:id="rId79"/>
    <p:sldId id="494" r:id="rId80"/>
    <p:sldId id="495" r:id="rId81"/>
    <p:sldId id="493" r:id="rId82"/>
    <p:sldId id="496" r:id="rId83"/>
    <p:sldId id="497" r:id="rId84"/>
    <p:sldId id="498" r:id="rId85"/>
    <p:sldId id="499" r:id="rId86"/>
    <p:sldId id="500" r:id="rId87"/>
    <p:sldId id="501" r:id="rId88"/>
    <p:sldId id="502" r:id="rId89"/>
    <p:sldId id="503" r:id="rId90"/>
    <p:sldId id="504" r:id="rId91"/>
    <p:sldId id="505" r:id="rId92"/>
    <p:sldId id="506" r:id="rId93"/>
    <p:sldId id="507" r:id="rId94"/>
    <p:sldId id="510" r:id="rId95"/>
    <p:sldId id="508" r:id="rId96"/>
    <p:sldId id="509" r:id="rId97"/>
    <p:sldId id="511" r:id="rId98"/>
    <p:sldId id="512" r:id="rId99"/>
    <p:sldId id="513" r:id="rId100"/>
    <p:sldId id="383" r:id="rId101"/>
    <p:sldId id="384" r:id="rId102"/>
    <p:sldId id="392" r:id="rId103"/>
    <p:sldId id="401" r:id="rId104"/>
    <p:sldId id="402" r:id="rId105"/>
    <p:sldId id="405" r:id="rId106"/>
    <p:sldId id="406" r:id="rId107"/>
    <p:sldId id="407" r:id="rId108"/>
    <p:sldId id="408" r:id="rId109"/>
    <p:sldId id="409" r:id="rId110"/>
    <p:sldId id="417" r:id="rId111"/>
    <p:sldId id="411" r:id="rId112"/>
    <p:sldId id="412" r:id="rId113"/>
    <p:sldId id="413" r:id="rId114"/>
    <p:sldId id="414" r:id="rId115"/>
    <p:sldId id="415" r:id="rId116"/>
    <p:sldId id="416" r:id="rId117"/>
    <p:sldId id="393" r:id="rId118"/>
    <p:sldId id="388" r:id="rId119"/>
    <p:sldId id="390" r:id="rId120"/>
    <p:sldId id="385" r:id="rId121"/>
  </p:sldIdLst>
  <p:sldSz cx="9144000" cy="6858000" type="screen4x3"/>
  <p:notesSz cx="6858000" cy="91440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3" d="100"/>
          <a:sy n="103" d="100"/>
        </p:scale>
        <p:origin x="-18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notesMaster" Target="notesMasters/notesMaster1.xml"/><Relationship Id="rId123" Type="http://schemas.openxmlformats.org/officeDocument/2006/relationships/printerSettings" Target="printerSettings/printerSettings1.bin"/><Relationship Id="rId124" Type="http://schemas.openxmlformats.org/officeDocument/2006/relationships/tags" Target="tags/tag1.xml"/><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pPr algn="l"/>
          <a:r>
            <a:rPr lang="es-ES" dirty="0" smtClean="0"/>
            <a:t>1. </a:t>
          </a:r>
          <a:r>
            <a:rPr lang="es-ES" dirty="0" smtClean="0"/>
            <a:t>Objetivos</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pPr algn="l"/>
          <a:r>
            <a:rPr lang="en-US" dirty="0" smtClean="0"/>
            <a:t>2. </a:t>
          </a:r>
          <a:r>
            <a:rPr lang="en-US" dirty="0" err="1" smtClean="0"/>
            <a:t>Introducción</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pPr algn="l"/>
          <a:r>
            <a:rPr lang="es-ES" dirty="0" smtClean="0"/>
            <a:t>4. </a:t>
          </a:r>
          <a:r>
            <a:rPr lang="es-ES" dirty="0" smtClean="0"/>
            <a:t>Dosificaci</a:t>
          </a:r>
          <a:r>
            <a:rPr lang="es-ES" dirty="0" smtClean="0"/>
            <a:t>ón y mezcla de hormigón</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pPr algn="l"/>
          <a:r>
            <a:rPr lang="es-ES" b="0" dirty="0" smtClean="0"/>
            <a:t>6. </a:t>
          </a:r>
          <a:r>
            <a:rPr lang="es-ES" b="0" dirty="0" smtClean="0"/>
            <a:t>Automatizaci</a:t>
          </a:r>
          <a:r>
            <a:rPr lang="es-ES" b="0" dirty="0" smtClean="0"/>
            <a:t>ón de las plantas dosificadoras de hormigón</a:t>
          </a:r>
          <a:endParaRPr lang="es-ES" b="0"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8573BBD6-763E-3A47-9A01-D4EB7466B886}">
      <dgm:prSet phldrT="[Texto]"/>
      <dgm:spPr/>
      <dgm:t>
        <a:bodyPr/>
        <a:lstStyle/>
        <a:p>
          <a:pPr algn="l"/>
          <a:r>
            <a:rPr lang="es-ES" b="0" dirty="0" smtClean="0"/>
            <a:t>5. </a:t>
          </a:r>
          <a:r>
            <a:rPr lang="es-ES" dirty="0" smtClean="0"/>
            <a:t>Plantas dosificadoras de hormigón</a:t>
          </a:r>
          <a:endParaRPr lang="es-ES" b="0" dirty="0"/>
        </a:p>
      </dgm:t>
    </dgm:pt>
    <dgm:pt modelId="{D23FB5DB-C1FE-D247-8B40-89E245F79ACB}" type="parTrans" cxnId="{CC7DDBAA-0972-7F4A-BA65-DEDC66D23469}">
      <dgm:prSet/>
      <dgm:spPr/>
      <dgm:t>
        <a:bodyPr/>
        <a:lstStyle/>
        <a:p>
          <a:endParaRPr lang="es-ES"/>
        </a:p>
      </dgm:t>
    </dgm:pt>
    <dgm:pt modelId="{C04C5702-AC16-D943-A57E-C1C5EA21CC2A}" type="sibTrans" cxnId="{CC7DDBAA-0972-7F4A-BA65-DEDC66D23469}">
      <dgm:prSet/>
      <dgm:spPr/>
      <dgm:t>
        <a:bodyPr/>
        <a:lstStyle/>
        <a:p>
          <a:endParaRPr lang="es-ES"/>
        </a:p>
      </dgm:t>
    </dgm:pt>
    <dgm:pt modelId="{2B8A5EE5-46D2-8D45-A6B2-4E0DA1D4504A}">
      <dgm:prSet phldrT="[Texto]"/>
      <dgm:spPr/>
      <dgm:t>
        <a:bodyPr/>
        <a:lstStyle/>
        <a:p>
          <a:pPr algn="l"/>
          <a:r>
            <a:rPr lang="en-US" dirty="0" smtClean="0"/>
            <a:t>3. </a:t>
          </a:r>
          <a:r>
            <a:rPr lang="en-US" dirty="0" err="1" smtClean="0"/>
            <a:t>Hormig</a:t>
          </a:r>
          <a:r>
            <a:rPr lang="en-US" dirty="0" err="1" smtClean="0"/>
            <a:t>ó</a:t>
          </a:r>
          <a:r>
            <a:rPr lang="en-US" dirty="0" err="1" smtClean="0"/>
            <a:t>n</a:t>
          </a:r>
          <a:endParaRPr lang="es-ES" dirty="0"/>
        </a:p>
      </dgm:t>
    </dgm:pt>
    <dgm:pt modelId="{3E9929BD-5A0E-4340-988A-57616D31437A}" type="parTrans" cxnId="{6E28AB49-0B70-AF42-A77C-787A135DB8A0}">
      <dgm:prSet/>
      <dgm:spPr/>
      <dgm:t>
        <a:bodyPr/>
        <a:lstStyle/>
        <a:p>
          <a:endParaRPr lang="es-ES"/>
        </a:p>
      </dgm:t>
    </dgm:pt>
    <dgm:pt modelId="{67208EBC-7520-2B43-BC2A-97543FE696DF}" type="sibTrans" cxnId="{6E28AB49-0B70-AF42-A77C-787A135DB8A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X="-52584" custLinFactNeighborX="-100000" custLinFactNeighborY="1999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custLinFactNeighborX="-2246" custLinFactNeighborY="9571">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6"/>
      <dgm:spPr/>
      <dgm:t>
        <a:bodyPr/>
        <a:lstStyle/>
        <a:p>
          <a:endParaRPr lang="es-ES"/>
        </a:p>
      </dgm:t>
    </dgm:pt>
    <dgm:pt modelId="{7210391E-D0BA-4B05-BC9D-4C5F7A7038B2}" type="pres">
      <dgm:prSet presAssocID="{C718ADCF-EE16-40A9-92E0-023D415A390D}" presName="childText" presStyleLbl="bgAcc1" presStyleIdx="1" presStyleCnt="6" custScaleX="739626" custScaleY="95946">
        <dgm:presLayoutVars>
          <dgm:bulletEnabled val="1"/>
        </dgm:presLayoutVars>
      </dgm:prSet>
      <dgm:spPr/>
      <dgm:t>
        <a:bodyPr/>
        <a:lstStyle/>
        <a:p>
          <a:endParaRPr lang="es-ES"/>
        </a:p>
      </dgm:t>
    </dgm:pt>
    <dgm:pt modelId="{8B0EB2CE-98A0-824D-977A-A6588C71DC60}" type="pres">
      <dgm:prSet presAssocID="{3E9929BD-5A0E-4340-988A-57616D31437A}" presName="Name13" presStyleLbl="parChTrans1D2" presStyleIdx="2" presStyleCnt="6"/>
      <dgm:spPr/>
      <dgm:t>
        <a:bodyPr/>
        <a:lstStyle/>
        <a:p>
          <a:endParaRPr lang="es-ES"/>
        </a:p>
      </dgm:t>
    </dgm:pt>
    <dgm:pt modelId="{FEA3803E-C0D3-EB46-8F73-57DA231C3776}" type="pres">
      <dgm:prSet presAssocID="{2B8A5EE5-46D2-8D45-A6B2-4E0DA1D4504A}" presName="childText" presStyleLbl="bgAcc1" presStyleIdx="2"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6"/>
      <dgm:spPr/>
      <dgm:t>
        <a:bodyPr/>
        <a:lstStyle/>
        <a:p>
          <a:endParaRPr lang="es-ES"/>
        </a:p>
      </dgm:t>
    </dgm:pt>
    <dgm:pt modelId="{59DD2AFD-1A85-48C2-96F2-E73FC04B45F7}" type="pres">
      <dgm:prSet presAssocID="{613D9770-E617-4792-A0EF-694D6913B044}" presName="childText" presStyleLbl="bgAcc1" presStyleIdx="3" presStyleCnt="6" custScaleX="739626" custScaleY="95946">
        <dgm:presLayoutVars>
          <dgm:bulletEnabled val="1"/>
        </dgm:presLayoutVars>
      </dgm:prSet>
      <dgm:spPr/>
      <dgm:t>
        <a:bodyPr/>
        <a:lstStyle/>
        <a:p>
          <a:endParaRPr lang="es-ES"/>
        </a:p>
      </dgm:t>
    </dgm:pt>
    <dgm:pt modelId="{88F91A42-0F22-0548-BB15-A8FF775CCBBC}" type="pres">
      <dgm:prSet presAssocID="{D23FB5DB-C1FE-D247-8B40-89E245F79ACB}" presName="Name13" presStyleLbl="parChTrans1D2" presStyleIdx="4" presStyleCnt="6"/>
      <dgm:spPr/>
      <dgm:t>
        <a:bodyPr/>
        <a:lstStyle/>
        <a:p>
          <a:endParaRPr lang="es-ES"/>
        </a:p>
      </dgm:t>
    </dgm:pt>
    <dgm:pt modelId="{3A78121B-FC6A-6E48-B19B-DD0092814F8B}" type="pres">
      <dgm:prSet presAssocID="{8573BBD6-763E-3A47-9A01-D4EB7466B886}" presName="childText" presStyleLbl="bgAcc1" presStyleIdx="4" presStyleCnt="6" custScaleX="73962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5" presStyleCnt="6"/>
      <dgm:spPr/>
      <dgm:t>
        <a:bodyPr/>
        <a:lstStyle/>
        <a:p>
          <a:endParaRPr lang="es-ES"/>
        </a:p>
      </dgm:t>
    </dgm:pt>
    <dgm:pt modelId="{0AFB512E-0A1F-4167-ADE0-87DA96AF7CDA}" type="pres">
      <dgm:prSet presAssocID="{4888119B-4460-4856-B734-0AC31AC71F78}" presName="childText" presStyleLbl="bgAcc1" presStyleIdx="5" presStyleCnt="6" custScaleX="739626" custScaleY="95946">
        <dgm:presLayoutVars>
          <dgm:bulletEnabled val="1"/>
        </dgm:presLayoutVars>
      </dgm:prSet>
      <dgm:spPr/>
      <dgm:t>
        <a:bodyPr/>
        <a:lstStyle/>
        <a:p>
          <a:endParaRPr lang="es-ES"/>
        </a:p>
      </dgm:t>
    </dgm:pt>
  </dgm:ptLst>
  <dgm:cxnLst>
    <dgm:cxn modelId="{AE8BFD44-3AB0-DB4D-90F5-7B11907CED82}" type="presOf" srcId="{8E58BE12-E61E-4161-87EB-35A7176E5F95}" destId="{F27B7295-80E4-4410-9A4D-672618C6243E}"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00242182-F947-1C4A-B3E2-877CA0845E6D}" type="presOf" srcId="{8573BBD6-763E-3A47-9A01-D4EB7466B886}" destId="{3A78121B-FC6A-6E48-B19B-DD0092814F8B}" srcOrd="0" destOrd="0" presId="urn:microsoft.com/office/officeart/2005/8/layout/hierarchy3"/>
    <dgm:cxn modelId="{2799FF36-4D96-AE43-91EC-ADCD0EAFCD1E}" type="presOf" srcId="{C718ADCF-EE16-40A9-92E0-023D415A390D}" destId="{7210391E-D0BA-4B05-BC9D-4C5F7A7038B2}" srcOrd="0" destOrd="0" presId="urn:microsoft.com/office/officeart/2005/8/layout/hierarchy3"/>
    <dgm:cxn modelId="{F2C4F495-6B8C-482F-A371-D368618DFBD9}" type="presOf" srcId="{CB9964DC-5E01-4879-9733-CDEE2AB1D1F7}" destId="{ECB1CA3E-26B8-4A39-AEF8-6F06E506D3C7}" srcOrd="0" destOrd="0" presId="urn:microsoft.com/office/officeart/2005/8/layout/hierarchy3"/>
    <dgm:cxn modelId="{6E28AB49-0B70-AF42-A77C-787A135DB8A0}" srcId="{CB9964DC-5E01-4879-9733-CDEE2AB1D1F7}" destId="{2B8A5EE5-46D2-8D45-A6B2-4E0DA1D4504A}" srcOrd="2" destOrd="0" parTransId="{3E9929BD-5A0E-4340-988A-57616D31437A}" sibTransId="{67208EBC-7520-2B43-BC2A-97543FE696DF}"/>
    <dgm:cxn modelId="{7D1DFCBC-8592-7840-B119-2EC61B5BA9B7}" type="presOf" srcId="{2B8A5EE5-46D2-8D45-A6B2-4E0DA1D4504A}" destId="{FEA3803E-C0D3-EB46-8F73-57DA231C3776}" srcOrd="0" destOrd="0" presId="urn:microsoft.com/office/officeart/2005/8/layout/hierarchy3"/>
    <dgm:cxn modelId="{CAFE4DEC-80E8-4AC3-AD82-98ABCB379665}" type="presOf" srcId="{4349BE00-98CD-4A0C-8970-0800DCF0B510}" destId="{6453487C-0FAF-4B32-BD10-ECD1ABD7E947}" srcOrd="0" destOrd="0" presId="urn:microsoft.com/office/officeart/2005/8/layout/hierarchy3"/>
    <dgm:cxn modelId="{438B07C0-081D-3749-8B39-D6F546219171}" type="presOf" srcId="{613D9770-E617-4792-A0EF-694D6913B044}" destId="{59DD2AFD-1A85-48C2-96F2-E73FC04B45F7}" srcOrd="0" destOrd="0" presId="urn:microsoft.com/office/officeart/2005/8/layout/hierarchy3"/>
    <dgm:cxn modelId="{9D777EAC-33D0-AD4C-B7DF-08C967AE0792}"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6679B37-C829-1F48-A73F-7E3140D043D7}" type="presOf" srcId="{0E6EAE7D-5720-4E49-8312-A1094045AD70}" destId="{672A5E56-DE7C-423B-8AF4-B37E93A0E788}" srcOrd="0" destOrd="0" presId="urn:microsoft.com/office/officeart/2005/8/layout/hierarchy3"/>
    <dgm:cxn modelId="{942141BF-A462-8A4B-AE11-DA8EB8C5717F}" type="presOf" srcId="{4888119B-4460-4856-B734-0AC31AC71F78}" destId="{0AFB512E-0A1F-4167-ADE0-87DA96AF7CDA}" srcOrd="0" destOrd="0" presId="urn:microsoft.com/office/officeart/2005/8/layout/hierarchy3"/>
    <dgm:cxn modelId="{374C2BE1-B468-2A41-939C-99830B90901C}" type="presOf" srcId="{D23FB5DB-C1FE-D247-8B40-89E245F79ACB}" destId="{88F91A42-0F22-0548-BB15-A8FF775CCBBC}"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5381A87D-2F9F-4E5B-B016-190F721D8FE2}" srcId="{CB9964DC-5E01-4879-9733-CDEE2AB1D1F7}" destId="{613D9770-E617-4792-A0EF-694D6913B044}" srcOrd="3" destOrd="0" parTransId="{8E58BE12-E61E-4161-87EB-35A7176E5F95}" sibTransId="{E4B6CB5B-513B-4507-8653-2C68DEB5C6C2}"/>
    <dgm:cxn modelId="{FEA1F511-54ED-6F46-B050-79B8D79563D3}" type="presOf" srcId="{3E9929BD-5A0E-4340-988A-57616D31437A}" destId="{8B0EB2CE-98A0-824D-977A-A6588C71DC60}" srcOrd="0" destOrd="0" presId="urn:microsoft.com/office/officeart/2005/8/layout/hierarchy3"/>
    <dgm:cxn modelId="{CC7DDBAA-0972-7F4A-BA65-DEDC66D23469}" srcId="{CB9964DC-5E01-4879-9733-CDEE2AB1D1F7}" destId="{8573BBD6-763E-3A47-9A01-D4EB7466B886}" srcOrd="4" destOrd="0" parTransId="{D23FB5DB-C1FE-D247-8B40-89E245F79ACB}" sibTransId="{C04C5702-AC16-D943-A57E-C1C5EA21CC2A}"/>
    <dgm:cxn modelId="{AEC39A83-76B8-4C0A-97F2-F3865E322778}" srcId="{CB9964DC-5E01-4879-9733-CDEE2AB1D1F7}" destId="{4888119B-4460-4856-B734-0AC31AC71F78}" srcOrd="5" destOrd="0" parTransId="{0E6EAE7D-5720-4E49-8312-A1094045AD70}" sibTransId="{EF609D22-2240-462B-BBC6-2F511A02E366}"/>
    <dgm:cxn modelId="{47A71A5C-59BD-4053-9BE7-BC3B93335057}" type="presOf" srcId="{CB9964DC-5E01-4879-9733-CDEE2AB1D1F7}" destId="{C7DDC059-89DD-4F99-A10D-9C975D60C8D8}" srcOrd="1" destOrd="0" presId="urn:microsoft.com/office/officeart/2005/8/layout/hierarchy3"/>
    <dgm:cxn modelId="{CB832925-22C5-4F5B-8B74-9199C54F87AD}" type="presOf" srcId="{D0D20E71-FED1-4623-8034-D329000238BD}" destId="{45B98A4A-0B6D-4F48-B74E-847DD2F0977C}" srcOrd="0" destOrd="0" presId="urn:microsoft.com/office/officeart/2005/8/layout/hierarchy3"/>
    <dgm:cxn modelId="{01A3EA52-69A4-4A23-BC24-EBFF6618563C}" type="presOf" srcId="{7061F2FC-F2AB-4DE3-98B0-886576B4E2C6}" destId="{D433476B-D68D-4328-ADAC-B2895D3D50CF}" srcOrd="0" destOrd="0" presId="urn:microsoft.com/office/officeart/2005/8/layout/hierarchy3"/>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22606A4-C4DB-47E7-A1A7-A17946C0871B}" type="presParOf" srcId="{F784BE88-3DB9-4E87-AFCA-2ED0BF00DEA1}" destId="{6453487C-0FAF-4B32-BD10-ECD1ABD7E947}" srcOrd="0" destOrd="0" presId="urn:microsoft.com/office/officeart/2005/8/layout/hierarchy3"/>
    <dgm:cxn modelId="{438F3666-C232-4F7C-873E-CBD803A6FE47}" type="presParOf" srcId="{F784BE88-3DB9-4E87-AFCA-2ED0BF00DEA1}" destId="{45B98A4A-0B6D-4F48-B74E-847DD2F0977C}" srcOrd="1" destOrd="0" presId="urn:microsoft.com/office/officeart/2005/8/layout/hierarchy3"/>
    <dgm:cxn modelId="{08E55554-01AA-3649-AD13-CCAE65A3B1EC}" type="presParOf" srcId="{F784BE88-3DB9-4E87-AFCA-2ED0BF00DEA1}" destId="{2A81AC24-19E8-4B05-BE18-7F7DC22883F5}" srcOrd="2" destOrd="0" presId="urn:microsoft.com/office/officeart/2005/8/layout/hierarchy3"/>
    <dgm:cxn modelId="{D82ADB02-4A50-B24E-9540-6A3E2FAB4070}" type="presParOf" srcId="{F784BE88-3DB9-4E87-AFCA-2ED0BF00DEA1}" destId="{7210391E-D0BA-4B05-BC9D-4C5F7A7038B2}" srcOrd="3" destOrd="0" presId="urn:microsoft.com/office/officeart/2005/8/layout/hierarchy3"/>
    <dgm:cxn modelId="{686BA0AB-0705-4843-97DF-A656E17A2602}" type="presParOf" srcId="{F784BE88-3DB9-4E87-AFCA-2ED0BF00DEA1}" destId="{8B0EB2CE-98A0-824D-977A-A6588C71DC60}" srcOrd="4" destOrd="0" presId="urn:microsoft.com/office/officeart/2005/8/layout/hierarchy3"/>
    <dgm:cxn modelId="{3F04F5D5-8A9F-9C4C-9B07-540ACDFE2995}" type="presParOf" srcId="{F784BE88-3DB9-4E87-AFCA-2ED0BF00DEA1}" destId="{FEA3803E-C0D3-EB46-8F73-57DA231C3776}" srcOrd="5" destOrd="0" presId="urn:microsoft.com/office/officeart/2005/8/layout/hierarchy3"/>
    <dgm:cxn modelId="{847E9F3A-209B-8643-8B0F-3E9AA5F6F21E}" type="presParOf" srcId="{F784BE88-3DB9-4E87-AFCA-2ED0BF00DEA1}" destId="{F27B7295-80E4-4410-9A4D-672618C6243E}" srcOrd="6" destOrd="0" presId="urn:microsoft.com/office/officeart/2005/8/layout/hierarchy3"/>
    <dgm:cxn modelId="{8C75E532-9BF1-234D-9C3D-177A5F4C9023}" type="presParOf" srcId="{F784BE88-3DB9-4E87-AFCA-2ED0BF00DEA1}" destId="{59DD2AFD-1A85-48C2-96F2-E73FC04B45F7}" srcOrd="7" destOrd="0" presId="urn:microsoft.com/office/officeart/2005/8/layout/hierarchy3"/>
    <dgm:cxn modelId="{ECEA5F08-3895-E14E-9B30-143BEF2B6D3E}" type="presParOf" srcId="{F784BE88-3DB9-4E87-AFCA-2ED0BF00DEA1}" destId="{88F91A42-0F22-0548-BB15-A8FF775CCBBC}" srcOrd="8" destOrd="0" presId="urn:microsoft.com/office/officeart/2005/8/layout/hierarchy3"/>
    <dgm:cxn modelId="{21E4A48A-DB25-0642-B706-1EBB83593C85}" type="presParOf" srcId="{F784BE88-3DB9-4E87-AFCA-2ED0BF00DEA1}" destId="{3A78121B-FC6A-6E48-B19B-DD0092814F8B}" srcOrd="9" destOrd="0" presId="urn:microsoft.com/office/officeart/2005/8/layout/hierarchy3"/>
    <dgm:cxn modelId="{2CD420D2-519C-754D-8A8C-2C507A92C2C0}" type="presParOf" srcId="{F784BE88-3DB9-4E87-AFCA-2ED0BF00DEA1}" destId="{672A5E56-DE7C-423B-8AF4-B37E93A0E788}" srcOrd="10" destOrd="0" presId="urn:microsoft.com/office/officeart/2005/8/layout/hierarchy3"/>
    <dgm:cxn modelId="{0ADC2215-99F2-F94E-8CC6-6CCF99F9970C}" type="presParOf" srcId="{F784BE88-3DB9-4E87-AFCA-2ED0BF00DEA1}" destId="{0AFB512E-0A1F-4167-ADE0-87DA96AF7CDA}"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r>
            <a:rPr lang="es-ES" sz="2200" dirty="0" smtClean="0"/>
            <a:t>7. Descripci</a:t>
          </a:r>
          <a:r>
            <a:rPr lang="es-ES" sz="2200" dirty="0" smtClean="0"/>
            <a:t>ón de la planta dosificadora de hormigón de la empresa </a:t>
          </a:r>
          <a:r>
            <a:rPr lang="es-ES" sz="2200" dirty="0" err="1" smtClean="0"/>
            <a:t>Asphalt</a:t>
          </a:r>
          <a:r>
            <a:rPr lang="es-ES" sz="2200" dirty="0" smtClean="0"/>
            <a:t> </a:t>
          </a:r>
          <a:r>
            <a:rPr lang="es-ES" sz="2200" dirty="0" err="1" smtClean="0"/>
            <a:t>Plants</a:t>
          </a:r>
          <a:r>
            <a:rPr lang="es-ES" sz="2200" dirty="0" smtClean="0"/>
            <a:t> S.A.</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pPr algn="l"/>
          <a:r>
            <a:rPr lang="en-US" sz="2200" dirty="0" smtClean="0"/>
            <a:t>8. </a:t>
          </a:r>
          <a:r>
            <a:rPr lang="en-US" sz="2200" dirty="0" err="1" smtClean="0"/>
            <a:t>Dise</a:t>
          </a:r>
          <a:r>
            <a:rPr lang="en-US" sz="2200" dirty="0" err="1" smtClean="0"/>
            <a:t>ño</a:t>
          </a:r>
          <a:r>
            <a:rPr lang="en-US" sz="2200" dirty="0" smtClean="0"/>
            <a:t> del </a:t>
          </a:r>
          <a:r>
            <a:rPr lang="en-US" sz="2200" dirty="0" err="1" smtClean="0"/>
            <a:t>sistema</a:t>
          </a:r>
          <a:r>
            <a:rPr lang="en-US" sz="2200" dirty="0" smtClean="0"/>
            <a:t> de control</a:t>
          </a:r>
          <a:endParaRPr lang="es-ES" sz="220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pPr algn="l"/>
          <a:r>
            <a:rPr lang="es-ES" sz="2200" dirty="0" smtClean="0"/>
            <a:t>10. Pruebas y Resultados</a:t>
          </a:r>
          <a:endParaRPr lang="es-ES" sz="220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8573BBD6-763E-3A47-9A01-D4EB7466B886}">
      <dgm:prSet phldrT="[Texto]" custT="1"/>
      <dgm:spPr/>
      <dgm:t>
        <a:bodyPr/>
        <a:lstStyle/>
        <a:p>
          <a:pPr algn="l"/>
          <a:r>
            <a:rPr lang="es-ES" sz="2200" b="0" dirty="0" smtClean="0"/>
            <a:t>11. </a:t>
          </a:r>
          <a:r>
            <a:rPr lang="es-ES" sz="2200" dirty="0" smtClean="0"/>
            <a:t>Conclusiones y Recomendaciones</a:t>
          </a:r>
          <a:endParaRPr lang="es-ES" sz="2200" b="0" dirty="0"/>
        </a:p>
      </dgm:t>
    </dgm:pt>
    <dgm:pt modelId="{D23FB5DB-C1FE-D247-8B40-89E245F79ACB}" type="parTrans" cxnId="{CC7DDBAA-0972-7F4A-BA65-DEDC66D23469}">
      <dgm:prSet/>
      <dgm:spPr/>
      <dgm:t>
        <a:bodyPr/>
        <a:lstStyle/>
        <a:p>
          <a:endParaRPr lang="es-ES"/>
        </a:p>
      </dgm:t>
    </dgm:pt>
    <dgm:pt modelId="{C04C5702-AC16-D943-A57E-C1C5EA21CC2A}" type="sibTrans" cxnId="{CC7DDBAA-0972-7F4A-BA65-DEDC66D23469}">
      <dgm:prSet/>
      <dgm:spPr/>
      <dgm:t>
        <a:bodyPr/>
        <a:lstStyle/>
        <a:p>
          <a:endParaRPr lang="es-ES"/>
        </a:p>
      </dgm:t>
    </dgm:pt>
    <dgm:pt modelId="{2B8A5EE5-46D2-8D45-A6B2-4E0DA1D4504A}">
      <dgm:prSet phldrT="[Texto]" custT="1"/>
      <dgm:spPr/>
      <dgm:t>
        <a:bodyPr/>
        <a:lstStyle/>
        <a:p>
          <a:pPr algn="l"/>
          <a:r>
            <a:rPr lang="en-US" sz="2200" dirty="0" smtClean="0"/>
            <a:t>9. </a:t>
          </a:r>
          <a:r>
            <a:rPr lang="en-US" sz="2200" dirty="0" err="1" smtClean="0"/>
            <a:t>Implementaci</a:t>
          </a:r>
          <a:r>
            <a:rPr lang="en-US" sz="2200" dirty="0" err="1" smtClean="0"/>
            <a:t>ón</a:t>
          </a:r>
          <a:r>
            <a:rPr lang="en-US" sz="2200" dirty="0" smtClean="0"/>
            <a:t> del </a:t>
          </a:r>
          <a:r>
            <a:rPr lang="en-US" sz="2200" dirty="0" err="1" smtClean="0"/>
            <a:t>sistema</a:t>
          </a:r>
          <a:r>
            <a:rPr lang="en-US" sz="2200" dirty="0" smtClean="0"/>
            <a:t> de control</a:t>
          </a:r>
          <a:endParaRPr lang="es-ES" sz="2200" dirty="0"/>
        </a:p>
      </dgm:t>
    </dgm:pt>
    <dgm:pt modelId="{3E9929BD-5A0E-4340-988A-57616D31437A}" type="parTrans" cxnId="{6E28AB49-0B70-AF42-A77C-787A135DB8A0}">
      <dgm:prSet/>
      <dgm:spPr/>
      <dgm:t>
        <a:bodyPr/>
        <a:lstStyle/>
        <a:p>
          <a:endParaRPr lang="es-ES"/>
        </a:p>
      </dgm:t>
    </dgm:pt>
    <dgm:pt modelId="{67208EBC-7520-2B43-BC2A-97543FE696DF}" type="sibTrans" cxnId="{6E28AB49-0B70-AF42-A77C-787A135DB8A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341" custLinFactNeighborY="857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150189" custLinFactNeighborX="-2246" custLinFactNeighborY="2349">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custLinFactNeighborY="11373">
        <dgm:presLayoutVars>
          <dgm:bulletEnabled val="1"/>
        </dgm:presLayoutVars>
      </dgm:prSet>
      <dgm:spPr/>
      <dgm:t>
        <a:bodyPr/>
        <a:lstStyle/>
        <a:p>
          <a:endParaRPr lang="es-ES"/>
        </a:p>
      </dgm:t>
    </dgm:pt>
    <dgm:pt modelId="{8B0EB2CE-98A0-824D-977A-A6588C71DC60}" type="pres">
      <dgm:prSet presAssocID="{3E9929BD-5A0E-4340-988A-57616D31437A}" presName="Name13" presStyleLbl="parChTrans1D2" presStyleIdx="2" presStyleCnt="5"/>
      <dgm:spPr/>
      <dgm:t>
        <a:bodyPr/>
        <a:lstStyle/>
        <a:p>
          <a:endParaRPr lang="es-ES"/>
        </a:p>
      </dgm:t>
    </dgm:pt>
    <dgm:pt modelId="{FEA3803E-C0D3-EB46-8F73-57DA231C3776}" type="pres">
      <dgm:prSet presAssocID="{2B8A5EE5-46D2-8D45-A6B2-4E0DA1D4504A}" presName="childText" presStyleLbl="bgAcc1" presStyleIdx="2" presStyleCnt="5" custScaleX="739626" custScaleY="95946" custLinFactNeighborY="7399">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5"/>
      <dgm:spPr/>
      <dgm:t>
        <a:bodyPr/>
        <a:lstStyle/>
        <a:p>
          <a:endParaRPr lang="es-ES"/>
        </a:p>
      </dgm:t>
    </dgm:pt>
    <dgm:pt modelId="{59DD2AFD-1A85-48C2-96F2-E73FC04B45F7}" type="pres">
      <dgm:prSet presAssocID="{613D9770-E617-4792-A0EF-694D6913B044}" presName="childText" presStyleLbl="bgAcc1" presStyleIdx="3" presStyleCnt="5" custScaleX="739626" custScaleY="95946" custLinFactNeighborY="3426">
        <dgm:presLayoutVars>
          <dgm:bulletEnabled val="1"/>
        </dgm:presLayoutVars>
      </dgm:prSet>
      <dgm:spPr/>
      <dgm:t>
        <a:bodyPr/>
        <a:lstStyle/>
        <a:p>
          <a:endParaRPr lang="es-ES"/>
        </a:p>
      </dgm:t>
    </dgm:pt>
    <dgm:pt modelId="{88F91A42-0F22-0548-BB15-A8FF775CCBBC}" type="pres">
      <dgm:prSet presAssocID="{D23FB5DB-C1FE-D247-8B40-89E245F79ACB}" presName="Name13" presStyleLbl="parChTrans1D2" presStyleIdx="4" presStyleCnt="5"/>
      <dgm:spPr/>
      <dgm:t>
        <a:bodyPr/>
        <a:lstStyle/>
        <a:p>
          <a:endParaRPr lang="es-ES"/>
        </a:p>
      </dgm:t>
    </dgm:pt>
    <dgm:pt modelId="{3A78121B-FC6A-6E48-B19B-DD0092814F8B}" type="pres">
      <dgm:prSet presAssocID="{8573BBD6-763E-3A47-9A01-D4EB7466B886}" presName="childText" presStyleLbl="bgAcc1" presStyleIdx="4" presStyleCnt="5" custScaleX="739626" custLinFactNeighborY="8396">
        <dgm:presLayoutVars>
          <dgm:bulletEnabled val="1"/>
        </dgm:presLayoutVars>
      </dgm:prSet>
      <dgm:spPr/>
      <dgm:t>
        <a:bodyPr/>
        <a:lstStyle/>
        <a:p>
          <a:endParaRPr lang="es-ES"/>
        </a:p>
      </dgm:t>
    </dgm:pt>
  </dgm:ptLst>
  <dgm:cxnLst>
    <dgm:cxn modelId="{6E28AB49-0B70-AF42-A77C-787A135DB8A0}" srcId="{CB9964DC-5E01-4879-9733-CDEE2AB1D1F7}" destId="{2B8A5EE5-46D2-8D45-A6B2-4E0DA1D4504A}" srcOrd="2" destOrd="0" parTransId="{3E9929BD-5A0E-4340-988A-57616D31437A}" sibTransId="{67208EBC-7520-2B43-BC2A-97543FE696DF}"/>
    <dgm:cxn modelId="{BC2C4687-8A41-CD49-97C2-601FB620ABD3}" type="presOf" srcId="{300571DF-0E8D-4A75-B42A-9E0E27DF9B85}" destId="{2A81AC24-19E8-4B05-BE18-7F7DC22883F5}" srcOrd="0" destOrd="0" presId="urn:microsoft.com/office/officeart/2005/8/layout/hierarchy3"/>
    <dgm:cxn modelId="{7884BCFB-88C4-8540-8B11-5E7B2714FC74}" type="presOf" srcId="{4349BE00-98CD-4A0C-8970-0800DCF0B510}" destId="{6453487C-0FAF-4B32-BD10-ECD1ABD7E947}" srcOrd="0" destOrd="0" presId="urn:microsoft.com/office/officeart/2005/8/layout/hierarchy3"/>
    <dgm:cxn modelId="{BC66581C-49CE-514B-B337-18A64E5FE826}" type="presOf" srcId="{CB9964DC-5E01-4879-9733-CDEE2AB1D1F7}" destId="{ECB1CA3E-26B8-4A39-AEF8-6F06E506D3C7}" srcOrd="0" destOrd="0" presId="urn:microsoft.com/office/officeart/2005/8/layout/hierarchy3"/>
    <dgm:cxn modelId="{C811CC0A-CB62-834F-BFBC-B83DFBF5FE82}" type="presOf" srcId="{8573BBD6-763E-3A47-9A01-D4EB7466B886}" destId="{3A78121B-FC6A-6E48-B19B-DD0092814F8B}" srcOrd="0" destOrd="0" presId="urn:microsoft.com/office/officeart/2005/8/layout/hierarchy3"/>
    <dgm:cxn modelId="{B4AF20AD-3631-004F-A112-79C3FB4FB658}"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CC7DDBAA-0972-7F4A-BA65-DEDC66D23469}" srcId="{CB9964DC-5E01-4879-9733-CDEE2AB1D1F7}" destId="{8573BBD6-763E-3A47-9A01-D4EB7466B886}" srcOrd="4" destOrd="0" parTransId="{D23FB5DB-C1FE-D247-8B40-89E245F79ACB}" sibTransId="{C04C5702-AC16-D943-A57E-C1C5EA21CC2A}"/>
    <dgm:cxn modelId="{A7ED97C3-3BCC-EE4E-AC01-C47DEFC05DEF}" type="presOf" srcId="{8E58BE12-E61E-4161-87EB-35A7176E5F95}" destId="{F27B7295-80E4-4410-9A4D-672618C6243E}" srcOrd="0" destOrd="0" presId="urn:microsoft.com/office/officeart/2005/8/layout/hierarchy3"/>
    <dgm:cxn modelId="{C868B268-2700-0C48-BDB6-FF6ACA8804C6}" type="presOf" srcId="{D0D20E71-FED1-4623-8034-D329000238BD}" destId="{45B98A4A-0B6D-4F48-B74E-847DD2F0977C}"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9C3498A9-4C35-694F-A858-A31285EAA6C0}" type="presOf" srcId="{3E9929BD-5A0E-4340-988A-57616D31437A}" destId="{8B0EB2CE-98A0-824D-977A-A6588C71DC60}" srcOrd="0" destOrd="0" presId="urn:microsoft.com/office/officeart/2005/8/layout/hierarchy3"/>
    <dgm:cxn modelId="{6B0C04F3-A1B0-A942-AE36-D37A027835AA}" type="presOf" srcId="{7061F2FC-F2AB-4DE3-98B0-886576B4E2C6}" destId="{D433476B-D68D-4328-ADAC-B2895D3D50CF}" srcOrd="0" destOrd="0" presId="urn:microsoft.com/office/officeart/2005/8/layout/hierarchy3"/>
    <dgm:cxn modelId="{CBB09C90-6ECC-0247-8C5E-5F4457BDC48D}" type="presOf" srcId="{D23FB5DB-C1FE-D247-8B40-89E245F79ACB}" destId="{88F91A42-0F22-0548-BB15-A8FF775CCBBC}" srcOrd="0" destOrd="0" presId="urn:microsoft.com/office/officeart/2005/8/layout/hierarchy3"/>
    <dgm:cxn modelId="{FE65C21A-B8B5-354A-84E6-2DCB52F058F6}" type="presOf" srcId="{C718ADCF-EE16-40A9-92E0-023D415A390D}" destId="{7210391E-D0BA-4B05-BC9D-4C5F7A7038B2}" srcOrd="0" destOrd="0" presId="urn:microsoft.com/office/officeart/2005/8/layout/hierarchy3"/>
    <dgm:cxn modelId="{5C4D7634-1C75-7048-ACC2-D01B425B410F}" type="presOf" srcId="{613D9770-E617-4792-A0EF-694D6913B044}" destId="{59DD2AFD-1A85-48C2-96F2-E73FC04B45F7}" srcOrd="0" destOrd="0" presId="urn:microsoft.com/office/officeart/2005/8/layout/hierarchy3"/>
    <dgm:cxn modelId="{FB0820B9-FE65-DF42-B6CB-A8AE38FB6506}" type="presOf" srcId="{2B8A5EE5-46D2-8D45-A6B2-4E0DA1D4504A}" destId="{FEA3803E-C0D3-EB46-8F73-57DA231C3776}"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A1F5743A-B143-9C4E-AB30-98EE207F8FD7}" type="presParOf" srcId="{D433476B-D68D-4328-ADAC-B2895D3D50CF}" destId="{1E58A3BC-F1F7-40EE-89AA-32E802ED4BF7}" srcOrd="0" destOrd="0" presId="urn:microsoft.com/office/officeart/2005/8/layout/hierarchy3"/>
    <dgm:cxn modelId="{4ACE6E21-0F13-924A-9D4F-315D9CDFCDBD}" type="presParOf" srcId="{1E58A3BC-F1F7-40EE-89AA-32E802ED4BF7}" destId="{D21DF85A-45CA-4CE0-B0ED-CF4615475EE0}" srcOrd="0" destOrd="0" presId="urn:microsoft.com/office/officeart/2005/8/layout/hierarchy3"/>
    <dgm:cxn modelId="{E28EA539-B546-DE4C-B26B-E9C2B07F8013}" type="presParOf" srcId="{D21DF85A-45CA-4CE0-B0ED-CF4615475EE0}" destId="{ECB1CA3E-26B8-4A39-AEF8-6F06E506D3C7}" srcOrd="0" destOrd="0" presId="urn:microsoft.com/office/officeart/2005/8/layout/hierarchy3"/>
    <dgm:cxn modelId="{E91264B8-F10D-824E-9B32-A980CD6B96C7}" type="presParOf" srcId="{D21DF85A-45CA-4CE0-B0ED-CF4615475EE0}" destId="{C7DDC059-89DD-4F99-A10D-9C975D60C8D8}" srcOrd="1" destOrd="0" presId="urn:microsoft.com/office/officeart/2005/8/layout/hierarchy3"/>
    <dgm:cxn modelId="{E4380FB5-FC26-6448-848A-FBCD28BC292C}" type="presParOf" srcId="{1E58A3BC-F1F7-40EE-89AA-32E802ED4BF7}" destId="{F784BE88-3DB9-4E87-AFCA-2ED0BF00DEA1}" srcOrd="1" destOrd="0" presId="urn:microsoft.com/office/officeart/2005/8/layout/hierarchy3"/>
    <dgm:cxn modelId="{0052D24A-61D0-734F-8E52-628BAE148F3A}" type="presParOf" srcId="{F784BE88-3DB9-4E87-AFCA-2ED0BF00DEA1}" destId="{6453487C-0FAF-4B32-BD10-ECD1ABD7E947}" srcOrd="0" destOrd="0" presId="urn:microsoft.com/office/officeart/2005/8/layout/hierarchy3"/>
    <dgm:cxn modelId="{ED29A627-2B38-5A46-8F68-CC52DDFF8BB0}" type="presParOf" srcId="{F784BE88-3DB9-4E87-AFCA-2ED0BF00DEA1}" destId="{45B98A4A-0B6D-4F48-B74E-847DD2F0977C}" srcOrd="1" destOrd="0" presId="urn:microsoft.com/office/officeart/2005/8/layout/hierarchy3"/>
    <dgm:cxn modelId="{3CDF9ED2-8495-8747-B872-0725409A8B50}" type="presParOf" srcId="{F784BE88-3DB9-4E87-AFCA-2ED0BF00DEA1}" destId="{2A81AC24-19E8-4B05-BE18-7F7DC22883F5}" srcOrd="2" destOrd="0" presId="urn:microsoft.com/office/officeart/2005/8/layout/hierarchy3"/>
    <dgm:cxn modelId="{96D6CDFB-1C87-E740-8ACF-5CE600C799AC}" type="presParOf" srcId="{F784BE88-3DB9-4E87-AFCA-2ED0BF00DEA1}" destId="{7210391E-D0BA-4B05-BC9D-4C5F7A7038B2}" srcOrd="3" destOrd="0" presId="urn:microsoft.com/office/officeart/2005/8/layout/hierarchy3"/>
    <dgm:cxn modelId="{A0B42646-FE94-AA43-8581-87FD11C78DCD}" type="presParOf" srcId="{F784BE88-3DB9-4E87-AFCA-2ED0BF00DEA1}" destId="{8B0EB2CE-98A0-824D-977A-A6588C71DC60}" srcOrd="4" destOrd="0" presId="urn:microsoft.com/office/officeart/2005/8/layout/hierarchy3"/>
    <dgm:cxn modelId="{6270FA3F-20B5-7A48-BF2F-C77E816C9D45}" type="presParOf" srcId="{F784BE88-3DB9-4E87-AFCA-2ED0BF00DEA1}" destId="{FEA3803E-C0D3-EB46-8F73-57DA231C3776}" srcOrd="5" destOrd="0" presId="urn:microsoft.com/office/officeart/2005/8/layout/hierarchy3"/>
    <dgm:cxn modelId="{CCD030B9-F932-E44F-A60A-BFF1C788A49C}" type="presParOf" srcId="{F784BE88-3DB9-4E87-AFCA-2ED0BF00DEA1}" destId="{F27B7295-80E4-4410-9A4D-672618C6243E}" srcOrd="6" destOrd="0" presId="urn:microsoft.com/office/officeart/2005/8/layout/hierarchy3"/>
    <dgm:cxn modelId="{DCE6E684-B05B-DB4D-9130-94E9E4C0895D}" type="presParOf" srcId="{F784BE88-3DB9-4E87-AFCA-2ED0BF00DEA1}" destId="{59DD2AFD-1A85-48C2-96F2-E73FC04B45F7}" srcOrd="7" destOrd="0" presId="urn:microsoft.com/office/officeart/2005/8/layout/hierarchy3"/>
    <dgm:cxn modelId="{C9A8E649-1CE3-5D4B-8C76-DA1061F7B937}" type="presParOf" srcId="{F784BE88-3DB9-4E87-AFCA-2ED0BF00DEA1}" destId="{88F91A42-0F22-0548-BB15-A8FF775CCBBC}" srcOrd="8" destOrd="0" presId="urn:microsoft.com/office/officeart/2005/8/layout/hierarchy3"/>
    <dgm:cxn modelId="{5E4CCB0B-1268-0B44-ABE3-556013C1D6BB}" type="presParOf" srcId="{F784BE88-3DB9-4E87-AFCA-2ED0BF00DEA1}" destId="{3A78121B-FC6A-6E48-B19B-DD0092814F8B}"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2E8C6-FB8D-574C-B16F-246CFEC076C0}" type="doc">
      <dgm:prSet loTypeId="urn:microsoft.com/office/officeart/2005/8/layout/radial3" loCatId="list" qsTypeId="urn:microsoft.com/office/officeart/2005/8/quickstyle/simple1" qsCatId="simple" csTypeId="urn:microsoft.com/office/officeart/2005/8/colors/accent3_5" csCatId="accent3" phldr="1"/>
      <dgm:spPr/>
      <dgm:t>
        <a:bodyPr/>
        <a:lstStyle/>
        <a:p>
          <a:endParaRPr lang="es-ES"/>
        </a:p>
      </dgm:t>
    </dgm:pt>
    <dgm:pt modelId="{613D8AF9-DB42-4641-9E5A-76EDCE8EDD35}">
      <dgm:prSet phldrT="[Texto]"/>
      <dgm:spPr/>
      <dgm:t>
        <a:bodyPr/>
        <a:lstStyle/>
        <a:p>
          <a:r>
            <a:rPr lang="es-ES" dirty="0" smtClean="0"/>
            <a:t>HORMIG</a:t>
          </a:r>
          <a:r>
            <a:rPr lang="es-ES" dirty="0" smtClean="0"/>
            <a:t>ÓN</a:t>
          </a:r>
          <a:endParaRPr lang="es-ES" dirty="0"/>
        </a:p>
      </dgm:t>
    </dgm:pt>
    <dgm:pt modelId="{ADC528AB-504A-A345-8317-3987A9FE729C}" type="parTrans" cxnId="{B7CE44A9-FE10-2A4A-A99D-079C62965E09}">
      <dgm:prSet/>
      <dgm:spPr/>
      <dgm:t>
        <a:bodyPr/>
        <a:lstStyle/>
        <a:p>
          <a:endParaRPr lang="es-ES"/>
        </a:p>
      </dgm:t>
    </dgm:pt>
    <dgm:pt modelId="{28F50286-EC5E-5048-9E3F-E4312C692205}" type="sibTrans" cxnId="{B7CE44A9-FE10-2A4A-A99D-079C62965E09}">
      <dgm:prSet/>
      <dgm:spPr/>
      <dgm:t>
        <a:bodyPr/>
        <a:lstStyle/>
        <a:p>
          <a:endParaRPr lang="es-ES"/>
        </a:p>
      </dgm:t>
    </dgm:pt>
    <dgm:pt modelId="{438D8EB8-B171-9F42-B280-FACE91D5993B}">
      <dgm:prSet phldrT="[Texto]"/>
      <dgm:spPr/>
      <dgm:t>
        <a:bodyPr/>
        <a:lstStyle/>
        <a:p>
          <a:r>
            <a:rPr lang="es-ES" dirty="0" smtClean="0"/>
            <a:t>GRAVA</a:t>
          </a:r>
          <a:endParaRPr lang="es-ES" dirty="0"/>
        </a:p>
      </dgm:t>
    </dgm:pt>
    <dgm:pt modelId="{1F4C6684-F3FD-3648-9732-D9489C913C40}" type="parTrans" cxnId="{F423A866-7D41-0A44-85FB-A6A549E0A93B}">
      <dgm:prSet/>
      <dgm:spPr/>
      <dgm:t>
        <a:bodyPr/>
        <a:lstStyle/>
        <a:p>
          <a:endParaRPr lang="es-ES"/>
        </a:p>
      </dgm:t>
    </dgm:pt>
    <dgm:pt modelId="{284121D8-1EE1-9048-8112-32FEDFFE3D9A}" type="sibTrans" cxnId="{F423A866-7D41-0A44-85FB-A6A549E0A93B}">
      <dgm:prSet/>
      <dgm:spPr/>
      <dgm:t>
        <a:bodyPr/>
        <a:lstStyle/>
        <a:p>
          <a:endParaRPr lang="es-ES"/>
        </a:p>
      </dgm:t>
    </dgm:pt>
    <dgm:pt modelId="{5B329801-25CC-DD48-A3DA-021847D0BFE0}">
      <dgm:prSet phldrT="[Texto]"/>
      <dgm:spPr/>
      <dgm:t>
        <a:bodyPr/>
        <a:lstStyle/>
        <a:p>
          <a:r>
            <a:rPr lang="es-ES" dirty="0" smtClean="0"/>
            <a:t>ARENA</a:t>
          </a:r>
          <a:endParaRPr lang="es-ES" dirty="0"/>
        </a:p>
      </dgm:t>
    </dgm:pt>
    <dgm:pt modelId="{554FDF03-6DA6-334E-B058-D7D56E462E3D}" type="parTrans" cxnId="{C5838221-6165-E449-9AA2-B79B1F8394C3}">
      <dgm:prSet/>
      <dgm:spPr/>
      <dgm:t>
        <a:bodyPr/>
        <a:lstStyle/>
        <a:p>
          <a:endParaRPr lang="es-ES"/>
        </a:p>
      </dgm:t>
    </dgm:pt>
    <dgm:pt modelId="{B3A8B431-CDF7-6849-A36B-35A1D0E399E1}" type="sibTrans" cxnId="{C5838221-6165-E449-9AA2-B79B1F8394C3}">
      <dgm:prSet/>
      <dgm:spPr/>
      <dgm:t>
        <a:bodyPr/>
        <a:lstStyle/>
        <a:p>
          <a:endParaRPr lang="es-ES"/>
        </a:p>
      </dgm:t>
    </dgm:pt>
    <dgm:pt modelId="{CF985DE7-AE1D-584B-8816-066652BBB14C}">
      <dgm:prSet phldrT="[Texto]"/>
      <dgm:spPr/>
      <dgm:t>
        <a:bodyPr/>
        <a:lstStyle/>
        <a:p>
          <a:r>
            <a:rPr lang="es-ES" dirty="0" smtClean="0"/>
            <a:t>AGUA</a:t>
          </a:r>
          <a:endParaRPr lang="es-ES" dirty="0"/>
        </a:p>
      </dgm:t>
    </dgm:pt>
    <dgm:pt modelId="{2F0A95F4-3BC3-364D-A237-69DC229A09FD}" type="parTrans" cxnId="{5DF11696-D6D1-A049-8BDB-3B1642D4852B}">
      <dgm:prSet/>
      <dgm:spPr/>
      <dgm:t>
        <a:bodyPr/>
        <a:lstStyle/>
        <a:p>
          <a:endParaRPr lang="es-ES"/>
        </a:p>
      </dgm:t>
    </dgm:pt>
    <dgm:pt modelId="{38E4FF2A-B875-B345-9339-8F46CC107CCA}" type="sibTrans" cxnId="{5DF11696-D6D1-A049-8BDB-3B1642D4852B}">
      <dgm:prSet/>
      <dgm:spPr/>
      <dgm:t>
        <a:bodyPr/>
        <a:lstStyle/>
        <a:p>
          <a:endParaRPr lang="es-ES"/>
        </a:p>
      </dgm:t>
    </dgm:pt>
    <dgm:pt modelId="{431C9493-F111-C74B-8423-C90D7A490190}">
      <dgm:prSet phldrT="[Texto]"/>
      <dgm:spPr/>
      <dgm:t>
        <a:bodyPr/>
        <a:lstStyle/>
        <a:p>
          <a:r>
            <a:rPr lang="es-ES" dirty="0" smtClean="0"/>
            <a:t>CEMENTO</a:t>
          </a:r>
          <a:endParaRPr lang="es-ES" dirty="0"/>
        </a:p>
      </dgm:t>
    </dgm:pt>
    <dgm:pt modelId="{1B23462B-E5AC-864E-A7FB-DD4A1643E397}" type="parTrans" cxnId="{2FC0CB82-8587-F347-9E8F-C411D0C72DCC}">
      <dgm:prSet/>
      <dgm:spPr/>
      <dgm:t>
        <a:bodyPr/>
        <a:lstStyle/>
        <a:p>
          <a:endParaRPr lang="es-ES"/>
        </a:p>
      </dgm:t>
    </dgm:pt>
    <dgm:pt modelId="{5B1DC85A-9865-C244-9C87-1E4870D82DFC}" type="sibTrans" cxnId="{2FC0CB82-8587-F347-9E8F-C411D0C72DCC}">
      <dgm:prSet/>
      <dgm:spPr/>
      <dgm:t>
        <a:bodyPr/>
        <a:lstStyle/>
        <a:p>
          <a:endParaRPr lang="es-ES"/>
        </a:p>
      </dgm:t>
    </dgm:pt>
    <dgm:pt modelId="{C8BC6BEA-AD78-574D-9E18-7C08F578AEFC}">
      <dgm:prSet phldrT="[Texto]"/>
      <dgm:spPr/>
      <dgm:t>
        <a:bodyPr/>
        <a:lstStyle/>
        <a:p>
          <a:r>
            <a:rPr lang="es-ES" dirty="0" smtClean="0"/>
            <a:t>ADITIVOS</a:t>
          </a:r>
          <a:endParaRPr lang="es-ES" dirty="0"/>
        </a:p>
      </dgm:t>
    </dgm:pt>
    <dgm:pt modelId="{22EFDBB8-D04F-C941-BF82-2298E3BE97DD}" type="parTrans" cxnId="{D843062F-B096-E044-BEB7-86FB49748CDE}">
      <dgm:prSet/>
      <dgm:spPr/>
      <dgm:t>
        <a:bodyPr/>
        <a:lstStyle/>
        <a:p>
          <a:endParaRPr lang="es-ES"/>
        </a:p>
      </dgm:t>
    </dgm:pt>
    <dgm:pt modelId="{2A220B6B-A4E4-354E-8BD2-1074EA050FD4}" type="sibTrans" cxnId="{D843062F-B096-E044-BEB7-86FB49748CDE}">
      <dgm:prSet/>
      <dgm:spPr/>
      <dgm:t>
        <a:bodyPr/>
        <a:lstStyle/>
        <a:p>
          <a:endParaRPr lang="es-ES"/>
        </a:p>
      </dgm:t>
    </dgm:pt>
    <dgm:pt modelId="{98A7CEA9-F216-B646-8893-6BB82C859365}" type="pres">
      <dgm:prSet presAssocID="{B6B2E8C6-FB8D-574C-B16F-246CFEC076C0}" presName="composite" presStyleCnt="0">
        <dgm:presLayoutVars>
          <dgm:chMax val="1"/>
          <dgm:dir/>
          <dgm:resizeHandles val="exact"/>
        </dgm:presLayoutVars>
      </dgm:prSet>
      <dgm:spPr/>
    </dgm:pt>
    <dgm:pt modelId="{37F7F8F9-7496-5448-A039-7D7280DDFFC3}" type="pres">
      <dgm:prSet presAssocID="{B6B2E8C6-FB8D-574C-B16F-246CFEC076C0}" presName="radial" presStyleCnt="0">
        <dgm:presLayoutVars>
          <dgm:animLvl val="ctr"/>
        </dgm:presLayoutVars>
      </dgm:prSet>
      <dgm:spPr/>
    </dgm:pt>
    <dgm:pt modelId="{F363AEEF-5B69-A546-837D-63A1C965A04D}" type="pres">
      <dgm:prSet presAssocID="{613D8AF9-DB42-4641-9E5A-76EDCE8EDD35}" presName="centerShape" presStyleLbl="vennNode1" presStyleIdx="0" presStyleCnt="6"/>
      <dgm:spPr/>
    </dgm:pt>
    <dgm:pt modelId="{E9501236-1C79-0245-BB6D-81A39A960D00}" type="pres">
      <dgm:prSet presAssocID="{438D8EB8-B171-9F42-B280-FACE91D5993B}" presName="node" presStyleLbl="vennNode1" presStyleIdx="1" presStyleCnt="6">
        <dgm:presLayoutVars>
          <dgm:bulletEnabled val="1"/>
        </dgm:presLayoutVars>
      </dgm:prSet>
      <dgm:spPr/>
    </dgm:pt>
    <dgm:pt modelId="{E09E23B5-BCDB-094B-B788-DB971F76296A}" type="pres">
      <dgm:prSet presAssocID="{5B329801-25CC-DD48-A3DA-021847D0BFE0}" presName="node" presStyleLbl="vennNode1" presStyleIdx="2" presStyleCnt="6">
        <dgm:presLayoutVars>
          <dgm:bulletEnabled val="1"/>
        </dgm:presLayoutVars>
      </dgm:prSet>
      <dgm:spPr/>
    </dgm:pt>
    <dgm:pt modelId="{8723FFFB-6093-A04C-B7FE-1DA83E601281}" type="pres">
      <dgm:prSet presAssocID="{431C9493-F111-C74B-8423-C90D7A490190}" presName="node" presStyleLbl="vennNode1" presStyleIdx="3" presStyleCnt="6">
        <dgm:presLayoutVars>
          <dgm:bulletEnabled val="1"/>
        </dgm:presLayoutVars>
      </dgm:prSet>
      <dgm:spPr/>
      <dgm:t>
        <a:bodyPr/>
        <a:lstStyle/>
        <a:p>
          <a:endParaRPr lang="es-ES"/>
        </a:p>
      </dgm:t>
    </dgm:pt>
    <dgm:pt modelId="{92CF9E5F-B323-8B42-9701-11800FE8A51D}" type="pres">
      <dgm:prSet presAssocID="{CF985DE7-AE1D-584B-8816-066652BBB14C}" presName="node" presStyleLbl="vennNode1" presStyleIdx="4" presStyleCnt="6">
        <dgm:presLayoutVars>
          <dgm:bulletEnabled val="1"/>
        </dgm:presLayoutVars>
      </dgm:prSet>
      <dgm:spPr/>
      <dgm:t>
        <a:bodyPr/>
        <a:lstStyle/>
        <a:p>
          <a:endParaRPr lang="es-ES"/>
        </a:p>
      </dgm:t>
    </dgm:pt>
    <dgm:pt modelId="{5B96706A-3ABC-8145-8F2F-14ACBB32D24C}" type="pres">
      <dgm:prSet presAssocID="{C8BC6BEA-AD78-574D-9E18-7C08F578AEFC}" presName="node" presStyleLbl="vennNode1" presStyleIdx="5" presStyleCnt="6">
        <dgm:presLayoutVars>
          <dgm:bulletEnabled val="1"/>
        </dgm:presLayoutVars>
      </dgm:prSet>
      <dgm:spPr/>
    </dgm:pt>
  </dgm:ptLst>
  <dgm:cxnLst>
    <dgm:cxn modelId="{0CE90126-7D8F-C64A-8492-72A21DAC1187}" type="presOf" srcId="{431C9493-F111-C74B-8423-C90D7A490190}" destId="{8723FFFB-6093-A04C-B7FE-1DA83E601281}" srcOrd="0" destOrd="0" presId="urn:microsoft.com/office/officeart/2005/8/layout/radial3"/>
    <dgm:cxn modelId="{16E5AF58-D6C2-5844-8509-AC554D410C2F}" type="presOf" srcId="{438D8EB8-B171-9F42-B280-FACE91D5993B}" destId="{E9501236-1C79-0245-BB6D-81A39A960D00}" srcOrd="0" destOrd="0" presId="urn:microsoft.com/office/officeart/2005/8/layout/radial3"/>
    <dgm:cxn modelId="{2FC0CB82-8587-F347-9E8F-C411D0C72DCC}" srcId="{613D8AF9-DB42-4641-9E5A-76EDCE8EDD35}" destId="{431C9493-F111-C74B-8423-C90D7A490190}" srcOrd="2" destOrd="0" parTransId="{1B23462B-E5AC-864E-A7FB-DD4A1643E397}" sibTransId="{5B1DC85A-9865-C244-9C87-1E4870D82DFC}"/>
    <dgm:cxn modelId="{F423A866-7D41-0A44-85FB-A6A549E0A93B}" srcId="{613D8AF9-DB42-4641-9E5A-76EDCE8EDD35}" destId="{438D8EB8-B171-9F42-B280-FACE91D5993B}" srcOrd="0" destOrd="0" parTransId="{1F4C6684-F3FD-3648-9732-D9489C913C40}" sibTransId="{284121D8-1EE1-9048-8112-32FEDFFE3D9A}"/>
    <dgm:cxn modelId="{F32CBB98-3B39-1642-A14D-A62E936E4033}" type="presOf" srcId="{5B329801-25CC-DD48-A3DA-021847D0BFE0}" destId="{E09E23B5-BCDB-094B-B788-DB971F76296A}" srcOrd="0" destOrd="0" presId="urn:microsoft.com/office/officeart/2005/8/layout/radial3"/>
    <dgm:cxn modelId="{2FC55B7C-F364-1748-B743-C1096FC295B9}" type="presOf" srcId="{613D8AF9-DB42-4641-9E5A-76EDCE8EDD35}" destId="{F363AEEF-5B69-A546-837D-63A1C965A04D}" srcOrd="0" destOrd="0" presId="urn:microsoft.com/office/officeart/2005/8/layout/radial3"/>
    <dgm:cxn modelId="{D843062F-B096-E044-BEB7-86FB49748CDE}" srcId="{613D8AF9-DB42-4641-9E5A-76EDCE8EDD35}" destId="{C8BC6BEA-AD78-574D-9E18-7C08F578AEFC}" srcOrd="4" destOrd="0" parTransId="{22EFDBB8-D04F-C941-BF82-2298E3BE97DD}" sibTransId="{2A220B6B-A4E4-354E-8BD2-1074EA050FD4}"/>
    <dgm:cxn modelId="{B7CE44A9-FE10-2A4A-A99D-079C62965E09}" srcId="{B6B2E8C6-FB8D-574C-B16F-246CFEC076C0}" destId="{613D8AF9-DB42-4641-9E5A-76EDCE8EDD35}" srcOrd="0" destOrd="0" parTransId="{ADC528AB-504A-A345-8317-3987A9FE729C}" sibTransId="{28F50286-EC5E-5048-9E3F-E4312C692205}"/>
    <dgm:cxn modelId="{D123CDE5-3A3D-4B44-98E2-C7338540EA70}" type="presOf" srcId="{C8BC6BEA-AD78-574D-9E18-7C08F578AEFC}" destId="{5B96706A-3ABC-8145-8F2F-14ACBB32D24C}" srcOrd="0" destOrd="0" presId="urn:microsoft.com/office/officeart/2005/8/layout/radial3"/>
    <dgm:cxn modelId="{5F263D20-FDDC-2A41-968B-B84A68E455D0}" type="presOf" srcId="{B6B2E8C6-FB8D-574C-B16F-246CFEC076C0}" destId="{98A7CEA9-F216-B646-8893-6BB82C859365}" srcOrd="0" destOrd="0" presId="urn:microsoft.com/office/officeart/2005/8/layout/radial3"/>
    <dgm:cxn modelId="{5DF11696-D6D1-A049-8BDB-3B1642D4852B}" srcId="{613D8AF9-DB42-4641-9E5A-76EDCE8EDD35}" destId="{CF985DE7-AE1D-584B-8816-066652BBB14C}" srcOrd="3" destOrd="0" parTransId="{2F0A95F4-3BC3-364D-A237-69DC229A09FD}" sibTransId="{38E4FF2A-B875-B345-9339-8F46CC107CCA}"/>
    <dgm:cxn modelId="{7FDB6823-D2BF-6048-B9AD-1CFEF454301E}" type="presOf" srcId="{CF985DE7-AE1D-584B-8816-066652BBB14C}" destId="{92CF9E5F-B323-8B42-9701-11800FE8A51D}" srcOrd="0" destOrd="0" presId="urn:microsoft.com/office/officeart/2005/8/layout/radial3"/>
    <dgm:cxn modelId="{C5838221-6165-E449-9AA2-B79B1F8394C3}" srcId="{613D8AF9-DB42-4641-9E5A-76EDCE8EDD35}" destId="{5B329801-25CC-DD48-A3DA-021847D0BFE0}" srcOrd="1" destOrd="0" parTransId="{554FDF03-6DA6-334E-B058-D7D56E462E3D}" sibTransId="{B3A8B431-CDF7-6849-A36B-35A1D0E399E1}"/>
    <dgm:cxn modelId="{481CD8BA-E51D-924A-8F90-B73EFCB28FF4}" type="presParOf" srcId="{98A7CEA9-F216-B646-8893-6BB82C859365}" destId="{37F7F8F9-7496-5448-A039-7D7280DDFFC3}" srcOrd="0" destOrd="0" presId="urn:microsoft.com/office/officeart/2005/8/layout/radial3"/>
    <dgm:cxn modelId="{172EE02C-2497-454E-9164-335940FB92A0}" type="presParOf" srcId="{37F7F8F9-7496-5448-A039-7D7280DDFFC3}" destId="{F363AEEF-5B69-A546-837D-63A1C965A04D}" srcOrd="0" destOrd="0" presId="urn:microsoft.com/office/officeart/2005/8/layout/radial3"/>
    <dgm:cxn modelId="{60D1EC6F-B9AF-B14F-A2D9-5418930F8366}" type="presParOf" srcId="{37F7F8F9-7496-5448-A039-7D7280DDFFC3}" destId="{E9501236-1C79-0245-BB6D-81A39A960D00}" srcOrd="1" destOrd="0" presId="urn:microsoft.com/office/officeart/2005/8/layout/radial3"/>
    <dgm:cxn modelId="{0FE064E1-F191-6D45-8351-84C67A792E3E}" type="presParOf" srcId="{37F7F8F9-7496-5448-A039-7D7280DDFFC3}" destId="{E09E23B5-BCDB-094B-B788-DB971F76296A}" srcOrd="2" destOrd="0" presId="urn:microsoft.com/office/officeart/2005/8/layout/radial3"/>
    <dgm:cxn modelId="{6DF5F4B0-3956-AC48-A55D-D585DF061235}" type="presParOf" srcId="{37F7F8F9-7496-5448-A039-7D7280DDFFC3}" destId="{8723FFFB-6093-A04C-B7FE-1DA83E601281}" srcOrd="3" destOrd="0" presId="urn:microsoft.com/office/officeart/2005/8/layout/radial3"/>
    <dgm:cxn modelId="{3B964712-E4C9-7F43-ABE6-12A187E28C99}" type="presParOf" srcId="{37F7F8F9-7496-5448-A039-7D7280DDFFC3}" destId="{92CF9E5F-B323-8B42-9701-11800FE8A51D}" srcOrd="4" destOrd="0" presId="urn:microsoft.com/office/officeart/2005/8/layout/radial3"/>
    <dgm:cxn modelId="{3197395C-7026-7541-B0FF-DE208E7F5518}" type="presParOf" srcId="{37F7F8F9-7496-5448-A039-7D7280DDFFC3}" destId="{5B96706A-3ABC-8145-8F2F-14ACBB32D24C}"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0C38C-A976-F243-BF7E-C2F9D4996867}" type="doc">
      <dgm:prSet loTypeId="urn:microsoft.com/office/officeart/2008/layout/HorizontalMultiLevelHierarchy" loCatId="list" qsTypeId="urn:microsoft.com/office/officeart/2005/8/quickstyle/simple4" qsCatId="simple" csTypeId="urn:microsoft.com/office/officeart/2005/8/colors/accent1_2" csCatId="accent1" phldr="1"/>
      <dgm:spPr/>
      <dgm:t>
        <a:bodyPr/>
        <a:lstStyle/>
        <a:p>
          <a:endParaRPr lang="es-ES"/>
        </a:p>
      </dgm:t>
    </dgm:pt>
    <dgm:pt modelId="{2B10CD0F-EA9E-374E-ACC4-1B885A593F97}">
      <dgm:prSet phldrT="[Texto]"/>
      <dgm:spPr/>
      <dgm:t>
        <a:bodyPr/>
        <a:lstStyle/>
        <a:p>
          <a:r>
            <a:rPr lang="es-ES" dirty="0" smtClean="0"/>
            <a:t>Dosificaci</a:t>
          </a:r>
          <a:r>
            <a:rPr lang="es-ES" dirty="0" smtClean="0"/>
            <a:t>ón</a:t>
          </a:r>
          <a:endParaRPr lang="es-ES" dirty="0"/>
        </a:p>
      </dgm:t>
    </dgm:pt>
    <dgm:pt modelId="{EF4CAD07-9B05-E940-91ED-1D423B225A13}" type="parTrans" cxnId="{E2AC6D1E-6E33-CF4B-B44F-66F74BC0AB26}">
      <dgm:prSet/>
      <dgm:spPr/>
      <dgm:t>
        <a:bodyPr/>
        <a:lstStyle/>
        <a:p>
          <a:endParaRPr lang="es-ES"/>
        </a:p>
      </dgm:t>
    </dgm:pt>
    <dgm:pt modelId="{11BA33CC-AC34-0A4D-8BD1-42044B13E30B}" type="sibTrans" cxnId="{E2AC6D1E-6E33-CF4B-B44F-66F74BC0AB26}">
      <dgm:prSet/>
      <dgm:spPr/>
      <dgm:t>
        <a:bodyPr/>
        <a:lstStyle/>
        <a:p>
          <a:endParaRPr lang="es-ES"/>
        </a:p>
      </dgm:t>
    </dgm:pt>
    <dgm:pt modelId="{0C51225B-2D93-D046-9ABB-42B00BF96694}">
      <dgm:prSet phldrT="[Texto]"/>
      <dgm:spPr/>
      <dgm:t>
        <a:bodyPr/>
        <a:lstStyle/>
        <a:p>
          <a:r>
            <a:rPr lang="es-ES" dirty="0" smtClean="0"/>
            <a:t>Resistencia</a:t>
          </a:r>
          <a:endParaRPr lang="es-ES" dirty="0"/>
        </a:p>
      </dgm:t>
    </dgm:pt>
    <dgm:pt modelId="{D7EAA08A-C780-5D4B-B649-00106E8BC3A9}" type="parTrans" cxnId="{A0125915-3C28-EE41-BA4A-FAFDFA3E5FDF}">
      <dgm:prSet/>
      <dgm:spPr/>
      <dgm:t>
        <a:bodyPr/>
        <a:lstStyle/>
        <a:p>
          <a:endParaRPr lang="es-ES"/>
        </a:p>
      </dgm:t>
    </dgm:pt>
    <dgm:pt modelId="{B2CC91E0-1EE1-B144-8A24-CDA189F63D96}" type="sibTrans" cxnId="{A0125915-3C28-EE41-BA4A-FAFDFA3E5FDF}">
      <dgm:prSet/>
      <dgm:spPr/>
      <dgm:t>
        <a:bodyPr/>
        <a:lstStyle/>
        <a:p>
          <a:endParaRPr lang="es-ES"/>
        </a:p>
      </dgm:t>
    </dgm:pt>
    <dgm:pt modelId="{7467D17C-CF17-0D4E-B8D3-88256CF89433}">
      <dgm:prSet phldrT="[Texto]"/>
      <dgm:spPr/>
      <dgm:t>
        <a:bodyPr/>
        <a:lstStyle/>
        <a:p>
          <a:r>
            <a:rPr lang="es-ES" dirty="0" smtClean="0"/>
            <a:t>Manejabilidad</a:t>
          </a:r>
          <a:endParaRPr lang="es-ES" dirty="0"/>
        </a:p>
      </dgm:t>
    </dgm:pt>
    <dgm:pt modelId="{9BDDA0CC-16F1-9548-B7A0-7515ED321F6A}" type="parTrans" cxnId="{09F917FB-3559-BD4A-9558-0ECF83033A66}">
      <dgm:prSet/>
      <dgm:spPr/>
      <dgm:t>
        <a:bodyPr/>
        <a:lstStyle/>
        <a:p>
          <a:endParaRPr lang="es-ES"/>
        </a:p>
      </dgm:t>
    </dgm:pt>
    <dgm:pt modelId="{73129EA6-30C9-8D4A-8791-A7C38AF2ED56}" type="sibTrans" cxnId="{09F917FB-3559-BD4A-9558-0ECF83033A66}">
      <dgm:prSet/>
      <dgm:spPr/>
      <dgm:t>
        <a:bodyPr/>
        <a:lstStyle/>
        <a:p>
          <a:endParaRPr lang="es-ES"/>
        </a:p>
      </dgm:t>
    </dgm:pt>
    <dgm:pt modelId="{E401B533-2989-5B41-85E3-31A268D1CFA6}">
      <dgm:prSet phldrT="[Texto]"/>
      <dgm:spPr/>
      <dgm:t>
        <a:bodyPr/>
        <a:lstStyle/>
        <a:p>
          <a:r>
            <a:rPr lang="es-ES" dirty="0" smtClean="0"/>
            <a:t>Costo adecuado</a:t>
          </a:r>
          <a:endParaRPr lang="es-ES" dirty="0"/>
        </a:p>
      </dgm:t>
    </dgm:pt>
    <dgm:pt modelId="{6D78DB3B-34D0-9743-813E-533A7C3C4369}" type="parTrans" cxnId="{99BBC0C1-4356-1646-AE6D-D973CBA6AF47}">
      <dgm:prSet/>
      <dgm:spPr/>
      <dgm:t>
        <a:bodyPr/>
        <a:lstStyle/>
        <a:p>
          <a:endParaRPr lang="es-ES"/>
        </a:p>
      </dgm:t>
    </dgm:pt>
    <dgm:pt modelId="{006515E7-41D0-4440-92B6-593D3781CEF4}" type="sibTrans" cxnId="{99BBC0C1-4356-1646-AE6D-D973CBA6AF47}">
      <dgm:prSet/>
      <dgm:spPr/>
      <dgm:t>
        <a:bodyPr/>
        <a:lstStyle/>
        <a:p>
          <a:endParaRPr lang="es-ES"/>
        </a:p>
      </dgm:t>
    </dgm:pt>
    <dgm:pt modelId="{8B60D849-0F93-7547-B349-DADAFB4BBB24}" type="pres">
      <dgm:prSet presAssocID="{7120C38C-A976-F243-BF7E-C2F9D4996867}" presName="Name0" presStyleCnt="0">
        <dgm:presLayoutVars>
          <dgm:chPref val="1"/>
          <dgm:dir/>
          <dgm:animOne val="branch"/>
          <dgm:animLvl val="lvl"/>
          <dgm:resizeHandles val="exact"/>
        </dgm:presLayoutVars>
      </dgm:prSet>
      <dgm:spPr/>
    </dgm:pt>
    <dgm:pt modelId="{12162A53-ACCC-CF40-A8BB-05B9040FD31F}" type="pres">
      <dgm:prSet presAssocID="{2B10CD0F-EA9E-374E-ACC4-1B885A593F97}" presName="root1" presStyleCnt="0"/>
      <dgm:spPr/>
    </dgm:pt>
    <dgm:pt modelId="{089191C9-7F43-CC40-9568-E1D643231DC8}" type="pres">
      <dgm:prSet presAssocID="{2B10CD0F-EA9E-374E-ACC4-1B885A593F97}" presName="LevelOneTextNode" presStyleLbl="node0" presStyleIdx="0" presStyleCnt="1" custScaleY="90000">
        <dgm:presLayoutVars>
          <dgm:chPref val="3"/>
        </dgm:presLayoutVars>
      </dgm:prSet>
      <dgm:spPr/>
      <dgm:t>
        <a:bodyPr/>
        <a:lstStyle/>
        <a:p>
          <a:endParaRPr lang="es-ES"/>
        </a:p>
      </dgm:t>
    </dgm:pt>
    <dgm:pt modelId="{63A4CDEE-EEEA-4842-8829-7D817BCDA6C0}" type="pres">
      <dgm:prSet presAssocID="{2B10CD0F-EA9E-374E-ACC4-1B885A593F97}" presName="level2hierChild" presStyleCnt="0"/>
      <dgm:spPr/>
    </dgm:pt>
    <dgm:pt modelId="{28344BF2-1721-8D48-873C-6C24A2A0458B}" type="pres">
      <dgm:prSet presAssocID="{D7EAA08A-C780-5D4B-B649-00106E8BC3A9}" presName="conn2-1" presStyleLbl="parChTrans1D2" presStyleIdx="0" presStyleCnt="3"/>
      <dgm:spPr/>
    </dgm:pt>
    <dgm:pt modelId="{870107B2-AB87-914C-999C-B8D51631F25D}" type="pres">
      <dgm:prSet presAssocID="{D7EAA08A-C780-5D4B-B649-00106E8BC3A9}" presName="connTx" presStyleLbl="parChTrans1D2" presStyleIdx="0" presStyleCnt="3"/>
      <dgm:spPr/>
    </dgm:pt>
    <dgm:pt modelId="{8F01EA6B-7D4E-EE44-990C-763B0E4364AF}" type="pres">
      <dgm:prSet presAssocID="{0C51225B-2D93-D046-9ABB-42B00BF96694}" presName="root2" presStyleCnt="0"/>
      <dgm:spPr/>
    </dgm:pt>
    <dgm:pt modelId="{87E58028-613C-A641-8B22-5F3F021226BB}" type="pres">
      <dgm:prSet presAssocID="{0C51225B-2D93-D046-9ABB-42B00BF96694}" presName="LevelTwoTextNode" presStyleLbl="node2" presStyleIdx="0" presStyleCnt="3">
        <dgm:presLayoutVars>
          <dgm:chPref val="3"/>
        </dgm:presLayoutVars>
      </dgm:prSet>
      <dgm:spPr/>
    </dgm:pt>
    <dgm:pt modelId="{76A55B3A-1A4A-1C40-A103-FE7AE5788782}" type="pres">
      <dgm:prSet presAssocID="{0C51225B-2D93-D046-9ABB-42B00BF96694}" presName="level3hierChild" presStyleCnt="0"/>
      <dgm:spPr/>
    </dgm:pt>
    <dgm:pt modelId="{9B028D01-A7E4-5E4C-8795-DDB6A0110512}" type="pres">
      <dgm:prSet presAssocID="{9BDDA0CC-16F1-9548-B7A0-7515ED321F6A}" presName="conn2-1" presStyleLbl="parChTrans1D2" presStyleIdx="1" presStyleCnt="3"/>
      <dgm:spPr/>
    </dgm:pt>
    <dgm:pt modelId="{0352E949-949C-EC4A-AF8A-91D8C893F35D}" type="pres">
      <dgm:prSet presAssocID="{9BDDA0CC-16F1-9548-B7A0-7515ED321F6A}" presName="connTx" presStyleLbl="parChTrans1D2" presStyleIdx="1" presStyleCnt="3"/>
      <dgm:spPr/>
    </dgm:pt>
    <dgm:pt modelId="{6EE5FAE1-BAB6-A644-892A-E9F9B8E35B47}" type="pres">
      <dgm:prSet presAssocID="{7467D17C-CF17-0D4E-B8D3-88256CF89433}" presName="root2" presStyleCnt="0"/>
      <dgm:spPr/>
    </dgm:pt>
    <dgm:pt modelId="{94AE68C0-0EFB-8A4C-9315-034D96D1BB33}" type="pres">
      <dgm:prSet presAssocID="{7467D17C-CF17-0D4E-B8D3-88256CF89433}" presName="LevelTwoTextNode" presStyleLbl="node2" presStyleIdx="1" presStyleCnt="3">
        <dgm:presLayoutVars>
          <dgm:chPref val="3"/>
        </dgm:presLayoutVars>
      </dgm:prSet>
      <dgm:spPr/>
    </dgm:pt>
    <dgm:pt modelId="{F4D85305-5392-A84D-B7DC-6D91FA4D1BEA}" type="pres">
      <dgm:prSet presAssocID="{7467D17C-CF17-0D4E-B8D3-88256CF89433}" presName="level3hierChild" presStyleCnt="0"/>
      <dgm:spPr/>
    </dgm:pt>
    <dgm:pt modelId="{037B9805-0B00-0C4F-B7C4-54A35C4A685B}" type="pres">
      <dgm:prSet presAssocID="{6D78DB3B-34D0-9743-813E-533A7C3C4369}" presName="conn2-1" presStyleLbl="parChTrans1D2" presStyleIdx="2" presStyleCnt="3"/>
      <dgm:spPr/>
    </dgm:pt>
    <dgm:pt modelId="{9163CBF1-5241-7B41-9E76-B085053013C7}" type="pres">
      <dgm:prSet presAssocID="{6D78DB3B-34D0-9743-813E-533A7C3C4369}" presName="connTx" presStyleLbl="parChTrans1D2" presStyleIdx="2" presStyleCnt="3"/>
      <dgm:spPr/>
    </dgm:pt>
    <dgm:pt modelId="{B73D5FFC-9817-5E44-B273-3D8A42276A82}" type="pres">
      <dgm:prSet presAssocID="{E401B533-2989-5B41-85E3-31A268D1CFA6}" presName="root2" presStyleCnt="0"/>
      <dgm:spPr/>
    </dgm:pt>
    <dgm:pt modelId="{9E7ECEA9-736E-3144-B980-4ABFF4C43556}" type="pres">
      <dgm:prSet presAssocID="{E401B533-2989-5B41-85E3-31A268D1CFA6}" presName="LevelTwoTextNode" presStyleLbl="node2" presStyleIdx="2" presStyleCnt="3">
        <dgm:presLayoutVars>
          <dgm:chPref val="3"/>
        </dgm:presLayoutVars>
      </dgm:prSet>
      <dgm:spPr/>
    </dgm:pt>
    <dgm:pt modelId="{6A251F0D-B5A5-FE46-83FB-2F4B585D357A}" type="pres">
      <dgm:prSet presAssocID="{E401B533-2989-5B41-85E3-31A268D1CFA6}" presName="level3hierChild" presStyleCnt="0"/>
      <dgm:spPr/>
    </dgm:pt>
  </dgm:ptLst>
  <dgm:cxnLst>
    <dgm:cxn modelId="{6C25444E-F926-E444-AF01-113A77021746}" type="presOf" srcId="{D7EAA08A-C780-5D4B-B649-00106E8BC3A9}" destId="{870107B2-AB87-914C-999C-B8D51631F25D}" srcOrd="1" destOrd="0" presId="urn:microsoft.com/office/officeart/2008/layout/HorizontalMultiLevelHierarchy"/>
    <dgm:cxn modelId="{D4ADA226-64CC-CE47-8CCA-6BA5AC9DFC32}" type="presOf" srcId="{7120C38C-A976-F243-BF7E-C2F9D4996867}" destId="{8B60D849-0F93-7547-B349-DADAFB4BBB24}" srcOrd="0" destOrd="0" presId="urn:microsoft.com/office/officeart/2008/layout/HorizontalMultiLevelHierarchy"/>
    <dgm:cxn modelId="{9A0C05CD-6624-3940-920D-DD0FD596B40C}" type="presOf" srcId="{9BDDA0CC-16F1-9548-B7A0-7515ED321F6A}" destId="{0352E949-949C-EC4A-AF8A-91D8C893F35D}" srcOrd="1" destOrd="0" presId="urn:microsoft.com/office/officeart/2008/layout/HorizontalMultiLevelHierarchy"/>
    <dgm:cxn modelId="{7203E84B-CE34-1C4E-94D9-2BC7755C8676}" type="presOf" srcId="{7467D17C-CF17-0D4E-B8D3-88256CF89433}" destId="{94AE68C0-0EFB-8A4C-9315-034D96D1BB33}" srcOrd="0" destOrd="0" presId="urn:microsoft.com/office/officeart/2008/layout/HorizontalMultiLevelHierarchy"/>
    <dgm:cxn modelId="{E53F2C2D-32C9-3240-9942-8DACFAE3A5B3}" type="presOf" srcId="{D7EAA08A-C780-5D4B-B649-00106E8BC3A9}" destId="{28344BF2-1721-8D48-873C-6C24A2A0458B}" srcOrd="0" destOrd="0" presId="urn:microsoft.com/office/officeart/2008/layout/HorizontalMultiLevelHierarchy"/>
    <dgm:cxn modelId="{09F917FB-3559-BD4A-9558-0ECF83033A66}" srcId="{2B10CD0F-EA9E-374E-ACC4-1B885A593F97}" destId="{7467D17C-CF17-0D4E-B8D3-88256CF89433}" srcOrd="1" destOrd="0" parTransId="{9BDDA0CC-16F1-9548-B7A0-7515ED321F6A}" sibTransId="{73129EA6-30C9-8D4A-8791-A7C38AF2ED56}"/>
    <dgm:cxn modelId="{A0125915-3C28-EE41-BA4A-FAFDFA3E5FDF}" srcId="{2B10CD0F-EA9E-374E-ACC4-1B885A593F97}" destId="{0C51225B-2D93-D046-9ABB-42B00BF96694}" srcOrd="0" destOrd="0" parTransId="{D7EAA08A-C780-5D4B-B649-00106E8BC3A9}" sibTransId="{B2CC91E0-1EE1-B144-8A24-CDA189F63D96}"/>
    <dgm:cxn modelId="{99BBC0C1-4356-1646-AE6D-D973CBA6AF47}" srcId="{2B10CD0F-EA9E-374E-ACC4-1B885A593F97}" destId="{E401B533-2989-5B41-85E3-31A268D1CFA6}" srcOrd="2" destOrd="0" parTransId="{6D78DB3B-34D0-9743-813E-533A7C3C4369}" sibTransId="{006515E7-41D0-4440-92B6-593D3781CEF4}"/>
    <dgm:cxn modelId="{5078173A-0611-B24F-84D1-2EA765C8996A}" type="presOf" srcId="{E401B533-2989-5B41-85E3-31A268D1CFA6}" destId="{9E7ECEA9-736E-3144-B980-4ABFF4C43556}" srcOrd="0" destOrd="0" presId="urn:microsoft.com/office/officeart/2008/layout/HorizontalMultiLevelHierarchy"/>
    <dgm:cxn modelId="{E2AC6D1E-6E33-CF4B-B44F-66F74BC0AB26}" srcId="{7120C38C-A976-F243-BF7E-C2F9D4996867}" destId="{2B10CD0F-EA9E-374E-ACC4-1B885A593F97}" srcOrd="0" destOrd="0" parTransId="{EF4CAD07-9B05-E940-91ED-1D423B225A13}" sibTransId="{11BA33CC-AC34-0A4D-8BD1-42044B13E30B}"/>
    <dgm:cxn modelId="{04292F9F-060F-AC40-80BD-818663F0E161}" type="presOf" srcId="{0C51225B-2D93-D046-9ABB-42B00BF96694}" destId="{87E58028-613C-A641-8B22-5F3F021226BB}" srcOrd="0" destOrd="0" presId="urn:microsoft.com/office/officeart/2008/layout/HorizontalMultiLevelHierarchy"/>
    <dgm:cxn modelId="{8B83F1C3-EC6E-1042-AE76-4AE1DD171915}" type="presOf" srcId="{6D78DB3B-34D0-9743-813E-533A7C3C4369}" destId="{037B9805-0B00-0C4F-B7C4-54A35C4A685B}" srcOrd="0" destOrd="0" presId="urn:microsoft.com/office/officeart/2008/layout/HorizontalMultiLevelHierarchy"/>
    <dgm:cxn modelId="{95A03785-8DF7-8F41-BCED-AB74FBC9BC7B}" type="presOf" srcId="{6D78DB3B-34D0-9743-813E-533A7C3C4369}" destId="{9163CBF1-5241-7B41-9E76-B085053013C7}" srcOrd="1" destOrd="0" presId="urn:microsoft.com/office/officeart/2008/layout/HorizontalMultiLevelHierarchy"/>
    <dgm:cxn modelId="{3FD90973-53D2-E041-BF0D-3E3AFE88AB04}" type="presOf" srcId="{2B10CD0F-EA9E-374E-ACC4-1B885A593F97}" destId="{089191C9-7F43-CC40-9568-E1D643231DC8}" srcOrd="0" destOrd="0" presId="urn:microsoft.com/office/officeart/2008/layout/HorizontalMultiLevelHierarchy"/>
    <dgm:cxn modelId="{EF655A2F-F880-5C47-9C31-588ABC78087E}" type="presOf" srcId="{9BDDA0CC-16F1-9548-B7A0-7515ED321F6A}" destId="{9B028D01-A7E4-5E4C-8795-DDB6A0110512}" srcOrd="0" destOrd="0" presId="urn:microsoft.com/office/officeart/2008/layout/HorizontalMultiLevelHierarchy"/>
    <dgm:cxn modelId="{F7EC42AE-1896-0645-B713-C4202E2E41F6}" type="presParOf" srcId="{8B60D849-0F93-7547-B349-DADAFB4BBB24}" destId="{12162A53-ACCC-CF40-A8BB-05B9040FD31F}" srcOrd="0" destOrd="0" presId="urn:microsoft.com/office/officeart/2008/layout/HorizontalMultiLevelHierarchy"/>
    <dgm:cxn modelId="{CDEFD658-BAD1-7C4C-A356-2468E3755C97}" type="presParOf" srcId="{12162A53-ACCC-CF40-A8BB-05B9040FD31F}" destId="{089191C9-7F43-CC40-9568-E1D643231DC8}" srcOrd="0" destOrd="0" presId="urn:microsoft.com/office/officeart/2008/layout/HorizontalMultiLevelHierarchy"/>
    <dgm:cxn modelId="{0EF83AF6-A7CD-3146-A98A-4B570E58E321}" type="presParOf" srcId="{12162A53-ACCC-CF40-A8BB-05B9040FD31F}" destId="{63A4CDEE-EEEA-4842-8829-7D817BCDA6C0}" srcOrd="1" destOrd="0" presId="urn:microsoft.com/office/officeart/2008/layout/HorizontalMultiLevelHierarchy"/>
    <dgm:cxn modelId="{9697820B-5B56-D44F-84A3-9D31C5C73207}" type="presParOf" srcId="{63A4CDEE-EEEA-4842-8829-7D817BCDA6C0}" destId="{28344BF2-1721-8D48-873C-6C24A2A0458B}" srcOrd="0" destOrd="0" presId="urn:microsoft.com/office/officeart/2008/layout/HorizontalMultiLevelHierarchy"/>
    <dgm:cxn modelId="{FC846D74-67A2-0043-9008-FF11BC3B3E63}" type="presParOf" srcId="{28344BF2-1721-8D48-873C-6C24A2A0458B}" destId="{870107B2-AB87-914C-999C-B8D51631F25D}" srcOrd="0" destOrd="0" presId="urn:microsoft.com/office/officeart/2008/layout/HorizontalMultiLevelHierarchy"/>
    <dgm:cxn modelId="{E1DA3247-C58D-A540-9C41-DABC4431B59C}" type="presParOf" srcId="{63A4CDEE-EEEA-4842-8829-7D817BCDA6C0}" destId="{8F01EA6B-7D4E-EE44-990C-763B0E4364AF}" srcOrd="1" destOrd="0" presId="urn:microsoft.com/office/officeart/2008/layout/HorizontalMultiLevelHierarchy"/>
    <dgm:cxn modelId="{DF89F289-94FE-B44A-B98C-6F85BBF09F43}" type="presParOf" srcId="{8F01EA6B-7D4E-EE44-990C-763B0E4364AF}" destId="{87E58028-613C-A641-8B22-5F3F021226BB}" srcOrd="0" destOrd="0" presId="urn:microsoft.com/office/officeart/2008/layout/HorizontalMultiLevelHierarchy"/>
    <dgm:cxn modelId="{129F03F9-7819-CE48-8C7C-0AC7A1DE4A9D}" type="presParOf" srcId="{8F01EA6B-7D4E-EE44-990C-763B0E4364AF}" destId="{76A55B3A-1A4A-1C40-A103-FE7AE5788782}" srcOrd="1" destOrd="0" presId="urn:microsoft.com/office/officeart/2008/layout/HorizontalMultiLevelHierarchy"/>
    <dgm:cxn modelId="{4D3E44B0-A288-ED44-B893-CCF2FE44643C}" type="presParOf" srcId="{63A4CDEE-EEEA-4842-8829-7D817BCDA6C0}" destId="{9B028D01-A7E4-5E4C-8795-DDB6A0110512}" srcOrd="2" destOrd="0" presId="urn:microsoft.com/office/officeart/2008/layout/HorizontalMultiLevelHierarchy"/>
    <dgm:cxn modelId="{EC2576FB-A5A0-0C4C-BA20-584D22CBEF2C}" type="presParOf" srcId="{9B028D01-A7E4-5E4C-8795-DDB6A0110512}" destId="{0352E949-949C-EC4A-AF8A-91D8C893F35D}" srcOrd="0" destOrd="0" presId="urn:microsoft.com/office/officeart/2008/layout/HorizontalMultiLevelHierarchy"/>
    <dgm:cxn modelId="{9D0EDF89-4047-C444-8C00-28F7C20BFE97}" type="presParOf" srcId="{63A4CDEE-EEEA-4842-8829-7D817BCDA6C0}" destId="{6EE5FAE1-BAB6-A644-892A-E9F9B8E35B47}" srcOrd="3" destOrd="0" presId="urn:microsoft.com/office/officeart/2008/layout/HorizontalMultiLevelHierarchy"/>
    <dgm:cxn modelId="{CA1BDBD0-9FAD-E643-915B-C7BE5841894C}" type="presParOf" srcId="{6EE5FAE1-BAB6-A644-892A-E9F9B8E35B47}" destId="{94AE68C0-0EFB-8A4C-9315-034D96D1BB33}" srcOrd="0" destOrd="0" presId="urn:microsoft.com/office/officeart/2008/layout/HorizontalMultiLevelHierarchy"/>
    <dgm:cxn modelId="{F2BEAEB7-41A8-9D49-86B6-D240D1A50E83}" type="presParOf" srcId="{6EE5FAE1-BAB6-A644-892A-E9F9B8E35B47}" destId="{F4D85305-5392-A84D-B7DC-6D91FA4D1BEA}" srcOrd="1" destOrd="0" presId="urn:microsoft.com/office/officeart/2008/layout/HorizontalMultiLevelHierarchy"/>
    <dgm:cxn modelId="{873F8CD4-3A48-3F4C-9D23-F9AFA3EF86C2}" type="presParOf" srcId="{63A4CDEE-EEEA-4842-8829-7D817BCDA6C0}" destId="{037B9805-0B00-0C4F-B7C4-54A35C4A685B}" srcOrd="4" destOrd="0" presId="urn:microsoft.com/office/officeart/2008/layout/HorizontalMultiLevelHierarchy"/>
    <dgm:cxn modelId="{404BD42A-414A-A640-9528-C70611B3B5F5}" type="presParOf" srcId="{037B9805-0B00-0C4F-B7C4-54A35C4A685B}" destId="{9163CBF1-5241-7B41-9E76-B085053013C7}" srcOrd="0" destOrd="0" presId="urn:microsoft.com/office/officeart/2008/layout/HorizontalMultiLevelHierarchy"/>
    <dgm:cxn modelId="{86419610-F6D0-0440-8D67-1A0F5CBF871A}" type="presParOf" srcId="{63A4CDEE-EEEA-4842-8829-7D817BCDA6C0}" destId="{B73D5FFC-9817-5E44-B273-3D8A42276A82}" srcOrd="5" destOrd="0" presId="urn:microsoft.com/office/officeart/2008/layout/HorizontalMultiLevelHierarchy"/>
    <dgm:cxn modelId="{232D08F1-7F6F-5142-8AAD-144B451BEF07}" type="presParOf" srcId="{B73D5FFC-9817-5E44-B273-3D8A42276A82}" destId="{9E7ECEA9-736E-3144-B980-4ABFF4C43556}" srcOrd="0" destOrd="0" presId="urn:microsoft.com/office/officeart/2008/layout/HorizontalMultiLevelHierarchy"/>
    <dgm:cxn modelId="{2D603A78-6EAA-B74F-A6DD-8D7525E82C8B}" type="presParOf" srcId="{B73D5FFC-9817-5E44-B273-3D8A42276A82}" destId="{6A251F0D-B5A5-FE46-83FB-2F4B585D357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EAEEC1-A008-3144-8C08-03C5C98A8385}" type="doc">
      <dgm:prSet loTypeId="urn:microsoft.com/office/officeart/2005/8/layout/orgChart1" loCatId="list" qsTypeId="urn:microsoft.com/office/officeart/2005/8/quickstyle/simple4" qsCatId="simple" csTypeId="urn:microsoft.com/office/officeart/2005/8/colors/accent1_2" csCatId="accent1" phldr="1"/>
      <dgm:spPr/>
      <dgm:t>
        <a:bodyPr/>
        <a:lstStyle/>
        <a:p>
          <a:endParaRPr lang="es-ES"/>
        </a:p>
      </dgm:t>
    </dgm:pt>
    <dgm:pt modelId="{92A99D2D-779F-E940-BCB7-E13DAC41CA8C}">
      <dgm:prSet phldrT="[Texto]" custT="1"/>
      <dgm:spPr/>
      <dgm:t>
        <a:bodyPr/>
        <a:lstStyle/>
        <a:p>
          <a:r>
            <a:rPr lang="es-ES" sz="1500" dirty="0" smtClean="0"/>
            <a:t>Clasificaci</a:t>
          </a:r>
          <a:r>
            <a:rPr lang="es-ES" sz="1500" dirty="0" smtClean="0"/>
            <a:t>ón de las plantas dosificadoras de hormigón</a:t>
          </a:r>
          <a:endParaRPr lang="es-ES" sz="1500" dirty="0"/>
        </a:p>
      </dgm:t>
    </dgm:pt>
    <dgm:pt modelId="{AF8D75D9-B5D7-3646-826E-3C208A30DFC6}" type="parTrans" cxnId="{77BCACEE-0DD6-F34E-AC63-B963A949A344}">
      <dgm:prSet/>
      <dgm:spPr/>
      <dgm:t>
        <a:bodyPr/>
        <a:lstStyle/>
        <a:p>
          <a:endParaRPr lang="es-ES"/>
        </a:p>
      </dgm:t>
    </dgm:pt>
    <dgm:pt modelId="{177884E7-DAB6-7E41-BF6B-9E6B10BA4CDF}" type="sibTrans" cxnId="{77BCACEE-0DD6-F34E-AC63-B963A949A344}">
      <dgm:prSet/>
      <dgm:spPr/>
      <dgm:t>
        <a:bodyPr/>
        <a:lstStyle/>
        <a:p>
          <a:endParaRPr lang="es-ES"/>
        </a:p>
      </dgm:t>
    </dgm:pt>
    <dgm:pt modelId="{0BB02A4D-9A0D-374F-B5F3-43FCA74B8F01}">
      <dgm:prSet phldrT="[Texto]"/>
      <dgm:spPr/>
      <dgm:t>
        <a:bodyPr/>
        <a:lstStyle/>
        <a:p>
          <a:r>
            <a:rPr lang="es-ES" dirty="0" smtClean="0"/>
            <a:t>Seg</a:t>
          </a:r>
          <a:r>
            <a:rPr lang="es-ES" dirty="0" smtClean="0"/>
            <a:t>ún su f</a:t>
          </a:r>
          <a:r>
            <a:rPr lang="es-ES" dirty="0" smtClean="0"/>
            <a:t>unci</a:t>
          </a:r>
          <a:r>
            <a:rPr lang="es-ES" dirty="0" smtClean="0"/>
            <a:t>ón</a:t>
          </a:r>
          <a:endParaRPr lang="es-ES" dirty="0"/>
        </a:p>
      </dgm:t>
    </dgm:pt>
    <dgm:pt modelId="{9C8FCA64-9A94-2442-B3DF-5DD28CE075F3}" type="parTrans" cxnId="{7CF419AB-2D0D-5C42-B3BE-C4F62E5A7535}">
      <dgm:prSet/>
      <dgm:spPr/>
      <dgm:t>
        <a:bodyPr/>
        <a:lstStyle/>
        <a:p>
          <a:endParaRPr lang="es-ES"/>
        </a:p>
      </dgm:t>
    </dgm:pt>
    <dgm:pt modelId="{A21C204B-071A-EC43-8A64-255F4CDB85AD}" type="sibTrans" cxnId="{7CF419AB-2D0D-5C42-B3BE-C4F62E5A7535}">
      <dgm:prSet/>
      <dgm:spPr/>
      <dgm:t>
        <a:bodyPr/>
        <a:lstStyle/>
        <a:p>
          <a:endParaRPr lang="es-ES"/>
        </a:p>
      </dgm:t>
    </dgm:pt>
    <dgm:pt modelId="{460DE183-17AC-CB49-86F7-642360F86E4A}">
      <dgm:prSet phldrT="[Texto]"/>
      <dgm:spPr/>
      <dgm:t>
        <a:bodyPr/>
        <a:lstStyle/>
        <a:p>
          <a:r>
            <a:rPr lang="es-ES" dirty="0" smtClean="0"/>
            <a:t>Seg</a:t>
          </a:r>
          <a:r>
            <a:rPr lang="es-ES" dirty="0" smtClean="0"/>
            <a:t>ún su m</a:t>
          </a:r>
          <a:r>
            <a:rPr lang="es-ES" dirty="0" smtClean="0"/>
            <a:t>ovilidad</a:t>
          </a:r>
          <a:endParaRPr lang="es-ES" dirty="0"/>
        </a:p>
      </dgm:t>
    </dgm:pt>
    <dgm:pt modelId="{ADEE6738-CE3E-7F43-A4BB-EAC64A94FCCA}" type="parTrans" cxnId="{23746112-C649-E544-B6B4-16635583275B}">
      <dgm:prSet/>
      <dgm:spPr/>
      <dgm:t>
        <a:bodyPr/>
        <a:lstStyle/>
        <a:p>
          <a:endParaRPr lang="es-ES"/>
        </a:p>
      </dgm:t>
    </dgm:pt>
    <dgm:pt modelId="{61615CCC-1ED9-184C-8679-A5601CCF0FE3}" type="sibTrans" cxnId="{23746112-C649-E544-B6B4-16635583275B}">
      <dgm:prSet/>
      <dgm:spPr/>
      <dgm:t>
        <a:bodyPr/>
        <a:lstStyle/>
        <a:p>
          <a:endParaRPr lang="es-ES"/>
        </a:p>
      </dgm:t>
    </dgm:pt>
    <dgm:pt modelId="{E76BCA12-8DB2-B045-BE92-6133D2D36123}">
      <dgm:prSet phldrT="[Texto]"/>
      <dgm:spPr/>
      <dgm:t>
        <a:bodyPr/>
        <a:lstStyle/>
        <a:p>
          <a:r>
            <a:rPr lang="es-ES" dirty="0" smtClean="0"/>
            <a:t>Seg</a:t>
          </a:r>
          <a:r>
            <a:rPr lang="es-ES" dirty="0" smtClean="0"/>
            <a:t>ún su sistema de acopio de áridos</a:t>
          </a:r>
          <a:endParaRPr lang="es-ES" dirty="0"/>
        </a:p>
      </dgm:t>
    </dgm:pt>
    <dgm:pt modelId="{F0D96601-88EC-5D46-BFE6-57B5B439C546}" type="parTrans" cxnId="{394E4BF6-98AC-DA4C-AD4C-7B3BCC1683A1}">
      <dgm:prSet/>
      <dgm:spPr/>
      <dgm:t>
        <a:bodyPr/>
        <a:lstStyle/>
        <a:p>
          <a:endParaRPr lang="es-ES"/>
        </a:p>
      </dgm:t>
    </dgm:pt>
    <dgm:pt modelId="{3DBDC20D-9DE0-9B43-9998-28AE0CC02010}" type="sibTrans" cxnId="{394E4BF6-98AC-DA4C-AD4C-7B3BCC1683A1}">
      <dgm:prSet/>
      <dgm:spPr/>
      <dgm:t>
        <a:bodyPr/>
        <a:lstStyle/>
        <a:p>
          <a:endParaRPr lang="es-ES"/>
        </a:p>
      </dgm:t>
    </dgm:pt>
    <dgm:pt modelId="{C811AC29-7498-6E4F-AEAE-3A10B747684B}">
      <dgm:prSet phldrT="[Texto]"/>
      <dgm:spPr/>
      <dgm:t>
        <a:bodyPr/>
        <a:lstStyle/>
        <a:p>
          <a:r>
            <a:rPr lang="es-ES" dirty="0" smtClean="0"/>
            <a:t>De dosificaci</a:t>
          </a:r>
          <a:r>
            <a:rPr lang="es-ES" dirty="0" smtClean="0"/>
            <a:t>ón</a:t>
          </a:r>
          <a:endParaRPr lang="es-ES" dirty="0"/>
        </a:p>
      </dgm:t>
    </dgm:pt>
    <dgm:pt modelId="{FAAF880D-628C-6948-BD93-EE91F9A269D3}" type="parTrans" cxnId="{0BA257E7-0168-234E-A6F9-21F52E0631E5}">
      <dgm:prSet/>
      <dgm:spPr/>
      <dgm:t>
        <a:bodyPr/>
        <a:lstStyle/>
        <a:p>
          <a:endParaRPr lang="es-ES"/>
        </a:p>
      </dgm:t>
    </dgm:pt>
    <dgm:pt modelId="{93127D46-5B36-DA44-B978-D39B26ECAFFE}" type="sibTrans" cxnId="{0BA257E7-0168-234E-A6F9-21F52E0631E5}">
      <dgm:prSet/>
      <dgm:spPr/>
      <dgm:t>
        <a:bodyPr/>
        <a:lstStyle/>
        <a:p>
          <a:endParaRPr lang="es-ES"/>
        </a:p>
      </dgm:t>
    </dgm:pt>
    <dgm:pt modelId="{345921D7-674F-A242-A3F3-606D5EE6E18F}">
      <dgm:prSet phldrT="[Texto]"/>
      <dgm:spPr/>
      <dgm:t>
        <a:bodyPr/>
        <a:lstStyle/>
        <a:p>
          <a:r>
            <a:rPr lang="es-ES" dirty="0" smtClean="0"/>
            <a:t>De mezclado</a:t>
          </a:r>
          <a:endParaRPr lang="es-ES" dirty="0"/>
        </a:p>
      </dgm:t>
    </dgm:pt>
    <dgm:pt modelId="{A13909EF-883C-0941-9F3A-4DA24832A706}" type="parTrans" cxnId="{077EDBEC-7CAF-D745-BFD8-0EDFD985694F}">
      <dgm:prSet/>
      <dgm:spPr/>
      <dgm:t>
        <a:bodyPr/>
        <a:lstStyle/>
        <a:p>
          <a:endParaRPr lang="es-ES"/>
        </a:p>
      </dgm:t>
    </dgm:pt>
    <dgm:pt modelId="{FF0710EE-65AD-5F42-A5B3-8EA853244755}" type="sibTrans" cxnId="{077EDBEC-7CAF-D745-BFD8-0EDFD985694F}">
      <dgm:prSet/>
      <dgm:spPr/>
      <dgm:t>
        <a:bodyPr/>
        <a:lstStyle/>
        <a:p>
          <a:endParaRPr lang="es-ES"/>
        </a:p>
      </dgm:t>
    </dgm:pt>
    <dgm:pt modelId="{E3E85BEA-B98B-9C45-996B-87AD7EC28444}">
      <dgm:prSet phldrT="[Texto]"/>
      <dgm:spPr/>
      <dgm:t>
        <a:bodyPr/>
        <a:lstStyle/>
        <a:p>
          <a:r>
            <a:rPr lang="es-ES" dirty="0" smtClean="0"/>
            <a:t>De grava cemento</a:t>
          </a:r>
          <a:endParaRPr lang="es-ES" dirty="0"/>
        </a:p>
      </dgm:t>
    </dgm:pt>
    <dgm:pt modelId="{2DB04E66-CB9B-E448-BB99-3E08E3DFDCEF}" type="parTrans" cxnId="{EE1F9A95-DF01-A349-9259-3B5339B88D5C}">
      <dgm:prSet/>
      <dgm:spPr/>
      <dgm:t>
        <a:bodyPr/>
        <a:lstStyle/>
        <a:p>
          <a:endParaRPr lang="es-ES"/>
        </a:p>
      </dgm:t>
    </dgm:pt>
    <dgm:pt modelId="{9D6E0DBB-14F6-4C4B-A6A2-EAEFACF2A876}" type="sibTrans" cxnId="{EE1F9A95-DF01-A349-9259-3B5339B88D5C}">
      <dgm:prSet/>
      <dgm:spPr/>
      <dgm:t>
        <a:bodyPr/>
        <a:lstStyle/>
        <a:p>
          <a:endParaRPr lang="es-ES"/>
        </a:p>
      </dgm:t>
    </dgm:pt>
    <dgm:pt modelId="{0AE2F7C0-05C1-E74F-A98D-FFDEE21D96C1}">
      <dgm:prSet phldrT="[Texto]"/>
      <dgm:spPr/>
      <dgm:t>
        <a:bodyPr/>
        <a:lstStyle/>
        <a:p>
          <a:r>
            <a:rPr lang="es-ES" dirty="0" smtClean="0"/>
            <a:t>Fijas</a:t>
          </a:r>
          <a:endParaRPr lang="es-ES" dirty="0"/>
        </a:p>
      </dgm:t>
    </dgm:pt>
    <dgm:pt modelId="{77263284-4225-1840-98AA-DF2C54061D71}" type="parTrans" cxnId="{5EF23F3A-9490-2D48-A5FD-7D2F6D5CD0CE}">
      <dgm:prSet/>
      <dgm:spPr/>
      <dgm:t>
        <a:bodyPr/>
        <a:lstStyle/>
        <a:p>
          <a:endParaRPr lang="es-ES"/>
        </a:p>
      </dgm:t>
    </dgm:pt>
    <dgm:pt modelId="{6D8CF633-46F4-734B-9E5F-4121DB6A98F5}" type="sibTrans" cxnId="{5EF23F3A-9490-2D48-A5FD-7D2F6D5CD0CE}">
      <dgm:prSet/>
      <dgm:spPr/>
      <dgm:t>
        <a:bodyPr/>
        <a:lstStyle/>
        <a:p>
          <a:endParaRPr lang="es-ES"/>
        </a:p>
      </dgm:t>
    </dgm:pt>
    <dgm:pt modelId="{EF24B3D7-3BB8-6544-8ADB-3C390F916232}">
      <dgm:prSet phldrT="[Texto]"/>
      <dgm:spPr/>
      <dgm:t>
        <a:bodyPr/>
        <a:lstStyle/>
        <a:p>
          <a:r>
            <a:rPr lang="es-ES" dirty="0" smtClean="0"/>
            <a:t>Combinadas</a:t>
          </a:r>
          <a:endParaRPr lang="es-ES" dirty="0"/>
        </a:p>
      </dgm:t>
    </dgm:pt>
    <dgm:pt modelId="{470209F4-AB22-664D-90DE-372681A115BB}" type="parTrans" cxnId="{1DEBBC6B-7C97-B14E-AF60-18BE307CBF16}">
      <dgm:prSet/>
      <dgm:spPr/>
      <dgm:t>
        <a:bodyPr/>
        <a:lstStyle/>
        <a:p>
          <a:endParaRPr lang="es-ES"/>
        </a:p>
      </dgm:t>
    </dgm:pt>
    <dgm:pt modelId="{1B36BA57-BAF2-EE49-AD1E-EB42C909380F}" type="sibTrans" cxnId="{1DEBBC6B-7C97-B14E-AF60-18BE307CBF16}">
      <dgm:prSet/>
      <dgm:spPr/>
      <dgm:t>
        <a:bodyPr/>
        <a:lstStyle/>
        <a:p>
          <a:endParaRPr lang="es-ES"/>
        </a:p>
      </dgm:t>
    </dgm:pt>
    <dgm:pt modelId="{634A3026-7A2D-B24D-A815-6209E4163A91}">
      <dgm:prSet phldrT="[Texto]"/>
      <dgm:spPr/>
      <dgm:t>
        <a:bodyPr/>
        <a:lstStyle/>
        <a:p>
          <a:r>
            <a:rPr lang="es-ES" dirty="0" smtClean="0"/>
            <a:t>M</a:t>
          </a:r>
          <a:r>
            <a:rPr lang="es-ES" dirty="0" smtClean="0"/>
            <a:t>óviles</a:t>
          </a:r>
          <a:endParaRPr lang="es-ES" dirty="0"/>
        </a:p>
      </dgm:t>
    </dgm:pt>
    <dgm:pt modelId="{0161ECCB-0209-2C43-80DF-ED12AB7ADF08}" type="parTrans" cxnId="{2767308E-6C6C-AC43-8099-D79BFC9C43AC}">
      <dgm:prSet/>
      <dgm:spPr/>
      <dgm:t>
        <a:bodyPr/>
        <a:lstStyle/>
        <a:p>
          <a:endParaRPr lang="es-ES"/>
        </a:p>
      </dgm:t>
    </dgm:pt>
    <dgm:pt modelId="{258D9F2F-E305-174D-B633-97881482EE66}" type="sibTrans" cxnId="{2767308E-6C6C-AC43-8099-D79BFC9C43AC}">
      <dgm:prSet/>
      <dgm:spPr/>
      <dgm:t>
        <a:bodyPr/>
        <a:lstStyle/>
        <a:p>
          <a:endParaRPr lang="es-ES"/>
        </a:p>
      </dgm:t>
    </dgm:pt>
    <dgm:pt modelId="{DEEAD486-17CA-304D-82DF-FD6630C0793C}">
      <dgm:prSet phldrT="[Texto]"/>
      <dgm:spPr/>
      <dgm:t>
        <a:bodyPr/>
        <a:lstStyle/>
        <a:p>
          <a:r>
            <a:rPr lang="es-ES" dirty="0" smtClean="0"/>
            <a:t>Modulares</a:t>
          </a:r>
          <a:endParaRPr lang="es-ES" dirty="0"/>
        </a:p>
      </dgm:t>
    </dgm:pt>
    <dgm:pt modelId="{9B4D79B6-8DD6-E94A-8ACB-3F730F90CA58}" type="parTrans" cxnId="{8764B490-33D8-B748-9967-C0E4F3046098}">
      <dgm:prSet/>
      <dgm:spPr/>
      <dgm:t>
        <a:bodyPr/>
        <a:lstStyle/>
        <a:p>
          <a:endParaRPr lang="es-ES"/>
        </a:p>
      </dgm:t>
    </dgm:pt>
    <dgm:pt modelId="{BE38BDEA-C034-3D4E-B697-2017CAE8AAE3}" type="sibTrans" cxnId="{8764B490-33D8-B748-9967-C0E4F3046098}">
      <dgm:prSet/>
      <dgm:spPr/>
      <dgm:t>
        <a:bodyPr/>
        <a:lstStyle/>
        <a:p>
          <a:endParaRPr lang="es-ES"/>
        </a:p>
      </dgm:t>
    </dgm:pt>
    <dgm:pt modelId="{5552CD4F-8DF1-4242-AEA6-35E9EFDE8BA2}">
      <dgm:prSet phldrT="[Texto]"/>
      <dgm:spPr/>
      <dgm:t>
        <a:bodyPr/>
        <a:lstStyle/>
        <a:p>
          <a:r>
            <a:rPr lang="es-ES" dirty="0" smtClean="0"/>
            <a:t>Verticales</a:t>
          </a:r>
          <a:endParaRPr lang="es-ES" dirty="0"/>
        </a:p>
      </dgm:t>
    </dgm:pt>
    <dgm:pt modelId="{C73550DA-995B-8041-A08B-2E9EF619D092}" type="parTrans" cxnId="{D131EC75-45F4-8745-8D66-B8BFD4EF760A}">
      <dgm:prSet/>
      <dgm:spPr/>
      <dgm:t>
        <a:bodyPr/>
        <a:lstStyle/>
        <a:p>
          <a:endParaRPr lang="es-ES"/>
        </a:p>
      </dgm:t>
    </dgm:pt>
    <dgm:pt modelId="{45861C67-6EF2-BD4E-A91B-F9392A259D2E}" type="sibTrans" cxnId="{D131EC75-45F4-8745-8D66-B8BFD4EF760A}">
      <dgm:prSet/>
      <dgm:spPr/>
      <dgm:t>
        <a:bodyPr/>
        <a:lstStyle/>
        <a:p>
          <a:endParaRPr lang="es-ES"/>
        </a:p>
      </dgm:t>
    </dgm:pt>
    <dgm:pt modelId="{3F462C59-B8C7-F74B-9D09-857781218982}">
      <dgm:prSet phldrT="[Texto]"/>
      <dgm:spPr/>
      <dgm:t>
        <a:bodyPr/>
        <a:lstStyle/>
        <a:p>
          <a:r>
            <a:rPr lang="es-ES" dirty="0" smtClean="0"/>
            <a:t>Horizontales</a:t>
          </a:r>
          <a:endParaRPr lang="es-ES" dirty="0"/>
        </a:p>
      </dgm:t>
    </dgm:pt>
    <dgm:pt modelId="{5165DA93-C244-FF4E-9F77-53FA74F3207D}" type="parTrans" cxnId="{B197DC9B-106A-2C45-9C22-BF91A17B99F6}">
      <dgm:prSet/>
      <dgm:spPr/>
      <dgm:t>
        <a:bodyPr/>
        <a:lstStyle/>
        <a:p>
          <a:endParaRPr lang="es-ES"/>
        </a:p>
      </dgm:t>
    </dgm:pt>
    <dgm:pt modelId="{31351CE0-7C13-F840-8044-E0080C0F1DF5}" type="sibTrans" cxnId="{B197DC9B-106A-2C45-9C22-BF91A17B99F6}">
      <dgm:prSet/>
      <dgm:spPr/>
      <dgm:t>
        <a:bodyPr/>
        <a:lstStyle/>
        <a:p>
          <a:endParaRPr lang="es-ES"/>
        </a:p>
      </dgm:t>
    </dgm:pt>
    <dgm:pt modelId="{0D5B35E9-3E98-2C41-BFDB-EF84EF9CA8B0}" type="pres">
      <dgm:prSet presAssocID="{70EAEEC1-A008-3144-8C08-03C5C98A8385}" presName="hierChild1" presStyleCnt="0">
        <dgm:presLayoutVars>
          <dgm:orgChart val="1"/>
          <dgm:chPref val="1"/>
          <dgm:dir/>
          <dgm:animOne val="branch"/>
          <dgm:animLvl val="lvl"/>
          <dgm:resizeHandles/>
        </dgm:presLayoutVars>
      </dgm:prSet>
      <dgm:spPr/>
    </dgm:pt>
    <dgm:pt modelId="{73EDE9DE-ADA7-D142-A401-D1A639984A86}" type="pres">
      <dgm:prSet presAssocID="{92A99D2D-779F-E940-BCB7-E13DAC41CA8C}" presName="hierRoot1" presStyleCnt="0">
        <dgm:presLayoutVars>
          <dgm:hierBranch val="init"/>
        </dgm:presLayoutVars>
      </dgm:prSet>
      <dgm:spPr/>
    </dgm:pt>
    <dgm:pt modelId="{C0917D1A-DB9D-BD40-8D6E-7B9CE9DEC80B}" type="pres">
      <dgm:prSet presAssocID="{92A99D2D-779F-E940-BCB7-E13DAC41CA8C}" presName="rootComposite1" presStyleCnt="0"/>
      <dgm:spPr/>
    </dgm:pt>
    <dgm:pt modelId="{0DC02B16-596D-454D-B891-B5A987CC7900}" type="pres">
      <dgm:prSet presAssocID="{92A99D2D-779F-E940-BCB7-E13DAC41CA8C}" presName="rootText1" presStyleLbl="node0" presStyleIdx="0" presStyleCnt="1" custScaleX="291908" custLinFactNeighborX="-2836" custLinFactNeighborY="17719">
        <dgm:presLayoutVars>
          <dgm:chPref val="3"/>
        </dgm:presLayoutVars>
      </dgm:prSet>
      <dgm:spPr/>
      <dgm:t>
        <a:bodyPr/>
        <a:lstStyle/>
        <a:p>
          <a:endParaRPr lang="es-ES"/>
        </a:p>
      </dgm:t>
    </dgm:pt>
    <dgm:pt modelId="{9238C3AB-E5A8-9D47-897A-E6B7C6A4B540}" type="pres">
      <dgm:prSet presAssocID="{92A99D2D-779F-E940-BCB7-E13DAC41CA8C}" presName="rootConnector1" presStyleLbl="node1" presStyleIdx="0" presStyleCnt="0"/>
      <dgm:spPr/>
    </dgm:pt>
    <dgm:pt modelId="{DEB32C20-FAC4-D748-AF98-CB92D4CC9B2F}" type="pres">
      <dgm:prSet presAssocID="{92A99D2D-779F-E940-BCB7-E13DAC41CA8C}" presName="hierChild2" presStyleCnt="0"/>
      <dgm:spPr/>
    </dgm:pt>
    <dgm:pt modelId="{8A3460E6-8313-4A4E-98C4-5CAF7460F3A5}" type="pres">
      <dgm:prSet presAssocID="{9C8FCA64-9A94-2442-B3DF-5DD28CE075F3}" presName="Name37" presStyleLbl="parChTrans1D2" presStyleIdx="0" presStyleCnt="3"/>
      <dgm:spPr/>
    </dgm:pt>
    <dgm:pt modelId="{8CCF7E91-AF6A-E143-89C0-D9D12292DF7D}" type="pres">
      <dgm:prSet presAssocID="{0BB02A4D-9A0D-374F-B5F3-43FCA74B8F01}" presName="hierRoot2" presStyleCnt="0">
        <dgm:presLayoutVars>
          <dgm:hierBranch val="init"/>
        </dgm:presLayoutVars>
      </dgm:prSet>
      <dgm:spPr/>
    </dgm:pt>
    <dgm:pt modelId="{DC7FADCD-A3EA-CF43-A788-BC59BD82E7BE}" type="pres">
      <dgm:prSet presAssocID="{0BB02A4D-9A0D-374F-B5F3-43FCA74B8F01}" presName="rootComposite" presStyleCnt="0"/>
      <dgm:spPr/>
    </dgm:pt>
    <dgm:pt modelId="{22132700-EF78-6647-8710-2F4F019CC21F}" type="pres">
      <dgm:prSet presAssocID="{0BB02A4D-9A0D-374F-B5F3-43FCA74B8F01}" presName="rootText" presStyleLbl="node2" presStyleIdx="0" presStyleCnt="3" custLinFactNeighborX="-82674" custLinFactNeighborY="36900">
        <dgm:presLayoutVars>
          <dgm:chPref val="3"/>
        </dgm:presLayoutVars>
      </dgm:prSet>
      <dgm:spPr/>
      <dgm:t>
        <a:bodyPr/>
        <a:lstStyle/>
        <a:p>
          <a:endParaRPr lang="es-ES"/>
        </a:p>
      </dgm:t>
    </dgm:pt>
    <dgm:pt modelId="{51324DF6-B4D3-2F45-A888-FBF1803C1394}" type="pres">
      <dgm:prSet presAssocID="{0BB02A4D-9A0D-374F-B5F3-43FCA74B8F01}" presName="rootConnector" presStyleLbl="node2" presStyleIdx="0" presStyleCnt="3"/>
      <dgm:spPr/>
    </dgm:pt>
    <dgm:pt modelId="{46A549EF-8E18-B34D-B7C1-146DAFB92D4F}" type="pres">
      <dgm:prSet presAssocID="{0BB02A4D-9A0D-374F-B5F3-43FCA74B8F01}" presName="hierChild4" presStyleCnt="0"/>
      <dgm:spPr/>
    </dgm:pt>
    <dgm:pt modelId="{B413C495-F302-6D4C-97D7-AD8B0AC5A9A1}" type="pres">
      <dgm:prSet presAssocID="{FAAF880D-628C-6948-BD93-EE91F9A269D3}" presName="Name37" presStyleLbl="parChTrans1D3" presStyleIdx="0" presStyleCnt="9"/>
      <dgm:spPr/>
    </dgm:pt>
    <dgm:pt modelId="{A83B7608-9C24-8347-A15C-985C91735331}" type="pres">
      <dgm:prSet presAssocID="{C811AC29-7498-6E4F-AEAE-3A10B747684B}" presName="hierRoot2" presStyleCnt="0">
        <dgm:presLayoutVars>
          <dgm:hierBranch val="init"/>
        </dgm:presLayoutVars>
      </dgm:prSet>
      <dgm:spPr/>
    </dgm:pt>
    <dgm:pt modelId="{B609BC5D-97A0-9048-9218-1F2CC1EA3350}" type="pres">
      <dgm:prSet presAssocID="{C811AC29-7498-6E4F-AEAE-3A10B747684B}" presName="rootComposite" presStyleCnt="0"/>
      <dgm:spPr/>
    </dgm:pt>
    <dgm:pt modelId="{285DF8E2-47BD-EB4D-BAEA-44569A8C2884}" type="pres">
      <dgm:prSet presAssocID="{C811AC29-7498-6E4F-AEAE-3A10B747684B}" presName="rootText" presStyleLbl="node3" presStyleIdx="0" presStyleCnt="9" custLinFactNeighborX="-84876" custLinFactNeighborY="31687">
        <dgm:presLayoutVars>
          <dgm:chPref val="3"/>
        </dgm:presLayoutVars>
      </dgm:prSet>
      <dgm:spPr/>
      <dgm:t>
        <a:bodyPr/>
        <a:lstStyle/>
        <a:p>
          <a:endParaRPr lang="es-ES"/>
        </a:p>
      </dgm:t>
    </dgm:pt>
    <dgm:pt modelId="{0F8ABA72-C3D8-F946-9B08-48D49BEA3CA2}" type="pres">
      <dgm:prSet presAssocID="{C811AC29-7498-6E4F-AEAE-3A10B747684B}" presName="rootConnector" presStyleLbl="node3" presStyleIdx="0" presStyleCnt="9"/>
      <dgm:spPr/>
    </dgm:pt>
    <dgm:pt modelId="{338EA782-B49B-1348-A4C9-8FE746F8EF54}" type="pres">
      <dgm:prSet presAssocID="{C811AC29-7498-6E4F-AEAE-3A10B747684B}" presName="hierChild4" presStyleCnt="0"/>
      <dgm:spPr/>
    </dgm:pt>
    <dgm:pt modelId="{86EE2D3D-0EB5-2348-A18D-C817B236362C}" type="pres">
      <dgm:prSet presAssocID="{C811AC29-7498-6E4F-AEAE-3A10B747684B}" presName="hierChild5" presStyleCnt="0"/>
      <dgm:spPr/>
    </dgm:pt>
    <dgm:pt modelId="{73CA771A-FC99-3C49-A403-E384AA4ED47C}" type="pres">
      <dgm:prSet presAssocID="{A13909EF-883C-0941-9F3A-4DA24832A706}" presName="Name37" presStyleLbl="parChTrans1D3" presStyleIdx="1" presStyleCnt="9"/>
      <dgm:spPr/>
    </dgm:pt>
    <dgm:pt modelId="{92021B8B-EFA2-F844-B4B7-4AD8C47CCDF2}" type="pres">
      <dgm:prSet presAssocID="{345921D7-674F-A242-A3F3-606D5EE6E18F}" presName="hierRoot2" presStyleCnt="0">
        <dgm:presLayoutVars>
          <dgm:hierBranch val="init"/>
        </dgm:presLayoutVars>
      </dgm:prSet>
      <dgm:spPr/>
    </dgm:pt>
    <dgm:pt modelId="{F96F83D9-CF48-AF4E-9A2C-13079F5A7456}" type="pres">
      <dgm:prSet presAssocID="{345921D7-674F-A242-A3F3-606D5EE6E18F}" presName="rootComposite" presStyleCnt="0"/>
      <dgm:spPr/>
    </dgm:pt>
    <dgm:pt modelId="{0151C193-E57E-1643-8387-337036052034}" type="pres">
      <dgm:prSet presAssocID="{345921D7-674F-A242-A3F3-606D5EE6E18F}" presName="rootText" presStyleLbl="node3" presStyleIdx="1" presStyleCnt="9" custLinFactNeighborX="-84876" custLinFactNeighborY="21534">
        <dgm:presLayoutVars>
          <dgm:chPref val="3"/>
        </dgm:presLayoutVars>
      </dgm:prSet>
      <dgm:spPr/>
    </dgm:pt>
    <dgm:pt modelId="{3F69DBF9-1099-6649-8E97-DB08C9F4C7DF}" type="pres">
      <dgm:prSet presAssocID="{345921D7-674F-A242-A3F3-606D5EE6E18F}" presName="rootConnector" presStyleLbl="node3" presStyleIdx="1" presStyleCnt="9"/>
      <dgm:spPr/>
    </dgm:pt>
    <dgm:pt modelId="{A2D8FCCB-1785-6D43-A836-465841962AF3}" type="pres">
      <dgm:prSet presAssocID="{345921D7-674F-A242-A3F3-606D5EE6E18F}" presName="hierChild4" presStyleCnt="0"/>
      <dgm:spPr/>
    </dgm:pt>
    <dgm:pt modelId="{0A1480B1-5A74-2E47-AD38-A452A4984CE9}" type="pres">
      <dgm:prSet presAssocID="{345921D7-674F-A242-A3F3-606D5EE6E18F}" presName="hierChild5" presStyleCnt="0"/>
      <dgm:spPr/>
    </dgm:pt>
    <dgm:pt modelId="{5BF7CA2F-A42D-A340-B658-BCA2B934D475}" type="pres">
      <dgm:prSet presAssocID="{2DB04E66-CB9B-E448-BB99-3E08E3DFDCEF}" presName="Name37" presStyleLbl="parChTrans1D3" presStyleIdx="2" presStyleCnt="9"/>
      <dgm:spPr/>
    </dgm:pt>
    <dgm:pt modelId="{38F6352C-2563-D84E-A508-351AFA6D18F2}" type="pres">
      <dgm:prSet presAssocID="{E3E85BEA-B98B-9C45-996B-87AD7EC28444}" presName="hierRoot2" presStyleCnt="0">
        <dgm:presLayoutVars>
          <dgm:hierBranch val="init"/>
        </dgm:presLayoutVars>
      </dgm:prSet>
      <dgm:spPr/>
    </dgm:pt>
    <dgm:pt modelId="{3A895B25-A636-854E-A563-FA7F76640AF6}" type="pres">
      <dgm:prSet presAssocID="{E3E85BEA-B98B-9C45-996B-87AD7EC28444}" presName="rootComposite" presStyleCnt="0"/>
      <dgm:spPr/>
    </dgm:pt>
    <dgm:pt modelId="{8093F579-CED7-2E4A-883F-B23E0C59D737}" type="pres">
      <dgm:prSet presAssocID="{E3E85BEA-B98B-9C45-996B-87AD7EC28444}" presName="rootText" presStyleLbl="node3" presStyleIdx="2" presStyleCnt="9" custLinFactNeighborX="-84876" custLinFactNeighborY="13851">
        <dgm:presLayoutVars>
          <dgm:chPref val="3"/>
        </dgm:presLayoutVars>
      </dgm:prSet>
      <dgm:spPr/>
      <dgm:t>
        <a:bodyPr/>
        <a:lstStyle/>
        <a:p>
          <a:endParaRPr lang="es-ES"/>
        </a:p>
      </dgm:t>
    </dgm:pt>
    <dgm:pt modelId="{17D5DEE8-942C-964B-91E9-3C1BF425CE1E}" type="pres">
      <dgm:prSet presAssocID="{E3E85BEA-B98B-9C45-996B-87AD7EC28444}" presName="rootConnector" presStyleLbl="node3" presStyleIdx="2" presStyleCnt="9"/>
      <dgm:spPr/>
    </dgm:pt>
    <dgm:pt modelId="{5DFF2DF0-2CCB-7B43-BCAB-1CA0EC6FB0DF}" type="pres">
      <dgm:prSet presAssocID="{E3E85BEA-B98B-9C45-996B-87AD7EC28444}" presName="hierChild4" presStyleCnt="0"/>
      <dgm:spPr/>
    </dgm:pt>
    <dgm:pt modelId="{85612D2F-4DB3-7340-96D8-FB904313218C}" type="pres">
      <dgm:prSet presAssocID="{E3E85BEA-B98B-9C45-996B-87AD7EC28444}" presName="hierChild5" presStyleCnt="0"/>
      <dgm:spPr/>
    </dgm:pt>
    <dgm:pt modelId="{FD79D027-6C5D-014B-9616-85D40E8B4702}" type="pres">
      <dgm:prSet presAssocID="{470209F4-AB22-664D-90DE-372681A115BB}" presName="Name37" presStyleLbl="parChTrans1D3" presStyleIdx="3" presStyleCnt="9"/>
      <dgm:spPr/>
    </dgm:pt>
    <dgm:pt modelId="{17441BB5-B170-0843-A641-332FB0337DF4}" type="pres">
      <dgm:prSet presAssocID="{EF24B3D7-3BB8-6544-8ADB-3C390F916232}" presName="hierRoot2" presStyleCnt="0">
        <dgm:presLayoutVars>
          <dgm:hierBranch val="init"/>
        </dgm:presLayoutVars>
      </dgm:prSet>
      <dgm:spPr/>
    </dgm:pt>
    <dgm:pt modelId="{EA71E6B0-B325-4145-96B8-A8B608CCC62F}" type="pres">
      <dgm:prSet presAssocID="{EF24B3D7-3BB8-6544-8ADB-3C390F916232}" presName="rootComposite" presStyleCnt="0"/>
      <dgm:spPr/>
    </dgm:pt>
    <dgm:pt modelId="{93327BFA-D463-1C49-8313-49F93F327512}" type="pres">
      <dgm:prSet presAssocID="{EF24B3D7-3BB8-6544-8ADB-3C390F916232}" presName="rootText" presStyleLbl="node3" presStyleIdx="3" presStyleCnt="9" custLinFactNeighborX="-84876" custLinFactNeighborY="10668">
        <dgm:presLayoutVars>
          <dgm:chPref val="3"/>
        </dgm:presLayoutVars>
      </dgm:prSet>
      <dgm:spPr/>
      <dgm:t>
        <a:bodyPr/>
        <a:lstStyle/>
        <a:p>
          <a:endParaRPr lang="es-ES"/>
        </a:p>
      </dgm:t>
    </dgm:pt>
    <dgm:pt modelId="{023F5A41-B024-964C-A7BA-DD27D219B409}" type="pres">
      <dgm:prSet presAssocID="{EF24B3D7-3BB8-6544-8ADB-3C390F916232}" presName="rootConnector" presStyleLbl="node3" presStyleIdx="3" presStyleCnt="9"/>
      <dgm:spPr/>
    </dgm:pt>
    <dgm:pt modelId="{001A75FB-05DD-7746-A2D8-13F274ED17F4}" type="pres">
      <dgm:prSet presAssocID="{EF24B3D7-3BB8-6544-8ADB-3C390F916232}" presName="hierChild4" presStyleCnt="0"/>
      <dgm:spPr/>
    </dgm:pt>
    <dgm:pt modelId="{037D82E6-6403-AD49-BDF0-5BE5B67552F9}" type="pres">
      <dgm:prSet presAssocID="{EF24B3D7-3BB8-6544-8ADB-3C390F916232}" presName="hierChild5" presStyleCnt="0"/>
      <dgm:spPr/>
    </dgm:pt>
    <dgm:pt modelId="{2AEEAFF7-07A1-7941-95DE-3DB2FDF87727}" type="pres">
      <dgm:prSet presAssocID="{0BB02A4D-9A0D-374F-B5F3-43FCA74B8F01}" presName="hierChild5" presStyleCnt="0"/>
      <dgm:spPr/>
    </dgm:pt>
    <dgm:pt modelId="{B34B3683-8115-1F49-911C-C1C3CE585C78}" type="pres">
      <dgm:prSet presAssocID="{ADEE6738-CE3E-7F43-A4BB-EAC64A94FCCA}" presName="Name37" presStyleLbl="parChTrans1D2" presStyleIdx="1" presStyleCnt="3"/>
      <dgm:spPr/>
    </dgm:pt>
    <dgm:pt modelId="{05B35BB3-ABC4-E344-97EC-64E96D8376B9}" type="pres">
      <dgm:prSet presAssocID="{460DE183-17AC-CB49-86F7-642360F86E4A}" presName="hierRoot2" presStyleCnt="0">
        <dgm:presLayoutVars>
          <dgm:hierBranch val="init"/>
        </dgm:presLayoutVars>
      </dgm:prSet>
      <dgm:spPr/>
    </dgm:pt>
    <dgm:pt modelId="{6685C206-12AD-FE4F-BB69-A3F31914FDA6}" type="pres">
      <dgm:prSet presAssocID="{460DE183-17AC-CB49-86F7-642360F86E4A}" presName="rootComposite" presStyleCnt="0"/>
      <dgm:spPr/>
    </dgm:pt>
    <dgm:pt modelId="{60E6F2A0-D54B-E946-8EF7-B54D5969232C}" type="pres">
      <dgm:prSet presAssocID="{460DE183-17AC-CB49-86F7-642360F86E4A}" presName="rootText" presStyleLbl="node2" presStyleIdx="1" presStyleCnt="3" custScaleX="104847" custLinFactNeighborX="11033" custLinFactNeighborY="33946">
        <dgm:presLayoutVars>
          <dgm:chPref val="3"/>
        </dgm:presLayoutVars>
      </dgm:prSet>
      <dgm:spPr/>
      <dgm:t>
        <a:bodyPr/>
        <a:lstStyle/>
        <a:p>
          <a:endParaRPr lang="es-ES"/>
        </a:p>
      </dgm:t>
    </dgm:pt>
    <dgm:pt modelId="{7012E133-ED3E-764E-A2F2-99274773BEEE}" type="pres">
      <dgm:prSet presAssocID="{460DE183-17AC-CB49-86F7-642360F86E4A}" presName="rootConnector" presStyleLbl="node2" presStyleIdx="1" presStyleCnt="3"/>
      <dgm:spPr/>
    </dgm:pt>
    <dgm:pt modelId="{DCEE32FE-41B8-F345-A8C5-E99F5F14AACF}" type="pres">
      <dgm:prSet presAssocID="{460DE183-17AC-CB49-86F7-642360F86E4A}" presName="hierChild4" presStyleCnt="0"/>
      <dgm:spPr/>
    </dgm:pt>
    <dgm:pt modelId="{16CB5598-8666-8347-BEF2-11F0F855B8D1}" type="pres">
      <dgm:prSet presAssocID="{77263284-4225-1840-98AA-DF2C54061D71}" presName="Name37" presStyleLbl="parChTrans1D3" presStyleIdx="4" presStyleCnt="9"/>
      <dgm:spPr/>
    </dgm:pt>
    <dgm:pt modelId="{745CA6F9-82B1-DB42-A77A-BBDDDF6B9A26}" type="pres">
      <dgm:prSet presAssocID="{0AE2F7C0-05C1-E74F-A98D-FFDEE21D96C1}" presName="hierRoot2" presStyleCnt="0">
        <dgm:presLayoutVars>
          <dgm:hierBranch val="init"/>
        </dgm:presLayoutVars>
      </dgm:prSet>
      <dgm:spPr/>
    </dgm:pt>
    <dgm:pt modelId="{A5931B57-6073-9B4F-A0C9-C56E2ABE75EC}" type="pres">
      <dgm:prSet presAssocID="{0AE2F7C0-05C1-E74F-A98D-FFDEE21D96C1}" presName="rootComposite" presStyleCnt="0"/>
      <dgm:spPr/>
    </dgm:pt>
    <dgm:pt modelId="{46E714AD-2609-B34B-9F30-61E21DA7AE02}" type="pres">
      <dgm:prSet presAssocID="{0AE2F7C0-05C1-E74F-A98D-FFDEE21D96C1}" presName="rootText" presStyleLbl="node3" presStyleIdx="4" presStyleCnt="9" custLinFactNeighborX="11185" custLinFactNeighborY="30905">
        <dgm:presLayoutVars>
          <dgm:chPref val="3"/>
        </dgm:presLayoutVars>
      </dgm:prSet>
      <dgm:spPr/>
      <dgm:t>
        <a:bodyPr/>
        <a:lstStyle/>
        <a:p>
          <a:endParaRPr lang="es-ES"/>
        </a:p>
      </dgm:t>
    </dgm:pt>
    <dgm:pt modelId="{B5CA879F-B2E1-7D4F-9A20-319D5065EF47}" type="pres">
      <dgm:prSet presAssocID="{0AE2F7C0-05C1-E74F-A98D-FFDEE21D96C1}" presName="rootConnector" presStyleLbl="node3" presStyleIdx="4" presStyleCnt="9"/>
      <dgm:spPr/>
    </dgm:pt>
    <dgm:pt modelId="{D571C4BC-7486-7846-A259-5EE3B6B923CB}" type="pres">
      <dgm:prSet presAssocID="{0AE2F7C0-05C1-E74F-A98D-FFDEE21D96C1}" presName="hierChild4" presStyleCnt="0"/>
      <dgm:spPr/>
    </dgm:pt>
    <dgm:pt modelId="{7EF7EDE3-39D3-9845-9F1F-560ACF357916}" type="pres">
      <dgm:prSet presAssocID="{0AE2F7C0-05C1-E74F-A98D-FFDEE21D96C1}" presName="hierChild5" presStyleCnt="0"/>
      <dgm:spPr/>
    </dgm:pt>
    <dgm:pt modelId="{5743F99F-9F77-2F4B-9113-9D663D68B67F}" type="pres">
      <dgm:prSet presAssocID="{0161ECCB-0209-2C43-80DF-ED12AB7ADF08}" presName="Name37" presStyleLbl="parChTrans1D3" presStyleIdx="5" presStyleCnt="9"/>
      <dgm:spPr/>
    </dgm:pt>
    <dgm:pt modelId="{BB7A0E8D-F9B3-A247-BD2D-C291289546E7}" type="pres">
      <dgm:prSet presAssocID="{634A3026-7A2D-B24D-A815-6209E4163A91}" presName="hierRoot2" presStyleCnt="0">
        <dgm:presLayoutVars>
          <dgm:hierBranch val="init"/>
        </dgm:presLayoutVars>
      </dgm:prSet>
      <dgm:spPr/>
    </dgm:pt>
    <dgm:pt modelId="{8D22B0B1-6144-EE4C-A479-E7773B945587}" type="pres">
      <dgm:prSet presAssocID="{634A3026-7A2D-B24D-A815-6209E4163A91}" presName="rootComposite" presStyleCnt="0"/>
      <dgm:spPr/>
    </dgm:pt>
    <dgm:pt modelId="{A4C23D59-20D4-E844-B72B-17D4CC3E655B}" type="pres">
      <dgm:prSet presAssocID="{634A3026-7A2D-B24D-A815-6209E4163A91}" presName="rootText" presStyleLbl="node3" presStyleIdx="5" presStyleCnt="9" custLinFactNeighborX="11185" custLinFactNeighborY="30905">
        <dgm:presLayoutVars>
          <dgm:chPref val="3"/>
        </dgm:presLayoutVars>
      </dgm:prSet>
      <dgm:spPr/>
      <dgm:t>
        <a:bodyPr/>
        <a:lstStyle/>
        <a:p>
          <a:endParaRPr lang="es-ES"/>
        </a:p>
      </dgm:t>
    </dgm:pt>
    <dgm:pt modelId="{F2C325B3-B5FA-0340-8FD7-8C9AC944C5DD}" type="pres">
      <dgm:prSet presAssocID="{634A3026-7A2D-B24D-A815-6209E4163A91}" presName="rootConnector" presStyleLbl="node3" presStyleIdx="5" presStyleCnt="9"/>
      <dgm:spPr/>
    </dgm:pt>
    <dgm:pt modelId="{8EFB151D-1A63-354F-9C3E-032E016AD772}" type="pres">
      <dgm:prSet presAssocID="{634A3026-7A2D-B24D-A815-6209E4163A91}" presName="hierChild4" presStyleCnt="0"/>
      <dgm:spPr/>
    </dgm:pt>
    <dgm:pt modelId="{91195D6C-884C-6D4B-87F7-E6573729B9AD}" type="pres">
      <dgm:prSet presAssocID="{634A3026-7A2D-B24D-A815-6209E4163A91}" presName="hierChild5" presStyleCnt="0"/>
      <dgm:spPr/>
    </dgm:pt>
    <dgm:pt modelId="{6187AF5C-2CF1-8141-8DBB-7C2C7FE421FF}" type="pres">
      <dgm:prSet presAssocID="{9B4D79B6-8DD6-E94A-8ACB-3F730F90CA58}" presName="Name37" presStyleLbl="parChTrans1D3" presStyleIdx="6" presStyleCnt="9"/>
      <dgm:spPr/>
    </dgm:pt>
    <dgm:pt modelId="{CFF40974-570D-D549-B9CE-8C6DD2DFB1AC}" type="pres">
      <dgm:prSet presAssocID="{DEEAD486-17CA-304D-82DF-FD6630C0793C}" presName="hierRoot2" presStyleCnt="0">
        <dgm:presLayoutVars>
          <dgm:hierBranch val="init"/>
        </dgm:presLayoutVars>
      </dgm:prSet>
      <dgm:spPr/>
    </dgm:pt>
    <dgm:pt modelId="{68037A9F-3F9B-7743-B313-9970944B779C}" type="pres">
      <dgm:prSet presAssocID="{DEEAD486-17CA-304D-82DF-FD6630C0793C}" presName="rootComposite" presStyleCnt="0"/>
      <dgm:spPr/>
    </dgm:pt>
    <dgm:pt modelId="{0C6BCCA9-F47A-9E45-8F16-B4D97001ABB6}" type="pres">
      <dgm:prSet presAssocID="{DEEAD486-17CA-304D-82DF-FD6630C0793C}" presName="rootText" presStyleLbl="node3" presStyleIdx="6" presStyleCnt="9" custLinFactNeighborX="11185" custLinFactNeighborY="30905">
        <dgm:presLayoutVars>
          <dgm:chPref val="3"/>
        </dgm:presLayoutVars>
      </dgm:prSet>
      <dgm:spPr/>
      <dgm:t>
        <a:bodyPr/>
        <a:lstStyle/>
        <a:p>
          <a:endParaRPr lang="es-ES"/>
        </a:p>
      </dgm:t>
    </dgm:pt>
    <dgm:pt modelId="{055954B0-22AB-F547-9EFA-5A462D539D3A}" type="pres">
      <dgm:prSet presAssocID="{DEEAD486-17CA-304D-82DF-FD6630C0793C}" presName="rootConnector" presStyleLbl="node3" presStyleIdx="6" presStyleCnt="9"/>
      <dgm:spPr/>
    </dgm:pt>
    <dgm:pt modelId="{828E9805-9F5E-C341-B0EF-856EC2BA1854}" type="pres">
      <dgm:prSet presAssocID="{DEEAD486-17CA-304D-82DF-FD6630C0793C}" presName="hierChild4" presStyleCnt="0"/>
      <dgm:spPr/>
    </dgm:pt>
    <dgm:pt modelId="{A90589A9-1BF9-AC43-B3F4-8D4B24EEF2E0}" type="pres">
      <dgm:prSet presAssocID="{DEEAD486-17CA-304D-82DF-FD6630C0793C}" presName="hierChild5" presStyleCnt="0"/>
      <dgm:spPr/>
    </dgm:pt>
    <dgm:pt modelId="{4D2F4EBE-E130-824E-AB5A-13B45A5455D5}" type="pres">
      <dgm:prSet presAssocID="{460DE183-17AC-CB49-86F7-642360F86E4A}" presName="hierChild5" presStyleCnt="0"/>
      <dgm:spPr/>
    </dgm:pt>
    <dgm:pt modelId="{19FFD3D9-FFDB-F84C-AF94-A80AA12B936F}" type="pres">
      <dgm:prSet presAssocID="{F0D96601-88EC-5D46-BFE6-57B5B439C546}" presName="Name37" presStyleLbl="parChTrans1D2" presStyleIdx="2" presStyleCnt="3"/>
      <dgm:spPr/>
    </dgm:pt>
    <dgm:pt modelId="{067E4546-4537-7B48-AD89-665BADAD3B4D}" type="pres">
      <dgm:prSet presAssocID="{E76BCA12-8DB2-B045-BE92-6133D2D36123}" presName="hierRoot2" presStyleCnt="0">
        <dgm:presLayoutVars>
          <dgm:hierBranch val="init"/>
        </dgm:presLayoutVars>
      </dgm:prSet>
      <dgm:spPr/>
    </dgm:pt>
    <dgm:pt modelId="{86B77841-2419-5F43-996C-283DC96F7622}" type="pres">
      <dgm:prSet presAssocID="{E76BCA12-8DB2-B045-BE92-6133D2D36123}" presName="rootComposite" presStyleCnt="0"/>
      <dgm:spPr/>
    </dgm:pt>
    <dgm:pt modelId="{5561BA3C-00E2-7848-ADAB-E9E118819EB8}" type="pres">
      <dgm:prSet presAssocID="{E76BCA12-8DB2-B045-BE92-6133D2D36123}" presName="rootText" presStyleLbl="node2" presStyleIdx="2" presStyleCnt="3" custScaleX="127155" custLinFactX="8484" custLinFactNeighborX="100000" custLinFactNeighborY="36900">
        <dgm:presLayoutVars>
          <dgm:chPref val="3"/>
        </dgm:presLayoutVars>
      </dgm:prSet>
      <dgm:spPr/>
      <dgm:t>
        <a:bodyPr/>
        <a:lstStyle/>
        <a:p>
          <a:endParaRPr lang="es-ES"/>
        </a:p>
      </dgm:t>
    </dgm:pt>
    <dgm:pt modelId="{A92908AC-5163-444D-B1F9-DA5E14C051CF}" type="pres">
      <dgm:prSet presAssocID="{E76BCA12-8DB2-B045-BE92-6133D2D36123}" presName="rootConnector" presStyleLbl="node2" presStyleIdx="2" presStyleCnt="3"/>
      <dgm:spPr/>
    </dgm:pt>
    <dgm:pt modelId="{971F3B02-6ECC-4346-BAEA-B084FEF36368}" type="pres">
      <dgm:prSet presAssocID="{E76BCA12-8DB2-B045-BE92-6133D2D36123}" presName="hierChild4" presStyleCnt="0"/>
      <dgm:spPr/>
    </dgm:pt>
    <dgm:pt modelId="{FE9CB9C5-F5B9-504E-B47E-989B2A9A2969}" type="pres">
      <dgm:prSet presAssocID="{C73550DA-995B-8041-A08B-2E9EF619D092}" presName="Name37" presStyleLbl="parChTrans1D3" presStyleIdx="7" presStyleCnt="9"/>
      <dgm:spPr/>
    </dgm:pt>
    <dgm:pt modelId="{7C963AA0-5154-2C48-B119-19A49904DCE9}" type="pres">
      <dgm:prSet presAssocID="{5552CD4F-8DF1-4242-AEA6-35E9EFDE8BA2}" presName="hierRoot2" presStyleCnt="0">
        <dgm:presLayoutVars>
          <dgm:hierBranch val="init"/>
        </dgm:presLayoutVars>
      </dgm:prSet>
      <dgm:spPr/>
    </dgm:pt>
    <dgm:pt modelId="{24651AE2-EC26-6A48-95B1-2DFCD2AF1D38}" type="pres">
      <dgm:prSet presAssocID="{5552CD4F-8DF1-4242-AEA6-35E9EFDE8BA2}" presName="rootComposite" presStyleCnt="0"/>
      <dgm:spPr/>
    </dgm:pt>
    <dgm:pt modelId="{5F3D7FBE-3E46-774B-BF1D-4E9AFB7FADC8}" type="pres">
      <dgm:prSet presAssocID="{5552CD4F-8DF1-4242-AEA6-35E9EFDE8BA2}" presName="rootText" presStyleLbl="node3" presStyleIdx="7" presStyleCnt="9" custLinFactX="13881" custLinFactNeighborX="100000" custLinFactNeighborY="31687">
        <dgm:presLayoutVars>
          <dgm:chPref val="3"/>
        </dgm:presLayoutVars>
      </dgm:prSet>
      <dgm:spPr/>
      <dgm:t>
        <a:bodyPr/>
        <a:lstStyle/>
        <a:p>
          <a:endParaRPr lang="es-ES"/>
        </a:p>
      </dgm:t>
    </dgm:pt>
    <dgm:pt modelId="{8ED9DE0F-D04C-E840-8B2E-C630DAA2ECFE}" type="pres">
      <dgm:prSet presAssocID="{5552CD4F-8DF1-4242-AEA6-35E9EFDE8BA2}" presName="rootConnector" presStyleLbl="node3" presStyleIdx="7" presStyleCnt="9"/>
      <dgm:spPr/>
    </dgm:pt>
    <dgm:pt modelId="{3B686C54-8EB9-4343-B296-F6F820C99610}" type="pres">
      <dgm:prSet presAssocID="{5552CD4F-8DF1-4242-AEA6-35E9EFDE8BA2}" presName="hierChild4" presStyleCnt="0"/>
      <dgm:spPr/>
    </dgm:pt>
    <dgm:pt modelId="{A713B210-2D60-9348-AF0B-00EF56B849EE}" type="pres">
      <dgm:prSet presAssocID="{5552CD4F-8DF1-4242-AEA6-35E9EFDE8BA2}" presName="hierChild5" presStyleCnt="0"/>
      <dgm:spPr/>
    </dgm:pt>
    <dgm:pt modelId="{D6206E58-8229-174C-BF90-6355478504A4}" type="pres">
      <dgm:prSet presAssocID="{5165DA93-C244-FF4E-9F77-53FA74F3207D}" presName="Name37" presStyleLbl="parChTrans1D3" presStyleIdx="8" presStyleCnt="9"/>
      <dgm:spPr/>
    </dgm:pt>
    <dgm:pt modelId="{45D85B12-F47D-7549-96D6-EB4DAADAF3D3}" type="pres">
      <dgm:prSet presAssocID="{3F462C59-B8C7-F74B-9D09-857781218982}" presName="hierRoot2" presStyleCnt="0">
        <dgm:presLayoutVars>
          <dgm:hierBranch val="init"/>
        </dgm:presLayoutVars>
      </dgm:prSet>
      <dgm:spPr/>
    </dgm:pt>
    <dgm:pt modelId="{6E0286A4-2CDB-5D4C-B769-4C65500E1FAF}" type="pres">
      <dgm:prSet presAssocID="{3F462C59-B8C7-F74B-9D09-857781218982}" presName="rootComposite" presStyleCnt="0"/>
      <dgm:spPr/>
    </dgm:pt>
    <dgm:pt modelId="{D4F484E3-E936-7844-9E59-38E85137C0FE}" type="pres">
      <dgm:prSet presAssocID="{3F462C59-B8C7-F74B-9D09-857781218982}" presName="rootText" presStyleLbl="node3" presStyleIdx="8" presStyleCnt="9" custLinFactX="13881" custLinFactNeighborX="100000" custLinFactNeighborY="41672">
        <dgm:presLayoutVars>
          <dgm:chPref val="3"/>
        </dgm:presLayoutVars>
      </dgm:prSet>
      <dgm:spPr/>
    </dgm:pt>
    <dgm:pt modelId="{E868D1FF-7ABA-BA46-9556-E989E6A32B77}" type="pres">
      <dgm:prSet presAssocID="{3F462C59-B8C7-F74B-9D09-857781218982}" presName="rootConnector" presStyleLbl="node3" presStyleIdx="8" presStyleCnt="9"/>
      <dgm:spPr/>
    </dgm:pt>
    <dgm:pt modelId="{092E4E50-B500-9B44-BC73-0FE93BE68556}" type="pres">
      <dgm:prSet presAssocID="{3F462C59-B8C7-F74B-9D09-857781218982}" presName="hierChild4" presStyleCnt="0"/>
      <dgm:spPr/>
    </dgm:pt>
    <dgm:pt modelId="{29EE8CAD-FD53-BB4B-B0DB-3373D99F8FC6}" type="pres">
      <dgm:prSet presAssocID="{3F462C59-B8C7-F74B-9D09-857781218982}" presName="hierChild5" presStyleCnt="0"/>
      <dgm:spPr/>
    </dgm:pt>
    <dgm:pt modelId="{DE3B32EC-0327-D048-9CB5-E2D8ADF859A7}" type="pres">
      <dgm:prSet presAssocID="{E76BCA12-8DB2-B045-BE92-6133D2D36123}" presName="hierChild5" presStyleCnt="0"/>
      <dgm:spPr/>
    </dgm:pt>
    <dgm:pt modelId="{E5C3A613-5B46-0043-97CA-EA147F8D9F07}" type="pres">
      <dgm:prSet presAssocID="{92A99D2D-779F-E940-BCB7-E13DAC41CA8C}" presName="hierChild3" presStyleCnt="0"/>
      <dgm:spPr/>
    </dgm:pt>
  </dgm:ptLst>
  <dgm:cxnLst>
    <dgm:cxn modelId="{1A900F89-8A27-834F-B9CF-90D8E6414FB2}" type="presOf" srcId="{C811AC29-7498-6E4F-AEAE-3A10B747684B}" destId="{285DF8E2-47BD-EB4D-BAEA-44569A8C2884}" srcOrd="0" destOrd="0" presId="urn:microsoft.com/office/officeart/2005/8/layout/orgChart1"/>
    <dgm:cxn modelId="{227CD15B-B646-BC4B-A8B7-858D1F685D61}" type="presOf" srcId="{0161ECCB-0209-2C43-80DF-ED12AB7ADF08}" destId="{5743F99F-9F77-2F4B-9113-9D663D68B67F}" srcOrd="0" destOrd="0" presId="urn:microsoft.com/office/officeart/2005/8/layout/orgChart1"/>
    <dgm:cxn modelId="{B8A389A6-2762-CC41-91E3-8EBED9548C4C}" type="presOf" srcId="{DEEAD486-17CA-304D-82DF-FD6630C0793C}" destId="{055954B0-22AB-F547-9EFA-5A462D539D3A}" srcOrd="1" destOrd="0" presId="urn:microsoft.com/office/officeart/2005/8/layout/orgChart1"/>
    <dgm:cxn modelId="{BF813C19-2FF7-CC4D-902A-427830CF5358}" type="presOf" srcId="{E76BCA12-8DB2-B045-BE92-6133D2D36123}" destId="{5561BA3C-00E2-7848-ADAB-E9E118819EB8}" srcOrd="0" destOrd="0" presId="urn:microsoft.com/office/officeart/2005/8/layout/orgChart1"/>
    <dgm:cxn modelId="{A94A3280-FE9C-C749-A03F-6E729C5F8028}" type="presOf" srcId="{2DB04E66-CB9B-E448-BB99-3E08E3DFDCEF}" destId="{5BF7CA2F-A42D-A340-B658-BCA2B934D475}" srcOrd="0" destOrd="0" presId="urn:microsoft.com/office/officeart/2005/8/layout/orgChart1"/>
    <dgm:cxn modelId="{EE1F9A95-DF01-A349-9259-3B5339B88D5C}" srcId="{0BB02A4D-9A0D-374F-B5F3-43FCA74B8F01}" destId="{E3E85BEA-B98B-9C45-996B-87AD7EC28444}" srcOrd="2" destOrd="0" parTransId="{2DB04E66-CB9B-E448-BB99-3E08E3DFDCEF}" sibTransId="{9D6E0DBB-14F6-4C4B-A6A2-EAEFACF2A876}"/>
    <dgm:cxn modelId="{569618DB-D434-D64D-913B-3399AB22BCB7}" type="presOf" srcId="{634A3026-7A2D-B24D-A815-6209E4163A91}" destId="{F2C325B3-B5FA-0340-8FD7-8C9AC944C5DD}" srcOrd="1" destOrd="0" presId="urn:microsoft.com/office/officeart/2005/8/layout/orgChart1"/>
    <dgm:cxn modelId="{1EF366BC-B19F-0B4B-B245-A7C545321980}" type="presOf" srcId="{F0D96601-88EC-5D46-BFE6-57B5B439C546}" destId="{19FFD3D9-FFDB-F84C-AF94-A80AA12B936F}" srcOrd="0" destOrd="0" presId="urn:microsoft.com/office/officeart/2005/8/layout/orgChart1"/>
    <dgm:cxn modelId="{8764B490-33D8-B748-9967-C0E4F3046098}" srcId="{460DE183-17AC-CB49-86F7-642360F86E4A}" destId="{DEEAD486-17CA-304D-82DF-FD6630C0793C}" srcOrd="2" destOrd="0" parTransId="{9B4D79B6-8DD6-E94A-8ACB-3F730F90CA58}" sibTransId="{BE38BDEA-C034-3D4E-B697-2017CAE8AAE3}"/>
    <dgm:cxn modelId="{758FD575-773C-6246-BD06-C1A2A1E13124}" type="presOf" srcId="{5552CD4F-8DF1-4242-AEA6-35E9EFDE8BA2}" destId="{5F3D7FBE-3E46-774B-BF1D-4E9AFB7FADC8}" srcOrd="0" destOrd="0" presId="urn:microsoft.com/office/officeart/2005/8/layout/orgChart1"/>
    <dgm:cxn modelId="{23746112-C649-E544-B6B4-16635583275B}" srcId="{92A99D2D-779F-E940-BCB7-E13DAC41CA8C}" destId="{460DE183-17AC-CB49-86F7-642360F86E4A}" srcOrd="1" destOrd="0" parTransId="{ADEE6738-CE3E-7F43-A4BB-EAC64A94FCCA}" sibTransId="{61615CCC-1ED9-184C-8679-A5601CCF0FE3}"/>
    <dgm:cxn modelId="{C9C852B0-093F-3E4B-B417-0B538285594D}" type="presOf" srcId="{0AE2F7C0-05C1-E74F-A98D-FFDEE21D96C1}" destId="{46E714AD-2609-B34B-9F30-61E21DA7AE02}" srcOrd="0" destOrd="0" presId="urn:microsoft.com/office/officeart/2005/8/layout/orgChart1"/>
    <dgm:cxn modelId="{54FF1EA7-7921-2748-8A59-AE2B77323394}" type="presOf" srcId="{470209F4-AB22-664D-90DE-372681A115BB}" destId="{FD79D027-6C5D-014B-9616-85D40E8B4702}" srcOrd="0" destOrd="0" presId="urn:microsoft.com/office/officeart/2005/8/layout/orgChart1"/>
    <dgm:cxn modelId="{1DEBBC6B-7C97-B14E-AF60-18BE307CBF16}" srcId="{0BB02A4D-9A0D-374F-B5F3-43FCA74B8F01}" destId="{EF24B3D7-3BB8-6544-8ADB-3C390F916232}" srcOrd="3" destOrd="0" parTransId="{470209F4-AB22-664D-90DE-372681A115BB}" sibTransId="{1B36BA57-BAF2-EE49-AD1E-EB42C909380F}"/>
    <dgm:cxn modelId="{D028C281-B71C-E646-835D-7EBCA4376CC1}" type="presOf" srcId="{0BB02A4D-9A0D-374F-B5F3-43FCA74B8F01}" destId="{51324DF6-B4D3-2F45-A888-FBF1803C1394}" srcOrd="1" destOrd="0" presId="urn:microsoft.com/office/officeart/2005/8/layout/orgChart1"/>
    <dgm:cxn modelId="{3F5599E1-FF86-4545-AC28-92E723DE2181}" type="presOf" srcId="{5165DA93-C244-FF4E-9F77-53FA74F3207D}" destId="{D6206E58-8229-174C-BF90-6355478504A4}" srcOrd="0" destOrd="0" presId="urn:microsoft.com/office/officeart/2005/8/layout/orgChart1"/>
    <dgm:cxn modelId="{AFB262CD-033A-1149-B91F-815EA897F0E3}" type="presOf" srcId="{5552CD4F-8DF1-4242-AEA6-35E9EFDE8BA2}" destId="{8ED9DE0F-D04C-E840-8B2E-C630DAA2ECFE}" srcOrd="1" destOrd="0" presId="urn:microsoft.com/office/officeart/2005/8/layout/orgChart1"/>
    <dgm:cxn modelId="{6C74E200-DA6D-FC4A-B44D-4EF7DFB11FF0}" type="presOf" srcId="{E3E85BEA-B98B-9C45-996B-87AD7EC28444}" destId="{17D5DEE8-942C-964B-91E9-3C1BF425CE1E}" srcOrd="1" destOrd="0" presId="urn:microsoft.com/office/officeart/2005/8/layout/orgChart1"/>
    <dgm:cxn modelId="{9896CC74-C1BC-6C42-9AFC-D764E5DF810B}" type="presOf" srcId="{FAAF880D-628C-6948-BD93-EE91F9A269D3}" destId="{B413C495-F302-6D4C-97D7-AD8B0AC5A9A1}" srcOrd="0" destOrd="0" presId="urn:microsoft.com/office/officeart/2005/8/layout/orgChart1"/>
    <dgm:cxn modelId="{B0B51821-DDEA-FC4A-8E29-DDC8888DCA71}" type="presOf" srcId="{3F462C59-B8C7-F74B-9D09-857781218982}" destId="{D4F484E3-E936-7844-9E59-38E85137C0FE}" srcOrd="0" destOrd="0" presId="urn:microsoft.com/office/officeart/2005/8/layout/orgChart1"/>
    <dgm:cxn modelId="{C5DE4F83-15A8-3441-8B68-9DFB392ABE87}" type="presOf" srcId="{0AE2F7C0-05C1-E74F-A98D-FFDEE21D96C1}" destId="{B5CA879F-B2E1-7D4F-9A20-319D5065EF47}" srcOrd="1" destOrd="0" presId="urn:microsoft.com/office/officeart/2005/8/layout/orgChart1"/>
    <dgm:cxn modelId="{0C93D0D9-B296-EA4C-A8F7-EBC1C8A389A2}" type="presOf" srcId="{E76BCA12-8DB2-B045-BE92-6133D2D36123}" destId="{A92908AC-5163-444D-B1F9-DA5E14C051CF}" srcOrd="1" destOrd="0" presId="urn:microsoft.com/office/officeart/2005/8/layout/orgChart1"/>
    <dgm:cxn modelId="{3428D911-B0D5-7D46-B822-492315DE925B}" type="presOf" srcId="{E3E85BEA-B98B-9C45-996B-87AD7EC28444}" destId="{8093F579-CED7-2E4A-883F-B23E0C59D737}" srcOrd="0" destOrd="0" presId="urn:microsoft.com/office/officeart/2005/8/layout/orgChart1"/>
    <dgm:cxn modelId="{6557B9C0-70C6-334B-9DBD-7D1B6BC78619}" type="presOf" srcId="{9C8FCA64-9A94-2442-B3DF-5DD28CE075F3}" destId="{8A3460E6-8313-4A4E-98C4-5CAF7460F3A5}" srcOrd="0" destOrd="0" presId="urn:microsoft.com/office/officeart/2005/8/layout/orgChart1"/>
    <dgm:cxn modelId="{A630930B-4821-2648-A617-247A082FEED2}" type="presOf" srcId="{345921D7-674F-A242-A3F3-606D5EE6E18F}" destId="{0151C193-E57E-1643-8387-337036052034}" srcOrd="0" destOrd="0" presId="urn:microsoft.com/office/officeart/2005/8/layout/orgChart1"/>
    <dgm:cxn modelId="{9F33072E-0496-2D48-B4AD-82AA743EF4A7}" type="presOf" srcId="{460DE183-17AC-CB49-86F7-642360F86E4A}" destId="{7012E133-ED3E-764E-A2F2-99274773BEEE}" srcOrd="1" destOrd="0" presId="urn:microsoft.com/office/officeart/2005/8/layout/orgChart1"/>
    <dgm:cxn modelId="{8D4FCCF1-9E6E-D441-BE28-E03BCBE60A49}" type="presOf" srcId="{C73550DA-995B-8041-A08B-2E9EF619D092}" destId="{FE9CB9C5-F5B9-504E-B47E-989B2A9A2969}" srcOrd="0" destOrd="0" presId="urn:microsoft.com/office/officeart/2005/8/layout/orgChart1"/>
    <dgm:cxn modelId="{D131EC75-45F4-8745-8D66-B8BFD4EF760A}" srcId="{E76BCA12-8DB2-B045-BE92-6133D2D36123}" destId="{5552CD4F-8DF1-4242-AEA6-35E9EFDE8BA2}" srcOrd="0" destOrd="0" parTransId="{C73550DA-995B-8041-A08B-2E9EF619D092}" sibTransId="{45861C67-6EF2-BD4E-A91B-F9392A259D2E}"/>
    <dgm:cxn modelId="{B197DC9B-106A-2C45-9C22-BF91A17B99F6}" srcId="{E76BCA12-8DB2-B045-BE92-6133D2D36123}" destId="{3F462C59-B8C7-F74B-9D09-857781218982}" srcOrd="1" destOrd="0" parTransId="{5165DA93-C244-FF4E-9F77-53FA74F3207D}" sibTransId="{31351CE0-7C13-F840-8044-E0080C0F1DF5}"/>
    <dgm:cxn modelId="{581773C8-85D9-F94C-A10C-91617C2E0FE6}" type="presOf" srcId="{DEEAD486-17CA-304D-82DF-FD6630C0793C}" destId="{0C6BCCA9-F47A-9E45-8F16-B4D97001ABB6}" srcOrd="0" destOrd="0" presId="urn:microsoft.com/office/officeart/2005/8/layout/orgChart1"/>
    <dgm:cxn modelId="{15127DEC-A600-B442-9164-184F506E6D7F}" type="presOf" srcId="{EF24B3D7-3BB8-6544-8ADB-3C390F916232}" destId="{93327BFA-D463-1C49-8313-49F93F327512}" srcOrd="0" destOrd="0" presId="urn:microsoft.com/office/officeart/2005/8/layout/orgChart1"/>
    <dgm:cxn modelId="{014DBC96-2B1D-194A-9DC4-B5A2CE2A437C}" type="presOf" srcId="{460DE183-17AC-CB49-86F7-642360F86E4A}" destId="{60E6F2A0-D54B-E946-8EF7-B54D5969232C}" srcOrd="0" destOrd="0" presId="urn:microsoft.com/office/officeart/2005/8/layout/orgChart1"/>
    <dgm:cxn modelId="{AB8BCF27-EFA5-B442-A97C-072FD03E9F98}" type="presOf" srcId="{C811AC29-7498-6E4F-AEAE-3A10B747684B}" destId="{0F8ABA72-C3D8-F946-9B08-48D49BEA3CA2}" srcOrd="1" destOrd="0" presId="urn:microsoft.com/office/officeart/2005/8/layout/orgChart1"/>
    <dgm:cxn modelId="{C4CC9FE9-FA6D-BD48-A857-77B3FF22DD5D}" type="presOf" srcId="{70EAEEC1-A008-3144-8C08-03C5C98A8385}" destId="{0D5B35E9-3E98-2C41-BFDB-EF84EF9CA8B0}" srcOrd="0" destOrd="0" presId="urn:microsoft.com/office/officeart/2005/8/layout/orgChart1"/>
    <dgm:cxn modelId="{2767308E-6C6C-AC43-8099-D79BFC9C43AC}" srcId="{460DE183-17AC-CB49-86F7-642360F86E4A}" destId="{634A3026-7A2D-B24D-A815-6209E4163A91}" srcOrd="1" destOrd="0" parTransId="{0161ECCB-0209-2C43-80DF-ED12AB7ADF08}" sibTransId="{258D9F2F-E305-174D-B633-97881482EE66}"/>
    <dgm:cxn modelId="{D135AD59-CC07-2247-A1CE-D0C8DB07253A}" type="presOf" srcId="{ADEE6738-CE3E-7F43-A4BB-EAC64A94FCCA}" destId="{B34B3683-8115-1F49-911C-C1C3CE585C78}" srcOrd="0" destOrd="0" presId="urn:microsoft.com/office/officeart/2005/8/layout/orgChart1"/>
    <dgm:cxn modelId="{5EF23F3A-9490-2D48-A5FD-7D2F6D5CD0CE}" srcId="{460DE183-17AC-CB49-86F7-642360F86E4A}" destId="{0AE2F7C0-05C1-E74F-A98D-FFDEE21D96C1}" srcOrd="0" destOrd="0" parTransId="{77263284-4225-1840-98AA-DF2C54061D71}" sibTransId="{6D8CF633-46F4-734B-9E5F-4121DB6A98F5}"/>
    <dgm:cxn modelId="{0BA257E7-0168-234E-A6F9-21F52E0631E5}" srcId="{0BB02A4D-9A0D-374F-B5F3-43FCA74B8F01}" destId="{C811AC29-7498-6E4F-AEAE-3A10B747684B}" srcOrd="0" destOrd="0" parTransId="{FAAF880D-628C-6948-BD93-EE91F9A269D3}" sibTransId="{93127D46-5B36-DA44-B978-D39B26ECAFFE}"/>
    <dgm:cxn modelId="{D573315A-EE54-0541-AE24-2DB28BA9710F}" type="presOf" srcId="{3F462C59-B8C7-F74B-9D09-857781218982}" destId="{E868D1FF-7ABA-BA46-9556-E989E6A32B77}" srcOrd="1" destOrd="0" presId="urn:microsoft.com/office/officeart/2005/8/layout/orgChart1"/>
    <dgm:cxn modelId="{73CD9CE2-6488-5447-8F5E-7F4AC321897E}" type="presOf" srcId="{9B4D79B6-8DD6-E94A-8ACB-3F730F90CA58}" destId="{6187AF5C-2CF1-8141-8DBB-7C2C7FE421FF}" srcOrd="0" destOrd="0" presId="urn:microsoft.com/office/officeart/2005/8/layout/orgChart1"/>
    <dgm:cxn modelId="{ED735A99-E769-0F4C-9F3C-CA76F0A58701}" type="presOf" srcId="{634A3026-7A2D-B24D-A815-6209E4163A91}" destId="{A4C23D59-20D4-E844-B72B-17D4CC3E655B}" srcOrd="0" destOrd="0" presId="urn:microsoft.com/office/officeart/2005/8/layout/orgChart1"/>
    <dgm:cxn modelId="{77BCACEE-0DD6-F34E-AC63-B963A949A344}" srcId="{70EAEEC1-A008-3144-8C08-03C5C98A8385}" destId="{92A99D2D-779F-E940-BCB7-E13DAC41CA8C}" srcOrd="0" destOrd="0" parTransId="{AF8D75D9-B5D7-3646-826E-3C208A30DFC6}" sibTransId="{177884E7-DAB6-7E41-BF6B-9E6B10BA4CDF}"/>
    <dgm:cxn modelId="{6350BF9F-D1DD-FA43-9464-A324CFE1792B}" type="presOf" srcId="{0BB02A4D-9A0D-374F-B5F3-43FCA74B8F01}" destId="{22132700-EF78-6647-8710-2F4F019CC21F}" srcOrd="0" destOrd="0" presId="urn:microsoft.com/office/officeart/2005/8/layout/orgChart1"/>
    <dgm:cxn modelId="{394E4BF6-98AC-DA4C-AD4C-7B3BCC1683A1}" srcId="{92A99D2D-779F-E940-BCB7-E13DAC41CA8C}" destId="{E76BCA12-8DB2-B045-BE92-6133D2D36123}" srcOrd="2" destOrd="0" parTransId="{F0D96601-88EC-5D46-BFE6-57B5B439C546}" sibTransId="{3DBDC20D-9DE0-9B43-9998-28AE0CC02010}"/>
    <dgm:cxn modelId="{077EDBEC-7CAF-D745-BFD8-0EDFD985694F}" srcId="{0BB02A4D-9A0D-374F-B5F3-43FCA74B8F01}" destId="{345921D7-674F-A242-A3F3-606D5EE6E18F}" srcOrd="1" destOrd="0" parTransId="{A13909EF-883C-0941-9F3A-4DA24832A706}" sibTransId="{FF0710EE-65AD-5F42-A5B3-8EA853244755}"/>
    <dgm:cxn modelId="{96439BC1-110E-4549-878E-52E95C56A1FB}" type="presOf" srcId="{92A99D2D-779F-E940-BCB7-E13DAC41CA8C}" destId="{0DC02B16-596D-454D-B891-B5A987CC7900}" srcOrd="0" destOrd="0" presId="urn:microsoft.com/office/officeart/2005/8/layout/orgChart1"/>
    <dgm:cxn modelId="{5360D5C9-2ADE-7B46-8E58-22E29DF0CDD7}" type="presOf" srcId="{77263284-4225-1840-98AA-DF2C54061D71}" destId="{16CB5598-8666-8347-BEF2-11F0F855B8D1}" srcOrd="0" destOrd="0" presId="urn:microsoft.com/office/officeart/2005/8/layout/orgChart1"/>
    <dgm:cxn modelId="{4B6FF97E-EB45-E447-ACE5-7B7B89AEA9CA}" type="presOf" srcId="{345921D7-674F-A242-A3F3-606D5EE6E18F}" destId="{3F69DBF9-1099-6649-8E97-DB08C9F4C7DF}" srcOrd="1" destOrd="0" presId="urn:microsoft.com/office/officeart/2005/8/layout/orgChart1"/>
    <dgm:cxn modelId="{7CF419AB-2D0D-5C42-B3BE-C4F62E5A7535}" srcId="{92A99D2D-779F-E940-BCB7-E13DAC41CA8C}" destId="{0BB02A4D-9A0D-374F-B5F3-43FCA74B8F01}" srcOrd="0" destOrd="0" parTransId="{9C8FCA64-9A94-2442-B3DF-5DD28CE075F3}" sibTransId="{A21C204B-071A-EC43-8A64-255F4CDB85AD}"/>
    <dgm:cxn modelId="{5DD26466-6BC7-3546-9719-5C15BDFF40A2}" type="presOf" srcId="{A13909EF-883C-0941-9F3A-4DA24832A706}" destId="{73CA771A-FC99-3C49-A403-E384AA4ED47C}" srcOrd="0" destOrd="0" presId="urn:microsoft.com/office/officeart/2005/8/layout/orgChart1"/>
    <dgm:cxn modelId="{26E0C287-A097-AF4C-887E-33E3C87D66DF}" type="presOf" srcId="{EF24B3D7-3BB8-6544-8ADB-3C390F916232}" destId="{023F5A41-B024-964C-A7BA-DD27D219B409}" srcOrd="1" destOrd="0" presId="urn:microsoft.com/office/officeart/2005/8/layout/orgChart1"/>
    <dgm:cxn modelId="{742ABFD2-72FD-FA47-8CEF-8CF996026301}" type="presOf" srcId="{92A99D2D-779F-E940-BCB7-E13DAC41CA8C}" destId="{9238C3AB-E5A8-9D47-897A-E6B7C6A4B540}" srcOrd="1" destOrd="0" presId="urn:microsoft.com/office/officeart/2005/8/layout/orgChart1"/>
    <dgm:cxn modelId="{09109D90-43AC-254B-8C8D-0D29F484106C}" type="presParOf" srcId="{0D5B35E9-3E98-2C41-BFDB-EF84EF9CA8B0}" destId="{73EDE9DE-ADA7-D142-A401-D1A639984A86}" srcOrd="0" destOrd="0" presId="urn:microsoft.com/office/officeart/2005/8/layout/orgChart1"/>
    <dgm:cxn modelId="{F3C9C4F0-69E5-734B-BF2A-3389C60E2918}" type="presParOf" srcId="{73EDE9DE-ADA7-D142-A401-D1A639984A86}" destId="{C0917D1A-DB9D-BD40-8D6E-7B9CE9DEC80B}" srcOrd="0" destOrd="0" presId="urn:microsoft.com/office/officeart/2005/8/layout/orgChart1"/>
    <dgm:cxn modelId="{7FD388FC-4AEA-9F4A-A37A-309E783370B8}" type="presParOf" srcId="{C0917D1A-DB9D-BD40-8D6E-7B9CE9DEC80B}" destId="{0DC02B16-596D-454D-B891-B5A987CC7900}" srcOrd="0" destOrd="0" presId="urn:microsoft.com/office/officeart/2005/8/layout/orgChart1"/>
    <dgm:cxn modelId="{A10A3742-EBE8-2641-B8DD-B99E09AFD151}" type="presParOf" srcId="{C0917D1A-DB9D-BD40-8D6E-7B9CE9DEC80B}" destId="{9238C3AB-E5A8-9D47-897A-E6B7C6A4B540}" srcOrd="1" destOrd="0" presId="urn:microsoft.com/office/officeart/2005/8/layout/orgChart1"/>
    <dgm:cxn modelId="{43903F74-BF4A-C14D-BD0B-404F33AF2132}" type="presParOf" srcId="{73EDE9DE-ADA7-D142-A401-D1A639984A86}" destId="{DEB32C20-FAC4-D748-AF98-CB92D4CC9B2F}" srcOrd="1" destOrd="0" presId="urn:microsoft.com/office/officeart/2005/8/layout/orgChart1"/>
    <dgm:cxn modelId="{F044AAD0-4552-C440-9942-7C25238B405A}" type="presParOf" srcId="{DEB32C20-FAC4-D748-AF98-CB92D4CC9B2F}" destId="{8A3460E6-8313-4A4E-98C4-5CAF7460F3A5}" srcOrd="0" destOrd="0" presId="urn:microsoft.com/office/officeart/2005/8/layout/orgChart1"/>
    <dgm:cxn modelId="{A96BE7C6-2CCE-0A4B-99F9-DECCB6456B03}" type="presParOf" srcId="{DEB32C20-FAC4-D748-AF98-CB92D4CC9B2F}" destId="{8CCF7E91-AF6A-E143-89C0-D9D12292DF7D}" srcOrd="1" destOrd="0" presId="urn:microsoft.com/office/officeart/2005/8/layout/orgChart1"/>
    <dgm:cxn modelId="{1DCB41AB-5DFC-8A4B-B107-0ECCBF135367}" type="presParOf" srcId="{8CCF7E91-AF6A-E143-89C0-D9D12292DF7D}" destId="{DC7FADCD-A3EA-CF43-A788-BC59BD82E7BE}" srcOrd="0" destOrd="0" presId="urn:microsoft.com/office/officeart/2005/8/layout/orgChart1"/>
    <dgm:cxn modelId="{104A5BEC-808A-FB43-A419-728A00A6AF9B}" type="presParOf" srcId="{DC7FADCD-A3EA-CF43-A788-BC59BD82E7BE}" destId="{22132700-EF78-6647-8710-2F4F019CC21F}" srcOrd="0" destOrd="0" presId="urn:microsoft.com/office/officeart/2005/8/layout/orgChart1"/>
    <dgm:cxn modelId="{E7E38243-9A6B-414D-8C37-7C9E47CAD188}" type="presParOf" srcId="{DC7FADCD-A3EA-CF43-A788-BC59BD82E7BE}" destId="{51324DF6-B4D3-2F45-A888-FBF1803C1394}" srcOrd="1" destOrd="0" presId="urn:microsoft.com/office/officeart/2005/8/layout/orgChart1"/>
    <dgm:cxn modelId="{34E4B540-7CDF-D445-B78C-92D5816CD91D}" type="presParOf" srcId="{8CCF7E91-AF6A-E143-89C0-D9D12292DF7D}" destId="{46A549EF-8E18-B34D-B7C1-146DAFB92D4F}" srcOrd="1" destOrd="0" presId="urn:microsoft.com/office/officeart/2005/8/layout/orgChart1"/>
    <dgm:cxn modelId="{E82F6307-0CD5-8544-9779-FBB928707BAD}" type="presParOf" srcId="{46A549EF-8E18-B34D-B7C1-146DAFB92D4F}" destId="{B413C495-F302-6D4C-97D7-AD8B0AC5A9A1}" srcOrd="0" destOrd="0" presId="urn:microsoft.com/office/officeart/2005/8/layout/orgChart1"/>
    <dgm:cxn modelId="{C7C0CBEE-6E34-1E48-9EE9-3CF0984C7A00}" type="presParOf" srcId="{46A549EF-8E18-B34D-B7C1-146DAFB92D4F}" destId="{A83B7608-9C24-8347-A15C-985C91735331}" srcOrd="1" destOrd="0" presId="urn:microsoft.com/office/officeart/2005/8/layout/orgChart1"/>
    <dgm:cxn modelId="{64029C1C-7E12-094C-AC07-73D003CD208F}" type="presParOf" srcId="{A83B7608-9C24-8347-A15C-985C91735331}" destId="{B609BC5D-97A0-9048-9218-1F2CC1EA3350}" srcOrd="0" destOrd="0" presId="urn:microsoft.com/office/officeart/2005/8/layout/orgChart1"/>
    <dgm:cxn modelId="{59697F01-5A9D-ED4F-BD80-67E4057E2EF5}" type="presParOf" srcId="{B609BC5D-97A0-9048-9218-1F2CC1EA3350}" destId="{285DF8E2-47BD-EB4D-BAEA-44569A8C2884}" srcOrd="0" destOrd="0" presId="urn:microsoft.com/office/officeart/2005/8/layout/orgChart1"/>
    <dgm:cxn modelId="{7F633DA3-2000-B240-A7E6-864FF4060791}" type="presParOf" srcId="{B609BC5D-97A0-9048-9218-1F2CC1EA3350}" destId="{0F8ABA72-C3D8-F946-9B08-48D49BEA3CA2}" srcOrd="1" destOrd="0" presId="urn:microsoft.com/office/officeart/2005/8/layout/orgChart1"/>
    <dgm:cxn modelId="{20F51342-0EEB-7444-8121-437B96D7E7D2}" type="presParOf" srcId="{A83B7608-9C24-8347-A15C-985C91735331}" destId="{338EA782-B49B-1348-A4C9-8FE746F8EF54}" srcOrd="1" destOrd="0" presId="urn:microsoft.com/office/officeart/2005/8/layout/orgChart1"/>
    <dgm:cxn modelId="{8EA60C33-3ABF-8C49-BA64-3C5A2FB28192}" type="presParOf" srcId="{A83B7608-9C24-8347-A15C-985C91735331}" destId="{86EE2D3D-0EB5-2348-A18D-C817B236362C}" srcOrd="2" destOrd="0" presId="urn:microsoft.com/office/officeart/2005/8/layout/orgChart1"/>
    <dgm:cxn modelId="{F695A0CC-EE40-0E4E-9D41-3C4A5F3818DB}" type="presParOf" srcId="{46A549EF-8E18-B34D-B7C1-146DAFB92D4F}" destId="{73CA771A-FC99-3C49-A403-E384AA4ED47C}" srcOrd="2" destOrd="0" presId="urn:microsoft.com/office/officeart/2005/8/layout/orgChart1"/>
    <dgm:cxn modelId="{C3C59079-2F58-FB4B-9481-1926446209D4}" type="presParOf" srcId="{46A549EF-8E18-B34D-B7C1-146DAFB92D4F}" destId="{92021B8B-EFA2-F844-B4B7-4AD8C47CCDF2}" srcOrd="3" destOrd="0" presId="urn:microsoft.com/office/officeart/2005/8/layout/orgChart1"/>
    <dgm:cxn modelId="{647B19C1-EAFB-DB45-86B0-3429442DB3BA}" type="presParOf" srcId="{92021B8B-EFA2-F844-B4B7-4AD8C47CCDF2}" destId="{F96F83D9-CF48-AF4E-9A2C-13079F5A7456}" srcOrd="0" destOrd="0" presId="urn:microsoft.com/office/officeart/2005/8/layout/orgChart1"/>
    <dgm:cxn modelId="{8876834B-C513-5B40-B77A-F6F1A7D89763}" type="presParOf" srcId="{F96F83D9-CF48-AF4E-9A2C-13079F5A7456}" destId="{0151C193-E57E-1643-8387-337036052034}" srcOrd="0" destOrd="0" presId="urn:microsoft.com/office/officeart/2005/8/layout/orgChart1"/>
    <dgm:cxn modelId="{DB40C482-E32F-3747-8A28-46C7B566FCEE}" type="presParOf" srcId="{F96F83D9-CF48-AF4E-9A2C-13079F5A7456}" destId="{3F69DBF9-1099-6649-8E97-DB08C9F4C7DF}" srcOrd="1" destOrd="0" presId="urn:microsoft.com/office/officeart/2005/8/layout/orgChart1"/>
    <dgm:cxn modelId="{FF98C7FD-872F-CB4D-9269-7168D3520739}" type="presParOf" srcId="{92021B8B-EFA2-F844-B4B7-4AD8C47CCDF2}" destId="{A2D8FCCB-1785-6D43-A836-465841962AF3}" srcOrd="1" destOrd="0" presId="urn:microsoft.com/office/officeart/2005/8/layout/orgChart1"/>
    <dgm:cxn modelId="{21967FE8-008A-9942-9409-C026A7ABA157}" type="presParOf" srcId="{92021B8B-EFA2-F844-B4B7-4AD8C47CCDF2}" destId="{0A1480B1-5A74-2E47-AD38-A452A4984CE9}" srcOrd="2" destOrd="0" presId="urn:microsoft.com/office/officeart/2005/8/layout/orgChart1"/>
    <dgm:cxn modelId="{71F81BEB-C393-434C-BA20-117CA3B32987}" type="presParOf" srcId="{46A549EF-8E18-B34D-B7C1-146DAFB92D4F}" destId="{5BF7CA2F-A42D-A340-B658-BCA2B934D475}" srcOrd="4" destOrd="0" presId="urn:microsoft.com/office/officeart/2005/8/layout/orgChart1"/>
    <dgm:cxn modelId="{C75B12BB-C85E-AD46-BB19-A008B0EC2CAB}" type="presParOf" srcId="{46A549EF-8E18-B34D-B7C1-146DAFB92D4F}" destId="{38F6352C-2563-D84E-A508-351AFA6D18F2}" srcOrd="5" destOrd="0" presId="urn:microsoft.com/office/officeart/2005/8/layout/orgChart1"/>
    <dgm:cxn modelId="{508610F0-9D4B-FB43-B165-B43CD386EA22}" type="presParOf" srcId="{38F6352C-2563-D84E-A508-351AFA6D18F2}" destId="{3A895B25-A636-854E-A563-FA7F76640AF6}" srcOrd="0" destOrd="0" presId="urn:microsoft.com/office/officeart/2005/8/layout/orgChart1"/>
    <dgm:cxn modelId="{74790838-6A28-504D-8E3E-8107DE1A40B6}" type="presParOf" srcId="{3A895B25-A636-854E-A563-FA7F76640AF6}" destId="{8093F579-CED7-2E4A-883F-B23E0C59D737}" srcOrd="0" destOrd="0" presId="urn:microsoft.com/office/officeart/2005/8/layout/orgChart1"/>
    <dgm:cxn modelId="{84C11717-ED9E-4C44-80DC-74C69DCEEB3F}" type="presParOf" srcId="{3A895B25-A636-854E-A563-FA7F76640AF6}" destId="{17D5DEE8-942C-964B-91E9-3C1BF425CE1E}" srcOrd="1" destOrd="0" presId="urn:microsoft.com/office/officeart/2005/8/layout/orgChart1"/>
    <dgm:cxn modelId="{429B3149-26DA-6344-93AA-C1386BE2A116}" type="presParOf" srcId="{38F6352C-2563-D84E-A508-351AFA6D18F2}" destId="{5DFF2DF0-2CCB-7B43-BCAB-1CA0EC6FB0DF}" srcOrd="1" destOrd="0" presId="urn:microsoft.com/office/officeart/2005/8/layout/orgChart1"/>
    <dgm:cxn modelId="{A474B56D-38EF-CC4F-A10B-FBDFED62C865}" type="presParOf" srcId="{38F6352C-2563-D84E-A508-351AFA6D18F2}" destId="{85612D2F-4DB3-7340-96D8-FB904313218C}" srcOrd="2" destOrd="0" presId="urn:microsoft.com/office/officeart/2005/8/layout/orgChart1"/>
    <dgm:cxn modelId="{4F358FDB-C686-3B41-8773-B76665FACF0F}" type="presParOf" srcId="{46A549EF-8E18-B34D-B7C1-146DAFB92D4F}" destId="{FD79D027-6C5D-014B-9616-85D40E8B4702}" srcOrd="6" destOrd="0" presId="urn:microsoft.com/office/officeart/2005/8/layout/orgChart1"/>
    <dgm:cxn modelId="{E49424CF-DB93-DC43-AAFC-A640B89372D7}" type="presParOf" srcId="{46A549EF-8E18-B34D-B7C1-146DAFB92D4F}" destId="{17441BB5-B170-0843-A641-332FB0337DF4}" srcOrd="7" destOrd="0" presId="urn:microsoft.com/office/officeart/2005/8/layout/orgChart1"/>
    <dgm:cxn modelId="{E8353682-706F-F54D-8924-200D0D1DF902}" type="presParOf" srcId="{17441BB5-B170-0843-A641-332FB0337DF4}" destId="{EA71E6B0-B325-4145-96B8-A8B608CCC62F}" srcOrd="0" destOrd="0" presId="urn:microsoft.com/office/officeart/2005/8/layout/orgChart1"/>
    <dgm:cxn modelId="{AF216E7D-07D5-B04A-8198-92913F2665F6}" type="presParOf" srcId="{EA71E6B0-B325-4145-96B8-A8B608CCC62F}" destId="{93327BFA-D463-1C49-8313-49F93F327512}" srcOrd="0" destOrd="0" presId="urn:microsoft.com/office/officeart/2005/8/layout/orgChart1"/>
    <dgm:cxn modelId="{B92FBA6D-92E2-9045-A862-E7481232830B}" type="presParOf" srcId="{EA71E6B0-B325-4145-96B8-A8B608CCC62F}" destId="{023F5A41-B024-964C-A7BA-DD27D219B409}" srcOrd="1" destOrd="0" presId="urn:microsoft.com/office/officeart/2005/8/layout/orgChart1"/>
    <dgm:cxn modelId="{74945A4A-7BDB-8D4B-AC34-0333E847DA87}" type="presParOf" srcId="{17441BB5-B170-0843-A641-332FB0337DF4}" destId="{001A75FB-05DD-7746-A2D8-13F274ED17F4}" srcOrd="1" destOrd="0" presId="urn:microsoft.com/office/officeart/2005/8/layout/orgChart1"/>
    <dgm:cxn modelId="{BC216977-B0F7-654A-A377-4FAC98F414C1}" type="presParOf" srcId="{17441BB5-B170-0843-A641-332FB0337DF4}" destId="{037D82E6-6403-AD49-BDF0-5BE5B67552F9}" srcOrd="2" destOrd="0" presId="urn:microsoft.com/office/officeart/2005/8/layout/orgChart1"/>
    <dgm:cxn modelId="{E3187AF9-D72F-3947-B877-44BB0E330AA0}" type="presParOf" srcId="{8CCF7E91-AF6A-E143-89C0-D9D12292DF7D}" destId="{2AEEAFF7-07A1-7941-95DE-3DB2FDF87727}" srcOrd="2" destOrd="0" presId="urn:microsoft.com/office/officeart/2005/8/layout/orgChart1"/>
    <dgm:cxn modelId="{7B541E80-A022-6446-ABE0-9B4BAD978FB3}" type="presParOf" srcId="{DEB32C20-FAC4-D748-AF98-CB92D4CC9B2F}" destId="{B34B3683-8115-1F49-911C-C1C3CE585C78}" srcOrd="2" destOrd="0" presId="urn:microsoft.com/office/officeart/2005/8/layout/orgChart1"/>
    <dgm:cxn modelId="{47C01927-4202-914E-B260-0A322EEE2462}" type="presParOf" srcId="{DEB32C20-FAC4-D748-AF98-CB92D4CC9B2F}" destId="{05B35BB3-ABC4-E344-97EC-64E96D8376B9}" srcOrd="3" destOrd="0" presId="urn:microsoft.com/office/officeart/2005/8/layout/orgChart1"/>
    <dgm:cxn modelId="{D9BF7D56-3EB1-F340-97E7-8C71842E8E55}" type="presParOf" srcId="{05B35BB3-ABC4-E344-97EC-64E96D8376B9}" destId="{6685C206-12AD-FE4F-BB69-A3F31914FDA6}" srcOrd="0" destOrd="0" presId="urn:microsoft.com/office/officeart/2005/8/layout/orgChart1"/>
    <dgm:cxn modelId="{2DD2C1F9-AFC2-7542-8DA0-4D276A1047F2}" type="presParOf" srcId="{6685C206-12AD-FE4F-BB69-A3F31914FDA6}" destId="{60E6F2A0-D54B-E946-8EF7-B54D5969232C}" srcOrd="0" destOrd="0" presId="urn:microsoft.com/office/officeart/2005/8/layout/orgChart1"/>
    <dgm:cxn modelId="{11610457-B9A7-C94C-907D-90B4BCFA3C6F}" type="presParOf" srcId="{6685C206-12AD-FE4F-BB69-A3F31914FDA6}" destId="{7012E133-ED3E-764E-A2F2-99274773BEEE}" srcOrd="1" destOrd="0" presId="urn:microsoft.com/office/officeart/2005/8/layout/orgChart1"/>
    <dgm:cxn modelId="{D9BE4F25-3E36-E046-9D82-DBCD9BFCC1D8}" type="presParOf" srcId="{05B35BB3-ABC4-E344-97EC-64E96D8376B9}" destId="{DCEE32FE-41B8-F345-A8C5-E99F5F14AACF}" srcOrd="1" destOrd="0" presId="urn:microsoft.com/office/officeart/2005/8/layout/orgChart1"/>
    <dgm:cxn modelId="{0ABFCE02-41F2-6344-A3DF-D7901B4DB5F8}" type="presParOf" srcId="{DCEE32FE-41B8-F345-A8C5-E99F5F14AACF}" destId="{16CB5598-8666-8347-BEF2-11F0F855B8D1}" srcOrd="0" destOrd="0" presId="urn:microsoft.com/office/officeart/2005/8/layout/orgChart1"/>
    <dgm:cxn modelId="{C9E1290F-4A61-4140-A0D0-92F0D3C9F978}" type="presParOf" srcId="{DCEE32FE-41B8-F345-A8C5-E99F5F14AACF}" destId="{745CA6F9-82B1-DB42-A77A-BBDDDF6B9A26}" srcOrd="1" destOrd="0" presId="urn:microsoft.com/office/officeart/2005/8/layout/orgChart1"/>
    <dgm:cxn modelId="{E3F32833-FCA1-9347-8F72-0DCB33FCDE1C}" type="presParOf" srcId="{745CA6F9-82B1-DB42-A77A-BBDDDF6B9A26}" destId="{A5931B57-6073-9B4F-A0C9-C56E2ABE75EC}" srcOrd="0" destOrd="0" presId="urn:microsoft.com/office/officeart/2005/8/layout/orgChart1"/>
    <dgm:cxn modelId="{3A3C4D49-E35B-2649-AE7C-9EFEB7AAA0C9}" type="presParOf" srcId="{A5931B57-6073-9B4F-A0C9-C56E2ABE75EC}" destId="{46E714AD-2609-B34B-9F30-61E21DA7AE02}" srcOrd="0" destOrd="0" presId="urn:microsoft.com/office/officeart/2005/8/layout/orgChart1"/>
    <dgm:cxn modelId="{86D08EDB-D21D-8748-986E-6EB0D54CA6FA}" type="presParOf" srcId="{A5931B57-6073-9B4F-A0C9-C56E2ABE75EC}" destId="{B5CA879F-B2E1-7D4F-9A20-319D5065EF47}" srcOrd="1" destOrd="0" presId="urn:microsoft.com/office/officeart/2005/8/layout/orgChart1"/>
    <dgm:cxn modelId="{83AB2596-EF66-274E-BFAC-CBEEAD125514}" type="presParOf" srcId="{745CA6F9-82B1-DB42-A77A-BBDDDF6B9A26}" destId="{D571C4BC-7486-7846-A259-5EE3B6B923CB}" srcOrd="1" destOrd="0" presId="urn:microsoft.com/office/officeart/2005/8/layout/orgChart1"/>
    <dgm:cxn modelId="{40379BB0-D5C9-EF45-AE76-5CBBC487CAAA}" type="presParOf" srcId="{745CA6F9-82B1-DB42-A77A-BBDDDF6B9A26}" destId="{7EF7EDE3-39D3-9845-9F1F-560ACF357916}" srcOrd="2" destOrd="0" presId="urn:microsoft.com/office/officeart/2005/8/layout/orgChart1"/>
    <dgm:cxn modelId="{ADC11D43-4777-E642-81B0-F7EAA00C0555}" type="presParOf" srcId="{DCEE32FE-41B8-F345-A8C5-E99F5F14AACF}" destId="{5743F99F-9F77-2F4B-9113-9D663D68B67F}" srcOrd="2" destOrd="0" presId="urn:microsoft.com/office/officeart/2005/8/layout/orgChart1"/>
    <dgm:cxn modelId="{CC9A1DBE-F8DB-9040-94BA-B14A5D9E9E12}" type="presParOf" srcId="{DCEE32FE-41B8-F345-A8C5-E99F5F14AACF}" destId="{BB7A0E8D-F9B3-A247-BD2D-C291289546E7}" srcOrd="3" destOrd="0" presId="urn:microsoft.com/office/officeart/2005/8/layout/orgChart1"/>
    <dgm:cxn modelId="{819F05D7-80B3-3945-B7B6-7BCD299488FC}" type="presParOf" srcId="{BB7A0E8D-F9B3-A247-BD2D-C291289546E7}" destId="{8D22B0B1-6144-EE4C-A479-E7773B945587}" srcOrd="0" destOrd="0" presId="urn:microsoft.com/office/officeart/2005/8/layout/orgChart1"/>
    <dgm:cxn modelId="{F58853B8-0F4C-4C4D-A700-C88C7967B34F}" type="presParOf" srcId="{8D22B0B1-6144-EE4C-A479-E7773B945587}" destId="{A4C23D59-20D4-E844-B72B-17D4CC3E655B}" srcOrd="0" destOrd="0" presId="urn:microsoft.com/office/officeart/2005/8/layout/orgChart1"/>
    <dgm:cxn modelId="{5AA67834-073E-1A43-B7B2-E26EA4065A38}" type="presParOf" srcId="{8D22B0B1-6144-EE4C-A479-E7773B945587}" destId="{F2C325B3-B5FA-0340-8FD7-8C9AC944C5DD}" srcOrd="1" destOrd="0" presId="urn:microsoft.com/office/officeart/2005/8/layout/orgChart1"/>
    <dgm:cxn modelId="{0B8C5B07-0431-EC46-9048-FD884CCA2C42}" type="presParOf" srcId="{BB7A0E8D-F9B3-A247-BD2D-C291289546E7}" destId="{8EFB151D-1A63-354F-9C3E-032E016AD772}" srcOrd="1" destOrd="0" presId="urn:microsoft.com/office/officeart/2005/8/layout/orgChart1"/>
    <dgm:cxn modelId="{B8540D82-84D6-3940-9EDF-74AB19FD9C8E}" type="presParOf" srcId="{BB7A0E8D-F9B3-A247-BD2D-C291289546E7}" destId="{91195D6C-884C-6D4B-87F7-E6573729B9AD}" srcOrd="2" destOrd="0" presId="urn:microsoft.com/office/officeart/2005/8/layout/orgChart1"/>
    <dgm:cxn modelId="{79596C77-C5AC-EB4F-BEF6-1F4EEB16E530}" type="presParOf" srcId="{DCEE32FE-41B8-F345-A8C5-E99F5F14AACF}" destId="{6187AF5C-2CF1-8141-8DBB-7C2C7FE421FF}" srcOrd="4" destOrd="0" presId="urn:microsoft.com/office/officeart/2005/8/layout/orgChart1"/>
    <dgm:cxn modelId="{6A6CB963-653A-1A4C-ABC5-0EA150CEA667}" type="presParOf" srcId="{DCEE32FE-41B8-F345-A8C5-E99F5F14AACF}" destId="{CFF40974-570D-D549-B9CE-8C6DD2DFB1AC}" srcOrd="5" destOrd="0" presId="urn:microsoft.com/office/officeart/2005/8/layout/orgChart1"/>
    <dgm:cxn modelId="{F5987D5F-F891-7B4E-8C17-7E56039F9797}" type="presParOf" srcId="{CFF40974-570D-D549-B9CE-8C6DD2DFB1AC}" destId="{68037A9F-3F9B-7743-B313-9970944B779C}" srcOrd="0" destOrd="0" presId="urn:microsoft.com/office/officeart/2005/8/layout/orgChart1"/>
    <dgm:cxn modelId="{35BADDA8-4F5E-B147-BDE7-FF43B0BF862D}" type="presParOf" srcId="{68037A9F-3F9B-7743-B313-9970944B779C}" destId="{0C6BCCA9-F47A-9E45-8F16-B4D97001ABB6}" srcOrd="0" destOrd="0" presId="urn:microsoft.com/office/officeart/2005/8/layout/orgChart1"/>
    <dgm:cxn modelId="{6C6F44B4-DCA9-2A4E-9A1A-EAE4FAEE6122}" type="presParOf" srcId="{68037A9F-3F9B-7743-B313-9970944B779C}" destId="{055954B0-22AB-F547-9EFA-5A462D539D3A}" srcOrd="1" destOrd="0" presId="urn:microsoft.com/office/officeart/2005/8/layout/orgChart1"/>
    <dgm:cxn modelId="{B269B531-B4FA-7A40-9A8F-BD5E3DC700C6}" type="presParOf" srcId="{CFF40974-570D-D549-B9CE-8C6DD2DFB1AC}" destId="{828E9805-9F5E-C341-B0EF-856EC2BA1854}" srcOrd="1" destOrd="0" presId="urn:microsoft.com/office/officeart/2005/8/layout/orgChart1"/>
    <dgm:cxn modelId="{FFA42FD8-2E11-D544-B58A-731D5C100E71}" type="presParOf" srcId="{CFF40974-570D-D549-B9CE-8C6DD2DFB1AC}" destId="{A90589A9-1BF9-AC43-B3F4-8D4B24EEF2E0}" srcOrd="2" destOrd="0" presId="urn:microsoft.com/office/officeart/2005/8/layout/orgChart1"/>
    <dgm:cxn modelId="{B36D7444-584E-A947-809E-E83AC81A1596}" type="presParOf" srcId="{05B35BB3-ABC4-E344-97EC-64E96D8376B9}" destId="{4D2F4EBE-E130-824E-AB5A-13B45A5455D5}" srcOrd="2" destOrd="0" presId="urn:microsoft.com/office/officeart/2005/8/layout/orgChart1"/>
    <dgm:cxn modelId="{ABDB0382-2F68-E446-8D64-6ACB996B6041}" type="presParOf" srcId="{DEB32C20-FAC4-D748-AF98-CB92D4CC9B2F}" destId="{19FFD3D9-FFDB-F84C-AF94-A80AA12B936F}" srcOrd="4" destOrd="0" presId="urn:microsoft.com/office/officeart/2005/8/layout/orgChart1"/>
    <dgm:cxn modelId="{B673709E-DDA6-4A49-BE17-795227FABC48}" type="presParOf" srcId="{DEB32C20-FAC4-D748-AF98-CB92D4CC9B2F}" destId="{067E4546-4537-7B48-AD89-665BADAD3B4D}" srcOrd="5" destOrd="0" presId="urn:microsoft.com/office/officeart/2005/8/layout/orgChart1"/>
    <dgm:cxn modelId="{790337B2-9158-0549-B7D2-B301A20A58B9}" type="presParOf" srcId="{067E4546-4537-7B48-AD89-665BADAD3B4D}" destId="{86B77841-2419-5F43-996C-283DC96F7622}" srcOrd="0" destOrd="0" presId="urn:microsoft.com/office/officeart/2005/8/layout/orgChart1"/>
    <dgm:cxn modelId="{CE837AD4-F9E0-024A-A1D5-72832595F42D}" type="presParOf" srcId="{86B77841-2419-5F43-996C-283DC96F7622}" destId="{5561BA3C-00E2-7848-ADAB-E9E118819EB8}" srcOrd="0" destOrd="0" presId="urn:microsoft.com/office/officeart/2005/8/layout/orgChart1"/>
    <dgm:cxn modelId="{F157C71E-3398-E649-9763-C63AB4A930DB}" type="presParOf" srcId="{86B77841-2419-5F43-996C-283DC96F7622}" destId="{A92908AC-5163-444D-B1F9-DA5E14C051CF}" srcOrd="1" destOrd="0" presId="urn:microsoft.com/office/officeart/2005/8/layout/orgChart1"/>
    <dgm:cxn modelId="{3BE72C4B-9308-8749-BDD5-72A3C4CCF646}" type="presParOf" srcId="{067E4546-4537-7B48-AD89-665BADAD3B4D}" destId="{971F3B02-6ECC-4346-BAEA-B084FEF36368}" srcOrd="1" destOrd="0" presId="urn:microsoft.com/office/officeart/2005/8/layout/orgChart1"/>
    <dgm:cxn modelId="{E4DCC3B7-A33C-2144-94DD-8E12CEFFBE96}" type="presParOf" srcId="{971F3B02-6ECC-4346-BAEA-B084FEF36368}" destId="{FE9CB9C5-F5B9-504E-B47E-989B2A9A2969}" srcOrd="0" destOrd="0" presId="urn:microsoft.com/office/officeart/2005/8/layout/orgChart1"/>
    <dgm:cxn modelId="{A9263BBB-0549-1446-8D08-1D2D393E0641}" type="presParOf" srcId="{971F3B02-6ECC-4346-BAEA-B084FEF36368}" destId="{7C963AA0-5154-2C48-B119-19A49904DCE9}" srcOrd="1" destOrd="0" presId="urn:microsoft.com/office/officeart/2005/8/layout/orgChart1"/>
    <dgm:cxn modelId="{50B24959-484F-B646-AD8F-6B34223FEDA9}" type="presParOf" srcId="{7C963AA0-5154-2C48-B119-19A49904DCE9}" destId="{24651AE2-EC26-6A48-95B1-2DFCD2AF1D38}" srcOrd="0" destOrd="0" presId="urn:microsoft.com/office/officeart/2005/8/layout/orgChart1"/>
    <dgm:cxn modelId="{8CECFFEC-9775-D143-ADC0-B686F3DEFB9C}" type="presParOf" srcId="{24651AE2-EC26-6A48-95B1-2DFCD2AF1D38}" destId="{5F3D7FBE-3E46-774B-BF1D-4E9AFB7FADC8}" srcOrd="0" destOrd="0" presId="urn:microsoft.com/office/officeart/2005/8/layout/orgChart1"/>
    <dgm:cxn modelId="{82AD315A-D918-9F4C-9FA4-E0B621923FDD}" type="presParOf" srcId="{24651AE2-EC26-6A48-95B1-2DFCD2AF1D38}" destId="{8ED9DE0F-D04C-E840-8B2E-C630DAA2ECFE}" srcOrd="1" destOrd="0" presId="urn:microsoft.com/office/officeart/2005/8/layout/orgChart1"/>
    <dgm:cxn modelId="{FB9B74D6-AB2F-5F4B-A6BD-2BC0C614EF28}" type="presParOf" srcId="{7C963AA0-5154-2C48-B119-19A49904DCE9}" destId="{3B686C54-8EB9-4343-B296-F6F820C99610}" srcOrd="1" destOrd="0" presId="urn:microsoft.com/office/officeart/2005/8/layout/orgChart1"/>
    <dgm:cxn modelId="{87364A55-28EC-354D-8158-338A910B930F}" type="presParOf" srcId="{7C963AA0-5154-2C48-B119-19A49904DCE9}" destId="{A713B210-2D60-9348-AF0B-00EF56B849EE}" srcOrd="2" destOrd="0" presId="urn:microsoft.com/office/officeart/2005/8/layout/orgChart1"/>
    <dgm:cxn modelId="{ED8E733D-FDD4-9341-B7DD-20607D392B86}" type="presParOf" srcId="{971F3B02-6ECC-4346-BAEA-B084FEF36368}" destId="{D6206E58-8229-174C-BF90-6355478504A4}" srcOrd="2" destOrd="0" presId="urn:microsoft.com/office/officeart/2005/8/layout/orgChart1"/>
    <dgm:cxn modelId="{BB120957-C792-BA42-AB78-649F59090711}" type="presParOf" srcId="{971F3B02-6ECC-4346-BAEA-B084FEF36368}" destId="{45D85B12-F47D-7549-96D6-EB4DAADAF3D3}" srcOrd="3" destOrd="0" presId="urn:microsoft.com/office/officeart/2005/8/layout/orgChart1"/>
    <dgm:cxn modelId="{238B7D80-388B-BD40-8CD9-7F62B0A91C53}" type="presParOf" srcId="{45D85B12-F47D-7549-96D6-EB4DAADAF3D3}" destId="{6E0286A4-2CDB-5D4C-B769-4C65500E1FAF}" srcOrd="0" destOrd="0" presId="urn:microsoft.com/office/officeart/2005/8/layout/orgChart1"/>
    <dgm:cxn modelId="{F880319F-B76B-3A4A-BD26-71E3A6BF0CEA}" type="presParOf" srcId="{6E0286A4-2CDB-5D4C-B769-4C65500E1FAF}" destId="{D4F484E3-E936-7844-9E59-38E85137C0FE}" srcOrd="0" destOrd="0" presId="urn:microsoft.com/office/officeart/2005/8/layout/orgChart1"/>
    <dgm:cxn modelId="{ED62F320-9646-5E40-98C5-988764319471}" type="presParOf" srcId="{6E0286A4-2CDB-5D4C-B769-4C65500E1FAF}" destId="{E868D1FF-7ABA-BA46-9556-E989E6A32B77}" srcOrd="1" destOrd="0" presId="urn:microsoft.com/office/officeart/2005/8/layout/orgChart1"/>
    <dgm:cxn modelId="{34FECBBB-7364-404E-9E9E-C6EA352B2A3B}" type="presParOf" srcId="{45D85B12-F47D-7549-96D6-EB4DAADAF3D3}" destId="{092E4E50-B500-9B44-BC73-0FE93BE68556}" srcOrd="1" destOrd="0" presId="urn:microsoft.com/office/officeart/2005/8/layout/orgChart1"/>
    <dgm:cxn modelId="{E6382F0D-3B3B-4445-9F35-1289983C769B}" type="presParOf" srcId="{45D85B12-F47D-7549-96D6-EB4DAADAF3D3}" destId="{29EE8CAD-FD53-BB4B-B0DB-3373D99F8FC6}" srcOrd="2" destOrd="0" presId="urn:microsoft.com/office/officeart/2005/8/layout/orgChart1"/>
    <dgm:cxn modelId="{3F1D1BCB-1E7A-8248-A893-81F50D729755}" type="presParOf" srcId="{067E4546-4537-7B48-AD89-665BADAD3B4D}" destId="{DE3B32EC-0327-D048-9CB5-E2D8ADF859A7}" srcOrd="2" destOrd="0" presId="urn:microsoft.com/office/officeart/2005/8/layout/orgChart1"/>
    <dgm:cxn modelId="{F2B6B5A9-0739-824A-BE83-73C52C6A61CA}" type="presParOf" srcId="{73EDE9DE-ADA7-D142-A401-D1A639984A86}" destId="{E5C3A613-5B46-0043-97CA-EA147F8D9F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D33E8B-7832-9240-9AD5-0494A2689237}" type="doc">
      <dgm:prSet loTypeId="urn:microsoft.com/office/officeart/2005/8/layout/chevron1" loCatId="list" qsTypeId="urn:microsoft.com/office/officeart/2005/8/quickstyle/simple4" qsCatId="simple" csTypeId="urn:microsoft.com/office/officeart/2005/8/colors/accent1_2" csCatId="accent1" phldr="1"/>
      <dgm:spPr/>
    </dgm:pt>
    <dgm:pt modelId="{C03BB503-4B4D-A94F-8C34-90A2524100FF}">
      <dgm:prSet phldrT="[Texto]"/>
      <dgm:spPr/>
      <dgm:t>
        <a:bodyPr/>
        <a:lstStyle/>
        <a:p>
          <a:r>
            <a:rPr lang="es-ES" dirty="0" smtClean="0"/>
            <a:t>Sistemas de accionamiento manual</a:t>
          </a:r>
          <a:endParaRPr lang="es-ES" dirty="0"/>
        </a:p>
      </dgm:t>
    </dgm:pt>
    <dgm:pt modelId="{A7BB9C08-1D20-8D48-9031-7A52B4F95048}" type="parTrans" cxnId="{861FA28D-661C-814B-8146-37D6C3994AE5}">
      <dgm:prSet/>
      <dgm:spPr/>
      <dgm:t>
        <a:bodyPr/>
        <a:lstStyle/>
        <a:p>
          <a:endParaRPr lang="es-ES"/>
        </a:p>
      </dgm:t>
    </dgm:pt>
    <dgm:pt modelId="{746FDFC7-BC5D-FC4C-9A75-724E3283EF5E}" type="sibTrans" cxnId="{861FA28D-661C-814B-8146-37D6C3994AE5}">
      <dgm:prSet/>
      <dgm:spPr/>
      <dgm:t>
        <a:bodyPr/>
        <a:lstStyle/>
        <a:p>
          <a:endParaRPr lang="es-ES"/>
        </a:p>
      </dgm:t>
    </dgm:pt>
    <dgm:pt modelId="{274D70F8-032A-284A-A7B7-6A506A46F413}">
      <dgm:prSet phldrT="[Texto]"/>
      <dgm:spPr/>
      <dgm:t>
        <a:bodyPr/>
        <a:lstStyle/>
        <a:p>
          <a:r>
            <a:rPr lang="es-ES" dirty="0" smtClean="0"/>
            <a:t>Sistemas electromec</a:t>
          </a:r>
          <a:r>
            <a:rPr lang="es-ES" dirty="0" smtClean="0"/>
            <a:t>ánicos a través de relés para accionamientos de electroválvulas  </a:t>
          </a:r>
          <a:endParaRPr lang="es-ES" dirty="0"/>
        </a:p>
      </dgm:t>
    </dgm:pt>
    <dgm:pt modelId="{C0E9C497-2160-DA4D-981E-7BAF533BF685}" type="parTrans" cxnId="{54EA4BCC-892C-6846-A50F-E07A6E577197}">
      <dgm:prSet/>
      <dgm:spPr/>
      <dgm:t>
        <a:bodyPr/>
        <a:lstStyle/>
        <a:p>
          <a:endParaRPr lang="es-ES"/>
        </a:p>
      </dgm:t>
    </dgm:pt>
    <dgm:pt modelId="{9C188270-B818-B74A-86B8-D27F36E77512}" type="sibTrans" cxnId="{54EA4BCC-892C-6846-A50F-E07A6E577197}">
      <dgm:prSet/>
      <dgm:spPr/>
      <dgm:t>
        <a:bodyPr/>
        <a:lstStyle/>
        <a:p>
          <a:endParaRPr lang="es-ES"/>
        </a:p>
      </dgm:t>
    </dgm:pt>
    <dgm:pt modelId="{FB6E9908-689D-5C4D-9511-DEF940F38F6C}">
      <dgm:prSet phldrT="[Texto]"/>
      <dgm:spPr/>
      <dgm:t>
        <a:bodyPr/>
        <a:lstStyle/>
        <a:p>
          <a:r>
            <a:rPr lang="es-ES" dirty="0" smtClean="0"/>
            <a:t>Sistemas electromec</a:t>
          </a:r>
          <a:r>
            <a:rPr lang="es-ES" dirty="0" smtClean="0"/>
            <a:t>ánicos a través de PLC y sensores</a:t>
          </a:r>
          <a:endParaRPr lang="es-ES" dirty="0"/>
        </a:p>
      </dgm:t>
    </dgm:pt>
    <dgm:pt modelId="{3690DFCC-C0D6-F34B-9447-A5FD6260A997}" type="parTrans" cxnId="{91727727-F59C-384D-9564-EDD81E767CD3}">
      <dgm:prSet/>
      <dgm:spPr/>
      <dgm:t>
        <a:bodyPr/>
        <a:lstStyle/>
        <a:p>
          <a:endParaRPr lang="es-ES"/>
        </a:p>
      </dgm:t>
    </dgm:pt>
    <dgm:pt modelId="{F95008CE-78BA-A54D-B179-AB34B4998AF5}" type="sibTrans" cxnId="{91727727-F59C-384D-9564-EDD81E767CD3}">
      <dgm:prSet/>
      <dgm:spPr/>
      <dgm:t>
        <a:bodyPr/>
        <a:lstStyle/>
        <a:p>
          <a:endParaRPr lang="es-ES"/>
        </a:p>
      </dgm:t>
    </dgm:pt>
    <dgm:pt modelId="{35CA0FCC-DEF3-CF44-A5A3-26F9A99CEAEF}" type="pres">
      <dgm:prSet presAssocID="{BDD33E8B-7832-9240-9AD5-0494A2689237}" presName="Name0" presStyleCnt="0">
        <dgm:presLayoutVars>
          <dgm:dir/>
          <dgm:animLvl val="lvl"/>
          <dgm:resizeHandles val="exact"/>
        </dgm:presLayoutVars>
      </dgm:prSet>
      <dgm:spPr/>
    </dgm:pt>
    <dgm:pt modelId="{63123BC8-D8C1-574A-8E31-370FB2B04181}" type="pres">
      <dgm:prSet presAssocID="{C03BB503-4B4D-A94F-8C34-90A2524100FF}" presName="parTxOnly" presStyleLbl="node1" presStyleIdx="0" presStyleCnt="3">
        <dgm:presLayoutVars>
          <dgm:chMax val="0"/>
          <dgm:chPref val="0"/>
          <dgm:bulletEnabled val="1"/>
        </dgm:presLayoutVars>
      </dgm:prSet>
      <dgm:spPr/>
    </dgm:pt>
    <dgm:pt modelId="{3676C982-0C85-1244-ADE0-ECA5D781A8E9}" type="pres">
      <dgm:prSet presAssocID="{746FDFC7-BC5D-FC4C-9A75-724E3283EF5E}" presName="parTxOnlySpace" presStyleCnt="0"/>
      <dgm:spPr/>
    </dgm:pt>
    <dgm:pt modelId="{FB8D0B89-C21D-2543-A2B7-2512B1151F2F}" type="pres">
      <dgm:prSet presAssocID="{274D70F8-032A-284A-A7B7-6A506A46F413}" presName="parTxOnly" presStyleLbl="node1" presStyleIdx="1" presStyleCnt="3">
        <dgm:presLayoutVars>
          <dgm:chMax val="0"/>
          <dgm:chPref val="0"/>
          <dgm:bulletEnabled val="1"/>
        </dgm:presLayoutVars>
      </dgm:prSet>
      <dgm:spPr/>
      <dgm:t>
        <a:bodyPr/>
        <a:lstStyle/>
        <a:p>
          <a:endParaRPr lang="es-ES"/>
        </a:p>
      </dgm:t>
    </dgm:pt>
    <dgm:pt modelId="{FF5142CD-9F14-FA49-9156-1E59A7E1EB91}" type="pres">
      <dgm:prSet presAssocID="{9C188270-B818-B74A-86B8-D27F36E77512}" presName="parTxOnlySpace" presStyleCnt="0"/>
      <dgm:spPr/>
    </dgm:pt>
    <dgm:pt modelId="{AD9A468B-1261-3D49-8449-C76FBB1EC353}" type="pres">
      <dgm:prSet presAssocID="{FB6E9908-689D-5C4D-9511-DEF940F38F6C}" presName="parTxOnly" presStyleLbl="node1" presStyleIdx="2" presStyleCnt="3">
        <dgm:presLayoutVars>
          <dgm:chMax val="0"/>
          <dgm:chPref val="0"/>
          <dgm:bulletEnabled val="1"/>
        </dgm:presLayoutVars>
      </dgm:prSet>
      <dgm:spPr/>
      <dgm:t>
        <a:bodyPr/>
        <a:lstStyle/>
        <a:p>
          <a:endParaRPr lang="es-ES"/>
        </a:p>
      </dgm:t>
    </dgm:pt>
  </dgm:ptLst>
  <dgm:cxnLst>
    <dgm:cxn modelId="{961249A3-F9F8-E84C-BF59-3C9ED7ECFB69}" type="presOf" srcId="{FB6E9908-689D-5C4D-9511-DEF940F38F6C}" destId="{AD9A468B-1261-3D49-8449-C76FBB1EC353}" srcOrd="0" destOrd="0" presId="urn:microsoft.com/office/officeart/2005/8/layout/chevron1"/>
    <dgm:cxn modelId="{861FA28D-661C-814B-8146-37D6C3994AE5}" srcId="{BDD33E8B-7832-9240-9AD5-0494A2689237}" destId="{C03BB503-4B4D-A94F-8C34-90A2524100FF}" srcOrd="0" destOrd="0" parTransId="{A7BB9C08-1D20-8D48-9031-7A52B4F95048}" sibTransId="{746FDFC7-BC5D-FC4C-9A75-724E3283EF5E}"/>
    <dgm:cxn modelId="{91727727-F59C-384D-9564-EDD81E767CD3}" srcId="{BDD33E8B-7832-9240-9AD5-0494A2689237}" destId="{FB6E9908-689D-5C4D-9511-DEF940F38F6C}" srcOrd="2" destOrd="0" parTransId="{3690DFCC-C0D6-F34B-9447-A5FD6260A997}" sibTransId="{F95008CE-78BA-A54D-B179-AB34B4998AF5}"/>
    <dgm:cxn modelId="{88C6F049-C8F5-1A4E-87FE-03978DA6B19C}" type="presOf" srcId="{BDD33E8B-7832-9240-9AD5-0494A2689237}" destId="{35CA0FCC-DEF3-CF44-A5A3-26F9A99CEAEF}" srcOrd="0" destOrd="0" presId="urn:microsoft.com/office/officeart/2005/8/layout/chevron1"/>
    <dgm:cxn modelId="{6BF2E655-B837-DC4B-ABDB-DF2AF9FE04F1}" type="presOf" srcId="{C03BB503-4B4D-A94F-8C34-90A2524100FF}" destId="{63123BC8-D8C1-574A-8E31-370FB2B04181}" srcOrd="0" destOrd="0" presId="urn:microsoft.com/office/officeart/2005/8/layout/chevron1"/>
    <dgm:cxn modelId="{3FCF5E74-1DF5-AD4F-B698-52BCFDABCF4D}" type="presOf" srcId="{274D70F8-032A-284A-A7B7-6A506A46F413}" destId="{FB8D0B89-C21D-2543-A2B7-2512B1151F2F}" srcOrd="0" destOrd="0" presId="urn:microsoft.com/office/officeart/2005/8/layout/chevron1"/>
    <dgm:cxn modelId="{54EA4BCC-892C-6846-A50F-E07A6E577197}" srcId="{BDD33E8B-7832-9240-9AD5-0494A2689237}" destId="{274D70F8-032A-284A-A7B7-6A506A46F413}" srcOrd="1" destOrd="0" parTransId="{C0E9C497-2160-DA4D-981E-7BAF533BF685}" sibTransId="{9C188270-B818-B74A-86B8-D27F36E77512}"/>
    <dgm:cxn modelId="{A0215327-0C34-4640-B718-1CA8267C841F}" type="presParOf" srcId="{35CA0FCC-DEF3-CF44-A5A3-26F9A99CEAEF}" destId="{63123BC8-D8C1-574A-8E31-370FB2B04181}" srcOrd="0" destOrd="0" presId="urn:microsoft.com/office/officeart/2005/8/layout/chevron1"/>
    <dgm:cxn modelId="{FBEA359F-549F-8C42-AE4B-376FED49B34B}" type="presParOf" srcId="{35CA0FCC-DEF3-CF44-A5A3-26F9A99CEAEF}" destId="{3676C982-0C85-1244-ADE0-ECA5D781A8E9}" srcOrd="1" destOrd="0" presId="urn:microsoft.com/office/officeart/2005/8/layout/chevron1"/>
    <dgm:cxn modelId="{FFFA8B3A-7B12-4140-86FD-ADB7BE6BC271}" type="presParOf" srcId="{35CA0FCC-DEF3-CF44-A5A3-26F9A99CEAEF}" destId="{FB8D0B89-C21D-2543-A2B7-2512B1151F2F}" srcOrd="2" destOrd="0" presId="urn:microsoft.com/office/officeart/2005/8/layout/chevron1"/>
    <dgm:cxn modelId="{FB372073-C9BD-0C4B-80A7-4DB0264B0FBB}" type="presParOf" srcId="{35CA0FCC-DEF3-CF44-A5A3-26F9A99CEAEF}" destId="{FF5142CD-9F14-FA49-9156-1E59A7E1EB91}" srcOrd="3" destOrd="0" presId="urn:microsoft.com/office/officeart/2005/8/layout/chevron1"/>
    <dgm:cxn modelId="{0FC16CEA-9399-424F-92EE-088DDC8352C9}" type="presParOf" srcId="{35CA0FCC-DEF3-CF44-A5A3-26F9A99CEAEF}" destId="{AD9A468B-1261-3D49-8449-C76FBB1EC35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55248E-813F-C741-9192-537F7100367E}" type="doc">
      <dgm:prSet loTypeId="urn:microsoft.com/office/officeart/2005/8/layout/orgChart1" loCatId="list" qsTypeId="urn:microsoft.com/office/officeart/2005/8/quickstyle/simple4" qsCatId="simple" csTypeId="urn:microsoft.com/office/officeart/2005/8/colors/accent1_2" csCatId="accent1" phldr="1"/>
      <dgm:spPr/>
      <dgm:t>
        <a:bodyPr/>
        <a:lstStyle/>
        <a:p>
          <a:endParaRPr lang="es-ES"/>
        </a:p>
      </dgm:t>
    </dgm:pt>
    <dgm:pt modelId="{C764754E-A417-AA43-A441-7A4E45BF5ADC}">
      <dgm:prSet phldrT="[Texto]"/>
      <dgm:spPr/>
      <dgm:t>
        <a:bodyPr/>
        <a:lstStyle/>
        <a:p>
          <a:r>
            <a:rPr lang="es-ES" dirty="0" smtClean="0"/>
            <a:t>Planta </a:t>
          </a:r>
          <a:r>
            <a:rPr lang="es-ES" dirty="0" smtClean="0"/>
            <a:t>dosificadora de hormigón de la empresa </a:t>
          </a:r>
          <a:r>
            <a:rPr lang="es-ES" dirty="0" err="1" smtClean="0"/>
            <a:t>Asphalt</a:t>
          </a:r>
          <a:r>
            <a:rPr lang="es-ES" dirty="0" smtClean="0"/>
            <a:t> </a:t>
          </a:r>
          <a:r>
            <a:rPr lang="es-ES" dirty="0" err="1" smtClean="0"/>
            <a:t>Plants</a:t>
          </a:r>
          <a:r>
            <a:rPr lang="es-ES" dirty="0" smtClean="0"/>
            <a:t> S.A.</a:t>
          </a:r>
          <a:endParaRPr lang="es-ES" dirty="0"/>
        </a:p>
      </dgm:t>
    </dgm:pt>
    <dgm:pt modelId="{E08368C4-D7AE-7147-9241-A5B8F0271C4E}" type="parTrans" cxnId="{C8F48270-1B72-4A48-B20E-92AC6D36784A}">
      <dgm:prSet/>
      <dgm:spPr/>
      <dgm:t>
        <a:bodyPr/>
        <a:lstStyle/>
        <a:p>
          <a:endParaRPr lang="es-ES"/>
        </a:p>
      </dgm:t>
    </dgm:pt>
    <dgm:pt modelId="{0907F7AB-4C65-EA4C-8AD2-5A654F8C4197}" type="sibTrans" cxnId="{C8F48270-1B72-4A48-B20E-92AC6D36784A}">
      <dgm:prSet/>
      <dgm:spPr/>
      <dgm:t>
        <a:bodyPr/>
        <a:lstStyle/>
        <a:p>
          <a:endParaRPr lang="es-ES"/>
        </a:p>
      </dgm:t>
    </dgm:pt>
    <dgm:pt modelId="{3F84F719-C546-054A-8458-0E23E3FBF049}">
      <dgm:prSet phldrT="[Texto]"/>
      <dgm:spPr/>
      <dgm:t>
        <a:bodyPr/>
        <a:lstStyle/>
        <a:p>
          <a:r>
            <a:rPr lang="es-ES" dirty="0" smtClean="0"/>
            <a:t>Sistema mec</a:t>
          </a:r>
          <a:r>
            <a:rPr lang="es-ES" dirty="0" smtClean="0"/>
            <a:t>ánico</a:t>
          </a:r>
          <a:endParaRPr lang="es-ES" dirty="0"/>
        </a:p>
      </dgm:t>
    </dgm:pt>
    <dgm:pt modelId="{1AB1D3EB-92B2-3C4A-BA20-EF149E637F8B}" type="parTrans" cxnId="{C32C5C6E-C2DD-3248-A906-A11AA3154394}">
      <dgm:prSet/>
      <dgm:spPr/>
      <dgm:t>
        <a:bodyPr/>
        <a:lstStyle/>
        <a:p>
          <a:endParaRPr lang="es-ES"/>
        </a:p>
      </dgm:t>
    </dgm:pt>
    <dgm:pt modelId="{7852C264-DFC1-9C40-9EC7-E7669F1295FB}" type="sibTrans" cxnId="{C32C5C6E-C2DD-3248-A906-A11AA3154394}">
      <dgm:prSet/>
      <dgm:spPr/>
      <dgm:t>
        <a:bodyPr/>
        <a:lstStyle/>
        <a:p>
          <a:endParaRPr lang="es-ES"/>
        </a:p>
      </dgm:t>
    </dgm:pt>
    <dgm:pt modelId="{E14E1EAF-893F-0E47-A933-C5A8CE81861E}">
      <dgm:prSet phldrT="[Texto]"/>
      <dgm:spPr/>
      <dgm:t>
        <a:bodyPr/>
        <a:lstStyle/>
        <a:p>
          <a:r>
            <a:rPr lang="es-ES" dirty="0" smtClean="0"/>
            <a:t>Sistema el</a:t>
          </a:r>
          <a:r>
            <a:rPr lang="es-ES" dirty="0" smtClean="0"/>
            <a:t>éctrico</a:t>
          </a:r>
          <a:endParaRPr lang="es-ES" dirty="0"/>
        </a:p>
      </dgm:t>
    </dgm:pt>
    <dgm:pt modelId="{A31112F9-4662-B14D-BFF8-A20261534888}" type="parTrans" cxnId="{23C3A704-FB2C-5641-9106-734907634C48}">
      <dgm:prSet/>
      <dgm:spPr/>
      <dgm:t>
        <a:bodyPr/>
        <a:lstStyle/>
        <a:p>
          <a:endParaRPr lang="es-ES"/>
        </a:p>
      </dgm:t>
    </dgm:pt>
    <dgm:pt modelId="{991138F7-72AB-9649-85EC-CC454D40BD02}" type="sibTrans" cxnId="{23C3A704-FB2C-5641-9106-734907634C48}">
      <dgm:prSet/>
      <dgm:spPr/>
      <dgm:t>
        <a:bodyPr/>
        <a:lstStyle/>
        <a:p>
          <a:endParaRPr lang="es-ES"/>
        </a:p>
      </dgm:t>
    </dgm:pt>
    <dgm:pt modelId="{98BD1969-ACC1-454C-8D3F-7C04FB0001B1}">
      <dgm:prSet phldrT="[Texto]"/>
      <dgm:spPr/>
      <dgm:t>
        <a:bodyPr/>
        <a:lstStyle/>
        <a:p>
          <a:r>
            <a:rPr lang="es-ES" dirty="0" smtClean="0"/>
            <a:t>Sistema neum</a:t>
          </a:r>
          <a:r>
            <a:rPr lang="es-ES" dirty="0" smtClean="0"/>
            <a:t>ático</a:t>
          </a:r>
          <a:endParaRPr lang="es-ES" dirty="0"/>
        </a:p>
      </dgm:t>
    </dgm:pt>
    <dgm:pt modelId="{C6E03724-C8BF-0C40-95B7-136355D27C18}" type="parTrans" cxnId="{3802F91A-5F24-3F4A-A36E-0FA482729FEF}">
      <dgm:prSet/>
      <dgm:spPr/>
      <dgm:t>
        <a:bodyPr/>
        <a:lstStyle/>
        <a:p>
          <a:endParaRPr lang="es-ES"/>
        </a:p>
      </dgm:t>
    </dgm:pt>
    <dgm:pt modelId="{C165FBA3-A4B4-D24B-9C07-1FC0B0803010}" type="sibTrans" cxnId="{3802F91A-5F24-3F4A-A36E-0FA482729FEF}">
      <dgm:prSet/>
      <dgm:spPr/>
      <dgm:t>
        <a:bodyPr/>
        <a:lstStyle/>
        <a:p>
          <a:endParaRPr lang="es-ES"/>
        </a:p>
      </dgm:t>
    </dgm:pt>
    <dgm:pt modelId="{D14E8BC6-AA2F-8845-931E-FD1A25EF54E2}" type="pres">
      <dgm:prSet presAssocID="{7C55248E-813F-C741-9192-537F7100367E}" presName="hierChild1" presStyleCnt="0">
        <dgm:presLayoutVars>
          <dgm:orgChart val="1"/>
          <dgm:chPref val="1"/>
          <dgm:dir/>
          <dgm:animOne val="branch"/>
          <dgm:animLvl val="lvl"/>
          <dgm:resizeHandles/>
        </dgm:presLayoutVars>
      </dgm:prSet>
      <dgm:spPr/>
    </dgm:pt>
    <dgm:pt modelId="{81A793ED-7373-754D-A057-A6F5481C7A71}" type="pres">
      <dgm:prSet presAssocID="{C764754E-A417-AA43-A441-7A4E45BF5ADC}" presName="hierRoot1" presStyleCnt="0">
        <dgm:presLayoutVars>
          <dgm:hierBranch val="init"/>
        </dgm:presLayoutVars>
      </dgm:prSet>
      <dgm:spPr/>
    </dgm:pt>
    <dgm:pt modelId="{0F85A9B0-A4DA-BD4F-9B84-9DFD84083D9F}" type="pres">
      <dgm:prSet presAssocID="{C764754E-A417-AA43-A441-7A4E45BF5ADC}" presName="rootComposite1" presStyleCnt="0"/>
      <dgm:spPr/>
    </dgm:pt>
    <dgm:pt modelId="{34E81FA1-B2EA-0940-B368-03DABE48D886}" type="pres">
      <dgm:prSet presAssocID="{C764754E-A417-AA43-A441-7A4E45BF5ADC}" presName="rootText1" presStyleLbl="node0" presStyleIdx="0" presStyleCnt="1" custScaleX="299290">
        <dgm:presLayoutVars>
          <dgm:chPref val="3"/>
        </dgm:presLayoutVars>
      </dgm:prSet>
      <dgm:spPr/>
      <dgm:t>
        <a:bodyPr/>
        <a:lstStyle/>
        <a:p>
          <a:endParaRPr lang="es-ES"/>
        </a:p>
      </dgm:t>
    </dgm:pt>
    <dgm:pt modelId="{63423683-B904-0140-AD85-63AFB6280723}" type="pres">
      <dgm:prSet presAssocID="{C764754E-A417-AA43-A441-7A4E45BF5ADC}" presName="rootConnector1" presStyleLbl="node1" presStyleIdx="0" presStyleCnt="0"/>
      <dgm:spPr/>
    </dgm:pt>
    <dgm:pt modelId="{2E76C5AF-4760-E946-97BF-7E170626F987}" type="pres">
      <dgm:prSet presAssocID="{C764754E-A417-AA43-A441-7A4E45BF5ADC}" presName="hierChild2" presStyleCnt="0"/>
      <dgm:spPr/>
    </dgm:pt>
    <dgm:pt modelId="{518D1B2C-8496-4E4D-9F26-FE042D9BB460}" type="pres">
      <dgm:prSet presAssocID="{1AB1D3EB-92B2-3C4A-BA20-EF149E637F8B}" presName="Name37" presStyleLbl="parChTrans1D2" presStyleIdx="0" presStyleCnt="3"/>
      <dgm:spPr/>
    </dgm:pt>
    <dgm:pt modelId="{6B48D415-20A6-1344-A331-7024A38A9AD7}" type="pres">
      <dgm:prSet presAssocID="{3F84F719-C546-054A-8458-0E23E3FBF049}" presName="hierRoot2" presStyleCnt="0">
        <dgm:presLayoutVars>
          <dgm:hierBranch val="init"/>
        </dgm:presLayoutVars>
      </dgm:prSet>
      <dgm:spPr/>
    </dgm:pt>
    <dgm:pt modelId="{B2A7472C-53FD-F346-82B6-C9E894BF9A60}" type="pres">
      <dgm:prSet presAssocID="{3F84F719-C546-054A-8458-0E23E3FBF049}" presName="rootComposite" presStyleCnt="0"/>
      <dgm:spPr/>
    </dgm:pt>
    <dgm:pt modelId="{F7A52564-FDE5-9145-BA45-71338FFB66BF}" type="pres">
      <dgm:prSet presAssocID="{3F84F719-C546-054A-8458-0E23E3FBF049}" presName="rootText" presStyleLbl="node2" presStyleIdx="0" presStyleCnt="3">
        <dgm:presLayoutVars>
          <dgm:chPref val="3"/>
        </dgm:presLayoutVars>
      </dgm:prSet>
      <dgm:spPr/>
      <dgm:t>
        <a:bodyPr/>
        <a:lstStyle/>
        <a:p>
          <a:endParaRPr lang="es-ES"/>
        </a:p>
      </dgm:t>
    </dgm:pt>
    <dgm:pt modelId="{91F51F44-E79E-D748-B4E4-73B80BC83B7C}" type="pres">
      <dgm:prSet presAssocID="{3F84F719-C546-054A-8458-0E23E3FBF049}" presName="rootConnector" presStyleLbl="node2" presStyleIdx="0" presStyleCnt="3"/>
      <dgm:spPr/>
    </dgm:pt>
    <dgm:pt modelId="{D7EBA67D-1826-9642-8684-32BD44B5E95F}" type="pres">
      <dgm:prSet presAssocID="{3F84F719-C546-054A-8458-0E23E3FBF049}" presName="hierChild4" presStyleCnt="0"/>
      <dgm:spPr/>
    </dgm:pt>
    <dgm:pt modelId="{E53DD799-FBCB-8D4B-B1F8-19A081421BE6}" type="pres">
      <dgm:prSet presAssocID="{3F84F719-C546-054A-8458-0E23E3FBF049}" presName="hierChild5" presStyleCnt="0"/>
      <dgm:spPr/>
    </dgm:pt>
    <dgm:pt modelId="{B5BABD2E-0159-BC4D-BDB2-458A5C959050}" type="pres">
      <dgm:prSet presAssocID="{C6E03724-C8BF-0C40-95B7-136355D27C18}" presName="Name37" presStyleLbl="parChTrans1D2" presStyleIdx="1" presStyleCnt="3"/>
      <dgm:spPr/>
    </dgm:pt>
    <dgm:pt modelId="{B793FA0B-C604-444A-8DD1-B391B2C2F2B0}" type="pres">
      <dgm:prSet presAssocID="{98BD1969-ACC1-454C-8D3F-7C04FB0001B1}" presName="hierRoot2" presStyleCnt="0">
        <dgm:presLayoutVars>
          <dgm:hierBranch val="init"/>
        </dgm:presLayoutVars>
      </dgm:prSet>
      <dgm:spPr/>
    </dgm:pt>
    <dgm:pt modelId="{DFCD4BE4-2723-BB48-8355-4A70BD8F452D}" type="pres">
      <dgm:prSet presAssocID="{98BD1969-ACC1-454C-8D3F-7C04FB0001B1}" presName="rootComposite" presStyleCnt="0"/>
      <dgm:spPr/>
    </dgm:pt>
    <dgm:pt modelId="{46DE3EB1-FDA9-0148-9B0A-6F1C3302241E}" type="pres">
      <dgm:prSet presAssocID="{98BD1969-ACC1-454C-8D3F-7C04FB0001B1}" presName="rootText" presStyleLbl="node2" presStyleIdx="1" presStyleCnt="3">
        <dgm:presLayoutVars>
          <dgm:chPref val="3"/>
        </dgm:presLayoutVars>
      </dgm:prSet>
      <dgm:spPr/>
      <dgm:t>
        <a:bodyPr/>
        <a:lstStyle/>
        <a:p>
          <a:endParaRPr lang="es-ES"/>
        </a:p>
      </dgm:t>
    </dgm:pt>
    <dgm:pt modelId="{025FA264-DB78-2941-B52A-920E8D08987A}" type="pres">
      <dgm:prSet presAssocID="{98BD1969-ACC1-454C-8D3F-7C04FB0001B1}" presName="rootConnector" presStyleLbl="node2" presStyleIdx="1" presStyleCnt="3"/>
      <dgm:spPr/>
    </dgm:pt>
    <dgm:pt modelId="{4A7CE33A-7CD8-4B41-B8E0-C0448E4CF42C}" type="pres">
      <dgm:prSet presAssocID="{98BD1969-ACC1-454C-8D3F-7C04FB0001B1}" presName="hierChild4" presStyleCnt="0"/>
      <dgm:spPr/>
    </dgm:pt>
    <dgm:pt modelId="{315EF0C4-F1D0-9D46-867E-064F74F52775}" type="pres">
      <dgm:prSet presAssocID="{98BD1969-ACC1-454C-8D3F-7C04FB0001B1}" presName="hierChild5" presStyleCnt="0"/>
      <dgm:spPr/>
    </dgm:pt>
    <dgm:pt modelId="{3B25A428-8856-654A-8408-E88C6DD6AFFB}" type="pres">
      <dgm:prSet presAssocID="{A31112F9-4662-B14D-BFF8-A20261534888}" presName="Name37" presStyleLbl="parChTrans1D2" presStyleIdx="2" presStyleCnt="3"/>
      <dgm:spPr/>
    </dgm:pt>
    <dgm:pt modelId="{3DDEDCA7-E2F3-D34F-929C-E1B01F08B9A7}" type="pres">
      <dgm:prSet presAssocID="{E14E1EAF-893F-0E47-A933-C5A8CE81861E}" presName="hierRoot2" presStyleCnt="0">
        <dgm:presLayoutVars>
          <dgm:hierBranch val="init"/>
        </dgm:presLayoutVars>
      </dgm:prSet>
      <dgm:spPr/>
    </dgm:pt>
    <dgm:pt modelId="{F54E21A2-1B19-4149-BEA9-E64893A59AE0}" type="pres">
      <dgm:prSet presAssocID="{E14E1EAF-893F-0E47-A933-C5A8CE81861E}" presName="rootComposite" presStyleCnt="0"/>
      <dgm:spPr/>
    </dgm:pt>
    <dgm:pt modelId="{5C460AA6-CFC8-EA42-A12A-714C1334997D}" type="pres">
      <dgm:prSet presAssocID="{E14E1EAF-893F-0E47-A933-C5A8CE81861E}" presName="rootText" presStyleLbl="node2" presStyleIdx="2" presStyleCnt="3">
        <dgm:presLayoutVars>
          <dgm:chPref val="3"/>
        </dgm:presLayoutVars>
      </dgm:prSet>
      <dgm:spPr/>
      <dgm:t>
        <a:bodyPr/>
        <a:lstStyle/>
        <a:p>
          <a:endParaRPr lang="es-ES"/>
        </a:p>
      </dgm:t>
    </dgm:pt>
    <dgm:pt modelId="{21CC1949-EC78-9E48-9028-A22469A0395C}" type="pres">
      <dgm:prSet presAssocID="{E14E1EAF-893F-0E47-A933-C5A8CE81861E}" presName="rootConnector" presStyleLbl="node2" presStyleIdx="2" presStyleCnt="3"/>
      <dgm:spPr/>
    </dgm:pt>
    <dgm:pt modelId="{D1DE6DBF-680E-CB4E-B1B7-37188F31A7A0}" type="pres">
      <dgm:prSet presAssocID="{E14E1EAF-893F-0E47-A933-C5A8CE81861E}" presName="hierChild4" presStyleCnt="0"/>
      <dgm:spPr/>
    </dgm:pt>
    <dgm:pt modelId="{69468D41-FA6D-5D43-B18D-2F27F40DECA0}" type="pres">
      <dgm:prSet presAssocID="{E14E1EAF-893F-0E47-A933-C5A8CE81861E}" presName="hierChild5" presStyleCnt="0"/>
      <dgm:spPr/>
    </dgm:pt>
    <dgm:pt modelId="{8A085D97-BE03-654E-ADE3-C6567BDE5920}" type="pres">
      <dgm:prSet presAssocID="{C764754E-A417-AA43-A441-7A4E45BF5ADC}" presName="hierChild3" presStyleCnt="0"/>
      <dgm:spPr/>
    </dgm:pt>
  </dgm:ptLst>
  <dgm:cxnLst>
    <dgm:cxn modelId="{99E17278-530F-BE41-9ABA-CE1184C22C0A}" type="presOf" srcId="{98BD1969-ACC1-454C-8D3F-7C04FB0001B1}" destId="{025FA264-DB78-2941-B52A-920E8D08987A}" srcOrd="1" destOrd="0" presId="urn:microsoft.com/office/officeart/2005/8/layout/orgChart1"/>
    <dgm:cxn modelId="{23C3A704-FB2C-5641-9106-734907634C48}" srcId="{C764754E-A417-AA43-A441-7A4E45BF5ADC}" destId="{E14E1EAF-893F-0E47-A933-C5A8CE81861E}" srcOrd="2" destOrd="0" parTransId="{A31112F9-4662-B14D-BFF8-A20261534888}" sibTransId="{991138F7-72AB-9649-85EC-CC454D40BD02}"/>
    <dgm:cxn modelId="{6C9B50FA-E5A3-4B4D-8ED5-85CE1F872D34}" type="presOf" srcId="{C764754E-A417-AA43-A441-7A4E45BF5ADC}" destId="{34E81FA1-B2EA-0940-B368-03DABE48D886}" srcOrd="0" destOrd="0" presId="urn:microsoft.com/office/officeart/2005/8/layout/orgChart1"/>
    <dgm:cxn modelId="{24F02B65-C3DC-4647-9404-17E990ADA2CE}" type="presOf" srcId="{1AB1D3EB-92B2-3C4A-BA20-EF149E637F8B}" destId="{518D1B2C-8496-4E4D-9F26-FE042D9BB460}" srcOrd="0" destOrd="0" presId="urn:microsoft.com/office/officeart/2005/8/layout/orgChart1"/>
    <dgm:cxn modelId="{3802F91A-5F24-3F4A-A36E-0FA482729FEF}" srcId="{C764754E-A417-AA43-A441-7A4E45BF5ADC}" destId="{98BD1969-ACC1-454C-8D3F-7C04FB0001B1}" srcOrd="1" destOrd="0" parTransId="{C6E03724-C8BF-0C40-95B7-136355D27C18}" sibTransId="{C165FBA3-A4B4-D24B-9C07-1FC0B0803010}"/>
    <dgm:cxn modelId="{446333CE-B3F6-A642-8DBA-FA3A5BE408EB}" type="presOf" srcId="{7C55248E-813F-C741-9192-537F7100367E}" destId="{D14E8BC6-AA2F-8845-931E-FD1A25EF54E2}" srcOrd="0" destOrd="0" presId="urn:microsoft.com/office/officeart/2005/8/layout/orgChart1"/>
    <dgm:cxn modelId="{17CD4E4D-BC9B-604D-902C-1BE049A40058}" type="presOf" srcId="{E14E1EAF-893F-0E47-A933-C5A8CE81861E}" destId="{21CC1949-EC78-9E48-9028-A22469A0395C}" srcOrd="1" destOrd="0" presId="urn:microsoft.com/office/officeart/2005/8/layout/orgChart1"/>
    <dgm:cxn modelId="{9E9F9126-1A12-8542-91A2-4106077BA6AD}" type="presOf" srcId="{3F84F719-C546-054A-8458-0E23E3FBF049}" destId="{91F51F44-E79E-D748-B4E4-73B80BC83B7C}" srcOrd="1" destOrd="0" presId="urn:microsoft.com/office/officeart/2005/8/layout/orgChart1"/>
    <dgm:cxn modelId="{3FAAD4A6-6FD2-E749-B075-E9FC119F89C3}" type="presOf" srcId="{C764754E-A417-AA43-A441-7A4E45BF5ADC}" destId="{63423683-B904-0140-AD85-63AFB6280723}" srcOrd="1" destOrd="0" presId="urn:microsoft.com/office/officeart/2005/8/layout/orgChart1"/>
    <dgm:cxn modelId="{C32C5C6E-C2DD-3248-A906-A11AA3154394}" srcId="{C764754E-A417-AA43-A441-7A4E45BF5ADC}" destId="{3F84F719-C546-054A-8458-0E23E3FBF049}" srcOrd="0" destOrd="0" parTransId="{1AB1D3EB-92B2-3C4A-BA20-EF149E637F8B}" sibTransId="{7852C264-DFC1-9C40-9EC7-E7669F1295FB}"/>
    <dgm:cxn modelId="{C8F48270-1B72-4A48-B20E-92AC6D36784A}" srcId="{7C55248E-813F-C741-9192-537F7100367E}" destId="{C764754E-A417-AA43-A441-7A4E45BF5ADC}" srcOrd="0" destOrd="0" parTransId="{E08368C4-D7AE-7147-9241-A5B8F0271C4E}" sibTransId="{0907F7AB-4C65-EA4C-8AD2-5A654F8C4197}"/>
    <dgm:cxn modelId="{A0B9F7CB-DA9D-454D-BFE4-D773DAFBF5AB}" type="presOf" srcId="{3F84F719-C546-054A-8458-0E23E3FBF049}" destId="{F7A52564-FDE5-9145-BA45-71338FFB66BF}" srcOrd="0" destOrd="0" presId="urn:microsoft.com/office/officeart/2005/8/layout/orgChart1"/>
    <dgm:cxn modelId="{2E9B6763-0A55-E645-BAFA-7243E42955CB}" type="presOf" srcId="{E14E1EAF-893F-0E47-A933-C5A8CE81861E}" destId="{5C460AA6-CFC8-EA42-A12A-714C1334997D}" srcOrd="0" destOrd="0" presId="urn:microsoft.com/office/officeart/2005/8/layout/orgChart1"/>
    <dgm:cxn modelId="{5A5FE84C-5315-6646-8521-0ED27AF234D7}" type="presOf" srcId="{A31112F9-4662-B14D-BFF8-A20261534888}" destId="{3B25A428-8856-654A-8408-E88C6DD6AFFB}" srcOrd="0" destOrd="0" presId="urn:microsoft.com/office/officeart/2005/8/layout/orgChart1"/>
    <dgm:cxn modelId="{7E877E4A-F17B-5844-BD52-1C5BEB9BC8A6}" type="presOf" srcId="{C6E03724-C8BF-0C40-95B7-136355D27C18}" destId="{B5BABD2E-0159-BC4D-BDB2-458A5C959050}" srcOrd="0" destOrd="0" presId="urn:microsoft.com/office/officeart/2005/8/layout/orgChart1"/>
    <dgm:cxn modelId="{AF3B3240-293C-E54F-B82C-F9A7356906BF}" type="presOf" srcId="{98BD1969-ACC1-454C-8D3F-7C04FB0001B1}" destId="{46DE3EB1-FDA9-0148-9B0A-6F1C3302241E}" srcOrd="0" destOrd="0" presId="urn:microsoft.com/office/officeart/2005/8/layout/orgChart1"/>
    <dgm:cxn modelId="{3591FE8A-B625-B646-AA2A-174FBB64CD0B}" type="presParOf" srcId="{D14E8BC6-AA2F-8845-931E-FD1A25EF54E2}" destId="{81A793ED-7373-754D-A057-A6F5481C7A71}" srcOrd="0" destOrd="0" presId="urn:microsoft.com/office/officeart/2005/8/layout/orgChart1"/>
    <dgm:cxn modelId="{53B61EE0-2C5D-DE4E-AF79-28F8911ED081}" type="presParOf" srcId="{81A793ED-7373-754D-A057-A6F5481C7A71}" destId="{0F85A9B0-A4DA-BD4F-9B84-9DFD84083D9F}" srcOrd="0" destOrd="0" presId="urn:microsoft.com/office/officeart/2005/8/layout/orgChart1"/>
    <dgm:cxn modelId="{30506472-7716-8543-BC78-9747B3075120}" type="presParOf" srcId="{0F85A9B0-A4DA-BD4F-9B84-9DFD84083D9F}" destId="{34E81FA1-B2EA-0940-B368-03DABE48D886}" srcOrd="0" destOrd="0" presId="urn:microsoft.com/office/officeart/2005/8/layout/orgChart1"/>
    <dgm:cxn modelId="{B32F457D-B988-A846-BD29-49983EB57730}" type="presParOf" srcId="{0F85A9B0-A4DA-BD4F-9B84-9DFD84083D9F}" destId="{63423683-B904-0140-AD85-63AFB6280723}" srcOrd="1" destOrd="0" presId="urn:microsoft.com/office/officeart/2005/8/layout/orgChart1"/>
    <dgm:cxn modelId="{36591A5B-2350-714C-B390-05A50D0A9496}" type="presParOf" srcId="{81A793ED-7373-754D-A057-A6F5481C7A71}" destId="{2E76C5AF-4760-E946-97BF-7E170626F987}" srcOrd="1" destOrd="0" presId="urn:microsoft.com/office/officeart/2005/8/layout/orgChart1"/>
    <dgm:cxn modelId="{559FA304-27A3-2D45-A493-6F1F294F4F1F}" type="presParOf" srcId="{2E76C5AF-4760-E946-97BF-7E170626F987}" destId="{518D1B2C-8496-4E4D-9F26-FE042D9BB460}" srcOrd="0" destOrd="0" presId="urn:microsoft.com/office/officeart/2005/8/layout/orgChart1"/>
    <dgm:cxn modelId="{42F9337C-4523-E242-B523-F3FC1BA0083D}" type="presParOf" srcId="{2E76C5AF-4760-E946-97BF-7E170626F987}" destId="{6B48D415-20A6-1344-A331-7024A38A9AD7}" srcOrd="1" destOrd="0" presId="urn:microsoft.com/office/officeart/2005/8/layout/orgChart1"/>
    <dgm:cxn modelId="{E503FE50-75BE-B04B-BC64-EC582D483F35}" type="presParOf" srcId="{6B48D415-20A6-1344-A331-7024A38A9AD7}" destId="{B2A7472C-53FD-F346-82B6-C9E894BF9A60}" srcOrd="0" destOrd="0" presId="urn:microsoft.com/office/officeart/2005/8/layout/orgChart1"/>
    <dgm:cxn modelId="{340B3A53-B752-5447-875F-9E1EDA00DBA5}" type="presParOf" srcId="{B2A7472C-53FD-F346-82B6-C9E894BF9A60}" destId="{F7A52564-FDE5-9145-BA45-71338FFB66BF}" srcOrd="0" destOrd="0" presId="urn:microsoft.com/office/officeart/2005/8/layout/orgChart1"/>
    <dgm:cxn modelId="{EDE86263-4DCB-C74F-AE9A-91E0503676C8}" type="presParOf" srcId="{B2A7472C-53FD-F346-82B6-C9E894BF9A60}" destId="{91F51F44-E79E-D748-B4E4-73B80BC83B7C}" srcOrd="1" destOrd="0" presId="urn:microsoft.com/office/officeart/2005/8/layout/orgChart1"/>
    <dgm:cxn modelId="{2B4055E1-C153-3741-8EFB-548C04953999}" type="presParOf" srcId="{6B48D415-20A6-1344-A331-7024A38A9AD7}" destId="{D7EBA67D-1826-9642-8684-32BD44B5E95F}" srcOrd="1" destOrd="0" presId="urn:microsoft.com/office/officeart/2005/8/layout/orgChart1"/>
    <dgm:cxn modelId="{A1960849-E9EA-A042-B8EE-EF3295839517}" type="presParOf" srcId="{6B48D415-20A6-1344-A331-7024A38A9AD7}" destId="{E53DD799-FBCB-8D4B-B1F8-19A081421BE6}" srcOrd="2" destOrd="0" presId="urn:microsoft.com/office/officeart/2005/8/layout/orgChart1"/>
    <dgm:cxn modelId="{68685510-31C1-5F47-9680-FC7F7914C68E}" type="presParOf" srcId="{2E76C5AF-4760-E946-97BF-7E170626F987}" destId="{B5BABD2E-0159-BC4D-BDB2-458A5C959050}" srcOrd="2" destOrd="0" presId="urn:microsoft.com/office/officeart/2005/8/layout/orgChart1"/>
    <dgm:cxn modelId="{C6190888-7251-264D-8D6D-E56469B49AE7}" type="presParOf" srcId="{2E76C5AF-4760-E946-97BF-7E170626F987}" destId="{B793FA0B-C604-444A-8DD1-B391B2C2F2B0}" srcOrd="3" destOrd="0" presId="urn:microsoft.com/office/officeart/2005/8/layout/orgChart1"/>
    <dgm:cxn modelId="{1ED52DDD-9700-D942-BDC3-ED7A2B213000}" type="presParOf" srcId="{B793FA0B-C604-444A-8DD1-B391B2C2F2B0}" destId="{DFCD4BE4-2723-BB48-8355-4A70BD8F452D}" srcOrd="0" destOrd="0" presId="urn:microsoft.com/office/officeart/2005/8/layout/orgChart1"/>
    <dgm:cxn modelId="{07D22AC6-F6BA-3C43-9BB8-6D263263D49D}" type="presParOf" srcId="{DFCD4BE4-2723-BB48-8355-4A70BD8F452D}" destId="{46DE3EB1-FDA9-0148-9B0A-6F1C3302241E}" srcOrd="0" destOrd="0" presId="urn:microsoft.com/office/officeart/2005/8/layout/orgChart1"/>
    <dgm:cxn modelId="{2BD70E22-5D8C-2742-9617-CD41DC484E5D}" type="presParOf" srcId="{DFCD4BE4-2723-BB48-8355-4A70BD8F452D}" destId="{025FA264-DB78-2941-B52A-920E8D08987A}" srcOrd="1" destOrd="0" presId="urn:microsoft.com/office/officeart/2005/8/layout/orgChart1"/>
    <dgm:cxn modelId="{CCAB33EE-94E4-1944-8280-2476952F7161}" type="presParOf" srcId="{B793FA0B-C604-444A-8DD1-B391B2C2F2B0}" destId="{4A7CE33A-7CD8-4B41-B8E0-C0448E4CF42C}" srcOrd="1" destOrd="0" presId="urn:microsoft.com/office/officeart/2005/8/layout/orgChart1"/>
    <dgm:cxn modelId="{6803BB66-07CF-F346-BE2F-E14B1D5B22B1}" type="presParOf" srcId="{B793FA0B-C604-444A-8DD1-B391B2C2F2B0}" destId="{315EF0C4-F1D0-9D46-867E-064F74F52775}" srcOrd="2" destOrd="0" presId="urn:microsoft.com/office/officeart/2005/8/layout/orgChart1"/>
    <dgm:cxn modelId="{08E454B9-41B8-754D-8F65-80AD873531F7}" type="presParOf" srcId="{2E76C5AF-4760-E946-97BF-7E170626F987}" destId="{3B25A428-8856-654A-8408-E88C6DD6AFFB}" srcOrd="4" destOrd="0" presId="urn:microsoft.com/office/officeart/2005/8/layout/orgChart1"/>
    <dgm:cxn modelId="{B484DA49-0BBD-C64A-A269-ED516C4457A2}" type="presParOf" srcId="{2E76C5AF-4760-E946-97BF-7E170626F987}" destId="{3DDEDCA7-E2F3-D34F-929C-E1B01F08B9A7}" srcOrd="5" destOrd="0" presId="urn:microsoft.com/office/officeart/2005/8/layout/orgChart1"/>
    <dgm:cxn modelId="{A21C53D8-E861-274B-A261-CF48F72BD8BF}" type="presParOf" srcId="{3DDEDCA7-E2F3-D34F-929C-E1B01F08B9A7}" destId="{F54E21A2-1B19-4149-BEA9-E64893A59AE0}" srcOrd="0" destOrd="0" presId="urn:microsoft.com/office/officeart/2005/8/layout/orgChart1"/>
    <dgm:cxn modelId="{AB45270A-94EA-F642-898C-B7C5FFAAEBD2}" type="presParOf" srcId="{F54E21A2-1B19-4149-BEA9-E64893A59AE0}" destId="{5C460AA6-CFC8-EA42-A12A-714C1334997D}" srcOrd="0" destOrd="0" presId="urn:microsoft.com/office/officeart/2005/8/layout/orgChart1"/>
    <dgm:cxn modelId="{ABED0EAF-E97B-9042-80BB-F30EDB349BBC}" type="presParOf" srcId="{F54E21A2-1B19-4149-BEA9-E64893A59AE0}" destId="{21CC1949-EC78-9E48-9028-A22469A0395C}" srcOrd="1" destOrd="0" presId="urn:microsoft.com/office/officeart/2005/8/layout/orgChart1"/>
    <dgm:cxn modelId="{B30FB8C8-2154-1E44-853A-4B003FF579DE}" type="presParOf" srcId="{3DDEDCA7-E2F3-D34F-929C-E1B01F08B9A7}" destId="{D1DE6DBF-680E-CB4E-B1B7-37188F31A7A0}" srcOrd="1" destOrd="0" presId="urn:microsoft.com/office/officeart/2005/8/layout/orgChart1"/>
    <dgm:cxn modelId="{5CA50267-1ADF-0146-8EDF-9156F965AD8D}" type="presParOf" srcId="{3DDEDCA7-E2F3-D34F-929C-E1B01F08B9A7}" destId="{69468D41-FA6D-5D43-B18D-2F27F40DECA0}" srcOrd="2" destOrd="0" presId="urn:microsoft.com/office/officeart/2005/8/layout/orgChart1"/>
    <dgm:cxn modelId="{F275297F-DA53-5040-8BAC-43796B21D9D3}" type="presParOf" srcId="{81A793ED-7373-754D-A057-A6F5481C7A71}" destId="{8A085D97-BE03-654E-ADE3-C6567BDE59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11D2A4-35B8-374E-ACA7-7EBA7534D16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s-ES"/>
        </a:p>
      </dgm:t>
    </dgm:pt>
    <dgm:pt modelId="{8B02118C-C54E-D342-82C7-E832F39E0955}">
      <dgm:prSet phldrT="[Texto]"/>
      <dgm:spPr/>
      <dgm:t>
        <a:bodyPr/>
        <a:lstStyle/>
        <a:p>
          <a:r>
            <a:rPr lang="es-ES" dirty="0" smtClean="0"/>
            <a:t>Requerimientos</a:t>
          </a:r>
          <a:endParaRPr lang="es-ES" dirty="0"/>
        </a:p>
      </dgm:t>
    </dgm:pt>
    <dgm:pt modelId="{9ECB9593-CAB6-A046-B3E5-056406D91DA9}" type="parTrans" cxnId="{0A99EB18-F28E-CB46-B5B5-8D8E26EB7B4A}">
      <dgm:prSet/>
      <dgm:spPr/>
      <dgm:t>
        <a:bodyPr/>
        <a:lstStyle/>
        <a:p>
          <a:endParaRPr lang="es-ES"/>
        </a:p>
      </dgm:t>
    </dgm:pt>
    <dgm:pt modelId="{3725AE70-5815-D944-9F0D-0E84CC5226C8}" type="sibTrans" cxnId="{0A99EB18-F28E-CB46-B5B5-8D8E26EB7B4A}">
      <dgm:prSet/>
      <dgm:spPr/>
      <dgm:t>
        <a:bodyPr/>
        <a:lstStyle/>
        <a:p>
          <a:endParaRPr lang="es-ES"/>
        </a:p>
      </dgm:t>
    </dgm:pt>
    <dgm:pt modelId="{8DE3592B-D8ED-314C-954F-E3DFDE7E67F9}">
      <dgm:prSet phldrT="[Texto]"/>
      <dgm:spPr/>
      <dgm:t>
        <a:bodyPr/>
        <a:lstStyle/>
        <a:p>
          <a:r>
            <a:rPr lang="es-ES" dirty="0" smtClean="0"/>
            <a:t>Automatizar la planta dosificadora mediante un controlador l</a:t>
          </a:r>
          <a:r>
            <a:rPr lang="es-ES" dirty="0" smtClean="0"/>
            <a:t>ógico programable.</a:t>
          </a:r>
          <a:endParaRPr lang="es-ES" dirty="0"/>
        </a:p>
      </dgm:t>
    </dgm:pt>
    <dgm:pt modelId="{5CDC2AE6-0C0C-654E-B493-F6F908BDB184}" type="parTrans" cxnId="{691560D0-23A2-8E44-A54A-A71B9B5D556F}">
      <dgm:prSet/>
      <dgm:spPr/>
      <dgm:t>
        <a:bodyPr/>
        <a:lstStyle/>
        <a:p>
          <a:endParaRPr lang="es-ES"/>
        </a:p>
      </dgm:t>
    </dgm:pt>
    <dgm:pt modelId="{56587D12-2D54-414B-826C-9FCCC453591A}" type="sibTrans" cxnId="{691560D0-23A2-8E44-A54A-A71B9B5D556F}">
      <dgm:prSet/>
      <dgm:spPr/>
      <dgm:t>
        <a:bodyPr/>
        <a:lstStyle/>
        <a:p>
          <a:endParaRPr lang="es-ES"/>
        </a:p>
      </dgm:t>
    </dgm:pt>
    <dgm:pt modelId="{1426CE97-5F70-2A4A-9A0B-8EAA9A94FCAE}">
      <dgm:prSet phldrT="[Texto]"/>
      <dgm:spPr/>
      <dgm:t>
        <a:bodyPr/>
        <a:lstStyle/>
        <a:p>
          <a:r>
            <a:rPr lang="es-ES" dirty="0" smtClean="0"/>
            <a:t>Operador pueda ingresar los par</a:t>
          </a:r>
          <a:r>
            <a:rPr lang="es-ES" dirty="0" smtClean="0"/>
            <a:t>ámetros de dosificación.</a:t>
          </a:r>
          <a:endParaRPr lang="es-ES" dirty="0"/>
        </a:p>
      </dgm:t>
    </dgm:pt>
    <dgm:pt modelId="{EB0D9913-28B6-534A-BEA1-26E7CCBEC384}" type="parTrans" cxnId="{24F640E8-D871-9A40-80F2-EE4B940B2C0C}">
      <dgm:prSet/>
      <dgm:spPr/>
      <dgm:t>
        <a:bodyPr/>
        <a:lstStyle/>
        <a:p>
          <a:endParaRPr lang="es-ES"/>
        </a:p>
      </dgm:t>
    </dgm:pt>
    <dgm:pt modelId="{3B2BAF61-5761-2A4B-B8D5-AC7BCB1B3116}" type="sibTrans" cxnId="{24F640E8-D871-9A40-80F2-EE4B940B2C0C}">
      <dgm:prSet/>
      <dgm:spPr/>
      <dgm:t>
        <a:bodyPr/>
        <a:lstStyle/>
        <a:p>
          <a:endParaRPr lang="es-ES"/>
        </a:p>
      </dgm:t>
    </dgm:pt>
    <dgm:pt modelId="{B2842903-DE1A-104C-8911-93A1A96DB871}">
      <dgm:prSet phldrT="[Texto]"/>
      <dgm:spPr/>
      <dgm:t>
        <a:bodyPr/>
        <a:lstStyle/>
        <a:p>
          <a:r>
            <a:rPr lang="es-ES" dirty="0" smtClean="0"/>
            <a:t>El sistema debe registrar los valores de las cantidades de material utilizados en el proceso, así como generar informes de los mismos. </a:t>
          </a:r>
          <a:endParaRPr lang="es-ES" dirty="0"/>
        </a:p>
      </dgm:t>
    </dgm:pt>
    <dgm:pt modelId="{EACD6EDB-8DC6-E04C-8872-D5B53E533EA8}" type="parTrans" cxnId="{A0301091-7F34-3D47-983F-86421ADFD0AE}">
      <dgm:prSet/>
      <dgm:spPr/>
      <dgm:t>
        <a:bodyPr/>
        <a:lstStyle/>
        <a:p>
          <a:endParaRPr lang="es-ES"/>
        </a:p>
      </dgm:t>
    </dgm:pt>
    <dgm:pt modelId="{6D4ABBA9-956F-3148-A2B6-5CA6F081407D}" type="sibTrans" cxnId="{A0301091-7F34-3D47-983F-86421ADFD0AE}">
      <dgm:prSet/>
      <dgm:spPr/>
      <dgm:t>
        <a:bodyPr/>
        <a:lstStyle/>
        <a:p>
          <a:endParaRPr lang="es-ES"/>
        </a:p>
      </dgm:t>
    </dgm:pt>
    <dgm:pt modelId="{7C6A0F36-3DE8-A446-8049-C77C3D3F79CA}">
      <dgm:prSet phldrT="[Texto]"/>
      <dgm:spPr/>
      <dgm:t>
        <a:bodyPr/>
        <a:lstStyle/>
        <a:p>
          <a:r>
            <a:rPr lang="es-ES" dirty="0" smtClean="0"/>
            <a:t>El sistema podr</a:t>
          </a:r>
          <a:r>
            <a:rPr lang="es-ES" dirty="0" smtClean="0"/>
            <a:t>á ser utilizado en </a:t>
          </a:r>
          <a:r>
            <a:rPr lang="es-ES" dirty="0" smtClean="0"/>
            <a:t>modo de funcionamiento manual y automático.</a:t>
          </a:r>
          <a:endParaRPr lang="es-ES" dirty="0"/>
        </a:p>
      </dgm:t>
    </dgm:pt>
    <dgm:pt modelId="{7E818BAF-6808-7245-B866-AFFDCFD9CB73}" type="parTrans" cxnId="{FA6A53FD-2D4A-0B4B-982E-342E4F6C3BBB}">
      <dgm:prSet/>
      <dgm:spPr/>
      <dgm:t>
        <a:bodyPr/>
        <a:lstStyle/>
        <a:p>
          <a:endParaRPr lang="es-ES"/>
        </a:p>
      </dgm:t>
    </dgm:pt>
    <dgm:pt modelId="{AB2ACE6F-70CB-BC4E-992E-A5C971C38E31}" type="sibTrans" cxnId="{FA6A53FD-2D4A-0B4B-982E-342E4F6C3BBB}">
      <dgm:prSet/>
      <dgm:spPr/>
      <dgm:t>
        <a:bodyPr/>
        <a:lstStyle/>
        <a:p>
          <a:endParaRPr lang="es-ES"/>
        </a:p>
      </dgm:t>
    </dgm:pt>
    <dgm:pt modelId="{A1451FEC-8A7B-2944-BB67-7EDA601C96A3}">
      <dgm:prSet phldrT="[Texto]"/>
      <dgm:spPr/>
      <dgm:t>
        <a:bodyPr/>
        <a:lstStyle/>
        <a:p>
          <a:r>
            <a:rPr lang="es-ES" dirty="0" smtClean="0"/>
            <a:t>El sistema debe contar con un HMI diseñado para que se pueda operar la planta.</a:t>
          </a:r>
          <a:endParaRPr lang="es-ES" dirty="0"/>
        </a:p>
      </dgm:t>
    </dgm:pt>
    <dgm:pt modelId="{9DCBDA7F-A29C-E443-BF4C-53593E6C3EC3}" type="parTrans" cxnId="{7E7E642F-7D1B-F94F-81F3-BF6DFB89DEDF}">
      <dgm:prSet/>
      <dgm:spPr/>
      <dgm:t>
        <a:bodyPr/>
        <a:lstStyle/>
        <a:p>
          <a:endParaRPr lang="es-ES"/>
        </a:p>
      </dgm:t>
    </dgm:pt>
    <dgm:pt modelId="{85C673DA-064D-7E4B-B8D6-FE41FD1AEB2C}" type="sibTrans" cxnId="{7E7E642F-7D1B-F94F-81F3-BF6DFB89DEDF}">
      <dgm:prSet/>
      <dgm:spPr/>
      <dgm:t>
        <a:bodyPr/>
        <a:lstStyle/>
        <a:p>
          <a:endParaRPr lang="es-ES"/>
        </a:p>
      </dgm:t>
    </dgm:pt>
    <dgm:pt modelId="{53D6A0E6-F079-3C40-A271-35A9B27FDA59}">
      <dgm:prSet phldrT="[Texto]"/>
      <dgm:spPr/>
      <dgm:t>
        <a:bodyPr/>
        <a:lstStyle/>
        <a:p>
          <a:r>
            <a:rPr lang="es-ES" dirty="0" smtClean="0"/>
            <a:t>Planos eléctricos de control y potencia de la planta dosificadora de hormigón</a:t>
          </a:r>
          <a:endParaRPr lang="es-ES" dirty="0"/>
        </a:p>
      </dgm:t>
    </dgm:pt>
    <dgm:pt modelId="{A603B9B7-EFF7-EC4A-8152-DCE58E9C1B70}" type="parTrans" cxnId="{80D7BACA-162E-904A-9A63-8A5885FE7454}">
      <dgm:prSet/>
      <dgm:spPr/>
      <dgm:t>
        <a:bodyPr/>
        <a:lstStyle/>
        <a:p>
          <a:endParaRPr lang="es-ES"/>
        </a:p>
      </dgm:t>
    </dgm:pt>
    <dgm:pt modelId="{48748E4C-7203-6040-9DA2-FEF65A871BA7}" type="sibTrans" cxnId="{80D7BACA-162E-904A-9A63-8A5885FE7454}">
      <dgm:prSet/>
      <dgm:spPr/>
      <dgm:t>
        <a:bodyPr/>
        <a:lstStyle/>
        <a:p>
          <a:endParaRPr lang="es-ES"/>
        </a:p>
      </dgm:t>
    </dgm:pt>
    <dgm:pt modelId="{FB839203-8E2B-1548-9AEC-96948F2E6554}">
      <dgm:prSet phldrT="[Texto]"/>
      <dgm:spPr/>
      <dgm:t>
        <a:bodyPr/>
        <a:lstStyle/>
        <a:p>
          <a:r>
            <a:rPr lang="es-ES" dirty="0" smtClean="0"/>
            <a:t>El sistema contar</a:t>
          </a:r>
          <a:r>
            <a:rPr lang="es-ES" dirty="0" smtClean="0"/>
            <a:t>á con alarmas para determinar el fallo de los actuadores de la planta.</a:t>
          </a:r>
          <a:endParaRPr lang="es-ES" dirty="0"/>
        </a:p>
      </dgm:t>
    </dgm:pt>
    <dgm:pt modelId="{01C12F4C-0DE7-6741-9927-F9DB374FC28A}" type="parTrans" cxnId="{E9D67E9B-4C85-E94B-B258-1733FC441975}">
      <dgm:prSet/>
      <dgm:spPr/>
      <dgm:t>
        <a:bodyPr/>
        <a:lstStyle/>
        <a:p>
          <a:endParaRPr lang="es-ES"/>
        </a:p>
      </dgm:t>
    </dgm:pt>
    <dgm:pt modelId="{C87F5798-31F7-7945-AC31-9DAC3C5369F7}" type="sibTrans" cxnId="{E9D67E9B-4C85-E94B-B258-1733FC441975}">
      <dgm:prSet/>
      <dgm:spPr/>
      <dgm:t>
        <a:bodyPr/>
        <a:lstStyle/>
        <a:p>
          <a:endParaRPr lang="es-ES"/>
        </a:p>
      </dgm:t>
    </dgm:pt>
    <dgm:pt modelId="{BA8C0F13-F9C9-504E-A87D-D5C0DDACD5CA}" type="pres">
      <dgm:prSet presAssocID="{1F11D2A4-35B8-374E-ACA7-7EBA7534D166}" presName="linear" presStyleCnt="0">
        <dgm:presLayoutVars>
          <dgm:dir/>
          <dgm:animLvl val="lvl"/>
          <dgm:resizeHandles val="exact"/>
        </dgm:presLayoutVars>
      </dgm:prSet>
      <dgm:spPr/>
    </dgm:pt>
    <dgm:pt modelId="{C7C59CE1-BC56-1441-89D9-C69ADC9C91AB}" type="pres">
      <dgm:prSet presAssocID="{8B02118C-C54E-D342-82C7-E832F39E0955}" presName="parentLin" presStyleCnt="0"/>
      <dgm:spPr/>
    </dgm:pt>
    <dgm:pt modelId="{3F92803B-F2D5-D044-9B22-EC3C6DD6D362}" type="pres">
      <dgm:prSet presAssocID="{8B02118C-C54E-D342-82C7-E832F39E0955}" presName="parentLeftMargin" presStyleLbl="node1" presStyleIdx="0" presStyleCnt="1"/>
      <dgm:spPr/>
    </dgm:pt>
    <dgm:pt modelId="{E70A6370-CC06-2248-A5B2-193B633AE666}" type="pres">
      <dgm:prSet presAssocID="{8B02118C-C54E-D342-82C7-E832F39E0955}" presName="parentText" presStyleLbl="node1" presStyleIdx="0" presStyleCnt="1">
        <dgm:presLayoutVars>
          <dgm:chMax val="0"/>
          <dgm:bulletEnabled val="1"/>
        </dgm:presLayoutVars>
      </dgm:prSet>
      <dgm:spPr/>
      <dgm:t>
        <a:bodyPr/>
        <a:lstStyle/>
        <a:p>
          <a:endParaRPr lang="es-ES"/>
        </a:p>
      </dgm:t>
    </dgm:pt>
    <dgm:pt modelId="{F62564BC-62CC-1A4D-852E-293E7DCA6F6D}" type="pres">
      <dgm:prSet presAssocID="{8B02118C-C54E-D342-82C7-E832F39E0955}" presName="negativeSpace" presStyleCnt="0"/>
      <dgm:spPr/>
    </dgm:pt>
    <dgm:pt modelId="{E5D86617-09FE-C648-96FB-A006CE1CA74E}" type="pres">
      <dgm:prSet presAssocID="{8B02118C-C54E-D342-82C7-E832F39E0955}" presName="childText" presStyleLbl="conFgAcc1" presStyleIdx="0" presStyleCnt="1">
        <dgm:presLayoutVars>
          <dgm:bulletEnabled val="1"/>
        </dgm:presLayoutVars>
      </dgm:prSet>
      <dgm:spPr/>
      <dgm:t>
        <a:bodyPr/>
        <a:lstStyle/>
        <a:p>
          <a:endParaRPr lang="es-ES"/>
        </a:p>
      </dgm:t>
    </dgm:pt>
  </dgm:ptLst>
  <dgm:cxnLst>
    <dgm:cxn modelId="{A0301091-7F34-3D47-983F-86421ADFD0AE}" srcId="{8B02118C-C54E-D342-82C7-E832F39E0955}" destId="{B2842903-DE1A-104C-8911-93A1A96DB871}" srcOrd="2" destOrd="0" parTransId="{EACD6EDB-8DC6-E04C-8872-D5B53E533EA8}" sibTransId="{6D4ABBA9-956F-3148-A2B6-5CA6F081407D}"/>
    <dgm:cxn modelId="{691560D0-23A2-8E44-A54A-A71B9B5D556F}" srcId="{8B02118C-C54E-D342-82C7-E832F39E0955}" destId="{8DE3592B-D8ED-314C-954F-E3DFDE7E67F9}" srcOrd="0" destOrd="0" parTransId="{5CDC2AE6-0C0C-654E-B493-F6F908BDB184}" sibTransId="{56587D12-2D54-414B-826C-9FCCC453591A}"/>
    <dgm:cxn modelId="{18A046BE-D6B1-5F46-8304-434C1A654086}" type="presOf" srcId="{1F11D2A4-35B8-374E-ACA7-7EBA7534D166}" destId="{BA8C0F13-F9C9-504E-A87D-D5C0DDACD5CA}" srcOrd="0" destOrd="0" presId="urn:microsoft.com/office/officeart/2005/8/layout/list1"/>
    <dgm:cxn modelId="{505A2773-0331-8D40-BAE8-FB1470B6D319}" type="presOf" srcId="{1426CE97-5F70-2A4A-9A0B-8EAA9A94FCAE}" destId="{E5D86617-09FE-C648-96FB-A006CE1CA74E}" srcOrd="0" destOrd="1" presId="urn:microsoft.com/office/officeart/2005/8/layout/list1"/>
    <dgm:cxn modelId="{3715F5DA-940A-4D42-B1D2-B98EE9C86B6A}" type="presOf" srcId="{FB839203-8E2B-1548-9AEC-96948F2E6554}" destId="{E5D86617-09FE-C648-96FB-A006CE1CA74E}" srcOrd="0" destOrd="5" presId="urn:microsoft.com/office/officeart/2005/8/layout/list1"/>
    <dgm:cxn modelId="{C88F26C5-50F0-9943-A130-83BC192C64C9}" type="presOf" srcId="{B2842903-DE1A-104C-8911-93A1A96DB871}" destId="{E5D86617-09FE-C648-96FB-A006CE1CA74E}" srcOrd="0" destOrd="2" presId="urn:microsoft.com/office/officeart/2005/8/layout/list1"/>
    <dgm:cxn modelId="{0A99EB18-F28E-CB46-B5B5-8D8E26EB7B4A}" srcId="{1F11D2A4-35B8-374E-ACA7-7EBA7534D166}" destId="{8B02118C-C54E-D342-82C7-E832F39E0955}" srcOrd="0" destOrd="0" parTransId="{9ECB9593-CAB6-A046-B3E5-056406D91DA9}" sibTransId="{3725AE70-5815-D944-9F0D-0E84CC5226C8}"/>
    <dgm:cxn modelId="{7E7E642F-7D1B-F94F-81F3-BF6DFB89DEDF}" srcId="{8B02118C-C54E-D342-82C7-E832F39E0955}" destId="{A1451FEC-8A7B-2944-BB67-7EDA601C96A3}" srcOrd="4" destOrd="0" parTransId="{9DCBDA7F-A29C-E443-BF4C-53593E6C3EC3}" sibTransId="{85C673DA-064D-7E4B-B8D6-FE41FD1AEB2C}"/>
    <dgm:cxn modelId="{11473BA1-43D8-6E44-B5D3-EE516FAD2849}" type="presOf" srcId="{8B02118C-C54E-D342-82C7-E832F39E0955}" destId="{3F92803B-F2D5-D044-9B22-EC3C6DD6D362}" srcOrd="0" destOrd="0" presId="urn:microsoft.com/office/officeart/2005/8/layout/list1"/>
    <dgm:cxn modelId="{E9D67E9B-4C85-E94B-B258-1733FC441975}" srcId="{8B02118C-C54E-D342-82C7-E832F39E0955}" destId="{FB839203-8E2B-1548-9AEC-96948F2E6554}" srcOrd="5" destOrd="0" parTransId="{01C12F4C-0DE7-6741-9927-F9DB374FC28A}" sibTransId="{C87F5798-31F7-7945-AC31-9DAC3C5369F7}"/>
    <dgm:cxn modelId="{80D7BACA-162E-904A-9A63-8A5885FE7454}" srcId="{8B02118C-C54E-D342-82C7-E832F39E0955}" destId="{53D6A0E6-F079-3C40-A271-35A9B27FDA59}" srcOrd="6" destOrd="0" parTransId="{A603B9B7-EFF7-EC4A-8152-DCE58E9C1B70}" sibTransId="{48748E4C-7203-6040-9DA2-FEF65A871BA7}"/>
    <dgm:cxn modelId="{731C83F1-4876-6E4D-9AD4-51A19B7A69E5}" type="presOf" srcId="{A1451FEC-8A7B-2944-BB67-7EDA601C96A3}" destId="{E5D86617-09FE-C648-96FB-A006CE1CA74E}" srcOrd="0" destOrd="4" presId="urn:microsoft.com/office/officeart/2005/8/layout/list1"/>
    <dgm:cxn modelId="{6560C301-D7E5-7844-9F5C-9F84101C1A06}" type="presOf" srcId="{7C6A0F36-3DE8-A446-8049-C77C3D3F79CA}" destId="{E5D86617-09FE-C648-96FB-A006CE1CA74E}" srcOrd="0" destOrd="3" presId="urn:microsoft.com/office/officeart/2005/8/layout/list1"/>
    <dgm:cxn modelId="{5B743B28-062D-C842-BCC3-C04E66A16C76}" type="presOf" srcId="{8DE3592B-D8ED-314C-954F-E3DFDE7E67F9}" destId="{E5D86617-09FE-C648-96FB-A006CE1CA74E}" srcOrd="0" destOrd="0" presId="urn:microsoft.com/office/officeart/2005/8/layout/list1"/>
    <dgm:cxn modelId="{C2C8E3BC-BC49-4E49-9AE5-DE7DF3D65DBF}" type="presOf" srcId="{53D6A0E6-F079-3C40-A271-35A9B27FDA59}" destId="{E5D86617-09FE-C648-96FB-A006CE1CA74E}" srcOrd="0" destOrd="6" presId="urn:microsoft.com/office/officeart/2005/8/layout/list1"/>
    <dgm:cxn modelId="{FA6A53FD-2D4A-0B4B-982E-342E4F6C3BBB}" srcId="{8B02118C-C54E-D342-82C7-E832F39E0955}" destId="{7C6A0F36-3DE8-A446-8049-C77C3D3F79CA}" srcOrd="3" destOrd="0" parTransId="{7E818BAF-6808-7245-B866-AFFDCFD9CB73}" sibTransId="{AB2ACE6F-70CB-BC4E-992E-A5C971C38E31}"/>
    <dgm:cxn modelId="{AFEBCD6C-F20E-A840-B813-1DBC72826C02}" type="presOf" srcId="{8B02118C-C54E-D342-82C7-E832F39E0955}" destId="{E70A6370-CC06-2248-A5B2-193B633AE666}" srcOrd="1" destOrd="0" presId="urn:microsoft.com/office/officeart/2005/8/layout/list1"/>
    <dgm:cxn modelId="{24F640E8-D871-9A40-80F2-EE4B940B2C0C}" srcId="{8B02118C-C54E-D342-82C7-E832F39E0955}" destId="{1426CE97-5F70-2A4A-9A0B-8EAA9A94FCAE}" srcOrd="1" destOrd="0" parTransId="{EB0D9913-28B6-534A-BEA1-26E7CCBEC384}" sibTransId="{3B2BAF61-5761-2A4B-B8D5-AC7BCB1B3116}"/>
    <dgm:cxn modelId="{E6A6542D-E779-664A-A3C5-7C1D60660B2A}" type="presParOf" srcId="{BA8C0F13-F9C9-504E-A87D-D5C0DDACD5CA}" destId="{C7C59CE1-BC56-1441-89D9-C69ADC9C91AB}" srcOrd="0" destOrd="0" presId="urn:microsoft.com/office/officeart/2005/8/layout/list1"/>
    <dgm:cxn modelId="{E1680609-2028-334C-AC87-5182AEA86CE6}" type="presParOf" srcId="{C7C59CE1-BC56-1441-89D9-C69ADC9C91AB}" destId="{3F92803B-F2D5-D044-9B22-EC3C6DD6D362}" srcOrd="0" destOrd="0" presId="urn:microsoft.com/office/officeart/2005/8/layout/list1"/>
    <dgm:cxn modelId="{029518FD-DFAD-1840-A401-0D5D603D77DA}" type="presParOf" srcId="{C7C59CE1-BC56-1441-89D9-C69ADC9C91AB}" destId="{E70A6370-CC06-2248-A5B2-193B633AE666}" srcOrd="1" destOrd="0" presId="urn:microsoft.com/office/officeart/2005/8/layout/list1"/>
    <dgm:cxn modelId="{9A94AD21-8FF2-2140-8FDC-C5A05784B384}" type="presParOf" srcId="{BA8C0F13-F9C9-504E-A87D-D5C0DDACD5CA}" destId="{F62564BC-62CC-1A4D-852E-293E7DCA6F6D}" srcOrd="1" destOrd="0" presId="urn:microsoft.com/office/officeart/2005/8/layout/list1"/>
    <dgm:cxn modelId="{537C7CCB-E48B-0246-AADA-9D6A143D0C6D}" type="presParOf" srcId="{BA8C0F13-F9C9-504E-A87D-D5C0DDACD5CA}" destId="{E5D86617-09FE-C648-96FB-A006CE1CA74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23288"/>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err="1" smtClean="0"/>
            <a:t>Temario</a:t>
          </a:r>
          <a:endParaRPr lang="es-ES" sz="3300" kern="1200" dirty="0"/>
        </a:p>
      </dsp:txBody>
      <dsp:txXfrm>
        <a:off x="17172" y="140460"/>
        <a:ext cx="7144856" cy="551945"/>
      </dsp:txXfrm>
    </dsp:sp>
    <dsp:sp modelId="{6453487C-0FAF-4B32-BD10-ECD1ABD7E947}">
      <dsp:nvSpPr>
        <dsp:cNvPr id="0" name=""/>
        <dsp:cNvSpPr/>
      </dsp:nvSpPr>
      <dsp:spPr>
        <a:xfrm>
          <a:off x="717920" y="709577"/>
          <a:ext cx="700849" cy="366747"/>
        </a:xfrm>
        <a:custGeom>
          <a:avLst/>
          <a:gdLst/>
          <a:ahLst/>
          <a:cxnLst/>
          <a:rect l="0" t="0" r="0" b="0"/>
          <a:pathLst>
            <a:path>
              <a:moveTo>
                <a:pt x="0" y="0"/>
              </a:moveTo>
              <a:lnTo>
                <a:pt x="0" y="366747"/>
              </a:lnTo>
              <a:lnTo>
                <a:pt x="700849" y="3667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18769" y="7950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kern="1200" dirty="0" smtClean="0"/>
            <a:t>1. </a:t>
          </a:r>
          <a:r>
            <a:rPr lang="es-ES" sz="2200" kern="1200" dirty="0" smtClean="0"/>
            <a:t>Objetivos</a:t>
          </a:r>
          <a:endParaRPr lang="es-ES" sz="2200" kern="1200" dirty="0"/>
        </a:p>
      </dsp:txBody>
      <dsp:txXfrm>
        <a:off x="1435245" y="811540"/>
        <a:ext cx="6905210" cy="529569"/>
      </dsp:txXfrm>
    </dsp:sp>
    <dsp:sp modelId="{2A81AC24-19E8-4B05-BE18-7F7DC22883F5}">
      <dsp:nvSpPr>
        <dsp:cNvPr id="0" name=""/>
        <dsp:cNvSpPr/>
      </dsp:nvSpPr>
      <dsp:spPr>
        <a:xfrm>
          <a:off x="717920" y="709577"/>
          <a:ext cx="721918" cy="1019727"/>
        </a:xfrm>
        <a:custGeom>
          <a:avLst/>
          <a:gdLst/>
          <a:ahLst/>
          <a:cxnLst/>
          <a:rect l="0" t="0" r="0" b="0"/>
          <a:pathLst>
            <a:path>
              <a:moveTo>
                <a:pt x="0" y="0"/>
              </a:moveTo>
              <a:lnTo>
                <a:pt x="0" y="1019727"/>
              </a:lnTo>
              <a:lnTo>
                <a:pt x="721918" y="1019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448045"/>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dirty="0" smtClean="0"/>
            <a:t>2. </a:t>
          </a:r>
          <a:r>
            <a:rPr lang="en-US" sz="2200" kern="1200" dirty="0" err="1" smtClean="0"/>
            <a:t>Introducción</a:t>
          </a:r>
          <a:endParaRPr lang="es-ES" sz="2200" kern="1200" dirty="0"/>
        </a:p>
      </dsp:txBody>
      <dsp:txXfrm>
        <a:off x="1456314" y="1464521"/>
        <a:ext cx="6905210" cy="529569"/>
      </dsp:txXfrm>
    </dsp:sp>
    <dsp:sp modelId="{8B0EB2CE-98A0-824D-977A-A6588C71DC60}">
      <dsp:nvSpPr>
        <dsp:cNvPr id="0" name=""/>
        <dsp:cNvSpPr/>
      </dsp:nvSpPr>
      <dsp:spPr>
        <a:xfrm>
          <a:off x="717920" y="709577"/>
          <a:ext cx="721918" cy="1728822"/>
        </a:xfrm>
        <a:custGeom>
          <a:avLst/>
          <a:gdLst/>
          <a:ahLst/>
          <a:cxnLst/>
          <a:rect l="0" t="0" r="0" b="0"/>
          <a:pathLst>
            <a:path>
              <a:moveTo>
                <a:pt x="0" y="0"/>
              </a:moveTo>
              <a:lnTo>
                <a:pt x="0" y="1728822"/>
              </a:lnTo>
              <a:lnTo>
                <a:pt x="721918" y="1728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3803E-C0D3-EB46-8F73-57DA231C3776}">
      <dsp:nvSpPr>
        <dsp:cNvPr id="0" name=""/>
        <dsp:cNvSpPr/>
      </dsp:nvSpPr>
      <dsp:spPr>
        <a:xfrm>
          <a:off x="1439838" y="215713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dirty="0" smtClean="0"/>
            <a:t>3. </a:t>
          </a:r>
          <a:r>
            <a:rPr lang="en-US" sz="2200" kern="1200" dirty="0" err="1" smtClean="0"/>
            <a:t>Hormig</a:t>
          </a:r>
          <a:r>
            <a:rPr lang="en-US" sz="2200" kern="1200" dirty="0" err="1" smtClean="0"/>
            <a:t>ó</a:t>
          </a:r>
          <a:r>
            <a:rPr lang="en-US" sz="2200" kern="1200" dirty="0" err="1" smtClean="0"/>
            <a:t>n</a:t>
          </a:r>
          <a:endParaRPr lang="es-ES" sz="2200" kern="1200" dirty="0"/>
        </a:p>
      </dsp:txBody>
      <dsp:txXfrm>
        <a:off x="1456314" y="2173615"/>
        <a:ext cx="6905210" cy="529569"/>
      </dsp:txXfrm>
    </dsp:sp>
    <dsp:sp modelId="{F27B7295-80E4-4410-9A4D-672618C6243E}">
      <dsp:nvSpPr>
        <dsp:cNvPr id="0" name=""/>
        <dsp:cNvSpPr/>
      </dsp:nvSpPr>
      <dsp:spPr>
        <a:xfrm>
          <a:off x="717920" y="709577"/>
          <a:ext cx="721918" cy="2437916"/>
        </a:xfrm>
        <a:custGeom>
          <a:avLst/>
          <a:gdLst/>
          <a:ahLst/>
          <a:cxnLst/>
          <a:rect l="0" t="0" r="0" b="0"/>
          <a:pathLst>
            <a:path>
              <a:moveTo>
                <a:pt x="0" y="0"/>
              </a:moveTo>
              <a:lnTo>
                <a:pt x="0" y="2437916"/>
              </a:lnTo>
              <a:lnTo>
                <a:pt x="721918" y="2437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86623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kern="1200" dirty="0" smtClean="0"/>
            <a:t>4. </a:t>
          </a:r>
          <a:r>
            <a:rPr lang="es-ES" sz="2200" kern="1200" dirty="0" smtClean="0"/>
            <a:t>Dosificaci</a:t>
          </a:r>
          <a:r>
            <a:rPr lang="es-ES" sz="2200" kern="1200" dirty="0" smtClean="0"/>
            <a:t>ón y mezcla de hormigón</a:t>
          </a:r>
          <a:endParaRPr lang="es-ES" sz="2200" kern="1200" dirty="0"/>
        </a:p>
      </dsp:txBody>
      <dsp:txXfrm>
        <a:off x="1456314" y="2882709"/>
        <a:ext cx="6905210" cy="529569"/>
      </dsp:txXfrm>
    </dsp:sp>
    <dsp:sp modelId="{88F91A42-0F22-0548-BB15-A8FF775CCBBC}">
      <dsp:nvSpPr>
        <dsp:cNvPr id="0" name=""/>
        <dsp:cNvSpPr/>
      </dsp:nvSpPr>
      <dsp:spPr>
        <a:xfrm>
          <a:off x="717920" y="709577"/>
          <a:ext cx="721918" cy="3158894"/>
        </a:xfrm>
        <a:custGeom>
          <a:avLst/>
          <a:gdLst/>
          <a:ahLst/>
          <a:cxnLst/>
          <a:rect l="0" t="0" r="0" b="0"/>
          <a:pathLst>
            <a:path>
              <a:moveTo>
                <a:pt x="0" y="0"/>
              </a:moveTo>
              <a:lnTo>
                <a:pt x="0" y="3158894"/>
              </a:lnTo>
              <a:lnTo>
                <a:pt x="721918" y="315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8121B-FC6A-6E48-B19B-DD0092814F8B}">
      <dsp:nvSpPr>
        <dsp:cNvPr id="0" name=""/>
        <dsp:cNvSpPr/>
      </dsp:nvSpPr>
      <dsp:spPr>
        <a:xfrm>
          <a:off x="1439838" y="3575327"/>
          <a:ext cx="6938162"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b="0" kern="1200" dirty="0" smtClean="0"/>
            <a:t>5. </a:t>
          </a:r>
          <a:r>
            <a:rPr lang="es-ES" sz="2200" kern="1200" dirty="0" smtClean="0"/>
            <a:t>Plantas dosificadoras de hormigón</a:t>
          </a:r>
          <a:endParaRPr lang="es-ES" sz="2200" b="0" kern="1200" dirty="0"/>
        </a:p>
      </dsp:txBody>
      <dsp:txXfrm>
        <a:off x="1457010" y="3592499"/>
        <a:ext cx="6903818" cy="551945"/>
      </dsp:txXfrm>
    </dsp:sp>
    <dsp:sp modelId="{672A5E56-DE7C-423B-8AF4-B37E93A0E788}">
      <dsp:nvSpPr>
        <dsp:cNvPr id="0" name=""/>
        <dsp:cNvSpPr/>
      </dsp:nvSpPr>
      <dsp:spPr>
        <a:xfrm>
          <a:off x="717920" y="709577"/>
          <a:ext cx="721918" cy="3879872"/>
        </a:xfrm>
        <a:custGeom>
          <a:avLst/>
          <a:gdLst/>
          <a:ahLst/>
          <a:cxnLst/>
          <a:rect l="0" t="0" r="0" b="0"/>
          <a:pathLst>
            <a:path>
              <a:moveTo>
                <a:pt x="0" y="0"/>
              </a:moveTo>
              <a:lnTo>
                <a:pt x="0" y="3879872"/>
              </a:lnTo>
              <a:lnTo>
                <a:pt x="721918" y="3879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430818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b="0" kern="1200" dirty="0" smtClean="0"/>
            <a:t>6. </a:t>
          </a:r>
          <a:r>
            <a:rPr lang="es-ES" sz="2200" b="0" kern="1200" dirty="0" smtClean="0"/>
            <a:t>Automatizaci</a:t>
          </a:r>
          <a:r>
            <a:rPr lang="es-ES" sz="2200" b="0" kern="1200" dirty="0" smtClean="0"/>
            <a:t>ón de las plantas dosificadoras de hormigón</a:t>
          </a:r>
          <a:endParaRPr lang="es-ES" sz="2200" b="0" kern="1200" dirty="0"/>
        </a:p>
      </dsp:txBody>
      <dsp:txXfrm>
        <a:off x="1456314" y="4324665"/>
        <a:ext cx="6905210" cy="529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51911"/>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err="1" smtClean="0"/>
            <a:t>Temario</a:t>
          </a:r>
          <a:endParaRPr lang="es-ES" sz="3300" kern="1200" dirty="0"/>
        </a:p>
      </dsp:txBody>
      <dsp:txXfrm>
        <a:off x="17172" y="269083"/>
        <a:ext cx="7144856" cy="551945"/>
      </dsp:txXfrm>
    </dsp:sp>
    <dsp:sp modelId="{6453487C-0FAF-4B32-BD10-ECD1ABD7E947}">
      <dsp:nvSpPr>
        <dsp:cNvPr id="0" name=""/>
        <dsp:cNvSpPr/>
      </dsp:nvSpPr>
      <dsp:spPr>
        <a:xfrm>
          <a:off x="717920" y="838201"/>
          <a:ext cx="700849" cy="550329"/>
        </a:xfrm>
        <a:custGeom>
          <a:avLst/>
          <a:gdLst/>
          <a:ahLst/>
          <a:cxnLst/>
          <a:rect l="0" t="0" r="0" b="0"/>
          <a:pathLst>
            <a:path>
              <a:moveTo>
                <a:pt x="0" y="0"/>
              </a:moveTo>
              <a:lnTo>
                <a:pt x="0" y="550329"/>
              </a:lnTo>
              <a:lnTo>
                <a:pt x="700849" y="550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18769" y="948259"/>
          <a:ext cx="6938162" cy="8805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kern="1200" dirty="0" smtClean="0"/>
            <a:t>7. Descripci</a:t>
          </a:r>
          <a:r>
            <a:rPr lang="es-ES" sz="2200" kern="1200" dirty="0" smtClean="0"/>
            <a:t>ón de la planta dosificadora de hormigón de la empresa </a:t>
          </a:r>
          <a:r>
            <a:rPr lang="es-ES" sz="2200" kern="1200" dirty="0" err="1" smtClean="0"/>
            <a:t>Asphalt</a:t>
          </a:r>
          <a:r>
            <a:rPr lang="es-ES" sz="2200" kern="1200" dirty="0" smtClean="0"/>
            <a:t> </a:t>
          </a:r>
          <a:r>
            <a:rPr lang="es-ES" sz="2200" kern="1200" dirty="0" err="1" smtClean="0"/>
            <a:t>Plants</a:t>
          </a:r>
          <a:r>
            <a:rPr lang="es-ES" sz="2200" kern="1200" dirty="0" smtClean="0"/>
            <a:t> S.A.</a:t>
          </a:r>
          <a:endParaRPr lang="es-ES" sz="2200" kern="1200" dirty="0"/>
        </a:p>
      </dsp:txBody>
      <dsp:txXfrm>
        <a:off x="1444559" y="974049"/>
        <a:ext cx="6886582" cy="828962"/>
      </dsp:txXfrm>
    </dsp:sp>
    <dsp:sp modelId="{2A81AC24-19E8-4B05-BE18-7F7DC22883F5}">
      <dsp:nvSpPr>
        <dsp:cNvPr id="0" name=""/>
        <dsp:cNvSpPr/>
      </dsp:nvSpPr>
      <dsp:spPr>
        <a:xfrm>
          <a:off x="717920" y="838201"/>
          <a:ext cx="721918" cy="1471341"/>
        </a:xfrm>
        <a:custGeom>
          <a:avLst/>
          <a:gdLst/>
          <a:ahLst/>
          <a:cxnLst/>
          <a:rect l="0" t="0" r="0" b="0"/>
          <a:pathLst>
            <a:path>
              <a:moveTo>
                <a:pt x="0" y="0"/>
              </a:moveTo>
              <a:lnTo>
                <a:pt x="0" y="1471341"/>
              </a:lnTo>
              <a:lnTo>
                <a:pt x="721918" y="1471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02828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dirty="0" smtClean="0"/>
            <a:t>8. </a:t>
          </a:r>
          <a:r>
            <a:rPr lang="en-US" sz="2200" kern="1200" dirty="0" err="1" smtClean="0"/>
            <a:t>Dise</a:t>
          </a:r>
          <a:r>
            <a:rPr lang="en-US" sz="2200" kern="1200" dirty="0" err="1" smtClean="0"/>
            <a:t>ño</a:t>
          </a:r>
          <a:r>
            <a:rPr lang="en-US" sz="2200" kern="1200" dirty="0" smtClean="0"/>
            <a:t> del </a:t>
          </a:r>
          <a:r>
            <a:rPr lang="en-US" sz="2200" kern="1200" dirty="0" err="1" smtClean="0"/>
            <a:t>sistema</a:t>
          </a:r>
          <a:r>
            <a:rPr lang="en-US" sz="2200" kern="1200" dirty="0" smtClean="0"/>
            <a:t> de control</a:t>
          </a:r>
          <a:endParaRPr lang="es-ES" sz="2200" kern="1200" dirty="0"/>
        </a:p>
      </dsp:txBody>
      <dsp:txXfrm>
        <a:off x="1456314" y="2044757"/>
        <a:ext cx="6905210" cy="529569"/>
      </dsp:txXfrm>
    </dsp:sp>
    <dsp:sp modelId="{8B0EB2CE-98A0-824D-977A-A6588C71DC60}">
      <dsp:nvSpPr>
        <dsp:cNvPr id="0" name=""/>
        <dsp:cNvSpPr/>
      </dsp:nvSpPr>
      <dsp:spPr>
        <a:xfrm>
          <a:off x="717920" y="838201"/>
          <a:ext cx="721918" cy="2157136"/>
        </a:xfrm>
        <a:custGeom>
          <a:avLst/>
          <a:gdLst/>
          <a:ahLst/>
          <a:cxnLst/>
          <a:rect l="0" t="0" r="0" b="0"/>
          <a:pathLst>
            <a:path>
              <a:moveTo>
                <a:pt x="0" y="0"/>
              </a:moveTo>
              <a:lnTo>
                <a:pt x="0" y="2157136"/>
              </a:lnTo>
              <a:lnTo>
                <a:pt x="721918" y="2157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3803E-C0D3-EB46-8F73-57DA231C3776}">
      <dsp:nvSpPr>
        <dsp:cNvPr id="0" name=""/>
        <dsp:cNvSpPr/>
      </dsp:nvSpPr>
      <dsp:spPr>
        <a:xfrm>
          <a:off x="1439838" y="27140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dirty="0" smtClean="0"/>
            <a:t>9. </a:t>
          </a:r>
          <a:r>
            <a:rPr lang="en-US" sz="2200" kern="1200" dirty="0" err="1" smtClean="0"/>
            <a:t>Implementaci</a:t>
          </a:r>
          <a:r>
            <a:rPr lang="en-US" sz="2200" kern="1200" dirty="0" err="1" smtClean="0"/>
            <a:t>ón</a:t>
          </a:r>
          <a:r>
            <a:rPr lang="en-US" sz="2200" kern="1200" dirty="0" smtClean="0"/>
            <a:t> del </a:t>
          </a:r>
          <a:r>
            <a:rPr lang="en-US" sz="2200" kern="1200" dirty="0" err="1" smtClean="0"/>
            <a:t>sistema</a:t>
          </a:r>
          <a:r>
            <a:rPr lang="en-US" sz="2200" kern="1200" dirty="0" smtClean="0"/>
            <a:t> de control</a:t>
          </a:r>
          <a:endParaRPr lang="es-ES" sz="2200" kern="1200" dirty="0"/>
        </a:p>
      </dsp:txBody>
      <dsp:txXfrm>
        <a:off x="1456314" y="2730552"/>
        <a:ext cx="6905210" cy="529569"/>
      </dsp:txXfrm>
    </dsp:sp>
    <dsp:sp modelId="{F27B7295-80E4-4410-9A4D-672618C6243E}">
      <dsp:nvSpPr>
        <dsp:cNvPr id="0" name=""/>
        <dsp:cNvSpPr/>
      </dsp:nvSpPr>
      <dsp:spPr>
        <a:xfrm>
          <a:off x="717920" y="838201"/>
          <a:ext cx="721918" cy="2842936"/>
        </a:xfrm>
        <a:custGeom>
          <a:avLst/>
          <a:gdLst/>
          <a:ahLst/>
          <a:cxnLst/>
          <a:rect l="0" t="0" r="0" b="0"/>
          <a:pathLst>
            <a:path>
              <a:moveTo>
                <a:pt x="0" y="0"/>
              </a:moveTo>
              <a:lnTo>
                <a:pt x="0" y="2842936"/>
              </a:lnTo>
              <a:lnTo>
                <a:pt x="721918" y="28429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39987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kern="1200" dirty="0" smtClean="0"/>
            <a:t>10. Pruebas y Resultados</a:t>
          </a:r>
          <a:endParaRPr lang="es-ES" sz="2200" kern="1200" dirty="0"/>
        </a:p>
      </dsp:txBody>
      <dsp:txXfrm>
        <a:off x="1456314" y="3416353"/>
        <a:ext cx="6905210" cy="529569"/>
      </dsp:txXfrm>
    </dsp:sp>
    <dsp:sp modelId="{88F91A42-0F22-0548-BB15-A8FF775CCBBC}">
      <dsp:nvSpPr>
        <dsp:cNvPr id="0" name=""/>
        <dsp:cNvSpPr/>
      </dsp:nvSpPr>
      <dsp:spPr>
        <a:xfrm>
          <a:off x="717920" y="838201"/>
          <a:ext cx="721918" cy="3593053"/>
        </a:xfrm>
        <a:custGeom>
          <a:avLst/>
          <a:gdLst/>
          <a:ahLst/>
          <a:cxnLst/>
          <a:rect l="0" t="0" r="0" b="0"/>
          <a:pathLst>
            <a:path>
              <a:moveTo>
                <a:pt x="0" y="0"/>
              </a:moveTo>
              <a:lnTo>
                <a:pt x="0" y="3593053"/>
              </a:lnTo>
              <a:lnTo>
                <a:pt x="721918" y="3593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8121B-FC6A-6E48-B19B-DD0092814F8B}">
      <dsp:nvSpPr>
        <dsp:cNvPr id="0" name=""/>
        <dsp:cNvSpPr/>
      </dsp:nvSpPr>
      <dsp:spPr>
        <a:xfrm>
          <a:off x="1439838" y="4138109"/>
          <a:ext cx="6938162"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 sz="2200" b="0" kern="1200" dirty="0" smtClean="0"/>
            <a:t>11. </a:t>
          </a:r>
          <a:r>
            <a:rPr lang="es-ES" sz="2200" kern="1200" dirty="0" smtClean="0"/>
            <a:t>Conclusiones y Recomendaciones</a:t>
          </a:r>
          <a:endParaRPr lang="es-ES" sz="2200" b="0" kern="1200" dirty="0"/>
        </a:p>
      </dsp:txBody>
      <dsp:txXfrm>
        <a:off x="1457010" y="4155281"/>
        <a:ext cx="6903818" cy="551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AEEF-5B69-A546-837D-63A1C965A04D}">
      <dsp:nvSpPr>
        <dsp:cNvPr id="0" name=""/>
        <dsp:cNvSpPr/>
      </dsp:nvSpPr>
      <dsp:spPr>
        <a:xfrm>
          <a:off x="1281633" y="1096652"/>
          <a:ext cx="2542133" cy="2542133"/>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S" sz="2700" kern="1200" dirty="0" smtClean="0"/>
            <a:t>HORMIG</a:t>
          </a:r>
          <a:r>
            <a:rPr lang="es-ES" sz="2700" kern="1200" dirty="0" smtClean="0"/>
            <a:t>ÓN</a:t>
          </a:r>
          <a:endParaRPr lang="es-ES" sz="2700" kern="1200" dirty="0"/>
        </a:p>
      </dsp:txBody>
      <dsp:txXfrm>
        <a:off x="1653920" y="1468939"/>
        <a:ext cx="1797559" cy="1797559"/>
      </dsp:txXfrm>
    </dsp:sp>
    <dsp:sp modelId="{E9501236-1C79-0245-BB6D-81A39A960D00}">
      <dsp:nvSpPr>
        <dsp:cNvPr id="0" name=""/>
        <dsp:cNvSpPr/>
      </dsp:nvSpPr>
      <dsp:spPr>
        <a:xfrm>
          <a:off x="1917166" y="78430"/>
          <a:ext cx="1271066" cy="1271066"/>
        </a:xfrm>
        <a:prstGeom prst="ellipse">
          <a:avLst/>
        </a:prstGeom>
        <a:solidFill>
          <a:schemeClr val="accent3">
            <a:shade val="80000"/>
            <a:alpha val="50000"/>
            <a:hueOff val="-4"/>
            <a:satOff val="1204"/>
            <a:lumOff val="1059"/>
            <a:alphaOff val="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GRAVA</a:t>
          </a:r>
          <a:endParaRPr lang="es-ES" sz="1600" kern="1200" dirty="0"/>
        </a:p>
      </dsp:txBody>
      <dsp:txXfrm>
        <a:off x="2103309" y="264573"/>
        <a:ext cx="898780" cy="898780"/>
      </dsp:txXfrm>
    </dsp:sp>
    <dsp:sp modelId="{E09E23B5-BCDB-094B-B788-DB971F76296A}">
      <dsp:nvSpPr>
        <dsp:cNvPr id="0" name=""/>
        <dsp:cNvSpPr/>
      </dsp:nvSpPr>
      <dsp:spPr>
        <a:xfrm>
          <a:off x="3489981" y="1221147"/>
          <a:ext cx="1271066" cy="1271066"/>
        </a:xfrm>
        <a:prstGeom prst="ellipse">
          <a:avLst/>
        </a:prstGeom>
        <a:solidFill>
          <a:schemeClr val="accent3">
            <a:shade val="80000"/>
            <a:alpha val="50000"/>
            <a:hueOff val="-8"/>
            <a:satOff val="2407"/>
            <a:lumOff val="2118"/>
            <a:alphaOff val="1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ARENA</a:t>
          </a:r>
          <a:endParaRPr lang="es-ES" sz="1600" kern="1200" dirty="0"/>
        </a:p>
      </dsp:txBody>
      <dsp:txXfrm>
        <a:off x="3676124" y="1407290"/>
        <a:ext cx="898780" cy="898780"/>
      </dsp:txXfrm>
    </dsp:sp>
    <dsp:sp modelId="{8723FFFB-6093-A04C-B7FE-1DA83E601281}">
      <dsp:nvSpPr>
        <dsp:cNvPr id="0" name=""/>
        <dsp:cNvSpPr/>
      </dsp:nvSpPr>
      <dsp:spPr>
        <a:xfrm>
          <a:off x="2889219" y="3070102"/>
          <a:ext cx="1271066" cy="1271066"/>
        </a:xfrm>
        <a:prstGeom prst="ellipse">
          <a:avLst/>
        </a:prstGeom>
        <a:solidFill>
          <a:schemeClr val="accent3">
            <a:shade val="80000"/>
            <a:alpha val="50000"/>
            <a:hueOff val="-12"/>
            <a:satOff val="3611"/>
            <a:lumOff val="3176"/>
            <a:alphaOff val="1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CEMENTO</a:t>
          </a:r>
          <a:endParaRPr lang="es-ES" sz="1600" kern="1200" dirty="0"/>
        </a:p>
      </dsp:txBody>
      <dsp:txXfrm>
        <a:off x="3075362" y="3256245"/>
        <a:ext cx="898780" cy="898780"/>
      </dsp:txXfrm>
    </dsp:sp>
    <dsp:sp modelId="{92CF9E5F-B323-8B42-9701-11800FE8A51D}">
      <dsp:nvSpPr>
        <dsp:cNvPr id="0" name=""/>
        <dsp:cNvSpPr/>
      </dsp:nvSpPr>
      <dsp:spPr>
        <a:xfrm>
          <a:off x="945113" y="3070102"/>
          <a:ext cx="1271066" cy="1271066"/>
        </a:xfrm>
        <a:prstGeom prst="ellipse">
          <a:avLst/>
        </a:prstGeom>
        <a:solidFill>
          <a:schemeClr val="accent3">
            <a:shade val="80000"/>
            <a:alpha val="50000"/>
            <a:hueOff val="-15"/>
            <a:satOff val="4814"/>
            <a:lumOff val="4235"/>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AGUA</a:t>
          </a:r>
          <a:endParaRPr lang="es-ES" sz="1600" kern="1200" dirty="0"/>
        </a:p>
      </dsp:txBody>
      <dsp:txXfrm>
        <a:off x="1131256" y="3256245"/>
        <a:ext cx="898780" cy="898780"/>
      </dsp:txXfrm>
    </dsp:sp>
    <dsp:sp modelId="{5B96706A-3ABC-8145-8F2F-14ACBB32D24C}">
      <dsp:nvSpPr>
        <dsp:cNvPr id="0" name=""/>
        <dsp:cNvSpPr/>
      </dsp:nvSpPr>
      <dsp:spPr>
        <a:xfrm>
          <a:off x="344351" y="1221147"/>
          <a:ext cx="1271066" cy="1271066"/>
        </a:xfrm>
        <a:prstGeom prst="ellipse">
          <a:avLst/>
        </a:prstGeom>
        <a:solidFill>
          <a:schemeClr val="accent3">
            <a:shade val="80000"/>
            <a:alpha val="50000"/>
            <a:hueOff val="-19"/>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ADITIVOS</a:t>
          </a:r>
          <a:endParaRPr lang="es-ES" sz="1600" kern="1200" dirty="0"/>
        </a:p>
      </dsp:txBody>
      <dsp:txXfrm>
        <a:off x="530494" y="1407290"/>
        <a:ext cx="898780" cy="898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9805-0B00-0C4F-B7C4-54A35C4A685B}">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0486" y="2487348"/>
        <a:ext cx="54502" cy="54502"/>
      </dsp:txXfrm>
    </dsp:sp>
    <dsp:sp modelId="{9B028D01-A7E4-5E4C-8795-DDB6A0110512}">
      <dsp:nvSpPr>
        <dsp:cNvPr id="0" name=""/>
        <dsp:cNvSpPr/>
      </dsp:nvSpPr>
      <dsp:spPr>
        <a:xfrm>
          <a:off x="1914469" y="1986280"/>
          <a:ext cx="506536" cy="91440"/>
        </a:xfrm>
        <a:custGeom>
          <a:avLst/>
          <a:gdLst/>
          <a:ahLst/>
          <a:cxnLst/>
          <a:rect l="0" t="0" r="0" b="0"/>
          <a:pathLst>
            <a:path>
              <a:moveTo>
                <a:pt x="0" y="45720"/>
              </a:moveTo>
              <a:lnTo>
                <a:pt x="506536"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55074" y="2019336"/>
        <a:ext cx="25326" cy="25326"/>
      </dsp:txXfrm>
    </dsp:sp>
    <dsp:sp modelId="{28344BF2-1721-8D48-873C-6C24A2A0458B}">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0486" y="1522148"/>
        <a:ext cx="54502" cy="54502"/>
      </dsp:txXfrm>
    </dsp:sp>
    <dsp:sp modelId="{089191C9-7F43-CC40-9568-E1D643231DC8}">
      <dsp:nvSpPr>
        <dsp:cNvPr id="0" name=""/>
        <dsp:cNvSpPr/>
      </dsp:nvSpPr>
      <dsp:spPr>
        <a:xfrm rot="16200000">
          <a:off x="-300410" y="1645920"/>
          <a:ext cx="3657600"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s-ES" sz="5000" kern="1200" dirty="0" smtClean="0"/>
            <a:t>Dosificaci</a:t>
          </a:r>
          <a:r>
            <a:rPr lang="es-ES" sz="5000" kern="1200" dirty="0" smtClean="0"/>
            <a:t>ón</a:t>
          </a:r>
          <a:endParaRPr lang="es-ES" sz="5000" kern="1200" dirty="0"/>
        </a:p>
      </dsp:txBody>
      <dsp:txXfrm>
        <a:off x="-300410" y="1645920"/>
        <a:ext cx="3657600" cy="772160"/>
      </dsp:txXfrm>
    </dsp:sp>
    <dsp:sp modelId="{87E58028-613C-A641-8B22-5F3F021226BB}">
      <dsp:nvSpPr>
        <dsp:cNvPr id="0" name=""/>
        <dsp:cNvSpPr/>
      </dsp:nvSpPr>
      <dsp:spPr>
        <a:xfrm>
          <a:off x="2421006" y="680719"/>
          <a:ext cx="2532684"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Resistencia</a:t>
          </a:r>
          <a:endParaRPr lang="es-ES" sz="3000" kern="1200" dirty="0"/>
        </a:p>
      </dsp:txBody>
      <dsp:txXfrm>
        <a:off x="2421006" y="680719"/>
        <a:ext cx="2532684" cy="772160"/>
      </dsp:txXfrm>
    </dsp:sp>
    <dsp:sp modelId="{94AE68C0-0EFB-8A4C-9315-034D96D1BB33}">
      <dsp:nvSpPr>
        <dsp:cNvPr id="0" name=""/>
        <dsp:cNvSpPr/>
      </dsp:nvSpPr>
      <dsp:spPr>
        <a:xfrm>
          <a:off x="2421006" y="1645920"/>
          <a:ext cx="2532684"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Manejabilidad</a:t>
          </a:r>
          <a:endParaRPr lang="es-ES" sz="3000" kern="1200" dirty="0"/>
        </a:p>
      </dsp:txBody>
      <dsp:txXfrm>
        <a:off x="2421006" y="1645920"/>
        <a:ext cx="2532684" cy="772160"/>
      </dsp:txXfrm>
    </dsp:sp>
    <dsp:sp modelId="{9E7ECEA9-736E-3144-B980-4ABFF4C43556}">
      <dsp:nvSpPr>
        <dsp:cNvPr id="0" name=""/>
        <dsp:cNvSpPr/>
      </dsp:nvSpPr>
      <dsp:spPr>
        <a:xfrm>
          <a:off x="2421006" y="2611119"/>
          <a:ext cx="2532684" cy="7721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Costo adecuado</a:t>
          </a:r>
          <a:endParaRPr lang="es-ES" sz="3000" kern="1200" dirty="0"/>
        </a:p>
      </dsp:txBody>
      <dsp:txXfrm>
        <a:off x="2421006" y="2611119"/>
        <a:ext cx="2532684" cy="77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6E58-8229-174C-BF90-6355478504A4}">
      <dsp:nvSpPr>
        <dsp:cNvPr id="0" name=""/>
        <dsp:cNvSpPr/>
      </dsp:nvSpPr>
      <dsp:spPr>
        <a:xfrm>
          <a:off x="6104605" y="1583316"/>
          <a:ext cx="277646" cy="1354587"/>
        </a:xfrm>
        <a:custGeom>
          <a:avLst/>
          <a:gdLst/>
          <a:ahLst/>
          <a:cxnLst/>
          <a:rect l="0" t="0" r="0" b="0"/>
          <a:pathLst>
            <a:path>
              <a:moveTo>
                <a:pt x="0" y="0"/>
              </a:moveTo>
              <a:lnTo>
                <a:pt x="0" y="1354587"/>
              </a:lnTo>
              <a:lnTo>
                <a:pt x="277646" y="13545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9CB9C5-F5B9-504E-B47E-989B2A9A2969}">
      <dsp:nvSpPr>
        <dsp:cNvPr id="0" name=""/>
        <dsp:cNvSpPr/>
      </dsp:nvSpPr>
      <dsp:spPr>
        <a:xfrm>
          <a:off x="6104605" y="1583316"/>
          <a:ext cx="277646" cy="492354"/>
        </a:xfrm>
        <a:custGeom>
          <a:avLst/>
          <a:gdLst/>
          <a:ahLst/>
          <a:cxnLst/>
          <a:rect l="0" t="0" r="0" b="0"/>
          <a:pathLst>
            <a:path>
              <a:moveTo>
                <a:pt x="0" y="0"/>
              </a:moveTo>
              <a:lnTo>
                <a:pt x="0" y="492354"/>
              </a:lnTo>
              <a:lnTo>
                <a:pt x="277646" y="4923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FFD3D9-FFDB-F84C-AF94-A80AA12B936F}">
      <dsp:nvSpPr>
        <dsp:cNvPr id="0" name=""/>
        <dsp:cNvSpPr/>
      </dsp:nvSpPr>
      <dsp:spPr>
        <a:xfrm>
          <a:off x="4018234" y="668914"/>
          <a:ext cx="2663466" cy="347088"/>
        </a:xfrm>
        <a:custGeom>
          <a:avLst/>
          <a:gdLst/>
          <a:ahLst/>
          <a:cxnLst/>
          <a:rect l="0" t="0" r="0" b="0"/>
          <a:pathLst>
            <a:path>
              <a:moveTo>
                <a:pt x="0" y="0"/>
              </a:moveTo>
              <a:lnTo>
                <a:pt x="0" y="227952"/>
              </a:lnTo>
              <a:lnTo>
                <a:pt x="2663466" y="227952"/>
              </a:lnTo>
              <a:lnTo>
                <a:pt x="2663466" y="34708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87AF5C-2CF1-8141-8DBB-7C2C7FE421FF}">
      <dsp:nvSpPr>
        <dsp:cNvPr id="0" name=""/>
        <dsp:cNvSpPr/>
      </dsp:nvSpPr>
      <dsp:spPr>
        <a:xfrm>
          <a:off x="3545691" y="1566558"/>
          <a:ext cx="180168" cy="2115849"/>
        </a:xfrm>
        <a:custGeom>
          <a:avLst/>
          <a:gdLst/>
          <a:ahLst/>
          <a:cxnLst/>
          <a:rect l="0" t="0" r="0" b="0"/>
          <a:pathLst>
            <a:path>
              <a:moveTo>
                <a:pt x="0" y="0"/>
              </a:moveTo>
              <a:lnTo>
                <a:pt x="0" y="2115849"/>
              </a:lnTo>
              <a:lnTo>
                <a:pt x="180168" y="211584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43F99F-9F77-2F4B-9113-9D663D68B67F}">
      <dsp:nvSpPr>
        <dsp:cNvPr id="0" name=""/>
        <dsp:cNvSpPr/>
      </dsp:nvSpPr>
      <dsp:spPr>
        <a:xfrm>
          <a:off x="3545691" y="1566558"/>
          <a:ext cx="180168" cy="1310263"/>
        </a:xfrm>
        <a:custGeom>
          <a:avLst/>
          <a:gdLst/>
          <a:ahLst/>
          <a:cxnLst/>
          <a:rect l="0" t="0" r="0" b="0"/>
          <a:pathLst>
            <a:path>
              <a:moveTo>
                <a:pt x="0" y="0"/>
              </a:moveTo>
              <a:lnTo>
                <a:pt x="0" y="1310263"/>
              </a:lnTo>
              <a:lnTo>
                <a:pt x="180168" y="13102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CB5598-8666-8347-BEF2-11F0F855B8D1}">
      <dsp:nvSpPr>
        <dsp:cNvPr id="0" name=""/>
        <dsp:cNvSpPr/>
      </dsp:nvSpPr>
      <dsp:spPr>
        <a:xfrm>
          <a:off x="3545691" y="1566558"/>
          <a:ext cx="180168" cy="504677"/>
        </a:xfrm>
        <a:custGeom>
          <a:avLst/>
          <a:gdLst/>
          <a:ahLst/>
          <a:cxnLst/>
          <a:rect l="0" t="0" r="0" b="0"/>
          <a:pathLst>
            <a:path>
              <a:moveTo>
                <a:pt x="0" y="0"/>
              </a:moveTo>
              <a:lnTo>
                <a:pt x="0" y="504677"/>
              </a:lnTo>
              <a:lnTo>
                <a:pt x="180168" y="50467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B3683-8115-1F49-911C-C1C3CE585C78}">
      <dsp:nvSpPr>
        <dsp:cNvPr id="0" name=""/>
        <dsp:cNvSpPr/>
      </dsp:nvSpPr>
      <dsp:spPr>
        <a:xfrm>
          <a:off x="3972514" y="668914"/>
          <a:ext cx="91440" cy="330330"/>
        </a:xfrm>
        <a:custGeom>
          <a:avLst/>
          <a:gdLst/>
          <a:ahLst/>
          <a:cxnLst/>
          <a:rect l="0" t="0" r="0" b="0"/>
          <a:pathLst>
            <a:path>
              <a:moveTo>
                <a:pt x="45720" y="0"/>
              </a:moveTo>
              <a:lnTo>
                <a:pt x="45720" y="211194"/>
              </a:lnTo>
              <a:lnTo>
                <a:pt x="49027" y="211194"/>
              </a:lnTo>
              <a:lnTo>
                <a:pt x="49027" y="3303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79D027-6C5D-014B-9616-85D40E8B4702}">
      <dsp:nvSpPr>
        <dsp:cNvPr id="0" name=""/>
        <dsp:cNvSpPr/>
      </dsp:nvSpPr>
      <dsp:spPr>
        <a:xfrm>
          <a:off x="1104065" y="1583316"/>
          <a:ext cx="145209" cy="2730426"/>
        </a:xfrm>
        <a:custGeom>
          <a:avLst/>
          <a:gdLst/>
          <a:ahLst/>
          <a:cxnLst/>
          <a:rect l="0" t="0" r="0" b="0"/>
          <a:pathLst>
            <a:path>
              <a:moveTo>
                <a:pt x="0" y="0"/>
              </a:moveTo>
              <a:lnTo>
                <a:pt x="0" y="2730426"/>
              </a:lnTo>
              <a:lnTo>
                <a:pt x="145209" y="273042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F7CA2F-A42D-A340-B658-BCA2B934D475}">
      <dsp:nvSpPr>
        <dsp:cNvPr id="0" name=""/>
        <dsp:cNvSpPr/>
      </dsp:nvSpPr>
      <dsp:spPr>
        <a:xfrm>
          <a:off x="1104065" y="1583316"/>
          <a:ext cx="145209" cy="2002341"/>
        </a:xfrm>
        <a:custGeom>
          <a:avLst/>
          <a:gdLst/>
          <a:ahLst/>
          <a:cxnLst/>
          <a:rect l="0" t="0" r="0" b="0"/>
          <a:pathLst>
            <a:path>
              <a:moveTo>
                <a:pt x="0" y="0"/>
              </a:moveTo>
              <a:lnTo>
                <a:pt x="0" y="2002341"/>
              </a:lnTo>
              <a:lnTo>
                <a:pt x="145209" y="20023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CA771A-FC99-3C49-A403-E384AA4ED47C}">
      <dsp:nvSpPr>
        <dsp:cNvPr id="0" name=""/>
        <dsp:cNvSpPr/>
      </dsp:nvSpPr>
      <dsp:spPr>
        <a:xfrm>
          <a:off x="1104065" y="1583316"/>
          <a:ext cx="145209" cy="1240341"/>
        </a:xfrm>
        <a:custGeom>
          <a:avLst/>
          <a:gdLst/>
          <a:ahLst/>
          <a:cxnLst/>
          <a:rect l="0" t="0" r="0" b="0"/>
          <a:pathLst>
            <a:path>
              <a:moveTo>
                <a:pt x="0" y="0"/>
              </a:moveTo>
              <a:lnTo>
                <a:pt x="0" y="1240341"/>
              </a:lnTo>
              <a:lnTo>
                <a:pt x="145209" y="124034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13C495-F302-6D4C-97D7-AD8B0AC5A9A1}">
      <dsp:nvSpPr>
        <dsp:cNvPr id="0" name=""/>
        <dsp:cNvSpPr/>
      </dsp:nvSpPr>
      <dsp:spPr>
        <a:xfrm>
          <a:off x="1104065" y="1583316"/>
          <a:ext cx="145209" cy="492354"/>
        </a:xfrm>
        <a:custGeom>
          <a:avLst/>
          <a:gdLst/>
          <a:ahLst/>
          <a:cxnLst/>
          <a:rect l="0" t="0" r="0" b="0"/>
          <a:pathLst>
            <a:path>
              <a:moveTo>
                <a:pt x="0" y="0"/>
              </a:moveTo>
              <a:lnTo>
                <a:pt x="0" y="492354"/>
              </a:lnTo>
              <a:lnTo>
                <a:pt x="145209" y="4923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3460E6-8313-4A4E-98C4-5CAF7460F3A5}">
      <dsp:nvSpPr>
        <dsp:cNvPr id="0" name=""/>
        <dsp:cNvSpPr/>
      </dsp:nvSpPr>
      <dsp:spPr>
        <a:xfrm>
          <a:off x="1557917" y="668914"/>
          <a:ext cx="2460316" cy="347088"/>
        </a:xfrm>
        <a:custGeom>
          <a:avLst/>
          <a:gdLst/>
          <a:ahLst/>
          <a:cxnLst/>
          <a:rect l="0" t="0" r="0" b="0"/>
          <a:pathLst>
            <a:path>
              <a:moveTo>
                <a:pt x="2460316" y="0"/>
              </a:moveTo>
              <a:lnTo>
                <a:pt x="2460316" y="227952"/>
              </a:lnTo>
              <a:lnTo>
                <a:pt x="0" y="227952"/>
              </a:lnTo>
              <a:lnTo>
                <a:pt x="0" y="34708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C02B16-596D-454D-B891-B5A987CC7900}">
      <dsp:nvSpPr>
        <dsp:cNvPr id="0" name=""/>
        <dsp:cNvSpPr/>
      </dsp:nvSpPr>
      <dsp:spPr>
        <a:xfrm>
          <a:off x="2362198" y="101599"/>
          <a:ext cx="3312071"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Clasificaci</a:t>
          </a:r>
          <a:r>
            <a:rPr lang="es-ES" sz="1500" kern="1200" dirty="0" smtClean="0"/>
            <a:t>ón de las plantas dosificadoras de hormigón</a:t>
          </a:r>
          <a:endParaRPr lang="es-ES" sz="1500" kern="1200" dirty="0"/>
        </a:p>
      </dsp:txBody>
      <dsp:txXfrm>
        <a:off x="2362198" y="101599"/>
        <a:ext cx="3312071" cy="567314"/>
      </dsp:txXfrm>
    </dsp:sp>
    <dsp:sp modelId="{22132700-EF78-6647-8710-2F4F019CC21F}">
      <dsp:nvSpPr>
        <dsp:cNvPr id="0" name=""/>
        <dsp:cNvSpPr/>
      </dsp:nvSpPr>
      <dsp:spPr>
        <a:xfrm>
          <a:off x="990602" y="1016002"/>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Seg</a:t>
          </a:r>
          <a:r>
            <a:rPr lang="es-ES" sz="1400" kern="1200" dirty="0" smtClean="0"/>
            <a:t>ún su f</a:t>
          </a:r>
          <a:r>
            <a:rPr lang="es-ES" sz="1400" kern="1200" dirty="0" smtClean="0"/>
            <a:t>unci</a:t>
          </a:r>
          <a:r>
            <a:rPr lang="es-ES" sz="1400" kern="1200" dirty="0" smtClean="0"/>
            <a:t>ón</a:t>
          </a:r>
          <a:endParaRPr lang="es-ES" sz="1400" kern="1200" dirty="0"/>
        </a:p>
      </dsp:txBody>
      <dsp:txXfrm>
        <a:off x="990602" y="1016002"/>
        <a:ext cx="1134628" cy="567314"/>
      </dsp:txXfrm>
    </dsp:sp>
    <dsp:sp modelId="{285DF8E2-47BD-EB4D-BAEA-44569A8C2884}">
      <dsp:nvSpPr>
        <dsp:cNvPr id="0" name=""/>
        <dsp:cNvSpPr/>
      </dsp:nvSpPr>
      <dsp:spPr>
        <a:xfrm>
          <a:off x="1249275" y="1792014"/>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 dosificaci</a:t>
          </a:r>
          <a:r>
            <a:rPr lang="es-ES" sz="1400" kern="1200" dirty="0" smtClean="0"/>
            <a:t>ón</a:t>
          </a:r>
          <a:endParaRPr lang="es-ES" sz="1400" kern="1200" dirty="0"/>
        </a:p>
      </dsp:txBody>
      <dsp:txXfrm>
        <a:off x="1249275" y="1792014"/>
        <a:ext cx="1134628" cy="567314"/>
      </dsp:txXfrm>
    </dsp:sp>
    <dsp:sp modelId="{0151C193-E57E-1643-8387-337036052034}">
      <dsp:nvSpPr>
        <dsp:cNvPr id="0" name=""/>
        <dsp:cNvSpPr/>
      </dsp:nvSpPr>
      <dsp:spPr>
        <a:xfrm>
          <a:off x="1249275" y="2540001"/>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 mezclado</a:t>
          </a:r>
          <a:endParaRPr lang="es-ES" sz="1400" kern="1200" dirty="0"/>
        </a:p>
      </dsp:txBody>
      <dsp:txXfrm>
        <a:off x="1249275" y="2540001"/>
        <a:ext cx="1134628" cy="567314"/>
      </dsp:txXfrm>
    </dsp:sp>
    <dsp:sp modelId="{8093F579-CED7-2E4A-883F-B23E0C59D737}">
      <dsp:nvSpPr>
        <dsp:cNvPr id="0" name=""/>
        <dsp:cNvSpPr/>
      </dsp:nvSpPr>
      <dsp:spPr>
        <a:xfrm>
          <a:off x="1249275" y="3302000"/>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 grava cemento</a:t>
          </a:r>
          <a:endParaRPr lang="es-ES" sz="1400" kern="1200" dirty="0"/>
        </a:p>
      </dsp:txBody>
      <dsp:txXfrm>
        <a:off x="1249275" y="3302000"/>
        <a:ext cx="1134628" cy="567314"/>
      </dsp:txXfrm>
    </dsp:sp>
    <dsp:sp modelId="{93327BFA-D463-1C49-8313-49F93F327512}">
      <dsp:nvSpPr>
        <dsp:cNvPr id="0" name=""/>
        <dsp:cNvSpPr/>
      </dsp:nvSpPr>
      <dsp:spPr>
        <a:xfrm>
          <a:off x="1249275" y="4030085"/>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Combinadas</a:t>
          </a:r>
          <a:endParaRPr lang="es-ES" sz="1400" kern="1200" dirty="0"/>
        </a:p>
      </dsp:txBody>
      <dsp:txXfrm>
        <a:off x="1249275" y="4030085"/>
        <a:ext cx="1134628" cy="567314"/>
      </dsp:txXfrm>
    </dsp:sp>
    <dsp:sp modelId="{60E6F2A0-D54B-E946-8EF7-B54D5969232C}">
      <dsp:nvSpPr>
        <dsp:cNvPr id="0" name=""/>
        <dsp:cNvSpPr/>
      </dsp:nvSpPr>
      <dsp:spPr>
        <a:xfrm>
          <a:off x="3426729" y="999244"/>
          <a:ext cx="1189623"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Seg</a:t>
          </a:r>
          <a:r>
            <a:rPr lang="es-ES" sz="1400" kern="1200" dirty="0" smtClean="0"/>
            <a:t>ún su m</a:t>
          </a:r>
          <a:r>
            <a:rPr lang="es-ES" sz="1400" kern="1200" dirty="0" smtClean="0"/>
            <a:t>ovilidad</a:t>
          </a:r>
          <a:endParaRPr lang="es-ES" sz="1400" kern="1200" dirty="0"/>
        </a:p>
      </dsp:txBody>
      <dsp:txXfrm>
        <a:off x="3426729" y="999244"/>
        <a:ext cx="1189623" cy="567314"/>
      </dsp:txXfrm>
    </dsp:sp>
    <dsp:sp modelId="{46E714AD-2609-B34B-9F30-61E21DA7AE02}">
      <dsp:nvSpPr>
        <dsp:cNvPr id="0" name=""/>
        <dsp:cNvSpPr/>
      </dsp:nvSpPr>
      <dsp:spPr>
        <a:xfrm>
          <a:off x="3725860" y="1787578"/>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Fijas</a:t>
          </a:r>
          <a:endParaRPr lang="es-ES" sz="1400" kern="1200" dirty="0"/>
        </a:p>
      </dsp:txBody>
      <dsp:txXfrm>
        <a:off x="3725860" y="1787578"/>
        <a:ext cx="1134628" cy="567314"/>
      </dsp:txXfrm>
    </dsp:sp>
    <dsp:sp modelId="{A4C23D59-20D4-E844-B72B-17D4CC3E655B}">
      <dsp:nvSpPr>
        <dsp:cNvPr id="0" name=""/>
        <dsp:cNvSpPr/>
      </dsp:nvSpPr>
      <dsp:spPr>
        <a:xfrm>
          <a:off x="3725860" y="2593164"/>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a:t>
          </a:r>
          <a:r>
            <a:rPr lang="es-ES" sz="1400" kern="1200" dirty="0" smtClean="0"/>
            <a:t>óviles</a:t>
          </a:r>
          <a:endParaRPr lang="es-ES" sz="1400" kern="1200" dirty="0"/>
        </a:p>
      </dsp:txBody>
      <dsp:txXfrm>
        <a:off x="3725860" y="2593164"/>
        <a:ext cx="1134628" cy="567314"/>
      </dsp:txXfrm>
    </dsp:sp>
    <dsp:sp modelId="{0C6BCCA9-F47A-9E45-8F16-B4D97001ABB6}">
      <dsp:nvSpPr>
        <dsp:cNvPr id="0" name=""/>
        <dsp:cNvSpPr/>
      </dsp:nvSpPr>
      <dsp:spPr>
        <a:xfrm>
          <a:off x="3725860" y="3398750"/>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Modulares</a:t>
          </a:r>
          <a:endParaRPr lang="es-ES" sz="1400" kern="1200" dirty="0"/>
        </a:p>
      </dsp:txBody>
      <dsp:txXfrm>
        <a:off x="3725860" y="3398750"/>
        <a:ext cx="1134628" cy="567314"/>
      </dsp:txXfrm>
    </dsp:sp>
    <dsp:sp modelId="{5561BA3C-00E2-7848-ADAB-E9E118819EB8}">
      <dsp:nvSpPr>
        <dsp:cNvPr id="0" name=""/>
        <dsp:cNvSpPr/>
      </dsp:nvSpPr>
      <dsp:spPr>
        <a:xfrm>
          <a:off x="5960332" y="1016002"/>
          <a:ext cx="1442736"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Seg</a:t>
          </a:r>
          <a:r>
            <a:rPr lang="es-ES" sz="1400" kern="1200" dirty="0" smtClean="0"/>
            <a:t>ún su sistema de acopio de áridos</a:t>
          </a:r>
          <a:endParaRPr lang="es-ES" sz="1400" kern="1200" dirty="0"/>
        </a:p>
      </dsp:txBody>
      <dsp:txXfrm>
        <a:off x="5960332" y="1016002"/>
        <a:ext cx="1442736" cy="567314"/>
      </dsp:txXfrm>
    </dsp:sp>
    <dsp:sp modelId="{5F3D7FBE-3E46-774B-BF1D-4E9AFB7FADC8}">
      <dsp:nvSpPr>
        <dsp:cNvPr id="0" name=""/>
        <dsp:cNvSpPr/>
      </dsp:nvSpPr>
      <dsp:spPr>
        <a:xfrm>
          <a:off x="6382252" y="1792014"/>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Verticales</a:t>
          </a:r>
          <a:endParaRPr lang="es-ES" sz="1400" kern="1200" dirty="0"/>
        </a:p>
      </dsp:txBody>
      <dsp:txXfrm>
        <a:off x="6382252" y="1792014"/>
        <a:ext cx="1134628" cy="567314"/>
      </dsp:txXfrm>
    </dsp:sp>
    <dsp:sp modelId="{D4F484E3-E936-7844-9E59-38E85137C0FE}">
      <dsp:nvSpPr>
        <dsp:cNvPr id="0" name=""/>
        <dsp:cNvSpPr/>
      </dsp:nvSpPr>
      <dsp:spPr>
        <a:xfrm>
          <a:off x="6382252" y="2654247"/>
          <a:ext cx="1134628" cy="5673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Horizontales</a:t>
          </a:r>
          <a:endParaRPr lang="es-ES" sz="1400" kern="1200" dirty="0"/>
        </a:p>
      </dsp:txBody>
      <dsp:txXfrm>
        <a:off x="6382252" y="2654247"/>
        <a:ext cx="1134628" cy="567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3BC8-D8C1-574A-8E31-370FB2B04181}">
      <dsp:nvSpPr>
        <dsp:cNvPr id="0" name=""/>
        <dsp:cNvSpPr/>
      </dsp:nvSpPr>
      <dsp:spPr>
        <a:xfrm>
          <a:off x="2366" y="286995"/>
          <a:ext cx="2883024" cy="11532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Sistemas de accionamiento manual</a:t>
          </a:r>
          <a:endParaRPr lang="es-ES" sz="1600" kern="1200" dirty="0"/>
        </a:p>
      </dsp:txBody>
      <dsp:txXfrm>
        <a:off x="578971" y="286995"/>
        <a:ext cx="1729815" cy="1153209"/>
      </dsp:txXfrm>
    </dsp:sp>
    <dsp:sp modelId="{FB8D0B89-C21D-2543-A2B7-2512B1151F2F}">
      <dsp:nvSpPr>
        <dsp:cNvPr id="0" name=""/>
        <dsp:cNvSpPr/>
      </dsp:nvSpPr>
      <dsp:spPr>
        <a:xfrm>
          <a:off x="2597087" y="286995"/>
          <a:ext cx="2883024" cy="11532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Sistemas electromec</a:t>
          </a:r>
          <a:r>
            <a:rPr lang="es-ES" sz="1600" kern="1200" dirty="0" smtClean="0"/>
            <a:t>ánicos a través de relés para accionamientos de electroválvulas  </a:t>
          </a:r>
          <a:endParaRPr lang="es-ES" sz="1600" kern="1200" dirty="0"/>
        </a:p>
      </dsp:txBody>
      <dsp:txXfrm>
        <a:off x="3173692" y="286995"/>
        <a:ext cx="1729815" cy="1153209"/>
      </dsp:txXfrm>
    </dsp:sp>
    <dsp:sp modelId="{AD9A468B-1261-3D49-8449-C76FBB1EC353}">
      <dsp:nvSpPr>
        <dsp:cNvPr id="0" name=""/>
        <dsp:cNvSpPr/>
      </dsp:nvSpPr>
      <dsp:spPr>
        <a:xfrm>
          <a:off x="5191809" y="286995"/>
          <a:ext cx="2883024" cy="11532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t>Sistemas electromec</a:t>
          </a:r>
          <a:r>
            <a:rPr lang="es-ES" sz="1600" kern="1200" dirty="0" smtClean="0"/>
            <a:t>ánicos a través de PLC y sensores</a:t>
          </a:r>
          <a:endParaRPr lang="es-ES" sz="1600" kern="1200" dirty="0"/>
        </a:p>
      </dsp:txBody>
      <dsp:txXfrm>
        <a:off x="5768414" y="286995"/>
        <a:ext cx="1729815" cy="1153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5A428-8856-654A-8408-E88C6DD6AFFB}">
      <dsp:nvSpPr>
        <dsp:cNvPr id="0" name=""/>
        <dsp:cNvSpPr/>
      </dsp:nvSpPr>
      <dsp:spPr>
        <a:xfrm>
          <a:off x="3048000" y="1489267"/>
          <a:ext cx="2156482" cy="374265"/>
        </a:xfrm>
        <a:custGeom>
          <a:avLst/>
          <a:gdLst/>
          <a:ahLst/>
          <a:cxnLst/>
          <a:rect l="0" t="0" r="0" b="0"/>
          <a:pathLst>
            <a:path>
              <a:moveTo>
                <a:pt x="0" y="0"/>
              </a:moveTo>
              <a:lnTo>
                <a:pt x="0" y="187132"/>
              </a:lnTo>
              <a:lnTo>
                <a:pt x="2156482" y="187132"/>
              </a:lnTo>
              <a:lnTo>
                <a:pt x="2156482" y="3742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BABD2E-0159-BC4D-BDB2-458A5C959050}">
      <dsp:nvSpPr>
        <dsp:cNvPr id="0" name=""/>
        <dsp:cNvSpPr/>
      </dsp:nvSpPr>
      <dsp:spPr>
        <a:xfrm>
          <a:off x="3002280" y="1489267"/>
          <a:ext cx="91440" cy="374265"/>
        </a:xfrm>
        <a:custGeom>
          <a:avLst/>
          <a:gdLst/>
          <a:ahLst/>
          <a:cxnLst/>
          <a:rect l="0" t="0" r="0" b="0"/>
          <a:pathLst>
            <a:path>
              <a:moveTo>
                <a:pt x="45720" y="0"/>
              </a:moveTo>
              <a:lnTo>
                <a:pt x="45720" y="3742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8D1B2C-8496-4E4D-9F26-FE042D9BB460}">
      <dsp:nvSpPr>
        <dsp:cNvPr id="0" name=""/>
        <dsp:cNvSpPr/>
      </dsp:nvSpPr>
      <dsp:spPr>
        <a:xfrm>
          <a:off x="891517" y="1489267"/>
          <a:ext cx="2156482" cy="374265"/>
        </a:xfrm>
        <a:custGeom>
          <a:avLst/>
          <a:gdLst/>
          <a:ahLst/>
          <a:cxnLst/>
          <a:rect l="0" t="0" r="0" b="0"/>
          <a:pathLst>
            <a:path>
              <a:moveTo>
                <a:pt x="2156482" y="0"/>
              </a:moveTo>
              <a:lnTo>
                <a:pt x="2156482" y="187132"/>
              </a:lnTo>
              <a:lnTo>
                <a:pt x="0" y="187132"/>
              </a:lnTo>
              <a:lnTo>
                <a:pt x="0" y="3742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E81FA1-B2EA-0940-B368-03DABE48D886}">
      <dsp:nvSpPr>
        <dsp:cNvPr id="0" name=""/>
        <dsp:cNvSpPr/>
      </dsp:nvSpPr>
      <dsp:spPr>
        <a:xfrm>
          <a:off x="381001" y="598158"/>
          <a:ext cx="5333996" cy="8911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Planta </a:t>
          </a:r>
          <a:r>
            <a:rPr lang="es-ES" sz="3000" kern="1200" dirty="0" smtClean="0"/>
            <a:t>dosificadora de hormigón de la empresa </a:t>
          </a:r>
          <a:r>
            <a:rPr lang="es-ES" sz="3000" kern="1200" dirty="0" err="1" smtClean="0"/>
            <a:t>Asphalt</a:t>
          </a:r>
          <a:r>
            <a:rPr lang="es-ES" sz="3000" kern="1200" dirty="0" smtClean="0"/>
            <a:t> </a:t>
          </a:r>
          <a:r>
            <a:rPr lang="es-ES" sz="3000" kern="1200" dirty="0" err="1" smtClean="0"/>
            <a:t>Plants</a:t>
          </a:r>
          <a:r>
            <a:rPr lang="es-ES" sz="3000" kern="1200" dirty="0" smtClean="0"/>
            <a:t> S.A.</a:t>
          </a:r>
          <a:endParaRPr lang="es-ES" sz="3000" kern="1200" dirty="0"/>
        </a:p>
      </dsp:txBody>
      <dsp:txXfrm>
        <a:off x="381001" y="598158"/>
        <a:ext cx="5333996" cy="891108"/>
      </dsp:txXfrm>
    </dsp:sp>
    <dsp:sp modelId="{F7A52564-FDE5-9145-BA45-71338FFB66BF}">
      <dsp:nvSpPr>
        <dsp:cNvPr id="0" name=""/>
        <dsp:cNvSpPr/>
      </dsp:nvSpPr>
      <dsp:spPr>
        <a:xfrm>
          <a:off x="409" y="1863532"/>
          <a:ext cx="1782216" cy="8911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Sistema mec</a:t>
          </a:r>
          <a:r>
            <a:rPr lang="es-ES" sz="3000" kern="1200" dirty="0" smtClean="0"/>
            <a:t>ánico</a:t>
          </a:r>
          <a:endParaRPr lang="es-ES" sz="3000" kern="1200" dirty="0"/>
        </a:p>
      </dsp:txBody>
      <dsp:txXfrm>
        <a:off x="409" y="1863532"/>
        <a:ext cx="1782216" cy="891108"/>
      </dsp:txXfrm>
    </dsp:sp>
    <dsp:sp modelId="{46DE3EB1-FDA9-0148-9B0A-6F1C3302241E}">
      <dsp:nvSpPr>
        <dsp:cNvPr id="0" name=""/>
        <dsp:cNvSpPr/>
      </dsp:nvSpPr>
      <dsp:spPr>
        <a:xfrm>
          <a:off x="2156891" y="1863532"/>
          <a:ext cx="1782216" cy="8911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Sistema neum</a:t>
          </a:r>
          <a:r>
            <a:rPr lang="es-ES" sz="3000" kern="1200" dirty="0" smtClean="0"/>
            <a:t>ático</a:t>
          </a:r>
          <a:endParaRPr lang="es-ES" sz="3000" kern="1200" dirty="0"/>
        </a:p>
      </dsp:txBody>
      <dsp:txXfrm>
        <a:off x="2156891" y="1863532"/>
        <a:ext cx="1782216" cy="891108"/>
      </dsp:txXfrm>
    </dsp:sp>
    <dsp:sp modelId="{5C460AA6-CFC8-EA42-A12A-714C1334997D}">
      <dsp:nvSpPr>
        <dsp:cNvPr id="0" name=""/>
        <dsp:cNvSpPr/>
      </dsp:nvSpPr>
      <dsp:spPr>
        <a:xfrm>
          <a:off x="4313373" y="1863532"/>
          <a:ext cx="1782216" cy="89110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Sistema el</a:t>
          </a:r>
          <a:r>
            <a:rPr lang="es-ES" sz="3000" kern="1200" dirty="0" smtClean="0"/>
            <a:t>éctrico</a:t>
          </a:r>
          <a:endParaRPr lang="es-ES" sz="3000" kern="1200" dirty="0"/>
        </a:p>
      </dsp:txBody>
      <dsp:txXfrm>
        <a:off x="4313373" y="1863532"/>
        <a:ext cx="1782216" cy="891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86617-09FE-C648-96FB-A006CE1CA74E}">
      <dsp:nvSpPr>
        <dsp:cNvPr id="0" name=""/>
        <dsp:cNvSpPr/>
      </dsp:nvSpPr>
      <dsp:spPr>
        <a:xfrm>
          <a:off x="0" y="342419"/>
          <a:ext cx="7772400" cy="4548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3225" tIns="395732" rIns="603225" bIns="135128"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Automatizar la planta dosificadora mediante un controlador l</a:t>
          </a:r>
          <a:r>
            <a:rPr lang="es-ES" sz="1900" kern="1200" dirty="0" smtClean="0"/>
            <a:t>ógico programable.</a:t>
          </a:r>
          <a:endParaRPr lang="es-ES" sz="1900" kern="1200" dirty="0"/>
        </a:p>
        <a:p>
          <a:pPr marL="171450" lvl="1" indent="-171450" algn="l" defTabSz="844550">
            <a:lnSpc>
              <a:spcPct val="90000"/>
            </a:lnSpc>
            <a:spcBef>
              <a:spcPct val="0"/>
            </a:spcBef>
            <a:spcAft>
              <a:spcPct val="15000"/>
            </a:spcAft>
            <a:buChar char="••"/>
          </a:pPr>
          <a:r>
            <a:rPr lang="es-ES" sz="1900" kern="1200" dirty="0" smtClean="0"/>
            <a:t>Operador pueda ingresar los par</a:t>
          </a:r>
          <a:r>
            <a:rPr lang="es-ES" sz="1900" kern="1200" dirty="0" smtClean="0"/>
            <a:t>ámetros de dosificación.</a:t>
          </a:r>
          <a:endParaRPr lang="es-ES" sz="1900" kern="1200" dirty="0"/>
        </a:p>
        <a:p>
          <a:pPr marL="171450" lvl="1" indent="-171450" algn="l" defTabSz="844550">
            <a:lnSpc>
              <a:spcPct val="90000"/>
            </a:lnSpc>
            <a:spcBef>
              <a:spcPct val="0"/>
            </a:spcBef>
            <a:spcAft>
              <a:spcPct val="15000"/>
            </a:spcAft>
            <a:buChar char="••"/>
          </a:pPr>
          <a:r>
            <a:rPr lang="es-ES" sz="1900" kern="1200" dirty="0" smtClean="0"/>
            <a:t>El sistema debe registrar los valores de las cantidades de material utilizados en el proceso, así como generar informes de los mismos. </a:t>
          </a:r>
          <a:endParaRPr lang="es-ES" sz="1900" kern="1200" dirty="0"/>
        </a:p>
        <a:p>
          <a:pPr marL="171450" lvl="1" indent="-171450" algn="l" defTabSz="844550">
            <a:lnSpc>
              <a:spcPct val="90000"/>
            </a:lnSpc>
            <a:spcBef>
              <a:spcPct val="0"/>
            </a:spcBef>
            <a:spcAft>
              <a:spcPct val="15000"/>
            </a:spcAft>
            <a:buChar char="••"/>
          </a:pPr>
          <a:r>
            <a:rPr lang="es-ES" sz="1900" kern="1200" dirty="0" smtClean="0"/>
            <a:t>El sistema podr</a:t>
          </a:r>
          <a:r>
            <a:rPr lang="es-ES" sz="1900" kern="1200" dirty="0" smtClean="0"/>
            <a:t>á ser utilizado en </a:t>
          </a:r>
          <a:r>
            <a:rPr lang="es-ES" sz="1900" kern="1200" dirty="0" smtClean="0"/>
            <a:t>modo de funcionamiento manual y automático.</a:t>
          </a:r>
          <a:endParaRPr lang="es-ES" sz="1900" kern="1200" dirty="0"/>
        </a:p>
        <a:p>
          <a:pPr marL="171450" lvl="1" indent="-171450" algn="l" defTabSz="844550">
            <a:lnSpc>
              <a:spcPct val="90000"/>
            </a:lnSpc>
            <a:spcBef>
              <a:spcPct val="0"/>
            </a:spcBef>
            <a:spcAft>
              <a:spcPct val="15000"/>
            </a:spcAft>
            <a:buChar char="••"/>
          </a:pPr>
          <a:r>
            <a:rPr lang="es-ES" sz="1900" kern="1200" dirty="0" smtClean="0"/>
            <a:t>El sistema debe contar con un HMI diseñado para que se pueda operar la planta.</a:t>
          </a:r>
          <a:endParaRPr lang="es-ES" sz="1900" kern="1200" dirty="0"/>
        </a:p>
        <a:p>
          <a:pPr marL="171450" lvl="1" indent="-171450" algn="l" defTabSz="844550">
            <a:lnSpc>
              <a:spcPct val="90000"/>
            </a:lnSpc>
            <a:spcBef>
              <a:spcPct val="0"/>
            </a:spcBef>
            <a:spcAft>
              <a:spcPct val="15000"/>
            </a:spcAft>
            <a:buChar char="••"/>
          </a:pPr>
          <a:r>
            <a:rPr lang="es-ES" sz="1900" kern="1200" dirty="0" smtClean="0"/>
            <a:t>El sistema contar</a:t>
          </a:r>
          <a:r>
            <a:rPr lang="es-ES" sz="1900" kern="1200" dirty="0" smtClean="0"/>
            <a:t>á con alarmas para determinar el fallo de los actuadores de la planta.</a:t>
          </a:r>
          <a:endParaRPr lang="es-ES" sz="1900" kern="1200" dirty="0"/>
        </a:p>
        <a:p>
          <a:pPr marL="171450" lvl="1" indent="-171450" algn="l" defTabSz="844550">
            <a:lnSpc>
              <a:spcPct val="90000"/>
            </a:lnSpc>
            <a:spcBef>
              <a:spcPct val="0"/>
            </a:spcBef>
            <a:spcAft>
              <a:spcPct val="15000"/>
            </a:spcAft>
            <a:buChar char="••"/>
          </a:pPr>
          <a:r>
            <a:rPr lang="es-ES" sz="1900" kern="1200" dirty="0" smtClean="0"/>
            <a:t>Planos eléctricos de control y potencia de la planta dosificadora de hormigón</a:t>
          </a:r>
          <a:endParaRPr lang="es-ES" sz="1900" kern="1200" dirty="0"/>
        </a:p>
      </dsp:txBody>
      <dsp:txXfrm>
        <a:off x="0" y="342419"/>
        <a:ext cx="7772400" cy="4548600"/>
      </dsp:txXfrm>
    </dsp:sp>
    <dsp:sp modelId="{E70A6370-CC06-2248-A5B2-193B633AE666}">
      <dsp:nvSpPr>
        <dsp:cNvPr id="0" name=""/>
        <dsp:cNvSpPr/>
      </dsp:nvSpPr>
      <dsp:spPr>
        <a:xfrm>
          <a:off x="388620" y="61979"/>
          <a:ext cx="544068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844550">
            <a:lnSpc>
              <a:spcPct val="90000"/>
            </a:lnSpc>
            <a:spcBef>
              <a:spcPct val="0"/>
            </a:spcBef>
            <a:spcAft>
              <a:spcPct val="35000"/>
            </a:spcAft>
          </a:pPr>
          <a:r>
            <a:rPr lang="es-ES" sz="1900" kern="1200" dirty="0" smtClean="0"/>
            <a:t>Requerimientos</a:t>
          </a:r>
          <a:endParaRPr lang="es-ES" sz="1900" kern="1200" dirty="0"/>
        </a:p>
      </dsp:txBody>
      <dsp:txXfrm>
        <a:off x="416000" y="89359"/>
        <a:ext cx="538592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2/8/15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‹Nr.›</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El hormigón se obtiene mediante una mezcla cuidadosamente proporcionada de cemento, arena, grava y agua. Esta mezcla puede incluir aditivos los cuales conforman un quinto elemento y pueden ser químicos o de otros componentes como microsílices, cenizas volantes, limallas de hierro, etc. Y van a permitir conseguir propiedades especiales del hormigón (mayor resistencia, mejor trabajabilidad, baja densidad y más).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10</a:t>
            </a:fld>
            <a:endParaRPr lang="es-ES"/>
          </a:p>
        </p:txBody>
      </p:sp>
    </p:spTree>
    <p:extLst>
      <p:ext uri="{BB962C8B-B14F-4D97-AF65-F5344CB8AC3E}">
        <p14:creationId xmlns:p14="http://schemas.microsoft.com/office/powerpoint/2010/main" val="317078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planta de hormig</a:t>
            </a:r>
            <a:r>
              <a:rPr lang="es-ES" baseline="0" dirty="0" smtClean="0"/>
              <a:t>ón de la empresa </a:t>
            </a:r>
            <a:r>
              <a:rPr lang="es-ES" baseline="0" dirty="0" err="1" smtClean="0"/>
              <a:t>Asphalt</a:t>
            </a:r>
            <a:r>
              <a:rPr lang="es-ES" baseline="0" dirty="0" smtClean="0"/>
              <a:t> </a:t>
            </a:r>
            <a:r>
              <a:rPr lang="es-ES" baseline="0" dirty="0" err="1" smtClean="0"/>
              <a:t>Plants</a:t>
            </a:r>
            <a:r>
              <a:rPr lang="es-ES" baseline="0" dirty="0" smtClean="0"/>
              <a:t> S.A. Corresponde a una planta de dosificación, fija, horizontal.</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25</a:t>
            </a:fld>
            <a:endParaRPr lang="es-ES"/>
          </a:p>
        </p:txBody>
      </p:sp>
    </p:spTree>
    <p:extLst>
      <p:ext uri="{BB962C8B-B14F-4D97-AF65-F5344CB8AC3E}">
        <p14:creationId xmlns:p14="http://schemas.microsoft.com/office/powerpoint/2010/main" val="83436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Una vez conocidas las variables del sistema y el tipo de señales que requieren para su activación  y para cumplir los requerimientos de la empresa, se enlista los materiales que se usarán para realizar la implementaci</a:t>
            </a:r>
            <a:r>
              <a:rPr lang="es-EC" sz="1200" b="0" i="0" u="none" strike="noStrike" kern="1200" baseline="0" dirty="0" smtClean="0">
                <a:solidFill>
                  <a:schemeClr val="tx1"/>
                </a:solidFill>
                <a:latin typeface="+mn-lt"/>
                <a:ea typeface="+mn-ea"/>
                <a:cs typeface="+mn-cs"/>
              </a:rPr>
              <a:t>ón </a:t>
            </a:r>
            <a:r>
              <a:rPr lang="es-EC" sz="1200" b="0" i="0" u="none" strike="noStrike" kern="1200" baseline="0" dirty="0" smtClean="0">
                <a:solidFill>
                  <a:schemeClr val="tx1"/>
                </a:solidFill>
                <a:latin typeface="+mn-lt"/>
                <a:ea typeface="+mn-ea"/>
                <a:cs typeface="+mn-cs"/>
              </a:rPr>
              <a:t>del sistema de control, siendo estos los siguientes:</a:t>
            </a:r>
          </a:p>
          <a:p>
            <a:endParaRPr lang="es-ES" dirty="0" smtClean="0"/>
          </a:p>
          <a:p>
            <a:r>
              <a:rPr lang="es-ES" dirty="0" smtClean="0"/>
              <a:t>LOGO POWER: </a:t>
            </a:r>
            <a:r>
              <a:rPr lang="es-EC" sz="1200" b="0" i="0" u="none" strike="noStrike" kern="1200" baseline="0" dirty="0" smtClean="0">
                <a:solidFill>
                  <a:schemeClr val="tx1"/>
                </a:solidFill>
                <a:latin typeface="+mn-lt"/>
                <a:ea typeface="+mn-ea"/>
                <a:cs typeface="+mn-cs"/>
              </a:rPr>
              <a:t>Está fuente brindará la energía necesaria para el funcionamiento de los módulos de expansión y permitirá hacer la conexión de los botones pulsadores hacia las entradas del PLC. </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S71200 1214C: SIMATIC S7-1200 es un controlador extremadamente flexible, escalable e integrado completamente con el software de programación TIA PORTAL, es un controlador modular compacto para soluciones de automatización discreta y autónoma. Se ha escogido este PLC porque cuenta  con 14 entradas y 10 salidas tipo relé </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75</a:t>
            </a:fld>
            <a:endParaRPr lang="es-ES"/>
          </a:p>
        </p:txBody>
      </p:sp>
    </p:spTree>
    <p:extLst>
      <p:ext uri="{BB962C8B-B14F-4D97-AF65-F5344CB8AC3E}">
        <p14:creationId xmlns:p14="http://schemas.microsoft.com/office/powerpoint/2010/main" val="32836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 figura muestra la configuración de los componentes para la implementación del sistema de control. Todas las configuraciones de los equipos usados en la implementaci</a:t>
            </a:r>
            <a:r>
              <a:rPr lang="es-EC" sz="1200" b="0" i="0" u="none" strike="noStrike" kern="1200" baseline="0" dirty="0" smtClean="0">
                <a:solidFill>
                  <a:schemeClr val="tx1"/>
                </a:solidFill>
                <a:latin typeface="+mn-lt"/>
                <a:ea typeface="+mn-ea"/>
                <a:cs typeface="+mn-cs"/>
              </a:rPr>
              <a:t>ón se las realiza</a:t>
            </a:r>
          </a:p>
          <a:p>
            <a:r>
              <a:rPr lang="es-EC" sz="1200" b="0" i="0" u="none" strike="noStrike" kern="1200" baseline="0" dirty="0" smtClean="0">
                <a:solidFill>
                  <a:schemeClr val="tx1"/>
                </a:solidFill>
                <a:latin typeface="+mn-lt"/>
                <a:ea typeface="+mn-ea"/>
                <a:cs typeface="+mn-cs"/>
              </a:rPr>
              <a:t>A través del software de ingenieria TIA PORTAL.</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76</a:t>
            </a:fld>
            <a:endParaRPr lang="es-ES"/>
          </a:p>
        </p:txBody>
      </p:sp>
    </p:spTree>
    <p:extLst>
      <p:ext uri="{BB962C8B-B14F-4D97-AF65-F5344CB8AC3E}">
        <p14:creationId xmlns:p14="http://schemas.microsoft.com/office/powerpoint/2010/main" val="300303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Para la puesta en marcha del sistema se ha elaborado un panel de control en donde se van a ubicar los elementos del sistema de control de la planta dosificadora de hormigón, El sistema cuenta con un generador propio el cual es encendido previamente, se verifican los voltajes de línea entregados por el generador como se observa en las figuras</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97</a:t>
            </a:fld>
            <a:endParaRPr lang="es-ES"/>
          </a:p>
        </p:txBody>
      </p:sp>
    </p:spTree>
    <p:extLst>
      <p:ext uri="{BB962C8B-B14F-4D97-AF65-F5344CB8AC3E}">
        <p14:creationId xmlns:p14="http://schemas.microsoft.com/office/powerpoint/2010/main" val="394384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smtClean="0">
                <a:solidFill>
                  <a:schemeClr val="tx1"/>
                </a:solidFill>
                <a:latin typeface="+mn-lt"/>
                <a:ea typeface="+mn-ea"/>
                <a:cs typeface="+mn-cs"/>
              </a:rPr>
              <a:t>Para la puesta en marcha del sistema se ha elaborado un panel de control en donde se van a ubicar los elementos del sistema de control de la planta dosificadora de hormigón, El sistema cuenta con un generador propio el cual es encendido previamente, se verifican los voltajes de línea entregados por el generador como se observa en las figuras</a:t>
            </a:r>
            <a:endParaRPr lang="es-ES"/>
          </a:p>
        </p:txBody>
      </p:sp>
      <p:sp>
        <p:nvSpPr>
          <p:cNvPr id="4" name="Marcador de número de diapositiva 3"/>
          <p:cNvSpPr>
            <a:spLocks noGrp="1"/>
          </p:cNvSpPr>
          <p:nvPr>
            <p:ph type="sldNum" sz="quarter" idx="10"/>
          </p:nvPr>
        </p:nvSpPr>
        <p:spPr/>
        <p:txBody>
          <a:bodyPr/>
          <a:lstStyle/>
          <a:p>
            <a:fld id="{303CB458-7C3A-45F9-8815-E28D4955E256}" type="slidenum">
              <a:rPr lang="es-ES" smtClean="0"/>
              <a:t>98</a:t>
            </a:fld>
            <a:endParaRPr lang="es-ES"/>
          </a:p>
        </p:txBody>
      </p:sp>
    </p:spTree>
    <p:extLst>
      <p:ext uri="{BB962C8B-B14F-4D97-AF65-F5344CB8AC3E}">
        <p14:creationId xmlns:p14="http://schemas.microsoft.com/office/powerpoint/2010/main" val="39438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99</a:t>
            </a:fld>
            <a:endParaRPr lang="es-ES"/>
          </a:p>
        </p:txBody>
      </p:sp>
    </p:spTree>
    <p:extLst>
      <p:ext uri="{BB962C8B-B14F-4D97-AF65-F5344CB8AC3E}">
        <p14:creationId xmlns:p14="http://schemas.microsoft.com/office/powerpoint/2010/main" val="394384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Las características que hacen del hormigón el material de construcción por excelencia son sus propiedades de adquirir diversas formas en cualquier tipo de molde, altas resistencias al fuego y al clima, además que sus materiales se los puede conseguir a bajo costo y cerca del sitio de construcción con excepción del cemento y aditivos que generalmente definen el costo de la producción.</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11</a:t>
            </a:fld>
            <a:endParaRPr lang="es-ES"/>
          </a:p>
        </p:txBody>
      </p:sp>
    </p:spTree>
    <p:extLst>
      <p:ext uri="{BB962C8B-B14F-4D97-AF65-F5344CB8AC3E}">
        <p14:creationId xmlns:p14="http://schemas.microsoft.com/office/powerpoint/2010/main" val="161634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El principal objetivo de la dosificación es que el hormigón resultante tenga la resistencia, manejabilidad y costo adecuados. (Arthur H. Nilson, 1999). </a:t>
            </a:r>
            <a:endParaRPr lang="es-ES" dirty="0" smtClean="0"/>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este último obliga a utilizar la mínima cantidad de cemento y a disponer de una buena gradación de agregados para obtener mejores compactaciones, así será menor la pasta de cemento necesaria para llenar los vacíos de la mezcla. Siendo la relación agua-cemento el factor principal que controla la resistencia del hormigón</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Esto hará que se formen pequeños puentes cristalizados entre las superficies de los agregados como se observa en la figura.</a:t>
            </a:r>
          </a:p>
          <a:p>
            <a:r>
              <a:rPr lang="es-EC" sz="1200" b="0" i="0" u="none" strike="noStrike" kern="1200" baseline="0" dirty="0" smtClean="0">
                <a:solidFill>
                  <a:schemeClr val="tx1"/>
                </a:solidFill>
                <a:latin typeface="+mn-lt"/>
                <a:ea typeface="+mn-ea"/>
                <a:cs typeface="+mn-cs"/>
              </a:rPr>
              <a:t>Estos cristales son los responsables de la cohesividad entre las partículas y la resistencia del hormigón final. </a:t>
            </a:r>
          </a:p>
          <a:p>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Desafortunadamente una relación agua-cemento del 25%, que en teoría brinda la mayor resistencia en el hormigón, no puede ser conseguida en un hormigón normal pues es imposible trabajar con este material, por lo que, para asegurar una mezcla homogénea y trabajabilidad se necesita una relación agua-cemento mínima del 60%.</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La resistencia de una estructura tambi</a:t>
            </a:r>
            <a:r>
              <a:rPr lang="es-EC" dirty="0" smtClean="0"/>
              <a:t>én </a:t>
            </a:r>
            <a:r>
              <a:rPr lang="es-EC" dirty="0" smtClean="0"/>
              <a:t>va a depender de la resistencia de los materiales que lo constituyen, hay que tomar en cuenta que el hormigón es fabricado con materiales que por su naturaleza son inestables y cambiantes.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u="none" strike="noStrike" kern="1200" baseline="0" dirty="0" smtClean="0">
              <a:solidFill>
                <a:schemeClr val="tx1"/>
              </a:solidFill>
              <a:latin typeface="+mn-lt"/>
              <a:ea typeface="+mn-ea"/>
              <a:cs typeface="+mn-cs"/>
            </a:endParaRPr>
          </a:p>
          <a:p>
            <a:endParaRPr lang="es-EC" sz="1200" b="0" i="0" u="none" strike="noStrike" kern="1200" baseline="0" dirty="0" smtClean="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13</a:t>
            </a:fld>
            <a:endParaRPr lang="es-ES"/>
          </a:p>
        </p:txBody>
      </p:sp>
    </p:spTree>
    <p:extLst>
      <p:ext uri="{BB962C8B-B14F-4D97-AF65-F5344CB8AC3E}">
        <p14:creationId xmlns:p14="http://schemas.microsoft.com/office/powerpoint/2010/main" val="99257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 resistencia de toda la estructura puede aproximarse mediante datos conocidos, como estadísticas sobre resistencias reales de materiales o información similar que se encuentra extensamente disponible</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14</a:t>
            </a:fld>
            <a:endParaRPr lang="es-ES"/>
          </a:p>
        </p:txBody>
      </p:sp>
    </p:spTree>
    <p:extLst>
      <p:ext uri="{BB962C8B-B14F-4D97-AF65-F5344CB8AC3E}">
        <p14:creationId xmlns:p14="http://schemas.microsoft.com/office/powerpoint/2010/main" val="71614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baseline="0" dirty="0" smtClean="0">
                <a:solidFill>
                  <a:schemeClr val="tx1"/>
                </a:solidFill>
                <a:latin typeface="+mn-lt"/>
                <a:ea typeface="+mn-ea"/>
                <a:cs typeface="+mn-cs"/>
              </a:rPr>
              <a:t>Para automatizar una planta dosificadora de hormigón es necesario que esta cuente con mecanismos de accionamiento electroneumáticos para apertura de las compuertas de las tolvas, de igual manera, deberán tener sistemas mecanizados para la dosificación del cemento por lo general un tornillo sin fin o válvulas de cierre con actuadores para el caso de dosificación por efecto de gravedad. Para las dosificaciones de agua estas plantas emplearán caudalímetros o flujómetros para mayores precisiones y para pesaje de agregados se ubicarán celdas de carga.</a:t>
            </a:r>
          </a:p>
          <a:p>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19</a:t>
            </a:fld>
            <a:endParaRPr lang="es-ES"/>
          </a:p>
        </p:txBody>
      </p:sp>
    </p:spTree>
    <p:extLst>
      <p:ext uri="{BB962C8B-B14F-4D97-AF65-F5344CB8AC3E}">
        <p14:creationId xmlns:p14="http://schemas.microsoft.com/office/powerpoint/2010/main" val="94848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 describir a la planta dosificadora de hormig</a:t>
            </a:r>
            <a:r>
              <a:rPr lang="es-ES" dirty="0" smtClean="0"/>
              <a:t>ón de la empresa</a:t>
            </a:r>
            <a:r>
              <a:rPr lang="es-ES" baseline="0" dirty="0" smtClean="0"/>
              <a:t> </a:t>
            </a:r>
            <a:r>
              <a:rPr lang="es-ES" baseline="0" dirty="0" err="1" smtClean="0"/>
              <a:t>Asphalt</a:t>
            </a:r>
            <a:r>
              <a:rPr lang="es-ES" baseline="0" dirty="0" smtClean="0"/>
              <a:t> </a:t>
            </a:r>
            <a:r>
              <a:rPr lang="es-ES" baseline="0" dirty="0" err="1" smtClean="0"/>
              <a:t>Plants</a:t>
            </a:r>
            <a:r>
              <a:rPr lang="es-ES" baseline="0" dirty="0" smtClean="0"/>
              <a:t> S.A. Se la ha analizado en tres sistemas los cuales son:</a:t>
            </a:r>
          </a:p>
          <a:p>
            <a:r>
              <a:rPr lang="es-ES" baseline="0" dirty="0" smtClean="0"/>
              <a:t>Sistema </a:t>
            </a:r>
            <a:r>
              <a:rPr lang="es-ES" baseline="0" dirty="0" err="1" smtClean="0"/>
              <a:t>mecanico</a:t>
            </a:r>
            <a:r>
              <a:rPr lang="es-ES" baseline="0" dirty="0" smtClean="0"/>
              <a:t>, sistema neumático y sistema eléctrico.</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21</a:t>
            </a:fld>
            <a:endParaRPr lang="es-ES"/>
          </a:p>
        </p:txBody>
      </p:sp>
    </p:spTree>
    <p:extLst>
      <p:ext uri="{BB962C8B-B14F-4D97-AF65-F5344CB8AC3E}">
        <p14:creationId xmlns:p14="http://schemas.microsoft.com/office/powerpoint/2010/main" val="5448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planta de hormig</a:t>
            </a:r>
            <a:r>
              <a:rPr lang="es-ES" baseline="0" dirty="0" smtClean="0"/>
              <a:t>ón de la empresa </a:t>
            </a:r>
            <a:r>
              <a:rPr lang="es-ES" baseline="0" dirty="0" err="1" smtClean="0"/>
              <a:t>Asphalt</a:t>
            </a:r>
            <a:r>
              <a:rPr lang="es-ES" baseline="0" dirty="0" smtClean="0"/>
              <a:t> </a:t>
            </a:r>
            <a:r>
              <a:rPr lang="es-ES" baseline="0" dirty="0" err="1" smtClean="0"/>
              <a:t>Plants</a:t>
            </a:r>
            <a:r>
              <a:rPr lang="es-ES" baseline="0" dirty="0" smtClean="0"/>
              <a:t> S.A. Corresponde a una planta de dosificación, fija, horizontal.</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22</a:t>
            </a:fld>
            <a:endParaRPr lang="es-ES"/>
          </a:p>
        </p:txBody>
      </p:sp>
    </p:spTree>
    <p:extLst>
      <p:ext uri="{BB962C8B-B14F-4D97-AF65-F5344CB8AC3E}">
        <p14:creationId xmlns:p14="http://schemas.microsoft.com/office/powerpoint/2010/main" val="83436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planta de hormig</a:t>
            </a:r>
            <a:r>
              <a:rPr lang="es-ES" baseline="0" dirty="0" smtClean="0"/>
              <a:t>ón de la empresa </a:t>
            </a:r>
            <a:r>
              <a:rPr lang="es-ES" baseline="0" dirty="0" err="1" smtClean="0"/>
              <a:t>Asphalt</a:t>
            </a:r>
            <a:r>
              <a:rPr lang="es-ES" baseline="0" dirty="0" smtClean="0"/>
              <a:t> </a:t>
            </a:r>
            <a:r>
              <a:rPr lang="es-ES" baseline="0" dirty="0" err="1" smtClean="0"/>
              <a:t>Plants</a:t>
            </a:r>
            <a:r>
              <a:rPr lang="es-ES" baseline="0" dirty="0" smtClean="0"/>
              <a:t> S.A. Corresponde a una planta de dosificación, fija, horizontal.</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23</a:t>
            </a:fld>
            <a:endParaRPr lang="es-ES"/>
          </a:p>
        </p:txBody>
      </p:sp>
    </p:spTree>
    <p:extLst>
      <p:ext uri="{BB962C8B-B14F-4D97-AF65-F5344CB8AC3E}">
        <p14:creationId xmlns:p14="http://schemas.microsoft.com/office/powerpoint/2010/main" val="83436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planta de hormig</a:t>
            </a:r>
            <a:r>
              <a:rPr lang="es-ES" baseline="0" dirty="0" smtClean="0"/>
              <a:t>ón de la empresa </a:t>
            </a:r>
            <a:r>
              <a:rPr lang="es-ES" baseline="0" dirty="0" err="1" smtClean="0"/>
              <a:t>Asphalt</a:t>
            </a:r>
            <a:r>
              <a:rPr lang="es-ES" baseline="0" dirty="0" smtClean="0"/>
              <a:t> </a:t>
            </a:r>
            <a:r>
              <a:rPr lang="es-ES" baseline="0" dirty="0" err="1" smtClean="0"/>
              <a:t>Plants</a:t>
            </a:r>
            <a:r>
              <a:rPr lang="es-ES" baseline="0" dirty="0" smtClean="0"/>
              <a:t> S.A. Corresponde a una planta de dosificación, fija, horizontal.</a:t>
            </a:r>
            <a:endParaRPr lang="es-ES"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t>24</a:t>
            </a:fld>
            <a:endParaRPr lang="es-ES"/>
          </a:p>
        </p:txBody>
      </p:sp>
    </p:spTree>
    <p:extLst>
      <p:ext uri="{BB962C8B-B14F-4D97-AF65-F5344CB8AC3E}">
        <p14:creationId xmlns:p14="http://schemas.microsoft.com/office/powerpoint/2010/main" val="83436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xmlns:p14="http://schemas.microsoft.com/office/powerpoint/2010/mai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xmlns:p14="http://schemas.microsoft.com/office/powerpoint/2010/mai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smtClean="0"/>
              <a:t>2/8/15</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Ing. Alejandro Chacón</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xmlns:p14="http://schemas.microsoft.com/office/powerpoint/2010/mai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5.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6.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png"/><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png"/><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9.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9.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png"/><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9.xml"/><Relationship Id="rId2" Type="http://schemas.openxmlformats.org/officeDocument/2006/relationships/diagramData" Target="../diagrams/data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1.png"/><Relationship Id="rId3"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7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1.png"/><Relationship Id="rId3"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5.png"/><Relationship Id="rId3" Type="http://schemas.openxmlformats.org/officeDocument/2006/relationships/image" Target="../media/image7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2.png"/><Relationship Id="rId3" Type="http://schemas.openxmlformats.org/officeDocument/2006/relationships/image" Target="../media/image7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7.png"/></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9.xml"/><Relationship Id="rId2"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9.xml"/><Relationship Id="rId2" Type="http://schemas.openxmlformats.org/officeDocument/2006/relationships/image" Target="../media/image8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5.png"/><Relationship Id="rId3" Type="http://schemas.openxmlformats.org/officeDocument/2006/relationships/image" Target="../media/image8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6.png"/><Relationship Id="rId3" Type="http://schemas.openxmlformats.org/officeDocument/2006/relationships/image" Target="../media/image97.png"/></Relationships>
</file>

<file path=ppt/slides/_rels/slide97.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98.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2286000"/>
            <a:ext cx="8991600" cy="17081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50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a:t>
            </a:r>
            <a:r>
              <a:rPr lang="en-US" sz="350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ño</a:t>
            </a:r>
            <a:r>
              <a:rPr lang="en-US" sz="35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3500"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ón</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35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35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35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1371600" y="4419600"/>
            <a:ext cx="6400800" cy="1219200"/>
          </a:xfrm>
        </p:spPr>
        <p:txBody>
          <a:bodyPr/>
          <a:lstStyle/>
          <a:p>
            <a:r>
              <a:rPr lang="en-US" dirty="0" err="1" smtClean="0">
                <a:solidFill>
                  <a:schemeClr val="tx1">
                    <a:lumMod val="75000"/>
                    <a:lumOff val="25000"/>
                  </a:schemeClr>
                </a:solidFill>
              </a:rPr>
              <a:t>Presentado</a:t>
            </a:r>
            <a:r>
              <a:rPr lang="en-US" dirty="0" smtClean="0">
                <a:solidFill>
                  <a:schemeClr val="tx1">
                    <a:lumMod val="75000"/>
                    <a:lumOff val="25000"/>
                  </a:schemeClr>
                </a:solidFill>
              </a:rPr>
              <a:t> </a:t>
            </a:r>
            <a:r>
              <a:rPr lang="en-US" dirty="0" err="1" smtClean="0">
                <a:solidFill>
                  <a:schemeClr val="tx1">
                    <a:lumMod val="75000"/>
                    <a:lumOff val="25000"/>
                  </a:schemeClr>
                </a:solidFill>
              </a:rPr>
              <a:t>por</a:t>
            </a:r>
            <a:r>
              <a:rPr lang="en-US" dirty="0" smtClean="0">
                <a:solidFill>
                  <a:schemeClr val="tx1">
                    <a:lumMod val="75000"/>
                    <a:lumOff val="25000"/>
                  </a:schemeClr>
                </a:solidFill>
              </a:rPr>
              <a:t>:</a:t>
            </a:r>
          </a:p>
          <a:p>
            <a:r>
              <a:rPr lang="en-US" dirty="0" smtClean="0">
                <a:solidFill>
                  <a:schemeClr val="tx1">
                    <a:lumMod val="75000"/>
                    <a:lumOff val="25000"/>
                  </a:schemeClr>
                </a:solidFill>
              </a:rPr>
              <a:t>Ricardo </a:t>
            </a:r>
            <a:r>
              <a:rPr lang="en-US" dirty="0" smtClean="0">
                <a:solidFill>
                  <a:schemeClr val="tx1">
                    <a:lumMod val="75000"/>
                    <a:lumOff val="25000"/>
                  </a:schemeClr>
                </a:solidFill>
              </a:rPr>
              <a:t>Morales</a:t>
            </a:r>
            <a:endParaRPr lang="en-US" dirty="0" smtClean="0">
              <a:solidFill>
                <a:schemeClr val="tx1">
                  <a:lumMod val="75000"/>
                  <a:lumOff val="25000"/>
                </a:schemeClr>
              </a:solidFill>
            </a:endParaRPr>
          </a:p>
        </p:txBody>
      </p:sp>
      <p:sp>
        <p:nvSpPr>
          <p:cNvPr id="9"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1</a:t>
            </a:fld>
            <a:endParaRPr lang="es-ES" dirty="0"/>
          </a:p>
        </p:txBody>
      </p:sp>
      <p:pic>
        <p:nvPicPr>
          <p:cNvPr id="2" name="Imagen 1" descr="LOGO-PRINCIPAL-NUEVO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8600"/>
            <a:ext cx="6785982" cy="175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7" name="Diagrama 6"/>
          <p:cNvGraphicFramePr/>
          <p:nvPr>
            <p:extLst>
              <p:ext uri="{D42A27DB-BD31-4B8C-83A1-F6EECF244321}">
                <p14:modId xmlns:p14="http://schemas.microsoft.com/office/powerpoint/2010/main" val="15418476"/>
              </p:ext>
            </p:extLst>
          </p:nvPr>
        </p:nvGraphicFramePr>
        <p:xfrm>
          <a:off x="2362200" y="914400"/>
          <a:ext cx="5105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905146"/>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100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10. PRUEBAS Y RESULTADOS</a:t>
              </a:r>
              <a:endParaRPr lang="es-ES" sz="3900" kern="1200" dirty="0"/>
            </a:p>
          </p:txBody>
        </p:sp>
      </p:grpSp>
    </p:spTree>
    <p:extLst>
      <p:ext uri="{BB962C8B-B14F-4D97-AF65-F5344CB8AC3E}">
        <p14:creationId xmlns:p14="http://schemas.microsoft.com/office/powerpoint/2010/main" val="277438580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545154127"/>
              </p:ext>
            </p:extLst>
          </p:nvPr>
        </p:nvGraphicFramePr>
        <p:xfrm>
          <a:off x="1676400" y="28397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Grava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Grava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sp>
        <p:nvSpPr>
          <p:cNvPr id="10" name="CuadroTexto 9"/>
          <p:cNvSpPr txBox="1"/>
          <p:nvPr/>
        </p:nvSpPr>
        <p:spPr>
          <a:xfrm>
            <a:off x="685800" y="1143000"/>
            <a:ext cx="7010400" cy="430887"/>
          </a:xfrm>
          <a:prstGeom prst="rect">
            <a:avLst/>
          </a:prstGeom>
          <a:noFill/>
        </p:spPr>
        <p:txBody>
          <a:bodyPr wrap="square" rtlCol="0">
            <a:spAutoFit/>
          </a:bodyPr>
          <a:lstStyle/>
          <a:p>
            <a:r>
              <a:rPr lang="es-ES" sz="2200" b="1" dirty="0" smtClean="0"/>
              <a:t>Pruebas para el sistema de dosificaci</a:t>
            </a:r>
            <a:r>
              <a:rPr lang="es-ES" sz="2200" b="1" dirty="0" smtClean="0"/>
              <a:t>ón de grava</a:t>
            </a:r>
            <a:endParaRPr lang="es-ES" sz="2200" b="1" dirty="0"/>
          </a:p>
        </p:txBody>
      </p:sp>
      <p:sp>
        <p:nvSpPr>
          <p:cNvPr id="14" name="CuadroTexto 13"/>
          <p:cNvSpPr txBox="1"/>
          <p:nvPr/>
        </p:nvSpPr>
        <p:spPr>
          <a:xfrm>
            <a:off x="1295400" y="2297668"/>
            <a:ext cx="6858000" cy="369332"/>
          </a:xfrm>
          <a:prstGeom prst="rect">
            <a:avLst/>
          </a:prstGeom>
          <a:noFill/>
        </p:spPr>
        <p:txBody>
          <a:bodyPr wrap="square" rtlCol="0">
            <a:spAutoFit/>
          </a:bodyPr>
          <a:lstStyle/>
          <a:p>
            <a:r>
              <a:rPr lang="es-ES" dirty="0" smtClean="0"/>
              <a:t>Tabla 1. Tabla de datos iniciales de las pruebas de dosificaci</a:t>
            </a:r>
            <a:r>
              <a:rPr lang="es-ES" dirty="0" smtClean="0"/>
              <a:t>ón de grava</a:t>
            </a:r>
            <a:r>
              <a:rPr lang="es-ES" dirty="0" smtClean="0"/>
              <a:t> </a:t>
            </a:r>
            <a:endParaRPr lang="es-ES" dirty="0"/>
          </a:p>
        </p:txBody>
      </p:sp>
    </p:spTree>
    <p:extLst>
      <p:ext uri="{BB962C8B-B14F-4D97-AF65-F5344CB8AC3E}">
        <p14:creationId xmlns:p14="http://schemas.microsoft.com/office/powerpoint/2010/main" val="31901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102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4055720685"/>
              </p:ext>
            </p:extLst>
          </p:nvPr>
        </p:nvGraphicFramePr>
        <p:xfrm>
          <a:off x="1828800" y="15443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203803623"/>
              </p:ext>
            </p:extLst>
          </p:nvPr>
        </p:nvGraphicFramePr>
        <p:xfrm>
          <a:off x="3429000" y="44094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r>
            </a:tbl>
          </a:graphicData>
        </a:graphic>
      </p:graphicFrame>
      <p:sp>
        <p:nvSpPr>
          <p:cNvPr id="15" name="CuadroTexto 14"/>
          <p:cNvSpPr txBox="1"/>
          <p:nvPr/>
        </p:nvSpPr>
        <p:spPr>
          <a:xfrm>
            <a:off x="1371600" y="990600"/>
            <a:ext cx="6858000" cy="369332"/>
          </a:xfrm>
          <a:prstGeom prst="rect">
            <a:avLst/>
          </a:prstGeom>
          <a:noFill/>
        </p:spPr>
        <p:txBody>
          <a:bodyPr wrap="square" rtlCol="0">
            <a:spAutoFit/>
          </a:bodyPr>
          <a:lstStyle/>
          <a:p>
            <a:r>
              <a:rPr lang="es-ES" dirty="0" smtClean="0"/>
              <a:t>Tabla 2. Tabla de datos finales de las pruebas de dosificaci</a:t>
            </a:r>
            <a:r>
              <a:rPr lang="es-ES" dirty="0" smtClean="0"/>
              <a:t>ón de grava</a:t>
            </a:r>
            <a:r>
              <a:rPr lang="es-ES" dirty="0" smtClean="0"/>
              <a:t> </a:t>
            </a:r>
            <a:endParaRPr lang="es-ES" dirty="0"/>
          </a:p>
        </p:txBody>
      </p:sp>
      <p:sp>
        <p:nvSpPr>
          <p:cNvPr id="16" name="CuadroTexto 15"/>
          <p:cNvSpPr txBox="1"/>
          <p:nvPr/>
        </p:nvSpPr>
        <p:spPr>
          <a:xfrm>
            <a:off x="1371600" y="3697069"/>
            <a:ext cx="6858000" cy="646331"/>
          </a:xfrm>
          <a:prstGeom prst="rect">
            <a:avLst/>
          </a:prstGeom>
          <a:noFill/>
        </p:spPr>
        <p:txBody>
          <a:bodyPr wrap="square" rtlCol="0">
            <a:spAutoFit/>
          </a:bodyPr>
          <a:lstStyle/>
          <a:p>
            <a:r>
              <a:rPr lang="es-ES" dirty="0" smtClean="0"/>
              <a:t>Tabla 3. Tabla del porcentaje de error de las pruebas de dosificaci</a:t>
            </a:r>
            <a:r>
              <a:rPr lang="es-ES" dirty="0" smtClean="0"/>
              <a:t>ón de grava</a:t>
            </a:r>
            <a:r>
              <a:rPr lang="es-ES" dirty="0" smtClean="0"/>
              <a:t> </a:t>
            </a:r>
            <a:endParaRPr lang="es-ES" dirty="0"/>
          </a:p>
        </p:txBody>
      </p:sp>
    </p:spTree>
    <p:extLst>
      <p:ext uri="{BB962C8B-B14F-4D97-AF65-F5344CB8AC3E}">
        <p14:creationId xmlns:p14="http://schemas.microsoft.com/office/powerpoint/2010/main" val="332128292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950835018"/>
              </p:ext>
            </p:extLst>
          </p:nvPr>
        </p:nvGraphicFramePr>
        <p:xfrm>
          <a:off x="1676400" y="28397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Arena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Arena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sp>
        <p:nvSpPr>
          <p:cNvPr id="10" name="CuadroTexto 9"/>
          <p:cNvSpPr txBox="1"/>
          <p:nvPr/>
        </p:nvSpPr>
        <p:spPr>
          <a:xfrm>
            <a:off x="685800" y="1143000"/>
            <a:ext cx="7010400" cy="430887"/>
          </a:xfrm>
          <a:prstGeom prst="rect">
            <a:avLst/>
          </a:prstGeom>
          <a:noFill/>
        </p:spPr>
        <p:txBody>
          <a:bodyPr wrap="square" rtlCol="0">
            <a:spAutoFit/>
          </a:bodyPr>
          <a:lstStyle/>
          <a:p>
            <a:r>
              <a:rPr lang="es-ES" sz="2200" b="1" dirty="0" smtClean="0"/>
              <a:t>Pruebas para el sistema de dosificaci</a:t>
            </a:r>
            <a:r>
              <a:rPr lang="es-ES" sz="2200" b="1" dirty="0" smtClean="0"/>
              <a:t>ón de arena</a:t>
            </a:r>
            <a:endParaRPr lang="es-ES" sz="2200" b="1" dirty="0"/>
          </a:p>
        </p:txBody>
      </p:sp>
      <p:sp>
        <p:nvSpPr>
          <p:cNvPr id="14" name="CuadroTexto 13"/>
          <p:cNvSpPr txBox="1"/>
          <p:nvPr/>
        </p:nvSpPr>
        <p:spPr>
          <a:xfrm>
            <a:off x="1295400" y="2297668"/>
            <a:ext cx="6858000" cy="369332"/>
          </a:xfrm>
          <a:prstGeom prst="rect">
            <a:avLst/>
          </a:prstGeom>
          <a:noFill/>
        </p:spPr>
        <p:txBody>
          <a:bodyPr wrap="square" rtlCol="0">
            <a:spAutoFit/>
          </a:bodyPr>
          <a:lstStyle/>
          <a:p>
            <a:r>
              <a:rPr lang="es-ES" dirty="0" smtClean="0"/>
              <a:t>Tabla 1. Tabla de datos iniciales de las pruebas de dosificaci</a:t>
            </a:r>
            <a:r>
              <a:rPr lang="es-ES" dirty="0" smtClean="0"/>
              <a:t>ón de arena</a:t>
            </a:r>
            <a:r>
              <a:rPr lang="es-ES" dirty="0" smtClean="0"/>
              <a:t> </a:t>
            </a:r>
            <a:endParaRPr lang="es-ES" dirty="0"/>
          </a:p>
        </p:txBody>
      </p:sp>
    </p:spTree>
    <p:extLst>
      <p:ext uri="{BB962C8B-B14F-4D97-AF65-F5344CB8AC3E}">
        <p14:creationId xmlns:p14="http://schemas.microsoft.com/office/powerpoint/2010/main" val="8254215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1924736112"/>
              </p:ext>
            </p:extLst>
          </p:nvPr>
        </p:nvGraphicFramePr>
        <p:xfrm>
          <a:off x="1828800" y="15443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068327669"/>
              </p:ext>
            </p:extLst>
          </p:nvPr>
        </p:nvGraphicFramePr>
        <p:xfrm>
          <a:off x="3429000" y="44094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r>
            </a:tbl>
          </a:graphicData>
        </a:graphic>
      </p:graphicFrame>
      <p:sp>
        <p:nvSpPr>
          <p:cNvPr id="15" name="CuadroTexto 14"/>
          <p:cNvSpPr txBox="1"/>
          <p:nvPr/>
        </p:nvSpPr>
        <p:spPr>
          <a:xfrm>
            <a:off x="1371600" y="990600"/>
            <a:ext cx="6858000" cy="369332"/>
          </a:xfrm>
          <a:prstGeom prst="rect">
            <a:avLst/>
          </a:prstGeom>
          <a:noFill/>
        </p:spPr>
        <p:txBody>
          <a:bodyPr wrap="square" rtlCol="0">
            <a:spAutoFit/>
          </a:bodyPr>
          <a:lstStyle/>
          <a:p>
            <a:r>
              <a:rPr lang="es-ES" dirty="0" smtClean="0"/>
              <a:t>Tabla 2. Tabla de datos finales de las pruebas de dosificaci</a:t>
            </a:r>
            <a:r>
              <a:rPr lang="es-ES" dirty="0" smtClean="0"/>
              <a:t>ón de arena</a:t>
            </a:r>
            <a:endParaRPr lang="es-ES" dirty="0"/>
          </a:p>
        </p:txBody>
      </p:sp>
      <p:sp>
        <p:nvSpPr>
          <p:cNvPr id="16" name="CuadroTexto 15"/>
          <p:cNvSpPr txBox="1"/>
          <p:nvPr/>
        </p:nvSpPr>
        <p:spPr>
          <a:xfrm>
            <a:off x="1371600" y="3697069"/>
            <a:ext cx="6858000" cy="646331"/>
          </a:xfrm>
          <a:prstGeom prst="rect">
            <a:avLst/>
          </a:prstGeom>
          <a:noFill/>
        </p:spPr>
        <p:txBody>
          <a:bodyPr wrap="square" rtlCol="0">
            <a:spAutoFit/>
          </a:bodyPr>
          <a:lstStyle/>
          <a:p>
            <a:r>
              <a:rPr lang="es-ES" dirty="0" smtClean="0"/>
              <a:t>Tabla 3. Tabla del porcentaje de error de las pruebas de dosificaci</a:t>
            </a:r>
            <a:r>
              <a:rPr lang="es-ES" dirty="0" smtClean="0"/>
              <a:t>ón de arena</a:t>
            </a:r>
            <a:r>
              <a:rPr lang="es-ES" dirty="0" smtClean="0"/>
              <a:t> </a:t>
            </a:r>
            <a:endParaRPr lang="es-ES" dirty="0"/>
          </a:p>
        </p:txBody>
      </p:sp>
    </p:spTree>
    <p:extLst>
      <p:ext uri="{BB962C8B-B14F-4D97-AF65-F5344CB8AC3E}">
        <p14:creationId xmlns:p14="http://schemas.microsoft.com/office/powerpoint/2010/main" val="47558669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9495468"/>
              </p:ext>
            </p:extLst>
          </p:nvPr>
        </p:nvGraphicFramePr>
        <p:xfrm>
          <a:off x="1676400" y="29921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Cemento</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Cemento</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sp>
        <p:nvSpPr>
          <p:cNvPr id="10" name="CuadroTexto 9"/>
          <p:cNvSpPr txBox="1"/>
          <p:nvPr/>
        </p:nvSpPr>
        <p:spPr>
          <a:xfrm>
            <a:off x="685800" y="1143000"/>
            <a:ext cx="7010400" cy="430887"/>
          </a:xfrm>
          <a:prstGeom prst="rect">
            <a:avLst/>
          </a:prstGeom>
          <a:noFill/>
        </p:spPr>
        <p:txBody>
          <a:bodyPr wrap="square" rtlCol="0">
            <a:spAutoFit/>
          </a:bodyPr>
          <a:lstStyle/>
          <a:p>
            <a:r>
              <a:rPr lang="es-ES" sz="2200" b="1" dirty="0" smtClean="0"/>
              <a:t>Pruebas para el sistema de dosificaci</a:t>
            </a:r>
            <a:r>
              <a:rPr lang="es-ES" sz="2200" b="1" dirty="0" smtClean="0"/>
              <a:t>ón de cemento</a:t>
            </a:r>
            <a:endParaRPr lang="es-ES" sz="2200" b="1" dirty="0"/>
          </a:p>
        </p:txBody>
      </p:sp>
      <p:sp>
        <p:nvSpPr>
          <p:cNvPr id="14" name="CuadroTexto 13"/>
          <p:cNvSpPr txBox="1"/>
          <p:nvPr/>
        </p:nvSpPr>
        <p:spPr>
          <a:xfrm>
            <a:off x="1295400" y="2297668"/>
            <a:ext cx="6858000" cy="646331"/>
          </a:xfrm>
          <a:prstGeom prst="rect">
            <a:avLst/>
          </a:prstGeom>
          <a:noFill/>
        </p:spPr>
        <p:txBody>
          <a:bodyPr wrap="square" rtlCol="0">
            <a:spAutoFit/>
          </a:bodyPr>
          <a:lstStyle/>
          <a:p>
            <a:r>
              <a:rPr lang="es-ES" dirty="0" smtClean="0"/>
              <a:t>Tabla 1. Tabla de datos iniciales de las pruebas de dosificaci</a:t>
            </a:r>
            <a:r>
              <a:rPr lang="es-ES" dirty="0" smtClean="0"/>
              <a:t>ón de cemento</a:t>
            </a:r>
            <a:endParaRPr lang="es-ES" dirty="0"/>
          </a:p>
        </p:txBody>
      </p:sp>
    </p:spTree>
    <p:extLst>
      <p:ext uri="{BB962C8B-B14F-4D97-AF65-F5344CB8AC3E}">
        <p14:creationId xmlns:p14="http://schemas.microsoft.com/office/powerpoint/2010/main" val="31476034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3195859885"/>
              </p:ext>
            </p:extLst>
          </p:nvPr>
        </p:nvGraphicFramePr>
        <p:xfrm>
          <a:off x="1828800" y="16967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779526252"/>
              </p:ext>
            </p:extLst>
          </p:nvPr>
        </p:nvGraphicFramePr>
        <p:xfrm>
          <a:off x="3429000" y="44094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r>
            </a:tbl>
          </a:graphicData>
        </a:graphic>
      </p:graphicFrame>
      <p:sp>
        <p:nvSpPr>
          <p:cNvPr id="15" name="CuadroTexto 14"/>
          <p:cNvSpPr txBox="1"/>
          <p:nvPr/>
        </p:nvSpPr>
        <p:spPr>
          <a:xfrm>
            <a:off x="1371600" y="914400"/>
            <a:ext cx="6858000" cy="646331"/>
          </a:xfrm>
          <a:prstGeom prst="rect">
            <a:avLst/>
          </a:prstGeom>
          <a:noFill/>
        </p:spPr>
        <p:txBody>
          <a:bodyPr wrap="square" rtlCol="0">
            <a:spAutoFit/>
          </a:bodyPr>
          <a:lstStyle/>
          <a:p>
            <a:r>
              <a:rPr lang="es-ES" dirty="0" smtClean="0"/>
              <a:t>Tabla 2. Tabla de datos finales de las pruebas de dosificaci</a:t>
            </a:r>
            <a:r>
              <a:rPr lang="es-ES" dirty="0" smtClean="0"/>
              <a:t>ón de cemento</a:t>
            </a:r>
            <a:endParaRPr lang="es-ES" dirty="0"/>
          </a:p>
        </p:txBody>
      </p:sp>
      <p:sp>
        <p:nvSpPr>
          <p:cNvPr id="16" name="CuadroTexto 15"/>
          <p:cNvSpPr txBox="1"/>
          <p:nvPr/>
        </p:nvSpPr>
        <p:spPr>
          <a:xfrm>
            <a:off x="1371600" y="3697069"/>
            <a:ext cx="6858000" cy="646331"/>
          </a:xfrm>
          <a:prstGeom prst="rect">
            <a:avLst/>
          </a:prstGeom>
          <a:noFill/>
        </p:spPr>
        <p:txBody>
          <a:bodyPr wrap="square" rtlCol="0">
            <a:spAutoFit/>
          </a:bodyPr>
          <a:lstStyle/>
          <a:p>
            <a:r>
              <a:rPr lang="es-ES" dirty="0" smtClean="0"/>
              <a:t>Tabla 3. Tabla del porcentaje de error de las pruebas de dosificaci</a:t>
            </a:r>
            <a:r>
              <a:rPr lang="es-ES" dirty="0" smtClean="0"/>
              <a:t>ón de cemento</a:t>
            </a:r>
            <a:endParaRPr lang="es-ES" dirty="0"/>
          </a:p>
        </p:txBody>
      </p:sp>
    </p:spTree>
    <p:extLst>
      <p:ext uri="{BB962C8B-B14F-4D97-AF65-F5344CB8AC3E}">
        <p14:creationId xmlns:p14="http://schemas.microsoft.com/office/powerpoint/2010/main" val="54812099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420773381"/>
              </p:ext>
            </p:extLst>
          </p:nvPr>
        </p:nvGraphicFramePr>
        <p:xfrm>
          <a:off x="1676400" y="28397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Volumen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Agua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Agua</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sp>
        <p:nvSpPr>
          <p:cNvPr id="10" name="CuadroTexto 9"/>
          <p:cNvSpPr txBox="1"/>
          <p:nvPr/>
        </p:nvSpPr>
        <p:spPr>
          <a:xfrm>
            <a:off x="685800" y="1143000"/>
            <a:ext cx="7010400" cy="430887"/>
          </a:xfrm>
          <a:prstGeom prst="rect">
            <a:avLst/>
          </a:prstGeom>
          <a:noFill/>
        </p:spPr>
        <p:txBody>
          <a:bodyPr wrap="square" rtlCol="0">
            <a:spAutoFit/>
          </a:bodyPr>
          <a:lstStyle/>
          <a:p>
            <a:r>
              <a:rPr lang="es-ES" sz="2200" b="1" dirty="0" smtClean="0"/>
              <a:t>Pruebas para el sistema de dosificaci</a:t>
            </a:r>
            <a:r>
              <a:rPr lang="es-ES" sz="2200" b="1" dirty="0" smtClean="0"/>
              <a:t>ón de agua</a:t>
            </a:r>
            <a:endParaRPr lang="es-ES" sz="2200" b="1" dirty="0"/>
          </a:p>
        </p:txBody>
      </p:sp>
      <p:sp>
        <p:nvSpPr>
          <p:cNvPr id="14" name="CuadroTexto 13"/>
          <p:cNvSpPr txBox="1"/>
          <p:nvPr/>
        </p:nvSpPr>
        <p:spPr>
          <a:xfrm>
            <a:off x="1295400" y="2297668"/>
            <a:ext cx="6858000" cy="369332"/>
          </a:xfrm>
          <a:prstGeom prst="rect">
            <a:avLst/>
          </a:prstGeom>
          <a:noFill/>
        </p:spPr>
        <p:txBody>
          <a:bodyPr wrap="square" rtlCol="0">
            <a:spAutoFit/>
          </a:bodyPr>
          <a:lstStyle/>
          <a:p>
            <a:r>
              <a:rPr lang="es-ES" dirty="0" smtClean="0"/>
              <a:t>Tabla 1. Tabla de datos iniciales de las pruebas de dosificaci</a:t>
            </a:r>
            <a:r>
              <a:rPr lang="es-ES" dirty="0" smtClean="0"/>
              <a:t>ón de agua</a:t>
            </a:r>
            <a:endParaRPr lang="es-ES" dirty="0"/>
          </a:p>
        </p:txBody>
      </p:sp>
    </p:spTree>
    <p:extLst>
      <p:ext uri="{BB962C8B-B14F-4D97-AF65-F5344CB8AC3E}">
        <p14:creationId xmlns:p14="http://schemas.microsoft.com/office/powerpoint/2010/main" val="43104801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108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4196874381"/>
              </p:ext>
            </p:extLst>
          </p:nvPr>
        </p:nvGraphicFramePr>
        <p:xfrm>
          <a:off x="1828800" y="15443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Volumen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Volumen neto conseguido</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c>
                  <a:txBody>
                    <a:bodyPr/>
                    <a:lstStyle/>
                    <a:p>
                      <a:r>
                        <a:rPr lang="es-ES" dirty="0" smtClean="0"/>
                        <a:t>Valor</a:t>
                      </a:r>
                      <a:endParaRPr lang="es-ES" dirty="0"/>
                    </a:p>
                  </a:txBody>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4247892451"/>
              </p:ext>
            </p:extLst>
          </p:nvPr>
        </p:nvGraphicFramePr>
        <p:xfrm>
          <a:off x="3429000" y="44094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S" dirty="0" smtClean="0"/>
                        <a:t>Valor</a:t>
                      </a:r>
                      <a:endParaRPr lang="es-ES" dirty="0"/>
                    </a:p>
                  </a:txBody>
                  <a:tcPr/>
                </a:tc>
              </a:tr>
              <a:tr h="370840">
                <a:tc>
                  <a:txBody>
                    <a:bodyPr/>
                    <a:lstStyle/>
                    <a:p>
                      <a:r>
                        <a:rPr lang="es-ES" dirty="0" smtClean="0"/>
                        <a:t>2</a:t>
                      </a:r>
                      <a:endParaRPr lang="es-ES" dirty="0"/>
                    </a:p>
                  </a:txBody>
                  <a:tcPr/>
                </a:tc>
                <a:tc>
                  <a:txBody>
                    <a:bodyPr/>
                    <a:lstStyle/>
                    <a:p>
                      <a:r>
                        <a:rPr lang="es-ES" dirty="0" smtClean="0"/>
                        <a:t>Valor</a:t>
                      </a:r>
                      <a:endParaRPr lang="es-ES" dirty="0"/>
                    </a:p>
                  </a:txBody>
                  <a:tcPr/>
                </a:tc>
              </a:tr>
            </a:tbl>
          </a:graphicData>
        </a:graphic>
      </p:graphicFrame>
      <p:sp>
        <p:nvSpPr>
          <p:cNvPr id="15" name="CuadroTexto 14"/>
          <p:cNvSpPr txBox="1"/>
          <p:nvPr/>
        </p:nvSpPr>
        <p:spPr>
          <a:xfrm>
            <a:off x="1371600" y="990600"/>
            <a:ext cx="6858000" cy="369332"/>
          </a:xfrm>
          <a:prstGeom prst="rect">
            <a:avLst/>
          </a:prstGeom>
          <a:noFill/>
        </p:spPr>
        <p:txBody>
          <a:bodyPr wrap="square" rtlCol="0">
            <a:spAutoFit/>
          </a:bodyPr>
          <a:lstStyle/>
          <a:p>
            <a:r>
              <a:rPr lang="es-ES" dirty="0" smtClean="0"/>
              <a:t>Tabla 2. Tabla de datos finales de las pruebas de dosificaci</a:t>
            </a:r>
            <a:r>
              <a:rPr lang="es-ES" dirty="0" smtClean="0"/>
              <a:t>ón de agua</a:t>
            </a:r>
            <a:endParaRPr lang="es-ES" dirty="0"/>
          </a:p>
        </p:txBody>
      </p:sp>
      <p:sp>
        <p:nvSpPr>
          <p:cNvPr id="16" name="CuadroTexto 15"/>
          <p:cNvSpPr txBox="1"/>
          <p:nvPr/>
        </p:nvSpPr>
        <p:spPr>
          <a:xfrm>
            <a:off x="1371600" y="3697069"/>
            <a:ext cx="6858000" cy="646331"/>
          </a:xfrm>
          <a:prstGeom prst="rect">
            <a:avLst/>
          </a:prstGeom>
          <a:noFill/>
        </p:spPr>
        <p:txBody>
          <a:bodyPr wrap="square" rtlCol="0">
            <a:spAutoFit/>
          </a:bodyPr>
          <a:lstStyle/>
          <a:p>
            <a:r>
              <a:rPr lang="es-ES" dirty="0" smtClean="0"/>
              <a:t>Tabla 3. Tabla del porcentaje de error de las pruebas de dosificaci</a:t>
            </a:r>
            <a:r>
              <a:rPr lang="es-ES" dirty="0" smtClean="0"/>
              <a:t>ón de agua</a:t>
            </a:r>
            <a:endParaRPr lang="es-ES" dirty="0"/>
          </a:p>
        </p:txBody>
      </p:sp>
    </p:spTree>
    <p:extLst>
      <p:ext uri="{BB962C8B-B14F-4D97-AF65-F5344CB8AC3E}">
        <p14:creationId xmlns:p14="http://schemas.microsoft.com/office/powerpoint/2010/main" val="1362199758"/>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109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496974880"/>
              </p:ext>
            </p:extLst>
          </p:nvPr>
        </p:nvGraphicFramePr>
        <p:xfrm>
          <a:off x="1676400" y="1828800"/>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Grava</a:t>
                      </a:r>
                      <a:endParaRPr lang="es-ES" dirty="0"/>
                    </a:p>
                  </a:txBody>
                  <a:tcPr/>
                </a:tc>
                <a:tc>
                  <a:txBody>
                    <a:bodyPr/>
                    <a:lstStyle/>
                    <a:p>
                      <a:r>
                        <a:rPr lang="es-EC" sz="1800" b="0" i="0" u="none" strike="noStrike" kern="1200" baseline="0" dirty="0" smtClean="0">
                          <a:solidFill>
                            <a:schemeClr val="tx1"/>
                          </a:solidFill>
                          <a:latin typeface="+mn-lt"/>
                          <a:ea typeface="+mn-ea"/>
                          <a:cs typeface="+mn-cs"/>
                        </a:rPr>
                        <a:t>695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r h="370840">
                <a:tc>
                  <a:txBody>
                    <a:bodyPr/>
                    <a:lstStyle/>
                    <a:p>
                      <a:r>
                        <a:rPr lang="es-ES" dirty="0" smtClean="0"/>
                        <a:t>2</a:t>
                      </a:r>
                      <a:endParaRPr lang="es-ES" dirty="0"/>
                    </a:p>
                  </a:txBody>
                  <a:tcPr/>
                </a:tc>
                <a:tc>
                  <a:txBody>
                    <a:bodyPr/>
                    <a:lstStyle/>
                    <a:p>
                      <a:r>
                        <a:rPr lang="es-ES" dirty="0" smtClean="0"/>
                        <a:t>Grava</a:t>
                      </a:r>
                      <a:endParaRPr lang="es-ES" dirty="0"/>
                    </a:p>
                  </a:txBody>
                  <a:tcPr/>
                </a:tc>
                <a:tc>
                  <a:txBody>
                    <a:bodyPr/>
                    <a:lstStyle/>
                    <a:p>
                      <a:r>
                        <a:rPr lang="es-EC" sz="1800" b="0" i="0" u="none" strike="noStrike" kern="1200" baseline="0" dirty="0" smtClean="0">
                          <a:solidFill>
                            <a:schemeClr val="tx1"/>
                          </a:solidFill>
                          <a:latin typeface="+mn-lt"/>
                          <a:ea typeface="+mn-ea"/>
                          <a:cs typeface="+mn-cs"/>
                        </a:rPr>
                        <a:t>560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bl>
          </a:graphicData>
        </a:graphic>
      </p:graphicFrame>
      <p:sp>
        <p:nvSpPr>
          <p:cNvPr id="10" name="CuadroTexto 9"/>
          <p:cNvSpPr txBox="1"/>
          <p:nvPr/>
        </p:nvSpPr>
        <p:spPr>
          <a:xfrm>
            <a:off x="685800" y="838200"/>
            <a:ext cx="7010400" cy="430887"/>
          </a:xfrm>
          <a:prstGeom prst="rect">
            <a:avLst/>
          </a:prstGeom>
          <a:noFill/>
        </p:spPr>
        <p:txBody>
          <a:bodyPr wrap="square" rtlCol="0">
            <a:spAutoFit/>
          </a:bodyPr>
          <a:lstStyle/>
          <a:p>
            <a:r>
              <a:rPr lang="es-ES" sz="2200" b="1" dirty="0" smtClean="0"/>
              <a:t>Resultados del sistema de dosificaci</a:t>
            </a:r>
            <a:r>
              <a:rPr lang="es-ES" sz="2200" b="1" dirty="0" smtClean="0"/>
              <a:t>ón de grava</a:t>
            </a:r>
            <a:endParaRPr lang="es-ES" sz="2200" b="1" dirty="0"/>
          </a:p>
        </p:txBody>
      </p:sp>
      <p:sp>
        <p:nvSpPr>
          <p:cNvPr id="14" name="CuadroTexto 13"/>
          <p:cNvSpPr txBox="1"/>
          <p:nvPr/>
        </p:nvSpPr>
        <p:spPr>
          <a:xfrm>
            <a:off x="1066800" y="1371600"/>
            <a:ext cx="7086600" cy="369332"/>
          </a:xfrm>
          <a:prstGeom prst="rect">
            <a:avLst/>
          </a:prstGeom>
          <a:noFill/>
        </p:spPr>
        <p:txBody>
          <a:bodyPr wrap="square" rtlCol="0">
            <a:spAutoFit/>
          </a:bodyPr>
          <a:lstStyle/>
          <a:p>
            <a:r>
              <a:rPr lang="es-ES" dirty="0" smtClean="0"/>
              <a:t>Tabla 1. Tabla de datos iniciales de los resultados de dosificaci</a:t>
            </a:r>
            <a:r>
              <a:rPr lang="es-ES" dirty="0" smtClean="0"/>
              <a:t>ón de grava</a:t>
            </a:r>
            <a:r>
              <a:rPr lang="es-ES" dirty="0" smtClean="0"/>
              <a:t> </a:t>
            </a:r>
            <a:endParaRPr lang="es-ES" dirty="0"/>
          </a:p>
        </p:txBody>
      </p:sp>
      <p:sp>
        <p:nvSpPr>
          <p:cNvPr id="8" name="CuadroTexto 7"/>
          <p:cNvSpPr txBox="1"/>
          <p:nvPr/>
        </p:nvSpPr>
        <p:spPr>
          <a:xfrm>
            <a:off x="914400" y="3657600"/>
            <a:ext cx="7239000" cy="369332"/>
          </a:xfrm>
          <a:prstGeom prst="rect">
            <a:avLst/>
          </a:prstGeom>
          <a:noFill/>
        </p:spPr>
        <p:txBody>
          <a:bodyPr wrap="square" rtlCol="0">
            <a:spAutoFit/>
          </a:bodyPr>
          <a:lstStyle/>
          <a:p>
            <a:r>
              <a:rPr lang="es-ES" dirty="0" smtClean="0"/>
              <a:t>Tabla 2. Tabla de datos finales de los resultados de dosificaci</a:t>
            </a:r>
            <a:r>
              <a:rPr lang="es-ES" dirty="0" smtClean="0"/>
              <a:t>ón de grava</a:t>
            </a:r>
            <a:r>
              <a:rPr lang="es-ES" dirty="0" smtClean="0"/>
              <a:t> </a:t>
            </a:r>
            <a:endParaRPr lang="es-ES" dirty="0"/>
          </a:p>
        </p:txBody>
      </p:sp>
      <p:graphicFrame>
        <p:nvGraphicFramePr>
          <p:cNvPr id="9" name="Tabla 8"/>
          <p:cNvGraphicFramePr>
            <a:graphicFrameLocks noGrp="1"/>
          </p:cNvGraphicFramePr>
          <p:nvPr>
            <p:extLst>
              <p:ext uri="{D42A27DB-BD31-4B8C-83A1-F6EECF244321}">
                <p14:modId xmlns:p14="http://schemas.microsoft.com/office/powerpoint/2010/main" val="4161788740"/>
              </p:ext>
            </p:extLst>
          </p:nvPr>
        </p:nvGraphicFramePr>
        <p:xfrm>
          <a:off x="1600200" y="4114800"/>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smtClean="0"/>
                        <a:t>1</a:t>
                      </a:r>
                      <a:endParaRPr lang="es-ES" dirty="0"/>
                    </a:p>
                  </a:txBody>
                  <a:tcPr/>
                </a:tc>
                <a:tc>
                  <a:txBody>
                    <a:bodyPr/>
                    <a:lstStyle/>
                    <a:p>
                      <a:r>
                        <a:rPr lang="es-ES" dirty="0" smtClean="0"/>
                        <a:t>704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13939 Kg</a:t>
                      </a:r>
                      <a:endParaRPr lang="es-ES" dirty="0"/>
                    </a:p>
                  </a:txBody>
                  <a:tcPr/>
                </a:tc>
                <a:tc>
                  <a:txBody>
                    <a:bodyPr/>
                    <a:lstStyle/>
                    <a:p>
                      <a:r>
                        <a:rPr lang="es-EC" sz="1800" b="0" i="0" u="none" strike="noStrike" kern="1200" baseline="0" dirty="0" smtClean="0">
                          <a:solidFill>
                            <a:schemeClr val="tx1"/>
                          </a:solidFill>
                          <a:latin typeface="+mn-lt"/>
                          <a:ea typeface="+mn-ea"/>
                          <a:cs typeface="+mn-cs"/>
                        </a:rPr>
                        <a:t>709 Kg</a:t>
                      </a:r>
                      <a:endParaRPr lang="es-ES" dirty="0"/>
                    </a:p>
                  </a:txBody>
                  <a:tcPr/>
                </a:tc>
              </a:tr>
              <a:tr h="370840">
                <a:tc>
                  <a:txBody>
                    <a:bodyPr/>
                    <a:lstStyle/>
                    <a:p>
                      <a:r>
                        <a:rPr lang="es-ES" dirty="0" smtClean="0"/>
                        <a:t>2</a:t>
                      </a:r>
                      <a:endParaRPr lang="es-ES" dirty="0"/>
                    </a:p>
                  </a:txBody>
                  <a:tcPr/>
                </a:tc>
                <a:tc>
                  <a:txBody>
                    <a:bodyPr/>
                    <a:lstStyle/>
                    <a:p>
                      <a:r>
                        <a:rPr lang="es-ES" dirty="0" smtClean="0"/>
                        <a:t>567</a:t>
                      </a:r>
                      <a:r>
                        <a:rPr lang="es-ES" baseline="0" dirty="0" smtClean="0"/>
                        <a:t>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13802 Kg</a:t>
                      </a:r>
                      <a:endParaRPr lang="es-ES" dirty="0"/>
                    </a:p>
                  </a:txBody>
                  <a:tcPr/>
                </a:tc>
                <a:tc>
                  <a:txBody>
                    <a:bodyPr/>
                    <a:lstStyle/>
                    <a:p>
                      <a:r>
                        <a:rPr lang="es-EC" sz="1800" b="0" i="0" u="none" strike="noStrike" kern="1200" baseline="0" dirty="0" smtClean="0">
                          <a:solidFill>
                            <a:schemeClr val="tx1"/>
                          </a:solidFill>
                          <a:latin typeface="+mn-lt"/>
                          <a:ea typeface="+mn-ea"/>
                          <a:cs typeface="+mn-cs"/>
                        </a:rPr>
                        <a:t>572 Kg</a:t>
                      </a:r>
                      <a:endParaRPr lang="es-ES" dirty="0"/>
                    </a:p>
                  </a:txBody>
                  <a:tcPr/>
                </a:tc>
              </a:tr>
            </a:tbl>
          </a:graphicData>
        </a:graphic>
      </p:graphicFrame>
    </p:spTree>
    <p:extLst>
      <p:ext uri="{BB962C8B-B14F-4D97-AF65-F5344CB8AC3E}">
        <p14:creationId xmlns:p14="http://schemas.microsoft.com/office/powerpoint/2010/main" val="2467826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2" name="Imagen 1"/>
          <p:cNvPicPr>
            <a:picLocks noChangeAspect="1"/>
          </p:cNvPicPr>
          <p:nvPr/>
        </p:nvPicPr>
        <p:blipFill>
          <a:blip r:embed="rId3"/>
          <a:stretch>
            <a:fillRect/>
          </a:stretch>
        </p:blipFill>
        <p:spPr>
          <a:xfrm>
            <a:off x="2844800" y="1295400"/>
            <a:ext cx="3860800" cy="2895600"/>
          </a:xfrm>
          <a:prstGeom prst="rect">
            <a:avLst/>
          </a:prstGeom>
        </p:spPr>
      </p:pic>
      <p:sp>
        <p:nvSpPr>
          <p:cNvPr id="3" name="CuadroTexto 2"/>
          <p:cNvSpPr txBox="1"/>
          <p:nvPr/>
        </p:nvSpPr>
        <p:spPr>
          <a:xfrm>
            <a:off x="914400" y="4495800"/>
            <a:ext cx="7620000" cy="923330"/>
          </a:xfrm>
          <a:prstGeom prst="rect">
            <a:avLst/>
          </a:prstGeom>
          <a:noFill/>
        </p:spPr>
        <p:txBody>
          <a:bodyPr wrap="square" rtlCol="0">
            <a:spAutoFit/>
          </a:bodyPr>
          <a:lstStyle/>
          <a:p>
            <a:r>
              <a:rPr lang="es-EC" dirty="0" smtClean="0"/>
              <a:t>“El hormig</a:t>
            </a:r>
            <a:r>
              <a:rPr lang="es-EC" dirty="0" smtClean="0"/>
              <a:t>ón puede ser considerado como </a:t>
            </a:r>
            <a:r>
              <a:rPr lang="es-EC" dirty="0" smtClean="0"/>
              <a:t>una </a:t>
            </a:r>
            <a:r>
              <a:rPr lang="es-EC" dirty="0"/>
              <a:t>piedra artificial debido a que sus propiedades son semejantes a las que tienen las piedras naturales</a:t>
            </a:r>
            <a:r>
              <a:rPr lang="es-EC" dirty="0" smtClean="0"/>
              <a:t>.” (Proa</a:t>
            </a:r>
            <a:r>
              <a:rPr lang="es-EC" dirty="0" smtClean="0"/>
              <a:t>ño, 2014</a:t>
            </a:r>
            <a:r>
              <a:rPr lang="es-EC" dirty="0" smtClean="0"/>
              <a:t>)</a:t>
            </a:r>
            <a:endParaRPr lang="es-ES" dirty="0"/>
          </a:p>
        </p:txBody>
      </p:sp>
    </p:spTree>
    <p:extLst>
      <p:ext uri="{BB962C8B-B14F-4D97-AF65-F5344CB8AC3E}">
        <p14:creationId xmlns:p14="http://schemas.microsoft.com/office/powerpoint/2010/main" val="129567692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3092454340"/>
              </p:ext>
            </p:extLst>
          </p:nvPr>
        </p:nvGraphicFramePr>
        <p:xfrm>
          <a:off x="3429000" y="47142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1.97%</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1.79%</a:t>
                      </a:r>
                      <a:endParaRPr lang="es-ES" dirty="0"/>
                    </a:p>
                  </a:txBody>
                  <a:tcPr/>
                </a:tc>
              </a:tr>
            </a:tbl>
          </a:graphicData>
        </a:graphic>
      </p:graphicFrame>
      <p:sp>
        <p:nvSpPr>
          <p:cNvPr id="16" name="CuadroTexto 15"/>
          <p:cNvSpPr txBox="1"/>
          <p:nvPr/>
        </p:nvSpPr>
        <p:spPr>
          <a:xfrm>
            <a:off x="1371600" y="4267200"/>
            <a:ext cx="6858000" cy="646331"/>
          </a:xfrm>
          <a:prstGeom prst="rect">
            <a:avLst/>
          </a:prstGeom>
          <a:noFill/>
        </p:spPr>
        <p:txBody>
          <a:bodyPr wrap="square" rtlCol="0">
            <a:spAutoFit/>
          </a:bodyPr>
          <a:lstStyle/>
          <a:p>
            <a:r>
              <a:rPr lang="es-ES" dirty="0" smtClean="0"/>
              <a:t>Tabla 3. Tabla del porcentaje de error de los resultados de dosificaci</a:t>
            </a:r>
            <a:r>
              <a:rPr lang="es-ES" dirty="0" smtClean="0"/>
              <a:t>ón de grava</a:t>
            </a:r>
            <a:r>
              <a:rPr lang="es-ES" dirty="0" smtClean="0"/>
              <a:t> </a:t>
            </a:r>
            <a:endParaRPr lang="es-ES" dirty="0"/>
          </a:p>
        </p:txBody>
      </p:sp>
      <p:pic>
        <p:nvPicPr>
          <p:cNvPr id="2" name="Imagen 1"/>
          <p:cNvPicPr>
            <a:picLocks noChangeAspect="1"/>
          </p:cNvPicPr>
          <p:nvPr/>
        </p:nvPicPr>
        <p:blipFill>
          <a:blip r:embed="rId2"/>
          <a:stretch>
            <a:fillRect/>
          </a:stretch>
        </p:blipFill>
        <p:spPr>
          <a:xfrm>
            <a:off x="1511300" y="609600"/>
            <a:ext cx="6184900" cy="3657600"/>
          </a:xfrm>
          <a:prstGeom prst="rect">
            <a:avLst/>
          </a:prstGeom>
        </p:spPr>
      </p:pic>
    </p:spTree>
    <p:extLst>
      <p:ext uri="{BB962C8B-B14F-4D97-AF65-F5344CB8AC3E}">
        <p14:creationId xmlns:p14="http://schemas.microsoft.com/office/powerpoint/2010/main" val="310739904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578405596"/>
              </p:ext>
            </p:extLst>
          </p:nvPr>
        </p:nvGraphicFramePr>
        <p:xfrm>
          <a:off x="1676400" y="16967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Arena</a:t>
                      </a:r>
                      <a:endParaRPr lang="es-ES" dirty="0"/>
                    </a:p>
                  </a:txBody>
                  <a:tcPr/>
                </a:tc>
                <a:tc>
                  <a:txBody>
                    <a:bodyPr/>
                    <a:lstStyle/>
                    <a:p>
                      <a:r>
                        <a:rPr lang="es-EC" sz="1800" b="0" i="0" u="none" strike="noStrike" kern="1200" baseline="0" dirty="0" smtClean="0">
                          <a:solidFill>
                            <a:schemeClr val="tx1"/>
                          </a:solidFill>
                          <a:latin typeface="+mn-lt"/>
                          <a:ea typeface="+mn-ea"/>
                          <a:cs typeface="+mn-cs"/>
                        </a:rPr>
                        <a:t>860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r h="370840">
                <a:tc>
                  <a:txBody>
                    <a:bodyPr/>
                    <a:lstStyle/>
                    <a:p>
                      <a:r>
                        <a:rPr lang="es-ES" dirty="0" smtClean="0"/>
                        <a:t>2</a:t>
                      </a:r>
                      <a:endParaRPr lang="es-ES" dirty="0"/>
                    </a:p>
                  </a:txBody>
                  <a:tcPr/>
                </a:tc>
                <a:tc>
                  <a:txBody>
                    <a:bodyPr/>
                    <a:lstStyle/>
                    <a:p>
                      <a:r>
                        <a:rPr lang="es-ES" dirty="0" smtClean="0"/>
                        <a:t>Arena</a:t>
                      </a:r>
                      <a:endParaRPr lang="es-ES" dirty="0"/>
                    </a:p>
                  </a:txBody>
                  <a:tcPr/>
                </a:tc>
                <a:tc>
                  <a:txBody>
                    <a:bodyPr/>
                    <a:lstStyle/>
                    <a:p>
                      <a:r>
                        <a:rPr lang="es-EC" sz="1800" b="0" i="0" u="none" strike="noStrike" kern="1200" baseline="0" dirty="0" smtClean="0">
                          <a:solidFill>
                            <a:schemeClr val="tx1"/>
                          </a:solidFill>
                          <a:latin typeface="+mn-lt"/>
                          <a:ea typeface="+mn-ea"/>
                          <a:cs typeface="+mn-cs"/>
                        </a:rPr>
                        <a:t>950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bl>
          </a:graphicData>
        </a:graphic>
      </p:graphicFrame>
      <p:sp>
        <p:nvSpPr>
          <p:cNvPr id="10" name="CuadroTexto 9"/>
          <p:cNvSpPr txBox="1"/>
          <p:nvPr/>
        </p:nvSpPr>
        <p:spPr>
          <a:xfrm>
            <a:off x="685800" y="838200"/>
            <a:ext cx="7010400" cy="430887"/>
          </a:xfrm>
          <a:prstGeom prst="rect">
            <a:avLst/>
          </a:prstGeom>
          <a:noFill/>
        </p:spPr>
        <p:txBody>
          <a:bodyPr wrap="square" rtlCol="0">
            <a:spAutoFit/>
          </a:bodyPr>
          <a:lstStyle/>
          <a:p>
            <a:r>
              <a:rPr lang="es-ES" sz="2200" b="1" dirty="0" smtClean="0"/>
              <a:t>Resultados del sistema de dosificaci</a:t>
            </a:r>
            <a:r>
              <a:rPr lang="es-ES" sz="2200" b="1" dirty="0" smtClean="0"/>
              <a:t>ón de arena</a:t>
            </a:r>
            <a:endParaRPr lang="es-ES" sz="2200" b="1" dirty="0"/>
          </a:p>
        </p:txBody>
      </p:sp>
      <p:sp>
        <p:nvSpPr>
          <p:cNvPr id="14" name="CuadroTexto 13"/>
          <p:cNvSpPr txBox="1"/>
          <p:nvPr/>
        </p:nvSpPr>
        <p:spPr>
          <a:xfrm>
            <a:off x="990600" y="1295400"/>
            <a:ext cx="7162800" cy="369332"/>
          </a:xfrm>
          <a:prstGeom prst="rect">
            <a:avLst/>
          </a:prstGeom>
          <a:noFill/>
        </p:spPr>
        <p:txBody>
          <a:bodyPr wrap="square" rtlCol="0">
            <a:spAutoFit/>
          </a:bodyPr>
          <a:lstStyle/>
          <a:p>
            <a:r>
              <a:rPr lang="es-ES" dirty="0" smtClean="0"/>
              <a:t>Tabla 1. Tabla de datos iniciales de </a:t>
            </a:r>
            <a:r>
              <a:rPr lang="es-ES" dirty="0"/>
              <a:t>los resultados </a:t>
            </a:r>
            <a:r>
              <a:rPr lang="es-ES" dirty="0" smtClean="0"/>
              <a:t>de dosificaci</a:t>
            </a:r>
            <a:r>
              <a:rPr lang="es-ES" dirty="0" smtClean="0"/>
              <a:t>ón de arena</a:t>
            </a:r>
            <a:r>
              <a:rPr lang="es-ES" dirty="0" smtClean="0"/>
              <a:t> </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203376342"/>
              </p:ext>
            </p:extLst>
          </p:nvPr>
        </p:nvGraphicFramePr>
        <p:xfrm>
          <a:off x="1676400" y="3962400"/>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dirty="0" smtClean="0"/>
                        <a:t>1</a:t>
                      </a:r>
                      <a:endParaRPr lang="es-ES" dirty="0"/>
                    </a:p>
                  </a:txBody>
                  <a:tcPr/>
                </a:tc>
                <a:tc>
                  <a:txBody>
                    <a:bodyPr/>
                    <a:lstStyle/>
                    <a:p>
                      <a:pPr rtl="0"/>
                      <a:r>
                        <a:rPr lang="es-EC" sz="1800" b="0" i="0" u="none" strike="noStrike" kern="1200" baseline="0" dirty="0" smtClean="0">
                          <a:solidFill>
                            <a:schemeClr val="tx1"/>
                          </a:solidFill>
                          <a:latin typeface="+mn-lt"/>
                          <a:ea typeface="+mn-ea"/>
                          <a:cs typeface="+mn-cs"/>
                        </a:rPr>
                        <a:t>865 Kg	</a:t>
                      </a:r>
                      <a:endParaRPr lang="es-EC" sz="1800" b="0" i="0" u="none" strike="noStrike" kern="1200" baseline="0" dirty="0" smtClean="0">
                        <a:solidFill>
                          <a:schemeClr val="tx1"/>
                        </a:solidFill>
                        <a:latin typeface="+mn-lt"/>
                        <a:ea typeface="+mn-ea"/>
                        <a:cs typeface="+mn-cs"/>
                      </a:endParaRPr>
                    </a:p>
                  </a:txBody>
                  <a:tcPr/>
                </a:tc>
                <a:tc>
                  <a:txBody>
                    <a:bodyPr/>
                    <a:lstStyle/>
                    <a:p>
                      <a:r>
                        <a:rPr lang="es-EC" sz="1800" b="0" i="0" u="none" strike="noStrike" kern="1200" baseline="0" dirty="0" smtClean="0">
                          <a:solidFill>
                            <a:schemeClr val="tx1"/>
                          </a:solidFill>
                          <a:latin typeface="+mn-lt"/>
                          <a:ea typeface="+mn-ea"/>
                          <a:cs typeface="+mn-cs"/>
                        </a:rPr>
                        <a:t>14098 Kg</a:t>
                      </a:r>
                      <a:endParaRPr lang="es-ES" dirty="0"/>
                    </a:p>
                  </a:txBody>
                  <a:tcPr/>
                </a:tc>
                <a:tc>
                  <a:txBody>
                    <a:bodyPr/>
                    <a:lstStyle/>
                    <a:p>
                      <a:r>
                        <a:rPr lang="es-EC" sz="1800" b="0" i="0" u="none" strike="noStrike" kern="1200" baseline="0" dirty="0" smtClean="0">
                          <a:solidFill>
                            <a:schemeClr val="tx1"/>
                          </a:solidFill>
                          <a:latin typeface="+mn-lt"/>
                          <a:ea typeface="+mn-ea"/>
                          <a:cs typeface="+mn-cs"/>
                        </a:rPr>
                        <a:t>868 Kg</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954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14188 Kg</a:t>
                      </a:r>
                      <a:endParaRPr lang="es-ES" dirty="0"/>
                    </a:p>
                  </a:txBody>
                  <a:tcPr/>
                </a:tc>
                <a:tc>
                  <a:txBody>
                    <a:bodyPr/>
                    <a:lstStyle/>
                    <a:p>
                      <a:r>
                        <a:rPr lang="es-EC" sz="1800" b="0" i="0" u="none" strike="noStrike" kern="1200" baseline="0" dirty="0" smtClean="0">
                          <a:solidFill>
                            <a:schemeClr val="tx1"/>
                          </a:solidFill>
                          <a:latin typeface="+mn-lt"/>
                          <a:ea typeface="+mn-ea"/>
                          <a:cs typeface="+mn-cs"/>
                        </a:rPr>
                        <a:t>958 Kg</a:t>
                      </a:r>
                      <a:endParaRPr lang="es-ES" dirty="0"/>
                    </a:p>
                  </a:txBody>
                  <a:tcPr/>
                </a:tc>
              </a:tr>
            </a:tbl>
          </a:graphicData>
        </a:graphic>
      </p:graphicFrame>
      <p:sp>
        <p:nvSpPr>
          <p:cNvPr id="9" name="CuadroTexto 8"/>
          <p:cNvSpPr txBox="1"/>
          <p:nvPr/>
        </p:nvSpPr>
        <p:spPr>
          <a:xfrm>
            <a:off x="838200" y="3505200"/>
            <a:ext cx="7315200" cy="369332"/>
          </a:xfrm>
          <a:prstGeom prst="rect">
            <a:avLst/>
          </a:prstGeom>
          <a:noFill/>
        </p:spPr>
        <p:txBody>
          <a:bodyPr wrap="square" rtlCol="0">
            <a:spAutoFit/>
          </a:bodyPr>
          <a:lstStyle/>
          <a:p>
            <a:r>
              <a:rPr lang="es-ES" dirty="0" smtClean="0"/>
              <a:t>Tabla 2. Tabla de datos finales de </a:t>
            </a:r>
            <a:r>
              <a:rPr lang="es-ES" dirty="0"/>
              <a:t>los resultados </a:t>
            </a:r>
            <a:r>
              <a:rPr lang="es-ES" dirty="0" smtClean="0"/>
              <a:t>de dosificaci</a:t>
            </a:r>
            <a:r>
              <a:rPr lang="es-ES" dirty="0" smtClean="0"/>
              <a:t>ón de arena</a:t>
            </a:r>
            <a:endParaRPr lang="es-ES" dirty="0"/>
          </a:p>
        </p:txBody>
      </p:sp>
    </p:spTree>
    <p:extLst>
      <p:ext uri="{BB962C8B-B14F-4D97-AF65-F5344CB8AC3E}">
        <p14:creationId xmlns:p14="http://schemas.microsoft.com/office/powerpoint/2010/main" val="411005990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84321479"/>
              </p:ext>
            </p:extLst>
          </p:nvPr>
        </p:nvGraphicFramePr>
        <p:xfrm>
          <a:off x="3429000" y="472440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0.92%</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0.84%</a:t>
                      </a:r>
                      <a:endParaRPr lang="es-ES" dirty="0"/>
                    </a:p>
                  </a:txBody>
                  <a:tcPr/>
                </a:tc>
              </a:tr>
            </a:tbl>
          </a:graphicData>
        </a:graphic>
      </p:graphicFrame>
      <p:sp>
        <p:nvSpPr>
          <p:cNvPr id="16" name="CuadroTexto 15"/>
          <p:cNvSpPr txBox="1"/>
          <p:nvPr/>
        </p:nvSpPr>
        <p:spPr>
          <a:xfrm>
            <a:off x="1371600" y="4306669"/>
            <a:ext cx="6858000" cy="646331"/>
          </a:xfrm>
          <a:prstGeom prst="rect">
            <a:avLst/>
          </a:prstGeom>
          <a:noFill/>
        </p:spPr>
        <p:txBody>
          <a:bodyPr wrap="square" rtlCol="0">
            <a:spAutoFit/>
          </a:bodyPr>
          <a:lstStyle/>
          <a:p>
            <a:r>
              <a:rPr lang="es-ES" dirty="0" smtClean="0"/>
              <a:t>Tabla 3. Tabla del porcentaje de error de los resultados de dosificaci</a:t>
            </a:r>
            <a:r>
              <a:rPr lang="es-ES" dirty="0" smtClean="0"/>
              <a:t>ón de arena</a:t>
            </a:r>
            <a:r>
              <a:rPr lang="es-ES" dirty="0" smtClean="0"/>
              <a:t> </a:t>
            </a:r>
            <a:endParaRPr lang="es-ES" dirty="0"/>
          </a:p>
        </p:txBody>
      </p:sp>
      <p:pic>
        <p:nvPicPr>
          <p:cNvPr id="2" name="Imagen 1"/>
          <p:cNvPicPr>
            <a:picLocks noChangeAspect="1"/>
          </p:cNvPicPr>
          <p:nvPr/>
        </p:nvPicPr>
        <p:blipFill>
          <a:blip r:embed="rId2"/>
          <a:stretch>
            <a:fillRect/>
          </a:stretch>
        </p:blipFill>
        <p:spPr>
          <a:xfrm>
            <a:off x="1473200" y="609600"/>
            <a:ext cx="6184900" cy="3657600"/>
          </a:xfrm>
          <a:prstGeom prst="rect">
            <a:avLst/>
          </a:prstGeom>
        </p:spPr>
      </p:pic>
    </p:spTree>
    <p:extLst>
      <p:ext uri="{BB962C8B-B14F-4D97-AF65-F5344CB8AC3E}">
        <p14:creationId xmlns:p14="http://schemas.microsoft.com/office/powerpoint/2010/main" val="18091943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113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260838266"/>
              </p:ext>
            </p:extLst>
          </p:nvPr>
        </p:nvGraphicFramePr>
        <p:xfrm>
          <a:off x="1676400" y="17729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Peso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Cemento</a:t>
                      </a:r>
                      <a:endParaRPr lang="es-ES" dirty="0"/>
                    </a:p>
                  </a:txBody>
                  <a:tcPr/>
                </a:tc>
                <a:tc>
                  <a:txBody>
                    <a:bodyPr/>
                    <a:lstStyle/>
                    <a:p>
                      <a:r>
                        <a:rPr lang="es-EC" sz="1800" b="0" i="0" u="none" strike="noStrike" kern="1200" baseline="0" dirty="0" smtClean="0">
                          <a:solidFill>
                            <a:schemeClr val="tx1"/>
                          </a:solidFill>
                          <a:latin typeface="+mn-lt"/>
                          <a:ea typeface="+mn-ea"/>
                          <a:cs typeface="+mn-cs"/>
                        </a:rPr>
                        <a:t>460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r h="370840">
                <a:tc>
                  <a:txBody>
                    <a:bodyPr/>
                    <a:lstStyle/>
                    <a:p>
                      <a:r>
                        <a:rPr lang="es-ES" dirty="0" smtClean="0"/>
                        <a:t>2</a:t>
                      </a:r>
                      <a:endParaRPr lang="es-ES" dirty="0"/>
                    </a:p>
                  </a:txBody>
                  <a:tcPr/>
                </a:tc>
                <a:tc>
                  <a:txBody>
                    <a:bodyPr/>
                    <a:lstStyle/>
                    <a:p>
                      <a:r>
                        <a:rPr lang="es-ES" dirty="0" smtClean="0"/>
                        <a:t>Cemento</a:t>
                      </a:r>
                      <a:endParaRPr lang="es-ES" dirty="0"/>
                    </a:p>
                  </a:txBody>
                  <a:tcPr/>
                </a:tc>
                <a:tc>
                  <a:txBody>
                    <a:bodyPr/>
                    <a:lstStyle/>
                    <a:p>
                      <a:r>
                        <a:rPr lang="es-EC" sz="1800" b="0" i="0" u="none" strike="noStrike" kern="1200" baseline="0" dirty="0" smtClean="0">
                          <a:solidFill>
                            <a:schemeClr val="tx1"/>
                          </a:solidFill>
                          <a:latin typeface="+mn-lt"/>
                          <a:ea typeface="+mn-ea"/>
                          <a:cs typeface="+mn-cs"/>
                        </a:rPr>
                        <a:t>240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bl>
          </a:graphicData>
        </a:graphic>
      </p:graphicFrame>
      <p:sp>
        <p:nvSpPr>
          <p:cNvPr id="10" name="CuadroTexto 9"/>
          <p:cNvSpPr txBox="1"/>
          <p:nvPr/>
        </p:nvSpPr>
        <p:spPr>
          <a:xfrm>
            <a:off x="685800" y="762000"/>
            <a:ext cx="7010400" cy="430887"/>
          </a:xfrm>
          <a:prstGeom prst="rect">
            <a:avLst/>
          </a:prstGeom>
          <a:noFill/>
        </p:spPr>
        <p:txBody>
          <a:bodyPr wrap="square" rtlCol="0">
            <a:spAutoFit/>
          </a:bodyPr>
          <a:lstStyle/>
          <a:p>
            <a:r>
              <a:rPr lang="es-ES" sz="2200" b="1" dirty="0" smtClean="0"/>
              <a:t>Resultados del sistema de dosificaci</a:t>
            </a:r>
            <a:r>
              <a:rPr lang="es-ES" sz="2200" b="1" dirty="0" smtClean="0"/>
              <a:t>ón de cemento</a:t>
            </a:r>
            <a:endParaRPr lang="es-ES" sz="2200" b="1" dirty="0"/>
          </a:p>
        </p:txBody>
      </p:sp>
      <p:sp>
        <p:nvSpPr>
          <p:cNvPr id="14" name="CuadroTexto 13"/>
          <p:cNvSpPr txBox="1"/>
          <p:nvPr/>
        </p:nvSpPr>
        <p:spPr>
          <a:xfrm>
            <a:off x="1295400" y="1182469"/>
            <a:ext cx="6858000" cy="646331"/>
          </a:xfrm>
          <a:prstGeom prst="rect">
            <a:avLst/>
          </a:prstGeom>
          <a:noFill/>
        </p:spPr>
        <p:txBody>
          <a:bodyPr wrap="square" rtlCol="0">
            <a:spAutoFit/>
          </a:bodyPr>
          <a:lstStyle/>
          <a:p>
            <a:r>
              <a:rPr lang="es-ES" dirty="0" smtClean="0"/>
              <a:t>Tabla 1. Tabla de datos iniciales de </a:t>
            </a:r>
            <a:r>
              <a:rPr lang="es-ES" dirty="0"/>
              <a:t>los resultados </a:t>
            </a:r>
            <a:r>
              <a:rPr lang="es-ES" dirty="0" smtClean="0"/>
              <a:t>de dosificaci</a:t>
            </a:r>
            <a:r>
              <a:rPr lang="es-ES" dirty="0" smtClean="0"/>
              <a:t>ón de cemento</a:t>
            </a:r>
            <a:endParaRPr lang="es-ES" dirty="0"/>
          </a:p>
        </p:txBody>
      </p:sp>
      <p:sp>
        <p:nvSpPr>
          <p:cNvPr id="8" name="CuadroTexto 7"/>
          <p:cNvSpPr txBox="1"/>
          <p:nvPr/>
        </p:nvSpPr>
        <p:spPr>
          <a:xfrm>
            <a:off x="1295400" y="3505200"/>
            <a:ext cx="6858000" cy="646331"/>
          </a:xfrm>
          <a:prstGeom prst="rect">
            <a:avLst/>
          </a:prstGeom>
          <a:noFill/>
        </p:spPr>
        <p:txBody>
          <a:bodyPr wrap="square" rtlCol="0">
            <a:spAutoFit/>
          </a:bodyPr>
          <a:lstStyle/>
          <a:p>
            <a:r>
              <a:rPr lang="es-ES" dirty="0" smtClean="0"/>
              <a:t>Tabla 2. Tabla de datos finales de las pruebas de dosificaci</a:t>
            </a:r>
            <a:r>
              <a:rPr lang="es-ES" dirty="0" smtClean="0"/>
              <a:t>ón de cemento</a:t>
            </a:r>
            <a:endParaRPr lang="es-ES" dirty="0"/>
          </a:p>
        </p:txBody>
      </p:sp>
      <p:graphicFrame>
        <p:nvGraphicFramePr>
          <p:cNvPr id="9" name="Tabla 8"/>
          <p:cNvGraphicFramePr>
            <a:graphicFrameLocks noGrp="1"/>
          </p:cNvGraphicFramePr>
          <p:nvPr>
            <p:extLst>
              <p:ext uri="{D42A27DB-BD31-4B8C-83A1-F6EECF244321}">
                <p14:modId xmlns:p14="http://schemas.microsoft.com/office/powerpoint/2010/main" val="4246694656"/>
              </p:ext>
            </p:extLst>
          </p:nvPr>
        </p:nvGraphicFramePr>
        <p:xfrm>
          <a:off x="1676400" y="4211321"/>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Peso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Peso neto conseguido</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463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13694 Kg</a:t>
                      </a:r>
                      <a:endParaRPr lang="es-ES" dirty="0"/>
                    </a:p>
                  </a:txBody>
                  <a:tcPr/>
                </a:tc>
                <a:tc>
                  <a:txBody>
                    <a:bodyPr/>
                    <a:lstStyle/>
                    <a:p>
                      <a:r>
                        <a:rPr lang="es-EC" sz="1800" b="0" i="0" u="none" strike="noStrike" kern="1200" baseline="0" dirty="0" smtClean="0">
                          <a:solidFill>
                            <a:schemeClr val="tx1"/>
                          </a:solidFill>
                          <a:latin typeface="+mn-lt"/>
                          <a:ea typeface="+mn-ea"/>
                          <a:cs typeface="+mn-cs"/>
                        </a:rPr>
                        <a:t>464 Kg</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243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13473 Kg</a:t>
                      </a:r>
                      <a:endParaRPr lang="es-ES" dirty="0"/>
                    </a:p>
                  </a:txBody>
                  <a:tcPr/>
                </a:tc>
                <a:tc>
                  <a:txBody>
                    <a:bodyPr/>
                    <a:lstStyle/>
                    <a:p>
                      <a:r>
                        <a:rPr lang="es-EC" sz="1800" b="0" i="0" u="none" strike="noStrike" kern="1200" baseline="0" dirty="0" smtClean="0">
                          <a:solidFill>
                            <a:schemeClr val="tx1"/>
                          </a:solidFill>
                          <a:latin typeface="+mn-lt"/>
                          <a:ea typeface="+mn-ea"/>
                          <a:cs typeface="+mn-cs"/>
                        </a:rPr>
                        <a:t>243 Kg</a:t>
                      </a:r>
                      <a:endParaRPr lang="es-ES" dirty="0"/>
                    </a:p>
                  </a:txBody>
                  <a:tcPr/>
                </a:tc>
              </a:tr>
            </a:tbl>
          </a:graphicData>
        </a:graphic>
      </p:graphicFrame>
    </p:spTree>
    <p:extLst>
      <p:ext uri="{BB962C8B-B14F-4D97-AF65-F5344CB8AC3E}">
        <p14:creationId xmlns:p14="http://schemas.microsoft.com/office/powerpoint/2010/main" val="123216352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796699401"/>
              </p:ext>
            </p:extLst>
          </p:nvPr>
        </p:nvGraphicFramePr>
        <p:xfrm>
          <a:off x="3429000" y="464820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0.86%</a:t>
                      </a:r>
                      <a:endParaRPr lang="es-ES" dirty="0"/>
                    </a:p>
                  </a:txBody>
                  <a:tcPr/>
                </a:tc>
              </a:tr>
              <a:tr h="370840">
                <a:tc>
                  <a:txBody>
                    <a:bodyPr/>
                    <a:lstStyle/>
                    <a:p>
                      <a:r>
                        <a:rPr lang="es-ES" dirty="0" smtClean="0"/>
                        <a:t>2</a:t>
                      </a:r>
                      <a:endParaRPr lang="es-ES" dirty="0"/>
                    </a:p>
                  </a:txBody>
                  <a:tcPr/>
                </a:tc>
                <a:tc>
                  <a:txBody>
                    <a:bodyPr/>
                    <a:lstStyle/>
                    <a:p>
                      <a:r>
                        <a:rPr lang="es-ES" dirty="0" smtClean="0"/>
                        <a:t>1.23%</a:t>
                      </a:r>
                      <a:endParaRPr lang="es-ES" dirty="0"/>
                    </a:p>
                  </a:txBody>
                  <a:tcPr/>
                </a:tc>
              </a:tr>
            </a:tbl>
          </a:graphicData>
        </a:graphic>
      </p:graphicFrame>
      <p:sp>
        <p:nvSpPr>
          <p:cNvPr id="16" name="CuadroTexto 15"/>
          <p:cNvSpPr txBox="1"/>
          <p:nvPr/>
        </p:nvSpPr>
        <p:spPr>
          <a:xfrm>
            <a:off x="1371600" y="4154269"/>
            <a:ext cx="6858000" cy="646331"/>
          </a:xfrm>
          <a:prstGeom prst="rect">
            <a:avLst/>
          </a:prstGeom>
          <a:noFill/>
        </p:spPr>
        <p:txBody>
          <a:bodyPr wrap="square" rtlCol="0">
            <a:spAutoFit/>
          </a:bodyPr>
          <a:lstStyle/>
          <a:p>
            <a:r>
              <a:rPr lang="es-ES" dirty="0" smtClean="0"/>
              <a:t>Tabla 3. Tabla del porcentaje de error de los resultados de dosificaci</a:t>
            </a:r>
            <a:r>
              <a:rPr lang="es-ES" dirty="0" smtClean="0"/>
              <a:t>ón de cemento</a:t>
            </a:r>
            <a:endParaRPr lang="es-ES" dirty="0"/>
          </a:p>
        </p:txBody>
      </p:sp>
      <p:pic>
        <p:nvPicPr>
          <p:cNvPr id="2" name="Imagen 1"/>
          <p:cNvPicPr>
            <a:picLocks noChangeAspect="1"/>
          </p:cNvPicPr>
          <p:nvPr/>
        </p:nvPicPr>
        <p:blipFill>
          <a:blip r:embed="rId2"/>
          <a:stretch>
            <a:fillRect/>
          </a:stretch>
        </p:blipFill>
        <p:spPr>
          <a:xfrm>
            <a:off x="1752600" y="609600"/>
            <a:ext cx="5626100" cy="3365500"/>
          </a:xfrm>
          <a:prstGeom prst="rect">
            <a:avLst/>
          </a:prstGeom>
        </p:spPr>
      </p:pic>
    </p:spTree>
    <p:extLst>
      <p:ext uri="{BB962C8B-B14F-4D97-AF65-F5344CB8AC3E}">
        <p14:creationId xmlns:p14="http://schemas.microsoft.com/office/powerpoint/2010/main" val="4058288602"/>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973249244"/>
              </p:ext>
            </p:extLst>
          </p:nvPr>
        </p:nvGraphicFramePr>
        <p:xfrm>
          <a:off x="1676400" y="1752600"/>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Material</a:t>
                      </a:r>
                      <a:r>
                        <a:rPr lang="es-ES" baseline="0" dirty="0" smtClean="0"/>
                        <a:t> usado</a:t>
                      </a:r>
                      <a:endParaRPr lang="es-ES" dirty="0"/>
                    </a:p>
                  </a:txBody>
                  <a:tcPr/>
                </a:tc>
                <a:tc>
                  <a:txBody>
                    <a:bodyPr/>
                    <a:lstStyle/>
                    <a:p>
                      <a:r>
                        <a:rPr lang="es-ES" dirty="0" smtClean="0"/>
                        <a:t>Volumen ingresado en el sistema</a:t>
                      </a:r>
                      <a:endParaRPr lang="es-ES" dirty="0"/>
                    </a:p>
                  </a:txBody>
                  <a:tcPr/>
                </a:tc>
                <a:tc>
                  <a:txBody>
                    <a:bodyPr/>
                    <a:lstStyle/>
                    <a:p>
                      <a:r>
                        <a:rPr lang="es-ES" dirty="0" smtClean="0"/>
                        <a:t>Peso inicial del cami</a:t>
                      </a:r>
                      <a:r>
                        <a:rPr lang="es-ES" dirty="0" smtClean="0"/>
                        <a:t>ón mezclador</a:t>
                      </a:r>
                      <a:endParaRPr lang="es-ES" dirty="0"/>
                    </a:p>
                  </a:txBody>
                  <a:tcPr/>
                </a:tc>
              </a:tr>
              <a:tr h="370840">
                <a:tc>
                  <a:txBody>
                    <a:bodyPr/>
                    <a:lstStyle/>
                    <a:p>
                      <a:r>
                        <a:rPr lang="es-ES" dirty="0" smtClean="0"/>
                        <a:t>1</a:t>
                      </a:r>
                      <a:endParaRPr lang="es-ES" dirty="0"/>
                    </a:p>
                  </a:txBody>
                  <a:tcPr/>
                </a:tc>
                <a:tc>
                  <a:txBody>
                    <a:bodyPr/>
                    <a:lstStyle/>
                    <a:p>
                      <a:r>
                        <a:rPr lang="es-ES" dirty="0" smtClean="0"/>
                        <a:t>Agua</a:t>
                      </a:r>
                      <a:endParaRPr lang="es-ES" dirty="0"/>
                    </a:p>
                  </a:txBody>
                  <a:tcPr/>
                </a:tc>
                <a:tc>
                  <a:txBody>
                    <a:bodyPr/>
                    <a:lstStyle/>
                    <a:p>
                      <a:r>
                        <a:rPr lang="es-EC" sz="1800" b="0" i="0" u="none" strike="noStrike" kern="1200" baseline="0" dirty="0" smtClean="0">
                          <a:solidFill>
                            <a:schemeClr val="tx1"/>
                          </a:solidFill>
                          <a:latin typeface="+mn-lt"/>
                          <a:ea typeface="+mn-ea"/>
                          <a:cs typeface="+mn-cs"/>
                        </a:rPr>
                        <a:t>190 L</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r h="370840">
                <a:tc>
                  <a:txBody>
                    <a:bodyPr/>
                    <a:lstStyle/>
                    <a:p>
                      <a:r>
                        <a:rPr lang="es-ES" dirty="0" smtClean="0"/>
                        <a:t>2</a:t>
                      </a:r>
                      <a:endParaRPr lang="es-ES" dirty="0"/>
                    </a:p>
                  </a:txBody>
                  <a:tcPr/>
                </a:tc>
                <a:tc>
                  <a:txBody>
                    <a:bodyPr/>
                    <a:lstStyle/>
                    <a:p>
                      <a:r>
                        <a:rPr lang="es-ES" dirty="0" smtClean="0"/>
                        <a:t>Agua</a:t>
                      </a:r>
                      <a:endParaRPr lang="es-ES" dirty="0"/>
                    </a:p>
                  </a:txBody>
                  <a:tcPr/>
                </a:tc>
                <a:tc>
                  <a:txBody>
                    <a:bodyPr/>
                    <a:lstStyle/>
                    <a:p>
                      <a:r>
                        <a:rPr lang="es-EC" sz="1800" b="0" i="0" u="none" strike="noStrike" kern="1200" baseline="0" dirty="0" smtClean="0">
                          <a:solidFill>
                            <a:schemeClr val="tx1"/>
                          </a:solidFill>
                          <a:latin typeface="+mn-lt"/>
                          <a:ea typeface="+mn-ea"/>
                          <a:cs typeface="+mn-cs"/>
                        </a:rPr>
                        <a:t>150 L</a:t>
                      </a:r>
                      <a:endParaRPr lang="es-ES" dirty="0"/>
                    </a:p>
                  </a:txBody>
                  <a:tcPr/>
                </a:tc>
                <a:tc>
                  <a:txBody>
                    <a:bodyPr/>
                    <a:lstStyle/>
                    <a:p>
                      <a:r>
                        <a:rPr lang="es-EC" sz="1800" b="0" i="0" u="none" strike="noStrike" kern="1200" baseline="0" dirty="0" smtClean="0">
                          <a:solidFill>
                            <a:schemeClr val="tx1"/>
                          </a:solidFill>
                          <a:latin typeface="+mn-lt"/>
                          <a:ea typeface="+mn-ea"/>
                          <a:cs typeface="+mn-cs"/>
                        </a:rPr>
                        <a:t>13230 Kg</a:t>
                      </a:r>
                      <a:endParaRPr lang="es-ES" dirty="0"/>
                    </a:p>
                  </a:txBody>
                  <a:tcPr/>
                </a:tc>
              </a:tr>
            </a:tbl>
          </a:graphicData>
        </a:graphic>
      </p:graphicFrame>
      <p:sp>
        <p:nvSpPr>
          <p:cNvPr id="10" name="CuadroTexto 9"/>
          <p:cNvSpPr txBox="1"/>
          <p:nvPr/>
        </p:nvSpPr>
        <p:spPr>
          <a:xfrm>
            <a:off x="685800" y="838200"/>
            <a:ext cx="7010400" cy="430887"/>
          </a:xfrm>
          <a:prstGeom prst="rect">
            <a:avLst/>
          </a:prstGeom>
          <a:noFill/>
        </p:spPr>
        <p:txBody>
          <a:bodyPr wrap="square" rtlCol="0">
            <a:spAutoFit/>
          </a:bodyPr>
          <a:lstStyle/>
          <a:p>
            <a:r>
              <a:rPr lang="es-ES" sz="2200" b="1" dirty="0" smtClean="0"/>
              <a:t>Resultados del sistema de dosificaci</a:t>
            </a:r>
            <a:r>
              <a:rPr lang="es-ES" sz="2200" b="1" dirty="0" smtClean="0"/>
              <a:t>ón de agua</a:t>
            </a:r>
            <a:endParaRPr lang="es-ES" sz="2200" b="1" dirty="0"/>
          </a:p>
        </p:txBody>
      </p:sp>
      <p:sp>
        <p:nvSpPr>
          <p:cNvPr id="14" name="CuadroTexto 13"/>
          <p:cNvSpPr txBox="1"/>
          <p:nvPr/>
        </p:nvSpPr>
        <p:spPr>
          <a:xfrm>
            <a:off x="914400" y="1295400"/>
            <a:ext cx="7239000" cy="369332"/>
          </a:xfrm>
          <a:prstGeom prst="rect">
            <a:avLst/>
          </a:prstGeom>
          <a:noFill/>
        </p:spPr>
        <p:txBody>
          <a:bodyPr wrap="square" rtlCol="0">
            <a:spAutoFit/>
          </a:bodyPr>
          <a:lstStyle/>
          <a:p>
            <a:r>
              <a:rPr lang="es-ES" dirty="0" smtClean="0"/>
              <a:t>Tabla 1. Tabla de datos iniciales de los resultados de dosificaci</a:t>
            </a:r>
            <a:r>
              <a:rPr lang="es-ES" dirty="0" smtClean="0"/>
              <a:t>ón de agua</a:t>
            </a:r>
            <a:endParaRPr lang="es-ES" dirty="0"/>
          </a:p>
        </p:txBody>
      </p:sp>
      <p:sp>
        <p:nvSpPr>
          <p:cNvPr id="8" name="CuadroTexto 7"/>
          <p:cNvSpPr txBox="1"/>
          <p:nvPr/>
        </p:nvSpPr>
        <p:spPr>
          <a:xfrm>
            <a:off x="990600" y="3581400"/>
            <a:ext cx="6858000" cy="369332"/>
          </a:xfrm>
          <a:prstGeom prst="rect">
            <a:avLst/>
          </a:prstGeom>
          <a:noFill/>
        </p:spPr>
        <p:txBody>
          <a:bodyPr wrap="square" rtlCol="0">
            <a:spAutoFit/>
          </a:bodyPr>
          <a:lstStyle/>
          <a:p>
            <a:r>
              <a:rPr lang="es-ES" dirty="0" smtClean="0"/>
              <a:t>Tabla 2. Tabla de datos finales de </a:t>
            </a:r>
            <a:r>
              <a:rPr lang="es-ES" dirty="0"/>
              <a:t>los resultados </a:t>
            </a:r>
            <a:r>
              <a:rPr lang="es-ES" dirty="0" smtClean="0"/>
              <a:t>de dosificaci</a:t>
            </a:r>
            <a:r>
              <a:rPr lang="es-ES" dirty="0" smtClean="0"/>
              <a:t>ón de agua</a:t>
            </a:r>
            <a:endParaRPr lang="es-ES" dirty="0"/>
          </a:p>
        </p:txBody>
      </p:sp>
      <p:graphicFrame>
        <p:nvGraphicFramePr>
          <p:cNvPr id="9" name="Tabla 8"/>
          <p:cNvGraphicFramePr>
            <a:graphicFrameLocks noGrp="1"/>
          </p:cNvGraphicFramePr>
          <p:nvPr>
            <p:extLst>
              <p:ext uri="{D42A27DB-BD31-4B8C-83A1-F6EECF244321}">
                <p14:modId xmlns:p14="http://schemas.microsoft.com/office/powerpoint/2010/main" val="3532768700"/>
              </p:ext>
            </p:extLst>
          </p:nvPr>
        </p:nvGraphicFramePr>
        <p:xfrm>
          <a:off x="1676400" y="4114800"/>
          <a:ext cx="6096000" cy="1656079"/>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r>
                        <a:rPr lang="es-ES" dirty="0" smtClean="0"/>
                        <a:t>N</a:t>
                      </a:r>
                      <a:r>
                        <a:rPr lang="es-ES" dirty="0" smtClean="0"/>
                        <a:t>úmero de prueba</a:t>
                      </a:r>
                      <a:endParaRPr lang="es-ES" dirty="0"/>
                    </a:p>
                  </a:txBody>
                  <a:tcPr/>
                </a:tc>
                <a:tc>
                  <a:txBody>
                    <a:bodyPr/>
                    <a:lstStyle/>
                    <a:p>
                      <a:r>
                        <a:rPr lang="es-ES" dirty="0" smtClean="0"/>
                        <a:t>Volumen final marcado en</a:t>
                      </a:r>
                      <a:r>
                        <a:rPr lang="es-ES" baseline="0" dirty="0" smtClean="0"/>
                        <a:t> el sistema</a:t>
                      </a:r>
                      <a:endParaRPr lang="es-ES" dirty="0"/>
                    </a:p>
                  </a:txBody>
                  <a:tcPr/>
                </a:tc>
                <a:tc>
                  <a:txBody>
                    <a:bodyPr/>
                    <a:lstStyle/>
                    <a:p>
                      <a:r>
                        <a:rPr lang="es-ES" dirty="0" smtClean="0"/>
                        <a:t>Peso final</a:t>
                      </a:r>
                      <a:r>
                        <a:rPr lang="es-ES" baseline="0" dirty="0" smtClean="0"/>
                        <a:t> del cami</a:t>
                      </a:r>
                      <a:r>
                        <a:rPr lang="es-ES" baseline="0" dirty="0" smtClean="0"/>
                        <a:t>ón mezclador</a:t>
                      </a:r>
                      <a:endParaRPr lang="es-ES" dirty="0"/>
                    </a:p>
                  </a:txBody>
                  <a:tcPr/>
                </a:tc>
                <a:tc>
                  <a:txBody>
                    <a:bodyPr/>
                    <a:lstStyle/>
                    <a:p>
                      <a:r>
                        <a:rPr lang="es-ES" dirty="0" smtClean="0"/>
                        <a:t>Volumen neto conseguido</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193 L</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kern="1200" baseline="0" dirty="0" smtClean="0">
                          <a:solidFill>
                            <a:schemeClr val="tx1"/>
                          </a:solidFill>
                          <a:latin typeface="+mn-lt"/>
                          <a:ea typeface="+mn-ea"/>
                          <a:cs typeface="+mn-cs"/>
                        </a:rPr>
                        <a:t>13422 Kg</a:t>
                      </a:r>
                    </a:p>
                  </a:txBody>
                  <a:tcPr/>
                </a:tc>
                <a:tc>
                  <a:txBody>
                    <a:bodyPr/>
                    <a:lstStyle/>
                    <a:p>
                      <a:r>
                        <a:rPr lang="es-EC" sz="1800" b="0" i="0" u="none" strike="noStrike" kern="1200" baseline="0" dirty="0" smtClean="0">
                          <a:solidFill>
                            <a:schemeClr val="tx1"/>
                          </a:solidFill>
                          <a:latin typeface="+mn-lt"/>
                          <a:ea typeface="+mn-ea"/>
                          <a:cs typeface="+mn-cs"/>
                        </a:rPr>
                        <a:t>192 L</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150,4 L</a:t>
                      </a:r>
                      <a:endParaRPr lang="es-ES" dirty="0"/>
                    </a:p>
                  </a:txBody>
                  <a:tcPr/>
                </a:tc>
                <a:tc>
                  <a:txBody>
                    <a:bodyPr/>
                    <a:lstStyle/>
                    <a:p>
                      <a:r>
                        <a:rPr lang="es-EC" sz="1800" b="0" i="0" u="none" strike="noStrike" kern="1200" baseline="0" dirty="0" smtClean="0">
                          <a:solidFill>
                            <a:schemeClr val="tx1"/>
                          </a:solidFill>
                          <a:latin typeface="+mn-lt"/>
                          <a:ea typeface="+mn-ea"/>
                          <a:cs typeface="+mn-cs"/>
                        </a:rPr>
                        <a:t>13381 Kg</a:t>
                      </a:r>
                      <a:endParaRPr lang="es-ES" dirty="0"/>
                    </a:p>
                  </a:txBody>
                  <a:tcPr/>
                </a:tc>
                <a:tc>
                  <a:txBody>
                    <a:bodyPr/>
                    <a:lstStyle/>
                    <a:p>
                      <a:r>
                        <a:rPr lang="es-EC" sz="1800" b="0" i="0" u="none" strike="noStrike" kern="1200" baseline="0" dirty="0" smtClean="0">
                          <a:solidFill>
                            <a:schemeClr val="tx1"/>
                          </a:solidFill>
                          <a:latin typeface="+mn-lt"/>
                          <a:ea typeface="+mn-ea"/>
                          <a:cs typeface="+mn-cs"/>
                        </a:rPr>
                        <a:t>151 L</a:t>
                      </a:r>
                      <a:endParaRPr lang="es-ES" dirty="0"/>
                    </a:p>
                  </a:txBody>
                  <a:tcPr/>
                </a:tc>
              </a:tr>
            </a:tbl>
          </a:graphicData>
        </a:graphic>
      </p:graphicFrame>
    </p:spTree>
    <p:extLst>
      <p:ext uri="{BB962C8B-B14F-4D97-AF65-F5344CB8AC3E}">
        <p14:creationId xmlns:p14="http://schemas.microsoft.com/office/powerpoint/2010/main" val="77177138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3075398607"/>
              </p:ext>
            </p:extLst>
          </p:nvPr>
        </p:nvGraphicFramePr>
        <p:xfrm>
          <a:off x="3429000" y="4561840"/>
          <a:ext cx="2895600" cy="1381760"/>
        </p:xfrm>
        <a:graphic>
          <a:graphicData uri="http://schemas.openxmlformats.org/drawingml/2006/table">
            <a:tbl>
              <a:tblPr firstRow="1" bandRow="1">
                <a:tableStyleId>{616DA210-FB5B-4158-B5E0-FEB733F419BA}</a:tableStyleId>
              </a:tblPr>
              <a:tblGrid>
                <a:gridCol w="1447800"/>
                <a:gridCol w="1447800"/>
              </a:tblGrid>
              <a:tr h="370840">
                <a:tc>
                  <a:txBody>
                    <a:bodyPr/>
                    <a:lstStyle/>
                    <a:p>
                      <a:r>
                        <a:rPr lang="es-ES" dirty="0" smtClean="0"/>
                        <a:t>N</a:t>
                      </a:r>
                      <a:r>
                        <a:rPr lang="es-ES" dirty="0" smtClean="0"/>
                        <a:t>úmero de prueba</a:t>
                      </a:r>
                      <a:endParaRPr lang="es-ES" dirty="0"/>
                    </a:p>
                  </a:txBody>
                  <a:tcPr/>
                </a:tc>
                <a:tc>
                  <a:txBody>
                    <a:bodyPr/>
                    <a:lstStyle/>
                    <a:p>
                      <a:r>
                        <a:rPr lang="es-ES" dirty="0" smtClean="0"/>
                        <a:t>% error</a:t>
                      </a:r>
                      <a:endParaRPr lang="es-ES" dirty="0"/>
                    </a:p>
                  </a:txBody>
                  <a:tcPr/>
                </a:tc>
              </a:tr>
              <a:tr h="370840">
                <a:tc>
                  <a:txBody>
                    <a:bodyPr/>
                    <a:lstStyle/>
                    <a:p>
                      <a:r>
                        <a:rPr lang="es-ES" dirty="0" smtClean="0"/>
                        <a:t>1</a:t>
                      </a:r>
                      <a:endParaRPr lang="es-ES" dirty="0"/>
                    </a:p>
                  </a:txBody>
                  <a:tcPr/>
                </a:tc>
                <a:tc>
                  <a:txBody>
                    <a:bodyPr/>
                    <a:lstStyle/>
                    <a:p>
                      <a:r>
                        <a:rPr lang="es-EC" sz="1800" b="0" i="0" u="none" strike="noStrike" kern="1200" baseline="0" dirty="0" smtClean="0">
                          <a:solidFill>
                            <a:schemeClr val="tx1"/>
                          </a:solidFill>
                          <a:latin typeface="+mn-lt"/>
                          <a:ea typeface="+mn-ea"/>
                          <a:cs typeface="+mn-cs"/>
                        </a:rPr>
                        <a:t>1.04%</a:t>
                      </a:r>
                      <a:endParaRPr lang="es-ES" dirty="0"/>
                    </a:p>
                  </a:txBody>
                  <a:tcPr/>
                </a:tc>
              </a:tr>
              <a:tr h="370840">
                <a:tc>
                  <a:txBody>
                    <a:bodyPr/>
                    <a:lstStyle/>
                    <a:p>
                      <a:r>
                        <a:rPr lang="es-ES" dirty="0" smtClean="0"/>
                        <a:t>2</a:t>
                      </a:r>
                      <a:endParaRPr lang="es-ES" dirty="0"/>
                    </a:p>
                  </a:txBody>
                  <a:tcPr/>
                </a:tc>
                <a:tc>
                  <a:txBody>
                    <a:bodyPr/>
                    <a:lstStyle/>
                    <a:p>
                      <a:r>
                        <a:rPr lang="es-EC" sz="1800" b="0" i="0" u="none" strike="noStrike" kern="1200" baseline="0" dirty="0" smtClean="0">
                          <a:solidFill>
                            <a:schemeClr val="tx1"/>
                          </a:solidFill>
                          <a:latin typeface="+mn-lt"/>
                          <a:ea typeface="+mn-ea"/>
                          <a:cs typeface="+mn-cs"/>
                        </a:rPr>
                        <a:t>0.66%</a:t>
                      </a:r>
                      <a:endParaRPr lang="es-ES" dirty="0"/>
                    </a:p>
                  </a:txBody>
                  <a:tcPr/>
                </a:tc>
              </a:tr>
            </a:tbl>
          </a:graphicData>
        </a:graphic>
      </p:graphicFrame>
      <p:sp>
        <p:nvSpPr>
          <p:cNvPr id="16" name="CuadroTexto 15"/>
          <p:cNvSpPr txBox="1"/>
          <p:nvPr/>
        </p:nvSpPr>
        <p:spPr>
          <a:xfrm>
            <a:off x="1371600" y="4078069"/>
            <a:ext cx="6858000" cy="646331"/>
          </a:xfrm>
          <a:prstGeom prst="rect">
            <a:avLst/>
          </a:prstGeom>
          <a:noFill/>
        </p:spPr>
        <p:txBody>
          <a:bodyPr wrap="square" rtlCol="0">
            <a:spAutoFit/>
          </a:bodyPr>
          <a:lstStyle/>
          <a:p>
            <a:r>
              <a:rPr lang="es-ES" dirty="0" smtClean="0"/>
              <a:t>Tabla 3. Tabla del porcentaje de error de </a:t>
            </a:r>
            <a:r>
              <a:rPr lang="es-ES" dirty="0"/>
              <a:t>los resultados </a:t>
            </a:r>
            <a:r>
              <a:rPr lang="es-ES" dirty="0" smtClean="0"/>
              <a:t>de dosificaci</a:t>
            </a:r>
            <a:r>
              <a:rPr lang="es-ES" dirty="0" smtClean="0"/>
              <a:t>ón de agua</a:t>
            </a:r>
            <a:endParaRPr lang="es-ES" dirty="0"/>
          </a:p>
        </p:txBody>
      </p:sp>
      <p:pic>
        <p:nvPicPr>
          <p:cNvPr id="3" name="Imagen 2"/>
          <p:cNvPicPr>
            <a:picLocks noChangeAspect="1"/>
          </p:cNvPicPr>
          <p:nvPr/>
        </p:nvPicPr>
        <p:blipFill>
          <a:blip r:embed="rId2"/>
          <a:stretch>
            <a:fillRect/>
          </a:stretch>
        </p:blipFill>
        <p:spPr>
          <a:xfrm>
            <a:off x="1574800" y="609600"/>
            <a:ext cx="5994400" cy="3505200"/>
          </a:xfrm>
          <a:prstGeom prst="rect">
            <a:avLst/>
          </a:prstGeom>
        </p:spPr>
      </p:pic>
    </p:spTree>
    <p:extLst>
      <p:ext uri="{BB962C8B-B14F-4D97-AF65-F5344CB8AC3E}">
        <p14:creationId xmlns:p14="http://schemas.microsoft.com/office/powerpoint/2010/main" val="364501817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2590800"/>
            <a:ext cx="8381998" cy="1180458"/>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11. CONCLUSIONES Y RECOMENDACIONES</a:t>
              </a:r>
              <a:endParaRPr lang="es-ES" sz="3900" kern="1200" dirty="0"/>
            </a:p>
          </p:txBody>
        </p:sp>
      </p:grpSp>
    </p:spTree>
    <p:extLst>
      <p:ext uri="{BB962C8B-B14F-4D97-AF65-F5344CB8AC3E}">
        <p14:creationId xmlns:p14="http://schemas.microsoft.com/office/powerpoint/2010/main" val="3321282928"/>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05800" y="6492875"/>
            <a:ext cx="533400" cy="365125"/>
          </a:xfrm>
        </p:spPr>
        <p:txBody>
          <a:bodyPr/>
          <a:lstStyle/>
          <a:p>
            <a:fld id="{43AF908C-076E-4FB3-8B0D-B1FA4702EDFF}" type="slidenum">
              <a:rPr lang="es-ES" smtClean="0"/>
              <a:t>118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CuadroTexto 9"/>
          <p:cNvSpPr txBox="1"/>
          <p:nvPr/>
        </p:nvSpPr>
        <p:spPr>
          <a:xfrm>
            <a:off x="381000" y="685800"/>
            <a:ext cx="8305800" cy="5970866"/>
          </a:xfrm>
          <a:prstGeom prst="rect">
            <a:avLst/>
          </a:prstGeom>
          <a:noFill/>
        </p:spPr>
        <p:txBody>
          <a:bodyPr wrap="square" rtlCol="0">
            <a:spAutoFit/>
          </a:bodyPr>
          <a:lstStyle/>
          <a:p>
            <a:r>
              <a:rPr lang="es-ES" sz="2200" b="1" dirty="0" smtClean="0"/>
              <a:t>Conclusiones</a:t>
            </a:r>
          </a:p>
          <a:p>
            <a:endParaRPr lang="es-ES" dirty="0"/>
          </a:p>
          <a:p>
            <a:r>
              <a:rPr lang="es-EC" dirty="0"/>
              <a:t>Se ha logrado diseñar e implementar el sistema de control para la planta dosificadora de hormigón de la empresa Asphalt Plants S.A. a partir de la caracterización de los procesos de la planta y el análisis de los sistemas mecánicos, eléctricos y neumáticos brindando a la empresa un sistema robusto, económico y fiable</a:t>
            </a:r>
            <a:r>
              <a:rPr lang="es-EC" dirty="0" smtClean="0"/>
              <a:t>.</a:t>
            </a:r>
          </a:p>
          <a:p>
            <a:endParaRPr lang="es-EC" dirty="0"/>
          </a:p>
          <a:p>
            <a:r>
              <a:rPr lang="es-EC" dirty="0"/>
              <a:t>El controlador lógico programable y sus respectivos módulos de expansión escogidos para la implementación del sistema de control han demostrado ser altamente flexibles al permitir realizar diversas configuraciones para lograr adaptar las condiciones de trabajo a conveniencia.</a:t>
            </a:r>
          </a:p>
          <a:p>
            <a:endParaRPr lang="es-EC" dirty="0"/>
          </a:p>
          <a:p>
            <a:r>
              <a:rPr lang="es-EC" dirty="0"/>
              <a:t>El sistema brinda la ventaja de crear reportes de trabajo, permitiendo obtener información del proceso como: horas de despacho, fórmula utilizada, cantidad de material despachado, número de lotes conseguidos y número de lotes totales. Información que resulta útil para realizar gestiones de administración de material</a:t>
            </a:r>
            <a:r>
              <a:rPr lang="es-EC" dirty="0" smtClean="0"/>
              <a:t>.</a:t>
            </a:r>
          </a:p>
          <a:p>
            <a:endParaRPr lang="es-EC" dirty="0"/>
          </a:p>
          <a:p>
            <a:r>
              <a:rPr lang="es-EC" dirty="0"/>
              <a:t>Las pruebas realizadas corroboran el buen funcionamiento del sistema, obteniéndose un margen de error menor al 2% en las dosificaciones.</a:t>
            </a:r>
          </a:p>
          <a:p>
            <a:endParaRPr lang="es-EC" dirty="0" smtClean="0"/>
          </a:p>
          <a:p>
            <a:endParaRPr lang="es-EC" dirty="0"/>
          </a:p>
        </p:txBody>
      </p:sp>
    </p:spTree>
    <p:extLst>
      <p:ext uri="{BB962C8B-B14F-4D97-AF65-F5344CB8AC3E}">
        <p14:creationId xmlns:p14="http://schemas.microsoft.com/office/powerpoint/2010/main" val="65788481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119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CuadroTexto 9"/>
          <p:cNvSpPr txBox="1"/>
          <p:nvPr/>
        </p:nvSpPr>
        <p:spPr>
          <a:xfrm>
            <a:off x="381000" y="685800"/>
            <a:ext cx="8305800" cy="5693867"/>
          </a:xfrm>
          <a:prstGeom prst="rect">
            <a:avLst/>
          </a:prstGeom>
          <a:noFill/>
        </p:spPr>
        <p:txBody>
          <a:bodyPr wrap="square" rtlCol="0">
            <a:spAutoFit/>
          </a:bodyPr>
          <a:lstStyle/>
          <a:p>
            <a:r>
              <a:rPr lang="es-EC" sz="2200" b="1" dirty="0" smtClean="0"/>
              <a:t>Recomendaciones</a:t>
            </a:r>
          </a:p>
          <a:p>
            <a:endParaRPr lang="es-EC" dirty="0" smtClean="0"/>
          </a:p>
          <a:p>
            <a:r>
              <a:rPr lang="es-EC" dirty="0"/>
              <a:t>A pesar de que el sistema cuenta con las protecciones adecuadas para su funcionamiento, no está de </a:t>
            </a:r>
            <a:r>
              <a:rPr lang="es-EC" dirty="0" smtClean="0"/>
              <a:t>más, </a:t>
            </a:r>
            <a:r>
              <a:rPr lang="es-EC" dirty="0"/>
              <a:t>incorporar elementos de seguridad adicionales como accionamientos de paro de emergencia remotos en lugares propensos a cualquier accidente e indicadores luminosos cuando se van a realizar maniobras de control en la planta</a:t>
            </a:r>
            <a:r>
              <a:rPr lang="es-EC" dirty="0" smtClean="0"/>
              <a:t>.</a:t>
            </a:r>
          </a:p>
          <a:p>
            <a:endParaRPr lang="es-EC" dirty="0"/>
          </a:p>
          <a:p>
            <a:r>
              <a:rPr lang="es-EC" dirty="0"/>
              <a:t>Se recomienda realizar calibraciones de la planta por lo menos una vez al año para asegurar que las dosificaciones de los materiales se mantengan uniformes en todos los trabajos a realizar</a:t>
            </a:r>
            <a:r>
              <a:rPr lang="es-EC" dirty="0" smtClean="0"/>
              <a:t>.</a:t>
            </a:r>
            <a:endParaRPr lang="es-EC" dirty="0"/>
          </a:p>
          <a:p>
            <a:endParaRPr lang="es-EC" dirty="0" smtClean="0"/>
          </a:p>
          <a:p>
            <a:r>
              <a:rPr lang="es-EC" dirty="0"/>
              <a:t>Para la ampliación del sistema hay que tener en cuenta las limitaciones de las licencias en cuanto al número de tags y funcionalidades que permiten</a:t>
            </a:r>
            <a:r>
              <a:rPr lang="es-EC" dirty="0" smtClean="0"/>
              <a:t>.</a:t>
            </a:r>
          </a:p>
          <a:p>
            <a:endParaRPr lang="es-EC" dirty="0"/>
          </a:p>
          <a:p>
            <a:r>
              <a:rPr lang="es-EC" dirty="0"/>
              <a:t>Como una mejora adicional al sistema se puede incorporar una red privada virtual que permita transferir de forma segura los datos de producción de la planta a clientes remotos a través de internet.</a:t>
            </a:r>
          </a:p>
          <a:p>
            <a:endParaRPr lang="es-EC" dirty="0"/>
          </a:p>
          <a:p>
            <a:endParaRPr lang="es-EC" dirty="0"/>
          </a:p>
        </p:txBody>
      </p:sp>
    </p:spTree>
    <p:extLst>
      <p:ext uri="{BB962C8B-B14F-4D97-AF65-F5344CB8AC3E}">
        <p14:creationId xmlns:p14="http://schemas.microsoft.com/office/powerpoint/2010/main" val="5534500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1104258"/>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4. DOSIFICACI</a:t>
              </a:r>
              <a:r>
                <a:rPr lang="en-US" sz="3900" kern="1200" dirty="0" smtClean="0"/>
                <a:t>ÓN Y MEZCLA DE HORMIGÓN</a:t>
              </a:r>
              <a:endParaRPr lang="es-ES" sz="3900" kern="1200" dirty="0"/>
            </a:p>
          </p:txBody>
        </p:sp>
      </p:grpSp>
    </p:spTree>
    <p:extLst>
      <p:ext uri="{BB962C8B-B14F-4D97-AF65-F5344CB8AC3E}">
        <p14:creationId xmlns:p14="http://schemas.microsoft.com/office/powerpoint/2010/main" val="191616811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229600" y="6492875"/>
            <a:ext cx="609600" cy="365125"/>
          </a:xfrm>
        </p:spPr>
        <p:txBody>
          <a:bodyPr/>
          <a:lstStyle/>
          <a:p>
            <a:fld id="{43AF908C-076E-4FB3-8B0D-B1FA4702EDFF}" type="slidenum">
              <a:rPr lang="es-ES" smtClean="0"/>
              <a:t>120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GRACIAS</a:t>
              </a:r>
              <a:endParaRPr lang="es-ES" sz="3900" kern="1200" dirty="0"/>
            </a:p>
          </p:txBody>
        </p:sp>
      </p:grpSp>
    </p:spTree>
    <p:extLst>
      <p:ext uri="{BB962C8B-B14F-4D97-AF65-F5344CB8AC3E}">
        <p14:creationId xmlns:p14="http://schemas.microsoft.com/office/powerpoint/2010/main" val="319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5" name="CuadroTexto 4"/>
          <p:cNvSpPr txBox="1"/>
          <p:nvPr/>
        </p:nvSpPr>
        <p:spPr>
          <a:xfrm>
            <a:off x="1143000" y="4800600"/>
            <a:ext cx="7239000" cy="646331"/>
          </a:xfrm>
          <a:prstGeom prst="rect">
            <a:avLst/>
          </a:prstGeom>
          <a:noFill/>
        </p:spPr>
        <p:txBody>
          <a:bodyPr wrap="square" rtlCol="0">
            <a:spAutoFit/>
          </a:bodyPr>
          <a:lstStyle/>
          <a:p>
            <a:r>
              <a:rPr lang="es-EC" dirty="0"/>
              <a:t>P</a:t>
            </a:r>
            <a:r>
              <a:rPr lang="es-EC" dirty="0" smtClean="0"/>
              <a:t>ara </a:t>
            </a:r>
            <a:r>
              <a:rPr lang="es-EC" dirty="0"/>
              <a:t>que todo el cemento presente en una mezcla reaccione químicamente con el </a:t>
            </a:r>
            <a:r>
              <a:rPr lang="es-EC" dirty="0" smtClean="0"/>
              <a:t>agua, </a:t>
            </a:r>
            <a:r>
              <a:rPr lang="es-EC" dirty="0"/>
              <a:t>se necesita </a:t>
            </a:r>
            <a:r>
              <a:rPr lang="es-EC" dirty="0" smtClean="0"/>
              <a:t>como mínimo, </a:t>
            </a:r>
            <a:r>
              <a:rPr lang="es-EC" dirty="0"/>
              <a:t>una relación agua-cemento del 25</a:t>
            </a:r>
            <a:r>
              <a:rPr lang="es-EC" dirty="0" smtClean="0"/>
              <a:t>%.</a:t>
            </a:r>
            <a:endParaRPr lang="es-ES" dirty="0"/>
          </a:p>
        </p:txBody>
      </p:sp>
      <p:pic>
        <p:nvPicPr>
          <p:cNvPr id="10" name="Imagen 9"/>
          <p:cNvPicPr>
            <a:picLocks noChangeAspect="1"/>
          </p:cNvPicPr>
          <p:nvPr/>
        </p:nvPicPr>
        <p:blipFill>
          <a:blip r:embed="rId3"/>
          <a:stretch>
            <a:fillRect/>
          </a:stretch>
        </p:blipFill>
        <p:spPr>
          <a:xfrm>
            <a:off x="5257800" y="1676400"/>
            <a:ext cx="3302436" cy="2514600"/>
          </a:xfrm>
          <a:prstGeom prst="rect">
            <a:avLst/>
          </a:prstGeom>
        </p:spPr>
      </p:pic>
      <p:graphicFrame>
        <p:nvGraphicFramePr>
          <p:cNvPr id="11" name="Diagrama 10"/>
          <p:cNvGraphicFramePr/>
          <p:nvPr>
            <p:extLst>
              <p:ext uri="{D42A27DB-BD31-4B8C-83A1-F6EECF244321}">
                <p14:modId xmlns:p14="http://schemas.microsoft.com/office/powerpoint/2010/main" val="2952867476"/>
              </p:ext>
            </p:extLst>
          </p:nvPr>
        </p:nvGraphicFramePr>
        <p:xfrm>
          <a:off x="-152400" y="762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07612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5" name="Imagen 4" descr="Dosificacion del concre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6019799" cy="2633156"/>
          </a:xfrm>
          <a:prstGeom prst="rect">
            <a:avLst/>
          </a:prstGeom>
        </p:spPr>
      </p:pic>
      <p:sp>
        <p:nvSpPr>
          <p:cNvPr id="10" name="Rectángulo 9"/>
          <p:cNvSpPr/>
          <p:nvPr/>
        </p:nvSpPr>
        <p:spPr>
          <a:xfrm>
            <a:off x="1066800" y="1143000"/>
            <a:ext cx="72390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es-ES" dirty="0"/>
              <a:t>Las cantidades para una mezcla se definen en términos del peso total de cada </a:t>
            </a:r>
            <a:r>
              <a:rPr lang="es-EC" dirty="0"/>
              <a:t>componente necesario para fabricar un metro cúbico de concreto húmedo.</a:t>
            </a:r>
            <a:endParaRPr lang="es-ES" dirty="0"/>
          </a:p>
        </p:txBody>
      </p:sp>
    </p:spTree>
    <p:extLst>
      <p:ext uri="{BB962C8B-B14F-4D97-AF65-F5344CB8AC3E}">
        <p14:creationId xmlns:p14="http://schemas.microsoft.com/office/powerpoint/2010/main" val="24207612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1104258"/>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5. PLANTAS DOSIFICADORAS DE HORMIG</a:t>
              </a:r>
              <a:r>
                <a:rPr lang="en-US" sz="3900" kern="1200" dirty="0" smtClean="0"/>
                <a:t>ÓN</a:t>
              </a:r>
              <a:endParaRPr lang="es-ES" sz="3900" kern="1200" dirty="0"/>
            </a:p>
          </p:txBody>
        </p:sp>
      </p:grpSp>
    </p:spTree>
    <p:extLst>
      <p:ext uri="{BB962C8B-B14F-4D97-AF65-F5344CB8AC3E}">
        <p14:creationId xmlns:p14="http://schemas.microsoft.com/office/powerpoint/2010/main" val="19161681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2" name="CuadroTexto 1"/>
          <p:cNvSpPr txBox="1"/>
          <p:nvPr/>
        </p:nvSpPr>
        <p:spPr>
          <a:xfrm>
            <a:off x="533400" y="990600"/>
            <a:ext cx="7924800" cy="923330"/>
          </a:xfrm>
          <a:prstGeom prst="rect">
            <a:avLst/>
          </a:prstGeom>
          <a:noFill/>
        </p:spPr>
        <p:txBody>
          <a:bodyPr wrap="square" rtlCol="0">
            <a:spAutoFit/>
          </a:bodyPr>
          <a:lstStyle/>
          <a:p>
            <a:r>
              <a:rPr lang="es-EC" dirty="0"/>
              <a:t>Las plantas dosificadoras de hormigón, son estructuras mecánicas creadas con el fin de proveer la cantidad adecuada de un conjunto de materiales que al ser mezclados dan como resultado hormigón.</a:t>
            </a:r>
          </a:p>
        </p:txBody>
      </p:sp>
      <p:pic>
        <p:nvPicPr>
          <p:cNvPr id="3" name="Imagen 2" descr="other-frumecar-eca-300-mobile,626071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133600"/>
            <a:ext cx="4724400" cy="3543300"/>
          </a:xfrm>
          <a:prstGeom prst="rect">
            <a:avLst/>
          </a:prstGeom>
        </p:spPr>
      </p:pic>
    </p:spTree>
    <p:extLst>
      <p:ext uri="{BB962C8B-B14F-4D97-AF65-F5344CB8AC3E}">
        <p14:creationId xmlns:p14="http://schemas.microsoft.com/office/powerpoint/2010/main" val="3828564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2" name="Diagrama 1"/>
          <p:cNvGraphicFramePr/>
          <p:nvPr>
            <p:extLst>
              <p:ext uri="{D42A27DB-BD31-4B8C-83A1-F6EECF244321}">
                <p14:modId xmlns:p14="http://schemas.microsoft.com/office/powerpoint/2010/main" val="444688773"/>
              </p:ext>
            </p:extLst>
          </p:nvPr>
        </p:nvGraphicFramePr>
        <p:xfrm>
          <a:off x="533400" y="965200"/>
          <a:ext cx="81534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930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1104258"/>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pSp>
    </p:spTree>
    <p:extLst>
      <p:ext uri="{BB962C8B-B14F-4D97-AF65-F5344CB8AC3E}">
        <p14:creationId xmlns:p14="http://schemas.microsoft.com/office/powerpoint/2010/main" val="19161681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19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2" name="Diagrama 1"/>
          <p:cNvGraphicFramePr/>
          <p:nvPr>
            <p:extLst>
              <p:ext uri="{D42A27DB-BD31-4B8C-83A1-F6EECF244321}">
                <p14:modId xmlns:p14="http://schemas.microsoft.com/office/powerpoint/2010/main" val="3178975279"/>
              </p:ext>
            </p:extLst>
          </p:nvPr>
        </p:nvGraphicFramePr>
        <p:xfrm>
          <a:off x="609600" y="939800"/>
          <a:ext cx="80772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838200" y="2743200"/>
            <a:ext cx="7391400" cy="2308324"/>
          </a:xfrm>
          <a:prstGeom prst="rect">
            <a:avLst/>
          </a:prstGeom>
          <a:noFill/>
        </p:spPr>
        <p:txBody>
          <a:bodyPr wrap="square" rtlCol="0">
            <a:spAutoFit/>
          </a:bodyPr>
          <a:lstStyle/>
          <a:p>
            <a:r>
              <a:rPr lang="es-EC" dirty="0" smtClean="0"/>
              <a:t>Un sistema </a:t>
            </a:r>
            <a:r>
              <a:rPr lang="es-EC" dirty="0"/>
              <a:t>automatizado </a:t>
            </a:r>
            <a:r>
              <a:rPr lang="es-EC" dirty="0" smtClean="0"/>
              <a:t>brinda innumerables </a:t>
            </a:r>
            <a:r>
              <a:rPr lang="es-EC" dirty="0"/>
              <a:t>ventajas, entre estas</a:t>
            </a:r>
            <a:r>
              <a:rPr lang="es-EC" dirty="0" smtClean="0"/>
              <a:t>:</a:t>
            </a:r>
          </a:p>
          <a:p>
            <a:endParaRPr lang="es-EC" dirty="0"/>
          </a:p>
          <a:p>
            <a:pPr marL="285750" indent="-285750">
              <a:buFont typeface="Arial"/>
              <a:buChar char="•"/>
            </a:pPr>
            <a:r>
              <a:rPr lang="es-EC" dirty="0" smtClean="0"/>
              <a:t>Evitar </a:t>
            </a:r>
            <a:r>
              <a:rPr lang="es-EC" dirty="0"/>
              <a:t>la repetitividad de tareas por parte del hombre</a:t>
            </a:r>
          </a:p>
          <a:p>
            <a:pPr marL="285750" indent="-285750">
              <a:buFont typeface="Arial"/>
              <a:buChar char="•"/>
            </a:pPr>
            <a:r>
              <a:rPr lang="es-EC" dirty="0"/>
              <a:t>Mejor control de calidad</a:t>
            </a:r>
          </a:p>
          <a:p>
            <a:pPr marL="285750" indent="-285750">
              <a:buFont typeface="Arial"/>
              <a:buChar char="•"/>
            </a:pPr>
            <a:r>
              <a:rPr lang="es-EC" dirty="0"/>
              <a:t>Mayor eficiencia</a:t>
            </a:r>
          </a:p>
          <a:p>
            <a:pPr marL="285750" indent="-285750">
              <a:buFont typeface="Arial"/>
              <a:buChar char="•"/>
            </a:pPr>
            <a:r>
              <a:rPr lang="es-EC" dirty="0"/>
              <a:t>Mayor productividad</a:t>
            </a:r>
          </a:p>
          <a:p>
            <a:pPr marL="285750" indent="-285750">
              <a:buFont typeface="Arial"/>
              <a:buChar char="•"/>
            </a:pPr>
            <a:r>
              <a:rPr lang="es-EC" dirty="0"/>
              <a:t>Reducción del trabajo</a:t>
            </a:r>
          </a:p>
          <a:p>
            <a:pPr marL="285750" indent="-285750">
              <a:buFont typeface="Arial"/>
              <a:buChar char="•"/>
            </a:pPr>
            <a:r>
              <a:rPr lang="es-EC" dirty="0"/>
              <a:t>Optimización de recursos</a:t>
            </a:r>
          </a:p>
        </p:txBody>
      </p:sp>
    </p:spTree>
    <p:extLst>
      <p:ext uri="{BB962C8B-B14F-4D97-AF65-F5344CB8AC3E}">
        <p14:creationId xmlns:p14="http://schemas.microsoft.com/office/powerpoint/2010/main" val="1552687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3177600658"/>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2</a:t>
            </a:fld>
            <a:endParaRPr lang="es-ES" dirty="0"/>
          </a:p>
        </p:txBody>
      </p:sp>
      <p:sp>
        <p:nvSpPr>
          <p:cNvPr id="7"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Tree>
    <p:extLst>
      <p:ext uri="{BB962C8B-B14F-4D97-AF65-F5344CB8AC3E}">
        <p14:creationId xmlns:p14="http://schemas.microsoft.com/office/powerpoint/2010/main" val="4019163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B0EB2CE-98A0-824D-977A-A6588C71DC6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EA3803E-C0D3-EB46-8F73-57DA231C37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88F91A42-0F22-0548-BB15-A8FF775CCBB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A78121B-FC6A-6E48-B19B-DD0092814F8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0" y="2057400"/>
            <a:ext cx="8381998" cy="2094858"/>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dirty="0" smtClean="0"/>
                <a:t>7. DESCRIPCI</a:t>
              </a:r>
              <a:r>
                <a:rPr lang="en-US" sz="3900" dirty="0" smtClean="0"/>
                <a:t>ÓN DE LA PLANTA DOSIFICADORA DE </a:t>
              </a:r>
              <a:r>
                <a:rPr lang="en-US" sz="3900" kern="1200" dirty="0" smtClean="0"/>
                <a:t>HORMIGÓN DE LA EMPRESA ASPHALT PLANTS S.A.</a:t>
              </a:r>
              <a:endParaRPr lang="es-ES" sz="3900" kern="1200" dirty="0"/>
            </a:p>
          </p:txBody>
        </p:sp>
      </p:grpSp>
    </p:spTree>
    <p:extLst>
      <p:ext uri="{BB962C8B-B14F-4D97-AF65-F5344CB8AC3E}">
        <p14:creationId xmlns:p14="http://schemas.microsoft.com/office/powerpoint/2010/main" val="6813922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aphicFrame>
        <p:nvGraphicFramePr>
          <p:cNvPr id="3" name="Diagrama 2"/>
          <p:cNvGraphicFramePr/>
          <p:nvPr>
            <p:extLst>
              <p:ext uri="{D42A27DB-BD31-4B8C-83A1-F6EECF244321}">
                <p14:modId xmlns:p14="http://schemas.microsoft.com/office/powerpoint/2010/main" val="1067029780"/>
              </p:ext>
            </p:extLst>
          </p:nvPr>
        </p:nvGraphicFramePr>
        <p:xfrm>
          <a:off x="1752600" y="1600200"/>
          <a:ext cx="6096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1253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2" name="Imagen 1"/>
          <p:cNvPicPr>
            <a:picLocks noChangeAspect="1"/>
          </p:cNvPicPr>
          <p:nvPr/>
        </p:nvPicPr>
        <p:blipFill>
          <a:blip r:embed="rId3"/>
          <a:stretch>
            <a:fillRect/>
          </a:stretch>
        </p:blipFill>
        <p:spPr>
          <a:xfrm>
            <a:off x="2133600" y="1447800"/>
            <a:ext cx="5715000" cy="4389468"/>
          </a:xfrm>
          <a:prstGeom prst="rect">
            <a:avLst/>
          </a:prstGeom>
        </p:spPr>
      </p:pic>
      <p:sp>
        <p:nvSpPr>
          <p:cNvPr id="3" name="Rectángulo 2"/>
          <p:cNvSpPr/>
          <p:nvPr/>
        </p:nvSpPr>
        <p:spPr>
          <a:xfrm>
            <a:off x="533400" y="762000"/>
            <a:ext cx="6629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MEC</a:t>
            </a:r>
            <a:r>
              <a:rPr lang="es-ES" dirty="0" smtClean="0"/>
              <a:t>ÁNICO DE LA PLANTA DOSIFICADORA DE HORMIGÓN</a:t>
            </a:r>
            <a:endParaRPr lang="es-ES" dirty="0"/>
          </a:p>
        </p:txBody>
      </p:sp>
      <p:sp>
        <p:nvSpPr>
          <p:cNvPr id="5" name="CuadroTexto 4"/>
          <p:cNvSpPr txBox="1"/>
          <p:nvPr/>
        </p:nvSpPr>
        <p:spPr>
          <a:xfrm>
            <a:off x="533400" y="1371600"/>
            <a:ext cx="3232601" cy="369332"/>
          </a:xfrm>
          <a:prstGeom prst="rect">
            <a:avLst/>
          </a:prstGeom>
          <a:noFill/>
        </p:spPr>
        <p:txBody>
          <a:bodyPr wrap="none" rtlCol="0">
            <a:spAutoFit/>
          </a:bodyPr>
          <a:lstStyle/>
          <a:p>
            <a:r>
              <a:rPr lang="es-ES" dirty="0" smtClean="0"/>
              <a:t>SISTEMA DE ALMACENAMIENTO</a:t>
            </a:r>
            <a:endParaRPr lang="es-ES" dirty="0"/>
          </a:p>
        </p:txBody>
      </p:sp>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7" name="Imagen 6"/>
          <p:cNvPicPr>
            <a:picLocks noChangeAspect="1"/>
          </p:cNvPicPr>
          <p:nvPr/>
        </p:nvPicPr>
        <p:blipFill>
          <a:blip r:embed="rId3"/>
          <a:stretch>
            <a:fillRect/>
          </a:stretch>
        </p:blipFill>
        <p:spPr>
          <a:xfrm>
            <a:off x="1066800" y="1600199"/>
            <a:ext cx="3733800" cy="2469507"/>
          </a:xfrm>
          <a:prstGeom prst="rect">
            <a:avLst/>
          </a:prstGeom>
        </p:spPr>
      </p:pic>
      <p:pic>
        <p:nvPicPr>
          <p:cNvPr id="8" name="Imagen 7"/>
          <p:cNvPicPr>
            <a:picLocks noChangeAspect="1"/>
          </p:cNvPicPr>
          <p:nvPr/>
        </p:nvPicPr>
        <p:blipFill>
          <a:blip r:embed="rId4"/>
          <a:stretch>
            <a:fillRect/>
          </a:stretch>
        </p:blipFill>
        <p:spPr>
          <a:xfrm>
            <a:off x="5334000" y="4038600"/>
            <a:ext cx="3048000" cy="1763799"/>
          </a:xfrm>
          <a:prstGeom prst="rect">
            <a:avLst/>
          </a:prstGeom>
        </p:spPr>
      </p:pic>
      <p:sp>
        <p:nvSpPr>
          <p:cNvPr id="9" name="Rectángulo 8"/>
          <p:cNvSpPr/>
          <p:nvPr/>
        </p:nvSpPr>
        <p:spPr>
          <a:xfrm>
            <a:off x="3429000" y="8382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Tolvas</a:t>
            </a:r>
            <a:endParaRPr lang="es-ES" dirty="0"/>
          </a:p>
        </p:txBody>
      </p:sp>
      <p:pic>
        <p:nvPicPr>
          <p:cNvPr id="10" name="Imagen 9"/>
          <p:cNvPicPr>
            <a:picLocks noChangeAspect="1"/>
          </p:cNvPicPr>
          <p:nvPr/>
        </p:nvPicPr>
        <p:blipFill>
          <a:blip r:embed="rId5"/>
          <a:stretch>
            <a:fillRect/>
          </a:stretch>
        </p:blipFill>
        <p:spPr>
          <a:xfrm>
            <a:off x="1066800" y="4267200"/>
            <a:ext cx="3733800" cy="1556479"/>
          </a:xfrm>
          <a:prstGeom prst="rect">
            <a:avLst/>
          </a:prstGeom>
        </p:spPr>
      </p:pic>
      <p:pic>
        <p:nvPicPr>
          <p:cNvPr id="11" name="Imagen 10"/>
          <p:cNvPicPr>
            <a:picLocks noChangeAspect="1"/>
          </p:cNvPicPr>
          <p:nvPr/>
        </p:nvPicPr>
        <p:blipFill>
          <a:blip r:embed="rId6"/>
          <a:stretch>
            <a:fillRect/>
          </a:stretch>
        </p:blipFill>
        <p:spPr>
          <a:xfrm>
            <a:off x="5943600" y="1600200"/>
            <a:ext cx="1806539" cy="2286000"/>
          </a:xfrm>
          <a:prstGeom prst="rect">
            <a:avLst/>
          </a:prstGeom>
        </p:spPr>
      </p:pic>
    </p:spTree>
    <p:extLst>
      <p:ext uri="{BB962C8B-B14F-4D97-AF65-F5344CB8AC3E}">
        <p14:creationId xmlns:p14="http://schemas.microsoft.com/office/powerpoint/2010/main" val="1695455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3352800" y="9906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Tanques</a:t>
            </a:r>
            <a:endParaRPr lang="es-ES" dirty="0"/>
          </a:p>
        </p:txBody>
      </p:sp>
      <p:pic>
        <p:nvPicPr>
          <p:cNvPr id="2" name="Imagen 1"/>
          <p:cNvPicPr>
            <a:picLocks noChangeAspect="1"/>
          </p:cNvPicPr>
          <p:nvPr/>
        </p:nvPicPr>
        <p:blipFill>
          <a:blip r:embed="rId3"/>
          <a:stretch>
            <a:fillRect/>
          </a:stretch>
        </p:blipFill>
        <p:spPr>
          <a:xfrm>
            <a:off x="1371600" y="1981200"/>
            <a:ext cx="2388262" cy="3594100"/>
          </a:xfrm>
          <a:prstGeom prst="rect">
            <a:avLst/>
          </a:prstGeom>
        </p:spPr>
      </p:pic>
      <p:pic>
        <p:nvPicPr>
          <p:cNvPr id="3" name="Imagen 2" descr="Captura de pantalla 2015-08-02 a las 22.59.33.png"/>
          <p:cNvPicPr>
            <a:picLocks noChangeAspect="1"/>
          </p:cNvPicPr>
          <p:nvPr/>
        </p:nvPicPr>
        <p:blipFill rotWithShape="1">
          <a:blip r:embed="rId4">
            <a:extLst>
              <a:ext uri="{28A0092B-C50C-407E-A947-70E740481C1C}">
                <a14:useLocalDpi xmlns:a14="http://schemas.microsoft.com/office/drawing/2010/main" val="0"/>
              </a:ext>
            </a:extLst>
          </a:blip>
          <a:srcRect l="14797" t="14346" r="8503"/>
          <a:stretch/>
        </p:blipFill>
        <p:spPr>
          <a:xfrm>
            <a:off x="5105400" y="2133600"/>
            <a:ext cx="3214515" cy="1903659"/>
          </a:xfrm>
          <a:prstGeom prst="rect">
            <a:avLst/>
          </a:prstGeom>
        </p:spPr>
      </p:pic>
    </p:spTree>
    <p:extLst>
      <p:ext uri="{BB962C8B-B14F-4D97-AF65-F5344CB8AC3E}">
        <p14:creationId xmlns:p14="http://schemas.microsoft.com/office/powerpoint/2010/main" val="17074417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3505200" y="9144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Silos</a:t>
            </a:r>
            <a:endParaRPr lang="es-ES" dirty="0"/>
          </a:p>
        </p:txBody>
      </p:sp>
      <p:pic>
        <p:nvPicPr>
          <p:cNvPr id="5" name="Imagen 4"/>
          <p:cNvPicPr>
            <a:picLocks noChangeAspect="1"/>
          </p:cNvPicPr>
          <p:nvPr/>
        </p:nvPicPr>
        <p:blipFill>
          <a:blip r:embed="rId3"/>
          <a:stretch>
            <a:fillRect/>
          </a:stretch>
        </p:blipFill>
        <p:spPr>
          <a:xfrm>
            <a:off x="1854200" y="1828800"/>
            <a:ext cx="2336800" cy="3530600"/>
          </a:xfrm>
          <a:prstGeom prst="rect">
            <a:avLst/>
          </a:prstGeom>
        </p:spPr>
      </p:pic>
      <p:pic>
        <p:nvPicPr>
          <p:cNvPr id="7" name="Imagen 6"/>
          <p:cNvPicPr>
            <a:picLocks noChangeAspect="1"/>
          </p:cNvPicPr>
          <p:nvPr/>
        </p:nvPicPr>
        <p:blipFill rotWithShape="1">
          <a:blip r:embed="rId4"/>
          <a:srcRect t="23014" r="39435"/>
          <a:stretch/>
        </p:blipFill>
        <p:spPr>
          <a:xfrm>
            <a:off x="5181600" y="2362200"/>
            <a:ext cx="2794265" cy="2352566"/>
          </a:xfrm>
          <a:prstGeom prst="rect">
            <a:avLst/>
          </a:prstGeom>
        </p:spPr>
      </p:pic>
    </p:spTree>
    <p:extLst>
      <p:ext uri="{BB962C8B-B14F-4D97-AF65-F5344CB8AC3E}">
        <p14:creationId xmlns:p14="http://schemas.microsoft.com/office/powerpoint/2010/main" val="32435856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3" name="Imagen 2" descr="sistema transpor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2000"/>
            <a:ext cx="7086600" cy="4788443"/>
          </a:xfrm>
          <a:prstGeom prst="rect">
            <a:avLst/>
          </a:prstGeom>
        </p:spPr>
      </p:pic>
      <p:sp>
        <p:nvSpPr>
          <p:cNvPr id="8" name="CuadroTexto 7"/>
          <p:cNvSpPr txBox="1"/>
          <p:nvPr/>
        </p:nvSpPr>
        <p:spPr>
          <a:xfrm>
            <a:off x="762000" y="914400"/>
            <a:ext cx="2619227" cy="369332"/>
          </a:xfrm>
          <a:prstGeom prst="rect">
            <a:avLst/>
          </a:prstGeom>
          <a:noFill/>
        </p:spPr>
        <p:txBody>
          <a:bodyPr wrap="none" rtlCol="0">
            <a:spAutoFit/>
          </a:bodyPr>
          <a:lstStyle/>
          <a:p>
            <a:r>
              <a:rPr lang="es-ES" dirty="0" smtClean="0"/>
              <a:t>SISTEMA DE TRANSPORTE</a:t>
            </a:r>
            <a:endParaRPr lang="es-ES" dirty="0"/>
          </a:p>
        </p:txBody>
      </p:sp>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2" name="Imagen 1"/>
          <p:cNvPicPr>
            <a:picLocks noChangeAspect="1"/>
          </p:cNvPicPr>
          <p:nvPr/>
        </p:nvPicPr>
        <p:blipFill>
          <a:blip r:embed="rId2"/>
          <a:stretch>
            <a:fillRect/>
          </a:stretch>
        </p:blipFill>
        <p:spPr>
          <a:xfrm>
            <a:off x="457200" y="1981200"/>
            <a:ext cx="4330700" cy="2867626"/>
          </a:xfrm>
          <a:prstGeom prst="rect">
            <a:avLst/>
          </a:prstGeom>
        </p:spPr>
      </p:pic>
      <p:pic>
        <p:nvPicPr>
          <p:cNvPr id="5" name="Imagen 4"/>
          <p:cNvPicPr>
            <a:picLocks noChangeAspect="1"/>
          </p:cNvPicPr>
          <p:nvPr/>
        </p:nvPicPr>
        <p:blipFill>
          <a:blip r:embed="rId3"/>
          <a:stretch>
            <a:fillRect/>
          </a:stretch>
        </p:blipFill>
        <p:spPr>
          <a:xfrm>
            <a:off x="5181600" y="2438400"/>
            <a:ext cx="3648690" cy="2413000"/>
          </a:xfrm>
          <a:prstGeom prst="rect">
            <a:avLst/>
          </a:prstGeom>
        </p:spPr>
      </p:pic>
      <p:sp>
        <p:nvSpPr>
          <p:cNvPr id="9" name="Rectángulo 8"/>
          <p:cNvSpPr/>
          <p:nvPr/>
        </p:nvSpPr>
        <p:spPr>
          <a:xfrm>
            <a:off x="3505200" y="9144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Banda colectora</a:t>
            </a:r>
            <a:endParaRPr lang="es-ES" dirty="0"/>
          </a:p>
        </p:txBody>
      </p:sp>
    </p:spTree>
    <p:extLst>
      <p:ext uri="{BB962C8B-B14F-4D97-AF65-F5344CB8AC3E}">
        <p14:creationId xmlns:p14="http://schemas.microsoft.com/office/powerpoint/2010/main" val="41683887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3505200" y="9144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Banda r</a:t>
            </a:r>
            <a:r>
              <a:rPr lang="es-ES" dirty="0" smtClean="0"/>
              <a:t>ápida</a:t>
            </a:r>
            <a:endParaRPr lang="es-ES" dirty="0"/>
          </a:p>
        </p:txBody>
      </p:sp>
      <p:pic>
        <p:nvPicPr>
          <p:cNvPr id="3" name="Imagen 2"/>
          <p:cNvPicPr>
            <a:picLocks noChangeAspect="1"/>
          </p:cNvPicPr>
          <p:nvPr/>
        </p:nvPicPr>
        <p:blipFill>
          <a:blip r:embed="rId2"/>
          <a:stretch>
            <a:fillRect/>
          </a:stretch>
        </p:blipFill>
        <p:spPr>
          <a:xfrm>
            <a:off x="1447800" y="1752600"/>
            <a:ext cx="2475561" cy="3733800"/>
          </a:xfrm>
          <a:prstGeom prst="rect">
            <a:avLst/>
          </a:prstGeom>
        </p:spPr>
      </p:pic>
      <p:pic>
        <p:nvPicPr>
          <p:cNvPr id="7" name="Imagen 6"/>
          <p:cNvPicPr>
            <a:picLocks noChangeAspect="1"/>
          </p:cNvPicPr>
          <p:nvPr/>
        </p:nvPicPr>
        <p:blipFill>
          <a:blip r:embed="rId3"/>
          <a:stretch>
            <a:fillRect/>
          </a:stretch>
        </p:blipFill>
        <p:spPr>
          <a:xfrm>
            <a:off x="4495800" y="1752600"/>
            <a:ext cx="3726608" cy="2463800"/>
          </a:xfrm>
          <a:prstGeom prst="rect">
            <a:avLst/>
          </a:prstGeom>
        </p:spPr>
      </p:pic>
    </p:spTree>
    <p:extLst>
      <p:ext uri="{BB962C8B-B14F-4D97-AF65-F5344CB8AC3E}">
        <p14:creationId xmlns:p14="http://schemas.microsoft.com/office/powerpoint/2010/main" val="8609889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29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3505200" y="9144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Tuber</a:t>
            </a:r>
            <a:r>
              <a:rPr lang="es-ES" dirty="0" smtClean="0"/>
              <a:t>ías</a:t>
            </a:r>
            <a:endParaRPr lang="es-ES" dirty="0"/>
          </a:p>
        </p:txBody>
      </p:sp>
      <p:pic>
        <p:nvPicPr>
          <p:cNvPr id="3" name="Imagen 2"/>
          <p:cNvPicPr>
            <a:picLocks noChangeAspect="1"/>
          </p:cNvPicPr>
          <p:nvPr/>
        </p:nvPicPr>
        <p:blipFill>
          <a:blip r:embed="rId2"/>
          <a:stretch>
            <a:fillRect/>
          </a:stretch>
        </p:blipFill>
        <p:spPr>
          <a:xfrm>
            <a:off x="3657600" y="1752600"/>
            <a:ext cx="2438400" cy="3694103"/>
          </a:xfrm>
          <a:prstGeom prst="rect">
            <a:avLst/>
          </a:prstGeom>
        </p:spPr>
      </p:pic>
    </p:spTree>
    <p:extLst>
      <p:ext uri="{BB962C8B-B14F-4D97-AF65-F5344CB8AC3E}">
        <p14:creationId xmlns:p14="http://schemas.microsoft.com/office/powerpoint/2010/main" val="860988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1791080872"/>
              </p:ext>
            </p:extLst>
          </p:nvPr>
        </p:nvGraphicFramePr>
        <p:xfrm>
          <a:off x="228600" y="6096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Tree>
    <p:extLst>
      <p:ext uri="{BB962C8B-B14F-4D97-AF65-F5344CB8AC3E}">
        <p14:creationId xmlns:p14="http://schemas.microsoft.com/office/powerpoint/2010/main" val="3235463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B0EB2CE-98A0-824D-977A-A6588C71DC6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EA3803E-C0D3-EB46-8F73-57DA231C37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88F91A42-0F22-0548-BB15-A8FF775CCBB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A78121B-FC6A-6E48-B19B-DD0092814F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3505200" y="914400"/>
            <a:ext cx="2743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Transportadores de tornillo sin fin</a:t>
            </a:r>
            <a:endParaRPr lang="es-ES" dirty="0"/>
          </a:p>
        </p:txBody>
      </p:sp>
      <p:pic>
        <p:nvPicPr>
          <p:cNvPr id="3" name="Imagen 2"/>
          <p:cNvPicPr>
            <a:picLocks noChangeAspect="1"/>
          </p:cNvPicPr>
          <p:nvPr/>
        </p:nvPicPr>
        <p:blipFill>
          <a:blip r:embed="rId2"/>
          <a:stretch>
            <a:fillRect/>
          </a:stretch>
        </p:blipFill>
        <p:spPr>
          <a:xfrm>
            <a:off x="1066800" y="1676399"/>
            <a:ext cx="2438399" cy="3681505"/>
          </a:xfrm>
          <a:prstGeom prst="rect">
            <a:avLst/>
          </a:prstGeom>
        </p:spPr>
      </p:pic>
      <p:pic>
        <p:nvPicPr>
          <p:cNvPr id="7" name="Imagen 6"/>
          <p:cNvPicPr>
            <a:picLocks noChangeAspect="1"/>
          </p:cNvPicPr>
          <p:nvPr/>
        </p:nvPicPr>
        <p:blipFill>
          <a:blip r:embed="rId3"/>
          <a:stretch>
            <a:fillRect/>
          </a:stretch>
        </p:blipFill>
        <p:spPr>
          <a:xfrm>
            <a:off x="3886200" y="1676400"/>
            <a:ext cx="4394200" cy="2916151"/>
          </a:xfrm>
          <a:prstGeom prst="rect">
            <a:avLst/>
          </a:prstGeom>
        </p:spPr>
      </p:pic>
    </p:spTree>
    <p:extLst>
      <p:ext uri="{BB962C8B-B14F-4D97-AF65-F5344CB8AC3E}">
        <p14:creationId xmlns:p14="http://schemas.microsoft.com/office/powerpoint/2010/main" val="16075379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NEUM</a:t>
            </a:r>
            <a:r>
              <a:rPr lang="es-ES" dirty="0" smtClean="0"/>
              <a:t>ÁTICO DE LA PLANTA DOSIFICADORA DE HORMIGÓN</a:t>
            </a:r>
            <a:endParaRPr lang="es-ES" dirty="0"/>
          </a:p>
        </p:txBody>
      </p:sp>
      <p:pic>
        <p:nvPicPr>
          <p:cNvPr id="5" name="Imagen 4"/>
          <p:cNvPicPr>
            <a:picLocks noChangeAspect="1"/>
          </p:cNvPicPr>
          <p:nvPr/>
        </p:nvPicPr>
        <p:blipFill>
          <a:blip r:embed="rId2"/>
          <a:stretch>
            <a:fillRect/>
          </a:stretch>
        </p:blipFill>
        <p:spPr>
          <a:xfrm>
            <a:off x="2438400" y="2055978"/>
            <a:ext cx="4495800" cy="2973222"/>
          </a:xfrm>
          <a:prstGeom prst="rect">
            <a:avLst/>
          </a:prstGeom>
        </p:spPr>
      </p:pic>
    </p:spTree>
    <p:extLst>
      <p:ext uri="{BB962C8B-B14F-4D97-AF65-F5344CB8AC3E}">
        <p14:creationId xmlns:p14="http://schemas.microsoft.com/office/powerpoint/2010/main" val="3475085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NEUM</a:t>
            </a:r>
            <a:r>
              <a:rPr lang="es-ES" dirty="0" smtClean="0"/>
              <a:t>ÁTICO DE LA PLANTA DOSIFICADORA DE HORMIGÓN</a:t>
            </a:r>
            <a:endParaRPr lang="es-ES" dirty="0"/>
          </a:p>
        </p:txBody>
      </p:sp>
      <p:pic>
        <p:nvPicPr>
          <p:cNvPr id="8" name="Imagen 7"/>
          <p:cNvPicPr>
            <a:picLocks noChangeAspect="1"/>
          </p:cNvPicPr>
          <p:nvPr/>
        </p:nvPicPr>
        <p:blipFill>
          <a:blip r:embed="rId2"/>
          <a:stretch>
            <a:fillRect/>
          </a:stretch>
        </p:blipFill>
        <p:spPr>
          <a:xfrm>
            <a:off x="1981200" y="1905000"/>
            <a:ext cx="2133600" cy="3226742"/>
          </a:xfrm>
          <a:prstGeom prst="rect">
            <a:avLst/>
          </a:prstGeom>
        </p:spPr>
      </p:pic>
      <p:pic>
        <p:nvPicPr>
          <p:cNvPr id="11" name="Imagen 10"/>
          <p:cNvPicPr>
            <a:picLocks noChangeAspect="1"/>
          </p:cNvPicPr>
          <p:nvPr/>
        </p:nvPicPr>
        <p:blipFill>
          <a:blip r:embed="rId3"/>
          <a:stretch>
            <a:fillRect/>
          </a:stretch>
        </p:blipFill>
        <p:spPr>
          <a:xfrm>
            <a:off x="5334000" y="1981200"/>
            <a:ext cx="2068914" cy="3124200"/>
          </a:xfrm>
          <a:prstGeom prst="rect">
            <a:avLst/>
          </a:prstGeom>
        </p:spPr>
      </p:pic>
    </p:spTree>
    <p:extLst>
      <p:ext uri="{BB962C8B-B14F-4D97-AF65-F5344CB8AC3E}">
        <p14:creationId xmlns:p14="http://schemas.microsoft.com/office/powerpoint/2010/main" val="39615543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NEUM</a:t>
            </a:r>
            <a:r>
              <a:rPr lang="es-ES" dirty="0" smtClean="0"/>
              <a:t>ÁTICO DE LA PLANTA DOSIFICADORA DE HORMIGÓN</a:t>
            </a:r>
            <a:endParaRPr lang="es-ES" dirty="0"/>
          </a:p>
        </p:txBody>
      </p:sp>
      <p:pic>
        <p:nvPicPr>
          <p:cNvPr id="3" name="Imagen 2"/>
          <p:cNvPicPr>
            <a:picLocks noChangeAspect="1"/>
          </p:cNvPicPr>
          <p:nvPr/>
        </p:nvPicPr>
        <p:blipFill>
          <a:blip r:embed="rId2"/>
          <a:stretch>
            <a:fillRect/>
          </a:stretch>
        </p:blipFill>
        <p:spPr>
          <a:xfrm>
            <a:off x="1143000" y="2209800"/>
            <a:ext cx="2514600" cy="2514600"/>
          </a:xfrm>
          <a:prstGeom prst="rect">
            <a:avLst/>
          </a:prstGeom>
        </p:spPr>
      </p:pic>
      <p:pic>
        <p:nvPicPr>
          <p:cNvPr id="7" name="Imagen 6"/>
          <p:cNvPicPr>
            <a:picLocks noChangeAspect="1"/>
          </p:cNvPicPr>
          <p:nvPr/>
        </p:nvPicPr>
        <p:blipFill>
          <a:blip r:embed="rId3"/>
          <a:stretch>
            <a:fillRect/>
          </a:stretch>
        </p:blipFill>
        <p:spPr>
          <a:xfrm>
            <a:off x="4648200" y="2209800"/>
            <a:ext cx="3581400" cy="2521598"/>
          </a:xfrm>
          <a:prstGeom prst="rect">
            <a:avLst/>
          </a:prstGeom>
        </p:spPr>
      </p:pic>
    </p:spTree>
    <p:extLst>
      <p:ext uri="{BB962C8B-B14F-4D97-AF65-F5344CB8AC3E}">
        <p14:creationId xmlns:p14="http://schemas.microsoft.com/office/powerpoint/2010/main" val="17244298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pic>
        <p:nvPicPr>
          <p:cNvPr id="2" name="Imagen 1"/>
          <p:cNvPicPr>
            <a:picLocks noChangeAspect="1"/>
          </p:cNvPicPr>
          <p:nvPr/>
        </p:nvPicPr>
        <p:blipFill>
          <a:blip r:embed="rId2"/>
          <a:stretch>
            <a:fillRect/>
          </a:stretch>
        </p:blipFill>
        <p:spPr>
          <a:xfrm>
            <a:off x="1371600" y="2480733"/>
            <a:ext cx="3733800" cy="2992967"/>
          </a:xfrm>
          <a:prstGeom prst="rect">
            <a:avLst/>
          </a:prstGeom>
        </p:spPr>
      </p:pic>
      <p:sp>
        <p:nvSpPr>
          <p:cNvPr id="5" name="CuadroTexto 4"/>
          <p:cNvSpPr txBox="1"/>
          <p:nvPr/>
        </p:nvSpPr>
        <p:spPr>
          <a:xfrm>
            <a:off x="1143000" y="1676400"/>
            <a:ext cx="2439002" cy="369332"/>
          </a:xfrm>
          <a:prstGeom prst="rect">
            <a:avLst/>
          </a:prstGeom>
          <a:noFill/>
        </p:spPr>
        <p:txBody>
          <a:bodyPr wrap="none" rtlCol="0">
            <a:spAutoFit/>
          </a:bodyPr>
          <a:lstStyle/>
          <a:p>
            <a:r>
              <a:rPr lang="es-ES" dirty="0" smtClean="0"/>
              <a:t>Generaci</a:t>
            </a:r>
            <a:r>
              <a:rPr lang="es-ES" dirty="0" smtClean="0"/>
              <a:t>ón de energía.-</a:t>
            </a:r>
            <a:endParaRPr lang="es-ES" dirty="0"/>
          </a:p>
        </p:txBody>
      </p:sp>
      <p:pic>
        <p:nvPicPr>
          <p:cNvPr id="8" name="Imagen 7"/>
          <p:cNvPicPr>
            <a:picLocks noChangeAspect="1"/>
          </p:cNvPicPr>
          <p:nvPr/>
        </p:nvPicPr>
        <p:blipFill>
          <a:blip r:embed="rId3"/>
          <a:stretch>
            <a:fillRect/>
          </a:stretch>
        </p:blipFill>
        <p:spPr>
          <a:xfrm>
            <a:off x="5832676" y="2438400"/>
            <a:ext cx="2015924" cy="3048000"/>
          </a:xfrm>
          <a:prstGeom prst="rect">
            <a:avLst/>
          </a:prstGeom>
        </p:spPr>
      </p:pic>
    </p:spTree>
    <p:extLst>
      <p:ext uri="{BB962C8B-B14F-4D97-AF65-F5344CB8AC3E}">
        <p14:creationId xmlns:p14="http://schemas.microsoft.com/office/powerpoint/2010/main" val="33334021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pic>
        <p:nvPicPr>
          <p:cNvPr id="2" name="Imagen 1"/>
          <p:cNvPicPr>
            <a:picLocks noChangeAspect="1"/>
          </p:cNvPicPr>
          <p:nvPr/>
        </p:nvPicPr>
        <p:blipFill>
          <a:blip r:embed="rId2"/>
          <a:stretch>
            <a:fillRect/>
          </a:stretch>
        </p:blipFill>
        <p:spPr>
          <a:xfrm>
            <a:off x="1143000" y="2209800"/>
            <a:ext cx="2286000" cy="3457815"/>
          </a:xfrm>
          <a:prstGeom prst="rect">
            <a:avLst/>
          </a:prstGeom>
        </p:spPr>
      </p:pic>
      <p:sp>
        <p:nvSpPr>
          <p:cNvPr id="7" name="CuadroTexto 6"/>
          <p:cNvSpPr txBox="1"/>
          <p:nvPr/>
        </p:nvSpPr>
        <p:spPr>
          <a:xfrm>
            <a:off x="1143000" y="1676400"/>
            <a:ext cx="2041582" cy="369332"/>
          </a:xfrm>
          <a:prstGeom prst="rect">
            <a:avLst/>
          </a:prstGeom>
          <a:noFill/>
        </p:spPr>
        <p:txBody>
          <a:bodyPr wrap="none" rtlCol="0">
            <a:spAutoFit/>
          </a:bodyPr>
          <a:lstStyle/>
          <a:p>
            <a:r>
              <a:rPr lang="es-ES" dirty="0" smtClean="0"/>
              <a:t>Tablero de control.-</a:t>
            </a:r>
            <a:endParaRPr lang="es-ES" dirty="0"/>
          </a:p>
        </p:txBody>
      </p:sp>
      <p:pic>
        <p:nvPicPr>
          <p:cNvPr id="3" name="Imagen 2"/>
          <p:cNvPicPr>
            <a:picLocks noChangeAspect="1"/>
          </p:cNvPicPr>
          <p:nvPr/>
        </p:nvPicPr>
        <p:blipFill>
          <a:blip r:embed="rId3"/>
          <a:stretch>
            <a:fillRect/>
          </a:stretch>
        </p:blipFill>
        <p:spPr>
          <a:xfrm>
            <a:off x="3886200" y="2209800"/>
            <a:ext cx="4711700" cy="3120868"/>
          </a:xfrm>
          <a:prstGeom prst="rect">
            <a:avLst/>
          </a:prstGeom>
        </p:spPr>
      </p:pic>
    </p:spTree>
    <p:extLst>
      <p:ext uri="{BB962C8B-B14F-4D97-AF65-F5344CB8AC3E}">
        <p14:creationId xmlns:p14="http://schemas.microsoft.com/office/powerpoint/2010/main" val="31855978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pic>
        <p:nvPicPr>
          <p:cNvPr id="3" name="Imagen 2"/>
          <p:cNvPicPr>
            <a:picLocks noChangeAspect="1"/>
          </p:cNvPicPr>
          <p:nvPr/>
        </p:nvPicPr>
        <p:blipFill>
          <a:blip r:embed="rId2"/>
          <a:stretch>
            <a:fillRect/>
          </a:stretch>
        </p:blipFill>
        <p:spPr>
          <a:xfrm>
            <a:off x="3200400" y="2133600"/>
            <a:ext cx="2683470" cy="3581400"/>
          </a:xfrm>
          <a:prstGeom prst="rect">
            <a:avLst/>
          </a:prstGeom>
        </p:spPr>
      </p:pic>
      <p:sp>
        <p:nvSpPr>
          <p:cNvPr id="8" name="CuadroTexto 7"/>
          <p:cNvSpPr txBox="1"/>
          <p:nvPr/>
        </p:nvSpPr>
        <p:spPr>
          <a:xfrm>
            <a:off x="1143000" y="1676400"/>
            <a:ext cx="2186078" cy="369332"/>
          </a:xfrm>
          <a:prstGeom prst="rect">
            <a:avLst/>
          </a:prstGeom>
          <a:noFill/>
        </p:spPr>
        <p:txBody>
          <a:bodyPr wrap="none" rtlCol="0">
            <a:spAutoFit/>
          </a:bodyPr>
          <a:lstStyle/>
          <a:p>
            <a:r>
              <a:rPr lang="es-ES" dirty="0" smtClean="0"/>
              <a:t>Tablero de potencia.-</a:t>
            </a:r>
            <a:endParaRPr lang="es-ES" dirty="0"/>
          </a:p>
        </p:txBody>
      </p:sp>
    </p:spTree>
    <p:extLst>
      <p:ext uri="{BB962C8B-B14F-4D97-AF65-F5344CB8AC3E}">
        <p14:creationId xmlns:p14="http://schemas.microsoft.com/office/powerpoint/2010/main" val="31855978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sp>
        <p:nvSpPr>
          <p:cNvPr id="2" name="Rectángulo 1"/>
          <p:cNvSpPr/>
          <p:nvPr/>
        </p:nvSpPr>
        <p:spPr>
          <a:xfrm>
            <a:off x="1066800" y="1752600"/>
            <a:ext cx="2496710" cy="369332"/>
          </a:xfrm>
          <a:prstGeom prst="rect">
            <a:avLst/>
          </a:prstGeom>
        </p:spPr>
        <p:txBody>
          <a:bodyPr wrap="none">
            <a:spAutoFit/>
          </a:bodyPr>
          <a:lstStyle/>
          <a:p>
            <a:r>
              <a:rPr lang="es-ES" dirty="0" smtClean="0"/>
              <a:t>Actuadores del sistema.</a:t>
            </a:r>
            <a:r>
              <a:rPr lang="es-ES" dirty="0"/>
              <a:t>-</a:t>
            </a:r>
            <a:endParaRPr lang="es-ES" dirty="0"/>
          </a:p>
        </p:txBody>
      </p:sp>
      <p:pic>
        <p:nvPicPr>
          <p:cNvPr id="3" name="Imagen 2"/>
          <p:cNvPicPr>
            <a:picLocks noChangeAspect="1"/>
          </p:cNvPicPr>
          <p:nvPr/>
        </p:nvPicPr>
        <p:blipFill>
          <a:blip r:embed="rId2"/>
          <a:stretch>
            <a:fillRect/>
          </a:stretch>
        </p:blipFill>
        <p:spPr>
          <a:xfrm>
            <a:off x="685800" y="2286000"/>
            <a:ext cx="2756452" cy="1828800"/>
          </a:xfrm>
          <a:prstGeom prst="rect">
            <a:avLst/>
          </a:prstGeom>
        </p:spPr>
      </p:pic>
      <p:pic>
        <p:nvPicPr>
          <p:cNvPr id="5" name="Imagen 4"/>
          <p:cNvPicPr>
            <a:picLocks noChangeAspect="1"/>
          </p:cNvPicPr>
          <p:nvPr/>
        </p:nvPicPr>
        <p:blipFill>
          <a:blip r:embed="rId3"/>
          <a:stretch>
            <a:fillRect/>
          </a:stretch>
        </p:blipFill>
        <p:spPr>
          <a:xfrm>
            <a:off x="3581400" y="2286000"/>
            <a:ext cx="2743200" cy="1840714"/>
          </a:xfrm>
          <a:prstGeom prst="rect">
            <a:avLst/>
          </a:prstGeom>
        </p:spPr>
      </p:pic>
      <p:pic>
        <p:nvPicPr>
          <p:cNvPr id="7" name="Imagen 6"/>
          <p:cNvPicPr>
            <a:picLocks noChangeAspect="1"/>
          </p:cNvPicPr>
          <p:nvPr/>
        </p:nvPicPr>
        <p:blipFill>
          <a:blip r:embed="rId4"/>
          <a:stretch>
            <a:fillRect/>
          </a:stretch>
        </p:blipFill>
        <p:spPr>
          <a:xfrm>
            <a:off x="6477000" y="2286000"/>
            <a:ext cx="2068868" cy="3124200"/>
          </a:xfrm>
          <a:prstGeom prst="rect">
            <a:avLst/>
          </a:prstGeom>
        </p:spPr>
      </p:pic>
    </p:spTree>
    <p:extLst>
      <p:ext uri="{BB962C8B-B14F-4D97-AF65-F5344CB8AC3E}">
        <p14:creationId xmlns:p14="http://schemas.microsoft.com/office/powerpoint/2010/main" val="31855978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pic>
        <p:nvPicPr>
          <p:cNvPr id="2" name="Imagen 1"/>
          <p:cNvPicPr>
            <a:picLocks noChangeAspect="1"/>
          </p:cNvPicPr>
          <p:nvPr/>
        </p:nvPicPr>
        <p:blipFill>
          <a:blip r:embed="rId2"/>
          <a:stretch>
            <a:fillRect/>
          </a:stretch>
        </p:blipFill>
        <p:spPr>
          <a:xfrm>
            <a:off x="4648200" y="1752600"/>
            <a:ext cx="3276600" cy="1642049"/>
          </a:xfrm>
          <a:prstGeom prst="rect">
            <a:avLst/>
          </a:prstGeom>
        </p:spPr>
      </p:pic>
      <p:pic>
        <p:nvPicPr>
          <p:cNvPr id="8" name="Imagen 7"/>
          <p:cNvPicPr>
            <a:picLocks noChangeAspect="1"/>
          </p:cNvPicPr>
          <p:nvPr/>
        </p:nvPicPr>
        <p:blipFill rotWithShape="1">
          <a:blip r:embed="rId3"/>
          <a:srcRect l="15432" t="39011" r="14348" b="16791"/>
          <a:stretch/>
        </p:blipFill>
        <p:spPr>
          <a:xfrm>
            <a:off x="2743200" y="3810000"/>
            <a:ext cx="3740619" cy="1760991"/>
          </a:xfrm>
          <a:prstGeom prst="rect">
            <a:avLst/>
          </a:prstGeom>
        </p:spPr>
      </p:pic>
      <p:pic>
        <p:nvPicPr>
          <p:cNvPr id="10" name="Imagen 9"/>
          <p:cNvPicPr>
            <a:picLocks noChangeAspect="1"/>
          </p:cNvPicPr>
          <p:nvPr/>
        </p:nvPicPr>
        <p:blipFill>
          <a:blip r:embed="rId4"/>
          <a:stretch>
            <a:fillRect/>
          </a:stretch>
        </p:blipFill>
        <p:spPr>
          <a:xfrm>
            <a:off x="1066800" y="1752601"/>
            <a:ext cx="2514600" cy="1669586"/>
          </a:xfrm>
          <a:prstGeom prst="rect">
            <a:avLst/>
          </a:prstGeom>
        </p:spPr>
      </p:pic>
    </p:spTree>
    <p:extLst>
      <p:ext uri="{BB962C8B-B14F-4D97-AF65-F5344CB8AC3E}">
        <p14:creationId xmlns:p14="http://schemas.microsoft.com/office/powerpoint/2010/main" val="31855978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39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1066800" y="914400"/>
            <a:ext cx="685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SISTEMA EL</a:t>
            </a:r>
            <a:r>
              <a:rPr lang="es-ES" dirty="0" smtClean="0"/>
              <a:t>ÉCTRICO DE LA PLANTA DOSIFICADORA DE HORMIGÓN</a:t>
            </a:r>
            <a:endParaRPr lang="es-ES" dirty="0"/>
          </a:p>
        </p:txBody>
      </p:sp>
      <p:sp>
        <p:nvSpPr>
          <p:cNvPr id="11" name="Rectángulo 10"/>
          <p:cNvSpPr/>
          <p:nvPr/>
        </p:nvSpPr>
        <p:spPr>
          <a:xfrm>
            <a:off x="1066800" y="1752600"/>
            <a:ext cx="2267568" cy="369332"/>
          </a:xfrm>
          <a:prstGeom prst="rect">
            <a:avLst/>
          </a:prstGeom>
        </p:spPr>
        <p:txBody>
          <a:bodyPr wrap="none">
            <a:spAutoFit/>
          </a:bodyPr>
          <a:lstStyle/>
          <a:p>
            <a:r>
              <a:rPr lang="es-ES" dirty="0" smtClean="0"/>
              <a:t>Sensores del sistema.</a:t>
            </a:r>
            <a:r>
              <a:rPr lang="es-ES" dirty="0"/>
              <a:t>-</a:t>
            </a:r>
            <a:endParaRPr lang="es-ES" dirty="0"/>
          </a:p>
        </p:txBody>
      </p:sp>
      <p:pic>
        <p:nvPicPr>
          <p:cNvPr id="3" name="Imagen 2"/>
          <p:cNvPicPr>
            <a:picLocks noChangeAspect="1"/>
          </p:cNvPicPr>
          <p:nvPr/>
        </p:nvPicPr>
        <p:blipFill>
          <a:blip r:embed="rId2"/>
          <a:stretch>
            <a:fillRect/>
          </a:stretch>
        </p:blipFill>
        <p:spPr>
          <a:xfrm>
            <a:off x="838200" y="2590800"/>
            <a:ext cx="3505200" cy="2320109"/>
          </a:xfrm>
          <a:prstGeom prst="rect">
            <a:avLst/>
          </a:prstGeom>
        </p:spPr>
      </p:pic>
      <p:pic>
        <p:nvPicPr>
          <p:cNvPr id="14" name="Imagen 13"/>
          <p:cNvPicPr>
            <a:picLocks noChangeAspect="1"/>
          </p:cNvPicPr>
          <p:nvPr/>
        </p:nvPicPr>
        <p:blipFill>
          <a:blip r:embed="rId3"/>
          <a:stretch>
            <a:fillRect/>
          </a:stretch>
        </p:blipFill>
        <p:spPr>
          <a:xfrm>
            <a:off x="4953000" y="2590800"/>
            <a:ext cx="3530600" cy="2339855"/>
          </a:xfrm>
          <a:prstGeom prst="rect">
            <a:avLst/>
          </a:prstGeom>
        </p:spPr>
      </p:pic>
      <p:sp>
        <p:nvSpPr>
          <p:cNvPr id="15" name="Rectángulo 14"/>
          <p:cNvSpPr/>
          <p:nvPr/>
        </p:nvSpPr>
        <p:spPr>
          <a:xfrm>
            <a:off x="1447800" y="5029200"/>
            <a:ext cx="1646079" cy="369332"/>
          </a:xfrm>
          <a:prstGeom prst="rect">
            <a:avLst/>
          </a:prstGeom>
        </p:spPr>
        <p:txBody>
          <a:bodyPr wrap="none">
            <a:spAutoFit/>
          </a:bodyPr>
          <a:lstStyle/>
          <a:p>
            <a:r>
              <a:rPr lang="es-ES" dirty="0" smtClean="0"/>
              <a:t>Celdas de carga</a:t>
            </a:r>
            <a:endParaRPr lang="es-ES" dirty="0"/>
          </a:p>
        </p:txBody>
      </p:sp>
      <p:sp>
        <p:nvSpPr>
          <p:cNvPr id="16" name="Rectángulo 15"/>
          <p:cNvSpPr/>
          <p:nvPr/>
        </p:nvSpPr>
        <p:spPr>
          <a:xfrm>
            <a:off x="5943600" y="5029200"/>
            <a:ext cx="1580255" cy="369332"/>
          </a:xfrm>
          <a:prstGeom prst="rect">
            <a:avLst/>
          </a:prstGeom>
        </p:spPr>
        <p:txBody>
          <a:bodyPr wrap="none">
            <a:spAutoFit/>
          </a:bodyPr>
          <a:lstStyle/>
          <a:p>
            <a:r>
              <a:rPr lang="es-ES" dirty="0" smtClean="0"/>
              <a:t>Sensor de flujo</a:t>
            </a:r>
            <a:endParaRPr lang="es-ES" dirty="0"/>
          </a:p>
        </p:txBody>
      </p:sp>
    </p:spTree>
    <p:extLst>
      <p:ext uri="{BB962C8B-B14F-4D97-AF65-F5344CB8AC3E}">
        <p14:creationId xmlns:p14="http://schemas.microsoft.com/office/powerpoint/2010/main" val="351573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1. OBJETIVOS</a:t>
              </a:r>
              <a:endParaRPr lang="es-ES" sz="3900" kern="1200" dirty="0"/>
            </a:p>
          </p:txBody>
        </p:sp>
      </p:grpSp>
    </p:spTree>
    <p:extLst>
      <p:ext uri="{BB962C8B-B14F-4D97-AF65-F5344CB8AC3E}">
        <p14:creationId xmlns:p14="http://schemas.microsoft.com/office/powerpoint/2010/main" val="6689794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8. DISE</a:t>
              </a:r>
              <a:r>
                <a:rPr lang="en-US" sz="3900" kern="1200" dirty="0" smtClean="0"/>
                <a:t>ÑO DEL SISTEMA DE CONTROL</a:t>
              </a:r>
              <a:endParaRPr lang="es-ES" sz="3900" kern="1200" dirty="0"/>
            </a:p>
          </p:txBody>
        </p:sp>
      </p:grpSp>
    </p:spTree>
    <p:extLst>
      <p:ext uri="{BB962C8B-B14F-4D97-AF65-F5344CB8AC3E}">
        <p14:creationId xmlns:p14="http://schemas.microsoft.com/office/powerpoint/2010/main" val="14846059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aphicFrame>
        <p:nvGraphicFramePr>
          <p:cNvPr id="3" name="Diagrama 2"/>
          <p:cNvGraphicFramePr/>
          <p:nvPr>
            <p:extLst>
              <p:ext uri="{D42A27DB-BD31-4B8C-83A1-F6EECF244321}">
                <p14:modId xmlns:p14="http://schemas.microsoft.com/office/powerpoint/2010/main" val="1071918688"/>
              </p:ext>
            </p:extLst>
          </p:nvPr>
        </p:nvGraphicFramePr>
        <p:xfrm>
          <a:off x="914400" y="7620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aphicFrame>
        <p:nvGraphicFramePr>
          <p:cNvPr id="3" name="Tabla 2"/>
          <p:cNvGraphicFramePr>
            <a:graphicFrameLocks noGrp="1"/>
          </p:cNvGraphicFramePr>
          <p:nvPr>
            <p:extLst>
              <p:ext uri="{D42A27DB-BD31-4B8C-83A1-F6EECF244321}">
                <p14:modId xmlns:p14="http://schemas.microsoft.com/office/powerpoint/2010/main" val="361312364"/>
              </p:ext>
            </p:extLst>
          </p:nvPr>
        </p:nvGraphicFramePr>
        <p:xfrm>
          <a:off x="762000" y="1386840"/>
          <a:ext cx="7924800" cy="4023360"/>
        </p:xfrm>
        <a:graphic>
          <a:graphicData uri="http://schemas.openxmlformats.org/drawingml/2006/table">
            <a:tbl>
              <a:tblPr firstRow="1" bandRow="1">
                <a:tableStyleId>{5C22544A-7EE6-4342-B048-85BDC9FD1C3A}</a:tableStyleId>
              </a:tblPr>
              <a:tblGrid>
                <a:gridCol w="1143000"/>
                <a:gridCol w="4140200"/>
                <a:gridCol w="2641600"/>
              </a:tblGrid>
              <a:tr h="323088">
                <a:tc>
                  <a:txBody>
                    <a:bodyPr/>
                    <a:lstStyle/>
                    <a:p>
                      <a:r>
                        <a:rPr lang="es-ES_tradnl" b="1" dirty="0" smtClean="0"/>
                        <a:t>Número</a:t>
                      </a:r>
                      <a:endParaRPr lang="es-ES" dirty="0"/>
                    </a:p>
                  </a:txBody>
                  <a:tcPr/>
                </a:tc>
                <a:tc>
                  <a:txBody>
                    <a:bodyPr/>
                    <a:lstStyle/>
                    <a:p>
                      <a:r>
                        <a:rPr lang="es-ES_tradnl" b="1" dirty="0" smtClean="0"/>
                        <a:t>Referencia</a:t>
                      </a:r>
                      <a:endParaRPr lang="es-ES" dirty="0"/>
                    </a:p>
                  </a:txBody>
                  <a:tcPr/>
                </a:tc>
                <a:tc>
                  <a:txBody>
                    <a:bodyPr/>
                    <a:lstStyle/>
                    <a:p>
                      <a:r>
                        <a:rPr lang="es-ES_tradnl" b="1" dirty="0" smtClean="0"/>
                        <a:t>Tensión de alimentación</a:t>
                      </a:r>
                      <a:endParaRPr lang="es-ES" dirty="0"/>
                    </a:p>
                  </a:txBody>
                  <a:tcPr/>
                </a:tc>
              </a:tr>
              <a:tr h="323088">
                <a:tc>
                  <a:txBody>
                    <a:bodyPr/>
                    <a:lstStyle/>
                    <a:p>
                      <a:r>
                        <a:rPr lang="es-ES" dirty="0" smtClean="0"/>
                        <a:t>1</a:t>
                      </a:r>
                      <a:endParaRPr lang="es-ES" dirty="0"/>
                    </a:p>
                  </a:txBody>
                  <a:tcPr/>
                </a:tc>
                <a:tc>
                  <a:txBody>
                    <a:bodyPr/>
                    <a:lstStyle/>
                    <a:p>
                      <a:r>
                        <a:rPr lang="es-ES_tradnl" dirty="0" smtClean="0"/>
                        <a:t>Pulsador parada de emergencia</a:t>
                      </a:r>
                      <a:endParaRPr lang="es-ES" dirty="0"/>
                    </a:p>
                  </a:txBody>
                  <a:tcPr/>
                </a:tc>
                <a:tc>
                  <a:txBody>
                    <a:bodyPr/>
                    <a:lstStyle/>
                    <a:p>
                      <a:r>
                        <a:rPr lang="es-ES_tradnl" dirty="0" smtClean="0"/>
                        <a:t>110 VAC</a:t>
                      </a:r>
                      <a:endParaRPr lang="es-ES" dirty="0"/>
                    </a:p>
                  </a:txBody>
                  <a:tcPr/>
                </a:tc>
              </a:tr>
              <a:tr h="323088">
                <a:tc>
                  <a:txBody>
                    <a:bodyPr/>
                    <a:lstStyle/>
                    <a:p>
                      <a:r>
                        <a:rPr lang="es-ES" dirty="0" smtClean="0"/>
                        <a:t>2</a:t>
                      </a:r>
                      <a:endParaRPr lang="es-ES" dirty="0"/>
                    </a:p>
                  </a:txBody>
                  <a:tcPr/>
                </a:tc>
                <a:tc>
                  <a:txBody>
                    <a:bodyPr/>
                    <a:lstStyle/>
                    <a:p>
                      <a:r>
                        <a:rPr lang="es-ES_tradnl" dirty="0" smtClean="0"/>
                        <a:t>Pulsador motor banda colectora</a:t>
                      </a:r>
                      <a:endParaRPr lang="es-ES" dirty="0"/>
                    </a:p>
                  </a:txBody>
                  <a:tcPr/>
                </a:tc>
                <a:tc>
                  <a:txBody>
                    <a:bodyPr/>
                    <a:lstStyle/>
                    <a:p>
                      <a:r>
                        <a:rPr lang="es-ES_tradnl" dirty="0" smtClean="0"/>
                        <a:t>110 VAC</a:t>
                      </a:r>
                      <a:endParaRPr lang="es-ES" dirty="0"/>
                    </a:p>
                  </a:txBody>
                  <a:tcPr/>
                </a:tc>
              </a:tr>
              <a:tr h="323088">
                <a:tc>
                  <a:txBody>
                    <a:bodyPr/>
                    <a:lstStyle/>
                    <a:p>
                      <a:r>
                        <a:rPr lang="es-ES" dirty="0" smtClean="0"/>
                        <a:t>3</a:t>
                      </a:r>
                      <a:endParaRPr lang="es-ES" dirty="0"/>
                    </a:p>
                  </a:txBody>
                  <a:tcPr/>
                </a:tc>
                <a:tc>
                  <a:txBody>
                    <a:bodyPr/>
                    <a:lstStyle/>
                    <a:p>
                      <a:r>
                        <a:rPr lang="es-ES_tradnl" dirty="0" smtClean="0"/>
                        <a:t>Pulsador motor banda rápida	</a:t>
                      </a:r>
                      <a:endParaRPr lang="es-ES" dirty="0"/>
                    </a:p>
                  </a:txBody>
                  <a:tcPr/>
                </a:tc>
                <a:tc>
                  <a:txBody>
                    <a:bodyPr/>
                    <a:lstStyle/>
                    <a:p>
                      <a:r>
                        <a:rPr lang="es-ES_tradnl" dirty="0" smtClean="0"/>
                        <a:t>110 VAC</a:t>
                      </a:r>
                      <a:endParaRPr lang="es-ES" dirty="0"/>
                    </a:p>
                  </a:txBody>
                  <a:tcPr/>
                </a:tc>
              </a:tr>
              <a:tr h="323088">
                <a:tc>
                  <a:txBody>
                    <a:bodyPr/>
                    <a:lstStyle/>
                    <a:p>
                      <a:r>
                        <a:rPr lang="es-ES" dirty="0" smtClean="0"/>
                        <a:t>4</a:t>
                      </a:r>
                      <a:endParaRPr lang="es-ES" dirty="0"/>
                    </a:p>
                  </a:txBody>
                  <a:tcPr/>
                </a:tc>
                <a:tc>
                  <a:txBody>
                    <a:bodyPr/>
                    <a:lstStyle/>
                    <a:p>
                      <a:r>
                        <a:rPr lang="es-ES_tradnl" dirty="0" smtClean="0"/>
                        <a:t>Pulsador motor tornillo sin fin 1</a:t>
                      </a:r>
                      <a:endParaRPr lang="es-ES" dirty="0"/>
                    </a:p>
                  </a:txBody>
                  <a:tcPr/>
                </a:tc>
                <a:tc>
                  <a:txBody>
                    <a:bodyPr/>
                    <a:lstStyle/>
                    <a:p>
                      <a:r>
                        <a:rPr lang="es-ES_tradnl" dirty="0" smtClean="0"/>
                        <a:t>110 VAC</a:t>
                      </a:r>
                      <a:endParaRPr lang="es-ES" dirty="0"/>
                    </a:p>
                  </a:txBody>
                  <a:tcPr/>
                </a:tc>
              </a:tr>
              <a:tr h="323088">
                <a:tc>
                  <a:txBody>
                    <a:bodyPr/>
                    <a:lstStyle/>
                    <a:p>
                      <a:r>
                        <a:rPr lang="es-ES" dirty="0" smtClean="0"/>
                        <a:t>5</a:t>
                      </a:r>
                      <a:endParaRPr lang="es-ES" dirty="0"/>
                    </a:p>
                  </a:txBody>
                  <a:tcPr/>
                </a:tc>
                <a:tc>
                  <a:txBody>
                    <a:bodyPr/>
                    <a:lstStyle/>
                    <a:p>
                      <a:r>
                        <a:rPr lang="es-ES_tradnl" dirty="0" smtClean="0"/>
                        <a:t>Pulsador motor tornillo sin fin 2</a:t>
                      </a:r>
                      <a:endParaRPr lang="es-ES" dirty="0"/>
                    </a:p>
                  </a:txBody>
                  <a:tcPr/>
                </a:tc>
                <a:tc>
                  <a:txBody>
                    <a:bodyPr/>
                    <a:lstStyle/>
                    <a:p>
                      <a:r>
                        <a:rPr lang="es-ES_tradnl" dirty="0" smtClean="0"/>
                        <a:t>110 VAC</a:t>
                      </a:r>
                      <a:endParaRPr lang="es-ES" dirty="0"/>
                    </a:p>
                  </a:txBody>
                  <a:tcPr/>
                </a:tc>
              </a:tr>
              <a:tr h="323088">
                <a:tc>
                  <a:txBody>
                    <a:bodyPr/>
                    <a:lstStyle/>
                    <a:p>
                      <a:r>
                        <a:rPr lang="es-ES" dirty="0" smtClean="0"/>
                        <a:t>6</a:t>
                      </a:r>
                      <a:endParaRPr lang="es-ES" dirty="0"/>
                    </a:p>
                  </a:txBody>
                  <a:tcPr/>
                </a:tc>
                <a:tc>
                  <a:txBody>
                    <a:bodyPr/>
                    <a:lstStyle/>
                    <a:p>
                      <a:r>
                        <a:rPr lang="es-ES_tradnl" dirty="0" smtClean="0"/>
                        <a:t>Pulsador electrobomba de agua</a:t>
                      </a:r>
                      <a:endParaRPr lang="es-ES" dirty="0"/>
                    </a:p>
                  </a:txBody>
                  <a:tcPr/>
                </a:tc>
                <a:tc>
                  <a:txBody>
                    <a:bodyPr/>
                    <a:lstStyle/>
                    <a:p>
                      <a:r>
                        <a:rPr lang="es-ES_tradnl" dirty="0" smtClean="0"/>
                        <a:t>110 VAC</a:t>
                      </a:r>
                      <a:endParaRPr lang="es-ES" dirty="0"/>
                    </a:p>
                  </a:txBody>
                  <a:tcPr/>
                </a:tc>
              </a:tr>
              <a:tr h="335280">
                <a:tc>
                  <a:txBody>
                    <a:bodyPr/>
                    <a:lstStyle/>
                    <a:p>
                      <a:r>
                        <a:rPr lang="es-ES" dirty="0" smtClean="0"/>
                        <a:t>7</a:t>
                      </a:r>
                      <a:endParaRPr lang="es-ES" dirty="0"/>
                    </a:p>
                  </a:txBody>
                  <a:tcPr/>
                </a:tc>
                <a:tc>
                  <a:txBody>
                    <a:bodyPr/>
                    <a:lstStyle/>
                    <a:p>
                      <a:r>
                        <a:rPr lang="es-ES_tradnl" dirty="0" smtClean="0"/>
                        <a:t>Pulsador electrobomba de aditivos</a:t>
                      </a:r>
                      <a:endParaRPr lang="es-ES" dirty="0"/>
                    </a:p>
                  </a:txBody>
                  <a:tcPr/>
                </a:tc>
                <a:tc>
                  <a:txBody>
                    <a:bodyPr/>
                    <a:lstStyle/>
                    <a:p>
                      <a:r>
                        <a:rPr lang="es-ES_tradnl" dirty="0" smtClean="0"/>
                        <a:t>110 VAC</a:t>
                      </a:r>
                      <a:endParaRPr lang="es-ES" dirty="0"/>
                    </a:p>
                  </a:txBody>
                  <a:tcPr/>
                </a:tc>
              </a:tr>
              <a:tr h="323088">
                <a:tc>
                  <a:txBody>
                    <a:bodyPr/>
                    <a:lstStyle/>
                    <a:p>
                      <a:r>
                        <a:rPr lang="es-ES" dirty="0" smtClean="0"/>
                        <a:t>8</a:t>
                      </a:r>
                      <a:endParaRPr lang="es-ES" dirty="0"/>
                    </a:p>
                  </a:txBody>
                  <a:tcPr/>
                </a:tc>
                <a:tc>
                  <a:txBody>
                    <a:bodyPr/>
                    <a:lstStyle/>
                    <a:p>
                      <a:r>
                        <a:rPr lang="es-ES_tradnl" dirty="0" smtClean="0"/>
                        <a:t>Pulsador compresor</a:t>
                      </a:r>
                      <a:endParaRPr lang="es-ES" dirty="0"/>
                    </a:p>
                  </a:txBody>
                  <a:tcPr/>
                </a:tc>
                <a:tc>
                  <a:txBody>
                    <a:bodyPr/>
                    <a:lstStyle/>
                    <a:p>
                      <a:r>
                        <a:rPr lang="es-ES_tradnl" dirty="0" smtClean="0"/>
                        <a:t>110 VAC</a:t>
                      </a:r>
                      <a:endParaRPr lang="es-ES" dirty="0"/>
                    </a:p>
                  </a:txBody>
                  <a:tcPr/>
                </a:tc>
              </a:tr>
              <a:tr h="365760">
                <a:tc>
                  <a:txBody>
                    <a:bodyPr/>
                    <a:lstStyle/>
                    <a:p>
                      <a:r>
                        <a:rPr lang="es-ES" dirty="0" smtClean="0"/>
                        <a:t>9</a:t>
                      </a:r>
                      <a:endParaRPr lang="es-ES" dirty="0"/>
                    </a:p>
                  </a:txBody>
                  <a:tcPr/>
                </a:tc>
                <a:tc>
                  <a:txBody>
                    <a:bodyPr/>
                    <a:lstStyle/>
                    <a:p>
                      <a:r>
                        <a:rPr lang="es-ES_tradnl" dirty="0" smtClean="0"/>
                        <a:t>Pulsador </a:t>
                      </a:r>
                      <a:r>
                        <a:rPr lang="es-ES_tradnl" dirty="0" err="1" smtClean="0"/>
                        <a:t>motovibrador</a:t>
                      </a:r>
                      <a:r>
                        <a:rPr lang="es-ES_tradnl" dirty="0" smtClean="0"/>
                        <a:t> tolva de pesaje</a:t>
                      </a:r>
                      <a:endParaRPr lang="es-ES" dirty="0"/>
                    </a:p>
                  </a:txBody>
                  <a:tcPr/>
                </a:tc>
                <a:tc>
                  <a:txBody>
                    <a:bodyPr/>
                    <a:lstStyle/>
                    <a:p>
                      <a:r>
                        <a:rPr lang="es-ES_tradnl" dirty="0" smtClean="0"/>
                        <a:t>110 VAC</a:t>
                      </a:r>
                      <a:endParaRPr lang="es-ES" dirty="0"/>
                    </a:p>
                  </a:txBody>
                  <a:tcPr/>
                </a:tc>
              </a:tr>
              <a:tr h="323088">
                <a:tc>
                  <a:txBody>
                    <a:bodyPr/>
                    <a:lstStyle/>
                    <a:p>
                      <a:r>
                        <a:rPr lang="es-ES" dirty="0" smtClean="0"/>
                        <a:t>10</a:t>
                      </a:r>
                      <a:endParaRPr lang="es-ES" dirty="0"/>
                    </a:p>
                  </a:txBody>
                  <a:tcPr/>
                </a:tc>
                <a:tc>
                  <a:txBody>
                    <a:bodyPr/>
                    <a:lstStyle/>
                    <a:p>
                      <a:r>
                        <a:rPr lang="es-ES_tradnl" dirty="0" smtClean="0"/>
                        <a:t>Pulsador </a:t>
                      </a:r>
                      <a:r>
                        <a:rPr lang="es-ES_tradnl" dirty="0" err="1" smtClean="0"/>
                        <a:t>motovibrador</a:t>
                      </a:r>
                      <a:r>
                        <a:rPr lang="es-ES_tradnl" dirty="0" smtClean="0"/>
                        <a:t> arena	</a:t>
                      </a:r>
                      <a:endParaRPr lang="es-ES" dirty="0"/>
                    </a:p>
                  </a:txBody>
                  <a:tcPr/>
                </a:tc>
                <a:tc>
                  <a:txBody>
                    <a:bodyPr/>
                    <a:lstStyle/>
                    <a:p>
                      <a:r>
                        <a:rPr lang="es-ES_tradnl" dirty="0" smtClean="0"/>
                        <a:t>110 VAC</a:t>
                      </a:r>
                      <a:endParaRPr lang="es-ES" dirty="0"/>
                    </a:p>
                  </a:txBody>
                  <a:tcPr/>
                </a:tc>
              </a:tr>
            </a:tbl>
          </a:graphicData>
        </a:graphic>
      </p:graphicFrame>
      <p:sp>
        <p:nvSpPr>
          <p:cNvPr id="5" name="CuadroTexto 4"/>
          <p:cNvSpPr txBox="1"/>
          <p:nvPr/>
        </p:nvSpPr>
        <p:spPr>
          <a:xfrm>
            <a:off x="7391400" y="5410200"/>
            <a:ext cx="1258578" cy="369332"/>
          </a:xfrm>
          <a:prstGeom prst="rect">
            <a:avLst/>
          </a:prstGeom>
          <a:noFill/>
        </p:spPr>
        <p:txBody>
          <a:bodyPr wrap="none" rtlCol="0">
            <a:spAutoFit/>
          </a:bodyPr>
          <a:lstStyle/>
          <a:p>
            <a:r>
              <a:rPr lang="es-ES" dirty="0" smtClean="0"/>
              <a:t>Contin</a:t>
            </a:r>
            <a:r>
              <a:rPr lang="es-ES" dirty="0" smtClean="0"/>
              <a:t>úa</a:t>
            </a:r>
            <a:r>
              <a:rPr lang="es-ES" dirty="0" smtClean="0">
                <a:sym typeface="Wingdings"/>
              </a:rPr>
              <a:t></a:t>
            </a:r>
            <a:endParaRPr lang="es-ES" dirty="0"/>
          </a:p>
        </p:txBody>
      </p:sp>
      <p:sp>
        <p:nvSpPr>
          <p:cNvPr id="7" name="Rectángulo 6"/>
          <p:cNvSpPr/>
          <p:nvPr/>
        </p:nvSpPr>
        <p:spPr>
          <a:xfrm>
            <a:off x="762000" y="849868"/>
            <a:ext cx="3057673" cy="369332"/>
          </a:xfrm>
          <a:prstGeom prst="rect">
            <a:avLst/>
          </a:prstGeom>
        </p:spPr>
        <p:txBody>
          <a:bodyPr wrap="none">
            <a:spAutoFit/>
          </a:bodyPr>
          <a:lstStyle/>
          <a:p>
            <a:r>
              <a:rPr lang="es-ES_tradnl" b="1" dirty="0"/>
              <a:t>Variables de entrada externas</a:t>
            </a:r>
          </a:p>
        </p:txBody>
      </p:sp>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aphicFrame>
        <p:nvGraphicFramePr>
          <p:cNvPr id="3" name="Tabla 2"/>
          <p:cNvGraphicFramePr>
            <a:graphicFrameLocks noGrp="1"/>
          </p:cNvGraphicFramePr>
          <p:nvPr>
            <p:extLst>
              <p:ext uri="{D42A27DB-BD31-4B8C-83A1-F6EECF244321}">
                <p14:modId xmlns:p14="http://schemas.microsoft.com/office/powerpoint/2010/main" val="1070818501"/>
              </p:ext>
            </p:extLst>
          </p:nvPr>
        </p:nvGraphicFramePr>
        <p:xfrm>
          <a:off x="762000" y="838200"/>
          <a:ext cx="7924800" cy="4754880"/>
        </p:xfrm>
        <a:graphic>
          <a:graphicData uri="http://schemas.openxmlformats.org/drawingml/2006/table">
            <a:tbl>
              <a:tblPr firstRow="1" bandRow="1">
                <a:tableStyleId>{5C22544A-7EE6-4342-B048-85BDC9FD1C3A}</a:tableStyleId>
              </a:tblPr>
              <a:tblGrid>
                <a:gridCol w="1143000"/>
                <a:gridCol w="4140200"/>
                <a:gridCol w="2641600"/>
              </a:tblGrid>
              <a:tr h="323088">
                <a:tc>
                  <a:txBody>
                    <a:bodyPr/>
                    <a:lstStyle/>
                    <a:p>
                      <a:r>
                        <a:rPr lang="es-ES_tradnl" b="1" dirty="0" smtClean="0"/>
                        <a:t>Número</a:t>
                      </a:r>
                      <a:endParaRPr lang="es-ES" dirty="0"/>
                    </a:p>
                  </a:txBody>
                  <a:tcPr/>
                </a:tc>
                <a:tc>
                  <a:txBody>
                    <a:bodyPr/>
                    <a:lstStyle/>
                    <a:p>
                      <a:r>
                        <a:rPr lang="es-ES_tradnl" b="1" dirty="0" smtClean="0"/>
                        <a:t>Referencia</a:t>
                      </a:r>
                      <a:endParaRPr lang="es-ES" dirty="0"/>
                    </a:p>
                  </a:txBody>
                  <a:tcPr/>
                </a:tc>
                <a:tc>
                  <a:txBody>
                    <a:bodyPr/>
                    <a:lstStyle/>
                    <a:p>
                      <a:r>
                        <a:rPr lang="es-ES_tradnl" b="1" dirty="0" smtClean="0"/>
                        <a:t>Tensión de alimentación</a:t>
                      </a:r>
                      <a:endParaRPr lang="es-ES" dirty="0"/>
                    </a:p>
                  </a:txBody>
                  <a:tcPr/>
                </a:tc>
              </a:tr>
              <a:tr h="323088">
                <a:tc>
                  <a:txBody>
                    <a:bodyPr/>
                    <a:lstStyle/>
                    <a:p>
                      <a:r>
                        <a:rPr lang="es-ES" dirty="0" smtClean="0"/>
                        <a:t>11</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a:t>
                      </a:r>
                      <a:r>
                        <a:rPr lang="es-ES_tradnl" sz="1800" b="0" i="0" u="none" strike="noStrike" kern="1200" baseline="0" dirty="0" err="1" smtClean="0">
                          <a:solidFill>
                            <a:schemeClr val="dk1"/>
                          </a:solidFill>
                          <a:latin typeface="+mn-lt"/>
                          <a:ea typeface="+mn-ea"/>
                          <a:cs typeface="+mn-cs"/>
                        </a:rPr>
                        <a:t>motovibrador</a:t>
                      </a:r>
                      <a:r>
                        <a:rPr lang="es-ES_tradnl" sz="1800" b="0" i="0" u="none" strike="noStrike" kern="1200" baseline="0" dirty="0" smtClean="0">
                          <a:solidFill>
                            <a:schemeClr val="dk1"/>
                          </a:solidFill>
                          <a:latin typeface="+mn-lt"/>
                          <a:ea typeface="+mn-ea"/>
                          <a:cs typeface="+mn-cs"/>
                        </a:rPr>
                        <a:t> cemento	</a:t>
                      </a:r>
                    </a:p>
                  </a:txBody>
                  <a:tcPr/>
                </a:tc>
                <a:tc>
                  <a:txBody>
                    <a:bodyPr/>
                    <a:lstStyle/>
                    <a:p>
                      <a:r>
                        <a:rPr lang="es-ES_tradnl" dirty="0" smtClean="0"/>
                        <a:t>110 VAC</a:t>
                      </a:r>
                      <a:endParaRPr lang="es-ES" dirty="0"/>
                    </a:p>
                  </a:txBody>
                  <a:tcPr/>
                </a:tc>
              </a:tr>
              <a:tr h="323088">
                <a:tc>
                  <a:txBody>
                    <a:bodyPr/>
                    <a:lstStyle/>
                    <a:p>
                      <a:r>
                        <a:rPr lang="es-ES" dirty="0" smtClean="0"/>
                        <a:t>12</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compuerta de grava	</a:t>
                      </a:r>
                      <a:endParaRPr lang="es-ES" dirty="0"/>
                    </a:p>
                  </a:txBody>
                  <a:tcPr/>
                </a:tc>
                <a:tc>
                  <a:txBody>
                    <a:bodyPr/>
                    <a:lstStyle/>
                    <a:p>
                      <a:r>
                        <a:rPr lang="es-ES_tradnl" dirty="0" smtClean="0"/>
                        <a:t>110 VAC</a:t>
                      </a:r>
                      <a:endParaRPr lang="es-ES" dirty="0"/>
                    </a:p>
                  </a:txBody>
                  <a:tcPr/>
                </a:tc>
              </a:tr>
              <a:tr h="323088">
                <a:tc>
                  <a:txBody>
                    <a:bodyPr/>
                    <a:lstStyle/>
                    <a:p>
                      <a:r>
                        <a:rPr lang="es-ES" dirty="0" smtClean="0"/>
                        <a:t>13</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compuerta de arena	</a:t>
                      </a:r>
                    </a:p>
                  </a:txBody>
                  <a:tcPr/>
                </a:tc>
                <a:tc>
                  <a:txBody>
                    <a:bodyPr/>
                    <a:lstStyle/>
                    <a:p>
                      <a:r>
                        <a:rPr lang="es-ES_tradnl" dirty="0" smtClean="0"/>
                        <a:t>110 VAC</a:t>
                      </a:r>
                      <a:endParaRPr lang="es-ES" dirty="0"/>
                    </a:p>
                  </a:txBody>
                  <a:tcPr/>
                </a:tc>
              </a:tr>
              <a:tr h="323088">
                <a:tc>
                  <a:txBody>
                    <a:bodyPr/>
                    <a:lstStyle/>
                    <a:p>
                      <a:r>
                        <a:rPr lang="es-ES" dirty="0" smtClean="0"/>
                        <a:t>14</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compuerta de cemento</a:t>
                      </a:r>
                      <a:endParaRPr lang="es-ES" dirty="0"/>
                    </a:p>
                  </a:txBody>
                  <a:tcPr/>
                </a:tc>
                <a:tc>
                  <a:txBody>
                    <a:bodyPr/>
                    <a:lstStyle/>
                    <a:p>
                      <a:r>
                        <a:rPr lang="es-ES_tradnl" dirty="0" smtClean="0"/>
                        <a:t>110 VAC</a:t>
                      </a:r>
                      <a:endParaRPr lang="es-ES" dirty="0"/>
                    </a:p>
                  </a:txBody>
                  <a:tcPr/>
                </a:tc>
              </a:tr>
              <a:tr h="323088">
                <a:tc>
                  <a:txBody>
                    <a:bodyPr/>
                    <a:lstStyle/>
                    <a:p>
                      <a:r>
                        <a:rPr lang="es-ES" dirty="0" smtClean="0"/>
                        <a:t>15</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compuerta silo 1</a:t>
                      </a:r>
                      <a:endParaRPr lang="es-ES" dirty="0"/>
                    </a:p>
                  </a:txBody>
                  <a:tcPr/>
                </a:tc>
                <a:tc>
                  <a:txBody>
                    <a:bodyPr/>
                    <a:lstStyle/>
                    <a:p>
                      <a:r>
                        <a:rPr lang="es-ES_tradnl" dirty="0" smtClean="0"/>
                        <a:t>110 VAC</a:t>
                      </a:r>
                      <a:endParaRPr lang="es-ES" dirty="0"/>
                    </a:p>
                  </a:txBody>
                  <a:tcPr/>
                </a:tc>
              </a:tr>
              <a:tr h="323088">
                <a:tc>
                  <a:txBody>
                    <a:bodyPr/>
                    <a:lstStyle/>
                    <a:p>
                      <a:r>
                        <a:rPr lang="es-ES" dirty="0" smtClean="0"/>
                        <a:t>16</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compuerta silo 2</a:t>
                      </a:r>
                      <a:endParaRPr lang="es-ES" dirty="0"/>
                    </a:p>
                  </a:txBody>
                  <a:tcPr/>
                </a:tc>
                <a:tc>
                  <a:txBody>
                    <a:bodyPr/>
                    <a:lstStyle/>
                    <a:p>
                      <a:r>
                        <a:rPr lang="es-ES_tradnl" dirty="0" smtClean="0"/>
                        <a:t>110 VAC</a:t>
                      </a:r>
                      <a:endParaRPr lang="es-ES" dirty="0"/>
                    </a:p>
                  </a:txBody>
                  <a:tcPr/>
                </a:tc>
              </a:tr>
              <a:tr h="335280">
                <a:tc>
                  <a:txBody>
                    <a:bodyPr/>
                    <a:lstStyle/>
                    <a:p>
                      <a:r>
                        <a:rPr lang="es-ES" dirty="0" smtClean="0"/>
                        <a:t>17</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pulmón silo 1	</a:t>
                      </a:r>
                    </a:p>
                  </a:txBody>
                  <a:tcPr/>
                </a:tc>
                <a:tc>
                  <a:txBody>
                    <a:bodyPr/>
                    <a:lstStyle/>
                    <a:p>
                      <a:r>
                        <a:rPr lang="es-ES_tradnl" dirty="0" smtClean="0"/>
                        <a:t>110 VAC</a:t>
                      </a:r>
                      <a:endParaRPr lang="es-ES" dirty="0"/>
                    </a:p>
                  </a:txBody>
                  <a:tcPr/>
                </a:tc>
              </a:tr>
              <a:tr h="323088">
                <a:tc>
                  <a:txBody>
                    <a:bodyPr/>
                    <a:lstStyle/>
                    <a:p>
                      <a:r>
                        <a:rPr lang="es-ES" dirty="0" smtClean="0"/>
                        <a:t>18</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Pulsador pulmón silo 2	</a:t>
                      </a:r>
                    </a:p>
                  </a:txBody>
                  <a:tcPr/>
                </a:tc>
                <a:tc>
                  <a:txBody>
                    <a:bodyPr/>
                    <a:lstStyle/>
                    <a:p>
                      <a:r>
                        <a:rPr lang="es-ES_tradnl" dirty="0" smtClean="0"/>
                        <a:t>110 VAC</a:t>
                      </a:r>
                      <a:endParaRPr lang="es-ES" dirty="0"/>
                    </a:p>
                  </a:txBody>
                  <a:tcPr/>
                </a:tc>
              </a:tr>
              <a:tr h="365760">
                <a:tc>
                  <a:txBody>
                    <a:bodyPr/>
                    <a:lstStyle/>
                    <a:p>
                      <a:r>
                        <a:rPr lang="es-ES" dirty="0" smtClean="0"/>
                        <a:t>19</a:t>
                      </a:r>
                      <a:endParaRPr lang="es-ES" dirty="0"/>
                    </a:p>
                  </a:txBody>
                  <a:tcPr/>
                </a:tc>
                <a:tc>
                  <a:txBody>
                    <a:bodyPr/>
                    <a:lstStyle/>
                    <a:p>
                      <a:pPr rtl="0"/>
                      <a:r>
                        <a:rPr lang="es-ES_tradnl" sz="1800" b="0" i="0" u="none" strike="noStrike" kern="1200" baseline="0" dirty="0" err="1" smtClean="0">
                          <a:solidFill>
                            <a:schemeClr val="dk1"/>
                          </a:solidFill>
                          <a:latin typeface="+mn-lt"/>
                          <a:ea typeface="+mn-ea"/>
                          <a:cs typeface="+mn-cs"/>
                        </a:rPr>
                        <a:t>Flujómetro</a:t>
                      </a:r>
                      <a:r>
                        <a:rPr lang="es-ES_tradnl" sz="1800" b="0" i="0" u="none" strike="noStrike" kern="1200" baseline="0" dirty="0" smtClean="0">
                          <a:solidFill>
                            <a:schemeClr val="dk1"/>
                          </a:solidFill>
                          <a:latin typeface="+mn-lt"/>
                          <a:ea typeface="+mn-ea"/>
                          <a:cs typeface="+mn-cs"/>
                        </a:rPr>
                        <a:t> agua	</a:t>
                      </a:r>
                    </a:p>
                  </a:txBody>
                  <a:tcPr/>
                </a:tc>
                <a:tc>
                  <a:txBody>
                    <a:bodyPr/>
                    <a:lstStyle/>
                    <a:p>
                      <a:r>
                        <a:rPr lang="es-ES_tradnl" dirty="0" smtClean="0"/>
                        <a:t>24 VDC</a:t>
                      </a:r>
                      <a:endParaRPr lang="es-ES" dirty="0"/>
                    </a:p>
                  </a:txBody>
                  <a:tcPr/>
                </a:tc>
              </a:tr>
              <a:tr h="323088">
                <a:tc>
                  <a:txBody>
                    <a:bodyPr/>
                    <a:lstStyle/>
                    <a:p>
                      <a:r>
                        <a:rPr lang="es-ES" dirty="0" smtClean="0"/>
                        <a:t>20</a:t>
                      </a:r>
                      <a:endParaRPr lang="es-ES" dirty="0"/>
                    </a:p>
                  </a:txBody>
                  <a:tcPr/>
                </a:tc>
                <a:tc>
                  <a:txBody>
                    <a:bodyPr/>
                    <a:lstStyle/>
                    <a:p>
                      <a:pPr rtl="0"/>
                      <a:r>
                        <a:rPr lang="es-ES_tradnl" sz="1800" b="0" i="0" u="none" strike="noStrike" kern="1200" baseline="0" dirty="0" err="1" smtClean="0">
                          <a:solidFill>
                            <a:schemeClr val="dk1"/>
                          </a:solidFill>
                          <a:latin typeface="+mn-lt"/>
                          <a:ea typeface="+mn-ea"/>
                          <a:cs typeface="+mn-cs"/>
                        </a:rPr>
                        <a:t>Flujómetro</a:t>
                      </a:r>
                      <a:r>
                        <a:rPr lang="es-ES_tradnl" sz="1800" b="0" i="0" u="none" strike="noStrike" kern="1200" baseline="0" dirty="0" smtClean="0">
                          <a:solidFill>
                            <a:schemeClr val="dk1"/>
                          </a:solidFill>
                          <a:latin typeface="+mn-lt"/>
                          <a:ea typeface="+mn-ea"/>
                          <a:cs typeface="+mn-cs"/>
                        </a:rPr>
                        <a:t> aditivos	</a:t>
                      </a:r>
                    </a:p>
                  </a:txBody>
                  <a:tcPr/>
                </a:tc>
                <a:tc>
                  <a:txBody>
                    <a:bodyPr/>
                    <a:lstStyle/>
                    <a:p>
                      <a:r>
                        <a:rPr lang="es-ES_tradnl" dirty="0" smtClean="0"/>
                        <a:t>24 VDC</a:t>
                      </a:r>
                      <a:endParaRPr lang="es-ES" dirty="0"/>
                    </a:p>
                  </a:txBody>
                  <a:tcPr/>
                </a:tc>
              </a:tr>
              <a:tr h="323088">
                <a:tc>
                  <a:txBody>
                    <a:bodyPr/>
                    <a:lstStyle/>
                    <a:p>
                      <a:r>
                        <a:rPr lang="es-ES" dirty="0" smtClean="0"/>
                        <a:t>21</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Celdas de carga tolva de pesaje	</a:t>
                      </a:r>
                    </a:p>
                  </a:txBody>
                  <a:tcPr/>
                </a:tc>
                <a:tc>
                  <a:txBody>
                    <a:bodyPr/>
                    <a:lstStyle/>
                    <a:p>
                      <a:r>
                        <a:rPr lang="es-ES" dirty="0" smtClean="0"/>
                        <a:t>5 VDC</a:t>
                      </a:r>
                      <a:endParaRPr lang="es-ES" dirty="0"/>
                    </a:p>
                  </a:txBody>
                  <a:tcPr/>
                </a:tc>
              </a:tr>
              <a:tr h="323088">
                <a:tc>
                  <a:txBody>
                    <a:bodyPr/>
                    <a:lstStyle/>
                    <a:p>
                      <a:r>
                        <a:rPr lang="es-ES" dirty="0" smtClean="0"/>
                        <a:t>22</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0" i="0" u="none" strike="noStrike" kern="1200" baseline="0" dirty="0" smtClean="0">
                          <a:solidFill>
                            <a:schemeClr val="dk1"/>
                          </a:solidFill>
                          <a:latin typeface="+mn-lt"/>
                          <a:ea typeface="+mn-ea"/>
                          <a:cs typeface="+mn-cs"/>
                        </a:rPr>
                        <a:t>Celdas de carga tolva de cemento</a:t>
                      </a:r>
                      <a:endParaRPr lang="es-ES" dirty="0" smtClean="0"/>
                    </a:p>
                  </a:txBody>
                  <a:tcPr/>
                </a:tc>
                <a:tc>
                  <a:txBody>
                    <a:bodyPr/>
                    <a:lstStyle/>
                    <a:p>
                      <a:r>
                        <a:rPr lang="es-ES" dirty="0" smtClean="0"/>
                        <a:t>5 VDC</a:t>
                      </a:r>
                      <a:endParaRPr lang="es-ES" dirty="0"/>
                    </a:p>
                  </a:txBody>
                  <a:tcPr/>
                </a:tc>
              </a:tr>
            </a:tbl>
          </a:graphicData>
        </a:graphic>
      </p:graphicFrame>
    </p:spTree>
    <p:extLst>
      <p:ext uri="{BB962C8B-B14F-4D97-AF65-F5344CB8AC3E}">
        <p14:creationId xmlns:p14="http://schemas.microsoft.com/office/powerpoint/2010/main" val="41056209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aphicFrame>
        <p:nvGraphicFramePr>
          <p:cNvPr id="3" name="Tabla 2"/>
          <p:cNvGraphicFramePr>
            <a:graphicFrameLocks noGrp="1"/>
          </p:cNvGraphicFramePr>
          <p:nvPr>
            <p:extLst>
              <p:ext uri="{D42A27DB-BD31-4B8C-83A1-F6EECF244321}">
                <p14:modId xmlns:p14="http://schemas.microsoft.com/office/powerpoint/2010/main" val="2934718082"/>
              </p:ext>
            </p:extLst>
          </p:nvPr>
        </p:nvGraphicFramePr>
        <p:xfrm>
          <a:off x="762000" y="1386840"/>
          <a:ext cx="7924800" cy="4023360"/>
        </p:xfrm>
        <a:graphic>
          <a:graphicData uri="http://schemas.openxmlformats.org/drawingml/2006/table">
            <a:tbl>
              <a:tblPr firstRow="1" bandRow="1">
                <a:tableStyleId>{5C22544A-7EE6-4342-B048-85BDC9FD1C3A}</a:tableStyleId>
              </a:tblPr>
              <a:tblGrid>
                <a:gridCol w="1143000"/>
                <a:gridCol w="4140200"/>
                <a:gridCol w="2641600"/>
              </a:tblGrid>
              <a:tr h="323088">
                <a:tc>
                  <a:txBody>
                    <a:bodyPr/>
                    <a:lstStyle/>
                    <a:p>
                      <a:r>
                        <a:rPr lang="es-ES_tradnl" b="1" dirty="0" smtClean="0"/>
                        <a:t>Número</a:t>
                      </a:r>
                      <a:endParaRPr lang="es-ES" dirty="0"/>
                    </a:p>
                  </a:txBody>
                  <a:tcPr/>
                </a:tc>
                <a:tc>
                  <a:txBody>
                    <a:bodyPr/>
                    <a:lstStyle/>
                    <a:p>
                      <a:r>
                        <a:rPr lang="es-ES_tradnl" b="1" dirty="0" smtClean="0"/>
                        <a:t>Referencia</a:t>
                      </a:r>
                      <a:endParaRPr lang="es-ES" dirty="0"/>
                    </a:p>
                  </a:txBody>
                  <a:tcPr/>
                </a:tc>
                <a:tc>
                  <a:txBody>
                    <a:bodyPr/>
                    <a:lstStyle/>
                    <a:p>
                      <a:r>
                        <a:rPr lang="es-ES_tradnl" b="1" dirty="0" smtClean="0"/>
                        <a:t>Tensión de alimentación</a:t>
                      </a:r>
                      <a:endParaRPr lang="es-ES" dirty="0"/>
                    </a:p>
                  </a:txBody>
                  <a:tcPr/>
                </a:tc>
              </a:tr>
              <a:tr h="323088">
                <a:tc>
                  <a:txBody>
                    <a:bodyPr/>
                    <a:lstStyle/>
                    <a:p>
                      <a:r>
                        <a:rPr lang="es-ES" dirty="0" smtClean="0"/>
                        <a:t>1</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Motor banda colectora	</a:t>
                      </a:r>
                    </a:p>
                  </a:txBody>
                  <a:tcPr/>
                </a:tc>
                <a:tc>
                  <a:txBody>
                    <a:bodyPr/>
                    <a:lstStyle/>
                    <a:p>
                      <a:r>
                        <a:rPr lang="es-ES_tradnl" dirty="0" smtClean="0"/>
                        <a:t>110 VAC</a:t>
                      </a:r>
                      <a:endParaRPr lang="es-ES" dirty="0"/>
                    </a:p>
                  </a:txBody>
                  <a:tcPr/>
                </a:tc>
              </a:tr>
              <a:tr h="323088">
                <a:tc>
                  <a:txBody>
                    <a:bodyPr/>
                    <a:lstStyle/>
                    <a:p>
                      <a:r>
                        <a:rPr lang="es-ES" dirty="0" smtClean="0"/>
                        <a:t>2</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Motor banda rápida	</a:t>
                      </a:r>
                    </a:p>
                  </a:txBody>
                  <a:tcPr/>
                </a:tc>
                <a:tc>
                  <a:txBody>
                    <a:bodyPr/>
                    <a:lstStyle/>
                    <a:p>
                      <a:r>
                        <a:rPr lang="es-ES_tradnl" dirty="0" smtClean="0"/>
                        <a:t>110 VAC</a:t>
                      </a:r>
                      <a:endParaRPr lang="es-ES" dirty="0"/>
                    </a:p>
                  </a:txBody>
                  <a:tcPr/>
                </a:tc>
              </a:tr>
              <a:tr h="323088">
                <a:tc>
                  <a:txBody>
                    <a:bodyPr/>
                    <a:lstStyle/>
                    <a:p>
                      <a:r>
                        <a:rPr lang="es-ES" dirty="0" smtClean="0"/>
                        <a:t>3</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Motor tornillo sin fin 1		</a:t>
                      </a:r>
                      <a:endParaRPr lang="es-ES_tradnl" sz="1800" b="0" i="0" u="none" strike="noStrike" kern="1200" baseline="0" dirty="0" smtClean="0">
                        <a:solidFill>
                          <a:schemeClr val="dk1"/>
                        </a:solidFill>
                        <a:latin typeface="+mn-lt"/>
                        <a:ea typeface="+mn-ea"/>
                        <a:cs typeface="+mn-cs"/>
                      </a:endParaRPr>
                    </a:p>
                  </a:txBody>
                  <a:tcPr/>
                </a:tc>
                <a:tc>
                  <a:txBody>
                    <a:bodyPr/>
                    <a:lstStyle/>
                    <a:p>
                      <a:r>
                        <a:rPr lang="es-ES_tradnl" dirty="0" smtClean="0"/>
                        <a:t>110 VAC</a:t>
                      </a:r>
                      <a:endParaRPr lang="es-ES" dirty="0"/>
                    </a:p>
                  </a:txBody>
                  <a:tcPr/>
                </a:tc>
              </a:tr>
              <a:tr h="323088">
                <a:tc>
                  <a:txBody>
                    <a:bodyPr/>
                    <a:lstStyle/>
                    <a:p>
                      <a:r>
                        <a:rPr lang="es-ES" dirty="0" smtClean="0"/>
                        <a:t>4</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Motor tornillo sin fin 2</a:t>
                      </a:r>
                    </a:p>
                  </a:txBody>
                  <a:tcPr/>
                </a:tc>
                <a:tc>
                  <a:txBody>
                    <a:bodyPr/>
                    <a:lstStyle/>
                    <a:p>
                      <a:r>
                        <a:rPr lang="es-ES_tradnl" dirty="0" smtClean="0"/>
                        <a:t>110 VAC</a:t>
                      </a:r>
                      <a:endParaRPr lang="es-ES" dirty="0"/>
                    </a:p>
                  </a:txBody>
                  <a:tcPr/>
                </a:tc>
              </a:tr>
              <a:tr h="323088">
                <a:tc>
                  <a:txBody>
                    <a:bodyPr/>
                    <a:lstStyle/>
                    <a:p>
                      <a:r>
                        <a:rPr lang="es-ES" dirty="0" smtClean="0"/>
                        <a:t>5</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Electrobomba de agua	</a:t>
                      </a:r>
                    </a:p>
                  </a:txBody>
                  <a:tcPr/>
                </a:tc>
                <a:tc>
                  <a:txBody>
                    <a:bodyPr/>
                    <a:lstStyle/>
                    <a:p>
                      <a:r>
                        <a:rPr lang="es-ES_tradnl" dirty="0" smtClean="0"/>
                        <a:t>110 VAC</a:t>
                      </a:r>
                      <a:endParaRPr lang="es-ES" dirty="0"/>
                    </a:p>
                  </a:txBody>
                  <a:tcPr/>
                </a:tc>
              </a:tr>
              <a:tr h="323088">
                <a:tc>
                  <a:txBody>
                    <a:bodyPr/>
                    <a:lstStyle/>
                    <a:p>
                      <a:r>
                        <a:rPr lang="es-ES" dirty="0" smtClean="0"/>
                        <a:t>6</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Electrobomba de aditivos	</a:t>
                      </a:r>
                    </a:p>
                  </a:txBody>
                  <a:tcPr/>
                </a:tc>
                <a:tc>
                  <a:txBody>
                    <a:bodyPr/>
                    <a:lstStyle/>
                    <a:p>
                      <a:r>
                        <a:rPr lang="es-ES_tradnl" dirty="0" smtClean="0"/>
                        <a:t>110 VAC</a:t>
                      </a:r>
                      <a:endParaRPr lang="es-ES" dirty="0"/>
                    </a:p>
                  </a:txBody>
                  <a:tcPr/>
                </a:tc>
              </a:tr>
              <a:tr h="335280">
                <a:tc>
                  <a:txBody>
                    <a:bodyPr/>
                    <a:lstStyle/>
                    <a:p>
                      <a:r>
                        <a:rPr lang="es-ES" dirty="0" smtClean="0"/>
                        <a:t>7</a:t>
                      </a:r>
                      <a:endParaRPr lang="es-ES" dirty="0"/>
                    </a:p>
                  </a:txBody>
                  <a:tcPr/>
                </a:tc>
                <a:tc>
                  <a:txBody>
                    <a:bodyPr/>
                    <a:lstStyle/>
                    <a:p>
                      <a:pPr rtl="0"/>
                      <a:r>
                        <a:rPr lang="es-ES_tradnl" sz="1800" b="0" i="0" u="none" strike="noStrike" kern="1200" baseline="0" dirty="0" smtClean="0">
                          <a:solidFill>
                            <a:schemeClr val="dk1"/>
                          </a:solidFill>
                          <a:latin typeface="+mn-lt"/>
                          <a:ea typeface="+mn-ea"/>
                          <a:cs typeface="+mn-cs"/>
                        </a:rPr>
                        <a:t>Compresor	</a:t>
                      </a:r>
                    </a:p>
                  </a:txBody>
                  <a:tcPr/>
                </a:tc>
                <a:tc>
                  <a:txBody>
                    <a:bodyPr/>
                    <a:lstStyle/>
                    <a:p>
                      <a:r>
                        <a:rPr lang="es-ES_tradnl" dirty="0" smtClean="0"/>
                        <a:t>110 VAC</a:t>
                      </a:r>
                      <a:endParaRPr lang="es-ES" dirty="0"/>
                    </a:p>
                  </a:txBody>
                  <a:tcPr/>
                </a:tc>
              </a:tr>
              <a:tr h="323088">
                <a:tc>
                  <a:txBody>
                    <a:bodyPr/>
                    <a:lstStyle/>
                    <a:p>
                      <a:r>
                        <a:rPr lang="es-ES" dirty="0" smtClean="0"/>
                        <a:t>8</a:t>
                      </a:r>
                      <a:endParaRPr lang="es-ES" dirty="0"/>
                    </a:p>
                  </a:txBody>
                  <a:tcPr/>
                </a:tc>
                <a:tc>
                  <a:txBody>
                    <a:bodyPr/>
                    <a:lstStyle/>
                    <a:p>
                      <a:pPr rtl="0"/>
                      <a:r>
                        <a:rPr lang="es-ES_tradnl" sz="1800" b="0" i="0" u="none" strike="noStrike" kern="1200" baseline="0" dirty="0" err="1" smtClean="0">
                          <a:solidFill>
                            <a:schemeClr val="dk1"/>
                          </a:solidFill>
                          <a:latin typeface="+mn-lt"/>
                          <a:ea typeface="+mn-ea"/>
                          <a:cs typeface="+mn-cs"/>
                        </a:rPr>
                        <a:t>Motovibrador</a:t>
                      </a:r>
                      <a:r>
                        <a:rPr lang="es-ES_tradnl" sz="1800" b="0" i="0" u="none" strike="noStrike" kern="1200" baseline="0" dirty="0" smtClean="0">
                          <a:solidFill>
                            <a:schemeClr val="dk1"/>
                          </a:solidFill>
                          <a:latin typeface="+mn-lt"/>
                          <a:ea typeface="+mn-ea"/>
                          <a:cs typeface="+mn-cs"/>
                        </a:rPr>
                        <a:t> tolva de pesaje	</a:t>
                      </a:r>
                    </a:p>
                  </a:txBody>
                  <a:tcPr/>
                </a:tc>
                <a:tc>
                  <a:txBody>
                    <a:bodyPr/>
                    <a:lstStyle/>
                    <a:p>
                      <a:r>
                        <a:rPr lang="es-ES_tradnl" dirty="0" smtClean="0"/>
                        <a:t>110 VAC</a:t>
                      </a:r>
                      <a:endParaRPr lang="es-ES" dirty="0"/>
                    </a:p>
                  </a:txBody>
                  <a:tcPr/>
                </a:tc>
              </a:tr>
              <a:tr h="365760">
                <a:tc>
                  <a:txBody>
                    <a:bodyPr/>
                    <a:lstStyle/>
                    <a:p>
                      <a:r>
                        <a:rPr lang="es-ES" dirty="0" smtClean="0"/>
                        <a:t>9</a:t>
                      </a:r>
                      <a:endParaRPr lang="es-ES" dirty="0"/>
                    </a:p>
                  </a:txBody>
                  <a:tcPr/>
                </a:tc>
                <a:tc>
                  <a:txBody>
                    <a:bodyPr/>
                    <a:lstStyle/>
                    <a:p>
                      <a:pPr rtl="0"/>
                      <a:r>
                        <a:rPr lang="es-ES_tradnl" sz="1800" b="0" i="0" u="none" strike="noStrike" kern="1200" baseline="0" dirty="0" err="1" smtClean="0">
                          <a:solidFill>
                            <a:schemeClr val="dk1"/>
                          </a:solidFill>
                          <a:latin typeface="+mn-lt"/>
                          <a:ea typeface="+mn-ea"/>
                          <a:cs typeface="+mn-cs"/>
                        </a:rPr>
                        <a:t>Motovibrador</a:t>
                      </a:r>
                      <a:r>
                        <a:rPr lang="es-ES_tradnl" sz="1800" b="0" i="0" u="none" strike="noStrike" kern="1200" baseline="0" dirty="0" smtClean="0">
                          <a:solidFill>
                            <a:schemeClr val="dk1"/>
                          </a:solidFill>
                          <a:latin typeface="+mn-lt"/>
                          <a:ea typeface="+mn-ea"/>
                          <a:cs typeface="+mn-cs"/>
                        </a:rPr>
                        <a:t> arena	</a:t>
                      </a:r>
                    </a:p>
                  </a:txBody>
                  <a:tcPr/>
                </a:tc>
                <a:tc>
                  <a:txBody>
                    <a:bodyPr/>
                    <a:lstStyle/>
                    <a:p>
                      <a:r>
                        <a:rPr lang="es-ES_tradnl" dirty="0" smtClean="0"/>
                        <a:t>110 VAC</a:t>
                      </a:r>
                      <a:endParaRPr lang="es-ES" dirty="0"/>
                    </a:p>
                  </a:txBody>
                  <a:tcPr/>
                </a:tc>
              </a:tr>
              <a:tr h="323088">
                <a:tc>
                  <a:txBody>
                    <a:bodyPr/>
                    <a:lstStyle/>
                    <a:p>
                      <a:r>
                        <a:rPr lang="es-ES" dirty="0" smtClean="0"/>
                        <a:t>10</a:t>
                      </a:r>
                      <a:endParaRPr lang="es-ES" dirty="0"/>
                    </a:p>
                  </a:txBody>
                  <a:tcPr/>
                </a:tc>
                <a:tc>
                  <a:txBody>
                    <a:bodyPr/>
                    <a:lstStyle/>
                    <a:p>
                      <a:pPr rtl="0"/>
                      <a:r>
                        <a:rPr lang="es-ES_tradnl" sz="1800" b="0" i="0" u="none" strike="noStrike" kern="1200" baseline="0" dirty="0" err="1" smtClean="0">
                          <a:solidFill>
                            <a:schemeClr val="dk1"/>
                          </a:solidFill>
                          <a:latin typeface="+mn-lt"/>
                          <a:ea typeface="+mn-ea"/>
                          <a:cs typeface="+mn-cs"/>
                        </a:rPr>
                        <a:t>Motovibrador</a:t>
                      </a:r>
                      <a:r>
                        <a:rPr lang="es-ES_tradnl" sz="1800" b="0" i="0" u="none" strike="noStrike" kern="1200" baseline="0" dirty="0" smtClean="0">
                          <a:solidFill>
                            <a:schemeClr val="dk1"/>
                          </a:solidFill>
                          <a:latin typeface="+mn-lt"/>
                          <a:ea typeface="+mn-ea"/>
                          <a:cs typeface="+mn-cs"/>
                        </a:rPr>
                        <a:t> cemento	</a:t>
                      </a:r>
                    </a:p>
                  </a:txBody>
                  <a:tcPr/>
                </a:tc>
                <a:tc>
                  <a:txBody>
                    <a:bodyPr/>
                    <a:lstStyle/>
                    <a:p>
                      <a:r>
                        <a:rPr lang="es-ES_tradnl" dirty="0" smtClean="0"/>
                        <a:t>110 VAC</a:t>
                      </a:r>
                      <a:endParaRPr lang="es-ES" dirty="0"/>
                    </a:p>
                  </a:txBody>
                  <a:tcPr/>
                </a:tc>
              </a:tr>
            </a:tbl>
          </a:graphicData>
        </a:graphic>
      </p:graphicFrame>
      <p:sp>
        <p:nvSpPr>
          <p:cNvPr id="5" name="CuadroTexto 4"/>
          <p:cNvSpPr txBox="1"/>
          <p:nvPr/>
        </p:nvSpPr>
        <p:spPr>
          <a:xfrm>
            <a:off x="7391400" y="5410200"/>
            <a:ext cx="1258578" cy="369332"/>
          </a:xfrm>
          <a:prstGeom prst="rect">
            <a:avLst/>
          </a:prstGeom>
          <a:noFill/>
        </p:spPr>
        <p:txBody>
          <a:bodyPr wrap="none" rtlCol="0">
            <a:spAutoFit/>
          </a:bodyPr>
          <a:lstStyle/>
          <a:p>
            <a:r>
              <a:rPr lang="es-ES" dirty="0" smtClean="0"/>
              <a:t>Contin</a:t>
            </a:r>
            <a:r>
              <a:rPr lang="es-ES" dirty="0" smtClean="0"/>
              <a:t>úa</a:t>
            </a:r>
            <a:r>
              <a:rPr lang="es-ES" dirty="0" smtClean="0">
                <a:sym typeface="Wingdings"/>
              </a:rPr>
              <a:t></a:t>
            </a:r>
            <a:endParaRPr lang="es-ES" dirty="0"/>
          </a:p>
        </p:txBody>
      </p:sp>
      <p:sp>
        <p:nvSpPr>
          <p:cNvPr id="7" name="Rectángulo 6"/>
          <p:cNvSpPr/>
          <p:nvPr/>
        </p:nvSpPr>
        <p:spPr>
          <a:xfrm>
            <a:off x="762000" y="849868"/>
            <a:ext cx="2864887" cy="369332"/>
          </a:xfrm>
          <a:prstGeom prst="rect">
            <a:avLst/>
          </a:prstGeom>
        </p:spPr>
        <p:txBody>
          <a:bodyPr wrap="none">
            <a:spAutoFit/>
          </a:bodyPr>
          <a:lstStyle/>
          <a:p>
            <a:r>
              <a:rPr lang="es-ES_tradnl" b="1" dirty="0"/>
              <a:t>Variables de </a:t>
            </a:r>
            <a:r>
              <a:rPr lang="es-ES_tradnl" b="1" dirty="0" smtClean="0"/>
              <a:t>salida </a:t>
            </a:r>
            <a:r>
              <a:rPr lang="es-ES_tradnl" b="1" dirty="0"/>
              <a:t>externas</a:t>
            </a:r>
          </a:p>
        </p:txBody>
      </p:sp>
    </p:spTree>
    <p:extLst>
      <p:ext uri="{BB962C8B-B14F-4D97-AF65-F5344CB8AC3E}">
        <p14:creationId xmlns:p14="http://schemas.microsoft.com/office/powerpoint/2010/main" val="26916905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graphicFrame>
        <p:nvGraphicFramePr>
          <p:cNvPr id="3" name="Tabla 2"/>
          <p:cNvGraphicFramePr>
            <a:graphicFrameLocks noGrp="1"/>
          </p:cNvGraphicFramePr>
          <p:nvPr>
            <p:extLst>
              <p:ext uri="{D42A27DB-BD31-4B8C-83A1-F6EECF244321}">
                <p14:modId xmlns:p14="http://schemas.microsoft.com/office/powerpoint/2010/main" val="4094900021"/>
              </p:ext>
            </p:extLst>
          </p:nvPr>
        </p:nvGraphicFramePr>
        <p:xfrm>
          <a:off x="762000" y="838200"/>
          <a:ext cx="7924800" cy="2926080"/>
        </p:xfrm>
        <a:graphic>
          <a:graphicData uri="http://schemas.openxmlformats.org/drawingml/2006/table">
            <a:tbl>
              <a:tblPr firstRow="1" bandRow="1">
                <a:tableStyleId>{5C22544A-7EE6-4342-B048-85BDC9FD1C3A}</a:tableStyleId>
              </a:tblPr>
              <a:tblGrid>
                <a:gridCol w="1143000"/>
                <a:gridCol w="4140200"/>
                <a:gridCol w="2641600"/>
              </a:tblGrid>
              <a:tr h="323088">
                <a:tc>
                  <a:txBody>
                    <a:bodyPr/>
                    <a:lstStyle/>
                    <a:p>
                      <a:r>
                        <a:rPr lang="es-ES_tradnl" b="1" dirty="0" smtClean="0"/>
                        <a:t>Número</a:t>
                      </a:r>
                      <a:endParaRPr lang="es-ES" dirty="0"/>
                    </a:p>
                  </a:txBody>
                  <a:tcPr/>
                </a:tc>
                <a:tc>
                  <a:txBody>
                    <a:bodyPr/>
                    <a:lstStyle/>
                    <a:p>
                      <a:r>
                        <a:rPr lang="es-ES_tradnl" b="1" dirty="0" smtClean="0"/>
                        <a:t>Referencia</a:t>
                      </a:r>
                      <a:endParaRPr lang="es-ES" dirty="0"/>
                    </a:p>
                  </a:txBody>
                  <a:tcPr/>
                </a:tc>
                <a:tc>
                  <a:txBody>
                    <a:bodyPr/>
                    <a:lstStyle/>
                    <a:p>
                      <a:r>
                        <a:rPr lang="es-ES_tradnl" b="1" dirty="0" smtClean="0"/>
                        <a:t>Tensión de alimentación</a:t>
                      </a:r>
                      <a:endParaRPr lang="es-ES" dirty="0"/>
                    </a:p>
                  </a:txBody>
                  <a:tcPr/>
                </a:tc>
              </a:tr>
              <a:tr h="323088">
                <a:tc>
                  <a:txBody>
                    <a:bodyPr/>
                    <a:lstStyle/>
                    <a:p>
                      <a:r>
                        <a:rPr lang="es-ES" dirty="0" smtClean="0"/>
                        <a:t>11</a:t>
                      </a:r>
                      <a:endParaRPr lang="es-ES" dirty="0"/>
                    </a:p>
                  </a:txBody>
                  <a:tcPr/>
                </a:tc>
                <a:tc>
                  <a:txBody>
                    <a:bodyPr/>
                    <a:lstStyle/>
                    <a:p>
                      <a:r>
                        <a:rPr lang="es-ES_tradnl" dirty="0" smtClean="0">
                          <a:solidFill>
                            <a:schemeClr val="dk1"/>
                          </a:solidFill>
                        </a:rPr>
                        <a:t>Compuerta de grava	</a:t>
                      </a:r>
                    </a:p>
                  </a:txBody>
                  <a:tcPr/>
                </a:tc>
                <a:tc>
                  <a:txBody>
                    <a:bodyPr/>
                    <a:lstStyle/>
                    <a:p>
                      <a:r>
                        <a:rPr lang="es-ES_tradnl" dirty="0" smtClean="0"/>
                        <a:t>110 VAC</a:t>
                      </a:r>
                      <a:endParaRPr lang="es-ES" dirty="0"/>
                    </a:p>
                  </a:txBody>
                  <a:tcPr/>
                </a:tc>
              </a:tr>
              <a:tr h="323088">
                <a:tc>
                  <a:txBody>
                    <a:bodyPr/>
                    <a:lstStyle/>
                    <a:p>
                      <a:r>
                        <a:rPr lang="es-ES" dirty="0" smtClean="0"/>
                        <a:t>12</a:t>
                      </a:r>
                      <a:endParaRPr lang="es-ES" dirty="0"/>
                    </a:p>
                  </a:txBody>
                  <a:tcPr/>
                </a:tc>
                <a:tc>
                  <a:txBody>
                    <a:bodyPr/>
                    <a:lstStyle/>
                    <a:p>
                      <a:r>
                        <a:rPr lang="es-ES_tradnl" dirty="0" smtClean="0">
                          <a:solidFill>
                            <a:schemeClr val="dk1"/>
                          </a:solidFill>
                        </a:rPr>
                        <a:t>Compuerta de arena	</a:t>
                      </a:r>
                    </a:p>
                  </a:txBody>
                  <a:tcPr/>
                </a:tc>
                <a:tc>
                  <a:txBody>
                    <a:bodyPr/>
                    <a:lstStyle/>
                    <a:p>
                      <a:r>
                        <a:rPr lang="es-ES_tradnl" dirty="0" smtClean="0"/>
                        <a:t>110 VAC</a:t>
                      </a:r>
                      <a:endParaRPr lang="es-ES" dirty="0"/>
                    </a:p>
                  </a:txBody>
                  <a:tcPr/>
                </a:tc>
              </a:tr>
              <a:tr h="323088">
                <a:tc>
                  <a:txBody>
                    <a:bodyPr/>
                    <a:lstStyle/>
                    <a:p>
                      <a:r>
                        <a:rPr lang="es-ES" dirty="0" smtClean="0"/>
                        <a:t>13</a:t>
                      </a:r>
                      <a:endParaRPr lang="es-ES" dirty="0"/>
                    </a:p>
                  </a:txBody>
                  <a:tcPr/>
                </a:tc>
                <a:tc>
                  <a:txBody>
                    <a:bodyPr/>
                    <a:lstStyle/>
                    <a:p>
                      <a:r>
                        <a:rPr lang="es-ES_tradnl" dirty="0" smtClean="0">
                          <a:solidFill>
                            <a:schemeClr val="dk1"/>
                          </a:solidFill>
                        </a:rPr>
                        <a:t>Compuerta de cemento	</a:t>
                      </a:r>
                    </a:p>
                  </a:txBody>
                  <a:tcPr/>
                </a:tc>
                <a:tc>
                  <a:txBody>
                    <a:bodyPr/>
                    <a:lstStyle/>
                    <a:p>
                      <a:r>
                        <a:rPr lang="es-ES_tradnl" dirty="0" smtClean="0"/>
                        <a:t>110 VAC</a:t>
                      </a:r>
                      <a:endParaRPr lang="es-ES" dirty="0"/>
                    </a:p>
                  </a:txBody>
                  <a:tcPr/>
                </a:tc>
              </a:tr>
              <a:tr h="323088">
                <a:tc>
                  <a:txBody>
                    <a:bodyPr/>
                    <a:lstStyle/>
                    <a:p>
                      <a:r>
                        <a:rPr lang="es-ES" dirty="0" smtClean="0"/>
                        <a:t>14</a:t>
                      </a:r>
                      <a:endParaRPr lang="es-ES" dirty="0"/>
                    </a:p>
                  </a:txBody>
                  <a:tcPr/>
                </a:tc>
                <a:tc>
                  <a:txBody>
                    <a:bodyPr/>
                    <a:lstStyle/>
                    <a:p>
                      <a:r>
                        <a:rPr lang="es-ES_tradnl" dirty="0" smtClean="0">
                          <a:solidFill>
                            <a:schemeClr val="dk1"/>
                          </a:solidFill>
                        </a:rPr>
                        <a:t>Compuerta silo 1	</a:t>
                      </a:r>
                    </a:p>
                  </a:txBody>
                  <a:tcPr/>
                </a:tc>
                <a:tc>
                  <a:txBody>
                    <a:bodyPr/>
                    <a:lstStyle/>
                    <a:p>
                      <a:r>
                        <a:rPr lang="es-ES_tradnl" dirty="0" smtClean="0"/>
                        <a:t>110 VAC</a:t>
                      </a:r>
                      <a:endParaRPr lang="es-ES" dirty="0"/>
                    </a:p>
                  </a:txBody>
                  <a:tcPr/>
                </a:tc>
              </a:tr>
              <a:tr h="323088">
                <a:tc>
                  <a:txBody>
                    <a:bodyPr/>
                    <a:lstStyle/>
                    <a:p>
                      <a:r>
                        <a:rPr lang="es-ES" dirty="0" smtClean="0"/>
                        <a:t>15</a:t>
                      </a:r>
                      <a:endParaRPr lang="es-ES" dirty="0"/>
                    </a:p>
                  </a:txBody>
                  <a:tcPr/>
                </a:tc>
                <a:tc>
                  <a:txBody>
                    <a:bodyPr/>
                    <a:lstStyle/>
                    <a:p>
                      <a:r>
                        <a:rPr lang="es-ES_tradnl" dirty="0" smtClean="0">
                          <a:solidFill>
                            <a:schemeClr val="dk1"/>
                          </a:solidFill>
                        </a:rPr>
                        <a:t>Compuerta silo 2	</a:t>
                      </a:r>
                    </a:p>
                  </a:txBody>
                  <a:tcPr/>
                </a:tc>
                <a:tc>
                  <a:txBody>
                    <a:bodyPr/>
                    <a:lstStyle/>
                    <a:p>
                      <a:r>
                        <a:rPr lang="es-ES_tradnl" dirty="0" smtClean="0"/>
                        <a:t>110 VAC</a:t>
                      </a:r>
                      <a:endParaRPr lang="es-ES" dirty="0"/>
                    </a:p>
                  </a:txBody>
                  <a:tcPr/>
                </a:tc>
              </a:tr>
              <a:tr h="323088">
                <a:tc>
                  <a:txBody>
                    <a:bodyPr/>
                    <a:lstStyle/>
                    <a:p>
                      <a:r>
                        <a:rPr lang="es-ES" dirty="0" smtClean="0"/>
                        <a:t>16</a:t>
                      </a:r>
                      <a:endParaRPr lang="es-ES" dirty="0"/>
                    </a:p>
                  </a:txBody>
                  <a:tcPr/>
                </a:tc>
                <a:tc>
                  <a:txBody>
                    <a:bodyPr/>
                    <a:lstStyle/>
                    <a:p>
                      <a:r>
                        <a:rPr lang="es-ES_tradnl" dirty="0" smtClean="0">
                          <a:solidFill>
                            <a:schemeClr val="dk1"/>
                          </a:solidFill>
                        </a:rPr>
                        <a:t>Pulmón silo 1	</a:t>
                      </a:r>
                    </a:p>
                  </a:txBody>
                  <a:tcPr/>
                </a:tc>
                <a:tc>
                  <a:txBody>
                    <a:bodyPr/>
                    <a:lstStyle/>
                    <a:p>
                      <a:r>
                        <a:rPr lang="es-ES_tradnl" dirty="0" smtClean="0"/>
                        <a:t>110 VAC</a:t>
                      </a:r>
                      <a:endParaRPr lang="es-ES" dirty="0"/>
                    </a:p>
                  </a:txBody>
                  <a:tcPr/>
                </a:tc>
              </a:tr>
              <a:tr h="335280">
                <a:tc>
                  <a:txBody>
                    <a:bodyPr/>
                    <a:lstStyle/>
                    <a:p>
                      <a:r>
                        <a:rPr lang="es-ES" dirty="0" smtClean="0"/>
                        <a:t>17</a:t>
                      </a:r>
                      <a:endParaRPr lang="es-ES" dirty="0"/>
                    </a:p>
                  </a:txBody>
                  <a:tcPr/>
                </a:tc>
                <a:tc>
                  <a:txBody>
                    <a:bodyPr/>
                    <a:lstStyle/>
                    <a:p>
                      <a:r>
                        <a:rPr lang="es-ES_tradnl" dirty="0" smtClean="0">
                          <a:solidFill>
                            <a:schemeClr val="dk1"/>
                          </a:solidFill>
                        </a:rPr>
                        <a:t>Pulmón silo 2</a:t>
                      </a:r>
                      <a:endParaRPr lang="es-ES" dirty="0"/>
                    </a:p>
                  </a:txBody>
                  <a:tcPr/>
                </a:tc>
                <a:tc>
                  <a:txBody>
                    <a:bodyPr/>
                    <a:lstStyle/>
                    <a:p>
                      <a:r>
                        <a:rPr lang="es-ES_tradnl" dirty="0" smtClean="0"/>
                        <a:t>110 VAC</a:t>
                      </a:r>
                      <a:endParaRPr lang="es-ES" dirty="0"/>
                    </a:p>
                  </a:txBody>
                  <a:tcPr/>
                </a:tc>
              </a:tr>
            </a:tbl>
          </a:graphicData>
        </a:graphic>
      </p:graphicFrame>
    </p:spTree>
    <p:extLst>
      <p:ext uri="{BB962C8B-B14F-4D97-AF65-F5344CB8AC3E}">
        <p14:creationId xmlns:p14="http://schemas.microsoft.com/office/powerpoint/2010/main" val="2946776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sp>
        <p:nvSpPr>
          <p:cNvPr id="10" name="Rectángulo 9"/>
          <p:cNvSpPr/>
          <p:nvPr/>
        </p:nvSpPr>
        <p:spPr>
          <a:xfrm>
            <a:off x="1066800" y="914400"/>
            <a:ext cx="4343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grava</a:t>
            </a:r>
            <a:endParaRPr lang="es-ES" dirty="0"/>
          </a:p>
        </p:txBody>
      </p:sp>
      <p:pic>
        <p:nvPicPr>
          <p:cNvPr id="12" name="Imagen 11" descr="sistemagra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0"/>
            <a:ext cx="6324600" cy="4186436"/>
          </a:xfrm>
          <a:prstGeom prst="rect">
            <a:avLst/>
          </a:prstGeom>
        </p:spPr>
      </p:pic>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sp>
        <p:nvSpPr>
          <p:cNvPr id="10" name="Rectángulo 9"/>
          <p:cNvSpPr/>
          <p:nvPr/>
        </p:nvSpPr>
        <p:spPr>
          <a:xfrm>
            <a:off x="1066800" y="914400"/>
            <a:ext cx="4343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grava</a:t>
            </a:r>
            <a:endParaRPr lang="es-ES" dirty="0"/>
          </a:p>
        </p:txBody>
      </p:sp>
      <p:pic>
        <p:nvPicPr>
          <p:cNvPr id="11" name="Imagen 10" descr="LC grav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45" y="1967141"/>
            <a:ext cx="6988955" cy="3138259"/>
          </a:xfrm>
          <a:prstGeom prst="rect">
            <a:avLst/>
          </a:prstGeom>
        </p:spPr>
      </p:pic>
    </p:spTree>
    <p:extLst>
      <p:ext uri="{BB962C8B-B14F-4D97-AF65-F5344CB8AC3E}">
        <p14:creationId xmlns:p14="http://schemas.microsoft.com/office/powerpoint/2010/main" val="5019449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sp>
        <p:nvSpPr>
          <p:cNvPr id="10" name="Rectángulo 9"/>
          <p:cNvSpPr/>
          <p:nvPr/>
        </p:nvSpPr>
        <p:spPr>
          <a:xfrm>
            <a:off x="533400" y="685800"/>
            <a:ext cx="5867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grava en modo manual</a:t>
            </a:r>
            <a:endParaRPr lang="es-ES" dirty="0"/>
          </a:p>
        </p:txBody>
      </p:sp>
      <p:pic>
        <p:nvPicPr>
          <p:cNvPr id="2" name="Imagen 1"/>
          <p:cNvPicPr>
            <a:picLocks noChangeAspect="1"/>
          </p:cNvPicPr>
          <p:nvPr/>
        </p:nvPicPr>
        <p:blipFill>
          <a:blip r:embed="rId2"/>
          <a:stretch>
            <a:fillRect/>
          </a:stretch>
        </p:blipFill>
        <p:spPr>
          <a:xfrm>
            <a:off x="2514600" y="1295400"/>
            <a:ext cx="4089400" cy="4815990"/>
          </a:xfrm>
          <a:prstGeom prst="rect">
            <a:avLst/>
          </a:prstGeom>
        </p:spPr>
      </p:pic>
    </p:spTree>
    <p:extLst>
      <p:ext uri="{BB962C8B-B14F-4D97-AF65-F5344CB8AC3E}">
        <p14:creationId xmlns:p14="http://schemas.microsoft.com/office/powerpoint/2010/main" val="41325758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49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Rectángulo 9"/>
          <p:cNvSpPr/>
          <p:nvPr/>
        </p:nvSpPr>
        <p:spPr>
          <a:xfrm>
            <a:off x="533400" y="685800"/>
            <a:ext cx="6248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grava en modo automático</a:t>
            </a:r>
            <a:endParaRPr lang="es-ES" dirty="0"/>
          </a:p>
        </p:txBody>
      </p:sp>
      <p:pic>
        <p:nvPicPr>
          <p:cNvPr id="3" name="Imagen 2"/>
          <p:cNvPicPr>
            <a:picLocks noChangeAspect="1"/>
          </p:cNvPicPr>
          <p:nvPr/>
        </p:nvPicPr>
        <p:blipFill rotWithShape="1">
          <a:blip r:embed="rId2"/>
          <a:srcRect b="4554"/>
          <a:stretch/>
        </p:blipFill>
        <p:spPr>
          <a:xfrm>
            <a:off x="2895600" y="1311373"/>
            <a:ext cx="3429000" cy="4779147"/>
          </a:xfrm>
          <a:prstGeom prst="rect">
            <a:avLst/>
          </a:prstGeom>
        </p:spPr>
      </p:pic>
    </p:spTree>
    <p:extLst>
      <p:ext uri="{BB962C8B-B14F-4D97-AF65-F5344CB8AC3E}">
        <p14:creationId xmlns:p14="http://schemas.microsoft.com/office/powerpoint/2010/main" val="36607944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2" name="CuadroTexto 1"/>
          <p:cNvSpPr txBox="1"/>
          <p:nvPr/>
        </p:nvSpPr>
        <p:spPr>
          <a:xfrm>
            <a:off x="381000" y="2332672"/>
            <a:ext cx="8305800" cy="1538883"/>
          </a:xfrm>
          <a:prstGeom prst="rect">
            <a:avLst/>
          </a:prstGeom>
          <a:noFill/>
        </p:spPr>
        <p:txBody>
          <a:bodyPr wrap="square" rtlCol="0">
            <a:spAutoFit/>
          </a:bodyPr>
          <a:lstStyle/>
          <a:p>
            <a:r>
              <a:rPr lang="es-ES" sz="2200" b="1" dirty="0" smtClean="0"/>
              <a:t>Objetivo General</a:t>
            </a:r>
          </a:p>
          <a:p>
            <a:endParaRPr lang="es-ES" dirty="0"/>
          </a:p>
          <a:p>
            <a:pPr marL="285750" indent="-285750">
              <a:buFont typeface="Arial"/>
              <a:buChar char="•"/>
            </a:pPr>
            <a:r>
              <a:rPr lang="es-ES" dirty="0" smtClean="0"/>
              <a:t>Dise</a:t>
            </a:r>
            <a:r>
              <a:rPr lang="es-ES" dirty="0" smtClean="0"/>
              <a:t>ñar e implementar el sistema de control para la planta dosificadora de hormigón de la empresa </a:t>
            </a:r>
            <a:r>
              <a:rPr lang="es-ES" dirty="0" err="1" smtClean="0"/>
              <a:t>Asphalt</a:t>
            </a:r>
            <a:r>
              <a:rPr lang="es-ES" dirty="0" smtClean="0"/>
              <a:t> </a:t>
            </a:r>
            <a:r>
              <a:rPr lang="es-ES" dirty="0" err="1" smtClean="0"/>
              <a:t>Plants</a:t>
            </a:r>
            <a:r>
              <a:rPr lang="es-ES" dirty="0" smtClean="0"/>
              <a:t> S.A.</a:t>
            </a:r>
          </a:p>
          <a:p>
            <a:endParaRPr lang="es-ES" dirty="0"/>
          </a:p>
        </p:txBody>
      </p:sp>
    </p:spTree>
    <p:extLst>
      <p:ext uri="{BB962C8B-B14F-4D97-AF65-F5344CB8AC3E}">
        <p14:creationId xmlns:p14="http://schemas.microsoft.com/office/powerpoint/2010/main" val="33077057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Rectángulo 9"/>
          <p:cNvSpPr/>
          <p:nvPr/>
        </p:nvSpPr>
        <p:spPr>
          <a:xfrm>
            <a:off x="533400" y="685800"/>
            <a:ext cx="4267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a:t>
            </a:r>
            <a:endParaRPr lang="es-ES" dirty="0"/>
          </a:p>
        </p:txBody>
      </p:sp>
      <p:pic>
        <p:nvPicPr>
          <p:cNvPr id="5" name="Imagen 4" descr="sistemaare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600"/>
            <a:ext cx="6858000" cy="3877490"/>
          </a:xfrm>
          <a:prstGeom prst="rect">
            <a:avLst/>
          </a:prstGeom>
        </p:spPr>
      </p:pic>
    </p:spTree>
    <p:extLst>
      <p:ext uri="{BB962C8B-B14F-4D97-AF65-F5344CB8AC3E}">
        <p14:creationId xmlns:p14="http://schemas.microsoft.com/office/powerpoint/2010/main" val="371723937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Rectángulo 9"/>
          <p:cNvSpPr/>
          <p:nvPr/>
        </p:nvSpPr>
        <p:spPr>
          <a:xfrm>
            <a:off x="533400" y="685800"/>
            <a:ext cx="4267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a:t>
            </a:r>
            <a:endParaRPr lang="es-ES" dirty="0"/>
          </a:p>
        </p:txBody>
      </p:sp>
      <p:pic>
        <p:nvPicPr>
          <p:cNvPr id="5" name="Imagen 4" descr="LC aren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7661781" cy="3536207"/>
          </a:xfrm>
          <a:prstGeom prst="rect">
            <a:avLst/>
          </a:prstGeom>
        </p:spPr>
      </p:pic>
    </p:spTree>
    <p:extLst>
      <p:ext uri="{BB962C8B-B14F-4D97-AF65-F5344CB8AC3E}">
        <p14:creationId xmlns:p14="http://schemas.microsoft.com/office/powerpoint/2010/main" val="25617908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Rectángulo 9"/>
          <p:cNvSpPr/>
          <p:nvPr/>
        </p:nvSpPr>
        <p:spPr>
          <a:xfrm>
            <a:off x="533400" y="685800"/>
            <a:ext cx="6324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 en modo manual</a:t>
            </a:r>
            <a:endParaRPr lang="es-ES" dirty="0"/>
          </a:p>
        </p:txBody>
      </p:sp>
      <p:pic>
        <p:nvPicPr>
          <p:cNvPr id="3" name="Imagen 2"/>
          <p:cNvPicPr>
            <a:picLocks noChangeAspect="1"/>
          </p:cNvPicPr>
          <p:nvPr/>
        </p:nvPicPr>
        <p:blipFill rotWithShape="1">
          <a:blip r:embed="rId2"/>
          <a:srcRect t="6341"/>
          <a:stretch/>
        </p:blipFill>
        <p:spPr>
          <a:xfrm>
            <a:off x="914400" y="1245228"/>
            <a:ext cx="6172200" cy="1510102"/>
          </a:xfrm>
          <a:prstGeom prst="rect">
            <a:avLst/>
          </a:prstGeom>
        </p:spPr>
      </p:pic>
      <p:pic>
        <p:nvPicPr>
          <p:cNvPr id="5" name="Imagen 4"/>
          <p:cNvPicPr>
            <a:picLocks noChangeAspect="1"/>
          </p:cNvPicPr>
          <p:nvPr/>
        </p:nvPicPr>
        <p:blipFill>
          <a:blip r:embed="rId3"/>
          <a:stretch>
            <a:fillRect/>
          </a:stretch>
        </p:blipFill>
        <p:spPr>
          <a:xfrm>
            <a:off x="914400" y="2729930"/>
            <a:ext cx="6172200" cy="3123735"/>
          </a:xfrm>
          <a:prstGeom prst="rect">
            <a:avLst/>
          </a:prstGeom>
        </p:spPr>
      </p:pic>
    </p:spTree>
    <p:extLst>
      <p:ext uri="{BB962C8B-B14F-4D97-AF65-F5344CB8AC3E}">
        <p14:creationId xmlns:p14="http://schemas.microsoft.com/office/powerpoint/2010/main" val="31325614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1199" b="6600"/>
          <a:stretch/>
        </p:blipFill>
        <p:spPr>
          <a:xfrm>
            <a:off x="228600" y="1277591"/>
            <a:ext cx="6438900" cy="4894609"/>
          </a:xfrm>
          <a:prstGeom prst="rect">
            <a:avLst/>
          </a:prstGeom>
        </p:spPr>
      </p:pic>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8" name="Rectángulo 7"/>
          <p:cNvSpPr/>
          <p:nvPr/>
        </p:nvSpPr>
        <p:spPr>
          <a:xfrm>
            <a:off x="533400" y="685800"/>
            <a:ext cx="6324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 en modo manual</a:t>
            </a:r>
            <a:endParaRPr lang="es-ES" dirty="0"/>
          </a:p>
        </p:txBody>
      </p:sp>
    </p:spTree>
    <p:extLst>
      <p:ext uri="{BB962C8B-B14F-4D97-AF65-F5344CB8AC3E}">
        <p14:creationId xmlns:p14="http://schemas.microsoft.com/office/powerpoint/2010/main" val="31325614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324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 en modo automático</a:t>
            </a:r>
            <a:endParaRPr lang="es-ES" dirty="0"/>
          </a:p>
        </p:txBody>
      </p:sp>
      <p:pic>
        <p:nvPicPr>
          <p:cNvPr id="5" name="Imagen 4" descr="ARENA AUTO FIN.png"/>
          <p:cNvPicPr>
            <a:picLocks noChangeAspect="1"/>
          </p:cNvPicPr>
          <p:nvPr/>
        </p:nvPicPr>
        <p:blipFill rotWithShape="1">
          <a:blip r:embed="rId2">
            <a:extLst>
              <a:ext uri="{28A0092B-C50C-407E-A947-70E740481C1C}">
                <a14:useLocalDpi xmlns:a14="http://schemas.microsoft.com/office/drawing/2010/main" val="0"/>
              </a:ext>
            </a:extLst>
          </a:blip>
          <a:srcRect t="1161" b="44042"/>
          <a:stretch/>
        </p:blipFill>
        <p:spPr>
          <a:xfrm>
            <a:off x="1600200" y="1306873"/>
            <a:ext cx="6477000" cy="4142540"/>
          </a:xfrm>
          <a:prstGeom prst="rect">
            <a:avLst/>
          </a:prstGeom>
        </p:spPr>
      </p:pic>
      <p:sp>
        <p:nvSpPr>
          <p:cNvPr id="8" name="CuadroTexto 7"/>
          <p:cNvSpPr txBox="1"/>
          <p:nvPr/>
        </p:nvSpPr>
        <p:spPr>
          <a:xfrm>
            <a:off x="4495800" y="5486400"/>
            <a:ext cx="1310763" cy="369332"/>
          </a:xfrm>
          <a:prstGeom prst="rect">
            <a:avLst/>
          </a:prstGeom>
          <a:noFill/>
        </p:spPr>
        <p:txBody>
          <a:bodyPr wrap="none" rtlCol="0">
            <a:spAutoFit/>
          </a:bodyPr>
          <a:lstStyle/>
          <a:p>
            <a:r>
              <a:rPr lang="es-ES" dirty="0" smtClean="0"/>
              <a:t>Contin</a:t>
            </a:r>
            <a:r>
              <a:rPr lang="es-ES" dirty="0" smtClean="0"/>
              <a:t>úa </a:t>
            </a:r>
            <a:r>
              <a:rPr lang="es-ES" dirty="0" smtClean="0">
                <a:sym typeface="Wingdings"/>
              </a:rPr>
              <a:t></a:t>
            </a:r>
            <a:endParaRPr lang="es-ES" dirty="0"/>
          </a:p>
        </p:txBody>
      </p:sp>
    </p:spTree>
    <p:extLst>
      <p:ext uri="{BB962C8B-B14F-4D97-AF65-F5344CB8AC3E}">
        <p14:creationId xmlns:p14="http://schemas.microsoft.com/office/powerpoint/2010/main" val="17805936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324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arena en modo </a:t>
            </a:r>
            <a:r>
              <a:rPr lang="es-ES" dirty="0"/>
              <a:t>automático</a:t>
            </a:r>
          </a:p>
        </p:txBody>
      </p:sp>
      <p:pic>
        <p:nvPicPr>
          <p:cNvPr id="8" name="Imagen 7" descr="ARENA AUTO FIN.png"/>
          <p:cNvPicPr>
            <a:picLocks noChangeAspect="1"/>
          </p:cNvPicPr>
          <p:nvPr/>
        </p:nvPicPr>
        <p:blipFill rotWithShape="1">
          <a:blip r:embed="rId2">
            <a:extLst>
              <a:ext uri="{28A0092B-C50C-407E-A947-70E740481C1C}">
                <a14:useLocalDpi xmlns:a14="http://schemas.microsoft.com/office/drawing/2010/main" val="0"/>
              </a:ext>
            </a:extLst>
          </a:blip>
          <a:srcRect t="56235"/>
          <a:stretch/>
        </p:blipFill>
        <p:spPr>
          <a:xfrm>
            <a:off x="990600" y="1615098"/>
            <a:ext cx="6982207" cy="3566502"/>
          </a:xfrm>
          <a:prstGeom prst="rect">
            <a:avLst/>
          </a:prstGeom>
        </p:spPr>
      </p:pic>
    </p:spTree>
    <p:extLst>
      <p:ext uri="{BB962C8B-B14F-4D97-AF65-F5344CB8AC3E}">
        <p14:creationId xmlns:p14="http://schemas.microsoft.com/office/powerpoint/2010/main" val="19130043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57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a:t>
            </a:r>
            <a:endParaRPr lang="es-ES" dirty="0"/>
          </a:p>
        </p:txBody>
      </p:sp>
      <p:pic>
        <p:nvPicPr>
          <p:cNvPr id="5" name="Imagen 4" descr="sistema dosificacion cemen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71600"/>
            <a:ext cx="7325210" cy="4282607"/>
          </a:xfrm>
          <a:prstGeom prst="rect">
            <a:avLst/>
          </a:prstGeom>
        </p:spPr>
      </p:pic>
    </p:spTree>
    <p:extLst>
      <p:ext uri="{BB962C8B-B14F-4D97-AF65-F5344CB8AC3E}">
        <p14:creationId xmlns:p14="http://schemas.microsoft.com/office/powerpoint/2010/main" val="19130043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57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a:t>
            </a:r>
            <a:endParaRPr lang="es-ES" dirty="0"/>
          </a:p>
        </p:txBody>
      </p:sp>
      <p:pic>
        <p:nvPicPr>
          <p:cNvPr id="2" name="Imagen 1" descr="cementoLC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764710" cy="3562093"/>
          </a:xfrm>
          <a:prstGeom prst="rect">
            <a:avLst/>
          </a:prstGeom>
        </p:spPr>
      </p:pic>
    </p:spTree>
    <p:extLst>
      <p:ext uri="{BB962C8B-B14F-4D97-AF65-F5344CB8AC3E}">
        <p14:creationId xmlns:p14="http://schemas.microsoft.com/office/powerpoint/2010/main" val="117831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172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smtClean="0"/>
              <a:t>manual</a:t>
            </a:r>
            <a:endParaRPr lang="es-ES" dirty="0"/>
          </a:p>
        </p:txBody>
      </p:sp>
      <p:pic>
        <p:nvPicPr>
          <p:cNvPr id="2" name="Imagen 1" descr="cementomanual.png"/>
          <p:cNvPicPr>
            <a:picLocks noChangeAspect="1"/>
          </p:cNvPicPr>
          <p:nvPr/>
        </p:nvPicPr>
        <p:blipFill rotWithShape="1">
          <a:blip r:embed="rId2">
            <a:extLst>
              <a:ext uri="{28A0092B-C50C-407E-A947-70E740481C1C}">
                <a14:useLocalDpi xmlns:a14="http://schemas.microsoft.com/office/drawing/2010/main" val="0"/>
              </a:ext>
            </a:extLst>
          </a:blip>
          <a:srcRect b="59874"/>
          <a:stretch/>
        </p:blipFill>
        <p:spPr>
          <a:xfrm>
            <a:off x="1600200" y="1371599"/>
            <a:ext cx="5877542" cy="4492308"/>
          </a:xfrm>
          <a:prstGeom prst="rect">
            <a:avLst/>
          </a:prstGeom>
        </p:spPr>
      </p:pic>
    </p:spTree>
    <p:extLst>
      <p:ext uri="{BB962C8B-B14F-4D97-AF65-F5344CB8AC3E}">
        <p14:creationId xmlns:p14="http://schemas.microsoft.com/office/powerpoint/2010/main" val="19130043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59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172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smtClean="0"/>
              <a:t>manual</a:t>
            </a:r>
            <a:endParaRPr lang="es-ES" dirty="0"/>
          </a:p>
        </p:txBody>
      </p:sp>
      <p:pic>
        <p:nvPicPr>
          <p:cNvPr id="2" name="Imagen 1" descr="cementomanual.png"/>
          <p:cNvPicPr>
            <a:picLocks noChangeAspect="1"/>
          </p:cNvPicPr>
          <p:nvPr/>
        </p:nvPicPr>
        <p:blipFill rotWithShape="1">
          <a:blip r:embed="rId2">
            <a:extLst>
              <a:ext uri="{28A0092B-C50C-407E-A947-70E740481C1C}">
                <a14:useLocalDpi xmlns:a14="http://schemas.microsoft.com/office/drawing/2010/main" val="0"/>
              </a:ext>
            </a:extLst>
          </a:blip>
          <a:srcRect t="40183" b="19399"/>
          <a:stretch/>
        </p:blipFill>
        <p:spPr>
          <a:xfrm>
            <a:off x="609600" y="1371600"/>
            <a:ext cx="5953742" cy="4583694"/>
          </a:xfrm>
          <a:prstGeom prst="rect">
            <a:avLst/>
          </a:prstGeom>
        </p:spPr>
      </p:pic>
    </p:spTree>
    <p:extLst>
      <p:ext uri="{BB962C8B-B14F-4D97-AF65-F5344CB8AC3E}">
        <p14:creationId xmlns:p14="http://schemas.microsoft.com/office/powerpoint/2010/main" val="16560400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10" name="CuadroTexto 9"/>
          <p:cNvSpPr txBox="1"/>
          <p:nvPr/>
        </p:nvSpPr>
        <p:spPr>
          <a:xfrm>
            <a:off x="381000" y="838200"/>
            <a:ext cx="8305800" cy="4862871"/>
          </a:xfrm>
          <a:prstGeom prst="rect">
            <a:avLst/>
          </a:prstGeom>
          <a:noFill/>
        </p:spPr>
        <p:txBody>
          <a:bodyPr wrap="square" rtlCol="0">
            <a:spAutoFit/>
          </a:bodyPr>
          <a:lstStyle/>
          <a:p>
            <a:r>
              <a:rPr lang="es-ES" sz="2200" b="1" dirty="0" smtClean="0"/>
              <a:t>Objetivos Específicos</a:t>
            </a:r>
          </a:p>
          <a:p>
            <a:pPr marL="285750" indent="-285750">
              <a:buFont typeface="Arial"/>
              <a:buChar char="•"/>
            </a:pPr>
            <a:endParaRPr lang="es-ES" dirty="0"/>
          </a:p>
          <a:p>
            <a:pPr marL="285750" indent="-285750">
              <a:buFont typeface="Arial"/>
              <a:buChar char="•"/>
            </a:pPr>
            <a:r>
              <a:rPr lang="es-ES" dirty="0" smtClean="0"/>
              <a:t>Caracterizar los procesos de la planta dosificadora de hormigón de la empresa </a:t>
            </a:r>
            <a:r>
              <a:rPr lang="es-ES" dirty="0" err="1" smtClean="0"/>
              <a:t>Asphalt</a:t>
            </a:r>
            <a:r>
              <a:rPr lang="es-ES" dirty="0" smtClean="0"/>
              <a:t> </a:t>
            </a:r>
            <a:r>
              <a:rPr lang="es-ES" dirty="0" err="1" smtClean="0"/>
              <a:t>Plants</a:t>
            </a:r>
            <a:r>
              <a:rPr lang="es-ES" dirty="0" smtClean="0"/>
              <a:t> S.A.</a:t>
            </a:r>
          </a:p>
          <a:p>
            <a:pPr marL="285750" indent="-285750">
              <a:buFont typeface="Arial"/>
              <a:buChar char="•"/>
            </a:pPr>
            <a:endParaRPr lang="es-ES" dirty="0"/>
          </a:p>
          <a:p>
            <a:pPr marL="285750" indent="-285750">
              <a:buFont typeface="Arial"/>
              <a:buChar char="•"/>
            </a:pPr>
            <a:r>
              <a:rPr lang="es-ES" dirty="0" smtClean="0"/>
              <a:t>Analizar los sistema mecánicos, eléctricos y neumáticos que intervienen en el funcionamiento de la planta dosificadora de hormigón de la empresa </a:t>
            </a:r>
            <a:r>
              <a:rPr lang="es-ES" dirty="0" err="1" smtClean="0"/>
              <a:t>Asphalt</a:t>
            </a:r>
            <a:r>
              <a:rPr lang="es-ES" dirty="0" smtClean="0"/>
              <a:t> </a:t>
            </a:r>
            <a:r>
              <a:rPr lang="es-ES" dirty="0" err="1" smtClean="0"/>
              <a:t>Plants</a:t>
            </a:r>
            <a:r>
              <a:rPr lang="es-ES" dirty="0" smtClean="0"/>
              <a:t> S.A.</a:t>
            </a:r>
          </a:p>
          <a:p>
            <a:pPr marL="285750" indent="-285750">
              <a:buFont typeface="Arial"/>
              <a:buChar char="•"/>
            </a:pPr>
            <a:endParaRPr lang="es-ES" dirty="0"/>
          </a:p>
          <a:p>
            <a:pPr marL="285750" indent="-285750">
              <a:buFont typeface="Arial"/>
              <a:buChar char="•"/>
            </a:pPr>
            <a:r>
              <a:rPr lang="es-ES" dirty="0" smtClean="0"/>
              <a:t>Diseñar los sistemas de dosificación de grava, arena, cemento, agua y aditivos para la planta dosificadora de hormigón de el empresa </a:t>
            </a:r>
            <a:r>
              <a:rPr lang="es-ES" dirty="0" err="1" smtClean="0"/>
              <a:t>Asphalt</a:t>
            </a:r>
            <a:r>
              <a:rPr lang="es-ES" dirty="0" smtClean="0"/>
              <a:t> </a:t>
            </a:r>
            <a:r>
              <a:rPr lang="es-ES" dirty="0" err="1" smtClean="0"/>
              <a:t>Plants</a:t>
            </a:r>
            <a:r>
              <a:rPr lang="es-ES" dirty="0" smtClean="0"/>
              <a:t> S.A.</a:t>
            </a:r>
          </a:p>
          <a:p>
            <a:pPr marL="285750" indent="-285750">
              <a:buFont typeface="Arial"/>
              <a:buChar char="•"/>
            </a:pPr>
            <a:endParaRPr lang="es-ES" dirty="0"/>
          </a:p>
          <a:p>
            <a:pPr marL="285750" indent="-285750">
              <a:buFont typeface="Arial"/>
              <a:buChar char="•"/>
            </a:pPr>
            <a:r>
              <a:rPr lang="es-ES" dirty="0" smtClean="0"/>
              <a:t>Implementar </a:t>
            </a:r>
            <a:r>
              <a:rPr lang="es-ES" dirty="0"/>
              <a:t>los sistemas de dosificación de grava, arena, </a:t>
            </a:r>
            <a:r>
              <a:rPr lang="es-ES" dirty="0" smtClean="0"/>
              <a:t>cemento, </a:t>
            </a:r>
            <a:r>
              <a:rPr lang="es-ES" dirty="0"/>
              <a:t>agua y aditivos para la planta dosificadora de hormigón de el empresa </a:t>
            </a:r>
            <a:r>
              <a:rPr lang="es-ES" dirty="0" err="1"/>
              <a:t>Asphalt</a:t>
            </a:r>
            <a:r>
              <a:rPr lang="es-ES" dirty="0"/>
              <a:t> </a:t>
            </a:r>
            <a:r>
              <a:rPr lang="es-ES" dirty="0" err="1"/>
              <a:t>Plants</a:t>
            </a:r>
            <a:r>
              <a:rPr lang="es-ES" dirty="0"/>
              <a:t> S.A</a:t>
            </a:r>
            <a:r>
              <a:rPr lang="es-ES" dirty="0" smtClean="0"/>
              <a:t>.</a:t>
            </a:r>
          </a:p>
          <a:p>
            <a:pPr marL="285750" indent="-285750">
              <a:buFont typeface="Arial"/>
              <a:buChar char="•"/>
            </a:pPr>
            <a:endParaRPr lang="es-ES" dirty="0"/>
          </a:p>
          <a:p>
            <a:pPr marL="285750" indent="-285750">
              <a:buFont typeface="Arial"/>
              <a:buChar char="•"/>
            </a:pPr>
            <a:r>
              <a:rPr lang="es-ES" dirty="0" smtClean="0"/>
              <a:t>Realizar pruebas para verificar su buen </a:t>
            </a:r>
            <a:r>
              <a:rPr lang="es-ES" dirty="0" err="1" smtClean="0"/>
              <a:t>funciomiento</a:t>
            </a:r>
            <a:r>
              <a:rPr lang="es-ES" dirty="0" smtClean="0"/>
              <a:t> del sistema de control planteado.</a:t>
            </a:r>
            <a:endParaRPr lang="es-ES" dirty="0"/>
          </a:p>
        </p:txBody>
      </p:sp>
    </p:spTree>
    <p:extLst>
      <p:ext uri="{BB962C8B-B14F-4D97-AF65-F5344CB8AC3E}">
        <p14:creationId xmlns:p14="http://schemas.microsoft.com/office/powerpoint/2010/main" val="33077057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172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smtClean="0"/>
              <a:t>manual</a:t>
            </a:r>
            <a:endParaRPr lang="es-ES" dirty="0"/>
          </a:p>
        </p:txBody>
      </p:sp>
      <p:pic>
        <p:nvPicPr>
          <p:cNvPr id="2" name="Imagen 1" descr="cementomanual.png"/>
          <p:cNvPicPr>
            <a:picLocks noChangeAspect="1"/>
          </p:cNvPicPr>
          <p:nvPr/>
        </p:nvPicPr>
        <p:blipFill rotWithShape="1">
          <a:blip r:embed="rId2">
            <a:extLst>
              <a:ext uri="{28A0092B-C50C-407E-A947-70E740481C1C}">
                <a14:useLocalDpi xmlns:a14="http://schemas.microsoft.com/office/drawing/2010/main" val="0"/>
              </a:ext>
            </a:extLst>
          </a:blip>
          <a:srcRect t="80706"/>
          <a:stretch/>
        </p:blipFill>
        <p:spPr>
          <a:xfrm>
            <a:off x="1676400" y="1828800"/>
            <a:ext cx="6330332" cy="2326387"/>
          </a:xfrm>
          <a:prstGeom prst="rect">
            <a:avLst/>
          </a:prstGeom>
        </p:spPr>
      </p:pic>
    </p:spTree>
    <p:extLst>
      <p:ext uri="{BB962C8B-B14F-4D97-AF65-F5344CB8AC3E}">
        <p14:creationId xmlns:p14="http://schemas.microsoft.com/office/powerpoint/2010/main" val="165604008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a:t>automático</a:t>
            </a:r>
          </a:p>
        </p:txBody>
      </p:sp>
      <p:pic>
        <p:nvPicPr>
          <p:cNvPr id="8" name="Imagen 7"/>
          <p:cNvPicPr>
            <a:picLocks noChangeAspect="1"/>
          </p:cNvPicPr>
          <p:nvPr/>
        </p:nvPicPr>
        <p:blipFill>
          <a:blip r:embed="rId2"/>
          <a:stretch>
            <a:fillRect/>
          </a:stretch>
        </p:blipFill>
        <p:spPr>
          <a:xfrm>
            <a:off x="1320800" y="1342644"/>
            <a:ext cx="5308600" cy="4816856"/>
          </a:xfrm>
          <a:prstGeom prst="rect">
            <a:avLst/>
          </a:prstGeom>
        </p:spPr>
      </p:pic>
    </p:spTree>
    <p:extLst>
      <p:ext uri="{BB962C8B-B14F-4D97-AF65-F5344CB8AC3E}">
        <p14:creationId xmlns:p14="http://schemas.microsoft.com/office/powerpoint/2010/main" val="46522843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a:t>automático</a:t>
            </a:r>
          </a:p>
        </p:txBody>
      </p:sp>
      <p:pic>
        <p:nvPicPr>
          <p:cNvPr id="2" name="Imagen 1"/>
          <p:cNvPicPr>
            <a:picLocks noChangeAspect="1"/>
          </p:cNvPicPr>
          <p:nvPr/>
        </p:nvPicPr>
        <p:blipFill rotWithShape="1">
          <a:blip r:embed="rId2"/>
          <a:srcRect b="39775"/>
          <a:stretch/>
        </p:blipFill>
        <p:spPr>
          <a:xfrm>
            <a:off x="1295400" y="1295400"/>
            <a:ext cx="6682782" cy="4358811"/>
          </a:xfrm>
          <a:prstGeom prst="rect">
            <a:avLst/>
          </a:prstGeom>
        </p:spPr>
      </p:pic>
    </p:spTree>
    <p:extLst>
      <p:ext uri="{BB962C8B-B14F-4D97-AF65-F5344CB8AC3E}">
        <p14:creationId xmlns:p14="http://schemas.microsoft.com/office/powerpoint/2010/main" val="46522843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cemento en modo </a:t>
            </a:r>
            <a:r>
              <a:rPr lang="es-ES" dirty="0"/>
              <a:t>automático</a:t>
            </a:r>
          </a:p>
        </p:txBody>
      </p:sp>
      <p:pic>
        <p:nvPicPr>
          <p:cNvPr id="2" name="Imagen 1"/>
          <p:cNvPicPr>
            <a:picLocks noChangeAspect="1"/>
          </p:cNvPicPr>
          <p:nvPr/>
        </p:nvPicPr>
        <p:blipFill rotWithShape="1">
          <a:blip r:embed="rId2"/>
          <a:srcRect t="60804" b="-494"/>
          <a:stretch/>
        </p:blipFill>
        <p:spPr>
          <a:xfrm>
            <a:off x="1371600" y="1828800"/>
            <a:ext cx="6755787" cy="2904036"/>
          </a:xfrm>
          <a:prstGeom prst="rect">
            <a:avLst/>
          </a:prstGeom>
        </p:spPr>
      </p:pic>
    </p:spTree>
    <p:extLst>
      <p:ext uri="{BB962C8B-B14F-4D97-AF65-F5344CB8AC3E}">
        <p14:creationId xmlns:p14="http://schemas.microsoft.com/office/powerpoint/2010/main" val="90111731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267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agua</a:t>
            </a:r>
            <a:endParaRPr lang="es-ES" dirty="0"/>
          </a:p>
        </p:txBody>
      </p:sp>
      <p:pic>
        <p:nvPicPr>
          <p:cNvPr id="2" name="Imagen 1" descr="sistema dosificacion agu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752600"/>
            <a:ext cx="6096000" cy="3146504"/>
          </a:xfrm>
          <a:prstGeom prst="rect">
            <a:avLst/>
          </a:prstGeom>
        </p:spPr>
      </p:pic>
    </p:spTree>
    <p:extLst>
      <p:ext uri="{BB962C8B-B14F-4D97-AF65-F5344CB8AC3E}">
        <p14:creationId xmlns:p14="http://schemas.microsoft.com/office/powerpoint/2010/main" val="46522843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267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agua</a:t>
            </a:r>
            <a:endParaRPr lang="es-ES" dirty="0"/>
          </a:p>
        </p:txBody>
      </p:sp>
      <p:pic>
        <p:nvPicPr>
          <p:cNvPr id="3" name="Imagen 2" descr="aguaL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28800"/>
            <a:ext cx="7086600" cy="3120486"/>
          </a:xfrm>
          <a:prstGeom prst="rect">
            <a:avLst/>
          </a:prstGeom>
        </p:spPr>
      </p:pic>
    </p:spTree>
    <p:extLst>
      <p:ext uri="{BB962C8B-B14F-4D97-AF65-F5344CB8AC3E}">
        <p14:creationId xmlns:p14="http://schemas.microsoft.com/office/powerpoint/2010/main" val="35672286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5943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agua en modo manual</a:t>
            </a:r>
            <a:endParaRPr lang="es-ES" dirty="0"/>
          </a:p>
        </p:txBody>
      </p:sp>
      <p:pic>
        <p:nvPicPr>
          <p:cNvPr id="2" name="Imagen 1"/>
          <p:cNvPicPr>
            <a:picLocks noChangeAspect="1"/>
          </p:cNvPicPr>
          <p:nvPr/>
        </p:nvPicPr>
        <p:blipFill>
          <a:blip r:embed="rId2"/>
          <a:stretch>
            <a:fillRect/>
          </a:stretch>
        </p:blipFill>
        <p:spPr>
          <a:xfrm>
            <a:off x="2362200" y="1473200"/>
            <a:ext cx="4406900" cy="3911600"/>
          </a:xfrm>
          <a:prstGeom prst="rect">
            <a:avLst/>
          </a:prstGeom>
        </p:spPr>
      </p:pic>
    </p:spTree>
    <p:extLst>
      <p:ext uri="{BB962C8B-B14F-4D97-AF65-F5344CB8AC3E}">
        <p14:creationId xmlns:p14="http://schemas.microsoft.com/office/powerpoint/2010/main" val="5366396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172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agua en modo automático</a:t>
            </a:r>
            <a:endParaRPr lang="es-ES" dirty="0"/>
          </a:p>
        </p:txBody>
      </p:sp>
      <p:pic>
        <p:nvPicPr>
          <p:cNvPr id="2" name="Imagen 1"/>
          <p:cNvPicPr>
            <a:picLocks noChangeAspect="1"/>
          </p:cNvPicPr>
          <p:nvPr/>
        </p:nvPicPr>
        <p:blipFill>
          <a:blip r:embed="rId2"/>
          <a:stretch>
            <a:fillRect/>
          </a:stretch>
        </p:blipFill>
        <p:spPr>
          <a:xfrm>
            <a:off x="2540000" y="1651000"/>
            <a:ext cx="4051300" cy="3543300"/>
          </a:xfrm>
          <a:prstGeom prst="rect">
            <a:avLst/>
          </a:prstGeom>
        </p:spPr>
      </p:pic>
    </p:spTree>
    <p:extLst>
      <p:ext uri="{BB962C8B-B14F-4D97-AF65-F5344CB8AC3E}">
        <p14:creationId xmlns:p14="http://schemas.microsoft.com/office/powerpoint/2010/main" val="53663960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aditivos</a:t>
            </a:r>
            <a:endParaRPr lang="es-ES" dirty="0"/>
          </a:p>
        </p:txBody>
      </p:sp>
      <p:pic>
        <p:nvPicPr>
          <p:cNvPr id="2" name="Imagen 1" descr="sistema dosificacion aditiv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676400"/>
            <a:ext cx="4336687" cy="3886200"/>
          </a:xfrm>
          <a:prstGeom prst="rect">
            <a:avLst/>
          </a:prstGeom>
        </p:spPr>
      </p:pic>
    </p:spTree>
    <p:extLst>
      <p:ext uri="{BB962C8B-B14F-4D97-AF65-F5344CB8AC3E}">
        <p14:creationId xmlns:p14="http://schemas.microsoft.com/office/powerpoint/2010/main" val="46522843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69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aditivos</a:t>
            </a:r>
            <a:endParaRPr lang="es-ES" dirty="0"/>
          </a:p>
        </p:txBody>
      </p:sp>
      <p:pic>
        <p:nvPicPr>
          <p:cNvPr id="3" name="Imagen 2" descr="aditivosL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7189193" cy="3171703"/>
          </a:xfrm>
          <a:prstGeom prst="rect">
            <a:avLst/>
          </a:prstGeom>
        </p:spPr>
      </p:pic>
    </p:spTree>
    <p:extLst>
      <p:ext uri="{BB962C8B-B14F-4D97-AF65-F5344CB8AC3E}">
        <p14:creationId xmlns:p14="http://schemas.microsoft.com/office/powerpoint/2010/main" val="3898957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2. INTRODUCCIÓN</a:t>
              </a:r>
              <a:endParaRPr lang="es-ES" sz="3900" kern="1200" dirty="0"/>
            </a:p>
          </p:txBody>
        </p:sp>
      </p:grpSp>
    </p:spTree>
    <p:extLst>
      <p:ext uri="{BB962C8B-B14F-4D97-AF65-F5344CB8AC3E}">
        <p14:creationId xmlns:p14="http://schemas.microsoft.com/office/powerpoint/2010/main" val="191616811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2484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aditivos en modo manual</a:t>
            </a:r>
            <a:endParaRPr lang="es-ES" dirty="0"/>
          </a:p>
        </p:txBody>
      </p:sp>
      <p:pic>
        <p:nvPicPr>
          <p:cNvPr id="2" name="Imagen 1"/>
          <p:cNvPicPr>
            <a:picLocks noChangeAspect="1"/>
          </p:cNvPicPr>
          <p:nvPr/>
        </p:nvPicPr>
        <p:blipFill>
          <a:blip r:embed="rId2"/>
          <a:stretch>
            <a:fillRect/>
          </a:stretch>
        </p:blipFill>
        <p:spPr>
          <a:xfrm>
            <a:off x="1905000" y="1447800"/>
            <a:ext cx="5295900" cy="4533900"/>
          </a:xfrm>
          <a:prstGeom prst="rect">
            <a:avLst/>
          </a:prstGeom>
        </p:spPr>
      </p:pic>
    </p:spTree>
    <p:extLst>
      <p:ext uri="{BB962C8B-B14F-4D97-AF65-F5344CB8AC3E}">
        <p14:creationId xmlns:p14="http://schemas.microsoft.com/office/powerpoint/2010/main" val="220016576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705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del sistema de dosificación de aditivos en modo automático</a:t>
            </a:r>
            <a:endParaRPr lang="es-ES" dirty="0"/>
          </a:p>
        </p:txBody>
      </p:sp>
      <p:pic>
        <p:nvPicPr>
          <p:cNvPr id="2" name="Imagen 1" descr="aditivosautomati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600"/>
            <a:ext cx="5181600" cy="4478914"/>
          </a:xfrm>
          <a:prstGeom prst="rect">
            <a:avLst/>
          </a:prstGeom>
        </p:spPr>
      </p:pic>
    </p:spTree>
    <p:extLst>
      <p:ext uri="{BB962C8B-B14F-4D97-AF65-F5344CB8AC3E}">
        <p14:creationId xmlns:p14="http://schemas.microsoft.com/office/powerpoint/2010/main" val="220016576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705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 la interfaz gráfica del sistema de control para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3" name="Imagen 2" descr="mapa ventan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47800"/>
            <a:ext cx="6842147" cy="4238498"/>
          </a:xfrm>
          <a:prstGeom prst="rect">
            <a:avLst/>
          </a:prstGeom>
        </p:spPr>
      </p:pic>
    </p:spTree>
    <p:extLst>
      <p:ext uri="{BB962C8B-B14F-4D97-AF65-F5344CB8AC3E}">
        <p14:creationId xmlns:p14="http://schemas.microsoft.com/office/powerpoint/2010/main" val="24085856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533400" y="685800"/>
            <a:ext cx="6705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Dise</a:t>
            </a:r>
            <a:r>
              <a:rPr lang="es-ES" dirty="0" smtClean="0"/>
              <a:t>ño de la interfaz gráfica del sistema de control para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2" name="Imagen 1" descr="diensoventa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447800"/>
            <a:ext cx="6807606" cy="4257455"/>
          </a:xfrm>
          <a:prstGeom prst="rect">
            <a:avLst/>
          </a:prstGeom>
        </p:spPr>
      </p:pic>
    </p:spTree>
    <p:extLst>
      <p:ext uri="{BB962C8B-B14F-4D97-AF65-F5344CB8AC3E}">
        <p14:creationId xmlns:p14="http://schemas.microsoft.com/office/powerpoint/2010/main" val="2824608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2743200"/>
            <a:ext cx="8381998" cy="1219200"/>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dirty="0" smtClean="0"/>
                <a:t>9. IMPLEMENTACIÓN</a:t>
              </a:r>
              <a:r>
                <a:rPr lang="en-US" sz="3900" kern="1200" dirty="0" smtClean="0"/>
                <a:t> DEL SISTEMA DE CONTROL</a:t>
              </a:r>
              <a:endParaRPr lang="es-ES" sz="3900" kern="1200" dirty="0"/>
            </a:p>
          </p:txBody>
        </p:sp>
      </p:grpSp>
    </p:spTree>
    <p:extLst>
      <p:ext uri="{BB962C8B-B14F-4D97-AF65-F5344CB8AC3E}">
        <p14:creationId xmlns:p14="http://schemas.microsoft.com/office/powerpoint/2010/main" val="231049507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9" name="Rectángulo 8"/>
          <p:cNvSpPr/>
          <p:nvPr/>
        </p:nvSpPr>
        <p:spPr>
          <a:xfrm>
            <a:off x="401050" y="3119085"/>
            <a:ext cx="8341900" cy="1039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6. AUTOMATIZACI</a:t>
            </a:r>
            <a:r>
              <a:rPr lang="en-US" sz="3900" kern="1200" dirty="0" smtClean="0"/>
              <a:t>ÓN DE LAS PLANTAS DOSIFICADORAS DE HORMIGÓN</a:t>
            </a:r>
            <a:endParaRPr lang="es-ES" sz="3900" kern="1200" dirty="0"/>
          </a:p>
        </p:txBody>
      </p:sp>
      <p:sp>
        <p:nvSpPr>
          <p:cNvPr id="2" name="CuadroTexto 1"/>
          <p:cNvSpPr txBox="1"/>
          <p:nvPr/>
        </p:nvSpPr>
        <p:spPr>
          <a:xfrm>
            <a:off x="685801" y="1066800"/>
            <a:ext cx="7543799" cy="4648200"/>
          </a:xfrm>
          <a:prstGeom prst="rect">
            <a:avLst/>
          </a:prstGeom>
          <a:noFill/>
        </p:spPr>
        <p:txBody>
          <a:bodyPr wrap="square" rtlCol="0">
            <a:spAutoFit/>
          </a:bodyPr>
          <a:lstStyle/>
          <a:p>
            <a:r>
              <a:rPr lang="es-ES" b="1" dirty="0"/>
              <a:t>Lista de materiales</a:t>
            </a:r>
          </a:p>
          <a:p>
            <a:endParaRPr lang="es-ES" dirty="0" smtClean="0"/>
          </a:p>
          <a:p>
            <a:pPr marL="285750" indent="-285750">
              <a:buFont typeface="Arial"/>
              <a:buChar char="•"/>
            </a:pPr>
            <a:r>
              <a:rPr lang="es-EC" dirty="0"/>
              <a:t>Computador con sistema operativo Windows 7</a:t>
            </a:r>
          </a:p>
          <a:p>
            <a:pPr marL="285750" indent="-285750">
              <a:buFont typeface="Arial"/>
              <a:buChar char="•"/>
            </a:pPr>
            <a:r>
              <a:rPr lang="es-EC" dirty="0"/>
              <a:t>Fuente de alimentación LOGO! Power 24VDC/2,5A</a:t>
            </a:r>
          </a:p>
          <a:p>
            <a:pPr marL="285750" indent="-285750">
              <a:buFont typeface="Arial"/>
              <a:buChar char="•"/>
            </a:pPr>
            <a:r>
              <a:rPr lang="es-EC" dirty="0"/>
              <a:t>PLC Siemens Simatic S7-1200 1214C AC/DC/Relé</a:t>
            </a:r>
          </a:p>
          <a:p>
            <a:pPr marL="285750" indent="-285750">
              <a:buFont typeface="Arial"/>
              <a:buChar char="•"/>
            </a:pPr>
            <a:r>
              <a:rPr lang="es-EC" dirty="0"/>
              <a:t>Módulo de expansión de entradas y salidas digitales SM1223</a:t>
            </a:r>
          </a:p>
          <a:p>
            <a:pPr marL="285750" indent="-285750">
              <a:buFont typeface="Arial"/>
              <a:buChar char="•"/>
            </a:pPr>
            <a:r>
              <a:rPr lang="es-EC" dirty="0"/>
              <a:t>Módulo de </a:t>
            </a:r>
            <a:r>
              <a:rPr lang="es-EC" dirty="0" smtClean="0"/>
              <a:t>pesaje </a:t>
            </a:r>
            <a:r>
              <a:rPr lang="es-EC" dirty="0"/>
              <a:t>SIWAREX WP 231</a:t>
            </a:r>
          </a:p>
          <a:p>
            <a:pPr marL="285750" indent="-285750">
              <a:buFont typeface="Arial"/>
              <a:buChar char="•"/>
            </a:pPr>
            <a:r>
              <a:rPr lang="es-EC" dirty="0"/>
              <a:t>Módulo de expansión de entrada análoga signal board SB1231</a:t>
            </a:r>
          </a:p>
          <a:p>
            <a:pPr marL="285750" indent="-285750">
              <a:buFont typeface="Arial"/>
              <a:buChar char="•"/>
            </a:pPr>
            <a:r>
              <a:rPr lang="es-EC" dirty="0"/>
              <a:t>Cable Ethernet para comunicación entre PC/PLC</a:t>
            </a:r>
          </a:p>
          <a:p>
            <a:pPr marL="285750" indent="-285750">
              <a:buFont typeface="Arial"/>
              <a:buChar char="•"/>
            </a:pPr>
            <a:r>
              <a:rPr lang="es-EC" dirty="0"/>
              <a:t>Cable AWG 14 para conexiones</a:t>
            </a:r>
          </a:p>
          <a:p>
            <a:pPr marL="285750" indent="-285750">
              <a:buFont typeface="Arial"/>
              <a:buChar char="•"/>
            </a:pPr>
            <a:r>
              <a:rPr lang="es-EC" dirty="0"/>
              <a:t>Software de ingeniería para programación de controladores Siemens TIA PORTAL V13</a:t>
            </a:r>
          </a:p>
          <a:p>
            <a:pPr marL="285750" indent="-285750">
              <a:buFont typeface="Arial"/>
              <a:buChar char="•"/>
            </a:pPr>
            <a:r>
              <a:rPr lang="es-EC" dirty="0"/>
              <a:t>Software de ingeniería para programación para sistemas standalone WINCC ADVANCE</a:t>
            </a:r>
          </a:p>
          <a:p>
            <a:pPr marL="285750" indent="-285750">
              <a:buFont typeface="Arial"/>
              <a:buChar char="•"/>
            </a:pPr>
            <a:endParaRPr lang="es-ES" dirty="0" smtClean="0"/>
          </a:p>
          <a:p>
            <a:pPr marL="285750" indent="-285750">
              <a:buFont typeface="Arial"/>
              <a:buChar char="•"/>
            </a:pPr>
            <a:endParaRPr lang="es-ES" dirty="0"/>
          </a:p>
        </p:txBody>
      </p:sp>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5" name="Imagen 4" descr="implementacion1.png"/>
          <p:cNvPicPr>
            <a:picLocks noChangeAspect="1"/>
          </p:cNvPicPr>
          <p:nvPr/>
        </p:nvPicPr>
        <p:blipFill rotWithShape="1">
          <a:blip r:embed="rId3" cstate="print">
            <a:extLst>
              <a:ext uri="{28A0092B-C50C-407E-A947-70E740481C1C}">
                <a14:useLocalDpi xmlns:a14="http://schemas.microsoft.com/office/drawing/2010/main" val="0"/>
              </a:ext>
            </a:extLst>
          </a:blip>
          <a:srcRect l="11905" t="19992" r="2294" b="7776"/>
          <a:stretch/>
        </p:blipFill>
        <p:spPr>
          <a:xfrm>
            <a:off x="1219200" y="1600200"/>
            <a:ext cx="6865412" cy="3082247"/>
          </a:xfrm>
          <a:prstGeom prst="rect">
            <a:avLst/>
          </a:prstGeom>
        </p:spPr>
      </p:pic>
      <p:sp>
        <p:nvSpPr>
          <p:cNvPr id="7" name="Rectángulo 6"/>
          <p:cNvSpPr/>
          <p:nvPr/>
        </p:nvSpPr>
        <p:spPr>
          <a:xfrm>
            <a:off x="609600" y="914400"/>
            <a:ext cx="3048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Configuraci</a:t>
            </a:r>
            <a:r>
              <a:rPr lang="es-ES" dirty="0" smtClean="0"/>
              <a:t>ón del sistema</a:t>
            </a:r>
            <a:endParaRPr lang="es-ES" dirty="0"/>
          </a:p>
        </p:txBody>
      </p:sp>
      <p:sp>
        <p:nvSpPr>
          <p:cNvPr id="8" name="Rectángulo 7"/>
          <p:cNvSpPr/>
          <p:nvPr/>
        </p:nvSpPr>
        <p:spPr>
          <a:xfrm>
            <a:off x="304800" y="4572000"/>
            <a:ext cx="3505200" cy="1477328"/>
          </a:xfrm>
          <a:prstGeom prst="rect">
            <a:avLst/>
          </a:prstGeom>
        </p:spPr>
        <p:txBody>
          <a:bodyPr wrap="square">
            <a:spAutoFit/>
          </a:bodyPr>
          <a:lstStyle/>
          <a:p>
            <a:pPr marL="342900" indent="-342900">
              <a:buFont typeface="+mj-lt"/>
              <a:buAutoNum type="arabicPeriod"/>
            </a:pPr>
            <a:r>
              <a:rPr lang="es-ES_tradnl" dirty="0"/>
              <a:t>PC de operador</a:t>
            </a:r>
          </a:p>
          <a:p>
            <a:pPr marL="342900" indent="-342900">
              <a:buFont typeface="+mj-lt"/>
              <a:buAutoNum type="arabicPeriod"/>
            </a:pPr>
            <a:r>
              <a:rPr lang="es-ES_tradnl" dirty="0"/>
              <a:t>Fuente de alimentación LOGO! </a:t>
            </a:r>
            <a:r>
              <a:rPr lang="es-ES_tradnl" dirty="0" err="1"/>
              <a:t>Power</a:t>
            </a:r>
            <a:r>
              <a:rPr lang="es-ES_tradnl" dirty="0"/>
              <a:t> 24 VDC/2.5A</a:t>
            </a:r>
          </a:p>
          <a:p>
            <a:pPr marL="342900" indent="-342900">
              <a:buFont typeface="+mj-lt"/>
              <a:buAutoNum type="arabicPeriod"/>
            </a:pPr>
            <a:r>
              <a:rPr lang="es-ES_tradnl" dirty="0"/>
              <a:t>PLC </a:t>
            </a:r>
            <a:r>
              <a:rPr lang="es-ES_tradnl" dirty="0" err="1"/>
              <a:t>Simatic</a:t>
            </a:r>
            <a:r>
              <a:rPr lang="es-ES_tradnl" dirty="0"/>
              <a:t> S7-1200 1214C AC/DC/</a:t>
            </a:r>
            <a:r>
              <a:rPr lang="es-ES_tradnl" dirty="0" smtClean="0"/>
              <a:t>Relé</a:t>
            </a:r>
            <a:endParaRPr lang="es-ES_tradnl" dirty="0"/>
          </a:p>
        </p:txBody>
      </p:sp>
      <p:sp>
        <p:nvSpPr>
          <p:cNvPr id="10" name="Rectángulo 9"/>
          <p:cNvSpPr/>
          <p:nvPr/>
        </p:nvSpPr>
        <p:spPr>
          <a:xfrm>
            <a:off x="4038600" y="4572000"/>
            <a:ext cx="4800600" cy="1477328"/>
          </a:xfrm>
          <a:prstGeom prst="rect">
            <a:avLst/>
          </a:prstGeom>
        </p:spPr>
        <p:txBody>
          <a:bodyPr wrap="square">
            <a:spAutoFit/>
          </a:bodyPr>
          <a:lstStyle/>
          <a:p>
            <a:pPr marL="342900" indent="-342900">
              <a:buAutoNum type="arabicPeriod" startAt="4"/>
            </a:pPr>
            <a:r>
              <a:rPr lang="es-ES_tradnl" dirty="0" smtClean="0"/>
              <a:t>Módulo </a:t>
            </a:r>
            <a:r>
              <a:rPr lang="es-ES_tradnl" dirty="0"/>
              <a:t>de expansión de entradas y </a:t>
            </a:r>
            <a:r>
              <a:rPr lang="es-ES_tradnl" dirty="0" smtClean="0"/>
              <a:t>salidas</a:t>
            </a:r>
          </a:p>
          <a:p>
            <a:r>
              <a:rPr lang="es-ES_tradnl" dirty="0" smtClean="0"/>
              <a:t>       digitales </a:t>
            </a:r>
            <a:r>
              <a:rPr lang="es-ES_tradnl" dirty="0"/>
              <a:t>SM1223</a:t>
            </a:r>
          </a:p>
          <a:p>
            <a:r>
              <a:rPr lang="es-ES_tradnl" dirty="0" smtClean="0"/>
              <a:t>5.   Módulo </a:t>
            </a:r>
            <a:r>
              <a:rPr lang="es-ES_tradnl" dirty="0"/>
              <a:t>de expansión SIWAREX WP 231</a:t>
            </a:r>
          </a:p>
          <a:p>
            <a:pPr marL="342900" indent="-342900">
              <a:buAutoNum type="arabicPeriod" startAt="6"/>
            </a:pPr>
            <a:r>
              <a:rPr lang="es-ES_tradnl" dirty="0" smtClean="0"/>
              <a:t>Módulo </a:t>
            </a:r>
            <a:r>
              <a:rPr lang="es-ES_tradnl" dirty="0"/>
              <a:t>de expansión de entrada </a:t>
            </a:r>
            <a:r>
              <a:rPr lang="es-ES_tradnl" dirty="0" smtClean="0"/>
              <a:t>análoga</a:t>
            </a:r>
          </a:p>
          <a:p>
            <a:r>
              <a:rPr lang="es-ES_tradnl" dirty="0"/>
              <a:t> </a:t>
            </a:r>
            <a:r>
              <a:rPr lang="es-ES_tradnl" dirty="0" smtClean="0"/>
              <a:t>      </a:t>
            </a:r>
            <a:r>
              <a:rPr lang="es-ES_tradnl" dirty="0" err="1" smtClean="0"/>
              <a:t>signal</a:t>
            </a:r>
            <a:r>
              <a:rPr lang="es-ES_tradnl" dirty="0" smtClean="0"/>
              <a:t> </a:t>
            </a:r>
            <a:r>
              <a:rPr lang="es-ES_tradnl" dirty="0" err="1"/>
              <a:t>board</a:t>
            </a:r>
            <a:r>
              <a:rPr lang="es-ES_tradnl" dirty="0"/>
              <a:t> SB1231</a:t>
            </a:r>
            <a:endParaRPr lang="es-ES" dirty="0"/>
          </a:p>
        </p:txBody>
      </p:sp>
    </p:spTree>
    <p:extLst>
      <p:ext uri="{BB962C8B-B14F-4D97-AF65-F5344CB8AC3E}">
        <p14:creationId xmlns:p14="http://schemas.microsoft.com/office/powerpoint/2010/main" val="270988060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5" name="Rectángulo 4"/>
          <p:cNvSpPr/>
          <p:nvPr/>
        </p:nvSpPr>
        <p:spPr>
          <a:xfrm>
            <a:off x="609600" y="9144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grava en modo manual</a:t>
            </a:r>
            <a:endParaRPr lang="es-ES" dirty="0"/>
          </a:p>
        </p:txBody>
      </p:sp>
      <p:pic>
        <p:nvPicPr>
          <p:cNvPr id="2" name="Imagen 1"/>
          <p:cNvPicPr>
            <a:picLocks noChangeAspect="1"/>
          </p:cNvPicPr>
          <p:nvPr/>
        </p:nvPicPr>
        <p:blipFill>
          <a:blip r:embed="rId2"/>
          <a:stretch>
            <a:fillRect/>
          </a:stretch>
        </p:blipFill>
        <p:spPr>
          <a:xfrm>
            <a:off x="2133600" y="1524000"/>
            <a:ext cx="4089400" cy="2273300"/>
          </a:xfrm>
          <a:prstGeom prst="rect">
            <a:avLst/>
          </a:prstGeom>
        </p:spPr>
      </p:pic>
      <p:pic>
        <p:nvPicPr>
          <p:cNvPr id="3" name="Imagen 2"/>
          <p:cNvPicPr>
            <a:picLocks noChangeAspect="1"/>
          </p:cNvPicPr>
          <p:nvPr/>
        </p:nvPicPr>
        <p:blipFill>
          <a:blip r:embed="rId3"/>
          <a:stretch>
            <a:fillRect/>
          </a:stretch>
        </p:blipFill>
        <p:spPr>
          <a:xfrm>
            <a:off x="1981200" y="3733800"/>
            <a:ext cx="4191000" cy="2425700"/>
          </a:xfrm>
          <a:prstGeom prst="rect">
            <a:avLst/>
          </a:prstGeom>
        </p:spPr>
      </p:pic>
    </p:spTree>
    <p:extLst>
      <p:ext uri="{BB962C8B-B14F-4D97-AF65-F5344CB8AC3E}">
        <p14:creationId xmlns:p14="http://schemas.microsoft.com/office/powerpoint/2010/main" val="379769755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2" name="Imagen 1"/>
          <p:cNvPicPr>
            <a:picLocks noChangeAspect="1"/>
          </p:cNvPicPr>
          <p:nvPr/>
        </p:nvPicPr>
        <p:blipFill>
          <a:blip r:embed="rId2"/>
          <a:stretch>
            <a:fillRect/>
          </a:stretch>
        </p:blipFill>
        <p:spPr>
          <a:xfrm>
            <a:off x="1905000" y="2247900"/>
            <a:ext cx="4800600" cy="2400300"/>
          </a:xfrm>
          <a:prstGeom prst="rect">
            <a:avLst/>
          </a:prstGeom>
        </p:spPr>
      </p:pic>
      <p:sp>
        <p:nvSpPr>
          <p:cNvPr id="7" name="Rectángulo 6"/>
          <p:cNvSpPr/>
          <p:nvPr/>
        </p:nvSpPr>
        <p:spPr>
          <a:xfrm>
            <a:off x="609600" y="9144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grava en modo manual</a:t>
            </a:r>
            <a:endParaRPr lang="es-ES" dirty="0"/>
          </a:p>
        </p:txBody>
      </p:sp>
    </p:spTree>
    <p:extLst>
      <p:ext uri="{BB962C8B-B14F-4D97-AF65-F5344CB8AC3E}">
        <p14:creationId xmlns:p14="http://schemas.microsoft.com/office/powerpoint/2010/main" val="379769755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79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5" name="Rectángulo 4"/>
          <p:cNvSpPr/>
          <p:nvPr/>
        </p:nvSpPr>
        <p:spPr>
          <a:xfrm>
            <a:off x="609600" y="914400"/>
            <a:ext cx="7848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grava en modo automático</a:t>
            </a:r>
            <a:endParaRPr lang="es-ES" dirty="0"/>
          </a:p>
        </p:txBody>
      </p:sp>
      <p:pic>
        <p:nvPicPr>
          <p:cNvPr id="8" name="Imagen 7" descr="grava aut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24000"/>
            <a:ext cx="4148846" cy="4514921"/>
          </a:xfrm>
          <a:prstGeom prst="rect">
            <a:avLst/>
          </a:prstGeom>
        </p:spPr>
      </p:pic>
    </p:spTree>
    <p:extLst>
      <p:ext uri="{BB962C8B-B14F-4D97-AF65-F5344CB8AC3E}">
        <p14:creationId xmlns:p14="http://schemas.microsoft.com/office/powerpoint/2010/main" val="1492481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534400" y="6492875"/>
            <a:ext cx="304800" cy="365125"/>
          </a:xfrm>
        </p:spPr>
        <p:txBody>
          <a:bodyPr/>
          <a:lstStyle/>
          <a:p>
            <a:fld id="{43AF908C-076E-4FB3-8B0D-B1FA4702EDFF}" type="slidenum">
              <a:rPr lang="es-ES" smtClean="0"/>
              <a:t>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3" name="CuadroTexto 2"/>
          <p:cNvSpPr txBox="1"/>
          <p:nvPr/>
        </p:nvSpPr>
        <p:spPr>
          <a:xfrm>
            <a:off x="533400" y="1066800"/>
            <a:ext cx="7848600" cy="4247317"/>
          </a:xfrm>
          <a:prstGeom prst="rect">
            <a:avLst/>
          </a:prstGeom>
          <a:noFill/>
        </p:spPr>
        <p:txBody>
          <a:bodyPr wrap="square" rtlCol="0">
            <a:spAutoFit/>
          </a:bodyPr>
          <a:lstStyle/>
          <a:p>
            <a:r>
              <a:rPr lang="es-EC" dirty="0"/>
              <a:t>El presente proyecto surge a raíz de la necesidad de la empresa Asphalt Plants S.A. de contar con un sistema de control propio para sus plantas dosificadoras de hormigón. </a:t>
            </a:r>
            <a:r>
              <a:rPr lang="es-EC" dirty="0" smtClean="0"/>
              <a:t>Anteriormente, </a:t>
            </a:r>
            <a:r>
              <a:rPr lang="es-EC" dirty="0"/>
              <a:t>la empresa </a:t>
            </a:r>
            <a:r>
              <a:rPr lang="es-EC" dirty="0" smtClean="0"/>
              <a:t>recurr</a:t>
            </a:r>
            <a:r>
              <a:rPr lang="es-EC" dirty="0" smtClean="0"/>
              <a:t>ía</a:t>
            </a:r>
            <a:r>
              <a:rPr lang="es-EC" dirty="0" smtClean="0"/>
              <a:t> </a:t>
            </a:r>
            <a:r>
              <a:rPr lang="es-EC" dirty="0"/>
              <a:t>al uso de un sistema de control extranjero para el funcionamiento de sus plantas, si bien, ha resultado fiable en la implementación, el costo de este sistema </a:t>
            </a:r>
            <a:r>
              <a:rPr lang="es-EC" dirty="0" smtClean="0"/>
              <a:t>resultaba </a:t>
            </a:r>
            <a:r>
              <a:rPr lang="es-EC" dirty="0"/>
              <a:t>excesivamente caro. </a:t>
            </a:r>
            <a:endParaRPr lang="es-EC" dirty="0" smtClean="0"/>
          </a:p>
          <a:p>
            <a:endParaRPr lang="es-EC" dirty="0"/>
          </a:p>
          <a:p>
            <a:r>
              <a:rPr lang="es-EC" dirty="0"/>
              <a:t>Este proyecto ofrece a la empresa un sistema de control moderno y económico, capaz de optimizar los recursos que intervienen en el proceso y con la ventaja de visualizar todos los parámetros que en él ocurren</a:t>
            </a:r>
            <a:r>
              <a:rPr lang="es-EC" dirty="0" smtClean="0"/>
              <a:t>.</a:t>
            </a:r>
          </a:p>
          <a:p>
            <a:endParaRPr lang="es-EC" dirty="0"/>
          </a:p>
          <a:p>
            <a:r>
              <a:rPr lang="es-EC" dirty="0"/>
              <a:t>El sistema de control será implementado en un PLC que será conectado a una pantalla, para que por medio de una interfaz gráfica, el operador pueda ingresar, corregir, almacenar y visualizar los parámetros que intervienen en el proceso de elaboración de hormigón. </a:t>
            </a:r>
          </a:p>
          <a:p>
            <a:endParaRPr lang="es-EC" dirty="0"/>
          </a:p>
        </p:txBody>
      </p:sp>
    </p:spTree>
    <p:extLst>
      <p:ext uri="{BB962C8B-B14F-4D97-AF65-F5344CB8AC3E}">
        <p14:creationId xmlns:p14="http://schemas.microsoft.com/office/powerpoint/2010/main" val="31166988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5" name="Rectángulo 4"/>
          <p:cNvSpPr/>
          <p:nvPr/>
        </p:nvSpPr>
        <p:spPr>
          <a:xfrm>
            <a:off x="609600" y="9144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arena en modo manual</a:t>
            </a:r>
            <a:endParaRPr lang="es-ES" dirty="0"/>
          </a:p>
        </p:txBody>
      </p:sp>
      <p:pic>
        <p:nvPicPr>
          <p:cNvPr id="7" name="Imagen 6"/>
          <p:cNvPicPr>
            <a:picLocks noChangeAspect="1"/>
          </p:cNvPicPr>
          <p:nvPr/>
        </p:nvPicPr>
        <p:blipFill>
          <a:blip r:embed="rId2"/>
          <a:stretch>
            <a:fillRect/>
          </a:stretch>
        </p:blipFill>
        <p:spPr>
          <a:xfrm>
            <a:off x="2362200" y="1536700"/>
            <a:ext cx="4013200" cy="2273300"/>
          </a:xfrm>
          <a:prstGeom prst="rect">
            <a:avLst/>
          </a:prstGeom>
        </p:spPr>
      </p:pic>
      <p:pic>
        <p:nvPicPr>
          <p:cNvPr id="8" name="Imagen 7"/>
          <p:cNvPicPr>
            <a:picLocks noChangeAspect="1"/>
          </p:cNvPicPr>
          <p:nvPr/>
        </p:nvPicPr>
        <p:blipFill>
          <a:blip r:embed="rId3"/>
          <a:stretch>
            <a:fillRect/>
          </a:stretch>
        </p:blipFill>
        <p:spPr>
          <a:xfrm>
            <a:off x="2286000" y="3886200"/>
            <a:ext cx="4038600" cy="2260600"/>
          </a:xfrm>
          <a:prstGeom prst="rect">
            <a:avLst/>
          </a:prstGeom>
        </p:spPr>
      </p:pic>
    </p:spTree>
    <p:extLst>
      <p:ext uri="{BB962C8B-B14F-4D97-AF65-F5344CB8AC3E}">
        <p14:creationId xmlns:p14="http://schemas.microsoft.com/office/powerpoint/2010/main" val="65740172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pic>
        <p:nvPicPr>
          <p:cNvPr id="2" name="Imagen 1"/>
          <p:cNvPicPr>
            <a:picLocks noChangeAspect="1"/>
          </p:cNvPicPr>
          <p:nvPr/>
        </p:nvPicPr>
        <p:blipFill>
          <a:blip r:embed="rId2"/>
          <a:stretch>
            <a:fillRect/>
          </a:stretch>
        </p:blipFill>
        <p:spPr>
          <a:xfrm>
            <a:off x="1828800" y="1447800"/>
            <a:ext cx="4191000" cy="2425700"/>
          </a:xfrm>
          <a:prstGeom prst="rect">
            <a:avLst/>
          </a:prstGeom>
        </p:spPr>
      </p:pic>
      <p:pic>
        <p:nvPicPr>
          <p:cNvPr id="3" name="Imagen 2"/>
          <p:cNvPicPr>
            <a:picLocks noChangeAspect="1"/>
          </p:cNvPicPr>
          <p:nvPr/>
        </p:nvPicPr>
        <p:blipFill>
          <a:blip r:embed="rId3"/>
          <a:stretch>
            <a:fillRect/>
          </a:stretch>
        </p:blipFill>
        <p:spPr>
          <a:xfrm>
            <a:off x="1752600" y="3771900"/>
            <a:ext cx="4800600" cy="2400300"/>
          </a:xfrm>
          <a:prstGeom prst="rect">
            <a:avLst/>
          </a:prstGeom>
        </p:spPr>
      </p:pic>
      <p:sp>
        <p:nvSpPr>
          <p:cNvPr id="7" name="Rectángulo 6"/>
          <p:cNvSpPr/>
          <p:nvPr/>
        </p:nvSpPr>
        <p:spPr>
          <a:xfrm>
            <a:off x="609600" y="914400"/>
            <a:ext cx="6934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arena en modo manual</a:t>
            </a:r>
            <a:endParaRPr lang="es-ES" dirty="0"/>
          </a:p>
        </p:txBody>
      </p:sp>
    </p:spTree>
    <p:extLst>
      <p:ext uri="{BB962C8B-B14F-4D97-AF65-F5344CB8AC3E}">
        <p14:creationId xmlns:p14="http://schemas.microsoft.com/office/powerpoint/2010/main" val="379769755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239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arena en modo automático</a:t>
            </a:r>
            <a:endParaRPr lang="es-ES" dirty="0"/>
          </a:p>
        </p:txBody>
      </p:sp>
      <p:pic>
        <p:nvPicPr>
          <p:cNvPr id="5" name="Imagen 4" descr="arena aut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388" y="1517532"/>
            <a:ext cx="4150012" cy="4502268"/>
          </a:xfrm>
          <a:prstGeom prst="rect">
            <a:avLst/>
          </a:prstGeom>
        </p:spPr>
      </p:pic>
    </p:spTree>
    <p:extLst>
      <p:ext uri="{BB962C8B-B14F-4D97-AF65-F5344CB8AC3E}">
        <p14:creationId xmlns:p14="http://schemas.microsoft.com/office/powerpoint/2010/main" val="393394009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cemento en modo manual</a:t>
            </a:r>
            <a:endParaRPr lang="es-ES" dirty="0"/>
          </a:p>
        </p:txBody>
      </p:sp>
      <p:pic>
        <p:nvPicPr>
          <p:cNvPr id="5" name="Imagen 4"/>
          <p:cNvPicPr>
            <a:picLocks noChangeAspect="1"/>
          </p:cNvPicPr>
          <p:nvPr/>
        </p:nvPicPr>
        <p:blipFill rotWithShape="1">
          <a:blip r:embed="rId2"/>
          <a:srcRect t="11265" b="6703"/>
          <a:stretch/>
        </p:blipFill>
        <p:spPr>
          <a:xfrm>
            <a:off x="381000" y="1524000"/>
            <a:ext cx="4152900" cy="2083600"/>
          </a:xfrm>
          <a:prstGeom prst="rect">
            <a:avLst/>
          </a:prstGeom>
        </p:spPr>
      </p:pic>
      <p:pic>
        <p:nvPicPr>
          <p:cNvPr id="8" name="Imagen 7"/>
          <p:cNvPicPr>
            <a:picLocks noChangeAspect="1"/>
          </p:cNvPicPr>
          <p:nvPr/>
        </p:nvPicPr>
        <p:blipFill rotWithShape="1">
          <a:blip r:embed="rId3"/>
          <a:srcRect t="4580" b="8365"/>
          <a:stretch/>
        </p:blipFill>
        <p:spPr>
          <a:xfrm>
            <a:off x="4724400" y="2438400"/>
            <a:ext cx="4102100" cy="2034284"/>
          </a:xfrm>
          <a:prstGeom prst="rect">
            <a:avLst/>
          </a:prstGeom>
        </p:spPr>
      </p:pic>
      <p:pic>
        <p:nvPicPr>
          <p:cNvPr id="9" name="Imagen 8"/>
          <p:cNvPicPr>
            <a:picLocks noChangeAspect="1"/>
          </p:cNvPicPr>
          <p:nvPr/>
        </p:nvPicPr>
        <p:blipFill rotWithShape="1">
          <a:blip r:embed="rId4"/>
          <a:srcRect t="4885" b="6168"/>
          <a:stretch/>
        </p:blipFill>
        <p:spPr>
          <a:xfrm>
            <a:off x="228600" y="3786026"/>
            <a:ext cx="4305300" cy="2157574"/>
          </a:xfrm>
          <a:prstGeom prst="rect">
            <a:avLst/>
          </a:prstGeom>
        </p:spPr>
      </p:pic>
    </p:spTree>
    <p:extLst>
      <p:ext uri="{BB962C8B-B14F-4D97-AF65-F5344CB8AC3E}">
        <p14:creationId xmlns:p14="http://schemas.microsoft.com/office/powerpoint/2010/main" val="267142546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cemento en modo manual</a:t>
            </a:r>
            <a:endParaRPr lang="es-ES" dirty="0"/>
          </a:p>
        </p:txBody>
      </p:sp>
      <p:pic>
        <p:nvPicPr>
          <p:cNvPr id="2" name="Imagen 1"/>
          <p:cNvPicPr>
            <a:picLocks noChangeAspect="1"/>
          </p:cNvPicPr>
          <p:nvPr/>
        </p:nvPicPr>
        <p:blipFill>
          <a:blip r:embed="rId2"/>
          <a:stretch>
            <a:fillRect/>
          </a:stretch>
        </p:blipFill>
        <p:spPr>
          <a:xfrm>
            <a:off x="469900" y="1524000"/>
            <a:ext cx="4178300" cy="2044700"/>
          </a:xfrm>
          <a:prstGeom prst="rect">
            <a:avLst/>
          </a:prstGeom>
        </p:spPr>
      </p:pic>
      <p:pic>
        <p:nvPicPr>
          <p:cNvPr id="3" name="Imagen 2"/>
          <p:cNvPicPr>
            <a:picLocks noChangeAspect="1"/>
          </p:cNvPicPr>
          <p:nvPr/>
        </p:nvPicPr>
        <p:blipFill>
          <a:blip r:embed="rId3"/>
          <a:stretch>
            <a:fillRect/>
          </a:stretch>
        </p:blipFill>
        <p:spPr>
          <a:xfrm>
            <a:off x="4635500" y="2768600"/>
            <a:ext cx="4203700" cy="1955800"/>
          </a:xfrm>
          <a:prstGeom prst="rect">
            <a:avLst/>
          </a:prstGeom>
        </p:spPr>
      </p:pic>
      <p:pic>
        <p:nvPicPr>
          <p:cNvPr id="5" name="Imagen 4"/>
          <p:cNvPicPr>
            <a:picLocks noChangeAspect="1"/>
          </p:cNvPicPr>
          <p:nvPr/>
        </p:nvPicPr>
        <p:blipFill>
          <a:blip r:embed="rId4"/>
          <a:stretch>
            <a:fillRect/>
          </a:stretch>
        </p:blipFill>
        <p:spPr>
          <a:xfrm>
            <a:off x="304800" y="4114800"/>
            <a:ext cx="4356100" cy="2019300"/>
          </a:xfrm>
          <a:prstGeom prst="rect">
            <a:avLst/>
          </a:prstGeom>
        </p:spPr>
      </p:pic>
    </p:spTree>
    <p:extLst>
      <p:ext uri="{BB962C8B-B14F-4D97-AF65-F5344CB8AC3E}">
        <p14:creationId xmlns:p14="http://schemas.microsoft.com/office/powerpoint/2010/main" val="147215105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cemento en modo manual</a:t>
            </a:r>
            <a:endParaRPr lang="es-ES" dirty="0"/>
          </a:p>
        </p:txBody>
      </p:sp>
      <p:pic>
        <p:nvPicPr>
          <p:cNvPr id="2" name="Imagen 1"/>
          <p:cNvPicPr>
            <a:picLocks noChangeAspect="1"/>
          </p:cNvPicPr>
          <p:nvPr/>
        </p:nvPicPr>
        <p:blipFill>
          <a:blip r:embed="rId2"/>
          <a:stretch>
            <a:fillRect/>
          </a:stretch>
        </p:blipFill>
        <p:spPr>
          <a:xfrm>
            <a:off x="2438400" y="2362200"/>
            <a:ext cx="4140200" cy="2082800"/>
          </a:xfrm>
          <a:prstGeom prst="rect">
            <a:avLst/>
          </a:prstGeom>
        </p:spPr>
      </p:pic>
    </p:spTree>
    <p:extLst>
      <p:ext uri="{BB962C8B-B14F-4D97-AF65-F5344CB8AC3E}">
        <p14:creationId xmlns:p14="http://schemas.microsoft.com/office/powerpoint/2010/main" val="147215105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cemento en modo automático</a:t>
            </a:r>
            <a:endParaRPr lang="es-ES" dirty="0"/>
          </a:p>
        </p:txBody>
      </p:sp>
      <p:pic>
        <p:nvPicPr>
          <p:cNvPr id="2" name="Imagen 1" descr="cemento 1 aut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3767456" cy="4318000"/>
          </a:xfrm>
          <a:prstGeom prst="rect">
            <a:avLst/>
          </a:prstGeom>
        </p:spPr>
      </p:pic>
      <p:pic>
        <p:nvPicPr>
          <p:cNvPr id="3" name="Imagen 2" descr="cemento 2 auto.png"/>
          <p:cNvPicPr>
            <a:picLocks noChangeAspect="1"/>
          </p:cNvPicPr>
          <p:nvPr/>
        </p:nvPicPr>
        <p:blipFill rotWithShape="1">
          <a:blip r:embed="rId3">
            <a:extLst>
              <a:ext uri="{28A0092B-C50C-407E-A947-70E740481C1C}">
                <a14:useLocalDpi xmlns:a14="http://schemas.microsoft.com/office/drawing/2010/main" val="0"/>
              </a:ext>
            </a:extLst>
          </a:blip>
          <a:srcRect t="3753"/>
          <a:stretch/>
        </p:blipFill>
        <p:spPr>
          <a:xfrm>
            <a:off x="5105400" y="1541124"/>
            <a:ext cx="3657600" cy="4347455"/>
          </a:xfrm>
          <a:prstGeom prst="rect">
            <a:avLst/>
          </a:prstGeom>
        </p:spPr>
      </p:pic>
    </p:spTree>
    <p:extLst>
      <p:ext uri="{BB962C8B-B14F-4D97-AF65-F5344CB8AC3E}">
        <p14:creationId xmlns:p14="http://schemas.microsoft.com/office/powerpoint/2010/main" val="147215105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agua en modo manual</a:t>
            </a:r>
            <a:endParaRPr lang="es-ES" dirty="0"/>
          </a:p>
        </p:txBody>
      </p:sp>
      <p:pic>
        <p:nvPicPr>
          <p:cNvPr id="2" name="Imagen 1"/>
          <p:cNvPicPr>
            <a:picLocks noChangeAspect="1"/>
          </p:cNvPicPr>
          <p:nvPr/>
        </p:nvPicPr>
        <p:blipFill>
          <a:blip r:embed="rId2"/>
          <a:stretch>
            <a:fillRect/>
          </a:stretch>
        </p:blipFill>
        <p:spPr>
          <a:xfrm>
            <a:off x="2311400" y="2362200"/>
            <a:ext cx="4521200" cy="2133600"/>
          </a:xfrm>
          <a:prstGeom prst="rect">
            <a:avLst/>
          </a:prstGeom>
        </p:spPr>
      </p:pic>
    </p:spTree>
    <p:extLst>
      <p:ext uri="{BB962C8B-B14F-4D97-AF65-F5344CB8AC3E}">
        <p14:creationId xmlns:p14="http://schemas.microsoft.com/office/powerpoint/2010/main" val="332385657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agua en modo automático</a:t>
            </a:r>
            <a:endParaRPr lang="es-ES" dirty="0"/>
          </a:p>
        </p:txBody>
      </p:sp>
      <p:pic>
        <p:nvPicPr>
          <p:cNvPr id="2" name="Imagen 1"/>
          <p:cNvPicPr>
            <a:picLocks noChangeAspect="1"/>
          </p:cNvPicPr>
          <p:nvPr/>
        </p:nvPicPr>
        <p:blipFill>
          <a:blip r:embed="rId2"/>
          <a:stretch>
            <a:fillRect/>
          </a:stretch>
        </p:blipFill>
        <p:spPr>
          <a:xfrm>
            <a:off x="2209800" y="1752600"/>
            <a:ext cx="4889500" cy="4076700"/>
          </a:xfrm>
          <a:prstGeom prst="rect">
            <a:avLst/>
          </a:prstGeom>
        </p:spPr>
      </p:pic>
    </p:spTree>
    <p:extLst>
      <p:ext uri="{BB962C8B-B14F-4D97-AF65-F5344CB8AC3E}">
        <p14:creationId xmlns:p14="http://schemas.microsoft.com/office/powerpoint/2010/main" val="161165649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89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aditivos en modo manual</a:t>
            </a:r>
            <a:endParaRPr lang="es-ES" dirty="0"/>
          </a:p>
        </p:txBody>
      </p:sp>
      <p:pic>
        <p:nvPicPr>
          <p:cNvPr id="2" name="Imagen 1"/>
          <p:cNvPicPr>
            <a:picLocks noChangeAspect="1"/>
          </p:cNvPicPr>
          <p:nvPr/>
        </p:nvPicPr>
        <p:blipFill>
          <a:blip r:embed="rId2"/>
          <a:stretch>
            <a:fillRect/>
          </a:stretch>
        </p:blipFill>
        <p:spPr>
          <a:xfrm>
            <a:off x="2286000" y="2286000"/>
            <a:ext cx="4559300" cy="2273300"/>
          </a:xfrm>
          <a:prstGeom prst="rect">
            <a:avLst/>
          </a:prstGeom>
        </p:spPr>
      </p:pic>
    </p:spTree>
    <p:extLst>
      <p:ext uri="{BB962C8B-B14F-4D97-AF65-F5344CB8AC3E}">
        <p14:creationId xmlns:p14="http://schemas.microsoft.com/office/powerpoint/2010/main" val="417589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grpSp>
        <p:nvGrpSpPr>
          <p:cNvPr id="7" name="Agrupar 6"/>
          <p:cNvGrpSpPr/>
          <p:nvPr/>
        </p:nvGrpSpPr>
        <p:grpSpPr>
          <a:xfrm>
            <a:off x="381001" y="3086742"/>
            <a:ext cx="8381998" cy="684516"/>
            <a:chOff x="0" y="2096141"/>
            <a:chExt cx="8381998" cy="684516"/>
          </a:xfrm>
        </p:grpSpPr>
        <p:sp>
          <p:nvSpPr>
            <p:cNvPr id="8" name="Rectángulo redondeado 7"/>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3. HORMIGÓN</a:t>
              </a:r>
              <a:endParaRPr lang="es-ES" sz="3900" kern="1200" dirty="0"/>
            </a:p>
          </p:txBody>
        </p:sp>
      </p:grpSp>
    </p:spTree>
    <p:extLst>
      <p:ext uri="{BB962C8B-B14F-4D97-AF65-F5344CB8AC3E}">
        <p14:creationId xmlns:p14="http://schemas.microsoft.com/office/powerpoint/2010/main" val="191616811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90</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Implementaci</a:t>
            </a:r>
            <a:r>
              <a:rPr lang="es-ES" dirty="0" smtClean="0"/>
              <a:t>ón del sistema de dosificación de aditivos en modo automático</a:t>
            </a:r>
            <a:endParaRPr lang="es-ES" dirty="0"/>
          </a:p>
        </p:txBody>
      </p:sp>
      <p:pic>
        <p:nvPicPr>
          <p:cNvPr id="2" name="Imagen 1"/>
          <p:cNvPicPr>
            <a:picLocks noChangeAspect="1"/>
          </p:cNvPicPr>
          <p:nvPr/>
        </p:nvPicPr>
        <p:blipFill>
          <a:blip r:embed="rId2"/>
          <a:stretch>
            <a:fillRect/>
          </a:stretch>
        </p:blipFill>
        <p:spPr>
          <a:xfrm>
            <a:off x="2514600" y="1676400"/>
            <a:ext cx="4165600" cy="4064000"/>
          </a:xfrm>
          <a:prstGeom prst="rect">
            <a:avLst/>
          </a:prstGeom>
        </p:spPr>
      </p:pic>
    </p:spTree>
    <p:extLst>
      <p:ext uri="{BB962C8B-B14F-4D97-AF65-F5344CB8AC3E}">
        <p14:creationId xmlns:p14="http://schemas.microsoft.com/office/powerpoint/2010/main" val="62237795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91</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3" name="Imagen 2"/>
          <p:cNvPicPr>
            <a:picLocks noChangeAspect="1"/>
          </p:cNvPicPr>
          <p:nvPr/>
        </p:nvPicPr>
        <p:blipFill>
          <a:blip r:embed="rId2"/>
          <a:stretch>
            <a:fillRect/>
          </a:stretch>
        </p:blipFill>
        <p:spPr>
          <a:xfrm>
            <a:off x="1587500" y="1549400"/>
            <a:ext cx="5956300" cy="3746500"/>
          </a:xfrm>
          <a:prstGeom prst="rect">
            <a:avLst/>
          </a:prstGeom>
        </p:spPr>
      </p:pic>
      <p:sp>
        <p:nvSpPr>
          <p:cNvPr id="5" name="CuadroTexto 4"/>
          <p:cNvSpPr txBox="1"/>
          <p:nvPr/>
        </p:nvSpPr>
        <p:spPr>
          <a:xfrm>
            <a:off x="3962400" y="5181600"/>
            <a:ext cx="1533706" cy="369332"/>
          </a:xfrm>
          <a:prstGeom prst="rect">
            <a:avLst/>
          </a:prstGeom>
          <a:noFill/>
        </p:spPr>
        <p:txBody>
          <a:bodyPr wrap="none" rtlCol="0">
            <a:spAutoFit/>
          </a:bodyPr>
          <a:lstStyle/>
          <a:p>
            <a:r>
              <a:rPr lang="es-ES" dirty="0" smtClean="0"/>
              <a:t>Pantalla inicial</a:t>
            </a:r>
            <a:endParaRPr lang="es-ES" dirty="0"/>
          </a:p>
        </p:txBody>
      </p:sp>
    </p:spTree>
    <p:extLst>
      <p:ext uri="{BB962C8B-B14F-4D97-AF65-F5344CB8AC3E}">
        <p14:creationId xmlns:p14="http://schemas.microsoft.com/office/powerpoint/2010/main" val="267081205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92</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sp>
        <p:nvSpPr>
          <p:cNvPr id="5" name="CuadroTexto 4"/>
          <p:cNvSpPr txBox="1"/>
          <p:nvPr/>
        </p:nvSpPr>
        <p:spPr>
          <a:xfrm>
            <a:off x="2514600" y="5486400"/>
            <a:ext cx="3919011" cy="369332"/>
          </a:xfrm>
          <a:prstGeom prst="rect">
            <a:avLst/>
          </a:prstGeom>
          <a:noFill/>
        </p:spPr>
        <p:txBody>
          <a:bodyPr wrap="none" rtlCol="0">
            <a:spAutoFit/>
          </a:bodyPr>
          <a:lstStyle/>
          <a:p>
            <a:r>
              <a:rPr lang="es-ES" dirty="0" smtClean="0"/>
              <a:t>Pantalla del modo de operaci</a:t>
            </a:r>
            <a:r>
              <a:rPr lang="es-ES" dirty="0" smtClean="0"/>
              <a:t>ón manual</a:t>
            </a:r>
            <a:endParaRPr lang="es-ES" dirty="0"/>
          </a:p>
        </p:txBody>
      </p:sp>
      <p:pic>
        <p:nvPicPr>
          <p:cNvPr id="8" name="Imagen 7"/>
          <p:cNvPicPr>
            <a:picLocks noChangeAspect="1"/>
          </p:cNvPicPr>
          <p:nvPr/>
        </p:nvPicPr>
        <p:blipFill>
          <a:blip r:embed="rId2"/>
          <a:stretch>
            <a:fillRect/>
          </a:stretch>
        </p:blipFill>
        <p:spPr>
          <a:xfrm>
            <a:off x="1257300" y="1600200"/>
            <a:ext cx="6591300" cy="4025900"/>
          </a:xfrm>
          <a:prstGeom prst="rect">
            <a:avLst/>
          </a:prstGeom>
        </p:spPr>
      </p:pic>
    </p:spTree>
    <p:extLst>
      <p:ext uri="{BB962C8B-B14F-4D97-AF65-F5344CB8AC3E}">
        <p14:creationId xmlns:p14="http://schemas.microsoft.com/office/powerpoint/2010/main" val="18316226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93</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sp>
        <p:nvSpPr>
          <p:cNvPr id="5" name="CuadroTexto 4"/>
          <p:cNvSpPr txBox="1"/>
          <p:nvPr/>
        </p:nvSpPr>
        <p:spPr>
          <a:xfrm>
            <a:off x="2514600" y="5486400"/>
            <a:ext cx="4396907" cy="369332"/>
          </a:xfrm>
          <a:prstGeom prst="rect">
            <a:avLst/>
          </a:prstGeom>
          <a:noFill/>
        </p:spPr>
        <p:txBody>
          <a:bodyPr wrap="none" rtlCol="0">
            <a:spAutoFit/>
          </a:bodyPr>
          <a:lstStyle/>
          <a:p>
            <a:r>
              <a:rPr lang="es-ES" dirty="0" smtClean="0"/>
              <a:t>Pantalla del modo de operaci</a:t>
            </a:r>
            <a:r>
              <a:rPr lang="es-ES" dirty="0" smtClean="0"/>
              <a:t>ón automático </a:t>
            </a:r>
            <a:endParaRPr lang="es-ES" dirty="0"/>
          </a:p>
        </p:txBody>
      </p:sp>
      <p:pic>
        <p:nvPicPr>
          <p:cNvPr id="2" name="Imagen 1"/>
          <p:cNvPicPr>
            <a:picLocks noChangeAspect="1"/>
          </p:cNvPicPr>
          <p:nvPr/>
        </p:nvPicPr>
        <p:blipFill>
          <a:blip r:embed="rId2"/>
          <a:stretch>
            <a:fillRect/>
          </a:stretch>
        </p:blipFill>
        <p:spPr>
          <a:xfrm>
            <a:off x="1295400" y="1524000"/>
            <a:ext cx="6553200" cy="4056743"/>
          </a:xfrm>
          <a:prstGeom prst="rect">
            <a:avLst/>
          </a:prstGeom>
        </p:spPr>
      </p:pic>
    </p:spTree>
    <p:extLst>
      <p:ext uri="{BB962C8B-B14F-4D97-AF65-F5344CB8AC3E}">
        <p14:creationId xmlns:p14="http://schemas.microsoft.com/office/powerpoint/2010/main" val="245326160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94</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sp>
        <p:nvSpPr>
          <p:cNvPr id="5" name="CuadroTexto 4"/>
          <p:cNvSpPr txBox="1"/>
          <p:nvPr/>
        </p:nvSpPr>
        <p:spPr>
          <a:xfrm>
            <a:off x="2895600" y="5486400"/>
            <a:ext cx="3206339" cy="369332"/>
          </a:xfrm>
          <a:prstGeom prst="rect">
            <a:avLst/>
          </a:prstGeom>
          <a:noFill/>
        </p:spPr>
        <p:txBody>
          <a:bodyPr wrap="none" rtlCol="0">
            <a:spAutoFit/>
          </a:bodyPr>
          <a:lstStyle/>
          <a:p>
            <a:r>
              <a:rPr lang="es-ES" dirty="0" smtClean="0"/>
              <a:t>Ventana de ingreso de fórmula </a:t>
            </a:r>
            <a:endParaRPr lang="es-ES" dirty="0"/>
          </a:p>
        </p:txBody>
      </p:sp>
      <p:pic>
        <p:nvPicPr>
          <p:cNvPr id="3" name="Imagen 2"/>
          <p:cNvPicPr>
            <a:picLocks noChangeAspect="1"/>
          </p:cNvPicPr>
          <p:nvPr/>
        </p:nvPicPr>
        <p:blipFill>
          <a:blip r:embed="rId2"/>
          <a:stretch>
            <a:fillRect/>
          </a:stretch>
        </p:blipFill>
        <p:spPr>
          <a:xfrm>
            <a:off x="3098800" y="1820916"/>
            <a:ext cx="2692400" cy="3551183"/>
          </a:xfrm>
          <a:prstGeom prst="rect">
            <a:avLst/>
          </a:prstGeom>
        </p:spPr>
      </p:pic>
    </p:spTree>
    <p:extLst>
      <p:ext uri="{BB962C8B-B14F-4D97-AF65-F5344CB8AC3E}">
        <p14:creationId xmlns:p14="http://schemas.microsoft.com/office/powerpoint/2010/main" val="36103709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95</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sp>
        <p:nvSpPr>
          <p:cNvPr id="5" name="CuadroTexto 4"/>
          <p:cNvSpPr txBox="1"/>
          <p:nvPr/>
        </p:nvSpPr>
        <p:spPr>
          <a:xfrm>
            <a:off x="3352800" y="5562600"/>
            <a:ext cx="2242884" cy="369332"/>
          </a:xfrm>
          <a:prstGeom prst="rect">
            <a:avLst/>
          </a:prstGeom>
          <a:noFill/>
        </p:spPr>
        <p:txBody>
          <a:bodyPr wrap="none" rtlCol="0">
            <a:spAutoFit/>
          </a:bodyPr>
          <a:lstStyle/>
          <a:p>
            <a:r>
              <a:rPr lang="es-ES" dirty="0" smtClean="0"/>
              <a:t>Ventana de ingenier</a:t>
            </a:r>
            <a:r>
              <a:rPr lang="es-ES" dirty="0" smtClean="0"/>
              <a:t>ía</a:t>
            </a:r>
            <a:endParaRPr lang="es-ES" dirty="0"/>
          </a:p>
        </p:txBody>
      </p:sp>
      <p:pic>
        <p:nvPicPr>
          <p:cNvPr id="3" name="Imagen 2"/>
          <p:cNvPicPr>
            <a:picLocks noChangeAspect="1"/>
          </p:cNvPicPr>
          <p:nvPr/>
        </p:nvPicPr>
        <p:blipFill>
          <a:blip r:embed="rId2"/>
          <a:stretch>
            <a:fillRect/>
          </a:stretch>
        </p:blipFill>
        <p:spPr>
          <a:xfrm>
            <a:off x="1143000" y="1676400"/>
            <a:ext cx="6477000" cy="4010150"/>
          </a:xfrm>
          <a:prstGeom prst="rect">
            <a:avLst/>
          </a:prstGeom>
        </p:spPr>
      </p:pic>
    </p:spTree>
    <p:extLst>
      <p:ext uri="{BB962C8B-B14F-4D97-AF65-F5344CB8AC3E}">
        <p14:creationId xmlns:p14="http://schemas.microsoft.com/office/powerpoint/2010/main" val="29483667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96</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Descripci</a:t>
            </a:r>
            <a:r>
              <a:rPr lang="es-ES" dirty="0" smtClean="0"/>
              <a:t>ón de la interfaz gráfica 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sp>
        <p:nvSpPr>
          <p:cNvPr id="5" name="CuadroTexto 4"/>
          <p:cNvSpPr txBox="1"/>
          <p:nvPr/>
        </p:nvSpPr>
        <p:spPr>
          <a:xfrm>
            <a:off x="1676400" y="5638800"/>
            <a:ext cx="1300356" cy="369332"/>
          </a:xfrm>
          <a:prstGeom prst="rect">
            <a:avLst/>
          </a:prstGeom>
          <a:noFill/>
        </p:spPr>
        <p:txBody>
          <a:bodyPr wrap="none" rtlCol="0">
            <a:spAutoFit/>
          </a:bodyPr>
          <a:lstStyle/>
          <a:p>
            <a:r>
              <a:rPr lang="es-ES" dirty="0" err="1"/>
              <a:t>horómetros</a:t>
            </a:r>
            <a:endParaRPr lang="es-ES" dirty="0"/>
          </a:p>
        </p:txBody>
      </p:sp>
      <p:pic>
        <p:nvPicPr>
          <p:cNvPr id="2" name="Imagen 1"/>
          <p:cNvPicPr>
            <a:picLocks noChangeAspect="1"/>
          </p:cNvPicPr>
          <p:nvPr/>
        </p:nvPicPr>
        <p:blipFill>
          <a:blip r:embed="rId2"/>
          <a:stretch>
            <a:fillRect/>
          </a:stretch>
        </p:blipFill>
        <p:spPr>
          <a:xfrm>
            <a:off x="1054100" y="1676400"/>
            <a:ext cx="2908300" cy="3896025"/>
          </a:xfrm>
          <a:prstGeom prst="rect">
            <a:avLst/>
          </a:prstGeom>
        </p:spPr>
      </p:pic>
      <p:pic>
        <p:nvPicPr>
          <p:cNvPr id="8" name="Imagen 7"/>
          <p:cNvPicPr>
            <a:picLocks noChangeAspect="1"/>
          </p:cNvPicPr>
          <p:nvPr/>
        </p:nvPicPr>
        <p:blipFill>
          <a:blip r:embed="rId3"/>
          <a:stretch>
            <a:fillRect/>
          </a:stretch>
        </p:blipFill>
        <p:spPr>
          <a:xfrm>
            <a:off x="5334000" y="2286000"/>
            <a:ext cx="2603500" cy="2501900"/>
          </a:xfrm>
          <a:prstGeom prst="rect">
            <a:avLst/>
          </a:prstGeom>
        </p:spPr>
      </p:pic>
      <p:sp>
        <p:nvSpPr>
          <p:cNvPr id="9" name="Rectángulo 8"/>
          <p:cNvSpPr/>
          <p:nvPr/>
        </p:nvSpPr>
        <p:spPr>
          <a:xfrm>
            <a:off x="5410200" y="4876800"/>
            <a:ext cx="2394706" cy="369332"/>
          </a:xfrm>
          <a:prstGeom prst="rect">
            <a:avLst/>
          </a:prstGeom>
        </p:spPr>
        <p:txBody>
          <a:bodyPr wrap="none">
            <a:spAutoFit/>
          </a:bodyPr>
          <a:lstStyle/>
          <a:p>
            <a:r>
              <a:rPr lang="es-ES" dirty="0" smtClean="0"/>
              <a:t>Calibraci</a:t>
            </a:r>
            <a:r>
              <a:rPr lang="es-ES" dirty="0" smtClean="0"/>
              <a:t>ón de sensores</a:t>
            </a:r>
            <a:endParaRPr lang="es-ES" dirty="0"/>
          </a:p>
        </p:txBody>
      </p:sp>
    </p:spTree>
    <p:extLst>
      <p:ext uri="{BB962C8B-B14F-4D97-AF65-F5344CB8AC3E}">
        <p14:creationId xmlns:p14="http://schemas.microsoft.com/office/powerpoint/2010/main" val="404845961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97</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Puesta en marcha </a:t>
            </a:r>
            <a:r>
              <a:rPr lang="es-ES" dirty="0" smtClean="0"/>
              <a:t>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3" name="Imagen 2"/>
          <p:cNvPicPr>
            <a:picLocks noChangeAspect="1"/>
          </p:cNvPicPr>
          <p:nvPr/>
        </p:nvPicPr>
        <p:blipFill>
          <a:blip r:embed="rId3"/>
          <a:stretch>
            <a:fillRect/>
          </a:stretch>
        </p:blipFill>
        <p:spPr>
          <a:xfrm>
            <a:off x="1143000" y="2362200"/>
            <a:ext cx="4114979" cy="2717800"/>
          </a:xfrm>
          <a:prstGeom prst="rect">
            <a:avLst/>
          </a:prstGeom>
        </p:spPr>
      </p:pic>
      <p:pic>
        <p:nvPicPr>
          <p:cNvPr id="10" name="Imagen 9"/>
          <p:cNvPicPr>
            <a:picLocks noChangeAspect="1"/>
          </p:cNvPicPr>
          <p:nvPr/>
        </p:nvPicPr>
        <p:blipFill>
          <a:blip r:embed="rId4"/>
          <a:stretch>
            <a:fillRect/>
          </a:stretch>
        </p:blipFill>
        <p:spPr>
          <a:xfrm>
            <a:off x="5562600" y="2667000"/>
            <a:ext cx="3213100" cy="2192827"/>
          </a:xfrm>
          <a:prstGeom prst="rect">
            <a:avLst/>
          </a:prstGeom>
        </p:spPr>
      </p:pic>
    </p:spTree>
    <p:extLst>
      <p:ext uri="{BB962C8B-B14F-4D97-AF65-F5344CB8AC3E}">
        <p14:creationId xmlns:p14="http://schemas.microsoft.com/office/powerpoint/2010/main" val="131710718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98</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Puesta en marcha </a:t>
            </a:r>
            <a:r>
              <a:rPr lang="es-ES" dirty="0" smtClean="0"/>
              <a:t>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2" name="Imagen 1"/>
          <p:cNvPicPr>
            <a:picLocks noChangeAspect="1"/>
          </p:cNvPicPr>
          <p:nvPr/>
        </p:nvPicPr>
        <p:blipFill>
          <a:blip r:embed="rId3"/>
          <a:stretch>
            <a:fillRect/>
          </a:stretch>
        </p:blipFill>
        <p:spPr>
          <a:xfrm>
            <a:off x="533400" y="2209800"/>
            <a:ext cx="3792114" cy="2514600"/>
          </a:xfrm>
          <a:prstGeom prst="rect">
            <a:avLst/>
          </a:prstGeom>
        </p:spPr>
      </p:pic>
      <p:pic>
        <p:nvPicPr>
          <p:cNvPr id="5" name="Imagen 4"/>
          <p:cNvPicPr>
            <a:picLocks noChangeAspect="1"/>
          </p:cNvPicPr>
          <p:nvPr/>
        </p:nvPicPr>
        <p:blipFill>
          <a:blip r:embed="rId4"/>
          <a:stretch>
            <a:fillRect/>
          </a:stretch>
        </p:blipFill>
        <p:spPr>
          <a:xfrm>
            <a:off x="4495800" y="2057400"/>
            <a:ext cx="4144662" cy="2744564"/>
          </a:xfrm>
          <a:prstGeom prst="rect">
            <a:avLst/>
          </a:prstGeom>
        </p:spPr>
      </p:pic>
    </p:spTree>
    <p:extLst>
      <p:ext uri="{BB962C8B-B14F-4D97-AF65-F5344CB8AC3E}">
        <p14:creationId xmlns:p14="http://schemas.microsoft.com/office/powerpoint/2010/main" val="407989963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76200"/>
            <a:ext cx="8458200" cy="846386"/>
          </a:xfrm>
          <a:prstGeom prst="rect">
            <a:avLst/>
          </a:prstGeom>
        </p:spPr>
        <p:txBody>
          <a:bodyPr wrap="square">
            <a:spAutoFit/>
          </a:bodyPr>
          <a:lstStyle/>
          <a:p>
            <a:pPr algn="ct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un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control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planta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dosificadora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hormigón</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la </a:t>
            </a:r>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empresa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Asphalt Plants S.A.</a:t>
            </a:r>
            <a:endParaRPr lang="es-E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2 Marcador de número de diapositiva"/>
          <p:cNvSpPr>
            <a:spLocks noGrp="1"/>
          </p:cNvSpPr>
          <p:nvPr>
            <p:ph type="sldNum" sz="quarter" idx="12"/>
          </p:nvPr>
        </p:nvSpPr>
        <p:spPr>
          <a:xfrm>
            <a:off x="8382000" y="6492875"/>
            <a:ext cx="457200" cy="365125"/>
          </a:xfrm>
        </p:spPr>
        <p:txBody>
          <a:bodyPr/>
          <a:lstStyle/>
          <a:p>
            <a:fld id="{43AF908C-076E-4FB3-8B0D-B1FA4702EDFF}" type="slidenum">
              <a:rPr lang="es-ES" smtClean="0"/>
              <a:t>99</a:t>
            </a:fld>
            <a:endParaRPr lang="es-ES" dirty="0"/>
          </a:p>
        </p:txBody>
      </p:sp>
      <p:sp>
        <p:nvSpPr>
          <p:cNvPr id="6" name="18 Marcador de pie de página"/>
          <p:cNvSpPr>
            <a:spLocks noGrp="1"/>
          </p:cNvSpPr>
          <p:nvPr>
            <p:ph type="ftr" sz="quarter" idx="4294967295"/>
          </p:nvPr>
        </p:nvSpPr>
        <p:spPr>
          <a:xfrm>
            <a:off x="76200" y="6369051"/>
            <a:ext cx="7143800" cy="501649"/>
          </a:xfrm>
          <a:prstGeom prst="rect">
            <a:avLst/>
          </a:prstGeom>
        </p:spPr>
        <p:txBody>
          <a:bodyPr/>
          <a:lstStyle/>
          <a:p>
            <a:r>
              <a:rPr lang="es-EC" sz="1400" b="1" dirty="0" smtClean="0"/>
              <a:t>UNIVERSIDAD DE LAS FUERZAS ARMADAS - </a:t>
            </a:r>
            <a:r>
              <a:rPr lang="es-EC" sz="1400" b="1" dirty="0" smtClean="0">
                <a:solidFill>
                  <a:schemeClr val="tx1"/>
                </a:solidFill>
              </a:rPr>
              <a:t>ESPE – RICARDO MORALES– AGOSTO 2015</a:t>
            </a:r>
            <a:endParaRPr lang="es-EC" sz="1400" b="1" dirty="0">
              <a:solidFill>
                <a:schemeClr val="tx1"/>
              </a:solidFill>
            </a:endParaRPr>
          </a:p>
        </p:txBody>
      </p:sp>
      <p:sp>
        <p:nvSpPr>
          <p:cNvPr id="7" name="Rectángulo 6"/>
          <p:cNvSpPr/>
          <p:nvPr/>
        </p:nvSpPr>
        <p:spPr>
          <a:xfrm>
            <a:off x="609600" y="9144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Puesta en marcha </a:t>
            </a:r>
            <a:r>
              <a:rPr lang="es-ES" dirty="0" smtClean="0"/>
              <a:t>del sistema de control de la planta dosificadora de hormigón de la empresa </a:t>
            </a:r>
            <a:r>
              <a:rPr lang="es-ES" dirty="0" err="1" smtClean="0"/>
              <a:t>Asphalt</a:t>
            </a:r>
            <a:r>
              <a:rPr lang="es-ES" dirty="0" smtClean="0"/>
              <a:t> </a:t>
            </a:r>
            <a:r>
              <a:rPr lang="es-ES" dirty="0" err="1" smtClean="0"/>
              <a:t>Plants</a:t>
            </a:r>
            <a:r>
              <a:rPr lang="es-ES" dirty="0" smtClean="0"/>
              <a:t> S.A.</a:t>
            </a:r>
            <a:endParaRPr lang="es-ES" dirty="0"/>
          </a:p>
        </p:txBody>
      </p:sp>
      <p:pic>
        <p:nvPicPr>
          <p:cNvPr id="3" name="Imagen 2"/>
          <p:cNvPicPr>
            <a:picLocks noChangeAspect="1"/>
          </p:cNvPicPr>
          <p:nvPr/>
        </p:nvPicPr>
        <p:blipFill>
          <a:blip r:embed="rId3"/>
          <a:stretch>
            <a:fillRect/>
          </a:stretch>
        </p:blipFill>
        <p:spPr>
          <a:xfrm>
            <a:off x="1360460" y="1600200"/>
            <a:ext cx="6259540" cy="3979113"/>
          </a:xfrm>
          <a:prstGeom prst="rect">
            <a:avLst/>
          </a:prstGeom>
        </p:spPr>
      </p:pic>
    </p:spTree>
    <p:extLst>
      <p:ext uri="{BB962C8B-B14F-4D97-AF65-F5344CB8AC3E}">
        <p14:creationId xmlns:p14="http://schemas.microsoft.com/office/powerpoint/2010/main" val="32454526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TotalTime>
  <Words>8381</Words>
  <Application>Microsoft Macintosh PowerPoint</Application>
  <PresentationFormat>Presentación en pantalla (4:3)</PresentationFormat>
  <Paragraphs>1039</Paragraphs>
  <Slides>120</Slides>
  <Notes>15</Notes>
  <HiddenSlides>0</HiddenSlides>
  <MMClips>0</MMClips>
  <ScaleCrop>false</ScaleCrop>
  <HeadingPairs>
    <vt:vector size="4" baseType="variant">
      <vt:variant>
        <vt:lpstr>Tema</vt:lpstr>
      </vt:variant>
      <vt:variant>
        <vt:i4>1</vt:i4>
      </vt:variant>
      <vt:variant>
        <vt:lpstr>Títulos de diapositiva</vt:lpstr>
      </vt:variant>
      <vt:variant>
        <vt:i4>120</vt:i4>
      </vt:variant>
    </vt:vector>
  </HeadingPairs>
  <TitlesOfParts>
    <vt:vector size="121" baseType="lpstr">
      <vt:lpstr>Theme1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Ricardo</cp:lastModifiedBy>
  <cp:revision>142</cp:revision>
  <dcterms:created xsi:type="dcterms:W3CDTF">2012-08-14T15:29:02Z</dcterms:created>
  <dcterms:modified xsi:type="dcterms:W3CDTF">2015-08-03T08:24:06Z</dcterms:modified>
</cp:coreProperties>
</file>