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66" r:id="rId1"/>
  </p:sldMasterIdLst>
  <p:sldIdLst>
    <p:sldId id="256" r:id="rId2"/>
    <p:sldId id="257" r:id="rId3"/>
    <p:sldId id="258" r:id="rId4"/>
    <p:sldId id="260" r:id="rId5"/>
    <p:sldId id="261" r:id="rId6"/>
    <p:sldId id="262" r:id="rId7"/>
    <p:sldId id="263" r:id="rId8"/>
    <p:sldId id="265" r:id="rId9"/>
    <p:sldId id="267" r:id="rId10"/>
    <p:sldId id="306" r:id="rId11"/>
    <p:sldId id="307" r:id="rId12"/>
    <p:sldId id="308" r:id="rId13"/>
    <p:sldId id="309" r:id="rId14"/>
    <p:sldId id="310" r:id="rId15"/>
    <p:sldId id="268" r:id="rId16"/>
    <p:sldId id="269" r:id="rId17"/>
    <p:sldId id="270" r:id="rId18"/>
    <p:sldId id="271" r:id="rId19"/>
    <p:sldId id="272" r:id="rId20"/>
    <p:sldId id="274" r:id="rId21"/>
    <p:sldId id="279" r:id="rId22"/>
    <p:sldId id="280" r:id="rId23"/>
    <p:sldId id="281" r:id="rId24"/>
    <p:sldId id="282" r:id="rId25"/>
    <p:sldId id="283" r:id="rId26"/>
    <p:sldId id="284" r:id="rId27"/>
    <p:sldId id="285" r:id="rId28"/>
    <p:sldId id="287" r:id="rId29"/>
    <p:sldId id="288" r:id="rId30"/>
    <p:sldId id="324" r:id="rId31"/>
    <p:sldId id="291" r:id="rId32"/>
    <p:sldId id="292" r:id="rId33"/>
    <p:sldId id="289" r:id="rId34"/>
    <p:sldId id="293" r:id="rId35"/>
    <p:sldId id="294" r:id="rId36"/>
    <p:sldId id="297" r:id="rId37"/>
    <p:sldId id="299" r:id="rId38"/>
    <p:sldId id="300" r:id="rId39"/>
    <p:sldId id="314" r:id="rId40"/>
    <p:sldId id="315" r:id="rId41"/>
    <p:sldId id="316" r:id="rId42"/>
    <p:sldId id="317" r:id="rId43"/>
    <p:sldId id="318" r:id="rId44"/>
    <p:sldId id="319" r:id="rId45"/>
    <p:sldId id="320" r:id="rId46"/>
    <p:sldId id="321" r:id="rId47"/>
    <p:sldId id="322" r:id="rId48"/>
    <p:sldId id="323" r:id="rId49"/>
    <p:sldId id="298" r:id="rId50"/>
    <p:sldId id="296" r:id="rId51"/>
    <p:sldId id="295" r:id="rId52"/>
    <p:sldId id="301" r:id="rId53"/>
    <p:sldId id="302" r:id="rId54"/>
    <p:sldId id="303" r:id="rId55"/>
    <p:sldId id="304" r:id="rId56"/>
    <p:sldId id="305" r:id="rId57"/>
    <p:sldId id="311" r:id="rId58"/>
    <p:sldId id="312" r:id="rId59"/>
    <p:sldId id="313" r:id="rId60"/>
    <p:sldId id="325" r:id="rId6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09" autoAdjust="0"/>
    <p:restoredTop sz="94660"/>
  </p:normalViewPr>
  <p:slideViewPr>
    <p:cSldViewPr snapToGrid="0">
      <p:cViewPr varScale="1">
        <p:scale>
          <a:sx n="73" d="100"/>
          <a:sy n="73" d="100"/>
        </p:scale>
        <p:origin x="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24CBA-07DF-4BE5-A583-D069E38178E9}"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s-EC"/>
        </a:p>
      </dgm:t>
    </dgm:pt>
    <dgm:pt modelId="{FCBF3034-0077-4B73-9078-B4BB2D6558C3}">
      <dgm:prSet phldrT="[Texto]"/>
      <dgm:spPr/>
      <dgm:t>
        <a:bodyPr/>
        <a:lstStyle/>
        <a:p>
          <a:r>
            <a:rPr lang="en-US" b="1" dirty="0" smtClean="0">
              <a:solidFill>
                <a:schemeClr val="tx1"/>
              </a:solidFill>
              <a:latin typeface="Times New Roman" panose="02020603050405020304" pitchFamily="18" charset="0"/>
              <a:cs typeface="Times New Roman" panose="02020603050405020304" pitchFamily="18" charset="0"/>
            </a:rPr>
            <a:t>Constructivism</a:t>
          </a:r>
          <a:endParaRPr lang="es-EC" b="1" dirty="0">
            <a:solidFill>
              <a:schemeClr val="tx1"/>
            </a:solidFill>
            <a:latin typeface="Times New Roman" panose="02020603050405020304" pitchFamily="18" charset="0"/>
            <a:cs typeface="Times New Roman" panose="02020603050405020304" pitchFamily="18" charset="0"/>
          </a:endParaRPr>
        </a:p>
      </dgm:t>
    </dgm:pt>
    <dgm:pt modelId="{F40E7382-B94F-4460-9BBC-0F6FB5721129}" type="parTrans" cxnId="{9E1F596C-5E37-4AA6-9D3D-9034CBCADFF3}">
      <dgm:prSet/>
      <dgm:spPr/>
      <dgm:t>
        <a:bodyPr/>
        <a:lstStyle/>
        <a:p>
          <a:endParaRPr lang="es-EC"/>
        </a:p>
      </dgm:t>
    </dgm:pt>
    <dgm:pt modelId="{465BF630-B2BB-4B01-9AAA-CCB1F37473FD}" type="sibTrans" cxnId="{9E1F596C-5E37-4AA6-9D3D-9034CBCADFF3}">
      <dgm:prSet/>
      <dgm:spPr/>
      <dgm:t>
        <a:bodyPr/>
        <a:lstStyle/>
        <a:p>
          <a:endParaRPr lang="es-EC"/>
        </a:p>
      </dgm:t>
    </dgm:pt>
    <dgm:pt modelId="{A82807C7-4E06-45B6-B4B0-71194C0A3918}">
      <dgm:prSet phldrT="[Texto]"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David Ausubel </a:t>
          </a:r>
          <a:endParaRPr lang="es-EC" sz="2400" dirty="0">
            <a:solidFill>
              <a:schemeClr val="tx1"/>
            </a:solidFill>
            <a:latin typeface="Times New Roman" panose="02020603050405020304" pitchFamily="18" charset="0"/>
            <a:cs typeface="Times New Roman" panose="02020603050405020304" pitchFamily="18" charset="0"/>
          </a:endParaRPr>
        </a:p>
      </dgm:t>
    </dgm:pt>
    <dgm:pt modelId="{F45B1A5F-6A82-43B9-8AB5-6C017CA90C59}" type="parTrans" cxnId="{46E20E8D-0656-466C-BD0B-E9D38094EEDC}">
      <dgm:prSet/>
      <dgm:spPr/>
      <dgm:t>
        <a:bodyPr/>
        <a:lstStyle/>
        <a:p>
          <a:endParaRPr lang="es-EC"/>
        </a:p>
      </dgm:t>
    </dgm:pt>
    <dgm:pt modelId="{D8575A01-8989-470C-984B-4D77A5A2B677}" type="sibTrans" cxnId="{46E20E8D-0656-466C-BD0B-E9D38094EEDC}">
      <dgm:prSet/>
      <dgm:spPr/>
      <dgm:t>
        <a:bodyPr/>
        <a:lstStyle/>
        <a:p>
          <a:endParaRPr lang="es-EC"/>
        </a:p>
      </dgm:t>
    </dgm:pt>
    <dgm:pt modelId="{E2D837B5-B3F2-4168-BB2F-E7ACC2894F0F}">
      <dgm:prSet phldrT="[Texto]" custT="1"/>
      <dgm:spPr/>
      <dgm:t>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He  proposed the theory of meaningful learning.</a:t>
          </a:r>
          <a:endParaRPr lang="es-EC" sz="2000" dirty="0">
            <a:solidFill>
              <a:schemeClr val="tx1"/>
            </a:solidFill>
            <a:latin typeface="Times New Roman" panose="02020603050405020304" pitchFamily="18" charset="0"/>
            <a:cs typeface="Times New Roman" panose="02020603050405020304" pitchFamily="18" charset="0"/>
          </a:endParaRPr>
        </a:p>
      </dgm:t>
    </dgm:pt>
    <dgm:pt modelId="{2293C7E5-D241-4600-9399-27289554C9CA}" type="parTrans" cxnId="{471A6DF0-FEC7-47E1-BC04-29CE165E8D64}">
      <dgm:prSet/>
      <dgm:spPr/>
      <dgm:t>
        <a:bodyPr/>
        <a:lstStyle/>
        <a:p>
          <a:endParaRPr lang="es-EC"/>
        </a:p>
      </dgm:t>
    </dgm:pt>
    <dgm:pt modelId="{CFFD19A8-490D-4663-8DEB-28B6412B297F}" type="sibTrans" cxnId="{471A6DF0-FEC7-47E1-BC04-29CE165E8D64}">
      <dgm:prSet/>
      <dgm:spPr/>
      <dgm:t>
        <a:bodyPr/>
        <a:lstStyle/>
        <a:p>
          <a:endParaRPr lang="es-EC"/>
        </a:p>
      </dgm:t>
    </dgm:pt>
    <dgm:pt modelId="{850D6D8D-67FA-417D-A170-3DC4045626DF}">
      <dgm:prSet phldrT="[Texto]"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Jerome Bruner </a:t>
          </a:r>
          <a:endParaRPr lang="es-EC" sz="2400" dirty="0">
            <a:solidFill>
              <a:schemeClr val="tx1"/>
            </a:solidFill>
            <a:latin typeface="Times New Roman" panose="02020603050405020304" pitchFamily="18" charset="0"/>
            <a:cs typeface="Times New Roman" panose="02020603050405020304" pitchFamily="18" charset="0"/>
          </a:endParaRPr>
        </a:p>
      </dgm:t>
    </dgm:pt>
    <dgm:pt modelId="{DBEAECA5-930D-409F-8D8F-06A1175B8F9F}" type="parTrans" cxnId="{156264D2-F91B-4C40-BD1D-B86904835BB3}">
      <dgm:prSet/>
      <dgm:spPr/>
      <dgm:t>
        <a:bodyPr/>
        <a:lstStyle/>
        <a:p>
          <a:endParaRPr lang="es-EC"/>
        </a:p>
      </dgm:t>
    </dgm:pt>
    <dgm:pt modelId="{91980BE6-1443-4372-99BE-324363BB95B4}" type="sibTrans" cxnId="{156264D2-F91B-4C40-BD1D-B86904835BB3}">
      <dgm:prSet/>
      <dgm:spPr/>
      <dgm:t>
        <a:bodyPr/>
        <a:lstStyle/>
        <a:p>
          <a:endParaRPr lang="es-EC"/>
        </a:p>
      </dgm:t>
    </dgm:pt>
    <dgm:pt modelId="{176DE471-BCE6-4F49-9A9F-556579F20104}">
      <dgm:prSet phldrT="[Texto]" custT="1"/>
      <dgm:spPr/>
      <dgm:t>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He promoted  discovery learning. </a:t>
          </a:r>
          <a:endParaRPr lang="es-EC" sz="2000" dirty="0">
            <a:solidFill>
              <a:schemeClr val="tx1"/>
            </a:solidFill>
            <a:latin typeface="Times New Roman" panose="02020603050405020304" pitchFamily="18" charset="0"/>
            <a:cs typeface="Times New Roman" panose="02020603050405020304" pitchFamily="18" charset="0"/>
          </a:endParaRPr>
        </a:p>
      </dgm:t>
    </dgm:pt>
    <dgm:pt modelId="{B3E70799-335E-4709-B2D2-C31423324D65}" type="parTrans" cxnId="{122FFA19-E9C6-45E7-A20F-8D42F28AE84D}">
      <dgm:prSet/>
      <dgm:spPr/>
      <dgm:t>
        <a:bodyPr/>
        <a:lstStyle/>
        <a:p>
          <a:endParaRPr lang="es-EC"/>
        </a:p>
      </dgm:t>
    </dgm:pt>
    <dgm:pt modelId="{C288FD84-1220-4D5B-BE85-EC1927051FAF}" type="sibTrans" cxnId="{122FFA19-E9C6-45E7-A20F-8D42F28AE84D}">
      <dgm:prSet/>
      <dgm:spPr/>
      <dgm:t>
        <a:bodyPr/>
        <a:lstStyle/>
        <a:p>
          <a:endParaRPr lang="es-EC"/>
        </a:p>
      </dgm:t>
    </dgm:pt>
    <dgm:pt modelId="{CF39485F-339C-4326-BB0C-975920C021E0}">
      <dgm:prSet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Jean Piaget </a:t>
          </a:r>
          <a:endParaRPr lang="es-EC" sz="2400" dirty="0">
            <a:solidFill>
              <a:schemeClr val="tx1"/>
            </a:solidFill>
            <a:latin typeface="Times New Roman" panose="02020603050405020304" pitchFamily="18" charset="0"/>
            <a:cs typeface="Times New Roman" panose="02020603050405020304" pitchFamily="18" charset="0"/>
          </a:endParaRPr>
        </a:p>
      </dgm:t>
    </dgm:pt>
    <dgm:pt modelId="{6E939670-7F75-4ACB-97EC-0B0281AA17D3}" type="parTrans" cxnId="{B47E1935-02E1-4CBF-B915-7A6663810A37}">
      <dgm:prSet/>
      <dgm:spPr/>
      <dgm:t>
        <a:bodyPr/>
        <a:lstStyle/>
        <a:p>
          <a:endParaRPr lang="es-EC"/>
        </a:p>
      </dgm:t>
    </dgm:pt>
    <dgm:pt modelId="{07270382-D823-4EFB-9B35-6F3A236E9427}" type="sibTrans" cxnId="{B47E1935-02E1-4CBF-B915-7A6663810A37}">
      <dgm:prSet/>
      <dgm:spPr/>
      <dgm:t>
        <a:bodyPr/>
        <a:lstStyle/>
        <a:p>
          <a:endParaRPr lang="es-EC"/>
        </a:p>
      </dgm:t>
    </dgm:pt>
    <dgm:pt modelId="{9B66FD2F-5BFD-4B86-A8FC-07F25D832927}">
      <dgm:prSet custT="1"/>
      <dgm:spPr/>
      <dgm:t>
        <a:bodyPr/>
        <a:lstStyle/>
        <a:p>
          <a:r>
            <a:rPr lang="en-US" sz="2000" dirty="0" smtClean="0">
              <a:solidFill>
                <a:schemeClr val="tx1"/>
              </a:solidFill>
              <a:latin typeface="Times New Roman" panose="02020603050405020304" pitchFamily="18" charset="0"/>
              <a:cs typeface="Times New Roman" panose="02020603050405020304" pitchFamily="18" charset="0"/>
            </a:rPr>
            <a:t>He claimed that the student learns actively.</a:t>
          </a:r>
          <a:endParaRPr lang="es-EC" sz="2000" dirty="0">
            <a:solidFill>
              <a:schemeClr val="tx1"/>
            </a:solidFill>
            <a:latin typeface="Times New Roman" panose="02020603050405020304" pitchFamily="18" charset="0"/>
            <a:cs typeface="Times New Roman" panose="02020603050405020304" pitchFamily="18" charset="0"/>
          </a:endParaRPr>
        </a:p>
      </dgm:t>
    </dgm:pt>
    <dgm:pt modelId="{0D43123E-1EBA-404C-AB87-093A6402EE61}" type="parTrans" cxnId="{47A5330B-C0E7-43A7-AE3E-0852850932C8}">
      <dgm:prSet/>
      <dgm:spPr/>
      <dgm:t>
        <a:bodyPr/>
        <a:lstStyle/>
        <a:p>
          <a:endParaRPr lang="es-EC"/>
        </a:p>
      </dgm:t>
    </dgm:pt>
    <dgm:pt modelId="{DC00ACEA-4272-4ECE-AECB-A12305ED5D89}" type="sibTrans" cxnId="{47A5330B-C0E7-43A7-AE3E-0852850932C8}">
      <dgm:prSet/>
      <dgm:spPr/>
      <dgm:t>
        <a:bodyPr/>
        <a:lstStyle/>
        <a:p>
          <a:endParaRPr lang="es-EC"/>
        </a:p>
      </dgm:t>
    </dgm:pt>
    <dgm:pt modelId="{B0467975-6F31-43C8-BE56-E407F05A3482}">
      <dgm:prSet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Lev Vygotsky</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s-EC" sz="2400" dirty="0">
            <a:solidFill>
              <a:schemeClr val="tx1"/>
            </a:solidFill>
            <a:latin typeface="Times New Roman" panose="02020603050405020304" pitchFamily="18" charset="0"/>
            <a:cs typeface="Times New Roman" panose="02020603050405020304" pitchFamily="18" charset="0"/>
          </a:endParaRPr>
        </a:p>
      </dgm:t>
    </dgm:pt>
    <dgm:pt modelId="{697CA997-1365-4CC8-A26A-72C45CE75EA3}" type="parTrans" cxnId="{B071F67F-EBB4-42A6-A4FD-55900863E956}">
      <dgm:prSet/>
      <dgm:spPr/>
      <dgm:t>
        <a:bodyPr/>
        <a:lstStyle/>
        <a:p>
          <a:endParaRPr lang="es-EC"/>
        </a:p>
      </dgm:t>
    </dgm:pt>
    <dgm:pt modelId="{2F81479C-467C-4BDC-8F45-757DA9FBE4BE}" type="sibTrans" cxnId="{B071F67F-EBB4-42A6-A4FD-55900863E956}">
      <dgm:prSet/>
      <dgm:spPr/>
      <dgm:t>
        <a:bodyPr/>
        <a:lstStyle/>
        <a:p>
          <a:endParaRPr lang="es-EC"/>
        </a:p>
      </dgm:t>
    </dgm:pt>
    <dgm:pt modelId="{14A3414F-A496-4510-9D55-5FA6737C5717}">
      <dgm:prSet custT="1"/>
      <dgm:spPr/>
      <dgm:t>
        <a:bodyPr/>
        <a:lstStyle/>
        <a:p>
          <a:r>
            <a:rPr lang="en-US" sz="2000" dirty="0" smtClean="0">
              <a:solidFill>
                <a:schemeClr val="tx1"/>
              </a:solidFill>
              <a:latin typeface="Times New Roman" panose="02020603050405020304" pitchFamily="18" charset="0"/>
              <a:cs typeface="Times New Roman" panose="02020603050405020304" pitchFamily="18" charset="0"/>
            </a:rPr>
            <a:t>He stated that it is necessary a relationship between the people and its  environment for learning to take place.</a:t>
          </a:r>
          <a:endParaRPr lang="es-EC" sz="2000" dirty="0">
            <a:solidFill>
              <a:schemeClr val="tx1"/>
            </a:solidFill>
            <a:latin typeface="Times New Roman" panose="02020603050405020304" pitchFamily="18" charset="0"/>
            <a:cs typeface="Times New Roman" panose="02020603050405020304" pitchFamily="18" charset="0"/>
          </a:endParaRPr>
        </a:p>
      </dgm:t>
    </dgm:pt>
    <dgm:pt modelId="{36C08728-FB0F-4579-A7B7-F0255AF9C87C}" type="parTrans" cxnId="{5BFC4F1C-F92E-4D34-BB77-8AFE4AC1B630}">
      <dgm:prSet/>
      <dgm:spPr/>
      <dgm:t>
        <a:bodyPr/>
        <a:lstStyle/>
        <a:p>
          <a:endParaRPr lang="es-EC"/>
        </a:p>
      </dgm:t>
    </dgm:pt>
    <dgm:pt modelId="{CB8D3447-A4A0-41F3-B073-C0E2278AF1FB}" type="sibTrans" cxnId="{5BFC4F1C-F92E-4D34-BB77-8AFE4AC1B630}">
      <dgm:prSet/>
      <dgm:spPr/>
      <dgm:t>
        <a:bodyPr/>
        <a:lstStyle/>
        <a:p>
          <a:endParaRPr lang="es-EC"/>
        </a:p>
      </dgm:t>
    </dgm:pt>
    <dgm:pt modelId="{094128C7-EC70-4344-9F68-34E5F15A1034}" type="pres">
      <dgm:prSet presAssocID="{8D324CBA-07DF-4BE5-A583-D069E38178E9}" presName="diagram" presStyleCnt="0">
        <dgm:presLayoutVars>
          <dgm:chPref val="1"/>
          <dgm:dir/>
          <dgm:animOne val="branch"/>
          <dgm:animLvl val="lvl"/>
          <dgm:resizeHandles val="exact"/>
        </dgm:presLayoutVars>
      </dgm:prSet>
      <dgm:spPr/>
      <dgm:t>
        <a:bodyPr/>
        <a:lstStyle/>
        <a:p>
          <a:endParaRPr lang="es-EC"/>
        </a:p>
      </dgm:t>
    </dgm:pt>
    <dgm:pt modelId="{A6A415CE-FAFA-453D-A5D0-DE9B6AB6FEE2}" type="pres">
      <dgm:prSet presAssocID="{FCBF3034-0077-4B73-9078-B4BB2D6558C3}" presName="root1" presStyleCnt="0"/>
      <dgm:spPr/>
      <dgm:t>
        <a:bodyPr/>
        <a:lstStyle/>
        <a:p>
          <a:endParaRPr lang="es-EC"/>
        </a:p>
      </dgm:t>
    </dgm:pt>
    <dgm:pt modelId="{8FE4C04A-7C22-404B-94EE-9BDC0F310973}" type="pres">
      <dgm:prSet presAssocID="{FCBF3034-0077-4B73-9078-B4BB2D6558C3}" presName="LevelOneTextNode" presStyleLbl="node0" presStyleIdx="0" presStyleCnt="1">
        <dgm:presLayoutVars>
          <dgm:chPref val="3"/>
        </dgm:presLayoutVars>
      </dgm:prSet>
      <dgm:spPr/>
      <dgm:t>
        <a:bodyPr/>
        <a:lstStyle/>
        <a:p>
          <a:endParaRPr lang="es-EC"/>
        </a:p>
      </dgm:t>
    </dgm:pt>
    <dgm:pt modelId="{18A0A319-EABE-4360-93D1-32B929D7F72C}" type="pres">
      <dgm:prSet presAssocID="{FCBF3034-0077-4B73-9078-B4BB2D6558C3}" presName="level2hierChild" presStyleCnt="0"/>
      <dgm:spPr/>
      <dgm:t>
        <a:bodyPr/>
        <a:lstStyle/>
        <a:p>
          <a:endParaRPr lang="es-EC"/>
        </a:p>
      </dgm:t>
    </dgm:pt>
    <dgm:pt modelId="{BDC431A7-EF61-47EE-ACB1-4D0F7865A64E}" type="pres">
      <dgm:prSet presAssocID="{F45B1A5F-6A82-43B9-8AB5-6C017CA90C59}" presName="conn2-1" presStyleLbl="parChTrans1D2" presStyleIdx="0" presStyleCnt="4"/>
      <dgm:spPr/>
      <dgm:t>
        <a:bodyPr/>
        <a:lstStyle/>
        <a:p>
          <a:endParaRPr lang="es-EC"/>
        </a:p>
      </dgm:t>
    </dgm:pt>
    <dgm:pt modelId="{BF54B493-9BC2-4426-A81F-77D6B3505770}" type="pres">
      <dgm:prSet presAssocID="{F45B1A5F-6A82-43B9-8AB5-6C017CA90C59}" presName="connTx" presStyleLbl="parChTrans1D2" presStyleIdx="0" presStyleCnt="4"/>
      <dgm:spPr/>
      <dgm:t>
        <a:bodyPr/>
        <a:lstStyle/>
        <a:p>
          <a:endParaRPr lang="es-EC"/>
        </a:p>
      </dgm:t>
    </dgm:pt>
    <dgm:pt modelId="{300FA2E7-F653-4CF6-A45F-94F908A971F8}" type="pres">
      <dgm:prSet presAssocID="{A82807C7-4E06-45B6-B4B0-71194C0A3918}" presName="root2" presStyleCnt="0"/>
      <dgm:spPr/>
      <dgm:t>
        <a:bodyPr/>
        <a:lstStyle/>
        <a:p>
          <a:endParaRPr lang="es-EC"/>
        </a:p>
      </dgm:t>
    </dgm:pt>
    <dgm:pt modelId="{3C0AA565-78AB-4086-8033-1414927A8906}" type="pres">
      <dgm:prSet presAssocID="{A82807C7-4E06-45B6-B4B0-71194C0A3918}" presName="LevelTwoTextNode" presStyleLbl="node2" presStyleIdx="0" presStyleCnt="4" custScaleY="44274" custLinFactNeighborX="-1682" custLinFactNeighborY="-65004">
        <dgm:presLayoutVars>
          <dgm:chPref val="3"/>
        </dgm:presLayoutVars>
      </dgm:prSet>
      <dgm:spPr/>
      <dgm:t>
        <a:bodyPr/>
        <a:lstStyle/>
        <a:p>
          <a:endParaRPr lang="es-EC"/>
        </a:p>
      </dgm:t>
    </dgm:pt>
    <dgm:pt modelId="{957F0C5F-9312-4227-A47E-1253F3F2EA37}" type="pres">
      <dgm:prSet presAssocID="{A82807C7-4E06-45B6-B4B0-71194C0A3918}" presName="level3hierChild" presStyleCnt="0"/>
      <dgm:spPr/>
      <dgm:t>
        <a:bodyPr/>
        <a:lstStyle/>
        <a:p>
          <a:endParaRPr lang="es-EC"/>
        </a:p>
      </dgm:t>
    </dgm:pt>
    <dgm:pt modelId="{A6350064-4C27-49F8-9850-FFFFD0594C06}" type="pres">
      <dgm:prSet presAssocID="{2293C7E5-D241-4600-9399-27289554C9CA}" presName="conn2-1" presStyleLbl="parChTrans1D3" presStyleIdx="0" presStyleCnt="4"/>
      <dgm:spPr/>
      <dgm:t>
        <a:bodyPr/>
        <a:lstStyle/>
        <a:p>
          <a:endParaRPr lang="es-EC"/>
        </a:p>
      </dgm:t>
    </dgm:pt>
    <dgm:pt modelId="{16C44D15-10C9-4CCB-ADC1-CF00A0D1AA7B}" type="pres">
      <dgm:prSet presAssocID="{2293C7E5-D241-4600-9399-27289554C9CA}" presName="connTx" presStyleLbl="parChTrans1D3" presStyleIdx="0" presStyleCnt="4"/>
      <dgm:spPr/>
      <dgm:t>
        <a:bodyPr/>
        <a:lstStyle/>
        <a:p>
          <a:endParaRPr lang="es-EC"/>
        </a:p>
      </dgm:t>
    </dgm:pt>
    <dgm:pt modelId="{C08969CE-0633-4FA9-94DE-6F70BBD040F7}" type="pres">
      <dgm:prSet presAssocID="{E2D837B5-B3F2-4168-BB2F-E7ACC2894F0F}" presName="root2" presStyleCnt="0"/>
      <dgm:spPr/>
      <dgm:t>
        <a:bodyPr/>
        <a:lstStyle/>
        <a:p>
          <a:endParaRPr lang="es-EC"/>
        </a:p>
      </dgm:t>
    </dgm:pt>
    <dgm:pt modelId="{F6A78808-D27A-4FC7-903F-AB5A9FD67A9F}" type="pres">
      <dgm:prSet presAssocID="{E2D837B5-B3F2-4168-BB2F-E7ACC2894F0F}" presName="LevelTwoTextNode" presStyleLbl="node3" presStyleIdx="0" presStyleCnt="4" custScaleX="147365" custScaleY="75216" custLinFactNeighborX="560" custLinFactNeighborY="-65004">
        <dgm:presLayoutVars>
          <dgm:chPref val="3"/>
        </dgm:presLayoutVars>
      </dgm:prSet>
      <dgm:spPr/>
      <dgm:t>
        <a:bodyPr/>
        <a:lstStyle/>
        <a:p>
          <a:endParaRPr lang="es-EC"/>
        </a:p>
      </dgm:t>
    </dgm:pt>
    <dgm:pt modelId="{DF48F775-0DCD-47E5-9813-D9D338E00E4C}" type="pres">
      <dgm:prSet presAssocID="{E2D837B5-B3F2-4168-BB2F-E7ACC2894F0F}" presName="level3hierChild" presStyleCnt="0"/>
      <dgm:spPr/>
      <dgm:t>
        <a:bodyPr/>
        <a:lstStyle/>
        <a:p>
          <a:endParaRPr lang="es-EC"/>
        </a:p>
      </dgm:t>
    </dgm:pt>
    <dgm:pt modelId="{4A8BB00F-2A7E-4F9B-B183-04A742951245}" type="pres">
      <dgm:prSet presAssocID="{DBEAECA5-930D-409F-8D8F-06A1175B8F9F}" presName="conn2-1" presStyleLbl="parChTrans1D2" presStyleIdx="1" presStyleCnt="4"/>
      <dgm:spPr/>
      <dgm:t>
        <a:bodyPr/>
        <a:lstStyle/>
        <a:p>
          <a:endParaRPr lang="es-EC"/>
        </a:p>
      </dgm:t>
    </dgm:pt>
    <dgm:pt modelId="{080CDAEB-CEE3-4DE0-88DB-F081F079FFE6}" type="pres">
      <dgm:prSet presAssocID="{DBEAECA5-930D-409F-8D8F-06A1175B8F9F}" presName="connTx" presStyleLbl="parChTrans1D2" presStyleIdx="1" presStyleCnt="4"/>
      <dgm:spPr/>
      <dgm:t>
        <a:bodyPr/>
        <a:lstStyle/>
        <a:p>
          <a:endParaRPr lang="es-EC"/>
        </a:p>
      </dgm:t>
    </dgm:pt>
    <dgm:pt modelId="{CA20F37B-E52A-4DD0-9758-761E11690B33}" type="pres">
      <dgm:prSet presAssocID="{850D6D8D-67FA-417D-A170-3DC4045626DF}" presName="root2" presStyleCnt="0"/>
      <dgm:spPr/>
      <dgm:t>
        <a:bodyPr/>
        <a:lstStyle/>
        <a:p>
          <a:endParaRPr lang="es-EC"/>
        </a:p>
      </dgm:t>
    </dgm:pt>
    <dgm:pt modelId="{0A8F5E72-76F1-4E57-B8E0-9456283A40D1}" type="pres">
      <dgm:prSet presAssocID="{850D6D8D-67FA-417D-A170-3DC4045626DF}" presName="LevelTwoTextNode" presStyleLbl="node2" presStyleIdx="1" presStyleCnt="4" custScaleY="45822" custLinFactNeighborX="-1723" custLinFactNeighborY="-32143">
        <dgm:presLayoutVars>
          <dgm:chPref val="3"/>
        </dgm:presLayoutVars>
      </dgm:prSet>
      <dgm:spPr/>
      <dgm:t>
        <a:bodyPr/>
        <a:lstStyle/>
        <a:p>
          <a:endParaRPr lang="es-EC"/>
        </a:p>
      </dgm:t>
    </dgm:pt>
    <dgm:pt modelId="{DD8576D6-A787-4B68-811A-4BBC005EDE29}" type="pres">
      <dgm:prSet presAssocID="{850D6D8D-67FA-417D-A170-3DC4045626DF}" presName="level3hierChild" presStyleCnt="0"/>
      <dgm:spPr/>
      <dgm:t>
        <a:bodyPr/>
        <a:lstStyle/>
        <a:p>
          <a:endParaRPr lang="es-EC"/>
        </a:p>
      </dgm:t>
    </dgm:pt>
    <dgm:pt modelId="{C1B0EEA8-F0E7-4B5E-81A9-4D197A2CB306}" type="pres">
      <dgm:prSet presAssocID="{B3E70799-335E-4709-B2D2-C31423324D65}" presName="conn2-1" presStyleLbl="parChTrans1D3" presStyleIdx="1" presStyleCnt="4"/>
      <dgm:spPr/>
      <dgm:t>
        <a:bodyPr/>
        <a:lstStyle/>
        <a:p>
          <a:endParaRPr lang="es-EC"/>
        </a:p>
      </dgm:t>
    </dgm:pt>
    <dgm:pt modelId="{7209FE92-AE1B-459C-A93A-59A3E96B5B56}" type="pres">
      <dgm:prSet presAssocID="{B3E70799-335E-4709-B2D2-C31423324D65}" presName="connTx" presStyleLbl="parChTrans1D3" presStyleIdx="1" presStyleCnt="4"/>
      <dgm:spPr/>
      <dgm:t>
        <a:bodyPr/>
        <a:lstStyle/>
        <a:p>
          <a:endParaRPr lang="es-EC"/>
        </a:p>
      </dgm:t>
    </dgm:pt>
    <dgm:pt modelId="{52F154AC-2502-432D-9802-F3756E3C50CE}" type="pres">
      <dgm:prSet presAssocID="{176DE471-BCE6-4F49-9A9F-556579F20104}" presName="root2" presStyleCnt="0"/>
      <dgm:spPr/>
      <dgm:t>
        <a:bodyPr/>
        <a:lstStyle/>
        <a:p>
          <a:endParaRPr lang="es-EC"/>
        </a:p>
      </dgm:t>
    </dgm:pt>
    <dgm:pt modelId="{AE31FC5B-3370-4149-AB97-CA9C56D723E4}" type="pres">
      <dgm:prSet presAssocID="{176DE471-BCE6-4F49-9A9F-556579F20104}" presName="LevelTwoTextNode" presStyleLbl="node3" presStyleIdx="1" presStyleCnt="4" custScaleX="148274" custScaleY="73428" custLinFactNeighborX="-376" custLinFactNeighborY="-32499">
        <dgm:presLayoutVars>
          <dgm:chPref val="3"/>
        </dgm:presLayoutVars>
      </dgm:prSet>
      <dgm:spPr/>
      <dgm:t>
        <a:bodyPr/>
        <a:lstStyle/>
        <a:p>
          <a:endParaRPr lang="es-EC"/>
        </a:p>
      </dgm:t>
    </dgm:pt>
    <dgm:pt modelId="{51075277-03B3-4D29-A272-19B0BAC74E90}" type="pres">
      <dgm:prSet presAssocID="{176DE471-BCE6-4F49-9A9F-556579F20104}" presName="level3hierChild" presStyleCnt="0"/>
      <dgm:spPr/>
      <dgm:t>
        <a:bodyPr/>
        <a:lstStyle/>
        <a:p>
          <a:endParaRPr lang="es-EC"/>
        </a:p>
      </dgm:t>
    </dgm:pt>
    <dgm:pt modelId="{CF30B71F-F331-4A4A-9670-20CC786CC217}" type="pres">
      <dgm:prSet presAssocID="{6E939670-7F75-4ACB-97EC-0B0281AA17D3}" presName="conn2-1" presStyleLbl="parChTrans1D2" presStyleIdx="2" presStyleCnt="4"/>
      <dgm:spPr/>
      <dgm:t>
        <a:bodyPr/>
        <a:lstStyle/>
        <a:p>
          <a:endParaRPr lang="es-EC"/>
        </a:p>
      </dgm:t>
    </dgm:pt>
    <dgm:pt modelId="{5FA57126-0C07-4E1D-873B-79DC3FAFEAC0}" type="pres">
      <dgm:prSet presAssocID="{6E939670-7F75-4ACB-97EC-0B0281AA17D3}" presName="connTx" presStyleLbl="parChTrans1D2" presStyleIdx="2" presStyleCnt="4"/>
      <dgm:spPr/>
      <dgm:t>
        <a:bodyPr/>
        <a:lstStyle/>
        <a:p>
          <a:endParaRPr lang="es-EC"/>
        </a:p>
      </dgm:t>
    </dgm:pt>
    <dgm:pt modelId="{6AD8F327-5E92-4B96-AA7E-D751201F71DF}" type="pres">
      <dgm:prSet presAssocID="{CF39485F-339C-4326-BB0C-975920C021E0}" presName="root2" presStyleCnt="0"/>
      <dgm:spPr/>
      <dgm:t>
        <a:bodyPr/>
        <a:lstStyle/>
        <a:p>
          <a:endParaRPr lang="es-EC"/>
        </a:p>
      </dgm:t>
    </dgm:pt>
    <dgm:pt modelId="{26C6C3F0-5CB7-4E78-B675-FFF7677D583E}" type="pres">
      <dgm:prSet presAssocID="{CF39485F-339C-4326-BB0C-975920C021E0}" presName="LevelTwoTextNode" presStyleLbl="node2" presStyleIdx="2" presStyleCnt="4" custScaleY="48526" custLinFactNeighborX="-666" custLinFactNeighborY="-14471">
        <dgm:presLayoutVars>
          <dgm:chPref val="3"/>
        </dgm:presLayoutVars>
      </dgm:prSet>
      <dgm:spPr/>
      <dgm:t>
        <a:bodyPr/>
        <a:lstStyle/>
        <a:p>
          <a:endParaRPr lang="es-EC"/>
        </a:p>
      </dgm:t>
    </dgm:pt>
    <dgm:pt modelId="{7956162B-6681-4E2F-A5F2-92DA72F2132A}" type="pres">
      <dgm:prSet presAssocID="{CF39485F-339C-4326-BB0C-975920C021E0}" presName="level3hierChild" presStyleCnt="0"/>
      <dgm:spPr/>
      <dgm:t>
        <a:bodyPr/>
        <a:lstStyle/>
        <a:p>
          <a:endParaRPr lang="es-EC"/>
        </a:p>
      </dgm:t>
    </dgm:pt>
    <dgm:pt modelId="{AB5C8C71-C655-49CC-9355-A468BA5F45B5}" type="pres">
      <dgm:prSet presAssocID="{0D43123E-1EBA-404C-AB87-093A6402EE61}" presName="conn2-1" presStyleLbl="parChTrans1D3" presStyleIdx="2" presStyleCnt="4"/>
      <dgm:spPr/>
      <dgm:t>
        <a:bodyPr/>
        <a:lstStyle/>
        <a:p>
          <a:endParaRPr lang="es-EC"/>
        </a:p>
      </dgm:t>
    </dgm:pt>
    <dgm:pt modelId="{D8908652-800C-4B8F-8CF6-1CFAC717CA89}" type="pres">
      <dgm:prSet presAssocID="{0D43123E-1EBA-404C-AB87-093A6402EE61}" presName="connTx" presStyleLbl="parChTrans1D3" presStyleIdx="2" presStyleCnt="4"/>
      <dgm:spPr/>
      <dgm:t>
        <a:bodyPr/>
        <a:lstStyle/>
        <a:p>
          <a:endParaRPr lang="es-EC"/>
        </a:p>
      </dgm:t>
    </dgm:pt>
    <dgm:pt modelId="{939C9F08-17AE-452D-8053-F6A64DD45629}" type="pres">
      <dgm:prSet presAssocID="{9B66FD2F-5BFD-4B86-A8FC-07F25D832927}" presName="root2" presStyleCnt="0"/>
      <dgm:spPr/>
      <dgm:t>
        <a:bodyPr/>
        <a:lstStyle/>
        <a:p>
          <a:endParaRPr lang="es-EC"/>
        </a:p>
      </dgm:t>
    </dgm:pt>
    <dgm:pt modelId="{99B744C7-1634-4802-AA0B-95FDA4963219}" type="pres">
      <dgm:prSet presAssocID="{9B66FD2F-5BFD-4B86-A8FC-07F25D832927}" presName="LevelTwoTextNode" presStyleLbl="node3" presStyleIdx="2" presStyleCnt="4" custScaleX="148186" custScaleY="72540" custLinFactNeighborX="2242" custLinFactNeighborY="-13446">
        <dgm:presLayoutVars>
          <dgm:chPref val="3"/>
        </dgm:presLayoutVars>
      </dgm:prSet>
      <dgm:spPr/>
      <dgm:t>
        <a:bodyPr/>
        <a:lstStyle/>
        <a:p>
          <a:endParaRPr lang="es-EC"/>
        </a:p>
      </dgm:t>
    </dgm:pt>
    <dgm:pt modelId="{18CC673E-8C85-4AB6-83E5-240F03B4C376}" type="pres">
      <dgm:prSet presAssocID="{9B66FD2F-5BFD-4B86-A8FC-07F25D832927}" presName="level3hierChild" presStyleCnt="0"/>
      <dgm:spPr/>
      <dgm:t>
        <a:bodyPr/>
        <a:lstStyle/>
        <a:p>
          <a:endParaRPr lang="es-EC"/>
        </a:p>
      </dgm:t>
    </dgm:pt>
    <dgm:pt modelId="{FC4205DF-3686-4C06-B9A7-6D8A71D5ADF7}" type="pres">
      <dgm:prSet presAssocID="{697CA997-1365-4CC8-A26A-72C45CE75EA3}" presName="conn2-1" presStyleLbl="parChTrans1D2" presStyleIdx="3" presStyleCnt="4"/>
      <dgm:spPr/>
      <dgm:t>
        <a:bodyPr/>
        <a:lstStyle/>
        <a:p>
          <a:endParaRPr lang="es-EC"/>
        </a:p>
      </dgm:t>
    </dgm:pt>
    <dgm:pt modelId="{FCD106D3-A22C-4A95-A065-BCCB708BAB31}" type="pres">
      <dgm:prSet presAssocID="{697CA997-1365-4CC8-A26A-72C45CE75EA3}" presName="connTx" presStyleLbl="parChTrans1D2" presStyleIdx="3" presStyleCnt="4"/>
      <dgm:spPr/>
      <dgm:t>
        <a:bodyPr/>
        <a:lstStyle/>
        <a:p>
          <a:endParaRPr lang="es-EC"/>
        </a:p>
      </dgm:t>
    </dgm:pt>
    <dgm:pt modelId="{A3B7D813-D367-48CE-8BFD-F155D5B98E48}" type="pres">
      <dgm:prSet presAssocID="{B0467975-6F31-43C8-BE56-E407F05A3482}" presName="root2" presStyleCnt="0"/>
      <dgm:spPr/>
      <dgm:t>
        <a:bodyPr/>
        <a:lstStyle/>
        <a:p>
          <a:endParaRPr lang="es-EC"/>
        </a:p>
      </dgm:t>
    </dgm:pt>
    <dgm:pt modelId="{D5DDED73-7B51-4928-BFD5-BB4B64CBD192}" type="pres">
      <dgm:prSet presAssocID="{B0467975-6F31-43C8-BE56-E407F05A3482}" presName="LevelTwoTextNode" presStyleLbl="node2" presStyleIdx="3" presStyleCnt="4" custScaleY="50600" custLinFactNeighborY="24654">
        <dgm:presLayoutVars>
          <dgm:chPref val="3"/>
        </dgm:presLayoutVars>
      </dgm:prSet>
      <dgm:spPr/>
      <dgm:t>
        <a:bodyPr/>
        <a:lstStyle/>
        <a:p>
          <a:endParaRPr lang="es-EC"/>
        </a:p>
      </dgm:t>
    </dgm:pt>
    <dgm:pt modelId="{59D2107B-79AB-44AD-989C-CAA8C1BB6687}" type="pres">
      <dgm:prSet presAssocID="{B0467975-6F31-43C8-BE56-E407F05A3482}" presName="level3hierChild" presStyleCnt="0"/>
      <dgm:spPr/>
      <dgm:t>
        <a:bodyPr/>
        <a:lstStyle/>
        <a:p>
          <a:endParaRPr lang="es-EC"/>
        </a:p>
      </dgm:t>
    </dgm:pt>
    <dgm:pt modelId="{630DD20C-C6D8-4DEA-95EF-01618D64A87C}" type="pres">
      <dgm:prSet presAssocID="{36C08728-FB0F-4579-A7B7-F0255AF9C87C}" presName="conn2-1" presStyleLbl="parChTrans1D3" presStyleIdx="3" presStyleCnt="4"/>
      <dgm:spPr/>
      <dgm:t>
        <a:bodyPr/>
        <a:lstStyle/>
        <a:p>
          <a:endParaRPr lang="es-EC"/>
        </a:p>
      </dgm:t>
    </dgm:pt>
    <dgm:pt modelId="{94FD26A9-5AFB-4B9A-B966-E6C2606B6864}" type="pres">
      <dgm:prSet presAssocID="{36C08728-FB0F-4579-A7B7-F0255AF9C87C}" presName="connTx" presStyleLbl="parChTrans1D3" presStyleIdx="3" presStyleCnt="4"/>
      <dgm:spPr/>
      <dgm:t>
        <a:bodyPr/>
        <a:lstStyle/>
        <a:p>
          <a:endParaRPr lang="es-EC"/>
        </a:p>
      </dgm:t>
    </dgm:pt>
    <dgm:pt modelId="{4B5A269C-5E59-4732-8C2D-9BF6C1C75CCA}" type="pres">
      <dgm:prSet presAssocID="{14A3414F-A496-4510-9D55-5FA6737C5717}" presName="root2" presStyleCnt="0"/>
      <dgm:spPr/>
      <dgm:t>
        <a:bodyPr/>
        <a:lstStyle/>
        <a:p>
          <a:endParaRPr lang="es-EC"/>
        </a:p>
      </dgm:t>
    </dgm:pt>
    <dgm:pt modelId="{AA680EC4-921B-45BA-86CA-0E193CAABF8A}" type="pres">
      <dgm:prSet presAssocID="{14A3414F-A496-4510-9D55-5FA6737C5717}" presName="LevelTwoTextNode" presStyleLbl="node3" presStyleIdx="3" presStyleCnt="4" custScaleX="146927" custLinFactNeighborX="1740" custLinFactNeighborY="24655">
        <dgm:presLayoutVars>
          <dgm:chPref val="3"/>
        </dgm:presLayoutVars>
      </dgm:prSet>
      <dgm:spPr/>
      <dgm:t>
        <a:bodyPr/>
        <a:lstStyle/>
        <a:p>
          <a:endParaRPr lang="es-EC"/>
        </a:p>
      </dgm:t>
    </dgm:pt>
    <dgm:pt modelId="{7155341A-A691-4721-B9E1-872BA36486BB}" type="pres">
      <dgm:prSet presAssocID="{14A3414F-A496-4510-9D55-5FA6737C5717}" presName="level3hierChild" presStyleCnt="0"/>
      <dgm:spPr/>
      <dgm:t>
        <a:bodyPr/>
        <a:lstStyle/>
        <a:p>
          <a:endParaRPr lang="es-EC"/>
        </a:p>
      </dgm:t>
    </dgm:pt>
  </dgm:ptLst>
  <dgm:cxnLst>
    <dgm:cxn modelId="{1130A1E4-FBF0-4735-A8CF-A7C847497C57}" type="presOf" srcId="{E2D837B5-B3F2-4168-BB2F-E7ACC2894F0F}" destId="{F6A78808-D27A-4FC7-903F-AB5A9FD67A9F}" srcOrd="0" destOrd="0" presId="urn:microsoft.com/office/officeart/2005/8/layout/hierarchy2"/>
    <dgm:cxn modelId="{39FC5B28-87E7-4E86-BDF1-2127E8F4B2D5}" type="presOf" srcId="{2293C7E5-D241-4600-9399-27289554C9CA}" destId="{16C44D15-10C9-4CCB-ADC1-CF00A0D1AA7B}" srcOrd="1" destOrd="0" presId="urn:microsoft.com/office/officeart/2005/8/layout/hierarchy2"/>
    <dgm:cxn modelId="{AB89E31D-E7E4-4BF2-9DE2-0DC14574D90C}" type="presOf" srcId="{2293C7E5-D241-4600-9399-27289554C9CA}" destId="{A6350064-4C27-49F8-9850-FFFFD0594C06}" srcOrd="0" destOrd="0" presId="urn:microsoft.com/office/officeart/2005/8/layout/hierarchy2"/>
    <dgm:cxn modelId="{A67AD6D4-5D4E-48C4-902F-AD9403D0797C}" type="presOf" srcId="{36C08728-FB0F-4579-A7B7-F0255AF9C87C}" destId="{630DD20C-C6D8-4DEA-95EF-01618D64A87C}" srcOrd="0" destOrd="0" presId="urn:microsoft.com/office/officeart/2005/8/layout/hierarchy2"/>
    <dgm:cxn modelId="{33F3B9C4-524F-4238-927C-DC71AFEC6DD4}" type="presOf" srcId="{0D43123E-1EBA-404C-AB87-093A6402EE61}" destId="{AB5C8C71-C655-49CC-9355-A468BA5F45B5}" srcOrd="0" destOrd="0" presId="urn:microsoft.com/office/officeart/2005/8/layout/hierarchy2"/>
    <dgm:cxn modelId="{E2E69BF0-470A-4BF0-961D-BBD1F39C81D8}" type="presOf" srcId="{FCBF3034-0077-4B73-9078-B4BB2D6558C3}" destId="{8FE4C04A-7C22-404B-94EE-9BDC0F310973}" srcOrd="0" destOrd="0" presId="urn:microsoft.com/office/officeart/2005/8/layout/hierarchy2"/>
    <dgm:cxn modelId="{0B98480C-931C-46AF-8785-6D7115A254A4}" type="presOf" srcId="{DBEAECA5-930D-409F-8D8F-06A1175B8F9F}" destId="{4A8BB00F-2A7E-4F9B-B183-04A742951245}" srcOrd="0" destOrd="0" presId="urn:microsoft.com/office/officeart/2005/8/layout/hierarchy2"/>
    <dgm:cxn modelId="{C9872EFA-8A89-4AA8-8A91-6820161F6D0D}" type="presOf" srcId="{697CA997-1365-4CC8-A26A-72C45CE75EA3}" destId="{FCD106D3-A22C-4A95-A065-BCCB708BAB31}" srcOrd="1" destOrd="0" presId="urn:microsoft.com/office/officeart/2005/8/layout/hierarchy2"/>
    <dgm:cxn modelId="{D4EB5B3D-9AE9-45DF-9D70-ACCB42C83A20}" type="presOf" srcId="{14A3414F-A496-4510-9D55-5FA6737C5717}" destId="{AA680EC4-921B-45BA-86CA-0E193CAABF8A}" srcOrd="0" destOrd="0" presId="urn:microsoft.com/office/officeart/2005/8/layout/hierarchy2"/>
    <dgm:cxn modelId="{E9A8C91F-F6E8-4FB3-8D69-6B0840C65FB9}" type="presOf" srcId="{8D324CBA-07DF-4BE5-A583-D069E38178E9}" destId="{094128C7-EC70-4344-9F68-34E5F15A1034}" srcOrd="0" destOrd="0" presId="urn:microsoft.com/office/officeart/2005/8/layout/hierarchy2"/>
    <dgm:cxn modelId="{FA8B322E-315C-41E6-942F-8D513387C141}" type="presOf" srcId="{6E939670-7F75-4ACB-97EC-0B0281AA17D3}" destId="{5FA57126-0C07-4E1D-873B-79DC3FAFEAC0}" srcOrd="1" destOrd="0" presId="urn:microsoft.com/office/officeart/2005/8/layout/hierarchy2"/>
    <dgm:cxn modelId="{47A5330B-C0E7-43A7-AE3E-0852850932C8}" srcId="{CF39485F-339C-4326-BB0C-975920C021E0}" destId="{9B66FD2F-5BFD-4B86-A8FC-07F25D832927}" srcOrd="0" destOrd="0" parTransId="{0D43123E-1EBA-404C-AB87-093A6402EE61}" sibTransId="{DC00ACEA-4272-4ECE-AECB-A12305ED5D89}"/>
    <dgm:cxn modelId="{94702635-2853-4572-B69B-4FFEAAFADFCF}" type="presOf" srcId="{850D6D8D-67FA-417D-A170-3DC4045626DF}" destId="{0A8F5E72-76F1-4E57-B8E0-9456283A40D1}" srcOrd="0" destOrd="0" presId="urn:microsoft.com/office/officeart/2005/8/layout/hierarchy2"/>
    <dgm:cxn modelId="{79B852BF-686B-42BC-8D25-12B417D81120}" type="presOf" srcId="{36C08728-FB0F-4579-A7B7-F0255AF9C87C}" destId="{94FD26A9-5AFB-4B9A-B966-E6C2606B6864}" srcOrd="1" destOrd="0" presId="urn:microsoft.com/office/officeart/2005/8/layout/hierarchy2"/>
    <dgm:cxn modelId="{B47E1935-02E1-4CBF-B915-7A6663810A37}" srcId="{FCBF3034-0077-4B73-9078-B4BB2D6558C3}" destId="{CF39485F-339C-4326-BB0C-975920C021E0}" srcOrd="2" destOrd="0" parTransId="{6E939670-7F75-4ACB-97EC-0B0281AA17D3}" sibTransId="{07270382-D823-4EFB-9B35-6F3A236E9427}"/>
    <dgm:cxn modelId="{972D6385-7F34-49E3-93C2-566B9D814550}" type="presOf" srcId="{F45B1A5F-6A82-43B9-8AB5-6C017CA90C59}" destId="{BF54B493-9BC2-4426-A81F-77D6B3505770}" srcOrd="1" destOrd="0" presId="urn:microsoft.com/office/officeart/2005/8/layout/hierarchy2"/>
    <dgm:cxn modelId="{B071F67F-EBB4-42A6-A4FD-55900863E956}" srcId="{FCBF3034-0077-4B73-9078-B4BB2D6558C3}" destId="{B0467975-6F31-43C8-BE56-E407F05A3482}" srcOrd="3" destOrd="0" parTransId="{697CA997-1365-4CC8-A26A-72C45CE75EA3}" sibTransId="{2F81479C-467C-4BDC-8F45-757DA9FBE4BE}"/>
    <dgm:cxn modelId="{6AF92C92-6294-4A25-9DBD-31891B5F6DC7}" type="presOf" srcId="{697CA997-1365-4CC8-A26A-72C45CE75EA3}" destId="{FC4205DF-3686-4C06-B9A7-6D8A71D5ADF7}" srcOrd="0" destOrd="0" presId="urn:microsoft.com/office/officeart/2005/8/layout/hierarchy2"/>
    <dgm:cxn modelId="{46E20E8D-0656-466C-BD0B-E9D38094EEDC}" srcId="{FCBF3034-0077-4B73-9078-B4BB2D6558C3}" destId="{A82807C7-4E06-45B6-B4B0-71194C0A3918}" srcOrd="0" destOrd="0" parTransId="{F45B1A5F-6A82-43B9-8AB5-6C017CA90C59}" sibTransId="{D8575A01-8989-470C-984B-4D77A5A2B677}"/>
    <dgm:cxn modelId="{156264D2-F91B-4C40-BD1D-B86904835BB3}" srcId="{FCBF3034-0077-4B73-9078-B4BB2D6558C3}" destId="{850D6D8D-67FA-417D-A170-3DC4045626DF}" srcOrd="1" destOrd="0" parTransId="{DBEAECA5-930D-409F-8D8F-06A1175B8F9F}" sibTransId="{91980BE6-1443-4372-99BE-324363BB95B4}"/>
    <dgm:cxn modelId="{85C03BE5-6995-4E9B-AB1A-A241DED10DE0}" type="presOf" srcId="{B3E70799-335E-4709-B2D2-C31423324D65}" destId="{C1B0EEA8-F0E7-4B5E-81A9-4D197A2CB306}" srcOrd="0" destOrd="0" presId="urn:microsoft.com/office/officeart/2005/8/layout/hierarchy2"/>
    <dgm:cxn modelId="{5BFC4F1C-F92E-4D34-BB77-8AFE4AC1B630}" srcId="{B0467975-6F31-43C8-BE56-E407F05A3482}" destId="{14A3414F-A496-4510-9D55-5FA6737C5717}" srcOrd="0" destOrd="0" parTransId="{36C08728-FB0F-4579-A7B7-F0255AF9C87C}" sibTransId="{CB8D3447-A4A0-41F3-B073-C0E2278AF1FB}"/>
    <dgm:cxn modelId="{27443E06-EB98-4948-A3CA-51A9FD32F910}" type="presOf" srcId="{176DE471-BCE6-4F49-9A9F-556579F20104}" destId="{AE31FC5B-3370-4149-AB97-CA9C56D723E4}" srcOrd="0" destOrd="0" presId="urn:microsoft.com/office/officeart/2005/8/layout/hierarchy2"/>
    <dgm:cxn modelId="{3A3E0582-B5B1-441F-B889-9C8C2776AD4D}" type="presOf" srcId="{B0467975-6F31-43C8-BE56-E407F05A3482}" destId="{D5DDED73-7B51-4928-BFD5-BB4B64CBD192}" srcOrd="0" destOrd="0" presId="urn:microsoft.com/office/officeart/2005/8/layout/hierarchy2"/>
    <dgm:cxn modelId="{AED86048-B4EA-4199-B549-8874F640C4A5}" type="presOf" srcId="{DBEAECA5-930D-409F-8D8F-06A1175B8F9F}" destId="{080CDAEB-CEE3-4DE0-88DB-F081F079FFE6}" srcOrd="1" destOrd="0" presId="urn:microsoft.com/office/officeart/2005/8/layout/hierarchy2"/>
    <dgm:cxn modelId="{16B4D728-BCE8-4A0C-BA8A-02F18F07EEE2}" type="presOf" srcId="{CF39485F-339C-4326-BB0C-975920C021E0}" destId="{26C6C3F0-5CB7-4E78-B675-FFF7677D583E}" srcOrd="0" destOrd="0" presId="urn:microsoft.com/office/officeart/2005/8/layout/hierarchy2"/>
    <dgm:cxn modelId="{9E1F596C-5E37-4AA6-9D3D-9034CBCADFF3}" srcId="{8D324CBA-07DF-4BE5-A583-D069E38178E9}" destId="{FCBF3034-0077-4B73-9078-B4BB2D6558C3}" srcOrd="0" destOrd="0" parTransId="{F40E7382-B94F-4460-9BBC-0F6FB5721129}" sibTransId="{465BF630-B2BB-4B01-9AAA-CCB1F37473FD}"/>
    <dgm:cxn modelId="{02C92F35-0F14-46A8-819F-BC5DFC3B472E}" type="presOf" srcId="{B3E70799-335E-4709-B2D2-C31423324D65}" destId="{7209FE92-AE1B-459C-A93A-59A3E96B5B56}" srcOrd="1" destOrd="0" presId="urn:microsoft.com/office/officeart/2005/8/layout/hierarchy2"/>
    <dgm:cxn modelId="{471A6DF0-FEC7-47E1-BC04-29CE165E8D64}" srcId="{A82807C7-4E06-45B6-B4B0-71194C0A3918}" destId="{E2D837B5-B3F2-4168-BB2F-E7ACC2894F0F}" srcOrd="0" destOrd="0" parTransId="{2293C7E5-D241-4600-9399-27289554C9CA}" sibTransId="{CFFD19A8-490D-4663-8DEB-28B6412B297F}"/>
    <dgm:cxn modelId="{DE9E72CE-058F-4E3B-A56D-317107337BEE}" type="presOf" srcId="{A82807C7-4E06-45B6-B4B0-71194C0A3918}" destId="{3C0AA565-78AB-4086-8033-1414927A8906}" srcOrd="0" destOrd="0" presId="urn:microsoft.com/office/officeart/2005/8/layout/hierarchy2"/>
    <dgm:cxn modelId="{2485E483-FEE4-4CB2-BEF9-63B4B9FF4CD2}" type="presOf" srcId="{6E939670-7F75-4ACB-97EC-0B0281AA17D3}" destId="{CF30B71F-F331-4A4A-9670-20CC786CC217}" srcOrd="0" destOrd="0" presId="urn:microsoft.com/office/officeart/2005/8/layout/hierarchy2"/>
    <dgm:cxn modelId="{122FFA19-E9C6-45E7-A20F-8D42F28AE84D}" srcId="{850D6D8D-67FA-417D-A170-3DC4045626DF}" destId="{176DE471-BCE6-4F49-9A9F-556579F20104}" srcOrd="0" destOrd="0" parTransId="{B3E70799-335E-4709-B2D2-C31423324D65}" sibTransId="{C288FD84-1220-4D5B-BE85-EC1927051FAF}"/>
    <dgm:cxn modelId="{64ECDF89-5939-4FA9-B111-47768C6DA4E5}" type="presOf" srcId="{9B66FD2F-5BFD-4B86-A8FC-07F25D832927}" destId="{99B744C7-1634-4802-AA0B-95FDA4963219}" srcOrd="0" destOrd="0" presId="urn:microsoft.com/office/officeart/2005/8/layout/hierarchy2"/>
    <dgm:cxn modelId="{3836AB64-7462-4CD0-8D8C-C81CA0EFDF2F}" type="presOf" srcId="{F45B1A5F-6A82-43B9-8AB5-6C017CA90C59}" destId="{BDC431A7-EF61-47EE-ACB1-4D0F7865A64E}" srcOrd="0" destOrd="0" presId="urn:microsoft.com/office/officeart/2005/8/layout/hierarchy2"/>
    <dgm:cxn modelId="{F364AB12-B5E9-489A-A018-05C1960FF4AF}" type="presOf" srcId="{0D43123E-1EBA-404C-AB87-093A6402EE61}" destId="{D8908652-800C-4B8F-8CF6-1CFAC717CA89}" srcOrd="1" destOrd="0" presId="urn:microsoft.com/office/officeart/2005/8/layout/hierarchy2"/>
    <dgm:cxn modelId="{C208406E-7760-43B6-B11C-9CE1DB7901D0}" type="presParOf" srcId="{094128C7-EC70-4344-9F68-34E5F15A1034}" destId="{A6A415CE-FAFA-453D-A5D0-DE9B6AB6FEE2}" srcOrd="0" destOrd="0" presId="urn:microsoft.com/office/officeart/2005/8/layout/hierarchy2"/>
    <dgm:cxn modelId="{9F3EFC8E-2582-4548-B63B-6AC3A75200A8}" type="presParOf" srcId="{A6A415CE-FAFA-453D-A5D0-DE9B6AB6FEE2}" destId="{8FE4C04A-7C22-404B-94EE-9BDC0F310973}" srcOrd="0" destOrd="0" presId="urn:microsoft.com/office/officeart/2005/8/layout/hierarchy2"/>
    <dgm:cxn modelId="{DA4AF13D-C824-4704-BB2E-20C6E65254A3}" type="presParOf" srcId="{A6A415CE-FAFA-453D-A5D0-DE9B6AB6FEE2}" destId="{18A0A319-EABE-4360-93D1-32B929D7F72C}" srcOrd="1" destOrd="0" presId="urn:microsoft.com/office/officeart/2005/8/layout/hierarchy2"/>
    <dgm:cxn modelId="{9E13AB34-4CAF-495B-AF82-666BC9CBD96A}" type="presParOf" srcId="{18A0A319-EABE-4360-93D1-32B929D7F72C}" destId="{BDC431A7-EF61-47EE-ACB1-4D0F7865A64E}" srcOrd="0" destOrd="0" presId="urn:microsoft.com/office/officeart/2005/8/layout/hierarchy2"/>
    <dgm:cxn modelId="{C9A72010-FF4C-4C09-9E35-76C8B205A7C6}" type="presParOf" srcId="{BDC431A7-EF61-47EE-ACB1-4D0F7865A64E}" destId="{BF54B493-9BC2-4426-A81F-77D6B3505770}" srcOrd="0" destOrd="0" presId="urn:microsoft.com/office/officeart/2005/8/layout/hierarchy2"/>
    <dgm:cxn modelId="{E9A90547-866F-42FB-B051-D7AC33D1644D}" type="presParOf" srcId="{18A0A319-EABE-4360-93D1-32B929D7F72C}" destId="{300FA2E7-F653-4CF6-A45F-94F908A971F8}" srcOrd="1" destOrd="0" presId="urn:microsoft.com/office/officeart/2005/8/layout/hierarchy2"/>
    <dgm:cxn modelId="{A0B1A873-67E6-411B-A867-15B4EB163B52}" type="presParOf" srcId="{300FA2E7-F653-4CF6-A45F-94F908A971F8}" destId="{3C0AA565-78AB-4086-8033-1414927A8906}" srcOrd="0" destOrd="0" presId="urn:microsoft.com/office/officeart/2005/8/layout/hierarchy2"/>
    <dgm:cxn modelId="{C259FD9A-6DAD-4F3D-B2B5-0ED5BF5E70C5}" type="presParOf" srcId="{300FA2E7-F653-4CF6-A45F-94F908A971F8}" destId="{957F0C5F-9312-4227-A47E-1253F3F2EA37}" srcOrd="1" destOrd="0" presId="urn:microsoft.com/office/officeart/2005/8/layout/hierarchy2"/>
    <dgm:cxn modelId="{EE2EAA05-FCFF-43CA-B997-77740ADED633}" type="presParOf" srcId="{957F0C5F-9312-4227-A47E-1253F3F2EA37}" destId="{A6350064-4C27-49F8-9850-FFFFD0594C06}" srcOrd="0" destOrd="0" presId="urn:microsoft.com/office/officeart/2005/8/layout/hierarchy2"/>
    <dgm:cxn modelId="{612CA449-2CF6-4B46-B3E7-F01A85CE35DC}" type="presParOf" srcId="{A6350064-4C27-49F8-9850-FFFFD0594C06}" destId="{16C44D15-10C9-4CCB-ADC1-CF00A0D1AA7B}" srcOrd="0" destOrd="0" presId="urn:microsoft.com/office/officeart/2005/8/layout/hierarchy2"/>
    <dgm:cxn modelId="{5B9ED561-D906-4311-9055-2B97D6DD2B65}" type="presParOf" srcId="{957F0C5F-9312-4227-A47E-1253F3F2EA37}" destId="{C08969CE-0633-4FA9-94DE-6F70BBD040F7}" srcOrd="1" destOrd="0" presId="urn:microsoft.com/office/officeart/2005/8/layout/hierarchy2"/>
    <dgm:cxn modelId="{C36E2F5F-94F2-4332-94D5-E6D69A871205}" type="presParOf" srcId="{C08969CE-0633-4FA9-94DE-6F70BBD040F7}" destId="{F6A78808-D27A-4FC7-903F-AB5A9FD67A9F}" srcOrd="0" destOrd="0" presId="urn:microsoft.com/office/officeart/2005/8/layout/hierarchy2"/>
    <dgm:cxn modelId="{21E67E0C-DBFF-4DBE-B905-E15BE89B84D1}" type="presParOf" srcId="{C08969CE-0633-4FA9-94DE-6F70BBD040F7}" destId="{DF48F775-0DCD-47E5-9813-D9D338E00E4C}" srcOrd="1" destOrd="0" presId="urn:microsoft.com/office/officeart/2005/8/layout/hierarchy2"/>
    <dgm:cxn modelId="{D7776FD0-7CA3-488F-A004-6E69CEBC295A}" type="presParOf" srcId="{18A0A319-EABE-4360-93D1-32B929D7F72C}" destId="{4A8BB00F-2A7E-4F9B-B183-04A742951245}" srcOrd="2" destOrd="0" presId="urn:microsoft.com/office/officeart/2005/8/layout/hierarchy2"/>
    <dgm:cxn modelId="{A2C265F8-1F09-4C17-9F91-BC48DF6BE73D}" type="presParOf" srcId="{4A8BB00F-2A7E-4F9B-B183-04A742951245}" destId="{080CDAEB-CEE3-4DE0-88DB-F081F079FFE6}" srcOrd="0" destOrd="0" presId="urn:microsoft.com/office/officeart/2005/8/layout/hierarchy2"/>
    <dgm:cxn modelId="{0C0B67B4-9728-4BAD-8541-AF9B01276CBC}" type="presParOf" srcId="{18A0A319-EABE-4360-93D1-32B929D7F72C}" destId="{CA20F37B-E52A-4DD0-9758-761E11690B33}" srcOrd="3" destOrd="0" presId="urn:microsoft.com/office/officeart/2005/8/layout/hierarchy2"/>
    <dgm:cxn modelId="{2B41004B-5C8E-4DCC-85F5-E73C3D795EFC}" type="presParOf" srcId="{CA20F37B-E52A-4DD0-9758-761E11690B33}" destId="{0A8F5E72-76F1-4E57-B8E0-9456283A40D1}" srcOrd="0" destOrd="0" presId="urn:microsoft.com/office/officeart/2005/8/layout/hierarchy2"/>
    <dgm:cxn modelId="{60B930BC-4630-49AA-B34F-BDBD0CCA9F7A}" type="presParOf" srcId="{CA20F37B-E52A-4DD0-9758-761E11690B33}" destId="{DD8576D6-A787-4B68-811A-4BBC005EDE29}" srcOrd="1" destOrd="0" presId="urn:microsoft.com/office/officeart/2005/8/layout/hierarchy2"/>
    <dgm:cxn modelId="{01005974-E507-4005-8829-250190235090}" type="presParOf" srcId="{DD8576D6-A787-4B68-811A-4BBC005EDE29}" destId="{C1B0EEA8-F0E7-4B5E-81A9-4D197A2CB306}" srcOrd="0" destOrd="0" presId="urn:microsoft.com/office/officeart/2005/8/layout/hierarchy2"/>
    <dgm:cxn modelId="{B3D28A7A-9902-4CB8-9F4D-134AEF02B853}" type="presParOf" srcId="{C1B0EEA8-F0E7-4B5E-81A9-4D197A2CB306}" destId="{7209FE92-AE1B-459C-A93A-59A3E96B5B56}" srcOrd="0" destOrd="0" presId="urn:microsoft.com/office/officeart/2005/8/layout/hierarchy2"/>
    <dgm:cxn modelId="{133E73BA-9F84-48F5-B632-427BB84685BD}" type="presParOf" srcId="{DD8576D6-A787-4B68-811A-4BBC005EDE29}" destId="{52F154AC-2502-432D-9802-F3756E3C50CE}" srcOrd="1" destOrd="0" presId="urn:microsoft.com/office/officeart/2005/8/layout/hierarchy2"/>
    <dgm:cxn modelId="{AC357CBC-8887-4137-882E-83DA782EA595}" type="presParOf" srcId="{52F154AC-2502-432D-9802-F3756E3C50CE}" destId="{AE31FC5B-3370-4149-AB97-CA9C56D723E4}" srcOrd="0" destOrd="0" presId="urn:microsoft.com/office/officeart/2005/8/layout/hierarchy2"/>
    <dgm:cxn modelId="{0EA660CF-DF6E-4CAD-9237-4B0C2F430B32}" type="presParOf" srcId="{52F154AC-2502-432D-9802-F3756E3C50CE}" destId="{51075277-03B3-4D29-A272-19B0BAC74E90}" srcOrd="1" destOrd="0" presId="urn:microsoft.com/office/officeart/2005/8/layout/hierarchy2"/>
    <dgm:cxn modelId="{488DC49F-4D0C-4DB4-A770-F35FF2A67148}" type="presParOf" srcId="{18A0A319-EABE-4360-93D1-32B929D7F72C}" destId="{CF30B71F-F331-4A4A-9670-20CC786CC217}" srcOrd="4" destOrd="0" presId="urn:microsoft.com/office/officeart/2005/8/layout/hierarchy2"/>
    <dgm:cxn modelId="{0CD08A2C-CEE5-42C3-B12F-A1BBF7B22080}" type="presParOf" srcId="{CF30B71F-F331-4A4A-9670-20CC786CC217}" destId="{5FA57126-0C07-4E1D-873B-79DC3FAFEAC0}" srcOrd="0" destOrd="0" presId="urn:microsoft.com/office/officeart/2005/8/layout/hierarchy2"/>
    <dgm:cxn modelId="{8DC1DFC1-D82A-4F56-829D-FF5EA490348C}" type="presParOf" srcId="{18A0A319-EABE-4360-93D1-32B929D7F72C}" destId="{6AD8F327-5E92-4B96-AA7E-D751201F71DF}" srcOrd="5" destOrd="0" presId="urn:microsoft.com/office/officeart/2005/8/layout/hierarchy2"/>
    <dgm:cxn modelId="{FB724503-C4A6-426A-9B2F-443EEFD955A1}" type="presParOf" srcId="{6AD8F327-5E92-4B96-AA7E-D751201F71DF}" destId="{26C6C3F0-5CB7-4E78-B675-FFF7677D583E}" srcOrd="0" destOrd="0" presId="urn:microsoft.com/office/officeart/2005/8/layout/hierarchy2"/>
    <dgm:cxn modelId="{6D4FF459-9742-4E43-A9F6-3881EF6E3652}" type="presParOf" srcId="{6AD8F327-5E92-4B96-AA7E-D751201F71DF}" destId="{7956162B-6681-4E2F-A5F2-92DA72F2132A}" srcOrd="1" destOrd="0" presId="urn:microsoft.com/office/officeart/2005/8/layout/hierarchy2"/>
    <dgm:cxn modelId="{262412B9-078B-497F-9A70-C1969686135E}" type="presParOf" srcId="{7956162B-6681-4E2F-A5F2-92DA72F2132A}" destId="{AB5C8C71-C655-49CC-9355-A468BA5F45B5}" srcOrd="0" destOrd="0" presId="urn:microsoft.com/office/officeart/2005/8/layout/hierarchy2"/>
    <dgm:cxn modelId="{38E6832E-751A-42AD-81AE-D427F7837B92}" type="presParOf" srcId="{AB5C8C71-C655-49CC-9355-A468BA5F45B5}" destId="{D8908652-800C-4B8F-8CF6-1CFAC717CA89}" srcOrd="0" destOrd="0" presId="urn:microsoft.com/office/officeart/2005/8/layout/hierarchy2"/>
    <dgm:cxn modelId="{BD80FD1E-E2A6-4222-872F-9C5D837159F0}" type="presParOf" srcId="{7956162B-6681-4E2F-A5F2-92DA72F2132A}" destId="{939C9F08-17AE-452D-8053-F6A64DD45629}" srcOrd="1" destOrd="0" presId="urn:microsoft.com/office/officeart/2005/8/layout/hierarchy2"/>
    <dgm:cxn modelId="{6DA4030E-F4ED-4647-9F13-A3193C5C922B}" type="presParOf" srcId="{939C9F08-17AE-452D-8053-F6A64DD45629}" destId="{99B744C7-1634-4802-AA0B-95FDA4963219}" srcOrd="0" destOrd="0" presId="urn:microsoft.com/office/officeart/2005/8/layout/hierarchy2"/>
    <dgm:cxn modelId="{A5200082-A2B9-4406-B6A0-4FEBBA1EBE72}" type="presParOf" srcId="{939C9F08-17AE-452D-8053-F6A64DD45629}" destId="{18CC673E-8C85-4AB6-83E5-240F03B4C376}" srcOrd="1" destOrd="0" presId="urn:microsoft.com/office/officeart/2005/8/layout/hierarchy2"/>
    <dgm:cxn modelId="{13D5EA23-03ED-477F-B127-F66B59464C96}" type="presParOf" srcId="{18A0A319-EABE-4360-93D1-32B929D7F72C}" destId="{FC4205DF-3686-4C06-B9A7-6D8A71D5ADF7}" srcOrd="6" destOrd="0" presId="urn:microsoft.com/office/officeart/2005/8/layout/hierarchy2"/>
    <dgm:cxn modelId="{55120666-22E1-468D-B25B-CA021C1A145E}" type="presParOf" srcId="{FC4205DF-3686-4C06-B9A7-6D8A71D5ADF7}" destId="{FCD106D3-A22C-4A95-A065-BCCB708BAB31}" srcOrd="0" destOrd="0" presId="urn:microsoft.com/office/officeart/2005/8/layout/hierarchy2"/>
    <dgm:cxn modelId="{374A6491-26E0-498A-929E-A547A31F9AA6}" type="presParOf" srcId="{18A0A319-EABE-4360-93D1-32B929D7F72C}" destId="{A3B7D813-D367-48CE-8BFD-F155D5B98E48}" srcOrd="7" destOrd="0" presId="urn:microsoft.com/office/officeart/2005/8/layout/hierarchy2"/>
    <dgm:cxn modelId="{14E27480-C035-4D1B-BEAE-A02ECCBD7BE1}" type="presParOf" srcId="{A3B7D813-D367-48CE-8BFD-F155D5B98E48}" destId="{D5DDED73-7B51-4928-BFD5-BB4B64CBD192}" srcOrd="0" destOrd="0" presId="urn:microsoft.com/office/officeart/2005/8/layout/hierarchy2"/>
    <dgm:cxn modelId="{736262D5-43FF-4345-9B69-C15C418A0AFE}" type="presParOf" srcId="{A3B7D813-D367-48CE-8BFD-F155D5B98E48}" destId="{59D2107B-79AB-44AD-989C-CAA8C1BB6687}" srcOrd="1" destOrd="0" presId="urn:microsoft.com/office/officeart/2005/8/layout/hierarchy2"/>
    <dgm:cxn modelId="{57441CAE-DC38-431D-A5F0-2933B5E9772B}" type="presParOf" srcId="{59D2107B-79AB-44AD-989C-CAA8C1BB6687}" destId="{630DD20C-C6D8-4DEA-95EF-01618D64A87C}" srcOrd="0" destOrd="0" presId="urn:microsoft.com/office/officeart/2005/8/layout/hierarchy2"/>
    <dgm:cxn modelId="{4C9FB57D-C195-4F36-8E92-9029CE80039D}" type="presParOf" srcId="{630DD20C-C6D8-4DEA-95EF-01618D64A87C}" destId="{94FD26A9-5AFB-4B9A-B966-E6C2606B6864}" srcOrd="0" destOrd="0" presId="urn:microsoft.com/office/officeart/2005/8/layout/hierarchy2"/>
    <dgm:cxn modelId="{B1EF2AE4-0794-41B9-8D18-F8DCEEBB9FC2}" type="presParOf" srcId="{59D2107B-79AB-44AD-989C-CAA8C1BB6687}" destId="{4B5A269C-5E59-4732-8C2D-9BF6C1C75CCA}" srcOrd="1" destOrd="0" presId="urn:microsoft.com/office/officeart/2005/8/layout/hierarchy2"/>
    <dgm:cxn modelId="{0EFD3D96-5067-4E50-89C7-71073277284B}" type="presParOf" srcId="{4B5A269C-5E59-4732-8C2D-9BF6C1C75CCA}" destId="{AA680EC4-921B-45BA-86CA-0E193CAABF8A}" srcOrd="0" destOrd="0" presId="urn:microsoft.com/office/officeart/2005/8/layout/hierarchy2"/>
    <dgm:cxn modelId="{67E0F461-090C-443B-A254-2B46C620AA8D}" type="presParOf" srcId="{4B5A269C-5E59-4732-8C2D-9BF6C1C75CCA}" destId="{7155341A-A691-4721-B9E1-872BA36486B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DC60D-D521-4272-8BB6-4D79ECA90C9B}"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s-EC"/>
        </a:p>
      </dgm:t>
    </dgm:pt>
    <dgm:pt modelId="{25DC0E2A-687A-46B9-BF5F-9B7B13E88CC2}">
      <dgm:prSet phldrT="[Texto]" custT="1"/>
      <dgm:spPr/>
      <dgm:t>
        <a:bodyPr/>
        <a:lstStyle/>
        <a:p>
          <a:r>
            <a:rPr lang="en-US" sz="3600" dirty="0" smtClean="0">
              <a:solidFill>
                <a:schemeClr val="tx1"/>
              </a:solidFill>
              <a:latin typeface="Times New Roman" panose="02020603050405020304" pitchFamily="18" charset="0"/>
              <a:cs typeface="Times New Roman" panose="02020603050405020304" pitchFamily="18" charset="0"/>
            </a:rPr>
            <a:t>Digital Storytelling </a:t>
          </a:r>
          <a:endParaRPr lang="es-EC" sz="3600" dirty="0">
            <a:solidFill>
              <a:schemeClr val="tx1"/>
            </a:solidFill>
            <a:latin typeface="Times New Roman" panose="02020603050405020304" pitchFamily="18" charset="0"/>
            <a:cs typeface="Times New Roman" panose="02020603050405020304" pitchFamily="18" charset="0"/>
          </a:endParaRPr>
        </a:p>
      </dgm:t>
    </dgm:pt>
    <dgm:pt modelId="{11208AA2-AEE0-45F4-BB3A-3C3FD2C4EBD4}" type="parTrans" cxnId="{8FD1C4D2-247D-4235-8929-8D34BECEC5BF}">
      <dgm:prSet/>
      <dgm:spPr/>
      <dgm:t>
        <a:bodyPr/>
        <a:lstStyle/>
        <a:p>
          <a:endParaRPr lang="es-EC"/>
        </a:p>
      </dgm:t>
    </dgm:pt>
    <dgm:pt modelId="{E76EF273-E563-42FA-A75A-0149DE2183CA}" type="sibTrans" cxnId="{8FD1C4D2-247D-4235-8929-8D34BECEC5BF}">
      <dgm:prSet/>
      <dgm:spPr/>
      <dgm:t>
        <a:bodyPr/>
        <a:lstStyle/>
        <a:p>
          <a:endParaRPr lang="es-EC"/>
        </a:p>
      </dgm:t>
    </dgm:pt>
    <dgm:pt modelId="{0BCA9FF5-25F1-4CD0-BA55-5A3375A61647}">
      <dgm:prSet phldrT="[Texto]" custT="1"/>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It is “the combination of the art of telling stories with a variety of digital multimedia, such as images, audio and video” (Robin , 2006). </a:t>
          </a:r>
          <a:endParaRPr lang="es-EC" sz="2400" dirty="0">
            <a:solidFill>
              <a:schemeClr val="tx1"/>
            </a:solidFill>
          </a:endParaRPr>
        </a:p>
      </dgm:t>
    </dgm:pt>
    <dgm:pt modelId="{0AD9EFF9-E69A-4F6A-808D-42AE0F4F0003}" type="parTrans" cxnId="{C5722E07-8CF8-4142-9044-6F2F60ADB2F3}">
      <dgm:prSet/>
      <dgm:spPr/>
      <dgm:t>
        <a:bodyPr/>
        <a:lstStyle/>
        <a:p>
          <a:endParaRPr lang="es-EC"/>
        </a:p>
      </dgm:t>
    </dgm:pt>
    <dgm:pt modelId="{77A585AB-0506-4A7C-9B70-40A2A45660FC}" type="sibTrans" cxnId="{C5722E07-8CF8-4142-9044-6F2F60ADB2F3}">
      <dgm:prSet/>
      <dgm:spPr/>
      <dgm:t>
        <a:bodyPr/>
        <a:lstStyle/>
        <a:p>
          <a:endParaRPr lang="es-EC"/>
        </a:p>
      </dgm:t>
    </dgm:pt>
    <dgm:pt modelId="{589D2E5D-CA1C-422B-8AF8-E772CD98BB4A}">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It can be used for different subjects.</a:t>
          </a:r>
          <a:r>
            <a:rPr lang="en-US" dirty="0" smtClean="0">
              <a:latin typeface="Times New Roman" panose="02020603050405020304" pitchFamily="18" charset="0"/>
              <a:cs typeface="Times New Roman" panose="02020603050405020304" pitchFamily="18" charset="0"/>
            </a:rPr>
            <a:t> </a:t>
          </a:r>
          <a:endParaRPr lang="es-EC" dirty="0"/>
        </a:p>
      </dgm:t>
    </dgm:pt>
    <dgm:pt modelId="{4D2E937A-B4A7-4C8A-A1E9-814E18552239}" type="parTrans" cxnId="{ACFFE337-3DDE-4C49-996F-7290F6F023F5}">
      <dgm:prSet/>
      <dgm:spPr/>
      <dgm:t>
        <a:bodyPr/>
        <a:lstStyle/>
        <a:p>
          <a:endParaRPr lang="es-EC"/>
        </a:p>
      </dgm:t>
    </dgm:pt>
    <dgm:pt modelId="{F158883F-D35E-4219-9DB6-3DAE62A09652}" type="sibTrans" cxnId="{ACFFE337-3DDE-4C49-996F-7290F6F023F5}">
      <dgm:prSet/>
      <dgm:spPr/>
      <dgm:t>
        <a:bodyPr/>
        <a:lstStyle/>
        <a:p>
          <a:endParaRPr lang="es-EC"/>
        </a:p>
      </dgm:t>
    </dgm:pt>
    <dgm:pt modelId="{E5B8744E-040B-4563-B018-8E441EDAD8BF}">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It contributes to the reinforcement of a variety of skills and abilities. </a:t>
          </a:r>
          <a:endParaRPr lang="es-EC" dirty="0">
            <a:solidFill>
              <a:schemeClr val="tx1"/>
            </a:solidFill>
          </a:endParaRPr>
        </a:p>
      </dgm:t>
    </dgm:pt>
    <dgm:pt modelId="{A9300141-FCA4-49C7-A99A-462649672532}" type="parTrans" cxnId="{7F9D2276-42FD-4C5C-B0F6-F58B8139A78D}">
      <dgm:prSet/>
      <dgm:spPr/>
      <dgm:t>
        <a:bodyPr/>
        <a:lstStyle/>
        <a:p>
          <a:endParaRPr lang="es-EC"/>
        </a:p>
      </dgm:t>
    </dgm:pt>
    <dgm:pt modelId="{1932C689-130A-47C9-8EDC-E8015B3CBBDB}" type="sibTrans" cxnId="{7F9D2276-42FD-4C5C-B0F6-F58B8139A78D}">
      <dgm:prSet/>
      <dgm:spPr/>
      <dgm:t>
        <a:bodyPr/>
        <a:lstStyle/>
        <a:p>
          <a:endParaRPr lang="es-EC"/>
        </a:p>
      </dgm:t>
    </dgm:pt>
    <dgm:pt modelId="{62651502-CDCF-455A-A737-45E53AD386AF}">
      <dgm:prSet/>
      <dgm:spPr/>
      <dgm:t>
        <a:bodyPr/>
        <a:lstStyle/>
        <a:p>
          <a:r>
            <a:rPr lang="en-US" dirty="0" smtClean="0">
              <a:solidFill>
                <a:schemeClr val="tx1"/>
              </a:solidFill>
              <a:latin typeface="Times New Roman" panose="02020603050405020304" pitchFamily="18" charset="0"/>
              <a:cs typeface="Times New Roman" panose="02020603050405020304" pitchFamily="18" charset="0"/>
            </a:rPr>
            <a:t>It generates interest, attention, motivation and creativity.</a:t>
          </a:r>
          <a:endParaRPr lang="es-EC" dirty="0">
            <a:solidFill>
              <a:schemeClr val="tx1"/>
            </a:solidFill>
          </a:endParaRPr>
        </a:p>
      </dgm:t>
    </dgm:pt>
    <dgm:pt modelId="{582E0BA9-408A-4F97-A03D-63114C2B4235}" type="parTrans" cxnId="{F3F644B4-50DF-4B5E-A6E8-7284C93246D0}">
      <dgm:prSet/>
      <dgm:spPr/>
      <dgm:t>
        <a:bodyPr/>
        <a:lstStyle/>
        <a:p>
          <a:endParaRPr lang="es-EC"/>
        </a:p>
      </dgm:t>
    </dgm:pt>
    <dgm:pt modelId="{9480CE3E-3344-4B1C-BC16-3D18C6E6CDD9}" type="sibTrans" cxnId="{F3F644B4-50DF-4B5E-A6E8-7284C93246D0}">
      <dgm:prSet/>
      <dgm:spPr/>
      <dgm:t>
        <a:bodyPr/>
        <a:lstStyle/>
        <a:p>
          <a:endParaRPr lang="es-EC"/>
        </a:p>
      </dgm:t>
    </dgm:pt>
    <dgm:pt modelId="{4CE9D034-FD80-4D18-AA96-00C4990C8EDD}">
      <dgm:prSet/>
      <dgm:spPr/>
      <dgm:t>
        <a:bodyPr/>
        <a:lstStyle/>
        <a:p>
          <a:r>
            <a:rPr lang="en-US" dirty="0" smtClean="0">
              <a:solidFill>
                <a:schemeClr val="tx1"/>
              </a:solidFill>
              <a:latin typeface="Times New Roman" panose="02020603050405020304" pitchFamily="18" charset="0"/>
              <a:cs typeface="Times New Roman" panose="02020603050405020304" pitchFamily="18" charset="0"/>
            </a:rPr>
            <a:t>It is an ideal activity to different learning styles. </a:t>
          </a:r>
          <a:endParaRPr lang="es-EC" dirty="0">
            <a:solidFill>
              <a:schemeClr val="tx1"/>
            </a:solidFill>
          </a:endParaRPr>
        </a:p>
      </dgm:t>
    </dgm:pt>
    <dgm:pt modelId="{276E1D79-5BC0-4950-8FDB-2969725387B0}" type="parTrans" cxnId="{9700EF21-CBC2-44E2-8F07-A665583B93AD}">
      <dgm:prSet/>
      <dgm:spPr/>
      <dgm:t>
        <a:bodyPr/>
        <a:lstStyle/>
        <a:p>
          <a:endParaRPr lang="es-EC"/>
        </a:p>
      </dgm:t>
    </dgm:pt>
    <dgm:pt modelId="{0EF6F327-A09C-49C9-BDC3-8250BE79DBD9}" type="sibTrans" cxnId="{9700EF21-CBC2-44E2-8F07-A665583B93AD}">
      <dgm:prSet/>
      <dgm:spPr/>
      <dgm:t>
        <a:bodyPr/>
        <a:lstStyle/>
        <a:p>
          <a:endParaRPr lang="es-EC"/>
        </a:p>
      </dgm:t>
    </dgm:pt>
    <dgm:pt modelId="{F5EFD4E9-04F5-47E5-8979-D32BA960B43F}" type="pres">
      <dgm:prSet presAssocID="{DF1DC60D-D521-4272-8BB6-4D79ECA90C9B}" presName="diagram" presStyleCnt="0">
        <dgm:presLayoutVars>
          <dgm:chPref val="1"/>
          <dgm:dir/>
          <dgm:animOne val="branch"/>
          <dgm:animLvl val="lvl"/>
          <dgm:resizeHandles val="exact"/>
        </dgm:presLayoutVars>
      </dgm:prSet>
      <dgm:spPr/>
      <dgm:t>
        <a:bodyPr/>
        <a:lstStyle/>
        <a:p>
          <a:endParaRPr lang="es-EC"/>
        </a:p>
      </dgm:t>
    </dgm:pt>
    <dgm:pt modelId="{CC71EF88-FB9E-47E0-B79B-0CED5D8073A2}" type="pres">
      <dgm:prSet presAssocID="{25DC0E2A-687A-46B9-BF5F-9B7B13E88CC2}" presName="root1" presStyleCnt="0"/>
      <dgm:spPr/>
      <dgm:t>
        <a:bodyPr/>
        <a:lstStyle/>
        <a:p>
          <a:endParaRPr lang="es-EC"/>
        </a:p>
      </dgm:t>
    </dgm:pt>
    <dgm:pt modelId="{104B2D53-9C84-4DF8-8BE8-89C134CB2E53}" type="pres">
      <dgm:prSet presAssocID="{25DC0E2A-687A-46B9-BF5F-9B7B13E88CC2}" presName="LevelOneTextNode" presStyleLbl="node0" presStyleIdx="0" presStyleCnt="1">
        <dgm:presLayoutVars>
          <dgm:chPref val="3"/>
        </dgm:presLayoutVars>
      </dgm:prSet>
      <dgm:spPr/>
      <dgm:t>
        <a:bodyPr/>
        <a:lstStyle/>
        <a:p>
          <a:endParaRPr lang="es-EC"/>
        </a:p>
      </dgm:t>
    </dgm:pt>
    <dgm:pt modelId="{DCF0C9A1-D779-4D70-9620-6E82989625E2}" type="pres">
      <dgm:prSet presAssocID="{25DC0E2A-687A-46B9-BF5F-9B7B13E88CC2}" presName="level2hierChild" presStyleCnt="0"/>
      <dgm:spPr/>
      <dgm:t>
        <a:bodyPr/>
        <a:lstStyle/>
        <a:p>
          <a:endParaRPr lang="es-EC"/>
        </a:p>
      </dgm:t>
    </dgm:pt>
    <dgm:pt modelId="{BAF718D5-0267-4C24-BEFE-5620FC488421}" type="pres">
      <dgm:prSet presAssocID="{0AD9EFF9-E69A-4F6A-808D-42AE0F4F0003}" presName="conn2-1" presStyleLbl="parChTrans1D2" presStyleIdx="0" presStyleCnt="1"/>
      <dgm:spPr/>
      <dgm:t>
        <a:bodyPr/>
        <a:lstStyle/>
        <a:p>
          <a:endParaRPr lang="es-EC"/>
        </a:p>
      </dgm:t>
    </dgm:pt>
    <dgm:pt modelId="{D59ABD93-C1E2-434B-BB2C-41DAB5205376}" type="pres">
      <dgm:prSet presAssocID="{0AD9EFF9-E69A-4F6A-808D-42AE0F4F0003}" presName="connTx" presStyleLbl="parChTrans1D2" presStyleIdx="0" presStyleCnt="1"/>
      <dgm:spPr/>
      <dgm:t>
        <a:bodyPr/>
        <a:lstStyle/>
        <a:p>
          <a:endParaRPr lang="es-EC"/>
        </a:p>
      </dgm:t>
    </dgm:pt>
    <dgm:pt modelId="{880A27AE-E1BF-4B34-B9E4-C59B7DBAF6F2}" type="pres">
      <dgm:prSet presAssocID="{0BCA9FF5-25F1-4CD0-BA55-5A3375A61647}" presName="root2" presStyleCnt="0"/>
      <dgm:spPr/>
      <dgm:t>
        <a:bodyPr/>
        <a:lstStyle/>
        <a:p>
          <a:endParaRPr lang="es-EC"/>
        </a:p>
      </dgm:t>
    </dgm:pt>
    <dgm:pt modelId="{440DE666-AD31-4772-B09D-266B7A3F4419}" type="pres">
      <dgm:prSet presAssocID="{0BCA9FF5-25F1-4CD0-BA55-5A3375A61647}" presName="LevelTwoTextNode" presStyleLbl="node2" presStyleIdx="0" presStyleCnt="1" custScaleX="132551" custScaleY="189848" custLinFactNeighborX="-9671">
        <dgm:presLayoutVars>
          <dgm:chPref val="3"/>
        </dgm:presLayoutVars>
      </dgm:prSet>
      <dgm:spPr/>
      <dgm:t>
        <a:bodyPr/>
        <a:lstStyle/>
        <a:p>
          <a:endParaRPr lang="es-EC"/>
        </a:p>
      </dgm:t>
    </dgm:pt>
    <dgm:pt modelId="{CAA645FD-5B1B-4F21-97FA-03D0B48CFCD6}" type="pres">
      <dgm:prSet presAssocID="{0BCA9FF5-25F1-4CD0-BA55-5A3375A61647}" presName="level3hierChild" presStyleCnt="0"/>
      <dgm:spPr/>
      <dgm:t>
        <a:bodyPr/>
        <a:lstStyle/>
        <a:p>
          <a:endParaRPr lang="es-EC"/>
        </a:p>
      </dgm:t>
    </dgm:pt>
    <dgm:pt modelId="{CE963A5D-472B-4931-BF6B-EE3A6B3C3FE2}" type="pres">
      <dgm:prSet presAssocID="{4D2E937A-B4A7-4C8A-A1E9-814E18552239}" presName="conn2-1" presStyleLbl="parChTrans1D3" presStyleIdx="0" presStyleCnt="4"/>
      <dgm:spPr/>
      <dgm:t>
        <a:bodyPr/>
        <a:lstStyle/>
        <a:p>
          <a:endParaRPr lang="es-EC"/>
        </a:p>
      </dgm:t>
    </dgm:pt>
    <dgm:pt modelId="{6D9F6EC7-46C8-4491-B519-1F1F6B91FCD6}" type="pres">
      <dgm:prSet presAssocID="{4D2E937A-B4A7-4C8A-A1E9-814E18552239}" presName="connTx" presStyleLbl="parChTrans1D3" presStyleIdx="0" presStyleCnt="4"/>
      <dgm:spPr/>
      <dgm:t>
        <a:bodyPr/>
        <a:lstStyle/>
        <a:p>
          <a:endParaRPr lang="es-EC"/>
        </a:p>
      </dgm:t>
    </dgm:pt>
    <dgm:pt modelId="{F3502CF3-B30C-4082-B508-E1AD18355C44}" type="pres">
      <dgm:prSet presAssocID="{589D2E5D-CA1C-422B-8AF8-E772CD98BB4A}" presName="root2" presStyleCnt="0"/>
      <dgm:spPr/>
      <dgm:t>
        <a:bodyPr/>
        <a:lstStyle/>
        <a:p>
          <a:endParaRPr lang="es-EC"/>
        </a:p>
      </dgm:t>
    </dgm:pt>
    <dgm:pt modelId="{7CF9E1DB-6D5A-4D84-9594-CDA44493FB15}" type="pres">
      <dgm:prSet presAssocID="{589D2E5D-CA1C-422B-8AF8-E772CD98BB4A}" presName="LevelTwoTextNode" presStyleLbl="node3" presStyleIdx="0" presStyleCnt="4">
        <dgm:presLayoutVars>
          <dgm:chPref val="3"/>
        </dgm:presLayoutVars>
      </dgm:prSet>
      <dgm:spPr/>
      <dgm:t>
        <a:bodyPr/>
        <a:lstStyle/>
        <a:p>
          <a:endParaRPr lang="es-EC"/>
        </a:p>
      </dgm:t>
    </dgm:pt>
    <dgm:pt modelId="{515C101B-85EC-4FBF-9043-BA5326E1A4C0}" type="pres">
      <dgm:prSet presAssocID="{589D2E5D-CA1C-422B-8AF8-E772CD98BB4A}" presName="level3hierChild" presStyleCnt="0"/>
      <dgm:spPr/>
      <dgm:t>
        <a:bodyPr/>
        <a:lstStyle/>
        <a:p>
          <a:endParaRPr lang="es-EC"/>
        </a:p>
      </dgm:t>
    </dgm:pt>
    <dgm:pt modelId="{F11AD889-E7F3-46D4-A103-998415983373}" type="pres">
      <dgm:prSet presAssocID="{A9300141-FCA4-49C7-A99A-462649672532}" presName="conn2-1" presStyleLbl="parChTrans1D3" presStyleIdx="1" presStyleCnt="4"/>
      <dgm:spPr/>
      <dgm:t>
        <a:bodyPr/>
        <a:lstStyle/>
        <a:p>
          <a:endParaRPr lang="es-EC"/>
        </a:p>
      </dgm:t>
    </dgm:pt>
    <dgm:pt modelId="{D92DF0AA-05C4-4264-B662-E35525C250C4}" type="pres">
      <dgm:prSet presAssocID="{A9300141-FCA4-49C7-A99A-462649672532}" presName="connTx" presStyleLbl="parChTrans1D3" presStyleIdx="1" presStyleCnt="4"/>
      <dgm:spPr/>
      <dgm:t>
        <a:bodyPr/>
        <a:lstStyle/>
        <a:p>
          <a:endParaRPr lang="es-EC"/>
        </a:p>
      </dgm:t>
    </dgm:pt>
    <dgm:pt modelId="{15657EEE-8276-4982-84BF-6DEF5A9B395F}" type="pres">
      <dgm:prSet presAssocID="{E5B8744E-040B-4563-B018-8E441EDAD8BF}" presName="root2" presStyleCnt="0"/>
      <dgm:spPr/>
      <dgm:t>
        <a:bodyPr/>
        <a:lstStyle/>
        <a:p>
          <a:endParaRPr lang="es-EC"/>
        </a:p>
      </dgm:t>
    </dgm:pt>
    <dgm:pt modelId="{32D29387-CB76-49CF-A6E7-4B35F8E0A8C5}" type="pres">
      <dgm:prSet presAssocID="{E5B8744E-040B-4563-B018-8E441EDAD8BF}" presName="LevelTwoTextNode" presStyleLbl="node3" presStyleIdx="1" presStyleCnt="4">
        <dgm:presLayoutVars>
          <dgm:chPref val="3"/>
        </dgm:presLayoutVars>
      </dgm:prSet>
      <dgm:spPr/>
      <dgm:t>
        <a:bodyPr/>
        <a:lstStyle/>
        <a:p>
          <a:endParaRPr lang="es-EC"/>
        </a:p>
      </dgm:t>
    </dgm:pt>
    <dgm:pt modelId="{993F7396-CDEF-42A5-82CE-784F302896F3}" type="pres">
      <dgm:prSet presAssocID="{E5B8744E-040B-4563-B018-8E441EDAD8BF}" presName="level3hierChild" presStyleCnt="0"/>
      <dgm:spPr/>
      <dgm:t>
        <a:bodyPr/>
        <a:lstStyle/>
        <a:p>
          <a:endParaRPr lang="es-EC"/>
        </a:p>
      </dgm:t>
    </dgm:pt>
    <dgm:pt modelId="{050D409A-624F-4A75-987B-CBBA8D66D8EA}" type="pres">
      <dgm:prSet presAssocID="{582E0BA9-408A-4F97-A03D-63114C2B4235}" presName="conn2-1" presStyleLbl="parChTrans1D3" presStyleIdx="2" presStyleCnt="4"/>
      <dgm:spPr/>
      <dgm:t>
        <a:bodyPr/>
        <a:lstStyle/>
        <a:p>
          <a:endParaRPr lang="es-EC"/>
        </a:p>
      </dgm:t>
    </dgm:pt>
    <dgm:pt modelId="{A56EC46B-E8E4-4BFE-9EBF-C90329BCE88C}" type="pres">
      <dgm:prSet presAssocID="{582E0BA9-408A-4F97-A03D-63114C2B4235}" presName="connTx" presStyleLbl="parChTrans1D3" presStyleIdx="2" presStyleCnt="4"/>
      <dgm:spPr/>
      <dgm:t>
        <a:bodyPr/>
        <a:lstStyle/>
        <a:p>
          <a:endParaRPr lang="es-EC"/>
        </a:p>
      </dgm:t>
    </dgm:pt>
    <dgm:pt modelId="{E26CAC89-E2B7-4EDB-A9F1-4340C10E84FD}" type="pres">
      <dgm:prSet presAssocID="{62651502-CDCF-455A-A737-45E53AD386AF}" presName="root2" presStyleCnt="0"/>
      <dgm:spPr/>
      <dgm:t>
        <a:bodyPr/>
        <a:lstStyle/>
        <a:p>
          <a:endParaRPr lang="es-EC"/>
        </a:p>
      </dgm:t>
    </dgm:pt>
    <dgm:pt modelId="{DA4A6F76-451B-4326-93CD-29EF9F2D06CF}" type="pres">
      <dgm:prSet presAssocID="{62651502-CDCF-455A-A737-45E53AD386AF}" presName="LevelTwoTextNode" presStyleLbl="node3" presStyleIdx="2" presStyleCnt="4">
        <dgm:presLayoutVars>
          <dgm:chPref val="3"/>
        </dgm:presLayoutVars>
      </dgm:prSet>
      <dgm:spPr/>
      <dgm:t>
        <a:bodyPr/>
        <a:lstStyle/>
        <a:p>
          <a:endParaRPr lang="es-EC"/>
        </a:p>
      </dgm:t>
    </dgm:pt>
    <dgm:pt modelId="{F66C8999-80E0-4B79-B180-B81C8654579F}" type="pres">
      <dgm:prSet presAssocID="{62651502-CDCF-455A-A737-45E53AD386AF}" presName="level3hierChild" presStyleCnt="0"/>
      <dgm:spPr/>
      <dgm:t>
        <a:bodyPr/>
        <a:lstStyle/>
        <a:p>
          <a:endParaRPr lang="es-EC"/>
        </a:p>
      </dgm:t>
    </dgm:pt>
    <dgm:pt modelId="{D4B50833-FE03-4F9B-BD86-84FAD6973C8C}" type="pres">
      <dgm:prSet presAssocID="{276E1D79-5BC0-4950-8FDB-2969725387B0}" presName="conn2-1" presStyleLbl="parChTrans1D3" presStyleIdx="3" presStyleCnt="4"/>
      <dgm:spPr/>
      <dgm:t>
        <a:bodyPr/>
        <a:lstStyle/>
        <a:p>
          <a:endParaRPr lang="es-EC"/>
        </a:p>
      </dgm:t>
    </dgm:pt>
    <dgm:pt modelId="{91BCBFF5-0020-4820-91AD-628FA9351191}" type="pres">
      <dgm:prSet presAssocID="{276E1D79-5BC0-4950-8FDB-2969725387B0}" presName="connTx" presStyleLbl="parChTrans1D3" presStyleIdx="3" presStyleCnt="4"/>
      <dgm:spPr/>
      <dgm:t>
        <a:bodyPr/>
        <a:lstStyle/>
        <a:p>
          <a:endParaRPr lang="es-EC"/>
        </a:p>
      </dgm:t>
    </dgm:pt>
    <dgm:pt modelId="{77E58520-288D-43A5-9F77-A7AA639E07C1}" type="pres">
      <dgm:prSet presAssocID="{4CE9D034-FD80-4D18-AA96-00C4990C8EDD}" presName="root2" presStyleCnt="0"/>
      <dgm:spPr/>
      <dgm:t>
        <a:bodyPr/>
        <a:lstStyle/>
        <a:p>
          <a:endParaRPr lang="es-EC"/>
        </a:p>
      </dgm:t>
    </dgm:pt>
    <dgm:pt modelId="{274B3E42-B370-46E1-8C6B-0D538010F1DF}" type="pres">
      <dgm:prSet presAssocID="{4CE9D034-FD80-4D18-AA96-00C4990C8EDD}" presName="LevelTwoTextNode" presStyleLbl="node3" presStyleIdx="3" presStyleCnt="4">
        <dgm:presLayoutVars>
          <dgm:chPref val="3"/>
        </dgm:presLayoutVars>
      </dgm:prSet>
      <dgm:spPr/>
      <dgm:t>
        <a:bodyPr/>
        <a:lstStyle/>
        <a:p>
          <a:endParaRPr lang="es-EC"/>
        </a:p>
      </dgm:t>
    </dgm:pt>
    <dgm:pt modelId="{6BEB80B3-5255-4BB4-83B7-4DBE4898159D}" type="pres">
      <dgm:prSet presAssocID="{4CE9D034-FD80-4D18-AA96-00C4990C8EDD}" presName="level3hierChild" presStyleCnt="0"/>
      <dgm:spPr/>
      <dgm:t>
        <a:bodyPr/>
        <a:lstStyle/>
        <a:p>
          <a:endParaRPr lang="es-EC"/>
        </a:p>
      </dgm:t>
    </dgm:pt>
  </dgm:ptLst>
  <dgm:cxnLst>
    <dgm:cxn modelId="{49E3918B-58E8-4DD9-844D-2708394F97A9}" type="presOf" srcId="{589D2E5D-CA1C-422B-8AF8-E772CD98BB4A}" destId="{7CF9E1DB-6D5A-4D84-9594-CDA44493FB15}" srcOrd="0" destOrd="0" presId="urn:microsoft.com/office/officeart/2005/8/layout/hierarchy2"/>
    <dgm:cxn modelId="{F0424685-A6B4-4C59-B6A8-DDEDF8903AED}" type="presOf" srcId="{582E0BA9-408A-4F97-A03D-63114C2B4235}" destId="{050D409A-624F-4A75-987B-CBBA8D66D8EA}" srcOrd="0" destOrd="0" presId="urn:microsoft.com/office/officeart/2005/8/layout/hierarchy2"/>
    <dgm:cxn modelId="{D23C62BE-CA4A-4DD1-B081-BE24934F871C}" type="presOf" srcId="{0BCA9FF5-25F1-4CD0-BA55-5A3375A61647}" destId="{440DE666-AD31-4772-B09D-266B7A3F4419}" srcOrd="0" destOrd="0" presId="urn:microsoft.com/office/officeart/2005/8/layout/hierarchy2"/>
    <dgm:cxn modelId="{A53B2E02-692F-4031-BCCA-8C26F55ECAE8}" type="presOf" srcId="{4D2E937A-B4A7-4C8A-A1E9-814E18552239}" destId="{6D9F6EC7-46C8-4491-B519-1F1F6B91FCD6}" srcOrd="1" destOrd="0" presId="urn:microsoft.com/office/officeart/2005/8/layout/hierarchy2"/>
    <dgm:cxn modelId="{4C38B128-F7F9-473C-95DF-9EB9439F225C}" type="presOf" srcId="{4CE9D034-FD80-4D18-AA96-00C4990C8EDD}" destId="{274B3E42-B370-46E1-8C6B-0D538010F1DF}" srcOrd="0" destOrd="0" presId="urn:microsoft.com/office/officeart/2005/8/layout/hierarchy2"/>
    <dgm:cxn modelId="{8D033D00-2BB5-4E30-80F4-4C9CB69E55BB}" type="presOf" srcId="{E5B8744E-040B-4563-B018-8E441EDAD8BF}" destId="{32D29387-CB76-49CF-A6E7-4B35F8E0A8C5}" srcOrd="0" destOrd="0" presId="urn:microsoft.com/office/officeart/2005/8/layout/hierarchy2"/>
    <dgm:cxn modelId="{9DBE1630-EF1C-4285-BD94-B6EB58911E6F}" type="presOf" srcId="{62651502-CDCF-455A-A737-45E53AD386AF}" destId="{DA4A6F76-451B-4326-93CD-29EF9F2D06CF}" srcOrd="0" destOrd="0" presId="urn:microsoft.com/office/officeart/2005/8/layout/hierarchy2"/>
    <dgm:cxn modelId="{8FD1C4D2-247D-4235-8929-8D34BECEC5BF}" srcId="{DF1DC60D-D521-4272-8BB6-4D79ECA90C9B}" destId="{25DC0E2A-687A-46B9-BF5F-9B7B13E88CC2}" srcOrd="0" destOrd="0" parTransId="{11208AA2-AEE0-45F4-BB3A-3C3FD2C4EBD4}" sibTransId="{E76EF273-E563-42FA-A75A-0149DE2183CA}"/>
    <dgm:cxn modelId="{4237F45D-1DDF-4224-A710-4D53D8E66444}" type="presOf" srcId="{DF1DC60D-D521-4272-8BB6-4D79ECA90C9B}" destId="{F5EFD4E9-04F5-47E5-8979-D32BA960B43F}" srcOrd="0" destOrd="0" presId="urn:microsoft.com/office/officeart/2005/8/layout/hierarchy2"/>
    <dgm:cxn modelId="{EEBF9149-3B4E-4C1A-87E2-FD2FD9DB088E}" type="presOf" srcId="{A9300141-FCA4-49C7-A99A-462649672532}" destId="{F11AD889-E7F3-46D4-A103-998415983373}" srcOrd="0" destOrd="0" presId="urn:microsoft.com/office/officeart/2005/8/layout/hierarchy2"/>
    <dgm:cxn modelId="{651EDBD8-F685-43B9-8C7C-1063F20158FF}" type="presOf" srcId="{4D2E937A-B4A7-4C8A-A1E9-814E18552239}" destId="{CE963A5D-472B-4931-BF6B-EE3A6B3C3FE2}" srcOrd="0" destOrd="0" presId="urn:microsoft.com/office/officeart/2005/8/layout/hierarchy2"/>
    <dgm:cxn modelId="{ACFFE337-3DDE-4C49-996F-7290F6F023F5}" srcId="{0BCA9FF5-25F1-4CD0-BA55-5A3375A61647}" destId="{589D2E5D-CA1C-422B-8AF8-E772CD98BB4A}" srcOrd="0" destOrd="0" parTransId="{4D2E937A-B4A7-4C8A-A1E9-814E18552239}" sibTransId="{F158883F-D35E-4219-9DB6-3DAE62A09652}"/>
    <dgm:cxn modelId="{9700EF21-CBC2-44E2-8F07-A665583B93AD}" srcId="{0BCA9FF5-25F1-4CD0-BA55-5A3375A61647}" destId="{4CE9D034-FD80-4D18-AA96-00C4990C8EDD}" srcOrd="3" destOrd="0" parTransId="{276E1D79-5BC0-4950-8FDB-2969725387B0}" sibTransId="{0EF6F327-A09C-49C9-BDC3-8250BE79DBD9}"/>
    <dgm:cxn modelId="{F3F644B4-50DF-4B5E-A6E8-7284C93246D0}" srcId="{0BCA9FF5-25F1-4CD0-BA55-5A3375A61647}" destId="{62651502-CDCF-455A-A737-45E53AD386AF}" srcOrd="2" destOrd="0" parTransId="{582E0BA9-408A-4F97-A03D-63114C2B4235}" sibTransId="{9480CE3E-3344-4B1C-BC16-3D18C6E6CDD9}"/>
    <dgm:cxn modelId="{7F9D2276-42FD-4C5C-B0F6-F58B8139A78D}" srcId="{0BCA9FF5-25F1-4CD0-BA55-5A3375A61647}" destId="{E5B8744E-040B-4563-B018-8E441EDAD8BF}" srcOrd="1" destOrd="0" parTransId="{A9300141-FCA4-49C7-A99A-462649672532}" sibTransId="{1932C689-130A-47C9-8EDC-E8015B3CBBDB}"/>
    <dgm:cxn modelId="{E869446A-E178-4EDC-B638-1C432281CD7E}" type="presOf" srcId="{0AD9EFF9-E69A-4F6A-808D-42AE0F4F0003}" destId="{D59ABD93-C1E2-434B-BB2C-41DAB5205376}" srcOrd="1" destOrd="0" presId="urn:microsoft.com/office/officeart/2005/8/layout/hierarchy2"/>
    <dgm:cxn modelId="{8E1D7454-7199-4580-8C79-758A7F832AA0}" type="presOf" srcId="{25DC0E2A-687A-46B9-BF5F-9B7B13E88CC2}" destId="{104B2D53-9C84-4DF8-8BE8-89C134CB2E53}" srcOrd="0" destOrd="0" presId="urn:microsoft.com/office/officeart/2005/8/layout/hierarchy2"/>
    <dgm:cxn modelId="{C5722E07-8CF8-4142-9044-6F2F60ADB2F3}" srcId="{25DC0E2A-687A-46B9-BF5F-9B7B13E88CC2}" destId="{0BCA9FF5-25F1-4CD0-BA55-5A3375A61647}" srcOrd="0" destOrd="0" parTransId="{0AD9EFF9-E69A-4F6A-808D-42AE0F4F0003}" sibTransId="{77A585AB-0506-4A7C-9B70-40A2A45660FC}"/>
    <dgm:cxn modelId="{D03E3814-06DA-46E9-BC7A-56B9F35B64A9}" type="presOf" srcId="{0AD9EFF9-E69A-4F6A-808D-42AE0F4F0003}" destId="{BAF718D5-0267-4C24-BEFE-5620FC488421}" srcOrd="0" destOrd="0" presId="urn:microsoft.com/office/officeart/2005/8/layout/hierarchy2"/>
    <dgm:cxn modelId="{DE061CE3-46D5-49FD-82D3-1D342CFC186E}" type="presOf" srcId="{582E0BA9-408A-4F97-A03D-63114C2B4235}" destId="{A56EC46B-E8E4-4BFE-9EBF-C90329BCE88C}" srcOrd="1" destOrd="0" presId="urn:microsoft.com/office/officeart/2005/8/layout/hierarchy2"/>
    <dgm:cxn modelId="{AF980712-E41C-44AA-A11D-B23C158B9491}" type="presOf" srcId="{276E1D79-5BC0-4950-8FDB-2969725387B0}" destId="{D4B50833-FE03-4F9B-BD86-84FAD6973C8C}" srcOrd="0" destOrd="0" presId="urn:microsoft.com/office/officeart/2005/8/layout/hierarchy2"/>
    <dgm:cxn modelId="{404F09CE-1796-4546-926B-7A0A15E7DC44}" type="presOf" srcId="{276E1D79-5BC0-4950-8FDB-2969725387B0}" destId="{91BCBFF5-0020-4820-91AD-628FA9351191}" srcOrd="1" destOrd="0" presId="urn:microsoft.com/office/officeart/2005/8/layout/hierarchy2"/>
    <dgm:cxn modelId="{268B129A-5CFC-40CD-80E6-916046FF3B92}" type="presOf" srcId="{A9300141-FCA4-49C7-A99A-462649672532}" destId="{D92DF0AA-05C4-4264-B662-E35525C250C4}" srcOrd="1" destOrd="0" presId="urn:microsoft.com/office/officeart/2005/8/layout/hierarchy2"/>
    <dgm:cxn modelId="{B47CBBA8-C9D8-42A5-BF08-2FB8B522461C}" type="presParOf" srcId="{F5EFD4E9-04F5-47E5-8979-D32BA960B43F}" destId="{CC71EF88-FB9E-47E0-B79B-0CED5D8073A2}" srcOrd="0" destOrd="0" presId="urn:microsoft.com/office/officeart/2005/8/layout/hierarchy2"/>
    <dgm:cxn modelId="{5BC2A8DA-600E-445B-BD44-13C039C38CE1}" type="presParOf" srcId="{CC71EF88-FB9E-47E0-B79B-0CED5D8073A2}" destId="{104B2D53-9C84-4DF8-8BE8-89C134CB2E53}" srcOrd="0" destOrd="0" presId="urn:microsoft.com/office/officeart/2005/8/layout/hierarchy2"/>
    <dgm:cxn modelId="{7B0BA76E-A38D-4A85-A273-3A1C3BB746F3}" type="presParOf" srcId="{CC71EF88-FB9E-47E0-B79B-0CED5D8073A2}" destId="{DCF0C9A1-D779-4D70-9620-6E82989625E2}" srcOrd="1" destOrd="0" presId="urn:microsoft.com/office/officeart/2005/8/layout/hierarchy2"/>
    <dgm:cxn modelId="{1911F192-4604-4FB9-B8EC-E49DBC6FC789}" type="presParOf" srcId="{DCF0C9A1-D779-4D70-9620-6E82989625E2}" destId="{BAF718D5-0267-4C24-BEFE-5620FC488421}" srcOrd="0" destOrd="0" presId="urn:microsoft.com/office/officeart/2005/8/layout/hierarchy2"/>
    <dgm:cxn modelId="{5D5175B2-F8E0-4891-8D5B-5CC61FAD780E}" type="presParOf" srcId="{BAF718D5-0267-4C24-BEFE-5620FC488421}" destId="{D59ABD93-C1E2-434B-BB2C-41DAB5205376}" srcOrd="0" destOrd="0" presId="urn:microsoft.com/office/officeart/2005/8/layout/hierarchy2"/>
    <dgm:cxn modelId="{7D8BABBA-FAEE-4FB2-84F2-21B97FA99874}" type="presParOf" srcId="{DCF0C9A1-D779-4D70-9620-6E82989625E2}" destId="{880A27AE-E1BF-4B34-B9E4-C59B7DBAF6F2}" srcOrd="1" destOrd="0" presId="urn:microsoft.com/office/officeart/2005/8/layout/hierarchy2"/>
    <dgm:cxn modelId="{3F6AB5E8-7DE9-4914-9ECD-6CAAA059E2D1}" type="presParOf" srcId="{880A27AE-E1BF-4B34-B9E4-C59B7DBAF6F2}" destId="{440DE666-AD31-4772-B09D-266B7A3F4419}" srcOrd="0" destOrd="0" presId="urn:microsoft.com/office/officeart/2005/8/layout/hierarchy2"/>
    <dgm:cxn modelId="{01C856BC-5658-45F2-B856-0787DF553348}" type="presParOf" srcId="{880A27AE-E1BF-4B34-B9E4-C59B7DBAF6F2}" destId="{CAA645FD-5B1B-4F21-97FA-03D0B48CFCD6}" srcOrd="1" destOrd="0" presId="urn:microsoft.com/office/officeart/2005/8/layout/hierarchy2"/>
    <dgm:cxn modelId="{CBA6FBD5-724D-4052-93A8-C21D838CB8C4}" type="presParOf" srcId="{CAA645FD-5B1B-4F21-97FA-03D0B48CFCD6}" destId="{CE963A5D-472B-4931-BF6B-EE3A6B3C3FE2}" srcOrd="0" destOrd="0" presId="urn:microsoft.com/office/officeart/2005/8/layout/hierarchy2"/>
    <dgm:cxn modelId="{5EF19CDD-B545-42D1-8C8A-D9D23F00AE5F}" type="presParOf" srcId="{CE963A5D-472B-4931-BF6B-EE3A6B3C3FE2}" destId="{6D9F6EC7-46C8-4491-B519-1F1F6B91FCD6}" srcOrd="0" destOrd="0" presId="urn:microsoft.com/office/officeart/2005/8/layout/hierarchy2"/>
    <dgm:cxn modelId="{8FEBCCCB-449E-4F9C-A8E4-9F81830A0485}" type="presParOf" srcId="{CAA645FD-5B1B-4F21-97FA-03D0B48CFCD6}" destId="{F3502CF3-B30C-4082-B508-E1AD18355C44}" srcOrd="1" destOrd="0" presId="urn:microsoft.com/office/officeart/2005/8/layout/hierarchy2"/>
    <dgm:cxn modelId="{B74DA63B-0314-441A-873A-DD679D0289A7}" type="presParOf" srcId="{F3502CF3-B30C-4082-B508-E1AD18355C44}" destId="{7CF9E1DB-6D5A-4D84-9594-CDA44493FB15}" srcOrd="0" destOrd="0" presId="urn:microsoft.com/office/officeart/2005/8/layout/hierarchy2"/>
    <dgm:cxn modelId="{C98DD734-23BF-45D1-A989-07B19B633D13}" type="presParOf" srcId="{F3502CF3-B30C-4082-B508-E1AD18355C44}" destId="{515C101B-85EC-4FBF-9043-BA5326E1A4C0}" srcOrd="1" destOrd="0" presId="urn:microsoft.com/office/officeart/2005/8/layout/hierarchy2"/>
    <dgm:cxn modelId="{6C1F5577-75EB-49C4-9F59-2986F5721AC8}" type="presParOf" srcId="{CAA645FD-5B1B-4F21-97FA-03D0B48CFCD6}" destId="{F11AD889-E7F3-46D4-A103-998415983373}" srcOrd="2" destOrd="0" presId="urn:microsoft.com/office/officeart/2005/8/layout/hierarchy2"/>
    <dgm:cxn modelId="{8BC931C9-9316-490D-A196-4C67E7EB7ABB}" type="presParOf" srcId="{F11AD889-E7F3-46D4-A103-998415983373}" destId="{D92DF0AA-05C4-4264-B662-E35525C250C4}" srcOrd="0" destOrd="0" presId="urn:microsoft.com/office/officeart/2005/8/layout/hierarchy2"/>
    <dgm:cxn modelId="{55F7FEA3-9559-4D22-BA7F-A399AFC83CD7}" type="presParOf" srcId="{CAA645FD-5B1B-4F21-97FA-03D0B48CFCD6}" destId="{15657EEE-8276-4982-84BF-6DEF5A9B395F}" srcOrd="3" destOrd="0" presId="urn:microsoft.com/office/officeart/2005/8/layout/hierarchy2"/>
    <dgm:cxn modelId="{974AE6BF-93B9-4BCB-9216-FB368B5CBD18}" type="presParOf" srcId="{15657EEE-8276-4982-84BF-6DEF5A9B395F}" destId="{32D29387-CB76-49CF-A6E7-4B35F8E0A8C5}" srcOrd="0" destOrd="0" presId="urn:microsoft.com/office/officeart/2005/8/layout/hierarchy2"/>
    <dgm:cxn modelId="{03B55E79-A06C-4DE4-A907-7475DD87F148}" type="presParOf" srcId="{15657EEE-8276-4982-84BF-6DEF5A9B395F}" destId="{993F7396-CDEF-42A5-82CE-784F302896F3}" srcOrd="1" destOrd="0" presId="urn:microsoft.com/office/officeart/2005/8/layout/hierarchy2"/>
    <dgm:cxn modelId="{D918713E-EBB8-49EF-8A9D-80749B1CEED4}" type="presParOf" srcId="{CAA645FD-5B1B-4F21-97FA-03D0B48CFCD6}" destId="{050D409A-624F-4A75-987B-CBBA8D66D8EA}" srcOrd="4" destOrd="0" presId="urn:microsoft.com/office/officeart/2005/8/layout/hierarchy2"/>
    <dgm:cxn modelId="{302A3A88-98AB-4529-A71B-5D172F8ADF72}" type="presParOf" srcId="{050D409A-624F-4A75-987B-CBBA8D66D8EA}" destId="{A56EC46B-E8E4-4BFE-9EBF-C90329BCE88C}" srcOrd="0" destOrd="0" presId="urn:microsoft.com/office/officeart/2005/8/layout/hierarchy2"/>
    <dgm:cxn modelId="{826A82BB-090D-4B51-9F48-765C2F0A69AA}" type="presParOf" srcId="{CAA645FD-5B1B-4F21-97FA-03D0B48CFCD6}" destId="{E26CAC89-E2B7-4EDB-A9F1-4340C10E84FD}" srcOrd="5" destOrd="0" presId="urn:microsoft.com/office/officeart/2005/8/layout/hierarchy2"/>
    <dgm:cxn modelId="{48B857F7-BF9C-483E-B3F9-726F32FD81B0}" type="presParOf" srcId="{E26CAC89-E2B7-4EDB-A9F1-4340C10E84FD}" destId="{DA4A6F76-451B-4326-93CD-29EF9F2D06CF}" srcOrd="0" destOrd="0" presId="urn:microsoft.com/office/officeart/2005/8/layout/hierarchy2"/>
    <dgm:cxn modelId="{A0EEA731-D3E3-4C1F-9DD4-8E9FD620B6B0}" type="presParOf" srcId="{E26CAC89-E2B7-4EDB-A9F1-4340C10E84FD}" destId="{F66C8999-80E0-4B79-B180-B81C8654579F}" srcOrd="1" destOrd="0" presId="urn:microsoft.com/office/officeart/2005/8/layout/hierarchy2"/>
    <dgm:cxn modelId="{9D3A6B59-C9CE-46DA-AF9E-12B787586E8F}" type="presParOf" srcId="{CAA645FD-5B1B-4F21-97FA-03D0B48CFCD6}" destId="{D4B50833-FE03-4F9B-BD86-84FAD6973C8C}" srcOrd="6" destOrd="0" presId="urn:microsoft.com/office/officeart/2005/8/layout/hierarchy2"/>
    <dgm:cxn modelId="{FE3A2AE4-A736-4E42-8E2F-DE666303820D}" type="presParOf" srcId="{D4B50833-FE03-4F9B-BD86-84FAD6973C8C}" destId="{91BCBFF5-0020-4820-91AD-628FA9351191}" srcOrd="0" destOrd="0" presId="urn:microsoft.com/office/officeart/2005/8/layout/hierarchy2"/>
    <dgm:cxn modelId="{728B947B-E955-459C-98B5-55CEDFA434EF}" type="presParOf" srcId="{CAA645FD-5B1B-4F21-97FA-03D0B48CFCD6}" destId="{77E58520-288D-43A5-9F77-A7AA639E07C1}" srcOrd="7" destOrd="0" presId="urn:microsoft.com/office/officeart/2005/8/layout/hierarchy2"/>
    <dgm:cxn modelId="{06482667-C073-4FDE-BB99-549658B30643}" type="presParOf" srcId="{77E58520-288D-43A5-9F77-A7AA639E07C1}" destId="{274B3E42-B370-46E1-8C6B-0D538010F1DF}" srcOrd="0" destOrd="0" presId="urn:microsoft.com/office/officeart/2005/8/layout/hierarchy2"/>
    <dgm:cxn modelId="{9A3AB51E-93F3-4FDB-9581-66E6BCF21DA1}" type="presParOf" srcId="{77E58520-288D-43A5-9F77-A7AA639E07C1}" destId="{6BEB80B3-5255-4BB4-83B7-4DBE4898159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438CC-21FB-4B77-B87E-37B66FE1C5B3}"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s-EC"/>
        </a:p>
      </dgm:t>
    </dgm:pt>
    <dgm:pt modelId="{92374F18-3EC7-482C-A45E-A38BCDD467F5}">
      <dgm:prSet phldrT="[Texto]" custT="1"/>
      <dgm:spPr/>
      <dgm:t>
        <a:bodyPr/>
        <a:lstStyle/>
        <a:p>
          <a:r>
            <a:rPr lang="en-US" sz="3200" dirty="0" smtClean="0">
              <a:solidFill>
                <a:schemeClr val="tx1"/>
              </a:solidFill>
              <a:latin typeface="Times New Roman" panose="02020603050405020304" pitchFamily="18" charset="0"/>
              <a:cs typeface="Times New Roman" panose="02020603050405020304" pitchFamily="18" charset="0"/>
            </a:rPr>
            <a:t>Steps to create a Digital Story</a:t>
          </a:r>
          <a:endParaRPr lang="es-EC" sz="3200" dirty="0">
            <a:solidFill>
              <a:schemeClr val="tx1"/>
            </a:solidFill>
            <a:latin typeface="Times New Roman" panose="02020603050405020304" pitchFamily="18" charset="0"/>
            <a:cs typeface="Times New Roman" panose="02020603050405020304" pitchFamily="18" charset="0"/>
          </a:endParaRPr>
        </a:p>
      </dgm:t>
    </dgm:pt>
    <dgm:pt modelId="{A7E0D4CF-D9FC-498A-AC46-B8AAEB3D4A05}" type="parTrans" cxnId="{71BAA774-97B9-44DB-BE49-97E316C048F3}">
      <dgm:prSet/>
      <dgm:spPr/>
      <dgm:t>
        <a:bodyPr/>
        <a:lstStyle/>
        <a:p>
          <a:endParaRPr lang="es-EC"/>
        </a:p>
      </dgm:t>
    </dgm:pt>
    <dgm:pt modelId="{0270B661-F2F0-4FD0-AB1A-C231F2FA0051}" type="sibTrans" cxnId="{71BAA774-97B9-44DB-BE49-97E316C048F3}">
      <dgm:prSet/>
      <dgm:spPr/>
      <dgm:t>
        <a:bodyPr/>
        <a:lstStyle/>
        <a:p>
          <a:endParaRPr lang="es-EC"/>
        </a:p>
      </dgm:t>
    </dgm:pt>
    <dgm:pt modelId="{BC68EB3E-4799-4096-84BE-2672BC8338BC}">
      <dgm:prSet phldrT="[Texto]"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Pre-production</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FBD96DBC-D898-4028-8592-DDDB82049046}" type="parTrans" cxnId="{5E1C92BB-00F8-4592-90DC-401784D0D0EF}">
      <dgm:prSet/>
      <dgm:spPr/>
      <dgm:t>
        <a:bodyPr/>
        <a:lstStyle/>
        <a:p>
          <a:endParaRPr lang="es-EC"/>
        </a:p>
      </dgm:t>
    </dgm:pt>
    <dgm:pt modelId="{C916E65B-779C-49F3-B189-CB6CB43335AB}" type="sibTrans" cxnId="{5E1C92BB-00F8-4592-90DC-401784D0D0EF}">
      <dgm:prSet/>
      <dgm:spPr/>
      <dgm:t>
        <a:bodyPr/>
        <a:lstStyle/>
        <a:p>
          <a:endParaRPr lang="es-EC"/>
        </a:p>
      </dgm:t>
    </dgm:pt>
    <dgm:pt modelId="{15A30F35-88FC-411D-93E4-27F0512991CA}">
      <dgm:prSet phldrT="[Texto]"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Writing a Script </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50D8F8C9-6BB3-4D97-A83F-2E202E4756FA}" type="parTrans" cxnId="{40100BB7-BC2E-400F-B966-B62A75606C84}">
      <dgm:prSet/>
      <dgm:spPr/>
      <dgm:t>
        <a:bodyPr/>
        <a:lstStyle/>
        <a:p>
          <a:endParaRPr lang="es-EC"/>
        </a:p>
      </dgm:t>
    </dgm:pt>
    <dgm:pt modelId="{295846BD-CB46-4656-8872-6C58F50FDCA8}" type="sibTrans" cxnId="{40100BB7-BC2E-400F-B966-B62A75606C84}">
      <dgm:prSet/>
      <dgm:spPr/>
      <dgm:t>
        <a:bodyPr/>
        <a:lstStyle/>
        <a:p>
          <a:endParaRPr lang="es-EC"/>
        </a:p>
      </dgm:t>
    </dgm:pt>
    <dgm:pt modelId="{62A17330-A96A-49EC-860D-22C4BB862273}">
      <dgm:prSet phldrT="[Texto]"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Planning the Project</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602C7B05-8DE2-44E6-89A2-B8614B3EF0F5}" type="parTrans" cxnId="{BCD2CE7D-418D-4753-86A1-2F1235D868DF}">
      <dgm:prSet/>
      <dgm:spPr/>
      <dgm:t>
        <a:bodyPr/>
        <a:lstStyle/>
        <a:p>
          <a:endParaRPr lang="es-EC"/>
        </a:p>
      </dgm:t>
    </dgm:pt>
    <dgm:pt modelId="{2B75F505-E88A-492E-895F-18D9A7B337A9}" type="sibTrans" cxnId="{BCD2CE7D-418D-4753-86A1-2F1235D868DF}">
      <dgm:prSet/>
      <dgm:spPr/>
      <dgm:t>
        <a:bodyPr/>
        <a:lstStyle/>
        <a:p>
          <a:endParaRPr lang="es-EC"/>
        </a:p>
      </dgm:t>
    </dgm:pt>
    <dgm:pt modelId="{19647D3A-C599-4B7C-A34C-64FDBAF85677}">
      <dgm:prSet phldrT="[Texto]"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Production</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B072082F-5B77-4749-9B3E-B6E021EFB3BA}" type="parTrans" cxnId="{EE266F10-A1DB-4CE3-8B44-C22264CC5039}">
      <dgm:prSet/>
      <dgm:spPr/>
      <dgm:t>
        <a:bodyPr/>
        <a:lstStyle/>
        <a:p>
          <a:endParaRPr lang="es-EC"/>
        </a:p>
      </dgm:t>
    </dgm:pt>
    <dgm:pt modelId="{60B27446-5933-4339-9C5E-3C197B5C6FF1}" type="sibTrans" cxnId="{EE266F10-A1DB-4CE3-8B44-C22264CC5039}">
      <dgm:prSet/>
      <dgm:spPr/>
      <dgm:t>
        <a:bodyPr/>
        <a:lstStyle/>
        <a:p>
          <a:endParaRPr lang="es-EC"/>
        </a:p>
      </dgm:t>
    </dgm:pt>
    <dgm:pt modelId="{254A7E0C-2EAF-40B4-8810-FE39D4C884AE}">
      <dgm:prSet phldrT="[Texto]"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Making the Voiceover</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FB8B2DFF-B327-4A8C-A278-35AC941AFCFA}" type="parTrans" cxnId="{17CC02A8-FD4B-464C-BEB3-751260353841}">
      <dgm:prSet/>
      <dgm:spPr/>
      <dgm:t>
        <a:bodyPr/>
        <a:lstStyle/>
        <a:p>
          <a:endParaRPr lang="es-EC"/>
        </a:p>
      </dgm:t>
    </dgm:pt>
    <dgm:pt modelId="{23748C81-6585-452E-8358-9A19C35DCDFA}" type="sibTrans" cxnId="{17CC02A8-FD4B-464C-BEB3-751260353841}">
      <dgm:prSet/>
      <dgm:spPr/>
      <dgm:t>
        <a:bodyPr/>
        <a:lstStyle/>
        <a:p>
          <a:endParaRPr lang="es-EC"/>
        </a:p>
      </dgm:t>
    </dgm:pt>
    <dgm:pt modelId="{7D83974A-6A38-480B-8787-34542A59A508}">
      <dgm:prSet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Post- Production </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B7250C5A-53A3-4C6D-823E-2D9D2F14B8FB}" type="parTrans" cxnId="{DA559FA8-D291-40B1-BE07-CE9B0FC98EC9}">
      <dgm:prSet/>
      <dgm:spPr/>
      <dgm:t>
        <a:bodyPr/>
        <a:lstStyle/>
        <a:p>
          <a:endParaRPr lang="es-EC"/>
        </a:p>
      </dgm:t>
    </dgm:pt>
    <dgm:pt modelId="{08EAE93D-45E3-4549-8F02-220AF5A86D28}" type="sibTrans" cxnId="{DA559FA8-D291-40B1-BE07-CE9B0FC98EC9}">
      <dgm:prSet/>
      <dgm:spPr/>
      <dgm:t>
        <a:bodyPr/>
        <a:lstStyle/>
        <a:p>
          <a:endParaRPr lang="es-EC"/>
        </a:p>
      </dgm:t>
    </dgm:pt>
    <dgm:pt modelId="{0ADD660D-31B0-4C8E-AF6C-BA81953520C6}">
      <dgm:prSet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Presentation</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976AF5D1-701F-4118-9872-2247F25C4C6B}" type="parTrans" cxnId="{2EB5F4F1-896D-4CBF-A48C-DF1B1659CDA8}">
      <dgm:prSet/>
      <dgm:spPr/>
      <dgm:t>
        <a:bodyPr/>
        <a:lstStyle/>
        <a:p>
          <a:endParaRPr lang="es-EC"/>
        </a:p>
      </dgm:t>
    </dgm:pt>
    <dgm:pt modelId="{8BE16CF6-87E4-4DAF-846E-F5FE7E9901BC}" type="sibTrans" cxnId="{2EB5F4F1-896D-4CBF-A48C-DF1B1659CDA8}">
      <dgm:prSet/>
      <dgm:spPr/>
      <dgm:t>
        <a:bodyPr/>
        <a:lstStyle/>
        <a:p>
          <a:endParaRPr lang="es-EC"/>
        </a:p>
      </dgm:t>
    </dgm:pt>
    <dgm:pt modelId="{0DCF3041-A335-42FB-9720-10D229333944}">
      <dgm:prSet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Organizing Project Folders</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748B0E2F-D625-4333-9E4B-564F63935D6C}" type="parTrans" cxnId="{A312EB97-4F8B-48FA-B9CD-0AE1441D334D}">
      <dgm:prSet/>
      <dgm:spPr/>
      <dgm:t>
        <a:bodyPr/>
        <a:lstStyle/>
        <a:p>
          <a:endParaRPr lang="es-EC"/>
        </a:p>
      </dgm:t>
    </dgm:pt>
    <dgm:pt modelId="{226E9FE7-D197-4318-AAF5-F27AD9955BB4}" type="sibTrans" cxnId="{A312EB97-4F8B-48FA-B9CD-0AE1441D334D}">
      <dgm:prSet/>
      <dgm:spPr/>
      <dgm:t>
        <a:bodyPr/>
        <a:lstStyle/>
        <a:p>
          <a:endParaRPr lang="es-EC"/>
        </a:p>
      </dgm:t>
    </dgm:pt>
    <dgm:pt modelId="{E790C786-00A7-4AFE-B62E-64B16E06E54D}">
      <dgm:prSet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Gathering and Preparing Resources</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E5DEB24D-5BDD-4A34-BD76-B5F2A410F8B4}" type="parTrans" cxnId="{2A75C164-0BFC-41DC-B9BF-689D8468ABA6}">
      <dgm:prSet/>
      <dgm:spPr/>
      <dgm:t>
        <a:bodyPr/>
        <a:lstStyle/>
        <a:p>
          <a:endParaRPr lang="es-EC"/>
        </a:p>
      </dgm:t>
    </dgm:pt>
    <dgm:pt modelId="{8EC7D5AA-0AB6-4167-9589-58D81D95A077}" type="sibTrans" cxnId="{2A75C164-0BFC-41DC-B9BF-689D8468ABA6}">
      <dgm:prSet/>
      <dgm:spPr/>
      <dgm:t>
        <a:bodyPr/>
        <a:lstStyle/>
        <a:p>
          <a:endParaRPr lang="es-EC"/>
        </a:p>
      </dgm:t>
    </dgm:pt>
    <dgm:pt modelId="{A7EC0D13-2C51-436C-9E40-6F1706A40573}">
      <dgm:prSet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Putting it all together</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DF7F15A1-7D97-444E-A84D-EB086F4554AF}" type="parTrans" cxnId="{49B7BC8E-65A4-4717-8CEE-8053519B5751}">
      <dgm:prSet/>
      <dgm:spPr/>
      <dgm:t>
        <a:bodyPr/>
        <a:lstStyle/>
        <a:p>
          <a:endParaRPr lang="es-EC"/>
        </a:p>
      </dgm:t>
    </dgm:pt>
    <dgm:pt modelId="{9C286E3C-708C-4F26-8F1D-305EDC860890}" type="sibTrans" cxnId="{49B7BC8E-65A4-4717-8CEE-8053519B5751}">
      <dgm:prSet/>
      <dgm:spPr/>
      <dgm:t>
        <a:bodyPr/>
        <a:lstStyle/>
        <a:p>
          <a:endParaRPr lang="es-EC"/>
        </a:p>
      </dgm:t>
    </dgm:pt>
    <dgm:pt modelId="{9717A266-2DF7-4FD6-AF81-2DB6F60BC1DD}">
      <dgm:prSet custT="1"/>
      <dgm:spPr/>
      <dgm:t>
        <a:bodyPr/>
        <a:lstStyle/>
        <a:p>
          <a:r>
            <a:rPr lang="en-US" sz="2000" b="0" dirty="0" smtClean="0">
              <a:solidFill>
                <a:schemeClr val="tx1"/>
              </a:solidFill>
              <a:latin typeface="Times New Roman" panose="02020603050405020304" pitchFamily="18" charset="0"/>
              <a:cs typeface="Times New Roman" panose="02020603050405020304" pitchFamily="18" charset="0"/>
            </a:rPr>
            <a:t>Applause! Applause!</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4B38E4C2-4CFD-412D-B60C-9B3CD60E31DF}" type="parTrans" cxnId="{06A8110C-BCDD-41F7-9950-F3CFBF16B122}">
      <dgm:prSet/>
      <dgm:spPr/>
      <dgm:t>
        <a:bodyPr/>
        <a:lstStyle/>
        <a:p>
          <a:endParaRPr lang="es-EC"/>
        </a:p>
      </dgm:t>
    </dgm:pt>
    <dgm:pt modelId="{B1394C9F-EC6F-421A-8D29-EF9773950AAD}" type="sibTrans" cxnId="{06A8110C-BCDD-41F7-9950-F3CFBF16B122}">
      <dgm:prSet/>
      <dgm:spPr/>
      <dgm:t>
        <a:bodyPr/>
        <a:lstStyle/>
        <a:p>
          <a:endParaRPr lang="es-EC"/>
        </a:p>
      </dgm:t>
    </dgm:pt>
    <dgm:pt modelId="{D86B0A95-F665-400B-B36D-F8F0F05BEDF6}" type="pres">
      <dgm:prSet presAssocID="{392438CC-21FB-4B77-B87E-37B66FE1C5B3}" presName="diagram" presStyleCnt="0">
        <dgm:presLayoutVars>
          <dgm:chPref val="1"/>
          <dgm:dir/>
          <dgm:animOne val="branch"/>
          <dgm:animLvl val="lvl"/>
          <dgm:resizeHandles val="exact"/>
        </dgm:presLayoutVars>
      </dgm:prSet>
      <dgm:spPr/>
      <dgm:t>
        <a:bodyPr/>
        <a:lstStyle/>
        <a:p>
          <a:endParaRPr lang="es-EC"/>
        </a:p>
      </dgm:t>
    </dgm:pt>
    <dgm:pt modelId="{34B2C619-5196-4629-9FA7-DEA469680007}" type="pres">
      <dgm:prSet presAssocID="{92374F18-3EC7-482C-A45E-A38BCDD467F5}" presName="root1" presStyleCnt="0"/>
      <dgm:spPr/>
      <dgm:t>
        <a:bodyPr/>
        <a:lstStyle/>
        <a:p>
          <a:endParaRPr lang="es-EC"/>
        </a:p>
      </dgm:t>
    </dgm:pt>
    <dgm:pt modelId="{BF641C59-A4A1-448D-91C7-7CC7B2CA392D}" type="pres">
      <dgm:prSet presAssocID="{92374F18-3EC7-482C-A45E-A38BCDD467F5}" presName="LevelOneTextNode" presStyleLbl="node0" presStyleIdx="0" presStyleCnt="1" custScaleX="141361" custScaleY="109741">
        <dgm:presLayoutVars>
          <dgm:chPref val="3"/>
        </dgm:presLayoutVars>
      </dgm:prSet>
      <dgm:spPr/>
      <dgm:t>
        <a:bodyPr/>
        <a:lstStyle/>
        <a:p>
          <a:endParaRPr lang="es-EC"/>
        </a:p>
      </dgm:t>
    </dgm:pt>
    <dgm:pt modelId="{46BC8062-B18E-435C-87B4-B002206B4CB4}" type="pres">
      <dgm:prSet presAssocID="{92374F18-3EC7-482C-A45E-A38BCDD467F5}" presName="level2hierChild" presStyleCnt="0"/>
      <dgm:spPr/>
      <dgm:t>
        <a:bodyPr/>
        <a:lstStyle/>
        <a:p>
          <a:endParaRPr lang="es-EC"/>
        </a:p>
      </dgm:t>
    </dgm:pt>
    <dgm:pt modelId="{3DEB9C25-C731-4DC5-A82A-97B229516BEC}" type="pres">
      <dgm:prSet presAssocID="{FBD96DBC-D898-4028-8592-DDDB82049046}" presName="conn2-1" presStyleLbl="parChTrans1D2" presStyleIdx="0" presStyleCnt="4"/>
      <dgm:spPr/>
      <dgm:t>
        <a:bodyPr/>
        <a:lstStyle/>
        <a:p>
          <a:endParaRPr lang="es-EC"/>
        </a:p>
      </dgm:t>
    </dgm:pt>
    <dgm:pt modelId="{0E25000F-39BA-446C-A260-FD7F7E1327D6}" type="pres">
      <dgm:prSet presAssocID="{FBD96DBC-D898-4028-8592-DDDB82049046}" presName="connTx" presStyleLbl="parChTrans1D2" presStyleIdx="0" presStyleCnt="4"/>
      <dgm:spPr/>
      <dgm:t>
        <a:bodyPr/>
        <a:lstStyle/>
        <a:p>
          <a:endParaRPr lang="es-EC"/>
        </a:p>
      </dgm:t>
    </dgm:pt>
    <dgm:pt modelId="{063515A1-6B44-4176-8B8E-ACFB1258E07D}" type="pres">
      <dgm:prSet presAssocID="{BC68EB3E-4799-4096-84BE-2672BC8338BC}" presName="root2" presStyleCnt="0"/>
      <dgm:spPr/>
      <dgm:t>
        <a:bodyPr/>
        <a:lstStyle/>
        <a:p>
          <a:endParaRPr lang="es-EC"/>
        </a:p>
      </dgm:t>
    </dgm:pt>
    <dgm:pt modelId="{859D8229-0840-4868-824B-69F1E595EC16}" type="pres">
      <dgm:prSet presAssocID="{BC68EB3E-4799-4096-84BE-2672BC8338BC}" presName="LevelTwoTextNode" presStyleLbl="node2" presStyleIdx="0" presStyleCnt="4" custScaleY="37786" custLinFactNeighborY="1253">
        <dgm:presLayoutVars>
          <dgm:chPref val="3"/>
        </dgm:presLayoutVars>
      </dgm:prSet>
      <dgm:spPr/>
      <dgm:t>
        <a:bodyPr/>
        <a:lstStyle/>
        <a:p>
          <a:endParaRPr lang="es-EC"/>
        </a:p>
      </dgm:t>
    </dgm:pt>
    <dgm:pt modelId="{2EC1725C-6BA0-4EAA-97C8-515E872CB66B}" type="pres">
      <dgm:prSet presAssocID="{BC68EB3E-4799-4096-84BE-2672BC8338BC}" presName="level3hierChild" presStyleCnt="0"/>
      <dgm:spPr/>
      <dgm:t>
        <a:bodyPr/>
        <a:lstStyle/>
        <a:p>
          <a:endParaRPr lang="es-EC"/>
        </a:p>
      </dgm:t>
    </dgm:pt>
    <dgm:pt modelId="{4AE74805-C09D-4B22-932C-D36247D69CEE}" type="pres">
      <dgm:prSet presAssocID="{50D8F8C9-6BB3-4D97-A83F-2E202E4756FA}" presName="conn2-1" presStyleLbl="parChTrans1D3" presStyleIdx="0" presStyleCnt="7"/>
      <dgm:spPr/>
      <dgm:t>
        <a:bodyPr/>
        <a:lstStyle/>
        <a:p>
          <a:endParaRPr lang="es-EC"/>
        </a:p>
      </dgm:t>
    </dgm:pt>
    <dgm:pt modelId="{3AA56BE5-5078-4306-8C9D-69793A370B0D}" type="pres">
      <dgm:prSet presAssocID="{50D8F8C9-6BB3-4D97-A83F-2E202E4756FA}" presName="connTx" presStyleLbl="parChTrans1D3" presStyleIdx="0" presStyleCnt="7"/>
      <dgm:spPr/>
      <dgm:t>
        <a:bodyPr/>
        <a:lstStyle/>
        <a:p>
          <a:endParaRPr lang="es-EC"/>
        </a:p>
      </dgm:t>
    </dgm:pt>
    <dgm:pt modelId="{A07A12CD-4343-4E83-8FA4-12146F2C903A}" type="pres">
      <dgm:prSet presAssocID="{15A30F35-88FC-411D-93E4-27F0512991CA}" presName="root2" presStyleCnt="0"/>
      <dgm:spPr/>
      <dgm:t>
        <a:bodyPr/>
        <a:lstStyle/>
        <a:p>
          <a:endParaRPr lang="es-EC"/>
        </a:p>
      </dgm:t>
    </dgm:pt>
    <dgm:pt modelId="{1A54804D-7BC9-430A-A4CA-125780EFF05A}" type="pres">
      <dgm:prSet presAssocID="{15A30F35-88FC-411D-93E4-27F0512991CA}" presName="LevelTwoTextNode" presStyleLbl="node3" presStyleIdx="0" presStyleCnt="7" custScaleX="148977" custScaleY="39818">
        <dgm:presLayoutVars>
          <dgm:chPref val="3"/>
        </dgm:presLayoutVars>
      </dgm:prSet>
      <dgm:spPr/>
      <dgm:t>
        <a:bodyPr/>
        <a:lstStyle/>
        <a:p>
          <a:endParaRPr lang="es-EC"/>
        </a:p>
      </dgm:t>
    </dgm:pt>
    <dgm:pt modelId="{8FAA0CCE-4565-40A6-B3EA-0DA7797CEF96}" type="pres">
      <dgm:prSet presAssocID="{15A30F35-88FC-411D-93E4-27F0512991CA}" presName="level3hierChild" presStyleCnt="0"/>
      <dgm:spPr/>
      <dgm:t>
        <a:bodyPr/>
        <a:lstStyle/>
        <a:p>
          <a:endParaRPr lang="es-EC"/>
        </a:p>
      </dgm:t>
    </dgm:pt>
    <dgm:pt modelId="{6FE4D9E7-8337-4523-BACE-949601541BCD}" type="pres">
      <dgm:prSet presAssocID="{602C7B05-8DE2-44E6-89A2-B8614B3EF0F5}" presName="conn2-1" presStyleLbl="parChTrans1D3" presStyleIdx="1" presStyleCnt="7"/>
      <dgm:spPr/>
      <dgm:t>
        <a:bodyPr/>
        <a:lstStyle/>
        <a:p>
          <a:endParaRPr lang="es-EC"/>
        </a:p>
      </dgm:t>
    </dgm:pt>
    <dgm:pt modelId="{9B37337C-76D5-4D1E-9E50-EDC044B4BD6F}" type="pres">
      <dgm:prSet presAssocID="{602C7B05-8DE2-44E6-89A2-B8614B3EF0F5}" presName="connTx" presStyleLbl="parChTrans1D3" presStyleIdx="1" presStyleCnt="7"/>
      <dgm:spPr/>
      <dgm:t>
        <a:bodyPr/>
        <a:lstStyle/>
        <a:p>
          <a:endParaRPr lang="es-EC"/>
        </a:p>
      </dgm:t>
    </dgm:pt>
    <dgm:pt modelId="{C9425AE2-7D8D-4102-B748-D13ADF6B4BAF}" type="pres">
      <dgm:prSet presAssocID="{62A17330-A96A-49EC-860D-22C4BB862273}" presName="root2" presStyleCnt="0"/>
      <dgm:spPr/>
      <dgm:t>
        <a:bodyPr/>
        <a:lstStyle/>
        <a:p>
          <a:endParaRPr lang="es-EC"/>
        </a:p>
      </dgm:t>
    </dgm:pt>
    <dgm:pt modelId="{D1884999-6976-49D4-906B-D6FC27DD4546}" type="pres">
      <dgm:prSet presAssocID="{62A17330-A96A-49EC-860D-22C4BB862273}" presName="LevelTwoTextNode" presStyleLbl="node3" presStyleIdx="1" presStyleCnt="7" custScaleX="148379" custScaleY="40648">
        <dgm:presLayoutVars>
          <dgm:chPref val="3"/>
        </dgm:presLayoutVars>
      </dgm:prSet>
      <dgm:spPr/>
      <dgm:t>
        <a:bodyPr/>
        <a:lstStyle/>
        <a:p>
          <a:endParaRPr lang="es-EC"/>
        </a:p>
      </dgm:t>
    </dgm:pt>
    <dgm:pt modelId="{AD6DCC92-276B-4DBA-B9B7-712256C0BAE4}" type="pres">
      <dgm:prSet presAssocID="{62A17330-A96A-49EC-860D-22C4BB862273}" presName="level3hierChild" presStyleCnt="0"/>
      <dgm:spPr/>
      <dgm:t>
        <a:bodyPr/>
        <a:lstStyle/>
        <a:p>
          <a:endParaRPr lang="es-EC"/>
        </a:p>
      </dgm:t>
    </dgm:pt>
    <dgm:pt modelId="{790DE357-E13A-4B6C-B133-C58AF6D894B5}" type="pres">
      <dgm:prSet presAssocID="{748B0E2F-D625-4333-9E4B-564F63935D6C}" presName="conn2-1" presStyleLbl="parChTrans1D3" presStyleIdx="2" presStyleCnt="7"/>
      <dgm:spPr/>
      <dgm:t>
        <a:bodyPr/>
        <a:lstStyle/>
        <a:p>
          <a:endParaRPr lang="es-EC"/>
        </a:p>
      </dgm:t>
    </dgm:pt>
    <dgm:pt modelId="{48A8E9CF-3688-4528-8E71-F65ADAA27CCA}" type="pres">
      <dgm:prSet presAssocID="{748B0E2F-D625-4333-9E4B-564F63935D6C}" presName="connTx" presStyleLbl="parChTrans1D3" presStyleIdx="2" presStyleCnt="7"/>
      <dgm:spPr/>
      <dgm:t>
        <a:bodyPr/>
        <a:lstStyle/>
        <a:p>
          <a:endParaRPr lang="es-EC"/>
        </a:p>
      </dgm:t>
    </dgm:pt>
    <dgm:pt modelId="{44D01BC4-CB11-438E-BA43-2A3DF3F5DA69}" type="pres">
      <dgm:prSet presAssocID="{0DCF3041-A335-42FB-9720-10D229333944}" presName="root2" presStyleCnt="0"/>
      <dgm:spPr/>
      <dgm:t>
        <a:bodyPr/>
        <a:lstStyle/>
        <a:p>
          <a:endParaRPr lang="es-EC"/>
        </a:p>
      </dgm:t>
    </dgm:pt>
    <dgm:pt modelId="{9CB1E025-E3D3-422C-80AE-58A98489236F}" type="pres">
      <dgm:prSet presAssocID="{0DCF3041-A335-42FB-9720-10D229333944}" presName="LevelTwoTextNode" presStyleLbl="node3" presStyleIdx="2" presStyleCnt="7" custScaleX="150052" custScaleY="42261">
        <dgm:presLayoutVars>
          <dgm:chPref val="3"/>
        </dgm:presLayoutVars>
      </dgm:prSet>
      <dgm:spPr/>
      <dgm:t>
        <a:bodyPr/>
        <a:lstStyle/>
        <a:p>
          <a:endParaRPr lang="es-EC"/>
        </a:p>
      </dgm:t>
    </dgm:pt>
    <dgm:pt modelId="{D70197B1-7283-4C8C-94D7-999693AF7F4E}" type="pres">
      <dgm:prSet presAssocID="{0DCF3041-A335-42FB-9720-10D229333944}" presName="level3hierChild" presStyleCnt="0"/>
      <dgm:spPr/>
      <dgm:t>
        <a:bodyPr/>
        <a:lstStyle/>
        <a:p>
          <a:endParaRPr lang="es-EC"/>
        </a:p>
      </dgm:t>
    </dgm:pt>
    <dgm:pt modelId="{7FDE9FAB-909C-463D-9E14-4E291FF04EE0}" type="pres">
      <dgm:prSet presAssocID="{B072082F-5B77-4749-9B3E-B6E021EFB3BA}" presName="conn2-1" presStyleLbl="parChTrans1D2" presStyleIdx="1" presStyleCnt="4"/>
      <dgm:spPr/>
      <dgm:t>
        <a:bodyPr/>
        <a:lstStyle/>
        <a:p>
          <a:endParaRPr lang="es-EC"/>
        </a:p>
      </dgm:t>
    </dgm:pt>
    <dgm:pt modelId="{DD6967C3-6F76-413D-877F-201D5E9A6537}" type="pres">
      <dgm:prSet presAssocID="{B072082F-5B77-4749-9B3E-B6E021EFB3BA}" presName="connTx" presStyleLbl="parChTrans1D2" presStyleIdx="1" presStyleCnt="4"/>
      <dgm:spPr/>
      <dgm:t>
        <a:bodyPr/>
        <a:lstStyle/>
        <a:p>
          <a:endParaRPr lang="es-EC"/>
        </a:p>
      </dgm:t>
    </dgm:pt>
    <dgm:pt modelId="{33E34487-9591-44D6-B21A-212A10ED47A8}" type="pres">
      <dgm:prSet presAssocID="{19647D3A-C599-4B7C-A34C-64FDBAF85677}" presName="root2" presStyleCnt="0"/>
      <dgm:spPr/>
      <dgm:t>
        <a:bodyPr/>
        <a:lstStyle/>
        <a:p>
          <a:endParaRPr lang="es-EC"/>
        </a:p>
      </dgm:t>
    </dgm:pt>
    <dgm:pt modelId="{86A12441-1EF9-43EA-9920-4CFF743946FA}" type="pres">
      <dgm:prSet presAssocID="{19647D3A-C599-4B7C-A34C-64FDBAF85677}" presName="LevelTwoTextNode" presStyleLbl="node2" presStyleIdx="1" presStyleCnt="4" custScaleY="36252" custLinFactNeighborY="-10203">
        <dgm:presLayoutVars>
          <dgm:chPref val="3"/>
        </dgm:presLayoutVars>
      </dgm:prSet>
      <dgm:spPr/>
      <dgm:t>
        <a:bodyPr/>
        <a:lstStyle/>
        <a:p>
          <a:endParaRPr lang="es-EC"/>
        </a:p>
      </dgm:t>
    </dgm:pt>
    <dgm:pt modelId="{E62CB1B0-FA0B-4C18-B4EA-DCB871E3A750}" type="pres">
      <dgm:prSet presAssocID="{19647D3A-C599-4B7C-A34C-64FDBAF85677}" presName="level3hierChild" presStyleCnt="0"/>
      <dgm:spPr/>
      <dgm:t>
        <a:bodyPr/>
        <a:lstStyle/>
        <a:p>
          <a:endParaRPr lang="es-EC"/>
        </a:p>
      </dgm:t>
    </dgm:pt>
    <dgm:pt modelId="{FAFC874C-47CB-4F2C-8685-EA65DC348ACA}" type="pres">
      <dgm:prSet presAssocID="{FB8B2DFF-B327-4A8C-A278-35AC941AFCFA}" presName="conn2-1" presStyleLbl="parChTrans1D3" presStyleIdx="3" presStyleCnt="7"/>
      <dgm:spPr/>
      <dgm:t>
        <a:bodyPr/>
        <a:lstStyle/>
        <a:p>
          <a:endParaRPr lang="es-EC"/>
        </a:p>
      </dgm:t>
    </dgm:pt>
    <dgm:pt modelId="{BE7D7761-2A37-4D66-B6B3-57E43E8A5526}" type="pres">
      <dgm:prSet presAssocID="{FB8B2DFF-B327-4A8C-A278-35AC941AFCFA}" presName="connTx" presStyleLbl="parChTrans1D3" presStyleIdx="3" presStyleCnt="7"/>
      <dgm:spPr/>
      <dgm:t>
        <a:bodyPr/>
        <a:lstStyle/>
        <a:p>
          <a:endParaRPr lang="es-EC"/>
        </a:p>
      </dgm:t>
    </dgm:pt>
    <dgm:pt modelId="{E5842991-9837-4EAC-B98E-544EC87211DB}" type="pres">
      <dgm:prSet presAssocID="{254A7E0C-2EAF-40B4-8810-FE39D4C884AE}" presName="root2" presStyleCnt="0"/>
      <dgm:spPr/>
      <dgm:t>
        <a:bodyPr/>
        <a:lstStyle/>
        <a:p>
          <a:endParaRPr lang="es-EC"/>
        </a:p>
      </dgm:t>
    </dgm:pt>
    <dgm:pt modelId="{C02A7707-C6BB-44ED-B487-14449E272708}" type="pres">
      <dgm:prSet presAssocID="{254A7E0C-2EAF-40B4-8810-FE39D4C884AE}" presName="LevelTwoTextNode" presStyleLbl="node3" presStyleIdx="3" presStyleCnt="7" custScaleX="149222" custScaleY="35241">
        <dgm:presLayoutVars>
          <dgm:chPref val="3"/>
        </dgm:presLayoutVars>
      </dgm:prSet>
      <dgm:spPr/>
      <dgm:t>
        <a:bodyPr/>
        <a:lstStyle/>
        <a:p>
          <a:endParaRPr lang="es-EC"/>
        </a:p>
      </dgm:t>
    </dgm:pt>
    <dgm:pt modelId="{6F15E649-F29F-40A8-B802-A8CE9EF803C9}" type="pres">
      <dgm:prSet presAssocID="{254A7E0C-2EAF-40B4-8810-FE39D4C884AE}" presName="level3hierChild" presStyleCnt="0"/>
      <dgm:spPr/>
      <dgm:t>
        <a:bodyPr/>
        <a:lstStyle/>
        <a:p>
          <a:endParaRPr lang="es-EC"/>
        </a:p>
      </dgm:t>
    </dgm:pt>
    <dgm:pt modelId="{F9DA074F-0B21-4456-BFB2-92DADA8B09CD}" type="pres">
      <dgm:prSet presAssocID="{E5DEB24D-5BDD-4A34-BD76-B5F2A410F8B4}" presName="conn2-1" presStyleLbl="parChTrans1D3" presStyleIdx="4" presStyleCnt="7"/>
      <dgm:spPr/>
      <dgm:t>
        <a:bodyPr/>
        <a:lstStyle/>
        <a:p>
          <a:endParaRPr lang="es-EC"/>
        </a:p>
      </dgm:t>
    </dgm:pt>
    <dgm:pt modelId="{1BCEF733-1D3F-434A-A404-2C936CDEA84F}" type="pres">
      <dgm:prSet presAssocID="{E5DEB24D-5BDD-4A34-BD76-B5F2A410F8B4}" presName="connTx" presStyleLbl="parChTrans1D3" presStyleIdx="4" presStyleCnt="7"/>
      <dgm:spPr/>
      <dgm:t>
        <a:bodyPr/>
        <a:lstStyle/>
        <a:p>
          <a:endParaRPr lang="es-EC"/>
        </a:p>
      </dgm:t>
    </dgm:pt>
    <dgm:pt modelId="{F90DF0B9-3AD6-4DD3-A0A9-D71C2AAB4DDB}" type="pres">
      <dgm:prSet presAssocID="{E790C786-00A7-4AFE-B62E-64B16E06E54D}" presName="root2" presStyleCnt="0"/>
      <dgm:spPr/>
      <dgm:t>
        <a:bodyPr/>
        <a:lstStyle/>
        <a:p>
          <a:endParaRPr lang="es-EC"/>
        </a:p>
      </dgm:t>
    </dgm:pt>
    <dgm:pt modelId="{69358715-C8AB-4BD4-9936-C91950380FA1}" type="pres">
      <dgm:prSet presAssocID="{E790C786-00A7-4AFE-B62E-64B16E06E54D}" presName="LevelTwoTextNode" presStyleLbl="node3" presStyleIdx="4" presStyleCnt="7" custScaleX="150056" custScaleY="49673">
        <dgm:presLayoutVars>
          <dgm:chPref val="3"/>
        </dgm:presLayoutVars>
      </dgm:prSet>
      <dgm:spPr/>
      <dgm:t>
        <a:bodyPr/>
        <a:lstStyle/>
        <a:p>
          <a:endParaRPr lang="es-EC"/>
        </a:p>
      </dgm:t>
    </dgm:pt>
    <dgm:pt modelId="{CB2DC0F1-58A9-487A-AC6C-87C0F1160549}" type="pres">
      <dgm:prSet presAssocID="{E790C786-00A7-4AFE-B62E-64B16E06E54D}" presName="level3hierChild" presStyleCnt="0"/>
      <dgm:spPr/>
      <dgm:t>
        <a:bodyPr/>
        <a:lstStyle/>
        <a:p>
          <a:endParaRPr lang="es-EC"/>
        </a:p>
      </dgm:t>
    </dgm:pt>
    <dgm:pt modelId="{69C54119-16A0-4168-B6FE-6AC72D994C2F}" type="pres">
      <dgm:prSet presAssocID="{B7250C5A-53A3-4C6D-823E-2D9D2F14B8FB}" presName="conn2-1" presStyleLbl="parChTrans1D2" presStyleIdx="2" presStyleCnt="4"/>
      <dgm:spPr/>
      <dgm:t>
        <a:bodyPr/>
        <a:lstStyle/>
        <a:p>
          <a:endParaRPr lang="es-EC"/>
        </a:p>
      </dgm:t>
    </dgm:pt>
    <dgm:pt modelId="{D10E9897-7788-4094-A718-A0548034E01C}" type="pres">
      <dgm:prSet presAssocID="{B7250C5A-53A3-4C6D-823E-2D9D2F14B8FB}" presName="connTx" presStyleLbl="parChTrans1D2" presStyleIdx="2" presStyleCnt="4"/>
      <dgm:spPr/>
      <dgm:t>
        <a:bodyPr/>
        <a:lstStyle/>
        <a:p>
          <a:endParaRPr lang="es-EC"/>
        </a:p>
      </dgm:t>
    </dgm:pt>
    <dgm:pt modelId="{7A690375-9CA5-494D-A102-163AD3334BC6}" type="pres">
      <dgm:prSet presAssocID="{7D83974A-6A38-480B-8787-34542A59A508}" presName="root2" presStyleCnt="0"/>
      <dgm:spPr/>
      <dgm:t>
        <a:bodyPr/>
        <a:lstStyle/>
        <a:p>
          <a:endParaRPr lang="es-EC"/>
        </a:p>
      </dgm:t>
    </dgm:pt>
    <dgm:pt modelId="{1E7D1FE2-7DE3-430C-8B0C-3BB9B6EE1682}" type="pres">
      <dgm:prSet presAssocID="{7D83974A-6A38-480B-8787-34542A59A508}" presName="LevelTwoTextNode" presStyleLbl="node2" presStyleIdx="2" presStyleCnt="4" custScaleY="38495" custLinFactNeighborX="-661" custLinFactNeighborY="-4003">
        <dgm:presLayoutVars>
          <dgm:chPref val="3"/>
        </dgm:presLayoutVars>
      </dgm:prSet>
      <dgm:spPr/>
      <dgm:t>
        <a:bodyPr/>
        <a:lstStyle/>
        <a:p>
          <a:endParaRPr lang="es-EC"/>
        </a:p>
      </dgm:t>
    </dgm:pt>
    <dgm:pt modelId="{E1F0CBB6-4BFD-4041-836F-776CA00C3982}" type="pres">
      <dgm:prSet presAssocID="{7D83974A-6A38-480B-8787-34542A59A508}" presName="level3hierChild" presStyleCnt="0"/>
      <dgm:spPr/>
      <dgm:t>
        <a:bodyPr/>
        <a:lstStyle/>
        <a:p>
          <a:endParaRPr lang="es-EC"/>
        </a:p>
      </dgm:t>
    </dgm:pt>
    <dgm:pt modelId="{27520D67-D821-46D3-92AF-5000636E1529}" type="pres">
      <dgm:prSet presAssocID="{DF7F15A1-7D97-444E-A84D-EB086F4554AF}" presName="conn2-1" presStyleLbl="parChTrans1D3" presStyleIdx="5" presStyleCnt="7"/>
      <dgm:spPr/>
      <dgm:t>
        <a:bodyPr/>
        <a:lstStyle/>
        <a:p>
          <a:endParaRPr lang="es-EC"/>
        </a:p>
      </dgm:t>
    </dgm:pt>
    <dgm:pt modelId="{8CB04C77-DF38-4782-9BA3-67D1918D50C3}" type="pres">
      <dgm:prSet presAssocID="{DF7F15A1-7D97-444E-A84D-EB086F4554AF}" presName="connTx" presStyleLbl="parChTrans1D3" presStyleIdx="5" presStyleCnt="7"/>
      <dgm:spPr/>
      <dgm:t>
        <a:bodyPr/>
        <a:lstStyle/>
        <a:p>
          <a:endParaRPr lang="es-EC"/>
        </a:p>
      </dgm:t>
    </dgm:pt>
    <dgm:pt modelId="{E3F71540-C2EA-4F45-81C6-2B2E1D5A6215}" type="pres">
      <dgm:prSet presAssocID="{A7EC0D13-2C51-436C-9E40-6F1706A40573}" presName="root2" presStyleCnt="0"/>
      <dgm:spPr/>
      <dgm:t>
        <a:bodyPr/>
        <a:lstStyle/>
        <a:p>
          <a:endParaRPr lang="es-EC"/>
        </a:p>
      </dgm:t>
    </dgm:pt>
    <dgm:pt modelId="{E404F994-03D4-4050-B1D4-4502117F0066}" type="pres">
      <dgm:prSet presAssocID="{A7EC0D13-2C51-436C-9E40-6F1706A40573}" presName="LevelTwoTextNode" presStyleLbl="node3" presStyleIdx="5" presStyleCnt="7" custScaleX="149403" custScaleY="35793" custLinFactNeighborX="627" custLinFactNeighborY="-2875">
        <dgm:presLayoutVars>
          <dgm:chPref val="3"/>
        </dgm:presLayoutVars>
      </dgm:prSet>
      <dgm:spPr/>
      <dgm:t>
        <a:bodyPr/>
        <a:lstStyle/>
        <a:p>
          <a:endParaRPr lang="es-EC"/>
        </a:p>
      </dgm:t>
    </dgm:pt>
    <dgm:pt modelId="{8CEC4F76-DA10-4232-8940-B6E0BE3F2FB4}" type="pres">
      <dgm:prSet presAssocID="{A7EC0D13-2C51-436C-9E40-6F1706A40573}" presName="level3hierChild" presStyleCnt="0"/>
      <dgm:spPr/>
      <dgm:t>
        <a:bodyPr/>
        <a:lstStyle/>
        <a:p>
          <a:endParaRPr lang="es-EC"/>
        </a:p>
      </dgm:t>
    </dgm:pt>
    <dgm:pt modelId="{3672A4D3-B38B-4EF4-913B-04122A542431}" type="pres">
      <dgm:prSet presAssocID="{976AF5D1-701F-4118-9872-2247F25C4C6B}" presName="conn2-1" presStyleLbl="parChTrans1D2" presStyleIdx="3" presStyleCnt="4"/>
      <dgm:spPr/>
      <dgm:t>
        <a:bodyPr/>
        <a:lstStyle/>
        <a:p>
          <a:endParaRPr lang="es-EC"/>
        </a:p>
      </dgm:t>
    </dgm:pt>
    <dgm:pt modelId="{47CDBF4E-F8E8-4D3D-86A2-A5E1B1CF6F4F}" type="pres">
      <dgm:prSet presAssocID="{976AF5D1-701F-4118-9872-2247F25C4C6B}" presName="connTx" presStyleLbl="parChTrans1D2" presStyleIdx="3" presStyleCnt="4"/>
      <dgm:spPr/>
      <dgm:t>
        <a:bodyPr/>
        <a:lstStyle/>
        <a:p>
          <a:endParaRPr lang="es-EC"/>
        </a:p>
      </dgm:t>
    </dgm:pt>
    <dgm:pt modelId="{F03C2146-3B36-41F7-BA6E-89220ADE14ED}" type="pres">
      <dgm:prSet presAssocID="{0ADD660D-31B0-4C8E-AF6C-BA81953520C6}" presName="root2" presStyleCnt="0"/>
      <dgm:spPr/>
      <dgm:t>
        <a:bodyPr/>
        <a:lstStyle/>
        <a:p>
          <a:endParaRPr lang="es-EC"/>
        </a:p>
      </dgm:t>
    </dgm:pt>
    <dgm:pt modelId="{E146BCDE-5D3F-4823-88E3-208105CF8F9F}" type="pres">
      <dgm:prSet presAssocID="{0ADD660D-31B0-4C8E-AF6C-BA81953520C6}" presName="LevelTwoTextNode" presStyleLbl="node2" presStyleIdx="3" presStyleCnt="4" custScaleY="35030" custLinFactNeighborX="661" custLinFactNeighborY="3148">
        <dgm:presLayoutVars>
          <dgm:chPref val="3"/>
        </dgm:presLayoutVars>
      </dgm:prSet>
      <dgm:spPr/>
      <dgm:t>
        <a:bodyPr/>
        <a:lstStyle/>
        <a:p>
          <a:endParaRPr lang="es-EC"/>
        </a:p>
      </dgm:t>
    </dgm:pt>
    <dgm:pt modelId="{272BABB0-8CB9-4BA7-8983-E103C3CF3467}" type="pres">
      <dgm:prSet presAssocID="{0ADD660D-31B0-4C8E-AF6C-BA81953520C6}" presName="level3hierChild" presStyleCnt="0"/>
      <dgm:spPr/>
      <dgm:t>
        <a:bodyPr/>
        <a:lstStyle/>
        <a:p>
          <a:endParaRPr lang="es-EC"/>
        </a:p>
      </dgm:t>
    </dgm:pt>
    <dgm:pt modelId="{E5CD33FD-93F6-4594-A33A-B69FA512F569}" type="pres">
      <dgm:prSet presAssocID="{4B38E4C2-4CFD-412D-B60C-9B3CD60E31DF}" presName="conn2-1" presStyleLbl="parChTrans1D3" presStyleIdx="6" presStyleCnt="7"/>
      <dgm:spPr/>
      <dgm:t>
        <a:bodyPr/>
        <a:lstStyle/>
        <a:p>
          <a:endParaRPr lang="es-EC"/>
        </a:p>
      </dgm:t>
    </dgm:pt>
    <dgm:pt modelId="{6EE2F2DA-48B3-4521-BE4D-70DBFF179829}" type="pres">
      <dgm:prSet presAssocID="{4B38E4C2-4CFD-412D-B60C-9B3CD60E31DF}" presName="connTx" presStyleLbl="parChTrans1D3" presStyleIdx="6" presStyleCnt="7"/>
      <dgm:spPr/>
      <dgm:t>
        <a:bodyPr/>
        <a:lstStyle/>
        <a:p>
          <a:endParaRPr lang="es-EC"/>
        </a:p>
      </dgm:t>
    </dgm:pt>
    <dgm:pt modelId="{181B7BA9-B56C-42B9-BBC2-80D1D790B50F}" type="pres">
      <dgm:prSet presAssocID="{9717A266-2DF7-4FD6-AF81-2DB6F60BC1DD}" presName="root2" presStyleCnt="0"/>
      <dgm:spPr/>
      <dgm:t>
        <a:bodyPr/>
        <a:lstStyle/>
        <a:p>
          <a:endParaRPr lang="es-EC"/>
        </a:p>
      </dgm:t>
    </dgm:pt>
    <dgm:pt modelId="{C5685B4D-A844-482C-9ED9-89B512972452}" type="pres">
      <dgm:prSet presAssocID="{9717A266-2DF7-4FD6-AF81-2DB6F60BC1DD}" presName="LevelTwoTextNode" presStyleLbl="node3" presStyleIdx="6" presStyleCnt="7" custScaleX="148884" custScaleY="33806" custLinFactNeighborX="627" custLinFactNeighborY="3760">
        <dgm:presLayoutVars>
          <dgm:chPref val="3"/>
        </dgm:presLayoutVars>
      </dgm:prSet>
      <dgm:spPr/>
      <dgm:t>
        <a:bodyPr/>
        <a:lstStyle/>
        <a:p>
          <a:endParaRPr lang="es-EC"/>
        </a:p>
      </dgm:t>
    </dgm:pt>
    <dgm:pt modelId="{0BE2609E-9C9E-4128-9B4B-EC78BCFE5064}" type="pres">
      <dgm:prSet presAssocID="{9717A266-2DF7-4FD6-AF81-2DB6F60BC1DD}" presName="level3hierChild" presStyleCnt="0"/>
      <dgm:spPr/>
      <dgm:t>
        <a:bodyPr/>
        <a:lstStyle/>
        <a:p>
          <a:endParaRPr lang="es-EC"/>
        </a:p>
      </dgm:t>
    </dgm:pt>
  </dgm:ptLst>
  <dgm:cxnLst>
    <dgm:cxn modelId="{03B5F7FF-F981-4949-9A7E-8B2CD17D7287}" type="presOf" srcId="{4B38E4C2-4CFD-412D-B60C-9B3CD60E31DF}" destId="{E5CD33FD-93F6-4594-A33A-B69FA512F569}" srcOrd="0" destOrd="0" presId="urn:microsoft.com/office/officeart/2005/8/layout/hierarchy2"/>
    <dgm:cxn modelId="{55B7CEB2-1739-4A36-ACF4-9A4D0C364BE3}" type="presOf" srcId="{B7250C5A-53A3-4C6D-823E-2D9D2F14B8FB}" destId="{69C54119-16A0-4168-B6FE-6AC72D994C2F}" srcOrd="0" destOrd="0" presId="urn:microsoft.com/office/officeart/2005/8/layout/hierarchy2"/>
    <dgm:cxn modelId="{40100BB7-BC2E-400F-B966-B62A75606C84}" srcId="{BC68EB3E-4799-4096-84BE-2672BC8338BC}" destId="{15A30F35-88FC-411D-93E4-27F0512991CA}" srcOrd="0" destOrd="0" parTransId="{50D8F8C9-6BB3-4D97-A83F-2E202E4756FA}" sibTransId="{295846BD-CB46-4656-8872-6C58F50FDCA8}"/>
    <dgm:cxn modelId="{9E7D24FF-DC25-4914-8765-A68256CA9E9E}" type="presOf" srcId="{0DCF3041-A335-42FB-9720-10D229333944}" destId="{9CB1E025-E3D3-422C-80AE-58A98489236F}" srcOrd="0" destOrd="0" presId="urn:microsoft.com/office/officeart/2005/8/layout/hierarchy2"/>
    <dgm:cxn modelId="{17CC02A8-FD4B-464C-BEB3-751260353841}" srcId="{19647D3A-C599-4B7C-A34C-64FDBAF85677}" destId="{254A7E0C-2EAF-40B4-8810-FE39D4C884AE}" srcOrd="0" destOrd="0" parTransId="{FB8B2DFF-B327-4A8C-A278-35AC941AFCFA}" sibTransId="{23748C81-6585-452E-8358-9A19C35DCDFA}"/>
    <dgm:cxn modelId="{9A7C7F0C-E878-4BFD-85FD-97BD853E2065}" type="presOf" srcId="{50D8F8C9-6BB3-4D97-A83F-2E202E4756FA}" destId="{3AA56BE5-5078-4306-8C9D-69793A370B0D}" srcOrd="1" destOrd="0" presId="urn:microsoft.com/office/officeart/2005/8/layout/hierarchy2"/>
    <dgm:cxn modelId="{BDAB068C-9131-49E0-88D0-8158C740B22B}" type="presOf" srcId="{B072082F-5B77-4749-9B3E-B6E021EFB3BA}" destId="{7FDE9FAB-909C-463D-9E14-4E291FF04EE0}" srcOrd="0" destOrd="0" presId="urn:microsoft.com/office/officeart/2005/8/layout/hierarchy2"/>
    <dgm:cxn modelId="{5D26DB0E-C967-4706-96A9-3183AE7E4EDB}" type="presOf" srcId="{392438CC-21FB-4B77-B87E-37B66FE1C5B3}" destId="{D86B0A95-F665-400B-B36D-F8F0F05BEDF6}" srcOrd="0" destOrd="0" presId="urn:microsoft.com/office/officeart/2005/8/layout/hierarchy2"/>
    <dgm:cxn modelId="{45F56BFB-8B75-4153-A9CE-C15459874A45}" type="presOf" srcId="{A7EC0D13-2C51-436C-9E40-6F1706A40573}" destId="{E404F994-03D4-4050-B1D4-4502117F0066}" srcOrd="0" destOrd="0" presId="urn:microsoft.com/office/officeart/2005/8/layout/hierarchy2"/>
    <dgm:cxn modelId="{11B59303-3943-433B-9097-B5BD790463C9}" type="presOf" srcId="{976AF5D1-701F-4118-9872-2247F25C4C6B}" destId="{3672A4D3-B38B-4EF4-913B-04122A542431}" srcOrd="0" destOrd="0" presId="urn:microsoft.com/office/officeart/2005/8/layout/hierarchy2"/>
    <dgm:cxn modelId="{1EA291F2-5285-427D-9CD3-A3000A444CD7}" type="presOf" srcId="{9717A266-2DF7-4FD6-AF81-2DB6F60BC1DD}" destId="{C5685B4D-A844-482C-9ED9-89B512972452}" srcOrd="0" destOrd="0" presId="urn:microsoft.com/office/officeart/2005/8/layout/hierarchy2"/>
    <dgm:cxn modelId="{BCD2CE7D-418D-4753-86A1-2F1235D868DF}" srcId="{BC68EB3E-4799-4096-84BE-2672BC8338BC}" destId="{62A17330-A96A-49EC-860D-22C4BB862273}" srcOrd="1" destOrd="0" parTransId="{602C7B05-8DE2-44E6-89A2-B8614B3EF0F5}" sibTransId="{2B75F505-E88A-492E-895F-18D9A7B337A9}"/>
    <dgm:cxn modelId="{2DBBFD35-1D5B-41C2-BBB5-B3A1CF9E345A}" type="presOf" srcId="{602C7B05-8DE2-44E6-89A2-B8614B3EF0F5}" destId="{9B37337C-76D5-4D1E-9E50-EDC044B4BD6F}" srcOrd="1" destOrd="0" presId="urn:microsoft.com/office/officeart/2005/8/layout/hierarchy2"/>
    <dgm:cxn modelId="{F76237C2-5C93-4A4A-9618-F72F9B94015B}" type="presOf" srcId="{748B0E2F-D625-4333-9E4B-564F63935D6C}" destId="{48A8E9CF-3688-4528-8E71-F65ADAA27CCA}" srcOrd="1" destOrd="0" presId="urn:microsoft.com/office/officeart/2005/8/layout/hierarchy2"/>
    <dgm:cxn modelId="{A312EB97-4F8B-48FA-B9CD-0AE1441D334D}" srcId="{BC68EB3E-4799-4096-84BE-2672BC8338BC}" destId="{0DCF3041-A335-42FB-9720-10D229333944}" srcOrd="2" destOrd="0" parTransId="{748B0E2F-D625-4333-9E4B-564F63935D6C}" sibTransId="{226E9FE7-D197-4318-AAF5-F27AD9955BB4}"/>
    <dgm:cxn modelId="{BC4DB46A-46A4-4ACF-938E-C531300AF02F}" type="presOf" srcId="{FBD96DBC-D898-4028-8592-DDDB82049046}" destId="{3DEB9C25-C731-4DC5-A82A-97B229516BEC}" srcOrd="0" destOrd="0" presId="urn:microsoft.com/office/officeart/2005/8/layout/hierarchy2"/>
    <dgm:cxn modelId="{915124F2-CF67-41DC-A02F-8854DB9F05BB}" type="presOf" srcId="{92374F18-3EC7-482C-A45E-A38BCDD467F5}" destId="{BF641C59-A4A1-448D-91C7-7CC7B2CA392D}" srcOrd="0" destOrd="0" presId="urn:microsoft.com/office/officeart/2005/8/layout/hierarchy2"/>
    <dgm:cxn modelId="{1C4144C4-C196-4731-BDCC-30B3F9E0EB7D}" type="presOf" srcId="{254A7E0C-2EAF-40B4-8810-FE39D4C884AE}" destId="{C02A7707-C6BB-44ED-B487-14449E272708}" srcOrd="0" destOrd="0" presId="urn:microsoft.com/office/officeart/2005/8/layout/hierarchy2"/>
    <dgm:cxn modelId="{12D5FC33-E27C-4F4A-B4A9-4BA1AEB183B2}" type="presOf" srcId="{E790C786-00A7-4AFE-B62E-64B16E06E54D}" destId="{69358715-C8AB-4BD4-9936-C91950380FA1}" srcOrd="0" destOrd="0" presId="urn:microsoft.com/office/officeart/2005/8/layout/hierarchy2"/>
    <dgm:cxn modelId="{06A8110C-BCDD-41F7-9950-F3CFBF16B122}" srcId="{0ADD660D-31B0-4C8E-AF6C-BA81953520C6}" destId="{9717A266-2DF7-4FD6-AF81-2DB6F60BC1DD}" srcOrd="0" destOrd="0" parTransId="{4B38E4C2-4CFD-412D-B60C-9B3CD60E31DF}" sibTransId="{B1394C9F-EC6F-421A-8D29-EF9773950AAD}"/>
    <dgm:cxn modelId="{B36303AC-CCC2-4854-ADCE-E84FB367BBED}" type="presOf" srcId="{15A30F35-88FC-411D-93E4-27F0512991CA}" destId="{1A54804D-7BC9-430A-A4CA-125780EFF05A}" srcOrd="0" destOrd="0" presId="urn:microsoft.com/office/officeart/2005/8/layout/hierarchy2"/>
    <dgm:cxn modelId="{71BAA774-97B9-44DB-BE49-97E316C048F3}" srcId="{392438CC-21FB-4B77-B87E-37B66FE1C5B3}" destId="{92374F18-3EC7-482C-A45E-A38BCDD467F5}" srcOrd="0" destOrd="0" parTransId="{A7E0D4CF-D9FC-498A-AC46-B8AAEB3D4A05}" sibTransId="{0270B661-F2F0-4FD0-AB1A-C231F2FA0051}"/>
    <dgm:cxn modelId="{9536F8B2-BE8A-400E-AEF2-13F94A7B5CEE}" type="presOf" srcId="{0ADD660D-31B0-4C8E-AF6C-BA81953520C6}" destId="{E146BCDE-5D3F-4823-88E3-208105CF8F9F}" srcOrd="0" destOrd="0" presId="urn:microsoft.com/office/officeart/2005/8/layout/hierarchy2"/>
    <dgm:cxn modelId="{F14335FA-65B9-49DF-BE0C-225907C68F9C}" type="presOf" srcId="{DF7F15A1-7D97-444E-A84D-EB086F4554AF}" destId="{27520D67-D821-46D3-92AF-5000636E1529}" srcOrd="0" destOrd="0" presId="urn:microsoft.com/office/officeart/2005/8/layout/hierarchy2"/>
    <dgm:cxn modelId="{C5AE27B1-9403-45B1-A988-FE0CBFBE9282}" type="presOf" srcId="{976AF5D1-701F-4118-9872-2247F25C4C6B}" destId="{47CDBF4E-F8E8-4D3D-86A2-A5E1B1CF6F4F}" srcOrd="1" destOrd="0" presId="urn:microsoft.com/office/officeart/2005/8/layout/hierarchy2"/>
    <dgm:cxn modelId="{5EA0E41C-62C4-49FE-9301-6A5877FD8428}" type="presOf" srcId="{19647D3A-C599-4B7C-A34C-64FDBAF85677}" destId="{86A12441-1EF9-43EA-9920-4CFF743946FA}" srcOrd="0" destOrd="0" presId="urn:microsoft.com/office/officeart/2005/8/layout/hierarchy2"/>
    <dgm:cxn modelId="{CBCBE243-A1F0-4D62-965F-6DB16146CC02}" type="presOf" srcId="{4B38E4C2-4CFD-412D-B60C-9B3CD60E31DF}" destId="{6EE2F2DA-48B3-4521-BE4D-70DBFF179829}" srcOrd="1" destOrd="0" presId="urn:microsoft.com/office/officeart/2005/8/layout/hierarchy2"/>
    <dgm:cxn modelId="{9C87B049-0DD9-4E31-9E29-FA3D7F34D3D0}" type="presOf" srcId="{FBD96DBC-D898-4028-8592-DDDB82049046}" destId="{0E25000F-39BA-446C-A260-FD7F7E1327D6}" srcOrd="1" destOrd="0" presId="urn:microsoft.com/office/officeart/2005/8/layout/hierarchy2"/>
    <dgm:cxn modelId="{49B7BC8E-65A4-4717-8CEE-8053519B5751}" srcId="{7D83974A-6A38-480B-8787-34542A59A508}" destId="{A7EC0D13-2C51-436C-9E40-6F1706A40573}" srcOrd="0" destOrd="0" parTransId="{DF7F15A1-7D97-444E-A84D-EB086F4554AF}" sibTransId="{9C286E3C-708C-4F26-8F1D-305EDC860890}"/>
    <dgm:cxn modelId="{2B5BC8EA-A2B9-4CF7-ABE9-C826F3E66351}" type="presOf" srcId="{B7250C5A-53A3-4C6D-823E-2D9D2F14B8FB}" destId="{D10E9897-7788-4094-A718-A0548034E01C}" srcOrd="1" destOrd="0" presId="urn:microsoft.com/office/officeart/2005/8/layout/hierarchy2"/>
    <dgm:cxn modelId="{2EB5F4F1-896D-4CBF-A48C-DF1B1659CDA8}" srcId="{92374F18-3EC7-482C-A45E-A38BCDD467F5}" destId="{0ADD660D-31B0-4C8E-AF6C-BA81953520C6}" srcOrd="3" destOrd="0" parTransId="{976AF5D1-701F-4118-9872-2247F25C4C6B}" sibTransId="{8BE16CF6-87E4-4DAF-846E-F5FE7E9901BC}"/>
    <dgm:cxn modelId="{30F71AEA-54C7-46DD-A17D-DDA2869BE19A}" type="presOf" srcId="{E5DEB24D-5BDD-4A34-BD76-B5F2A410F8B4}" destId="{1BCEF733-1D3F-434A-A404-2C936CDEA84F}" srcOrd="1" destOrd="0" presId="urn:microsoft.com/office/officeart/2005/8/layout/hierarchy2"/>
    <dgm:cxn modelId="{AC6E2F30-5ACD-4409-888C-459D4379EFC8}" type="presOf" srcId="{DF7F15A1-7D97-444E-A84D-EB086F4554AF}" destId="{8CB04C77-DF38-4782-9BA3-67D1918D50C3}" srcOrd="1" destOrd="0" presId="urn:microsoft.com/office/officeart/2005/8/layout/hierarchy2"/>
    <dgm:cxn modelId="{0BB39083-DCA5-49E3-A86F-2024061E92AF}" type="presOf" srcId="{50D8F8C9-6BB3-4D97-A83F-2E202E4756FA}" destId="{4AE74805-C09D-4B22-932C-D36247D69CEE}" srcOrd="0" destOrd="0" presId="urn:microsoft.com/office/officeart/2005/8/layout/hierarchy2"/>
    <dgm:cxn modelId="{31663C50-6A56-494A-B4AD-0697C74EFBC8}" type="presOf" srcId="{BC68EB3E-4799-4096-84BE-2672BC8338BC}" destId="{859D8229-0840-4868-824B-69F1E595EC16}" srcOrd="0" destOrd="0" presId="urn:microsoft.com/office/officeart/2005/8/layout/hierarchy2"/>
    <dgm:cxn modelId="{36A84E20-E503-4021-B982-88D40078DF35}" type="presOf" srcId="{748B0E2F-D625-4333-9E4B-564F63935D6C}" destId="{790DE357-E13A-4B6C-B133-C58AF6D894B5}" srcOrd="0" destOrd="0" presId="urn:microsoft.com/office/officeart/2005/8/layout/hierarchy2"/>
    <dgm:cxn modelId="{EE266F10-A1DB-4CE3-8B44-C22264CC5039}" srcId="{92374F18-3EC7-482C-A45E-A38BCDD467F5}" destId="{19647D3A-C599-4B7C-A34C-64FDBAF85677}" srcOrd="1" destOrd="0" parTransId="{B072082F-5B77-4749-9B3E-B6E021EFB3BA}" sibTransId="{60B27446-5933-4339-9C5E-3C197B5C6FF1}"/>
    <dgm:cxn modelId="{2A75C164-0BFC-41DC-B9BF-689D8468ABA6}" srcId="{19647D3A-C599-4B7C-A34C-64FDBAF85677}" destId="{E790C786-00A7-4AFE-B62E-64B16E06E54D}" srcOrd="1" destOrd="0" parTransId="{E5DEB24D-5BDD-4A34-BD76-B5F2A410F8B4}" sibTransId="{8EC7D5AA-0AB6-4167-9589-58D81D95A077}"/>
    <dgm:cxn modelId="{79260429-9A70-4064-BBBF-EA57ADD46FE6}" type="presOf" srcId="{62A17330-A96A-49EC-860D-22C4BB862273}" destId="{D1884999-6976-49D4-906B-D6FC27DD4546}" srcOrd="0" destOrd="0" presId="urn:microsoft.com/office/officeart/2005/8/layout/hierarchy2"/>
    <dgm:cxn modelId="{0349749C-CA67-4931-AC51-22C8F0E44B1E}" type="presOf" srcId="{FB8B2DFF-B327-4A8C-A278-35AC941AFCFA}" destId="{BE7D7761-2A37-4D66-B6B3-57E43E8A5526}" srcOrd="1" destOrd="0" presId="urn:microsoft.com/office/officeart/2005/8/layout/hierarchy2"/>
    <dgm:cxn modelId="{BB4A6B3A-2634-4251-AE2E-744C3107573A}" type="presOf" srcId="{E5DEB24D-5BDD-4A34-BD76-B5F2A410F8B4}" destId="{F9DA074F-0B21-4456-BFB2-92DADA8B09CD}" srcOrd="0" destOrd="0" presId="urn:microsoft.com/office/officeart/2005/8/layout/hierarchy2"/>
    <dgm:cxn modelId="{5E1C92BB-00F8-4592-90DC-401784D0D0EF}" srcId="{92374F18-3EC7-482C-A45E-A38BCDD467F5}" destId="{BC68EB3E-4799-4096-84BE-2672BC8338BC}" srcOrd="0" destOrd="0" parTransId="{FBD96DBC-D898-4028-8592-DDDB82049046}" sibTransId="{C916E65B-779C-49F3-B189-CB6CB43335AB}"/>
    <dgm:cxn modelId="{340205A3-F15F-426B-BBD2-676E4C4B5B13}" type="presOf" srcId="{7D83974A-6A38-480B-8787-34542A59A508}" destId="{1E7D1FE2-7DE3-430C-8B0C-3BB9B6EE1682}" srcOrd="0" destOrd="0" presId="urn:microsoft.com/office/officeart/2005/8/layout/hierarchy2"/>
    <dgm:cxn modelId="{BD3DC786-68F9-487C-AACE-BD0EAA140EA6}" type="presOf" srcId="{FB8B2DFF-B327-4A8C-A278-35AC941AFCFA}" destId="{FAFC874C-47CB-4F2C-8685-EA65DC348ACA}" srcOrd="0" destOrd="0" presId="urn:microsoft.com/office/officeart/2005/8/layout/hierarchy2"/>
    <dgm:cxn modelId="{C7B7B6B8-28E5-4AE1-9451-C05ECDBE8486}" type="presOf" srcId="{602C7B05-8DE2-44E6-89A2-B8614B3EF0F5}" destId="{6FE4D9E7-8337-4523-BACE-949601541BCD}" srcOrd="0" destOrd="0" presId="urn:microsoft.com/office/officeart/2005/8/layout/hierarchy2"/>
    <dgm:cxn modelId="{DA559FA8-D291-40B1-BE07-CE9B0FC98EC9}" srcId="{92374F18-3EC7-482C-A45E-A38BCDD467F5}" destId="{7D83974A-6A38-480B-8787-34542A59A508}" srcOrd="2" destOrd="0" parTransId="{B7250C5A-53A3-4C6D-823E-2D9D2F14B8FB}" sibTransId="{08EAE93D-45E3-4549-8F02-220AF5A86D28}"/>
    <dgm:cxn modelId="{D9016170-D6E6-48E8-9C06-79475AC0F11D}" type="presOf" srcId="{B072082F-5B77-4749-9B3E-B6E021EFB3BA}" destId="{DD6967C3-6F76-413D-877F-201D5E9A6537}" srcOrd="1" destOrd="0" presId="urn:microsoft.com/office/officeart/2005/8/layout/hierarchy2"/>
    <dgm:cxn modelId="{82B403EA-59E9-4C79-BCBB-2876D196FB86}" type="presParOf" srcId="{D86B0A95-F665-400B-B36D-F8F0F05BEDF6}" destId="{34B2C619-5196-4629-9FA7-DEA469680007}" srcOrd="0" destOrd="0" presId="urn:microsoft.com/office/officeart/2005/8/layout/hierarchy2"/>
    <dgm:cxn modelId="{6FB74783-E698-496D-83AE-D2C13FC6662E}" type="presParOf" srcId="{34B2C619-5196-4629-9FA7-DEA469680007}" destId="{BF641C59-A4A1-448D-91C7-7CC7B2CA392D}" srcOrd="0" destOrd="0" presId="urn:microsoft.com/office/officeart/2005/8/layout/hierarchy2"/>
    <dgm:cxn modelId="{09BAB341-927C-498A-B22D-3EAB10417641}" type="presParOf" srcId="{34B2C619-5196-4629-9FA7-DEA469680007}" destId="{46BC8062-B18E-435C-87B4-B002206B4CB4}" srcOrd="1" destOrd="0" presId="urn:microsoft.com/office/officeart/2005/8/layout/hierarchy2"/>
    <dgm:cxn modelId="{36B09742-0963-4743-BD81-6DA1F9EA74BE}" type="presParOf" srcId="{46BC8062-B18E-435C-87B4-B002206B4CB4}" destId="{3DEB9C25-C731-4DC5-A82A-97B229516BEC}" srcOrd="0" destOrd="0" presId="urn:microsoft.com/office/officeart/2005/8/layout/hierarchy2"/>
    <dgm:cxn modelId="{3C5B0FFE-0EF1-4F67-AA8B-F7E027C33BD1}" type="presParOf" srcId="{3DEB9C25-C731-4DC5-A82A-97B229516BEC}" destId="{0E25000F-39BA-446C-A260-FD7F7E1327D6}" srcOrd="0" destOrd="0" presId="urn:microsoft.com/office/officeart/2005/8/layout/hierarchy2"/>
    <dgm:cxn modelId="{2EFBBC20-0CB8-450F-A1F9-182EAA567E7B}" type="presParOf" srcId="{46BC8062-B18E-435C-87B4-B002206B4CB4}" destId="{063515A1-6B44-4176-8B8E-ACFB1258E07D}" srcOrd="1" destOrd="0" presId="urn:microsoft.com/office/officeart/2005/8/layout/hierarchy2"/>
    <dgm:cxn modelId="{0B9CD19A-00B9-49E0-844B-9878C6EC9BB4}" type="presParOf" srcId="{063515A1-6B44-4176-8B8E-ACFB1258E07D}" destId="{859D8229-0840-4868-824B-69F1E595EC16}" srcOrd="0" destOrd="0" presId="urn:microsoft.com/office/officeart/2005/8/layout/hierarchy2"/>
    <dgm:cxn modelId="{40579D36-1AF3-4EC5-BD9E-CB5C282B693D}" type="presParOf" srcId="{063515A1-6B44-4176-8B8E-ACFB1258E07D}" destId="{2EC1725C-6BA0-4EAA-97C8-515E872CB66B}" srcOrd="1" destOrd="0" presId="urn:microsoft.com/office/officeart/2005/8/layout/hierarchy2"/>
    <dgm:cxn modelId="{E57F4E8D-F3AE-457A-8F5B-27BF607D13CE}" type="presParOf" srcId="{2EC1725C-6BA0-4EAA-97C8-515E872CB66B}" destId="{4AE74805-C09D-4B22-932C-D36247D69CEE}" srcOrd="0" destOrd="0" presId="urn:microsoft.com/office/officeart/2005/8/layout/hierarchy2"/>
    <dgm:cxn modelId="{E6AA5995-72C5-4682-A8CA-1C8D89765705}" type="presParOf" srcId="{4AE74805-C09D-4B22-932C-D36247D69CEE}" destId="{3AA56BE5-5078-4306-8C9D-69793A370B0D}" srcOrd="0" destOrd="0" presId="urn:microsoft.com/office/officeart/2005/8/layout/hierarchy2"/>
    <dgm:cxn modelId="{A1C6E086-AF65-4930-91F9-B6DA5DA372BF}" type="presParOf" srcId="{2EC1725C-6BA0-4EAA-97C8-515E872CB66B}" destId="{A07A12CD-4343-4E83-8FA4-12146F2C903A}" srcOrd="1" destOrd="0" presId="urn:microsoft.com/office/officeart/2005/8/layout/hierarchy2"/>
    <dgm:cxn modelId="{6F4906A8-D75F-4402-8933-C362E83D47F1}" type="presParOf" srcId="{A07A12CD-4343-4E83-8FA4-12146F2C903A}" destId="{1A54804D-7BC9-430A-A4CA-125780EFF05A}" srcOrd="0" destOrd="0" presId="urn:microsoft.com/office/officeart/2005/8/layout/hierarchy2"/>
    <dgm:cxn modelId="{E0C8ECF2-0E88-49B8-AB47-67DE8E5D2B2B}" type="presParOf" srcId="{A07A12CD-4343-4E83-8FA4-12146F2C903A}" destId="{8FAA0CCE-4565-40A6-B3EA-0DA7797CEF96}" srcOrd="1" destOrd="0" presId="urn:microsoft.com/office/officeart/2005/8/layout/hierarchy2"/>
    <dgm:cxn modelId="{C020F3AB-8290-4C69-9A7F-CA5D3CACE341}" type="presParOf" srcId="{2EC1725C-6BA0-4EAA-97C8-515E872CB66B}" destId="{6FE4D9E7-8337-4523-BACE-949601541BCD}" srcOrd="2" destOrd="0" presId="urn:microsoft.com/office/officeart/2005/8/layout/hierarchy2"/>
    <dgm:cxn modelId="{2F61BFC1-9EFF-4233-88E5-ADD5F4BD13C3}" type="presParOf" srcId="{6FE4D9E7-8337-4523-BACE-949601541BCD}" destId="{9B37337C-76D5-4D1E-9E50-EDC044B4BD6F}" srcOrd="0" destOrd="0" presId="urn:microsoft.com/office/officeart/2005/8/layout/hierarchy2"/>
    <dgm:cxn modelId="{F47BB2E5-EAB1-479A-B761-C42EF1875D24}" type="presParOf" srcId="{2EC1725C-6BA0-4EAA-97C8-515E872CB66B}" destId="{C9425AE2-7D8D-4102-B748-D13ADF6B4BAF}" srcOrd="3" destOrd="0" presId="urn:microsoft.com/office/officeart/2005/8/layout/hierarchy2"/>
    <dgm:cxn modelId="{25EFE307-DC2C-4F03-97BB-FE753988CD9A}" type="presParOf" srcId="{C9425AE2-7D8D-4102-B748-D13ADF6B4BAF}" destId="{D1884999-6976-49D4-906B-D6FC27DD4546}" srcOrd="0" destOrd="0" presId="urn:microsoft.com/office/officeart/2005/8/layout/hierarchy2"/>
    <dgm:cxn modelId="{CC2B487E-9F84-43B6-B281-13454C8FE0AC}" type="presParOf" srcId="{C9425AE2-7D8D-4102-B748-D13ADF6B4BAF}" destId="{AD6DCC92-276B-4DBA-B9B7-712256C0BAE4}" srcOrd="1" destOrd="0" presId="urn:microsoft.com/office/officeart/2005/8/layout/hierarchy2"/>
    <dgm:cxn modelId="{91495596-86B3-4BC2-A173-844616C79303}" type="presParOf" srcId="{2EC1725C-6BA0-4EAA-97C8-515E872CB66B}" destId="{790DE357-E13A-4B6C-B133-C58AF6D894B5}" srcOrd="4" destOrd="0" presId="urn:microsoft.com/office/officeart/2005/8/layout/hierarchy2"/>
    <dgm:cxn modelId="{54B4B983-3626-4554-898F-55E5CE7230C3}" type="presParOf" srcId="{790DE357-E13A-4B6C-B133-C58AF6D894B5}" destId="{48A8E9CF-3688-4528-8E71-F65ADAA27CCA}" srcOrd="0" destOrd="0" presId="urn:microsoft.com/office/officeart/2005/8/layout/hierarchy2"/>
    <dgm:cxn modelId="{EA2E598F-A814-435A-BE85-8844A3EEBF8C}" type="presParOf" srcId="{2EC1725C-6BA0-4EAA-97C8-515E872CB66B}" destId="{44D01BC4-CB11-438E-BA43-2A3DF3F5DA69}" srcOrd="5" destOrd="0" presId="urn:microsoft.com/office/officeart/2005/8/layout/hierarchy2"/>
    <dgm:cxn modelId="{38D8CF9F-E9EE-4174-879D-1FCA1419D07B}" type="presParOf" srcId="{44D01BC4-CB11-438E-BA43-2A3DF3F5DA69}" destId="{9CB1E025-E3D3-422C-80AE-58A98489236F}" srcOrd="0" destOrd="0" presId="urn:microsoft.com/office/officeart/2005/8/layout/hierarchy2"/>
    <dgm:cxn modelId="{91A8A0EA-A774-49F1-9C2A-AAEEA5780E57}" type="presParOf" srcId="{44D01BC4-CB11-438E-BA43-2A3DF3F5DA69}" destId="{D70197B1-7283-4C8C-94D7-999693AF7F4E}" srcOrd="1" destOrd="0" presId="urn:microsoft.com/office/officeart/2005/8/layout/hierarchy2"/>
    <dgm:cxn modelId="{AA3EE9C2-5376-47A9-87BA-BD72F5AD89ED}" type="presParOf" srcId="{46BC8062-B18E-435C-87B4-B002206B4CB4}" destId="{7FDE9FAB-909C-463D-9E14-4E291FF04EE0}" srcOrd="2" destOrd="0" presId="urn:microsoft.com/office/officeart/2005/8/layout/hierarchy2"/>
    <dgm:cxn modelId="{B9C6A92A-ABBC-48B2-8668-81B41AE90D9E}" type="presParOf" srcId="{7FDE9FAB-909C-463D-9E14-4E291FF04EE0}" destId="{DD6967C3-6F76-413D-877F-201D5E9A6537}" srcOrd="0" destOrd="0" presId="urn:microsoft.com/office/officeart/2005/8/layout/hierarchy2"/>
    <dgm:cxn modelId="{FEF65608-194B-4C36-994A-3F263F22B91B}" type="presParOf" srcId="{46BC8062-B18E-435C-87B4-B002206B4CB4}" destId="{33E34487-9591-44D6-B21A-212A10ED47A8}" srcOrd="3" destOrd="0" presId="urn:microsoft.com/office/officeart/2005/8/layout/hierarchy2"/>
    <dgm:cxn modelId="{AE02BC3A-9309-4A62-948C-B41A7C6CDCAF}" type="presParOf" srcId="{33E34487-9591-44D6-B21A-212A10ED47A8}" destId="{86A12441-1EF9-43EA-9920-4CFF743946FA}" srcOrd="0" destOrd="0" presId="urn:microsoft.com/office/officeart/2005/8/layout/hierarchy2"/>
    <dgm:cxn modelId="{77146F8E-2BF2-4A11-A394-E30A29B516FD}" type="presParOf" srcId="{33E34487-9591-44D6-B21A-212A10ED47A8}" destId="{E62CB1B0-FA0B-4C18-B4EA-DCB871E3A750}" srcOrd="1" destOrd="0" presId="urn:microsoft.com/office/officeart/2005/8/layout/hierarchy2"/>
    <dgm:cxn modelId="{8D4B9DE2-176F-45FA-B4D8-5440FDD7F2BF}" type="presParOf" srcId="{E62CB1B0-FA0B-4C18-B4EA-DCB871E3A750}" destId="{FAFC874C-47CB-4F2C-8685-EA65DC348ACA}" srcOrd="0" destOrd="0" presId="urn:microsoft.com/office/officeart/2005/8/layout/hierarchy2"/>
    <dgm:cxn modelId="{CEF8B292-FE69-4F3A-B3F6-612204C9E970}" type="presParOf" srcId="{FAFC874C-47CB-4F2C-8685-EA65DC348ACA}" destId="{BE7D7761-2A37-4D66-B6B3-57E43E8A5526}" srcOrd="0" destOrd="0" presId="urn:microsoft.com/office/officeart/2005/8/layout/hierarchy2"/>
    <dgm:cxn modelId="{FAA69611-F014-4692-BB11-144C91CCB0B6}" type="presParOf" srcId="{E62CB1B0-FA0B-4C18-B4EA-DCB871E3A750}" destId="{E5842991-9837-4EAC-B98E-544EC87211DB}" srcOrd="1" destOrd="0" presId="urn:microsoft.com/office/officeart/2005/8/layout/hierarchy2"/>
    <dgm:cxn modelId="{AE10C90C-82E4-4FB4-B90E-B5239786BC72}" type="presParOf" srcId="{E5842991-9837-4EAC-B98E-544EC87211DB}" destId="{C02A7707-C6BB-44ED-B487-14449E272708}" srcOrd="0" destOrd="0" presId="urn:microsoft.com/office/officeart/2005/8/layout/hierarchy2"/>
    <dgm:cxn modelId="{18C19EC6-7140-44A3-8287-BD5B5B4E8A31}" type="presParOf" srcId="{E5842991-9837-4EAC-B98E-544EC87211DB}" destId="{6F15E649-F29F-40A8-B802-A8CE9EF803C9}" srcOrd="1" destOrd="0" presId="urn:microsoft.com/office/officeart/2005/8/layout/hierarchy2"/>
    <dgm:cxn modelId="{3BF98111-A71C-477E-8A1B-4723162A16FF}" type="presParOf" srcId="{E62CB1B0-FA0B-4C18-B4EA-DCB871E3A750}" destId="{F9DA074F-0B21-4456-BFB2-92DADA8B09CD}" srcOrd="2" destOrd="0" presId="urn:microsoft.com/office/officeart/2005/8/layout/hierarchy2"/>
    <dgm:cxn modelId="{409297E3-FA1E-43B1-B7D1-0D5BAD735953}" type="presParOf" srcId="{F9DA074F-0B21-4456-BFB2-92DADA8B09CD}" destId="{1BCEF733-1D3F-434A-A404-2C936CDEA84F}" srcOrd="0" destOrd="0" presId="urn:microsoft.com/office/officeart/2005/8/layout/hierarchy2"/>
    <dgm:cxn modelId="{84417918-CC52-4FB3-A50B-3F5EF11EB452}" type="presParOf" srcId="{E62CB1B0-FA0B-4C18-B4EA-DCB871E3A750}" destId="{F90DF0B9-3AD6-4DD3-A0A9-D71C2AAB4DDB}" srcOrd="3" destOrd="0" presId="urn:microsoft.com/office/officeart/2005/8/layout/hierarchy2"/>
    <dgm:cxn modelId="{F57FAB47-1F45-49FD-945B-8FCD713A7F79}" type="presParOf" srcId="{F90DF0B9-3AD6-4DD3-A0A9-D71C2AAB4DDB}" destId="{69358715-C8AB-4BD4-9936-C91950380FA1}" srcOrd="0" destOrd="0" presId="urn:microsoft.com/office/officeart/2005/8/layout/hierarchy2"/>
    <dgm:cxn modelId="{D1A9AD8D-3203-4E2D-91D1-E5B1DDA382B4}" type="presParOf" srcId="{F90DF0B9-3AD6-4DD3-A0A9-D71C2AAB4DDB}" destId="{CB2DC0F1-58A9-487A-AC6C-87C0F1160549}" srcOrd="1" destOrd="0" presId="urn:microsoft.com/office/officeart/2005/8/layout/hierarchy2"/>
    <dgm:cxn modelId="{930963FC-4836-4A2C-A2C5-20D94FDB2C6B}" type="presParOf" srcId="{46BC8062-B18E-435C-87B4-B002206B4CB4}" destId="{69C54119-16A0-4168-B6FE-6AC72D994C2F}" srcOrd="4" destOrd="0" presId="urn:microsoft.com/office/officeart/2005/8/layout/hierarchy2"/>
    <dgm:cxn modelId="{AEB4E0DE-1B9D-4A87-BA3C-C589CEF96129}" type="presParOf" srcId="{69C54119-16A0-4168-B6FE-6AC72D994C2F}" destId="{D10E9897-7788-4094-A718-A0548034E01C}" srcOrd="0" destOrd="0" presId="urn:microsoft.com/office/officeart/2005/8/layout/hierarchy2"/>
    <dgm:cxn modelId="{AB78DF84-B87E-4C52-827A-DD9B28A46BB4}" type="presParOf" srcId="{46BC8062-B18E-435C-87B4-B002206B4CB4}" destId="{7A690375-9CA5-494D-A102-163AD3334BC6}" srcOrd="5" destOrd="0" presId="urn:microsoft.com/office/officeart/2005/8/layout/hierarchy2"/>
    <dgm:cxn modelId="{04E94E93-2C7A-44B0-A950-DD3368928982}" type="presParOf" srcId="{7A690375-9CA5-494D-A102-163AD3334BC6}" destId="{1E7D1FE2-7DE3-430C-8B0C-3BB9B6EE1682}" srcOrd="0" destOrd="0" presId="urn:microsoft.com/office/officeart/2005/8/layout/hierarchy2"/>
    <dgm:cxn modelId="{A3C54B2D-C6B2-4E8B-AC5E-8DE74CCDF63E}" type="presParOf" srcId="{7A690375-9CA5-494D-A102-163AD3334BC6}" destId="{E1F0CBB6-4BFD-4041-836F-776CA00C3982}" srcOrd="1" destOrd="0" presId="urn:microsoft.com/office/officeart/2005/8/layout/hierarchy2"/>
    <dgm:cxn modelId="{243C37E7-321F-41DB-9DFF-FF90A3364A1F}" type="presParOf" srcId="{E1F0CBB6-4BFD-4041-836F-776CA00C3982}" destId="{27520D67-D821-46D3-92AF-5000636E1529}" srcOrd="0" destOrd="0" presId="urn:microsoft.com/office/officeart/2005/8/layout/hierarchy2"/>
    <dgm:cxn modelId="{29EEE77B-C7FF-4BC1-850A-5E3464A6A956}" type="presParOf" srcId="{27520D67-D821-46D3-92AF-5000636E1529}" destId="{8CB04C77-DF38-4782-9BA3-67D1918D50C3}" srcOrd="0" destOrd="0" presId="urn:microsoft.com/office/officeart/2005/8/layout/hierarchy2"/>
    <dgm:cxn modelId="{077B017F-873C-4DB3-8638-AC9747B6DAFB}" type="presParOf" srcId="{E1F0CBB6-4BFD-4041-836F-776CA00C3982}" destId="{E3F71540-C2EA-4F45-81C6-2B2E1D5A6215}" srcOrd="1" destOrd="0" presId="urn:microsoft.com/office/officeart/2005/8/layout/hierarchy2"/>
    <dgm:cxn modelId="{A1E7AA14-4CEE-4D11-9B6A-7DDA5A44E114}" type="presParOf" srcId="{E3F71540-C2EA-4F45-81C6-2B2E1D5A6215}" destId="{E404F994-03D4-4050-B1D4-4502117F0066}" srcOrd="0" destOrd="0" presId="urn:microsoft.com/office/officeart/2005/8/layout/hierarchy2"/>
    <dgm:cxn modelId="{A599D9F3-9088-44C1-8100-935CC8FF78CD}" type="presParOf" srcId="{E3F71540-C2EA-4F45-81C6-2B2E1D5A6215}" destId="{8CEC4F76-DA10-4232-8940-B6E0BE3F2FB4}" srcOrd="1" destOrd="0" presId="urn:microsoft.com/office/officeart/2005/8/layout/hierarchy2"/>
    <dgm:cxn modelId="{20C360D2-9ADA-404E-AAF0-2082038A1B77}" type="presParOf" srcId="{46BC8062-B18E-435C-87B4-B002206B4CB4}" destId="{3672A4D3-B38B-4EF4-913B-04122A542431}" srcOrd="6" destOrd="0" presId="urn:microsoft.com/office/officeart/2005/8/layout/hierarchy2"/>
    <dgm:cxn modelId="{24B9FAB8-7241-4A94-AB00-C99B44C72B63}" type="presParOf" srcId="{3672A4D3-B38B-4EF4-913B-04122A542431}" destId="{47CDBF4E-F8E8-4D3D-86A2-A5E1B1CF6F4F}" srcOrd="0" destOrd="0" presId="urn:microsoft.com/office/officeart/2005/8/layout/hierarchy2"/>
    <dgm:cxn modelId="{C5344493-6346-4DCB-A47D-D5A80AFA7F15}" type="presParOf" srcId="{46BC8062-B18E-435C-87B4-B002206B4CB4}" destId="{F03C2146-3B36-41F7-BA6E-89220ADE14ED}" srcOrd="7" destOrd="0" presId="urn:microsoft.com/office/officeart/2005/8/layout/hierarchy2"/>
    <dgm:cxn modelId="{989305FB-9A4F-4FDD-AE1A-5AAFD99175A7}" type="presParOf" srcId="{F03C2146-3B36-41F7-BA6E-89220ADE14ED}" destId="{E146BCDE-5D3F-4823-88E3-208105CF8F9F}" srcOrd="0" destOrd="0" presId="urn:microsoft.com/office/officeart/2005/8/layout/hierarchy2"/>
    <dgm:cxn modelId="{5663A03F-A37C-4EC0-8AA1-868032E09785}" type="presParOf" srcId="{F03C2146-3B36-41F7-BA6E-89220ADE14ED}" destId="{272BABB0-8CB9-4BA7-8983-E103C3CF3467}" srcOrd="1" destOrd="0" presId="urn:microsoft.com/office/officeart/2005/8/layout/hierarchy2"/>
    <dgm:cxn modelId="{74C6D140-11C8-452B-8684-5726089AE5FB}" type="presParOf" srcId="{272BABB0-8CB9-4BA7-8983-E103C3CF3467}" destId="{E5CD33FD-93F6-4594-A33A-B69FA512F569}" srcOrd="0" destOrd="0" presId="urn:microsoft.com/office/officeart/2005/8/layout/hierarchy2"/>
    <dgm:cxn modelId="{FDCB7847-7F73-4FD2-955D-619BE1A37569}" type="presParOf" srcId="{E5CD33FD-93F6-4594-A33A-B69FA512F569}" destId="{6EE2F2DA-48B3-4521-BE4D-70DBFF179829}" srcOrd="0" destOrd="0" presId="urn:microsoft.com/office/officeart/2005/8/layout/hierarchy2"/>
    <dgm:cxn modelId="{47C0E533-2EC4-485A-9BE1-9FCDADA12584}" type="presParOf" srcId="{272BABB0-8CB9-4BA7-8983-E103C3CF3467}" destId="{181B7BA9-B56C-42B9-BBC2-80D1D790B50F}" srcOrd="1" destOrd="0" presId="urn:microsoft.com/office/officeart/2005/8/layout/hierarchy2"/>
    <dgm:cxn modelId="{5AAC0DE2-73EE-421A-B0C5-E31FD1A77B96}" type="presParOf" srcId="{181B7BA9-B56C-42B9-BBC2-80D1D790B50F}" destId="{C5685B4D-A844-482C-9ED9-89B512972452}" srcOrd="0" destOrd="0" presId="urn:microsoft.com/office/officeart/2005/8/layout/hierarchy2"/>
    <dgm:cxn modelId="{EADA7568-8B7B-4C6C-99F0-A6512D79EE1D}" type="presParOf" srcId="{181B7BA9-B56C-42B9-BBC2-80D1D790B50F}" destId="{0BE2609E-9C9E-4128-9B4B-EC78BCFE506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C04A-7C22-404B-94EE-9BDC0F310973}">
      <dsp:nvSpPr>
        <dsp:cNvPr id="0" name=""/>
        <dsp:cNvSpPr/>
      </dsp:nvSpPr>
      <dsp:spPr>
        <a:xfrm>
          <a:off x="9033" y="2386611"/>
          <a:ext cx="2296256" cy="114812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latin typeface="Times New Roman" panose="02020603050405020304" pitchFamily="18" charset="0"/>
              <a:cs typeface="Times New Roman" panose="02020603050405020304" pitchFamily="18" charset="0"/>
            </a:rPr>
            <a:t>Constructivism</a:t>
          </a:r>
          <a:endParaRPr lang="es-EC" sz="2600" b="1" kern="1200" dirty="0">
            <a:solidFill>
              <a:schemeClr val="tx1"/>
            </a:solidFill>
            <a:latin typeface="Times New Roman" panose="02020603050405020304" pitchFamily="18" charset="0"/>
            <a:cs typeface="Times New Roman" panose="02020603050405020304" pitchFamily="18" charset="0"/>
          </a:endParaRPr>
        </a:p>
      </dsp:txBody>
      <dsp:txXfrm>
        <a:off x="42661" y="2420239"/>
        <a:ext cx="2229000" cy="1080872"/>
      </dsp:txXfrm>
    </dsp:sp>
    <dsp:sp modelId="{BDC431A7-EF61-47EE-ACB1-4D0F7865A64E}">
      <dsp:nvSpPr>
        <dsp:cNvPr id="0" name=""/>
        <dsp:cNvSpPr/>
      </dsp:nvSpPr>
      <dsp:spPr>
        <a:xfrm rot="17425061">
          <a:off x="1484156" y="1761685"/>
          <a:ext cx="2522147" cy="34287"/>
        </a:xfrm>
        <a:custGeom>
          <a:avLst/>
          <a:gdLst/>
          <a:ahLst/>
          <a:cxnLst/>
          <a:rect l="0" t="0" r="0" b="0"/>
          <a:pathLst>
            <a:path>
              <a:moveTo>
                <a:pt x="0" y="17143"/>
              </a:moveTo>
              <a:lnTo>
                <a:pt x="2522147" y="17143"/>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682176" y="1715775"/>
        <a:ext cx="126107" cy="126107"/>
      </dsp:txXfrm>
    </dsp:sp>
    <dsp:sp modelId="{3C0AA565-78AB-4086-8033-1414927A8906}">
      <dsp:nvSpPr>
        <dsp:cNvPr id="0" name=""/>
        <dsp:cNvSpPr/>
      </dsp:nvSpPr>
      <dsp:spPr>
        <a:xfrm>
          <a:off x="3185169" y="342822"/>
          <a:ext cx="2296256" cy="50832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David Ausubel </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3200057" y="357710"/>
        <a:ext cx="2266480" cy="478546"/>
      </dsp:txXfrm>
    </dsp:sp>
    <dsp:sp modelId="{A6350064-4C27-49F8-9850-FFFFD0594C06}">
      <dsp:nvSpPr>
        <dsp:cNvPr id="0" name=""/>
        <dsp:cNvSpPr/>
      </dsp:nvSpPr>
      <dsp:spPr>
        <a:xfrm>
          <a:off x="5481426" y="579839"/>
          <a:ext cx="969984" cy="34287"/>
        </a:xfrm>
        <a:custGeom>
          <a:avLst/>
          <a:gdLst/>
          <a:ahLst/>
          <a:cxnLst/>
          <a:rect l="0" t="0" r="0" b="0"/>
          <a:pathLst>
            <a:path>
              <a:moveTo>
                <a:pt x="0" y="17143"/>
              </a:moveTo>
              <a:lnTo>
                <a:pt x="969984" y="17143"/>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942169" y="572734"/>
        <a:ext cx="48499" cy="48499"/>
      </dsp:txXfrm>
    </dsp:sp>
    <dsp:sp modelId="{F6A78808-D27A-4FC7-903F-AB5A9FD67A9F}">
      <dsp:nvSpPr>
        <dsp:cNvPr id="0" name=""/>
        <dsp:cNvSpPr/>
      </dsp:nvSpPr>
      <dsp:spPr>
        <a:xfrm>
          <a:off x="6451411" y="165195"/>
          <a:ext cx="3383878" cy="86357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He  proposed the theory of meaningful learning.</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6476704" y="190488"/>
        <a:ext cx="3333292" cy="812990"/>
      </dsp:txXfrm>
    </dsp:sp>
    <dsp:sp modelId="{4A8BB00F-2A7E-4F9B-B183-04A742951245}">
      <dsp:nvSpPr>
        <dsp:cNvPr id="0" name=""/>
        <dsp:cNvSpPr/>
      </dsp:nvSpPr>
      <dsp:spPr>
        <a:xfrm rot="18747001">
          <a:off x="2093642" y="2463094"/>
          <a:ext cx="1302233" cy="34287"/>
        </a:xfrm>
        <a:custGeom>
          <a:avLst/>
          <a:gdLst/>
          <a:ahLst/>
          <a:cxnLst/>
          <a:rect l="0" t="0" r="0" b="0"/>
          <a:pathLst>
            <a:path>
              <a:moveTo>
                <a:pt x="0" y="17143"/>
              </a:moveTo>
              <a:lnTo>
                <a:pt x="1302233" y="17143"/>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12203" y="2447682"/>
        <a:ext cx="65111" cy="65111"/>
      </dsp:txXfrm>
    </dsp:sp>
    <dsp:sp modelId="{0A8F5E72-76F1-4E57-B8E0-9456283A40D1}">
      <dsp:nvSpPr>
        <dsp:cNvPr id="0" name=""/>
        <dsp:cNvSpPr/>
      </dsp:nvSpPr>
      <dsp:spPr>
        <a:xfrm>
          <a:off x="3184228" y="1736753"/>
          <a:ext cx="2296256" cy="526095"/>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Jerome Bruner </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3199637" y="1752162"/>
        <a:ext cx="2265438" cy="495277"/>
      </dsp:txXfrm>
    </dsp:sp>
    <dsp:sp modelId="{C1B0EEA8-F0E7-4B5E-81A9-4D197A2CB306}">
      <dsp:nvSpPr>
        <dsp:cNvPr id="0" name=""/>
        <dsp:cNvSpPr/>
      </dsp:nvSpPr>
      <dsp:spPr>
        <a:xfrm rot="21585200">
          <a:off x="5480480" y="1980613"/>
          <a:ext cx="949442" cy="34287"/>
        </a:xfrm>
        <a:custGeom>
          <a:avLst/>
          <a:gdLst/>
          <a:ahLst/>
          <a:cxnLst/>
          <a:rect l="0" t="0" r="0" b="0"/>
          <a:pathLst>
            <a:path>
              <a:moveTo>
                <a:pt x="0" y="17143"/>
              </a:moveTo>
              <a:lnTo>
                <a:pt x="949442" y="17143"/>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931465" y="1974021"/>
        <a:ext cx="47472" cy="47472"/>
      </dsp:txXfrm>
    </dsp:sp>
    <dsp:sp modelId="{AE31FC5B-3370-4149-AB97-CA9C56D723E4}">
      <dsp:nvSpPr>
        <dsp:cNvPr id="0" name=""/>
        <dsp:cNvSpPr/>
      </dsp:nvSpPr>
      <dsp:spPr>
        <a:xfrm>
          <a:off x="6429918" y="1574190"/>
          <a:ext cx="3404751" cy="843047"/>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He promoted  discovery learning. </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6454610" y="1598882"/>
        <a:ext cx="3355367" cy="793663"/>
      </dsp:txXfrm>
    </dsp:sp>
    <dsp:sp modelId="{CF30B71F-F331-4A4A-9670-20CC786CC217}">
      <dsp:nvSpPr>
        <dsp:cNvPr id="0" name=""/>
        <dsp:cNvSpPr/>
      </dsp:nvSpPr>
      <dsp:spPr>
        <a:xfrm rot="936041">
          <a:off x="2288016" y="3069627"/>
          <a:ext cx="937757" cy="34287"/>
        </a:xfrm>
        <a:custGeom>
          <a:avLst/>
          <a:gdLst/>
          <a:ahLst/>
          <a:cxnLst/>
          <a:rect l="0" t="0" r="0" b="0"/>
          <a:pathLst>
            <a:path>
              <a:moveTo>
                <a:pt x="0" y="17143"/>
              </a:moveTo>
              <a:lnTo>
                <a:pt x="937757" y="17143"/>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33450" y="3063327"/>
        <a:ext cx="46887" cy="46887"/>
      </dsp:txXfrm>
    </dsp:sp>
    <dsp:sp modelId="{26C6C3F0-5CB7-4E78-B675-FFF7677D583E}">
      <dsp:nvSpPr>
        <dsp:cNvPr id="0" name=""/>
        <dsp:cNvSpPr/>
      </dsp:nvSpPr>
      <dsp:spPr>
        <a:xfrm>
          <a:off x="3208499" y="2934297"/>
          <a:ext cx="2296256" cy="55714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Jean Piaget </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3224817" y="2950615"/>
        <a:ext cx="2263620" cy="524504"/>
      </dsp:txXfrm>
    </dsp:sp>
    <dsp:sp modelId="{AB5C8C71-C655-49CC-9355-A468BA5F45B5}">
      <dsp:nvSpPr>
        <dsp:cNvPr id="0" name=""/>
        <dsp:cNvSpPr/>
      </dsp:nvSpPr>
      <dsp:spPr>
        <a:xfrm rot="42816">
          <a:off x="5504719" y="3201608"/>
          <a:ext cx="944923" cy="34287"/>
        </a:xfrm>
        <a:custGeom>
          <a:avLst/>
          <a:gdLst/>
          <a:ahLst/>
          <a:cxnLst/>
          <a:rect l="0" t="0" r="0" b="0"/>
          <a:pathLst>
            <a:path>
              <a:moveTo>
                <a:pt x="0" y="17143"/>
              </a:moveTo>
              <a:lnTo>
                <a:pt x="944923" y="17143"/>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953558" y="3195128"/>
        <a:ext cx="47246" cy="47246"/>
      </dsp:txXfrm>
    </dsp:sp>
    <dsp:sp modelId="{99B744C7-1634-4802-AA0B-95FDA4963219}">
      <dsp:nvSpPr>
        <dsp:cNvPr id="0" name=""/>
        <dsp:cNvSpPr/>
      </dsp:nvSpPr>
      <dsp:spPr>
        <a:xfrm>
          <a:off x="6449606" y="2808209"/>
          <a:ext cx="3402730" cy="83285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He claimed that the student learns actively.</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6473999" y="2832602"/>
        <a:ext cx="3353944" cy="784066"/>
      </dsp:txXfrm>
    </dsp:sp>
    <dsp:sp modelId="{FC4205DF-3686-4C06-B9A7-6D8A71D5ADF7}">
      <dsp:nvSpPr>
        <dsp:cNvPr id="0" name=""/>
        <dsp:cNvSpPr/>
      </dsp:nvSpPr>
      <dsp:spPr>
        <a:xfrm rot="3826147">
          <a:off x="1725486" y="3875585"/>
          <a:ext cx="2078110" cy="34287"/>
        </a:xfrm>
        <a:custGeom>
          <a:avLst/>
          <a:gdLst/>
          <a:ahLst/>
          <a:cxnLst/>
          <a:rect l="0" t="0" r="0" b="0"/>
          <a:pathLst>
            <a:path>
              <a:moveTo>
                <a:pt x="0" y="17143"/>
              </a:moveTo>
              <a:lnTo>
                <a:pt x="2078110" y="17143"/>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2712588" y="3840776"/>
        <a:ext cx="103905" cy="103905"/>
      </dsp:txXfrm>
    </dsp:sp>
    <dsp:sp modelId="{D5DDED73-7B51-4928-BFD5-BB4B64CBD192}">
      <dsp:nvSpPr>
        <dsp:cNvPr id="0" name=""/>
        <dsp:cNvSpPr/>
      </dsp:nvSpPr>
      <dsp:spPr>
        <a:xfrm>
          <a:off x="3223792" y="4534306"/>
          <a:ext cx="2296256" cy="58095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Lev Vygotsky</a:t>
          </a:r>
          <a:r>
            <a:rPr lang="en-US" sz="2400" b="1" kern="1200" dirty="0" smtClean="0">
              <a:solidFill>
                <a:schemeClr val="tx1"/>
              </a:solidFill>
              <a:latin typeface="Times New Roman" panose="02020603050405020304" pitchFamily="18" charset="0"/>
              <a:cs typeface="Times New Roman" panose="02020603050405020304" pitchFamily="18" charset="0"/>
            </a:rPr>
            <a:t> </a:t>
          </a:r>
          <a:endParaRPr lang="es-EC" sz="2400" kern="1200" dirty="0">
            <a:solidFill>
              <a:schemeClr val="tx1"/>
            </a:solidFill>
            <a:latin typeface="Times New Roman" panose="02020603050405020304" pitchFamily="18" charset="0"/>
            <a:cs typeface="Times New Roman" panose="02020603050405020304" pitchFamily="18" charset="0"/>
          </a:endParaRPr>
        </a:p>
      </dsp:txBody>
      <dsp:txXfrm>
        <a:off x="3240808" y="4551322"/>
        <a:ext cx="2262224" cy="546920"/>
      </dsp:txXfrm>
    </dsp:sp>
    <dsp:sp modelId="{630DD20C-C6D8-4DEA-95EF-01618D64A87C}">
      <dsp:nvSpPr>
        <dsp:cNvPr id="0" name=""/>
        <dsp:cNvSpPr/>
      </dsp:nvSpPr>
      <dsp:spPr>
        <a:xfrm rot="41">
          <a:off x="5520049" y="4807644"/>
          <a:ext cx="958457" cy="34287"/>
        </a:xfrm>
        <a:custGeom>
          <a:avLst/>
          <a:gdLst/>
          <a:ahLst/>
          <a:cxnLst/>
          <a:rect l="0" t="0" r="0" b="0"/>
          <a:pathLst>
            <a:path>
              <a:moveTo>
                <a:pt x="0" y="17143"/>
              </a:moveTo>
              <a:lnTo>
                <a:pt x="958457" y="17143"/>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975316" y="4800826"/>
        <a:ext cx="47922" cy="47922"/>
      </dsp:txXfrm>
    </dsp:sp>
    <dsp:sp modelId="{AA680EC4-921B-45BA-86CA-0E193CAABF8A}">
      <dsp:nvSpPr>
        <dsp:cNvPr id="0" name=""/>
        <dsp:cNvSpPr/>
      </dsp:nvSpPr>
      <dsp:spPr>
        <a:xfrm>
          <a:off x="6478506" y="4250729"/>
          <a:ext cx="3373821" cy="1148128"/>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He stated that it is necessary a relationship between the people and its  environment for learning to take place.</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6512134" y="4284357"/>
        <a:ext cx="3306565" cy="1080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B2D53-9C84-4DF8-8BE8-89C134CB2E53}">
      <dsp:nvSpPr>
        <dsp:cNvPr id="0" name=""/>
        <dsp:cNvSpPr/>
      </dsp:nvSpPr>
      <dsp:spPr>
        <a:xfrm>
          <a:off x="221497" y="2202538"/>
          <a:ext cx="2548845" cy="127442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Times New Roman" panose="02020603050405020304" pitchFamily="18" charset="0"/>
              <a:cs typeface="Times New Roman" panose="02020603050405020304" pitchFamily="18" charset="0"/>
            </a:rPr>
            <a:t>Digital Storytelling </a:t>
          </a:r>
          <a:endParaRPr lang="es-EC" sz="3600" kern="1200" dirty="0">
            <a:solidFill>
              <a:schemeClr val="tx1"/>
            </a:solidFill>
            <a:latin typeface="Times New Roman" panose="02020603050405020304" pitchFamily="18" charset="0"/>
            <a:cs typeface="Times New Roman" panose="02020603050405020304" pitchFamily="18" charset="0"/>
          </a:endParaRPr>
        </a:p>
      </dsp:txBody>
      <dsp:txXfrm>
        <a:off x="258824" y="2239865"/>
        <a:ext cx="2474191" cy="1199768"/>
      </dsp:txXfrm>
    </dsp:sp>
    <dsp:sp modelId="{BAF718D5-0267-4C24-BEFE-5620FC488421}">
      <dsp:nvSpPr>
        <dsp:cNvPr id="0" name=""/>
        <dsp:cNvSpPr/>
      </dsp:nvSpPr>
      <dsp:spPr>
        <a:xfrm>
          <a:off x="2770343" y="2819554"/>
          <a:ext cx="773039" cy="40390"/>
        </a:xfrm>
        <a:custGeom>
          <a:avLst/>
          <a:gdLst/>
          <a:ahLst/>
          <a:cxnLst/>
          <a:rect l="0" t="0" r="0" b="0"/>
          <a:pathLst>
            <a:path>
              <a:moveTo>
                <a:pt x="0" y="20195"/>
              </a:moveTo>
              <a:lnTo>
                <a:pt x="773039" y="20195"/>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37537" y="2820423"/>
        <a:ext cx="38651" cy="38651"/>
      </dsp:txXfrm>
    </dsp:sp>
    <dsp:sp modelId="{440DE666-AD31-4772-B09D-266B7A3F4419}">
      <dsp:nvSpPr>
        <dsp:cNvPr id="0" name=""/>
        <dsp:cNvSpPr/>
      </dsp:nvSpPr>
      <dsp:spPr>
        <a:xfrm>
          <a:off x="3543383" y="1630016"/>
          <a:ext cx="3378520" cy="241946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It is “the combination of the art of telling stories with a variety of digital multimedia, such as images, audio and video” (Robin , 2006). </a:t>
          </a:r>
          <a:endParaRPr lang="es-EC" sz="2400" kern="1200" dirty="0">
            <a:solidFill>
              <a:schemeClr val="tx1"/>
            </a:solidFill>
          </a:endParaRPr>
        </a:p>
      </dsp:txBody>
      <dsp:txXfrm>
        <a:off x="3614247" y="1700880"/>
        <a:ext cx="3236792" cy="2277738"/>
      </dsp:txXfrm>
    </dsp:sp>
    <dsp:sp modelId="{CE963A5D-472B-4931-BF6B-EE3A6B3C3FE2}">
      <dsp:nvSpPr>
        <dsp:cNvPr id="0" name=""/>
        <dsp:cNvSpPr/>
      </dsp:nvSpPr>
      <dsp:spPr>
        <a:xfrm rot="17996247">
          <a:off x="6286486" y="1720364"/>
          <a:ext cx="2536872" cy="40390"/>
        </a:xfrm>
        <a:custGeom>
          <a:avLst/>
          <a:gdLst/>
          <a:ahLst/>
          <a:cxnLst/>
          <a:rect l="0" t="0" r="0" b="0"/>
          <a:pathLst>
            <a:path>
              <a:moveTo>
                <a:pt x="0" y="20195"/>
              </a:moveTo>
              <a:lnTo>
                <a:pt x="2536872" y="20195"/>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7491500" y="1677137"/>
        <a:ext cx="126843" cy="126843"/>
      </dsp:txXfrm>
    </dsp:sp>
    <dsp:sp modelId="{7CF9E1DB-6D5A-4D84-9594-CDA44493FB15}">
      <dsp:nvSpPr>
        <dsp:cNvPr id="0" name=""/>
        <dsp:cNvSpPr/>
      </dsp:nvSpPr>
      <dsp:spPr>
        <a:xfrm>
          <a:off x="8187941" y="4158"/>
          <a:ext cx="2548845" cy="127442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Times New Roman" panose="02020603050405020304" pitchFamily="18" charset="0"/>
              <a:cs typeface="Times New Roman" panose="02020603050405020304" pitchFamily="18" charset="0"/>
            </a:rPr>
            <a:t>It can be used for different subjects.</a:t>
          </a:r>
          <a:r>
            <a:rPr lang="en-US" sz="2200" kern="1200" dirty="0" smtClean="0">
              <a:latin typeface="Times New Roman" panose="02020603050405020304" pitchFamily="18" charset="0"/>
              <a:cs typeface="Times New Roman" panose="02020603050405020304" pitchFamily="18" charset="0"/>
            </a:rPr>
            <a:t> </a:t>
          </a:r>
          <a:endParaRPr lang="es-EC" sz="2200" kern="1200" dirty="0"/>
        </a:p>
      </dsp:txBody>
      <dsp:txXfrm>
        <a:off x="8225268" y="41485"/>
        <a:ext cx="2474191" cy="1199768"/>
      </dsp:txXfrm>
    </dsp:sp>
    <dsp:sp modelId="{F11AD889-E7F3-46D4-A103-998415983373}">
      <dsp:nvSpPr>
        <dsp:cNvPr id="0" name=""/>
        <dsp:cNvSpPr/>
      </dsp:nvSpPr>
      <dsp:spPr>
        <a:xfrm rot="19796242">
          <a:off x="6823513" y="2453157"/>
          <a:ext cx="1462817" cy="40390"/>
        </a:xfrm>
        <a:custGeom>
          <a:avLst/>
          <a:gdLst/>
          <a:ahLst/>
          <a:cxnLst/>
          <a:rect l="0" t="0" r="0" b="0"/>
          <a:pathLst>
            <a:path>
              <a:moveTo>
                <a:pt x="0" y="20195"/>
              </a:moveTo>
              <a:lnTo>
                <a:pt x="1462817" y="20195"/>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518352" y="2436782"/>
        <a:ext cx="73140" cy="73140"/>
      </dsp:txXfrm>
    </dsp:sp>
    <dsp:sp modelId="{32D29387-CB76-49CF-A6E7-4B35F8E0A8C5}">
      <dsp:nvSpPr>
        <dsp:cNvPr id="0" name=""/>
        <dsp:cNvSpPr/>
      </dsp:nvSpPr>
      <dsp:spPr>
        <a:xfrm>
          <a:off x="8187941" y="1469744"/>
          <a:ext cx="2548845" cy="127442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Times New Roman" panose="02020603050405020304" pitchFamily="18" charset="0"/>
              <a:cs typeface="Times New Roman" panose="02020603050405020304" pitchFamily="18" charset="0"/>
            </a:rPr>
            <a:t>It contributes to the reinforcement of a variety of skills and abilities. </a:t>
          </a:r>
          <a:endParaRPr lang="es-EC" sz="2200" kern="1200" dirty="0">
            <a:solidFill>
              <a:schemeClr val="tx1"/>
            </a:solidFill>
          </a:endParaRPr>
        </a:p>
      </dsp:txBody>
      <dsp:txXfrm>
        <a:off x="8225268" y="1507071"/>
        <a:ext cx="2474191" cy="1199768"/>
      </dsp:txXfrm>
    </dsp:sp>
    <dsp:sp modelId="{050D409A-624F-4A75-987B-CBBA8D66D8EA}">
      <dsp:nvSpPr>
        <dsp:cNvPr id="0" name=""/>
        <dsp:cNvSpPr/>
      </dsp:nvSpPr>
      <dsp:spPr>
        <a:xfrm rot="1803758">
          <a:off x="6823513" y="3185950"/>
          <a:ext cx="1462817" cy="40390"/>
        </a:xfrm>
        <a:custGeom>
          <a:avLst/>
          <a:gdLst/>
          <a:ahLst/>
          <a:cxnLst/>
          <a:rect l="0" t="0" r="0" b="0"/>
          <a:pathLst>
            <a:path>
              <a:moveTo>
                <a:pt x="0" y="20195"/>
              </a:moveTo>
              <a:lnTo>
                <a:pt x="1462817" y="20195"/>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518352" y="3169575"/>
        <a:ext cx="73140" cy="73140"/>
      </dsp:txXfrm>
    </dsp:sp>
    <dsp:sp modelId="{DA4A6F76-451B-4326-93CD-29EF9F2D06CF}">
      <dsp:nvSpPr>
        <dsp:cNvPr id="0" name=""/>
        <dsp:cNvSpPr/>
      </dsp:nvSpPr>
      <dsp:spPr>
        <a:xfrm>
          <a:off x="8187941" y="2935331"/>
          <a:ext cx="2548845" cy="127442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Times New Roman" panose="02020603050405020304" pitchFamily="18" charset="0"/>
              <a:cs typeface="Times New Roman" panose="02020603050405020304" pitchFamily="18" charset="0"/>
            </a:rPr>
            <a:t>It generates interest, attention, motivation and creativity.</a:t>
          </a:r>
          <a:endParaRPr lang="es-EC" sz="2200" kern="1200" dirty="0">
            <a:solidFill>
              <a:schemeClr val="tx1"/>
            </a:solidFill>
          </a:endParaRPr>
        </a:p>
      </dsp:txBody>
      <dsp:txXfrm>
        <a:off x="8225268" y="2972658"/>
        <a:ext cx="2474191" cy="1199768"/>
      </dsp:txXfrm>
    </dsp:sp>
    <dsp:sp modelId="{D4B50833-FE03-4F9B-BD86-84FAD6973C8C}">
      <dsp:nvSpPr>
        <dsp:cNvPr id="0" name=""/>
        <dsp:cNvSpPr/>
      </dsp:nvSpPr>
      <dsp:spPr>
        <a:xfrm rot="3603753">
          <a:off x="6286486" y="3918744"/>
          <a:ext cx="2536872" cy="40390"/>
        </a:xfrm>
        <a:custGeom>
          <a:avLst/>
          <a:gdLst/>
          <a:ahLst/>
          <a:cxnLst/>
          <a:rect l="0" t="0" r="0" b="0"/>
          <a:pathLst>
            <a:path>
              <a:moveTo>
                <a:pt x="0" y="20195"/>
              </a:moveTo>
              <a:lnTo>
                <a:pt x="2536872" y="20195"/>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7491500" y="3875517"/>
        <a:ext cx="126843" cy="126843"/>
      </dsp:txXfrm>
    </dsp:sp>
    <dsp:sp modelId="{274B3E42-B370-46E1-8C6B-0D538010F1DF}">
      <dsp:nvSpPr>
        <dsp:cNvPr id="0" name=""/>
        <dsp:cNvSpPr/>
      </dsp:nvSpPr>
      <dsp:spPr>
        <a:xfrm>
          <a:off x="8187941" y="4400917"/>
          <a:ext cx="2548845" cy="127442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Times New Roman" panose="02020603050405020304" pitchFamily="18" charset="0"/>
              <a:cs typeface="Times New Roman" panose="02020603050405020304" pitchFamily="18" charset="0"/>
            </a:rPr>
            <a:t>It is an ideal activity to different learning styles. </a:t>
          </a:r>
          <a:endParaRPr lang="es-EC" sz="2200" kern="1200" dirty="0">
            <a:solidFill>
              <a:schemeClr val="tx1"/>
            </a:solidFill>
          </a:endParaRPr>
        </a:p>
      </dsp:txBody>
      <dsp:txXfrm>
        <a:off x="8225268" y="4438244"/>
        <a:ext cx="2474191" cy="11997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41C59-A4A1-448D-91C7-7CC7B2CA392D}">
      <dsp:nvSpPr>
        <dsp:cNvPr id="0" name=""/>
        <dsp:cNvSpPr/>
      </dsp:nvSpPr>
      <dsp:spPr>
        <a:xfrm>
          <a:off x="5545" y="2752606"/>
          <a:ext cx="3273965" cy="127081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Times New Roman" panose="02020603050405020304" pitchFamily="18" charset="0"/>
              <a:cs typeface="Times New Roman" panose="02020603050405020304" pitchFamily="18" charset="0"/>
            </a:rPr>
            <a:t>Steps to create a Digital Story</a:t>
          </a:r>
          <a:endParaRPr lang="es-EC" sz="3200" kern="1200" dirty="0">
            <a:solidFill>
              <a:schemeClr val="tx1"/>
            </a:solidFill>
            <a:latin typeface="Times New Roman" panose="02020603050405020304" pitchFamily="18" charset="0"/>
            <a:cs typeface="Times New Roman" panose="02020603050405020304" pitchFamily="18" charset="0"/>
          </a:endParaRPr>
        </a:p>
      </dsp:txBody>
      <dsp:txXfrm>
        <a:off x="42766" y="2789827"/>
        <a:ext cx="3199523" cy="1196376"/>
      </dsp:txXfrm>
    </dsp:sp>
    <dsp:sp modelId="{3DEB9C25-C731-4DC5-A82A-97B229516BEC}">
      <dsp:nvSpPr>
        <dsp:cNvPr id="0" name=""/>
        <dsp:cNvSpPr/>
      </dsp:nvSpPr>
      <dsp:spPr>
        <a:xfrm rot="18027643">
          <a:off x="2829000" y="2583356"/>
          <a:ext cx="1827433" cy="34112"/>
        </a:xfrm>
        <a:custGeom>
          <a:avLst/>
          <a:gdLst/>
          <a:ahLst/>
          <a:cxnLst/>
          <a:rect l="0" t="0" r="0" b="0"/>
          <a:pathLst>
            <a:path>
              <a:moveTo>
                <a:pt x="0" y="17056"/>
              </a:moveTo>
              <a:lnTo>
                <a:pt x="1827433" y="17056"/>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3697031" y="2554727"/>
        <a:ext cx="91371" cy="91371"/>
      </dsp:txXfrm>
    </dsp:sp>
    <dsp:sp modelId="{859D8229-0840-4868-824B-69F1E595EC16}">
      <dsp:nvSpPr>
        <dsp:cNvPr id="0" name=""/>
        <dsp:cNvSpPr/>
      </dsp:nvSpPr>
      <dsp:spPr>
        <a:xfrm>
          <a:off x="4205923" y="1594026"/>
          <a:ext cx="2316031" cy="43756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Pre-production</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4218739" y="1606842"/>
        <a:ext cx="2290399" cy="411935"/>
      </dsp:txXfrm>
    </dsp:sp>
    <dsp:sp modelId="{4AE74805-C09D-4B22-932C-D36247D69CEE}">
      <dsp:nvSpPr>
        <dsp:cNvPr id="0" name=""/>
        <dsp:cNvSpPr/>
      </dsp:nvSpPr>
      <dsp:spPr>
        <a:xfrm rot="19451726">
          <a:off x="6414019" y="1461623"/>
          <a:ext cx="1142284" cy="34112"/>
        </a:xfrm>
        <a:custGeom>
          <a:avLst/>
          <a:gdLst/>
          <a:ahLst/>
          <a:cxnLst/>
          <a:rect l="0" t="0" r="0" b="0"/>
          <a:pathLst>
            <a:path>
              <a:moveTo>
                <a:pt x="0" y="17056"/>
              </a:moveTo>
              <a:lnTo>
                <a:pt x="1142284" y="17056"/>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56604" y="1450122"/>
        <a:ext cx="57114" cy="57114"/>
      </dsp:txXfrm>
    </dsp:sp>
    <dsp:sp modelId="{1A54804D-7BC9-430A-A4CA-125780EFF05A}">
      <dsp:nvSpPr>
        <dsp:cNvPr id="0" name=""/>
        <dsp:cNvSpPr/>
      </dsp:nvSpPr>
      <dsp:spPr>
        <a:xfrm>
          <a:off x="7448367" y="913998"/>
          <a:ext cx="3450354" cy="461098"/>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Writing a Script </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7461872" y="927503"/>
        <a:ext cx="3423344" cy="434088"/>
      </dsp:txXfrm>
    </dsp:sp>
    <dsp:sp modelId="{6FE4D9E7-8337-4523-BACE-949601541BCD}">
      <dsp:nvSpPr>
        <dsp:cNvPr id="0" name=""/>
        <dsp:cNvSpPr/>
      </dsp:nvSpPr>
      <dsp:spPr>
        <a:xfrm rot="21493700">
          <a:off x="6521733" y="1781426"/>
          <a:ext cx="926855" cy="34112"/>
        </a:xfrm>
        <a:custGeom>
          <a:avLst/>
          <a:gdLst/>
          <a:ahLst/>
          <a:cxnLst/>
          <a:rect l="0" t="0" r="0" b="0"/>
          <a:pathLst>
            <a:path>
              <a:moveTo>
                <a:pt x="0" y="17056"/>
              </a:moveTo>
              <a:lnTo>
                <a:pt x="926855" y="17056"/>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61990" y="1775311"/>
        <a:ext cx="46342" cy="46342"/>
      </dsp:txXfrm>
    </dsp:sp>
    <dsp:sp modelId="{D1884999-6976-49D4-906B-D6FC27DD4546}">
      <dsp:nvSpPr>
        <dsp:cNvPr id="0" name=""/>
        <dsp:cNvSpPr/>
      </dsp:nvSpPr>
      <dsp:spPr>
        <a:xfrm>
          <a:off x="7448367" y="1548800"/>
          <a:ext cx="3436504" cy="470710"/>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Planning the Project</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7462154" y="1562587"/>
        <a:ext cx="3408930" cy="443136"/>
      </dsp:txXfrm>
    </dsp:sp>
    <dsp:sp modelId="{790DE357-E13A-4B6C-B133-C58AF6D894B5}">
      <dsp:nvSpPr>
        <dsp:cNvPr id="0" name=""/>
        <dsp:cNvSpPr/>
      </dsp:nvSpPr>
      <dsp:spPr>
        <a:xfrm rot="2040571">
          <a:off x="6426371" y="2108302"/>
          <a:ext cx="1117580" cy="34112"/>
        </a:xfrm>
        <a:custGeom>
          <a:avLst/>
          <a:gdLst/>
          <a:ahLst/>
          <a:cxnLst/>
          <a:rect l="0" t="0" r="0" b="0"/>
          <a:pathLst>
            <a:path>
              <a:moveTo>
                <a:pt x="0" y="17056"/>
              </a:moveTo>
              <a:lnTo>
                <a:pt x="1117580" y="17056"/>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57222" y="2097419"/>
        <a:ext cx="55879" cy="55879"/>
      </dsp:txXfrm>
    </dsp:sp>
    <dsp:sp modelId="{9CB1E025-E3D3-422C-80AE-58A98489236F}">
      <dsp:nvSpPr>
        <dsp:cNvPr id="0" name=""/>
        <dsp:cNvSpPr/>
      </dsp:nvSpPr>
      <dsp:spPr>
        <a:xfrm>
          <a:off x="7448367" y="2193212"/>
          <a:ext cx="3475251" cy="489389"/>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Organizing Project Folders</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7462701" y="2207546"/>
        <a:ext cx="3446583" cy="460721"/>
      </dsp:txXfrm>
    </dsp:sp>
    <dsp:sp modelId="{7FDE9FAB-909C-463D-9E14-4E291FF04EE0}">
      <dsp:nvSpPr>
        <dsp:cNvPr id="0" name=""/>
        <dsp:cNvSpPr/>
      </dsp:nvSpPr>
      <dsp:spPr>
        <a:xfrm rot="21335740">
          <a:off x="3278139" y="3335282"/>
          <a:ext cx="929156" cy="34112"/>
        </a:xfrm>
        <a:custGeom>
          <a:avLst/>
          <a:gdLst/>
          <a:ahLst/>
          <a:cxnLst/>
          <a:rect l="0" t="0" r="0" b="0"/>
          <a:pathLst>
            <a:path>
              <a:moveTo>
                <a:pt x="0" y="17056"/>
              </a:moveTo>
              <a:lnTo>
                <a:pt x="929156" y="17056"/>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19488" y="3329109"/>
        <a:ext cx="46457" cy="46457"/>
      </dsp:txXfrm>
    </dsp:sp>
    <dsp:sp modelId="{86A12441-1EF9-43EA-9920-4CFF743946FA}">
      <dsp:nvSpPr>
        <dsp:cNvPr id="0" name=""/>
        <dsp:cNvSpPr/>
      </dsp:nvSpPr>
      <dsp:spPr>
        <a:xfrm>
          <a:off x="4205923" y="3106759"/>
          <a:ext cx="2316031" cy="419803"/>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Production</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4218219" y="3119055"/>
        <a:ext cx="2291439" cy="395211"/>
      </dsp:txXfrm>
    </dsp:sp>
    <dsp:sp modelId="{FAFC874C-47CB-4F2C-8685-EA65DC348ACA}">
      <dsp:nvSpPr>
        <dsp:cNvPr id="0" name=""/>
        <dsp:cNvSpPr/>
      </dsp:nvSpPr>
      <dsp:spPr>
        <a:xfrm rot="20672094">
          <a:off x="6504553" y="3171450"/>
          <a:ext cx="961215" cy="34112"/>
        </a:xfrm>
        <a:custGeom>
          <a:avLst/>
          <a:gdLst/>
          <a:ahLst/>
          <a:cxnLst/>
          <a:rect l="0" t="0" r="0" b="0"/>
          <a:pathLst>
            <a:path>
              <a:moveTo>
                <a:pt x="0" y="17056"/>
              </a:moveTo>
              <a:lnTo>
                <a:pt x="961215" y="17056"/>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61131" y="3164476"/>
        <a:ext cx="48060" cy="48060"/>
      </dsp:txXfrm>
    </dsp:sp>
    <dsp:sp modelId="{C02A7707-C6BB-44ED-B487-14449E272708}">
      <dsp:nvSpPr>
        <dsp:cNvPr id="0" name=""/>
        <dsp:cNvSpPr/>
      </dsp:nvSpPr>
      <dsp:spPr>
        <a:xfrm>
          <a:off x="7448367" y="2856304"/>
          <a:ext cx="3456028" cy="40809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Making the Voiceover</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7460320" y="2868257"/>
        <a:ext cx="3432122" cy="384190"/>
      </dsp:txXfrm>
    </dsp:sp>
    <dsp:sp modelId="{F9DA074F-0B21-4456-BFB2-92DADA8B09CD}">
      <dsp:nvSpPr>
        <dsp:cNvPr id="0" name=""/>
        <dsp:cNvSpPr/>
      </dsp:nvSpPr>
      <dsp:spPr>
        <a:xfrm rot="1429413">
          <a:off x="6478811" y="3504131"/>
          <a:ext cx="1012701" cy="34112"/>
        </a:xfrm>
        <a:custGeom>
          <a:avLst/>
          <a:gdLst/>
          <a:ahLst/>
          <a:cxnLst/>
          <a:rect l="0" t="0" r="0" b="0"/>
          <a:pathLst>
            <a:path>
              <a:moveTo>
                <a:pt x="0" y="17056"/>
              </a:moveTo>
              <a:lnTo>
                <a:pt x="1012701" y="17056"/>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59844" y="3495870"/>
        <a:ext cx="50635" cy="50635"/>
      </dsp:txXfrm>
    </dsp:sp>
    <dsp:sp modelId="{69358715-C8AB-4BD4-9936-C91950380FA1}">
      <dsp:nvSpPr>
        <dsp:cNvPr id="0" name=""/>
        <dsp:cNvSpPr/>
      </dsp:nvSpPr>
      <dsp:spPr>
        <a:xfrm>
          <a:off x="7448367" y="3438102"/>
          <a:ext cx="3475344" cy="575221"/>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Gathering and Preparing Resources</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7465215" y="3454950"/>
        <a:ext cx="3441648" cy="541525"/>
      </dsp:txXfrm>
    </dsp:sp>
    <dsp:sp modelId="{69C54119-16A0-4168-B6FE-6AC72D994C2F}">
      <dsp:nvSpPr>
        <dsp:cNvPr id="0" name=""/>
        <dsp:cNvSpPr/>
      </dsp:nvSpPr>
      <dsp:spPr>
        <a:xfrm rot="2789636">
          <a:off x="3073338" y="3850909"/>
          <a:ext cx="1323448" cy="34112"/>
        </a:xfrm>
        <a:custGeom>
          <a:avLst/>
          <a:gdLst/>
          <a:ahLst/>
          <a:cxnLst/>
          <a:rect l="0" t="0" r="0" b="0"/>
          <a:pathLst>
            <a:path>
              <a:moveTo>
                <a:pt x="0" y="17056"/>
              </a:moveTo>
              <a:lnTo>
                <a:pt x="1323448" y="17056"/>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01976" y="3834879"/>
        <a:ext cx="66172" cy="66172"/>
      </dsp:txXfrm>
    </dsp:sp>
    <dsp:sp modelId="{1E7D1FE2-7DE3-430C-8B0C-3BB9B6EE1682}">
      <dsp:nvSpPr>
        <dsp:cNvPr id="0" name=""/>
        <dsp:cNvSpPr/>
      </dsp:nvSpPr>
      <dsp:spPr>
        <a:xfrm>
          <a:off x="4190614" y="4125026"/>
          <a:ext cx="2316031" cy="445778"/>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Post- Production </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4203670" y="4138082"/>
        <a:ext cx="2289919" cy="419666"/>
      </dsp:txXfrm>
    </dsp:sp>
    <dsp:sp modelId="{27520D67-D821-46D3-92AF-5000636E1529}">
      <dsp:nvSpPr>
        <dsp:cNvPr id="0" name=""/>
        <dsp:cNvSpPr/>
      </dsp:nvSpPr>
      <dsp:spPr>
        <a:xfrm rot="46957">
          <a:off x="6506601" y="4337390"/>
          <a:ext cx="956332" cy="34112"/>
        </a:xfrm>
        <a:custGeom>
          <a:avLst/>
          <a:gdLst/>
          <a:ahLst/>
          <a:cxnLst/>
          <a:rect l="0" t="0" r="0" b="0"/>
          <a:pathLst>
            <a:path>
              <a:moveTo>
                <a:pt x="0" y="17056"/>
              </a:moveTo>
              <a:lnTo>
                <a:pt x="956332" y="17056"/>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60859" y="4330538"/>
        <a:ext cx="47816" cy="47816"/>
      </dsp:txXfrm>
    </dsp:sp>
    <dsp:sp modelId="{E404F994-03D4-4050-B1D4-4502117F0066}">
      <dsp:nvSpPr>
        <dsp:cNvPr id="0" name=""/>
        <dsp:cNvSpPr/>
      </dsp:nvSpPr>
      <dsp:spPr>
        <a:xfrm>
          <a:off x="7462889" y="4153733"/>
          <a:ext cx="3460220" cy="414488"/>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Putting it all together</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7475029" y="4165873"/>
        <a:ext cx="3435940" cy="390208"/>
      </dsp:txXfrm>
    </dsp:sp>
    <dsp:sp modelId="{3672A4D3-B38B-4EF4-913B-04122A542431}">
      <dsp:nvSpPr>
        <dsp:cNvPr id="0" name=""/>
        <dsp:cNvSpPr/>
      </dsp:nvSpPr>
      <dsp:spPr>
        <a:xfrm rot="3610004">
          <a:off x="2803875" y="4192023"/>
          <a:ext cx="1892992" cy="34112"/>
        </a:xfrm>
        <a:custGeom>
          <a:avLst/>
          <a:gdLst/>
          <a:ahLst/>
          <a:cxnLst/>
          <a:rect l="0" t="0" r="0" b="0"/>
          <a:pathLst>
            <a:path>
              <a:moveTo>
                <a:pt x="0" y="17056"/>
              </a:moveTo>
              <a:lnTo>
                <a:pt x="1892992" y="17056"/>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3703047" y="4161754"/>
        <a:ext cx="94649" cy="94649"/>
      </dsp:txXfrm>
    </dsp:sp>
    <dsp:sp modelId="{E146BCDE-5D3F-4823-88E3-208105CF8F9F}">
      <dsp:nvSpPr>
        <dsp:cNvPr id="0" name=""/>
        <dsp:cNvSpPr/>
      </dsp:nvSpPr>
      <dsp:spPr>
        <a:xfrm>
          <a:off x="4221232" y="4827316"/>
          <a:ext cx="2316031" cy="40565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Presentation</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4233113" y="4839197"/>
        <a:ext cx="2292269" cy="381890"/>
      </dsp:txXfrm>
    </dsp:sp>
    <dsp:sp modelId="{E5CD33FD-93F6-4594-A33A-B69FA512F569}">
      <dsp:nvSpPr>
        <dsp:cNvPr id="0" name=""/>
        <dsp:cNvSpPr/>
      </dsp:nvSpPr>
      <dsp:spPr>
        <a:xfrm rot="26321">
          <a:off x="6537250" y="5016630"/>
          <a:ext cx="925652" cy="34112"/>
        </a:xfrm>
        <a:custGeom>
          <a:avLst/>
          <a:gdLst/>
          <a:ahLst/>
          <a:cxnLst/>
          <a:rect l="0" t="0" r="0" b="0"/>
          <a:pathLst>
            <a:path>
              <a:moveTo>
                <a:pt x="0" y="17056"/>
              </a:moveTo>
              <a:lnTo>
                <a:pt x="925652" y="17056"/>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76935" y="5010545"/>
        <a:ext cx="46282" cy="46282"/>
      </dsp:txXfrm>
    </dsp:sp>
    <dsp:sp modelId="{C5685B4D-A844-482C-9ED9-89B512972452}">
      <dsp:nvSpPr>
        <dsp:cNvPr id="0" name=""/>
        <dsp:cNvSpPr/>
      </dsp:nvSpPr>
      <dsp:spPr>
        <a:xfrm>
          <a:off x="7462889" y="4841490"/>
          <a:ext cx="3448200" cy="391478"/>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Times New Roman" panose="02020603050405020304" pitchFamily="18" charset="0"/>
              <a:cs typeface="Times New Roman" panose="02020603050405020304" pitchFamily="18" charset="0"/>
            </a:rPr>
            <a:t>Applause! Applause!</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7474355" y="4852956"/>
        <a:ext cx="3425268" cy="3685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393884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347623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87626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254909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116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273021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248182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209395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343617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098786-7723-4A5D-809F-B1EA63F3218E}"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273965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D098786-7723-4A5D-809F-B1EA63F3218E}"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35548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098786-7723-4A5D-809F-B1EA63F3218E}" type="datetimeFigureOut">
              <a:rPr lang="es-EC" smtClean="0"/>
              <a:t>21/05/2015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383179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098786-7723-4A5D-809F-B1EA63F3218E}" type="datetimeFigureOut">
              <a:rPr lang="es-EC" smtClean="0"/>
              <a:t>21/05/2015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679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98786-7723-4A5D-809F-B1EA63F3218E}" type="datetimeFigureOut">
              <a:rPr lang="es-EC" smtClean="0"/>
              <a:t>21/05/2015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228984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098786-7723-4A5D-809F-B1EA63F3218E}"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88919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098786-7723-4A5D-809F-B1EA63F3218E}"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2189621-F0FE-49B3-BFBB-30AAA4557BB2}" type="slidenum">
              <a:rPr lang="es-EC" smtClean="0"/>
              <a:t>‹Nº›</a:t>
            </a:fld>
            <a:endParaRPr lang="es-EC"/>
          </a:p>
        </p:txBody>
      </p:sp>
    </p:spTree>
    <p:extLst>
      <p:ext uri="{BB962C8B-B14F-4D97-AF65-F5344CB8AC3E}">
        <p14:creationId xmlns:p14="http://schemas.microsoft.com/office/powerpoint/2010/main" val="161957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098786-7723-4A5D-809F-B1EA63F3218E}" type="datetimeFigureOut">
              <a:rPr lang="es-EC" smtClean="0"/>
              <a:t>21/05/2015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189621-F0FE-49B3-BFBB-30AAA4557BB2}" type="slidenum">
              <a:rPr lang="es-EC" smtClean="0"/>
              <a:t>‹Nº›</a:t>
            </a:fld>
            <a:endParaRPr lang="es-EC"/>
          </a:p>
        </p:txBody>
      </p:sp>
    </p:spTree>
    <p:extLst>
      <p:ext uri="{BB962C8B-B14F-4D97-AF65-F5344CB8AC3E}">
        <p14:creationId xmlns:p14="http://schemas.microsoft.com/office/powerpoint/2010/main" val="61125977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42504" y="2474027"/>
            <a:ext cx="11044052" cy="4942113"/>
          </a:xfrm>
        </p:spPr>
        <p:txBody>
          <a:bodyPr>
            <a:normAutofit fontScale="90000"/>
          </a:bodyPr>
          <a:lstStyle/>
          <a:p>
            <a:pPr algn="ctr">
              <a:lnSpc>
                <a:spcPct val="100000"/>
              </a:lnSpc>
            </a:pPr>
            <a:r>
              <a:rPr lang="es-EC" sz="1300" b="1" dirty="0">
                <a:solidFill>
                  <a:schemeClr val="tx1"/>
                </a:solidFill>
                <a:latin typeface="Times New Roman" panose="02020603050405020304" pitchFamily="18" charset="0"/>
                <a:cs typeface="Times New Roman" panose="02020603050405020304" pitchFamily="18" charset="0"/>
              </a:rPr>
              <a:t/>
            </a:r>
            <a:br>
              <a:rPr lang="es-EC" sz="1300" b="1" dirty="0">
                <a:solidFill>
                  <a:schemeClr val="tx1"/>
                </a:solidFill>
                <a:latin typeface="Times New Roman" panose="02020603050405020304" pitchFamily="18" charset="0"/>
                <a:cs typeface="Times New Roman" panose="02020603050405020304" pitchFamily="18" charset="0"/>
              </a:rPr>
            </a:br>
            <a:r>
              <a:rPr lang="es-EC" sz="1800" b="1" dirty="0" smtClean="0">
                <a:solidFill>
                  <a:schemeClr val="tx1"/>
                </a:solidFill>
                <a:latin typeface="Times New Roman" panose="02020603050405020304" pitchFamily="18" charset="0"/>
                <a:cs typeface="Times New Roman" panose="02020603050405020304" pitchFamily="18" charset="0"/>
              </a:rPr>
              <a:t>                    </a:t>
            </a:r>
            <a:r>
              <a:rPr lang="es-EC" sz="1900" b="1" dirty="0" smtClean="0">
                <a:solidFill>
                  <a:schemeClr val="accent2">
                    <a:lumMod val="50000"/>
                  </a:schemeClr>
                </a:solidFill>
                <a:latin typeface="Times New Roman" panose="02020603050405020304" pitchFamily="18" charset="0"/>
                <a:cs typeface="Times New Roman" panose="02020603050405020304" pitchFamily="18" charset="0"/>
              </a:rPr>
              <a:t>DEPARTAMENTO DE CIENCIAS HUMANAS Y SOCIALES</a:t>
            </a:r>
            <a:br>
              <a:rPr lang="es-EC" sz="1900" b="1" dirty="0" smtClean="0">
                <a:solidFill>
                  <a:schemeClr val="accent2">
                    <a:lumMod val="50000"/>
                  </a:schemeClr>
                </a:solidFill>
                <a:latin typeface="Times New Roman" panose="02020603050405020304" pitchFamily="18" charset="0"/>
                <a:cs typeface="Times New Roman" panose="02020603050405020304" pitchFamily="18" charset="0"/>
              </a:rPr>
            </a:br>
            <a:r>
              <a:rPr lang="es-EC" sz="1900" b="1" dirty="0" smtClean="0">
                <a:solidFill>
                  <a:schemeClr val="accent2">
                    <a:lumMod val="50000"/>
                  </a:schemeClr>
                </a:solidFill>
                <a:latin typeface="Times New Roman" panose="02020603050405020304" pitchFamily="18" charset="0"/>
                <a:cs typeface="Times New Roman" panose="02020603050405020304" pitchFamily="18" charset="0"/>
              </a:rPr>
              <a:t>                     CARRERA </a:t>
            </a:r>
            <a:r>
              <a:rPr lang="es-EC" sz="1900" b="1" dirty="0">
                <a:solidFill>
                  <a:schemeClr val="accent2">
                    <a:lumMod val="50000"/>
                  </a:schemeClr>
                </a:solidFill>
                <a:latin typeface="Times New Roman" panose="02020603050405020304" pitchFamily="18" charset="0"/>
                <a:cs typeface="Times New Roman" panose="02020603050405020304" pitchFamily="18" charset="0"/>
              </a:rPr>
              <a:t>DE LINGUÍSTICA APLICADA AL IDIOMA </a:t>
            </a:r>
            <a:r>
              <a:rPr lang="es-EC" sz="1900" b="1" dirty="0" smtClean="0">
                <a:solidFill>
                  <a:schemeClr val="accent2">
                    <a:lumMod val="50000"/>
                  </a:schemeClr>
                </a:solidFill>
                <a:latin typeface="Times New Roman" panose="02020603050405020304" pitchFamily="18" charset="0"/>
                <a:cs typeface="Times New Roman" panose="02020603050405020304" pitchFamily="18" charset="0"/>
              </a:rPr>
              <a:t>INGLÉS</a:t>
            </a:r>
            <a:br>
              <a:rPr lang="es-EC" sz="1900" b="1" dirty="0" smtClean="0">
                <a:solidFill>
                  <a:schemeClr val="accent2">
                    <a:lumMod val="50000"/>
                  </a:schemeClr>
                </a:solidFill>
                <a:latin typeface="Times New Roman" panose="02020603050405020304" pitchFamily="18" charset="0"/>
                <a:cs typeface="Times New Roman" panose="02020603050405020304" pitchFamily="18" charset="0"/>
              </a:rPr>
            </a:br>
            <a:r>
              <a:rPr lang="es-EC" sz="1900" b="1" dirty="0" smtClean="0">
                <a:solidFill>
                  <a:schemeClr val="tx1"/>
                </a:solidFill>
                <a:latin typeface="Times New Roman" panose="02020603050405020304" pitchFamily="18" charset="0"/>
                <a:cs typeface="Times New Roman" panose="02020603050405020304" pitchFamily="18" charset="0"/>
              </a:rPr>
              <a:t/>
            </a:r>
            <a:br>
              <a:rPr lang="es-EC" sz="1900" b="1" dirty="0" smtClean="0">
                <a:solidFill>
                  <a:schemeClr val="tx1"/>
                </a:solidFill>
                <a:latin typeface="Times New Roman" panose="02020603050405020304" pitchFamily="18" charset="0"/>
                <a:cs typeface="Times New Roman" panose="02020603050405020304" pitchFamily="18" charset="0"/>
              </a:rPr>
            </a:br>
            <a:r>
              <a:rPr lang="en-GB" sz="1900" b="1" dirty="0" smtClean="0">
                <a:solidFill>
                  <a:schemeClr val="tx1"/>
                </a:solidFill>
                <a:latin typeface="Times New Roman" panose="02020603050405020304" pitchFamily="18" charset="0"/>
                <a:cs typeface="Times New Roman" panose="02020603050405020304" pitchFamily="18" charset="0"/>
              </a:rPr>
              <a:t>PROJECT </a:t>
            </a:r>
            <a:r>
              <a:rPr lang="en-GB" sz="1900" b="1" dirty="0">
                <a:solidFill>
                  <a:schemeClr val="tx1"/>
                </a:solidFill>
                <a:latin typeface="Times New Roman" panose="02020603050405020304" pitchFamily="18" charset="0"/>
                <a:cs typeface="Times New Roman" panose="02020603050405020304" pitchFamily="18" charset="0"/>
              </a:rPr>
              <a:t>PRIOR TO OBTAINING APPLIED LINGUISTICS IN ENGLISH LANGUAGE </a:t>
            </a:r>
            <a:r>
              <a:rPr lang="en-GB" sz="1900" b="1" dirty="0" smtClean="0">
                <a:solidFill>
                  <a:schemeClr val="tx1"/>
                </a:solidFill>
                <a:latin typeface="Times New Roman" panose="02020603050405020304" pitchFamily="18" charset="0"/>
                <a:cs typeface="Times New Roman" panose="02020603050405020304" pitchFamily="18" charset="0"/>
              </a:rPr>
              <a:t>BACHELOR’S DEGREE</a:t>
            </a:r>
            <a:br>
              <a:rPr lang="en-GB" sz="1900" b="1" dirty="0" smtClean="0">
                <a:solidFill>
                  <a:schemeClr val="tx1"/>
                </a:solidFill>
                <a:latin typeface="Times New Roman" panose="02020603050405020304" pitchFamily="18" charset="0"/>
                <a:cs typeface="Times New Roman" panose="02020603050405020304" pitchFamily="18" charset="0"/>
              </a:rPr>
            </a:br>
            <a:r>
              <a:rPr lang="en-GB" sz="1900" b="1" dirty="0" smtClean="0">
                <a:solidFill>
                  <a:schemeClr val="tx1"/>
                </a:solidFill>
                <a:latin typeface="Times New Roman" panose="02020603050405020304" pitchFamily="18" charset="0"/>
                <a:cs typeface="Times New Roman" panose="02020603050405020304" pitchFamily="18" charset="0"/>
              </a:rPr>
              <a:t/>
            </a:r>
            <a:br>
              <a:rPr lang="en-GB" sz="1900" b="1" dirty="0" smtClean="0">
                <a:solidFill>
                  <a:schemeClr val="tx1"/>
                </a:solidFill>
                <a:latin typeface="Times New Roman" panose="02020603050405020304" pitchFamily="18" charset="0"/>
                <a:cs typeface="Times New Roman" panose="02020603050405020304" pitchFamily="18" charset="0"/>
              </a:rPr>
            </a:br>
            <a:r>
              <a:rPr lang="en-GB" sz="2200" b="1" dirty="0" smtClean="0">
                <a:solidFill>
                  <a:schemeClr val="tx1"/>
                </a:solidFill>
                <a:latin typeface="Times New Roman" panose="02020603050405020304" pitchFamily="18" charset="0"/>
                <a:cs typeface="Times New Roman" panose="02020603050405020304" pitchFamily="18" charset="0"/>
              </a:rPr>
              <a:t>TITLE: </a:t>
            </a:r>
            <a:r>
              <a:rPr lang="en-US" sz="2200" b="1" dirty="0" smtClean="0">
                <a:solidFill>
                  <a:schemeClr val="tx1"/>
                </a:solidFill>
                <a:latin typeface="Times New Roman" panose="02020603050405020304" pitchFamily="18" charset="0"/>
                <a:cs typeface="Times New Roman" panose="02020603050405020304" pitchFamily="18" charset="0"/>
              </a:rPr>
              <a:t>THE INCIDENCE OF DIGITAL STORYTELLING ON THE DEVELOPMENT OF THE SPEAKING SKILL IN STUDENTS ATTENDING 3</a:t>
            </a:r>
            <a:r>
              <a:rPr lang="en-US" sz="2200" b="1" baseline="30000" dirty="0" smtClean="0">
                <a:solidFill>
                  <a:schemeClr val="tx1"/>
                </a:solidFill>
                <a:latin typeface="Times New Roman" panose="02020603050405020304" pitchFamily="18" charset="0"/>
                <a:cs typeface="Times New Roman" panose="02020603050405020304" pitchFamily="18" charset="0"/>
              </a:rPr>
              <a:t>rd</a:t>
            </a:r>
            <a:r>
              <a:rPr lang="en-US" sz="2200" b="1" dirty="0" smtClean="0">
                <a:solidFill>
                  <a:schemeClr val="tx1"/>
                </a:solidFill>
                <a:latin typeface="Times New Roman" panose="02020603050405020304" pitchFamily="18" charset="0"/>
                <a:cs typeface="Times New Roman" panose="02020603050405020304" pitchFamily="18" charset="0"/>
              </a:rPr>
              <a:t> YEAR OF BACHELOR AT RUMIÑAHUI  HIGH SCHOOL  IN AMBATO, DURING FEBRUARY TO APRIL, 2014-2015  SCHOOL YEAR</a:t>
            </a:r>
            <a:r>
              <a:rPr lang="es-EC" sz="2200" b="1" dirty="0" smtClean="0">
                <a:solidFill>
                  <a:schemeClr val="tx1"/>
                </a:solidFill>
                <a:latin typeface="Times New Roman" panose="02020603050405020304" pitchFamily="18" charset="0"/>
                <a:cs typeface="Times New Roman" panose="02020603050405020304" pitchFamily="18" charset="0"/>
              </a:rPr>
              <a:t>. </a:t>
            </a:r>
            <a:r>
              <a:rPr lang="es-EC" sz="2200" b="1" dirty="0">
                <a:solidFill>
                  <a:schemeClr val="tx1"/>
                </a:solidFill>
                <a:latin typeface="Times New Roman" panose="02020603050405020304" pitchFamily="18" charset="0"/>
                <a:cs typeface="Times New Roman" panose="02020603050405020304" pitchFamily="18" charset="0"/>
              </a:rPr>
              <a:t/>
            </a:r>
            <a:br>
              <a:rPr lang="es-EC" sz="2200" b="1" dirty="0">
                <a:solidFill>
                  <a:schemeClr val="tx1"/>
                </a:solidFill>
                <a:latin typeface="Times New Roman" panose="02020603050405020304" pitchFamily="18" charset="0"/>
                <a:cs typeface="Times New Roman" panose="02020603050405020304" pitchFamily="18" charset="0"/>
              </a:rPr>
            </a:br>
            <a:r>
              <a:rPr lang="es-EC" sz="1900" dirty="0" smtClean="0">
                <a:solidFill>
                  <a:schemeClr val="tx1"/>
                </a:solidFill>
                <a:latin typeface="Times New Roman" panose="02020603050405020304" pitchFamily="18" charset="0"/>
                <a:cs typeface="Times New Roman" panose="02020603050405020304" pitchFamily="18" charset="0"/>
              </a:rPr>
              <a:t/>
            </a:r>
            <a:br>
              <a:rPr lang="es-EC" sz="1900" dirty="0" smtClean="0">
                <a:solidFill>
                  <a:schemeClr val="tx1"/>
                </a:solidFill>
                <a:latin typeface="Times New Roman" panose="02020603050405020304" pitchFamily="18" charset="0"/>
                <a:cs typeface="Times New Roman" panose="02020603050405020304" pitchFamily="18" charset="0"/>
              </a:rPr>
            </a:br>
            <a:r>
              <a:rPr lang="es-EC" sz="1900" b="1" dirty="0">
                <a:solidFill>
                  <a:schemeClr val="tx1"/>
                </a:solidFill>
                <a:latin typeface="Times New Roman" panose="02020603050405020304" pitchFamily="18" charset="0"/>
                <a:cs typeface="Times New Roman" panose="02020603050405020304" pitchFamily="18" charset="0"/>
              </a:rPr>
              <a:t>AUTHOR: </a:t>
            </a:r>
            <a:r>
              <a:rPr lang="es-EC" sz="1900" dirty="0">
                <a:solidFill>
                  <a:schemeClr val="tx1"/>
                </a:solidFill>
                <a:latin typeface="Times New Roman" panose="02020603050405020304" pitchFamily="18" charset="0"/>
                <a:cs typeface="Times New Roman" panose="02020603050405020304" pitchFamily="18" charset="0"/>
              </a:rPr>
              <a:t>GABRIELA ALEXANDRA LARA </a:t>
            </a:r>
            <a:r>
              <a:rPr lang="es-EC" sz="1900" dirty="0" smtClean="0">
                <a:solidFill>
                  <a:schemeClr val="tx1"/>
                </a:solidFill>
                <a:latin typeface="Times New Roman" panose="02020603050405020304" pitchFamily="18" charset="0"/>
                <a:cs typeface="Times New Roman" panose="02020603050405020304" pitchFamily="18" charset="0"/>
              </a:rPr>
              <a:t>ALDAS</a:t>
            </a:r>
            <a:br>
              <a:rPr lang="es-EC" sz="1900" dirty="0" smtClean="0">
                <a:solidFill>
                  <a:schemeClr val="tx1"/>
                </a:solidFill>
                <a:latin typeface="Times New Roman" panose="02020603050405020304" pitchFamily="18" charset="0"/>
                <a:cs typeface="Times New Roman" panose="02020603050405020304" pitchFamily="18" charset="0"/>
              </a:rPr>
            </a:br>
            <a:r>
              <a:rPr lang="es-EC" sz="1900" b="1" dirty="0">
                <a:solidFill>
                  <a:schemeClr val="tx1"/>
                </a:solidFill>
                <a:latin typeface="Times New Roman" panose="02020603050405020304" pitchFamily="18" charset="0"/>
                <a:cs typeface="Times New Roman" panose="02020603050405020304" pitchFamily="18" charset="0"/>
              </a:rPr>
              <a:t/>
            </a:r>
            <a:br>
              <a:rPr lang="es-EC" sz="1900" b="1" dirty="0">
                <a:solidFill>
                  <a:schemeClr val="tx1"/>
                </a:solidFill>
                <a:latin typeface="Times New Roman" panose="02020603050405020304" pitchFamily="18" charset="0"/>
                <a:cs typeface="Times New Roman" panose="02020603050405020304" pitchFamily="18" charset="0"/>
              </a:rPr>
            </a:br>
            <a:r>
              <a:rPr lang="es-EC" sz="1900" b="1" dirty="0">
                <a:solidFill>
                  <a:schemeClr val="tx1"/>
                </a:solidFill>
                <a:latin typeface="Times New Roman" panose="02020603050405020304" pitchFamily="18" charset="0"/>
                <a:cs typeface="Times New Roman" panose="02020603050405020304" pitchFamily="18" charset="0"/>
              </a:rPr>
              <a:t>DIRECTOR: </a:t>
            </a:r>
            <a:r>
              <a:rPr lang="es-EC" sz="1900" dirty="0">
                <a:solidFill>
                  <a:schemeClr val="tx1"/>
                </a:solidFill>
                <a:latin typeface="Times New Roman" panose="02020603050405020304" pitchFamily="18" charset="0"/>
                <a:cs typeface="Times New Roman" panose="02020603050405020304" pitchFamily="18" charset="0"/>
              </a:rPr>
              <a:t> MG. MARICELA MADRID G</a:t>
            </a:r>
            <a:r>
              <a:rPr lang="es-EC" sz="1900" dirty="0" smtClean="0">
                <a:solidFill>
                  <a:schemeClr val="tx1"/>
                </a:solidFill>
                <a:latin typeface="Times New Roman" panose="02020603050405020304" pitchFamily="18" charset="0"/>
                <a:cs typeface="Times New Roman" panose="02020603050405020304" pitchFamily="18" charset="0"/>
              </a:rPr>
              <a:t>.</a:t>
            </a:r>
            <a:br>
              <a:rPr lang="es-EC" sz="1900" dirty="0" smtClean="0">
                <a:solidFill>
                  <a:schemeClr val="tx1"/>
                </a:solidFill>
                <a:latin typeface="Times New Roman" panose="02020603050405020304" pitchFamily="18" charset="0"/>
                <a:cs typeface="Times New Roman" panose="02020603050405020304" pitchFamily="18" charset="0"/>
              </a:rPr>
            </a:br>
            <a:r>
              <a:rPr lang="es-EC" sz="1900" dirty="0">
                <a:solidFill>
                  <a:schemeClr val="tx1"/>
                </a:solidFill>
                <a:latin typeface="Times New Roman" panose="02020603050405020304" pitchFamily="18" charset="0"/>
                <a:cs typeface="Times New Roman" panose="02020603050405020304" pitchFamily="18" charset="0"/>
              </a:rPr>
              <a:t/>
            </a:r>
            <a:br>
              <a:rPr lang="es-EC" sz="1900" dirty="0">
                <a:solidFill>
                  <a:schemeClr val="tx1"/>
                </a:solidFill>
                <a:latin typeface="Times New Roman" panose="02020603050405020304" pitchFamily="18" charset="0"/>
                <a:cs typeface="Times New Roman" panose="02020603050405020304" pitchFamily="18" charset="0"/>
              </a:rPr>
            </a:br>
            <a:r>
              <a:rPr lang="es-EC" sz="1900" b="1" dirty="0">
                <a:solidFill>
                  <a:schemeClr val="tx1"/>
                </a:solidFill>
                <a:latin typeface="Times New Roman" panose="02020603050405020304" pitchFamily="18" charset="0"/>
                <a:cs typeface="Times New Roman" panose="02020603050405020304" pitchFamily="18" charset="0"/>
              </a:rPr>
              <a:t>CO DIRECTOR: </a:t>
            </a:r>
            <a:r>
              <a:rPr lang="es-EC" sz="1900" dirty="0">
                <a:solidFill>
                  <a:schemeClr val="tx1"/>
                </a:solidFill>
                <a:latin typeface="Times New Roman" panose="02020603050405020304" pitchFamily="18" charset="0"/>
                <a:cs typeface="Times New Roman" panose="02020603050405020304" pitchFamily="18" charset="0"/>
              </a:rPr>
              <a:t>DR. GONZALO PUMA CH.</a:t>
            </a:r>
            <a:br>
              <a:rPr lang="es-EC" sz="1900" dirty="0">
                <a:solidFill>
                  <a:schemeClr val="tx1"/>
                </a:solidFill>
                <a:latin typeface="Times New Roman" panose="02020603050405020304" pitchFamily="18" charset="0"/>
                <a:cs typeface="Times New Roman" panose="02020603050405020304" pitchFamily="18" charset="0"/>
              </a:rPr>
            </a:br>
            <a:r>
              <a:rPr lang="es-EC" sz="1900" b="1" dirty="0">
                <a:solidFill>
                  <a:schemeClr val="tx1"/>
                </a:solidFill>
                <a:latin typeface="Times New Roman" panose="02020603050405020304" pitchFamily="18" charset="0"/>
                <a:cs typeface="Times New Roman" panose="02020603050405020304" pitchFamily="18" charset="0"/>
              </a:rPr>
              <a:t> </a:t>
            </a:r>
            <a:r>
              <a:rPr lang="es-EC" sz="1900" dirty="0">
                <a:solidFill>
                  <a:schemeClr val="tx1"/>
                </a:solidFill>
                <a:latin typeface="Times New Roman" panose="02020603050405020304" pitchFamily="18" charset="0"/>
                <a:cs typeface="Times New Roman" panose="02020603050405020304" pitchFamily="18" charset="0"/>
              </a:rPr>
              <a:t/>
            </a:r>
            <a:br>
              <a:rPr lang="es-EC" sz="1900" dirty="0">
                <a:solidFill>
                  <a:schemeClr val="tx1"/>
                </a:solidFill>
                <a:latin typeface="Times New Roman" panose="02020603050405020304" pitchFamily="18" charset="0"/>
                <a:cs typeface="Times New Roman" panose="02020603050405020304" pitchFamily="18" charset="0"/>
              </a:rPr>
            </a:br>
            <a:r>
              <a:rPr lang="en-US" sz="1400" b="1" dirty="0">
                <a:solidFill>
                  <a:schemeClr val="tx1"/>
                </a:solidFill>
                <a:latin typeface="Times New Roman" panose="02020603050405020304" pitchFamily="18" charset="0"/>
                <a:cs typeface="Times New Roman" panose="02020603050405020304" pitchFamily="18" charset="0"/>
              </a:rPr>
              <a:t/>
            </a:r>
            <a:br>
              <a:rPr lang="en-US" sz="1400" b="1" dirty="0">
                <a:solidFill>
                  <a:schemeClr val="tx1"/>
                </a:solidFill>
                <a:latin typeface="Times New Roman" panose="02020603050405020304" pitchFamily="18" charset="0"/>
                <a:cs typeface="Times New Roman" panose="02020603050405020304" pitchFamily="18" charset="0"/>
              </a:rPr>
            </a:br>
            <a:r>
              <a:rPr lang="es-EC" sz="1300" b="1" dirty="0">
                <a:solidFill>
                  <a:schemeClr val="tx1"/>
                </a:solidFill>
                <a:latin typeface="Times New Roman" panose="02020603050405020304" pitchFamily="18" charset="0"/>
                <a:cs typeface="Times New Roman" panose="02020603050405020304" pitchFamily="18" charset="0"/>
              </a:rPr>
              <a:t/>
            </a:r>
            <a:br>
              <a:rPr lang="es-EC" sz="1300" b="1" dirty="0">
                <a:solidFill>
                  <a:schemeClr val="tx1"/>
                </a:solidFill>
                <a:latin typeface="Times New Roman" panose="02020603050405020304" pitchFamily="18" charset="0"/>
                <a:cs typeface="Times New Roman" panose="02020603050405020304" pitchFamily="18" charset="0"/>
              </a:rPr>
            </a:br>
            <a:endParaRPr lang="es-EC" sz="1300" dirty="0">
              <a:solidFill>
                <a:schemeClr val="tx1"/>
              </a:solidFill>
              <a:latin typeface="Times New Roman" panose="02020603050405020304" pitchFamily="18" charset="0"/>
              <a:cs typeface="Times New Roman" panose="02020603050405020304" pitchFamily="18" charset="0"/>
            </a:endParaRPr>
          </a:p>
        </p:txBody>
      </p:sp>
      <p:pic>
        <p:nvPicPr>
          <p:cNvPr id="4" name="Imagen 3" descr="http://www.espe.edu.ec/portal/files/logos/logo_esp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620" y="596026"/>
            <a:ext cx="6194738" cy="1474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32024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84821"/>
            <a:ext cx="10515600" cy="562154"/>
          </a:xfrm>
        </p:spPr>
        <p:txBody>
          <a:bodyPr>
            <a:normAutofit fontScale="90000"/>
          </a:bodyPr>
          <a:lstStyle/>
          <a:p>
            <a:pPr algn="ctr"/>
            <a:r>
              <a:rPr lang="en-US" sz="3200" b="1" dirty="0">
                <a:solidFill>
                  <a:schemeClr val="accent4">
                    <a:lumMod val="75000"/>
                  </a:schemeClr>
                </a:solidFill>
                <a:latin typeface="Times New Roman" panose="02020603050405020304" pitchFamily="18" charset="0"/>
                <a:cs typeface="Times New Roman" panose="02020603050405020304" pitchFamily="18" charset="0"/>
              </a:rPr>
              <a:t>Software needed for Digital Storytelling </a:t>
            </a:r>
            <a:r>
              <a:rPr lang="es-EC" dirty="0">
                <a:solidFill>
                  <a:schemeClr val="accent4">
                    <a:lumMod val="75000"/>
                  </a:schemeClr>
                </a:solidFill>
              </a:rPr>
              <a:t/>
            </a:r>
            <a:br>
              <a:rPr lang="es-EC" dirty="0">
                <a:solidFill>
                  <a:schemeClr val="accent4">
                    <a:lumMod val="75000"/>
                  </a:schemeClr>
                </a:solidFill>
              </a:rPr>
            </a:br>
            <a:endParaRPr lang="es-EC" dirty="0">
              <a:solidFill>
                <a:schemeClr val="accent4">
                  <a:lumMod val="75000"/>
                </a:schemeClr>
              </a:solidFill>
            </a:endParaRPr>
          </a:p>
        </p:txBody>
      </p:sp>
      <p:sp>
        <p:nvSpPr>
          <p:cNvPr id="3" name="Marcador de contenido 2"/>
          <p:cNvSpPr>
            <a:spLocks noGrp="1"/>
          </p:cNvSpPr>
          <p:nvPr>
            <p:ph idx="1"/>
          </p:nvPr>
        </p:nvSpPr>
        <p:spPr>
          <a:xfrm>
            <a:off x="1280714" y="668909"/>
            <a:ext cx="2729248" cy="697046"/>
          </a:xfrm>
        </p:spPr>
        <p:txBody>
          <a:bodyPr>
            <a:normAutofit/>
          </a:bodyPr>
          <a:lstStyle/>
          <a:p>
            <a:pPr marL="0" indent="0">
              <a:buNone/>
            </a:pPr>
            <a:r>
              <a:rPr lang="en-US" sz="2400" b="1" dirty="0">
                <a:solidFill>
                  <a:schemeClr val="accent3">
                    <a:lumMod val="50000"/>
                  </a:schemeClr>
                </a:solidFill>
                <a:latin typeface="Times New Roman" panose="02020603050405020304" pitchFamily="18" charset="0"/>
                <a:cs typeface="Times New Roman" panose="02020603050405020304" pitchFamily="18" charset="0"/>
              </a:rPr>
              <a:t>Movie Maker</a:t>
            </a:r>
            <a:endParaRPr lang="es-EC" sz="24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123" y="1231063"/>
            <a:ext cx="9833753" cy="54477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8869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584" y="756679"/>
            <a:ext cx="9916732" cy="5704702"/>
          </a:xfrm>
          <a:prstGeom prst="rect">
            <a:avLst/>
          </a:prstGeom>
          <a:ln>
            <a:noFill/>
          </a:ln>
          <a:effectLst>
            <a:outerShdw blurRad="190500" algn="tl" rotWithShape="0">
              <a:srgbClr val="000000">
                <a:alpha val="70000"/>
              </a:srgbClr>
            </a:outerShdw>
          </a:effectLst>
        </p:spPr>
      </p:pic>
      <p:sp>
        <p:nvSpPr>
          <p:cNvPr id="4" name="Marcador de contenido 2"/>
          <p:cNvSpPr txBox="1">
            <a:spLocks/>
          </p:cNvSpPr>
          <p:nvPr/>
        </p:nvSpPr>
        <p:spPr>
          <a:xfrm>
            <a:off x="1107584" y="292246"/>
            <a:ext cx="2729248" cy="697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chemeClr val="accent3">
                    <a:lumMod val="50000"/>
                  </a:schemeClr>
                </a:solidFill>
                <a:latin typeface="Times New Roman" panose="02020603050405020304" pitchFamily="18" charset="0"/>
                <a:cs typeface="Times New Roman" panose="02020603050405020304" pitchFamily="18" charset="0"/>
              </a:rPr>
              <a:t>Movie Maker</a:t>
            </a:r>
            <a:endParaRPr lang="es-EC" sz="24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198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138" y="1574777"/>
            <a:ext cx="4894060" cy="3486619"/>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48" y="1574777"/>
            <a:ext cx="5900792" cy="3486620"/>
          </a:xfrm>
          <a:prstGeom prst="rect">
            <a:avLst/>
          </a:prstGeom>
          <a:ln>
            <a:noFill/>
          </a:ln>
          <a:effectLst>
            <a:outerShdw blurRad="190500" algn="tl" rotWithShape="0">
              <a:srgbClr val="000000">
                <a:alpha val="70000"/>
              </a:srgbClr>
            </a:outerShdw>
          </a:effectLst>
        </p:spPr>
      </p:pic>
      <p:sp>
        <p:nvSpPr>
          <p:cNvPr id="4" name="Marcador de contenido 2"/>
          <p:cNvSpPr txBox="1">
            <a:spLocks/>
          </p:cNvSpPr>
          <p:nvPr/>
        </p:nvSpPr>
        <p:spPr>
          <a:xfrm>
            <a:off x="632138" y="591636"/>
            <a:ext cx="2729248" cy="697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chemeClr val="accent3">
                    <a:lumMod val="50000"/>
                  </a:schemeClr>
                </a:solidFill>
                <a:latin typeface="Times New Roman" panose="02020603050405020304" pitchFamily="18" charset="0"/>
                <a:cs typeface="Times New Roman" panose="02020603050405020304" pitchFamily="18" charset="0"/>
              </a:rPr>
              <a:t>Movie Maker</a:t>
            </a:r>
            <a:endParaRPr lang="es-EC" sz="24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096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6784" y="824248"/>
            <a:ext cx="9768893" cy="5819802"/>
          </a:xfrm>
          <a:prstGeom prst="rect">
            <a:avLst/>
          </a:prstGeom>
          <a:ln>
            <a:noFill/>
          </a:ln>
          <a:effectLst>
            <a:outerShdw blurRad="190500" algn="tl" rotWithShape="0">
              <a:srgbClr val="000000">
                <a:alpha val="70000"/>
              </a:srgbClr>
            </a:outerShdw>
          </a:effectLst>
        </p:spPr>
      </p:pic>
      <p:sp>
        <p:nvSpPr>
          <p:cNvPr id="3" name="Marcador de contenido 2"/>
          <p:cNvSpPr txBox="1">
            <a:spLocks/>
          </p:cNvSpPr>
          <p:nvPr/>
        </p:nvSpPr>
        <p:spPr>
          <a:xfrm>
            <a:off x="1216784" y="321179"/>
            <a:ext cx="2729248" cy="697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chemeClr val="accent3">
                    <a:lumMod val="50000"/>
                  </a:schemeClr>
                </a:solidFill>
                <a:latin typeface="Times New Roman" panose="02020603050405020304" pitchFamily="18" charset="0"/>
                <a:cs typeface="Times New Roman" panose="02020603050405020304" pitchFamily="18" charset="0"/>
              </a:rPr>
              <a:t>Movie Maker</a:t>
            </a:r>
            <a:endParaRPr lang="es-EC" sz="24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637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500" y="901520"/>
            <a:ext cx="9530269" cy="5589431"/>
          </a:xfrm>
          <a:prstGeom prst="rect">
            <a:avLst/>
          </a:prstGeom>
          <a:ln>
            <a:noFill/>
          </a:ln>
          <a:effectLst>
            <a:outerShdw blurRad="190500" algn="tl" rotWithShape="0">
              <a:srgbClr val="000000">
                <a:alpha val="70000"/>
              </a:srgbClr>
            </a:outerShdw>
          </a:effectLst>
        </p:spPr>
      </p:pic>
      <p:sp>
        <p:nvSpPr>
          <p:cNvPr id="3" name="Marcador de contenido 2"/>
          <p:cNvSpPr txBox="1">
            <a:spLocks/>
          </p:cNvSpPr>
          <p:nvPr/>
        </p:nvSpPr>
        <p:spPr>
          <a:xfrm>
            <a:off x="1339500" y="424210"/>
            <a:ext cx="2729248" cy="697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chemeClr val="accent3">
                    <a:lumMod val="50000"/>
                  </a:schemeClr>
                </a:solidFill>
                <a:latin typeface="Times New Roman" panose="02020603050405020304" pitchFamily="18" charset="0"/>
                <a:cs typeface="Times New Roman" panose="02020603050405020304" pitchFamily="18" charset="0"/>
              </a:rPr>
              <a:t>Movie Maker</a:t>
            </a:r>
            <a:endParaRPr lang="es-EC" sz="24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507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Hypothesis Formulation</a:t>
            </a:r>
            <a:r>
              <a:rPr lang="en-US"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625601"/>
            <a:ext cx="11064723" cy="4110962"/>
          </a:xfrm>
        </p:spPr>
        <p:txBody>
          <a:bodyPr>
            <a:noAutofit/>
          </a:bodyPr>
          <a:lstStyle/>
          <a:p>
            <a:pPr algn="just">
              <a:lnSpc>
                <a:spcPct val="100000"/>
              </a:lnSpc>
            </a:pPr>
            <a:r>
              <a:rPr lang="en-US" sz="2800" b="1" dirty="0">
                <a:solidFill>
                  <a:schemeClr val="tx1"/>
                </a:solidFill>
                <a:latin typeface="Times New Roman" panose="02020603050405020304" pitchFamily="18" charset="0"/>
                <a:cs typeface="Times New Roman" panose="02020603050405020304" pitchFamily="18" charset="0"/>
              </a:rPr>
              <a:t>Working Hypothesis</a:t>
            </a:r>
            <a:endParaRPr lang="es-EC" sz="2800" b="1" dirty="0">
              <a:solidFill>
                <a:schemeClr val="tx1"/>
              </a:solidFill>
              <a:latin typeface="Times New Roman" panose="02020603050405020304" pitchFamily="18" charset="0"/>
              <a:cs typeface="Times New Roman" panose="02020603050405020304" pitchFamily="18" charset="0"/>
            </a:endParaRPr>
          </a:p>
          <a:p>
            <a:pPr marL="0" indent="0" algn="just">
              <a:lnSpc>
                <a:spcPct val="110000"/>
              </a:lnSpc>
              <a:buNone/>
            </a:pP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The use of digital storytelling influences positively in the development of the speaking skill in the students attending the third year of bachelor at Rumiñahui High School in Ambato</a:t>
            </a:r>
            <a:r>
              <a:rPr lang="en-US" sz="2800" dirty="0" smtClean="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110000"/>
              </a:lnSpc>
            </a:pPr>
            <a:r>
              <a:rPr lang="en-GB" sz="2800" b="1" dirty="0">
                <a:solidFill>
                  <a:schemeClr val="tx1"/>
                </a:solidFill>
                <a:latin typeface="Times New Roman" panose="02020603050405020304" pitchFamily="18" charset="0"/>
                <a:cs typeface="Times New Roman" panose="02020603050405020304" pitchFamily="18" charset="0"/>
              </a:rPr>
              <a:t>Null Hypothesis</a:t>
            </a:r>
            <a:endParaRPr lang="es-EC" sz="2800" b="1" dirty="0">
              <a:solidFill>
                <a:schemeClr val="tx1"/>
              </a:solidFill>
              <a:latin typeface="Times New Roman" panose="02020603050405020304" pitchFamily="18" charset="0"/>
              <a:cs typeface="Times New Roman" panose="02020603050405020304" pitchFamily="18" charset="0"/>
            </a:endParaRPr>
          </a:p>
          <a:p>
            <a:pPr marL="0" indent="0" algn="just">
              <a:lnSpc>
                <a:spcPct val="110000"/>
              </a:lnSpc>
              <a:buNone/>
            </a:pP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The use of digital storytelling does not influence positively in the development of the speaking skill in the students attending the </a:t>
            </a:r>
            <a:r>
              <a:rPr lang="en-US" sz="2800" dirty="0" smtClean="0">
                <a:solidFill>
                  <a:schemeClr val="tx1"/>
                </a:solidFill>
                <a:latin typeface="Times New Roman" panose="02020603050405020304" pitchFamily="18" charset="0"/>
                <a:cs typeface="Times New Roman" panose="02020603050405020304" pitchFamily="18" charset="0"/>
              </a:rPr>
              <a:t>third </a:t>
            </a:r>
            <a:r>
              <a:rPr lang="en-US" sz="2800" dirty="0">
                <a:solidFill>
                  <a:schemeClr val="tx1"/>
                </a:solidFill>
                <a:latin typeface="Times New Roman" panose="02020603050405020304" pitchFamily="18" charset="0"/>
                <a:cs typeface="Times New Roman" panose="02020603050405020304" pitchFamily="18" charset="0"/>
              </a:rPr>
              <a:t>year of bachelor at </a:t>
            </a:r>
            <a:r>
              <a:rPr lang="en-US" sz="2800" dirty="0" smtClean="0">
                <a:solidFill>
                  <a:schemeClr val="tx1"/>
                </a:solidFill>
                <a:latin typeface="Times New Roman" panose="02020603050405020304" pitchFamily="18" charset="0"/>
                <a:cs typeface="Times New Roman" panose="02020603050405020304" pitchFamily="18" charset="0"/>
              </a:rPr>
              <a:t>Rumiñahui </a:t>
            </a:r>
            <a:r>
              <a:rPr lang="en-US" sz="2800" dirty="0">
                <a:solidFill>
                  <a:schemeClr val="tx1"/>
                </a:solidFill>
                <a:latin typeface="Times New Roman" panose="02020603050405020304" pitchFamily="18" charset="0"/>
                <a:cs typeface="Times New Roman" panose="02020603050405020304" pitchFamily="18" charset="0"/>
              </a:rPr>
              <a:t>High School in Ambato.” </a:t>
            </a:r>
            <a:endParaRPr lang="es-EC"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s-EC" sz="2400" dirty="0">
              <a:latin typeface="Times New Roman" panose="02020603050405020304" pitchFamily="18" charset="0"/>
              <a:cs typeface="Times New Roman" panose="02020603050405020304" pitchFamily="18" charset="0"/>
            </a:endParaRPr>
          </a:p>
          <a:p>
            <a:endParaRPr lang="es-EC" sz="2400" dirty="0"/>
          </a:p>
        </p:txBody>
      </p:sp>
    </p:spTree>
    <p:extLst>
      <p:ext uri="{BB962C8B-B14F-4D97-AF65-F5344CB8AC3E}">
        <p14:creationId xmlns:p14="http://schemas.microsoft.com/office/powerpoint/2010/main" val="3917517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69925"/>
            <a:ext cx="10515600" cy="1325563"/>
          </a:xfrm>
        </p:spPr>
        <p:txBody>
          <a:bodyPr/>
          <a:lstStyle/>
          <a:p>
            <a:r>
              <a:rPr lang="en-US" b="1" dirty="0" smtClean="0">
                <a:solidFill>
                  <a:schemeClr val="accent4">
                    <a:lumMod val="75000"/>
                  </a:schemeClr>
                </a:solidFill>
                <a:latin typeface="Times New Roman" panose="02020603050405020304" pitchFamily="18" charset="0"/>
                <a:cs typeface="Times New Roman" panose="02020603050405020304" pitchFamily="18" charset="0"/>
              </a:rPr>
              <a:t>Hypothesis Formulation </a:t>
            </a:r>
            <a:endParaRPr lang="es-EC" b="1" dirty="0">
              <a:solidFill>
                <a:schemeClr val="accent4">
                  <a:lumMod val="75000"/>
                </a:schemeClr>
              </a:solidFill>
            </a:endParaRPr>
          </a:p>
        </p:txBody>
      </p:sp>
      <p:sp>
        <p:nvSpPr>
          <p:cNvPr id="3" name="Marcador de contenido 2"/>
          <p:cNvSpPr>
            <a:spLocks noGrp="1"/>
          </p:cNvSpPr>
          <p:nvPr>
            <p:ph idx="1"/>
          </p:nvPr>
        </p:nvSpPr>
        <p:spPr>
          <a:xfrm>
            <a:off x="838200" y="1767567"/>
            <a:ext cx="10515600" cy="2978604"/>
          </a:xfrm>
        </p:spPr>
        <p:txBody>
          <a:bodyPr>
            <a:normAutofit/>
          </a:bodyPr>
          <a:lstStyle/>
          <a:p>
            <a:pPr algn="just">
              <a:lnSpc>
                <a:spcPct val="110000"/>
              </a:lnSpc>
            </a:pPr>
            <a:r>
              <a:rPr lang="en-GB" sz="2800" b="1" dirty="0" smtClean="0">
                <a:solidFill>
                  <a:schemeClr val="tx1"/>
                </a:solidFill>
                <a:latin typeface="Times New Roman" panose="02020603050405020304" pitchFamily="18" charset="0"/>
                <a:cs typeface="Times New Roman" panose="02020603050405020304" pitchFamily="18" charset="0"/>
              </a:rPr>
              <a:t>Alternative </a:t>
            </a:r>
            <a:r>
              <a:rPr lang="en-GB" sz="2800" b="1" dirty="0">
                <a:solidFill>
                  <a:schemeClr val="tx1"/>
                </a:solidFill>
                <a:latin typeface="Times New Roman" panose="02020603050405020304" pitchFamily="18" charset="0"/>
                <a:cs typeface="Times New Roman" panose="02020603050405020304" pitchFamily="18" charset="0"/>
              </a:rPr>
              <a:t>Hypothesis    </a:t>
            </a:r>
            <a:endParaRPr lang="es-EC" sz="2800" b="1" dirty="0">
              <a:solidFill>
                <a:schemeClr val="tx1"/>
              </a:solidFill>
              <a:latin typeface="Times New Roman" panose="02020603050405020304" pitchFamily="18" charset="0"/>
              <a:cs typeface="Times New Roman" panose="02020603050405020304" pitchFamily="18" charset="0"/>
            </a:endParaRPr>
          </a:p>
          <a:p>
            <a:pPr marL="0" indent="0" algn="just">
              <a:lnSpc>
                <a:spcPct val="110000"/>
              </a:lnSpc>
              <a:buNone/>
            </a:pP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The use of ELT podcasts influences positively in the development of the speaking skill in the students attending the </a:t>
            </a:r>
            <a:r>
              <a:rPr lang="en-US" sz="2800" dirty="0" smtClean="0">
                <a:solidFill>
                  <a:schemeClr val="tx1"/>
                </a:solidFill>
                <a:latin typeface="Times New Roman" panose="02020603050405020304" pitchFamily="18" charset="0"/>
                <a:cs typeface="Times New Roman" panose="02020603050405020304" pitchFamily="18" charset="0"/>
              </a:rPr>
              <a:t>third </a:t>
            </a:r>
            <a:r>
              <a:rPr lang="en-US" sz="2800" dirty="0">
                <a:solidFill>
                  <a:schemeClr val="tx1"/>
                </a:solidFill>
                <a:latin typeface="Times New Roman" panose="02020603050405020304" pitchFamily="18" charset="0"/>
                <a:cs typeface="Times New Roman" panose="02020603050405020304" pitchFamily="18" charset="0"/>
              </a:rPr>
              <a:t>year of bachelor at </a:t>
            </a:r>
            <a:r>
              <a:rPr lang="en-US" sz="2800" dirty="0" smtClean="0">
                <a:solidFill>
                  <a:schemeClr val="tx1"/>
                </a:solidFill>
                <a:latin typeface="Times New Roman" panose="02020603050405020304" pitchFamily="18" charset="0"/>
                <a:cs typeface="Times New Roman" panose="02020603050405020304" pitchFamily="18" charset="0"/>
              </a:rPr>
              <a:t>Rumiñahui </a:t>
            </a:r>
            <a:r>
              <a:rPr lang="en-US" sz="2800" dirty="0">
                <a:solidFill>
                  <a:schemeClr val="tx1"/>
                </a:solidFill>
                <a:latin typeface="Times New Roman" panose="02020603050405020304" pitchFamily="18" charset="0"/>
                <a:cs typeface="Times New Roman" panose="02020603050405020304" pitchFamily="18" charset="0"/>
              </a:rPr>
              <a:t>High School in Ambato.” </a:t>
            </a:r>
            <a:endParaRPr lang="es-EC" sz="2800" dirty="0">
              <a:solidFill>
                <a:schemeClr val="tx1"/>
              </a:solidFill>
              <a:latin typeface="Times New Roman" panose="02020603050405020304" pitchFamily="18" charset="0"/>
              <a:cs typeface="Times New Roman" panose="02020603050405020304" pitchFamily="18" charset="0"/>
            </a:endParaRPr>
          </a:p>
          <a:p>
            <a:endParaRPr lang="es-EC" sz="2400" dirty="0"/>
          </a:p>
        </p:txBody>
      </p:sp>
    </p:spTree>
    <p:extLst>
      <p:ext uri="{BB962C8B-B14F-4D97-AF65-F5344CB8AC3E}">
        <p14:creationId xmlns:p14="http://schemas.microsoft.com/office/powerpoint/2010/main" val="2778145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171" y="1221469"/>
            <a:ext cx="10515600" cy="1325563"/>
          </a:xfrm>
        </p:spPr>
        <p:txBody>
          <a:bodyPr/>
          <a:lstStyle/>
          <a:p>
            <a:pPr algn="ctr"/>
            <a:r>
              <a:rPr lang="es-EC" b="1" dirty="0" smtClean="0">
                <a:solidFill>
                  <a:schemeClr val="accent2">
                    <a:lumMod val="50000"/>
                  </a:schemeClr>
                </a:solidFill>
                <a:latin typeface="Times New Roman" panose="02020603050405020304" pitchFamily="18" charset="0"/>
                <a:cs typeface="Times New Roman" panose="02020603050405020304" pitchFamily="18" charset="0"/>
              </a:rPr>
              <a:t>PART THREE </a:t>
            </a:r>
            <a:endParaRPr lang="es-EC"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12371" y="3306082"/>
            <a:ext cx="10515600" cy="1657804"/>
          </a:xfrm>
        </p:spPr>
        <p:txBody>
          <a:bodyPr/>
          <a:lstStyle/>
          <a:p>
            <a:pPr marL="0" indent="0" algn="ctr">
              <a:buNone/>
            </a:pPr>
            <a:r>
              <a:rPr lang="en-US" sz="4400" b="1" dirty="0">
                <a:solidFill>
                  <a:schemeClr val="accent4">
                    <a:lumMod val="75000"/>
                  </a:schemeClr>
                </a:solidFill>
                <a:latin typeface="Times New Roman" panose="02020603050405020304" pitchFamily="18" charset="0"/>
                <a:cs typeface="Times New Roman" panose="02020603050405020304" pitchFamily="18" charset="0"/>
              </a:rPr>
              <a:t>METHODOLOGICAL DESIGN</a:t>
            </a:r>
            <a:endParaRPr lang="es-EC" sz="4400" b="1" dirty="0">
              <a:solidFill>
                <a:schemeClr val="accent4">
                  <a:lumMod val="75000"/>
                </a:schemeClr>
              </a:solidFill>
              <a:latin typeface="Times New Roman" panose="02020603050405020304" pitchFamily="18" charset="0"/>
              <a:cs typeface="Times New Roman" panose="02020603050405020304" pitchFamily="18" charset="0"/>
            </a:endParaRPr>
          </a:p>
          <a:p>
            <a:endParaRPr lang="es-EC" b="1" dirty="0">
              <a:solidFill>
                <a:schemeClr val="accent4">
                  <a:lumMod val="75000"/>
                </a:schemeClr>
              </a:solidFill>
            </a:endParaRPr>
          </a:p>
        </p:txBody>
      </p:sp>
    </p:spTree>
    <p:extLst>
      <p:ext uri="{BB962C8B-B14F-4D97-AF65-F5344CB8AC3E}">
        <p14:creationId xmlns:p14="http://schemas.microsoft.com/office/powerpoint/2010/main" val="3738527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27357"/>
            <a:ext cx="10515600" cy="1115332"/>
          </a:xfrm>
        </p:spPr>
        <p:txBody>
          <a:bodyPr>
            <a:normAutofit fontScale="90000"/>
          </a:bodyPr>
          <a:lstStyle/>
          <a:p>
            <a:r>
              <a:rPr lang="en-US" sz="4000" dirty="0" smtClean="0">
                <a:solidFill>
                  <a:srgbClr val="C00000"/>
                </a:solidFill>
                <a:latin typeface="Times New Roman" panose="02020603050405020304" pitchFamily="18" charset="0"/>
                <a:cs typeface="Times New Roman" panose="02020603050405020304" pitchFamily="18" charset="0"/>
              </a:rPr>
              <a:t>Research </a:t>
            </a:r>
            <a:r>
              <a:rPr lang="en-US" sz="4000" dirty="0">
                <a:solidFill>
                  <a:srgbClr val="C00000"/>
                </a:solidFill>
                <a:latin typeface="Times New Roman" panose="02020603050405020304" pitchFamily="18" charset="0"/>
                <a:cs typeface="Times New Roman" panose="02020603050405020304" pitchFamily="18" charset="0"/>
              </a:rPr>
              <a:t>Type and Design</a:t>
            </a:r>
            <a:r>
              <a:rPr lang="es-EC" b="1" dirty="0">
                <a:solidFill>
                  <a:schemeClr val="accent4">
                    <a:lumMod val="75000"/>
                  </a:schemeClr>
                </a:solidFill>
              </a:rPr>
              <a:t/>
            </a:r>
            <a:br>
              <a:rPr lang="es-EC" b="1" dirty="0">
                <a:solidFill>
                  <a:schemeClr val="accent4">
                    <a:lumMod val="75000"/>
                  </a:schemeClr>
                </a:solidFill>
              </a:rPr>
            </a:br>
            <a:endParaRPr lang="es-EC" dirty="0">
              <a:solidFill>
                <a:schemeClr val="accent4">
                  <a:lumMod val="75000"/>
                </a:schemeClr>
              </a:solidFill>
            </a:endParaRPr>
          </a:p>
        </p:txBody>
      </p:sp>
      <p:sp>
        <p:nvSpPr>
          <p:cNvPr id="6" name="Marcador de contenido 2"/>
          <p:cNvSpPr>
            <a:spLocks noGrp="1"/>
          </p:cNvSpPr>
          <p:nvPr>
            <p:ph idx="1"/>
          </p:nvPr>
        </p:nvSpPr>
        <p:spPr>
          <a:xfrm>
            <a:off x="838200" y="1636422"/>
            <a:ext cx="10515600" cy="1373875"/>
          </a:xfrm>
        </p:spPr>
        <p:txBody>
          <a:bodyPr>
            <a:normAutofit/>
          </a:bodyPr>
          <a:lstStyle/>
          <a:p>
            <a:pPr marL="0" indent="0" algn="just">
              <a:lnSpc>
                <a:spcPct val="100000"/>
              </a:lnSpc>
              <a:buNone/>
            </a:pPr>
            <a:r>
              <a:rPr lang="en-US" sz="2800" dirty="0">
                <a:solidFill>
                  <a:schemeClr val="tx1"/>
                </a:solidFill>
                <a:latin typeface="Times New Roman" panose="02020603050405020304" pitchFamily="18" charset="0"/>
                <a:cs typeface="Times New Roman" panose="02020603050405020304" pitchFamily="18" charset="0"/>
              </a:rPr>
              <a:t>The present study is </a:t>
            </a:r>
            <a:r>
              <a:rPr lang="en-US" sz="2800" dirty="0" smtClean="0">
                <a:solidFill>
                  <a:schemeClr val="tx1"/>
                </a:solidFill>
                <a:latin typeface="Times New Roman" panose="02020603050405020304" pitchFamily="18" charset="0"/>
                <a:cs typeface="Times New Roman" panose="02020603050405020304" pitchFamily="18" charset="0"/>
              </a:rPr>
              <a:t>quasi-experimental, in </a:t>
            </a:r>
            <a:r>
              <a:rPr lang="en-US" sz="2800" dirty="0">
                <a:solidFill>
                  <a:schemeClr val="tx1"/>
                </a:solidFill>
                <a:latin typeface="Times New Roman" panose="02020603050405020304" pitchFamily="18" charset="0"/>
                <a:cs typeface="Times New Roman" panose="02020603050405020304" pitchFamily="18" charset="0"/>
              </a:rPr>
              <a:t>the form of two groups pre-test and post-test design with quantitative data analyses</a:t>
            </a:r>
            <a:r>
              <a:rPr lang="en-US" sz="2800" dirty="0">
                <a:latin typeface="Times New Roman" panose="02020603050405020304" pitchFamily="18" charset="0"/>
                <a:cs typeface="Times New Roman" panose="02020603050405020304" pitchFamily="18" charset="0"/>
              </a:rPr>
              <a:t>. </a:t>
            </a:r>
            <a:endParaRPr lang="es-EC"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C"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838200" y="2928046"/>
            <a:ext cx="10515600" cy="111533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C00000"/>
                </a:solidFill>
                <a:latin typeface="Times New Roman" panose="02020603050405020304" pitchFamily="18" charset="0"/>
                <a:cs typeface="Times New Roman" panose="02020603050405020304" pitchFamily="18" charset="0"/>
              </a:rPr>
              <a:t>Population</a:t>
            </a:r>
            <a:r>
              <a:rPr lang="en-US" sz="4900" dirty="0" smtClean="0">
                <a:latin typeface="Times New Roman" panose="02020603050405020304" pitchFamily="18" charset="0"/>
                <a:cs typeface="Times New Roman" panose="02020603050405020304" pitchFamily="18" charset="0"/>
              </a:rPr>
              <a:t> </a:t>
            </a:r>
            <a:r>
              <a:rPr lang="es-EC" b="1" dirty="0" smtClean="0"/>
              <a:t/>
            </a:r>
            <a:br>
              <a:rPr lang="es-EC" b="1" dirty="0" smtClean="0"/>
            </a:br>
            <a:endParaRPr lang="es-EC" dirty="0"/>
          </a:p>
        </p:txBody>
      </p:sp>
      <p:sp>
        <p:nvSpPr>
          <p:cNvPr id="7" name="Marcador de contenido 2"/>
          <p:cNvSpPr txBox="1">
            <a:spLocks/>
          </p:cNvSpPr>
          <p:nvPr/>
        </p:nvSpPr>
        <p:spPr>
          <a:xfrm>
            <a:off x="838200" y="3425781"/>
            <a:ext cx="10515600" cy="2060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dirty="0">
                <a:latin typeface="Times New Roman" panose="02020603050405020304" pitchFamily="18" charset="0"/>
                <a:ea typeface="Calibri" panose="020F0502020204030204" pitchFamily="34" charset="0"/>
              </a:rPr>
              <a:t>The population for this study included 55 students from the Rumiñahui High School. The treatment group was the 3</a:t>
            </a:r>
            <a:r>
              <a:rPr lang="en-US" baseline="30000" dirty="0">
                <a:latin typeface="Times New Roman" panose="02020603050405020304" pitchFamily="18" charset="0"/>
                <a:ea typeface="Calibri" panose="020F0502020204030204" pitchFamily="34" charset="0"/>
              </a:rPr>
              <a:t>rd</a:t>
            </a:r>
            <a:r>
              <a:rPr lang="en-US" dirty="0">
                <a:latin typeface="Times New Roman" panose="02020603050405020304" pitchFamily="18" charset="0"/>
                <a:ea typeface="Calibri" panose="020F0502020204030204" pitchFamily="34" charset="0"/>
              </a:rPr>
              <a:t> of Bachelor section “H” with 25 students and the control group was the 3</a:t>
            </a:r>
            <a:r>
              <a:rPr lang="en-US" baseline="30000" dirty="0">
                <a:latin typeface="Times New Roman" panose="02020603050405020304" pitchFamily="18" charset="0"/>
                <a:ea typeface="Calibri" panose="020F0502020204030204" pitchFamily="34" charset="0"/>
              </a:rPr>
              <a:t>rd</a:t>
            </a:r>
            <a:r>
              <a:rPr lang="en-US" dirty="0">
                <a:latin typeface="Times New Roman" panose="02020603050405020304" pitchFamily="18" charset="0"/>
                <a:ea typeface="Calibri" panose="020F0502020204030204" pitchFamily="34" charset="0"/>
              </a:rPr>
              <a:t> of Bachelor section “B” with 30 students. </a:t>
            </a:r>
            <a:endParaRPr lang="es-EC" b="1" dirty="0">
              <a:latin typeface="Times New Roman" panose="02020603050405020304" pitchFamily="18" charset="0"/>
              <a:cs typeface="Times New Roman" panose="02020603050405020304" pitchFamily="18" charset="0"/>
            </a:endParaRPr>
          </a:p>
          <a:p>
            <a:pPr marL="0" indent="0" algn="just">
              <a:lnSpc>
                <a:spcPct val="100000"/>
              </a:lnSpc>
              <a:buNone/>
            </a:pPr>
            <a:endParaRPr lang="en-US" dirty="0" smtClean="0">
              <a:latin typeface="Times New Roman" panose="02020603050405020304" pitchFamily="18" charset="0"/>
              <a:ea typeface="Calibri" panose="020F0502020204030204" pitchFamily="34" charset="0"/>
            </a:endParaRPr>
          </a:p>
          <a:p>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176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00" y="3873498"/>
            <a:ext cx="10515600" cy="740229"/>
          </a:xfrm>
        </p:spPr>
        <p:txBody>
          <a:bodyPr/>
          <a:lstStyle/>
          <a:p>
            <a:r>
              <a:rPr lang="en-US" dirty="0">
                <a:solidFill>
                  <a:srgbClr val="C00000"/>
                </a:solidFill>
                <a:latin typeface="Times New Roman" panose="02020603050405020304" pitchFamily="18" charset="0"/>
                <a:cs typeface="Times New Roman" panose="02020603050405020304" pitchFamily="18" charset="0"/>
              </a:rPr>
              <a:t>Instruments for </a:t>
            </a:r>
            <a:r>
              <a:rPr lang="en-US" dirty="0" smtClean="0">
                <a:solidFill>
                  <a:srgbClr val="C00000"/>
                </a:solidFill>
                <a:latin typeface="Times New Roman" panose="02020603050405020304" pitchFamily="18" charset="0"/>
                <a:cs typeface="Times New Roman" panose="02020603050405020304" pitchFamily="18" charset="0"/>
              </a:rPr>
              <a:t>data </a:t>
            </a:r>
            <a:r>
              <a:rPr lang="en-US" dirty="0">
                <a:solidFill>
                  <a:srgbClr val="C00000"/>
                </a:solidFill>
                <a:latin typeface="Times New Roman" panose="02020603050405020304" pitchFamily="18" charset="0"/>
                <a:cs typeface="Times New Roman" panose="02020603050405020304" pitchFamily="18" charset="0"/>
              </a:rPr>
              <a:t>c</a:t>
            </a:r>
            <a:r>
              <a:rPr lang="en-US" dirty="0" smtClean="0">
                <a:solidFill>
                  <a:srgbClr val="C00000"/>
                </a:solidFill>
                <a:latin typeface="Times New Roman" panose="02020603050405020304" pitchFamily="18" charset="0"/>
                <a:cs typeface="Times New Roman" panose="02020603050405020304" pitchFamily="18" charset="0"/>
              </a:rPr>
              <a:t>ollection</a:t>
            </a:r>
            <a:endParaRPr lang="es-EC" dirty="0">
              <a:solidFill>
                <a:srgbClr val="C0000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86138" y="1735930"/>
            <a:ext cx="10515600" cy="1785257"/>
          </a:xfrm>
        </p:spPr>
        <p:txBody>
          <a:bodyPr>
            <a:normAutofit/>
          </a:bodyPr>
          <a:lstStyle/>
          <a:p>
            <a:pPr marL="114300" indent="0" algn="just">
              <a:lnSpc>
                <a:spcPct val="110000"/>
              </a:lnSpc>
              <a:spcBef>
                <a:spcPts val="500"/>
              </a:spcBef>
              <a:spcAft>
                <a:spcPts val="500"/>
              </a:spcAft>
              <a:buNone/>
            </a:pP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project was applied at The Rumiñahui High School which </a:t>
            </a:r>
            <a:r>
              <a:rPr lang="en-GB"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 located in Los Capulies Avenue, Atocha parish in the town of Ambato that belongs to the Tungurahua province</a:t>
            </a:r>
            <a:r>
              <a:rPr lang="en-GB"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s-EC" sz="2800" b="1" dirty="0">
              <a:solidFill>
                <a:schemeClr val="tx1"/>
              </a:solidFill>
              <a:latin typeface="Times New Roman" panose="02020603050405020304" pitchFamily="18" charset="0"/>
              <a:ea typeface="Calibri" panose="020F0502020204030204" pitchFamily="34" charset="0"/>
              <a:cs typeface="Verdana" panose="020B0604030504040204" pitchFamily="34" charset="0"/>
            </a:endParaRPr>
          </a:p>
        </p:txBody>
      </p:sp>
      <p:sp>
        <p:nvSpPr>
          <p:cNvPr id="4" name="Título 1"/>
          <p:cNvSpPr txBox="1">
            <a:spLocks/>
          </p:cNvSpPr>
          <p:nvPr/>
        </p:nvSpPr>
        <p:spPr>
          <a:xfrm>
            <a:off x="990600" y="912359"/>
            <a:ext cx="10515600" cy="10717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C00000"/>
                </a:solidFill>
                <a:latin typeface="Times New Roman" panose="02020603050405020304" pitchFamily="18" charset="0"/>
                <a:cs typeface="Times New Roman" panose="02020603050405020304" pitchFamily="18" charset="0"/>
              </a:rPr>
              <a:t>Field Work</a:t>
            </a:r>
            <a:endParaRPr lang="es-EC" sz="3600" dirty="0">
              <a:solidFill>
                <a:srgbClr val="C00000"/>
              </a:solidFill>
              <a:latin typeface="Times New Roman" panose="02020603050405020304" pitchFamily="18" charset="0"/>
              <a:cs typeface="Times New Roman" panose="02020603050405020304" pitchFamily="18" charset="0"/>
            </a:endParaRPr>
          </a:p>
        </p:txBody>
      </p:sp>
      <p:sp>
        <p:nvSpPr>
          <p:cNvPr id="5" name="Marcador de contenido 2"/>
          <p:cNvSpPr txBox="1">
            <a:spLocks/>
          </p:cNvSpPr>
          <p:nvPr/>
        </p:nvSpPr>
        <p:spPr>
          <a:xfrm>
            <a:off x="784538" y="4490127"/>
            <a:ext cx="10515600" cy="1527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500"/>
              </a:spcBef>
              <a:spcAft>
                <a:spcPts val="500"/>
              </a:spcAft>
              <a:buNone/>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instruments for gathering data were a pre-test and a post-test. </a:t>
            </a:r>
            <a:endParaRPr lang="es-EC" b="1" dirty="0" smtClean="0">
              <a:latin typeface="Times New Roman" panose="02020603050405020304" pitchFamily="18" charset="0"/>
              <a:ea typeface="Calibri" panose="020F0502020204030204" pitchFamily="34" charset="0"/>
              <a:cs typeface="Verdana" panose="020B0604030504040204" pitchFamily="34" charset="0"/>
            </a:endParaRPr>
          </a:p>
          <a:p>
            <a:endParaRPr lang="es-EC" dirty="0"/>
          </a:p>
        </p:txBody>
      </p:sp>
    </p:spTree>
    <p:extLst>
      <p:ext uri="{BB962C8B-B14F-4D97-AF65-F5344CB8AC3E}">
        <p14:creationId xmlns:p14="http://schemas.microsoft.com/office/powerpoint/2010/main" val="1903898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70025"/>
            <a:ext cx="10515600" cy="1325563"/>
          </a:xfrm>
        </p:spPr>
        <p:txBody>
          <a:bodyPr>
            <a:normAutofit/>
          </a:bodyPr>
          <a:lstStyle/>
          <a:p>
            <a:pPr algn="ctr"/>
            <a:r>
              <a:rPr lang="es-EC" b="1" dirty="0" smtClean="0">
                <a:solidFill>
                  <a:schemeClr val="accent2">
                    <a:lumMod val="50000"/>
                  </a:schemeClr>
                </a:solidFill>
                <a:latin typeface="Times New Roman" panose="02020603050405020304" pitchFamily="18" charset="0"/>
                <a:cs typeface="Times New Roman" panose="02020603050405020304" pitchFamily="18" charset="0"/>
              </a:rPr>
              <a:t>PART ONE </a:t>
            </a:r>
            <a:endParaRPr lang="es-EC"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38200" y="3673475"/>
            <a:ext cx="10515600" cy="1298575"/>
          </a:xfrm>
        </p:spPr>
        <p:txBody>
          <a:bodyPr>
            <a:normAutofit/>
          </a:bodyPr>
          <a:lstStyle/>
          <a:p>
            <a:pPr marL="0" indent="0" algn="ctr">
              <a:buNone/>
            </a:pPr>
            <a:r>
              <a:rPr lang="es-EC" sz="4400" b="1" dirty="0" smtClean="0">
                <a:solidFill>
                  <a:schemeClr val="accent4">
                    <a:lumMod val="75000"/>
                  </a:schemeClr>
                </a:solidFill>
                <a:latin typeface="Times New Roman" panose="02020603050405020304" pitchFamily="18" charset="0"/>
                <a:cs typeface="Times New Roman" panose="02020603050405020304" pitchFamily="18" charset="0"/>
              </a:rPr>
              <a:t>RESEARCH PROBLEM </a:t>
            </a:r>
            <a:endParaRPr lang="es-EC" sz="44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17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171" y="1221469"/>
            <a:ext cx="10515600" cy="1325563"/>
          </a:xfrm>
        </p:spPr>
        <p:txBody>
          <a:bodyPr/>
          <a:lstStyle/>
          <a:p>
            <a:pPr algn="ctr"/>
            <a:r>
              <a:rPr lang="es-EC" b="1" dirty="0" smtClean="0">
                <a:solidFill>
                  <a:schemeClr val="accent2">
                    <a:lumMod val="50000"/>
                  </a:schemeClr>
                </a:solidFill>
                <a:latin typeface="Times New Roman" panose="02020603050405020304" pitchFamily="18" charset="0"/>
                <a:cs typeface="Times New Roman" panose="02020603050405020304" pitchFamily="18" charset="0"/>
              </a:rPr>
              <a:t>PART FOUR </a:t>
            </a:r>
            <a:endParaRPr lang="es-EC"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12371" y="3306082"/>
            <a:ext cx="10515600" cy="1657804"/>
          </a:xfrm>
        </p:spPr>
        <p:txBody>
          <a:bodyPr/>
          <a:lstStyle/>
          <a:p>
            <a:pPr marL="0" indent="0" algn="ctr">
              <a:buNone/>
            </a:pPr>
            <a:r>
              <a:rPr lang="en-US" sz="4400" b="1" dirty="0" smtClean="0">
                <a:solidFill>
                  <a:schemeClr val="accent4">
                    <a:lumMod val="75000"/>
                  </a:schemeClr>
                </a:solidFill>
                <a:latin typeface="Times New Roman" panose="02020603050405020304" pitchFamily="18" charset="0"/>
                <a:cs typeface="Times New Roman" panose="02020603050405020304" pitchFamily="18" charset="0"/>
              </a:rPr>
              <a:t>TESTING THE HYPOTHESIS</a:t>
            </a:r>
            <a:endParaRPr lang="es-EC" sz="4400" b="1" dirty="0" smtClean="0">
              <a:solidFill>
                <a:schemeClr val="accent4">
                  <a:lumMod val="75000"/>
                </a:schemeClr>
              </a:solidFill>
              <a:latin typeface="Times New Roman" panose="02020603050405020304" pitchFamily="18" charset="0"/>
              <a:cs typeface="Times New Roman" panose="02020603050405020304" pitchFamily="18" charset="0"/>
            </a:endParaRPr>
          </a:p>
          <a:p>
            <a:endParaRPr lang="es-EC" b="1" dirty="0">
              <a:solidFill>
                <a:schemeClr val="accent4">
                  <a:lumMod val="75000"/>
                </a:schemeClr>
              </a:solidFill>
            </a:endParaRPr>
          </a:p>
        </p:txBody>
      </p:sp>
    </p:spTree>
    <p:extLst>
      <p:ext uri="{BB962C8B-B14F-4D97-AF65-F5344CB8AC3E}">
        <p14:creationId xmlns:p14="http://schemas.microsoft.com/office/powerpoint/2010/main" val="1858117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65944" y="216821"/>
            <a:ext cx="9245600" cy="64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4237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80456" y="213921"/>
            <a:ext cx="9274630" cy="6388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8926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90536" y="226864"/>
            <a:ext cx="9293577" cy="6409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3416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15132" y="297318"/>
            <a:ext cx="9065782" cy="6342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0380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27982"/>
            <a:ext cx="10515600" cy="1325563"/>
          </a:xfrm>
        </p:spPr>
        <p:txBody>
          <a:bodyPr>
            <a:normAutofit/>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Conclusions</a:t>
            </a:r>
            <a:r>
              <a:rPr lang="es-EC" b="1" dirty="0">
                <a:solidFill>
                  <a:schemeClr val="accent4">
                    <a:lumMod val="75000"/>
                  </a:schemeClr>
                </a:solidFill>
              </a:rPr>
              <a:t/>
            </a:r>
            <a:br>
              <a:rPr lang="es-EC" b="1" dirty="0">
                <a:solidFill>
                  <a:schemeClr val="accent4">
                    <a:lumMod val="75000"/>
                  </a:schemeClr>
                </a:solidFill>
              </a:rPr>
            </a:br>
            <a:endParaRPr lang="es-EC" dirty="0">
              <a:solidFill>
                <a:schemeClr val="accent4">
                  <a:lumMod val="75000"/>
                </a:schemeClr>
              </a:solidFill>
            </a:endParaRPr>
          </a:p>
        </p:txBody>
      </p:sp>
      <p:sp>
        <p:nvSpPr>
          <p:cNvPr id="3" name="Marcador de contenido 2"/>
          <p:cNvSpPr>
            <a:spLocks noGrp="1"/>
          </p:cNvSpPr>
          <p:nvPr>
            <p:ph idx="1"/>
          </p:nvPr>
        </p:nvSpPr>
        <p:spPr>
          <a:xfrm>
            <a:off x="838200" y="1753055"/>
            <a:ext cx="10700657" cy="4351338"/>
          </a:xfrm>
        </p:spPr>
        <p:txBody>
          <a:bodyPr>
            <a:normAutofit/>
          </a:bodyPr>
          <a:lstStyle/>
          <a:p>
            <a:pPr marL="0" indent="0" algn="just">
              <a:lnSpc>
                <a:spcPct val="100000"/>
              </a:lnSpc>
              <a:buNone/>
            </a:pPr>
            <a:r>
              <a:rPr lang="en-US" sz="2800" dirty="0" smtClean="0">
                <a:solidFill>
                  <a:schemeClr val="tx1"/>
                </a:solidFill>
                <a:latin typeface="Times New Roman" panose="02020603050405020304" pitchFamily="18" charset="0"/>
                <a:cs typeface="Times New Roman" panose="02020603050405020304" pitchFamily="18" charset="0"/>
              </a:rPr>
              <a:t>1. After </a:t>
            </a:r>
            <a:r>
              <a:rPr lang="en-US" sz="2800" dirty="0">
                <a:solidFill>
                  <a:schemeClr val="tx1"/>
                </a:solidFill>
                <a:latin typeface="Times New Roman" panose="02020603050405020304" pitchFamily="18" charset="0"/>
                <a:cs typeface="Times New Roman" panose="02020603050405020304" pitchFamily="18" charset="0"/>
              </a:rPr>
              <a:t>the use of Digital Storytelling in the experimental group, it is seen by means of percentages, the improvement of the English speaking skill in this group. </a:t>
            </a:r>
            <a:r>
              <a:rPr lang="en-US" sz="2800" dirty="0" smtClean="0">
                <a:solidFill>
                  <a:schemeClr val="tx1"/>
                </a:solidFill>
                <a:latin typeface="Times New Roman" panose="02020603050405020304" pitchFamily="18" charset="0"/>
                <a:cs typeface="Times New Roman" panose="02020603050405020304" pitchFamily="18" charset="0"/>
              </a:rPr>
              <a:t>Therefore, </a:t>
            </a:r>
            <a:r>
              <a:rPr lang="en-US" sz="2800" dirty="0">
                <a:solidFill>
                  <a:schemeClr val="tx1"/>
                </a:solidFill>
                <a:latin typeface="Times New Roman" panose="02020603050405020304" pitchFamily="18" charset="0"/>
                <a:cs typeface="Times New Roman" panose="02020603050405020304" pitchFamily="18" charset="0"/>
              </a:rPr>
              <a:t>the working hypothesis is confirmed</a:t>
            </a:r>
            <a:r>
              <a:rPr lang="en-US" sz="2800" dirty="0" smtClean="0">
                <a:solidFill>
                  <a:schemeClr val="tx1"/>
                </a:solidFill>
                <a:latin typeface="Times New Roman" panose="02020603050405020304" pitchFamily="18" charset="0"/>
                <a:cs typeface="Times New Roman" panose="02020603050405020304" pitchFamily="18" charset="0"/>
              </a:rPr>
              <a:t>.</a:t>
            </a:r>
          </a:p>
          <a:p>
            <a:pPr marL="0" indent="0" algn="just">
              <a:lnSpc>
                <a:spcPct val="100000"/>
              </a:lnSpc>
              <a:buNone/>
            </a:pPr>
            <a:r>
              <a:rPr lang="en-US" sz="2800" dirty="0" smtClean="0">
                <a:solidFill>
                  <a:schemeClr val="tx1"/>
                </a:solidFill>
                <a:latin typeface="Times New Roman" panose="02020603050405020304" pitchFamily="18" charset="0"/>
                <a:cs typeface="Times New Roman" panose="02020603050405020304" pitchFamily="18" charset="0"/>
              </a:rPr>
              <a:t> </a:t>
            </a:r>
            <a:endParaRPr lang="es-EC" sz="2800" b="1"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2800" dirty="0" smtClean="0">
                <a:solidFill>
                  <a:schemeClr val="tx1"/>
                </a:solidFill>
                <a:latin typeface="Times New Roman" panose="02020603050405020304" pitchFamily="18" charset="0"/>
                <a:cs typeface="Times New Roman" panose="02020603050405020304" pitchFamily="18" charset="0"/>
              </a:rPr>
              <a:t>2. In </a:t>
            </a:r>
            <a:r>
              <a:rPr lang="en-US" sz="2800" dirty="0">
                <a:solidFill>
                  <a:schemeClr val="tx1"/>
                </a:solidFill>
                <a:latin typeface="Times New Roman" panose="02020603050405020304" pitchFamily="18" charset="0"/>
                <a:cs typeface="Times New Roman" panose="02020603050405020304" pitchFamily="18" charset="0"/>
              </a:rPr>
              <a:t>relation to the independent variable, Digital Storytelling, </a:t>
            </a:r>
            <a:r>
              <a:rPr lang="en-US" sz="2800" dirty="0" smtClean="0">
                <a:solidFill>
                  <a:schemeClr val="tx1"/>
                </a:solidFill>
                <a:latin typeface="Times New Roman" panose="02020603050405020304" pitchFamily="18" charset="0"/>
                <a:cs typeface="Times New Roman" panose="02020603050405020304" pitchFamily="18" charset="0"/>
              </a:rPr>
              <a:t>it </a:t>
            </a:r>
            <a:r>
              <a:rPr lang="en-US" sz="2800" dirty="0">
                <a:solidFill>
                  <a:schemeClr val="tx1"/>
                </a:solidFill>
                <a:latin typeface="Times New Roman" panose="02020603050405020304" pitchFamily="18" charset="0"/>
                <a:cs typeface="Times New Roman" panose="02020603050405020304" pitchFamily="18" charset="0"/>
              </a:rPr>
              <a:t>gave positives results helping students practice their speaking skill</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endPar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nSpc>
                <a:spcPct val="150000"/>
              </a:lnSpc>
              <a:buNone/>
            </a:pPr>
            <a:endParaRPr lang="es-EC" sz="2400" b="1" dirty="0">
              <a:latin typeface="Times New Roman" panose="02020603050405020304" pitchFamily="18" charset="0"/>
              <a:cs typeface="Times New Roman" panose="02020603050405020304" pitchFamily="18" charset="0"/>
            </a:endParaRPr>
          </a:p>
          <a:p>
            <a:endParaRPr lang="es-EC" sz="2400" dirty="0"/>
          </a:p>
        </p:txBody>
      </p:sp>
    </p:spTree>
    <p:extLst>
      <p:ext uri="{BB962C8B-B14F-4D97-AF65-F5344CB8AC3E}">
        <p14:creationId xmlns:p14="http://schemas.microsoft.com/office/powerpoint/2010/main" val="584429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Conclusions</a:t>
            </a:r>
            <a:endParaRPr lang="es-EC" dirty="0">
              <a:solidFill>
                <a:schemeClr val="accent4">
                  <a:lumMod val="75000"/>
                </a:schemeClr>
              </a:solidFill>
            </a:endParaRPr>
          </a:p>
        </p:txBody>
      </p:sp>
      <p:sp>
        <p:nvSpPr>
          <p:cNvPr id="3" name="Marcador de contenido 2"/>
          <p:cNvSpPr>
            <a:spLocks noGrp="1"/>
          </p:cNvSpPr>
          <p:nvPr>
            <p:ph idx="1"/>
          </p:nvPr>
        </p:nvSpPr>
        <p:spPr>
          <a:xfrm>
            <a:off x="677334" y="1623561"/>
            <a:ext cx="10571237" cy="3880773"/>
          </a:xfrm>
        </p:spPr>
        <p:txBody>
          <a:bodyPr>
            <a:noAutofit/>
          </a:bodyPr>
          <a:lstStyle/>
          <a:p>
            <a:pPr marL="0" indent="0" algn="just">
              <a:lnSpc>
                <a:spcPct val="100000"/>
              </a:lnSpc>
              <a:buNone/>
            </a:pPr>
            <a:r>
              <a:rPr lang="en-US" sz="2800" dirty="0" smtClean="0">
                <a:solidFill>
                  <a:schemeClr val="tx1"/>
                </a:solidFill>
                <a:latin typeface="Times New Roman" panose="02020603050405020304" pitchFamily="18" charset="0"/>
                <a:cs typeface="Times New Roman" panose="02020603050405020304" pitchFamily="18" charset="0"/>
              </a:rPr>
              <a:t>3. With </a:t>
            </a:r>
            <a:r>
              <a:rPr lang="en-US" sz="2800" dirty="0">
                <a:solidFill>
                  <a:schemeClr val="tx1"/>
                </a:solidFill>
                <a:latin typeface="Times New Roman" panose="02020603050405020304" pitchFamily="18" charset="0"/>
                <a:cs typeface="Times New Roman" panose="02020603050405020304" pitchFamily="18" charset="0"/>
              </a:rPr>
              <a:t>regard to the dependent variable, Speaking skill,  it was found that the majority of the students from the experimental group, before digital storytelling treatment were mainly limited speakers but after treatment, the majority of them achieved satisfactory speaking levels and a small percentage even obtained good speaking </a:t>
            </a:r>
            <a:r>
              <a:rPr lang="en-US" sz="2800" dirty="0" smtClean="0">
                <a:solidFill>
                  <a:schemeClr val="tx1"/>
                </a:solidFill>
                <a:latin typeface="Times New Roman" panose="02020603050405020304" pitchFamily="18" charset="0"/>
                <a:cs typeface="Times New Roman" panose="02020603050405020304" pitchFamily="18" charset="0"/>
              </a:rPr>
              <a:t>levels.</a:t>
            </a:r>
          </a:p>
          <a:p>
            <a:pPr marL="0" indent="0" algn="just">
              <a:lnSpc>
                <a:spcPct val="100000"/>
              </a:lnSpc>
              <a:buNone/>
            </a:pPr>
            <a:endParaRPr lang="es-EC" sz="2800" b="1"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2800" dirty="0" smtClean="0">
                <a:solidFill>
                  <a:schemeClr val="tx1"/>
                </a:solidFill>
                <a:latin typeface="Times New Roman" panose="02020603050405020304" pitchFamily="18" charset="0"/>
                <a:cs typeface="Times New Roman" panose="02020603050405020304" pitchFamily="18" charset="0"/>
              </a:rPr>
              <a:t>4. The </a:t>
            </a:r>
            <a:r>
              <a:rPr lang="en-US" sz="2800" dirty="0">
                <a:solidFill>
                  <a:schemeClr val="tx1"/>
                </a:solidFill>
                <a:latin typeface="Times New Roman" panose="02020603050405020304" pitchFamily="18" charset="0"/>
                <a:cs typeface="Times New Roman" panose="02020603050405020304" pitchFamily="18" charset="0"/>
              </a:rPr>
              <a:t>insufficient speaking practice, scant technology use and low student participation in the English classroom do not allow students to develop their speaking skill properly. </a:t>
            </a:r>
            <a:endParaRPr lang="es-EC" sz="2800" b="1" dirty="0">
              <a:solidFill>
                <a:schemeClr val="tx1"/>
              </a:solidFill>
              <a:latin typeface="Times New Roman" panose="02020603050405020304" pitchFamily="18" charset="0"/>
              <a:cs typeface="Times New Roman" panose="02020603050405020304" pitchFamily="18" charset="0"/>
            </a:endParaRPr>
          </a:p>
          <a:p>
            <a:endParaRPr lang="es-EC" sz="2400" dirty="0"/>
          </a:p>
        </p:txBody>
      </p:sp>
      <p:sp>
        <p:nvSpPr>
          <p:cNvPr id="4" name="Rectángulo 3"/>
          <p:cNvSpPr/>
          <p:nvPr/>
        </p:nvSpPr>
        <p:spPr>
          <a:xfrm>
            <a:off x="-78604" y="2093397"/>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13718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5855" y="411988"/>
            <a:ext cx="10515600" cy="778349"/>
          </a:xfrm>
        </p:spPr>
        <p:txBody>
          <a:bodyPr>
            <a:normAutofit fontScale="90000"/>
          </a:bodyPr>
          <a:lstStyle/>
          <a:p>
            <a:r>
              <a:rPr lang="en-US" sz="4000" b="1" dirty="0" smtClean="0">
                <a:solidFill>
                  <a:schemeClr val="accent4">
                    <a:lumMod val="75000"/>
                  </a:schemeClr>
                </a:solidFill>
                <a:latin typeface="Times New Roman" panose="02020603050405020304" pitchFamily="18" charset="0"/>
                <a:cs typeface="Times New Roman" panose="02020603050405020304" pitchFamily="18" charset="0"/>
              </a:rPr>
              <a:t>Recommendations</a:t>
            </a:r>
            <a:r>
              <a:rPr lang="es-EC" b="1" dirty="0"/>
              <a:t/>
            </a:r>
            <a:br>
              <a:rPr lang="es-EC" b="1" dirty="0"/>
            </a:br>
            <a:endParaRPr lang="es-EC" dirty="0"/>
          </a:p>
        </p:txBody>
      </p:sp>
      <p:sp>
        <p:nvSpPr>
          <p:cNvPr id="3" name="Marcador de contenido 2"/>
          <p:cNvSpPr>
            <a:spLocks noGrp="1"/>
          </p:cNvSpPr>
          <p:nvPr>
            <p:ph idx="1"/>
          </p:nvPr>
        </p:nvSpPr>
        <p:spPr>
          <a:xfrm>
            <a:off x="775855" y="1190337"/>
            <a:ext cx="11053288" cy="5384634"/>
          </a:xfrm>
        </p:spPr>
        <p:txBody>
          <a:bodyPr>
            <a:normAutofit fontScale="92500" lnSpcReduction="20000"/>
          </a:bodyPr>
          <a:lstStyle/>
          <a:p>
            <a:pPr marL="0" indent="0" algn="just">
              <a:lnSpc>
                <a:spcPct val="150000"/>
              </a:lnSpc>
              <a:buNone/>
            </a:pPr>
            <a:r>
              <a:rPr lang="en-US" sz="2900" dirty="0" smtClean="0">
                <a:solidFill>
                  <a:schemeClr val="tx1"/>
                </a:solidFill>
                <a:latin typeface="Times New Roman" panose="02020603050405020304" pitchFamily="18" charset="0"/>
                <a:cs typeface="Times New Roman" panose="02020603050405020304" pitchFamily="18" charset="0"/>
              </a:rPr>
              <a:t>1. It </a:t>
            </a:r>
            <a:r>
              <a:rPr lang="en-US" sz="2900" dirty="0">
                <a:solidFill>
                  <a:schemeClr val="tx1"/>
                </a:solidFill>
                <a:latin typeface="Times New Roman" panose="02020603050405020304" pitchFamily="18" charset="0"/>
                <a:cs typeface="Times New Roman" panose="02020603050405020304" pitchFamily="18" charset="0"/>
              </a:rPr>
              <a:t>is recommended that teachers use different methodologies, strategies and technology in order to motivate students and as a consequence, improve the learning process. </a:t>
            </a:r>
          </a:p>
          <a:p>
            <a:pPr marL="0" indent="0" algn="just">
              <a:lnSpc>
                <a:spcPct val="150000"/>
              </a:lnSpc>
              <a:buNone/>
            </a:pPr>
            <a:r>
              <a:rPr lang="en-US" sz="2900" dirty="0" smtClean="0">
                <a:solidFill>
                  <a:schemeClr val="tx1"/>
                </a:solidFill>
                <a:latin typeface="Times New Roman" panose="02020603050405020304" pitchFamily="18" charset="0"/>
                <a:cs typeface="Times New Roman" panose="02020603050405020304" pitchFamily="18" charset="0"/>
              </a:rPr>
              <a:t>2. Meaningful </a:t>
            </a:r>
            <a:r>
              <a:rPr lang="en-US" sz="2900" dirty="0">
                <a:solidFill>
                  <a:schemeClr val="tx1"/>
                </a:solidFill>
                <a:latin typeface="Times New Roman" panose="02020603050405020304" pitchFamily="18" charset="0"/>
                <a:cs typeface="Times New Roman" panose="02020603050405020304" pitchFamily="18" charset="0"/>
              </a:rPr>
              <a:t>activities should be given to students in order to enhance learning in them. </a:t>
            </a:r>
            <a:endParaRPr lang="en-US" sz="2900" b="1"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r>
              <a:rPr lang="en-US" sz="2900" dirty="0" smtClean="0">
                <a:solidFill>
                  <a:schemeClr val="tx1"/>
                </a:solidFill>
                <a:latin typeface="Times New Roman" panose="02020603050405020304" pitchFamily="18" charset="0"/>
                <a:cs typeface="Times New Roman" panose="02020603050405020304" pitchFamily="18" charset="0"/>
              </a:rPr>
              <a:t>3. Teachers </a:t>
            </a:r>
            <a:r>
              <a:rPr lang="en-US" sz="2900" dirty="0">
                <a:solidFill>
                  <a:schemeClr val="tx1"/>
                </a:solidFill>
                <a:latin typeface="Times New Roman" panose="02020603050405020304" pitchFamily="18" charset="0"/>
                <a:cs typeface="Times New Roman" panose="02020603050405020304" pitchFamily="18" charset="0"/>
              </a:rPr>
              <a:t>should use Digital Storytelling in the English classroom to improve students’ speaking skill. </a:t>
            </a:r>
            <a:endParaRPr lang="en-US" sz="290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r>
              <a:rPr lang="en-US" sz="2900" dirty="0" smtClean="0">
                <a:solidFill>
                  <a:schemeClr val="tx1"/>
                </a:solidFill>
                <a:latin typeface="Times New Roman" panose="02020603050405020304" pitchFamily="18" charset="0"/>
                <a:cs typeface="Times New Roman" panose="02020603050405020304" pitchFamily="18" charset="0"/>
              </a:rPr>
              <a:t>4. Teachers </a:t>
            </a:r>
            <a:r>
              <a:rPr lang="en-US" sz="2900" dirty="0">
                <a:solidFill>
                  <a:schemeClr val="tx1"/>
                </a:solidFill>
                <a:latin typeface="Times New Roman" panose="02020603050405020304" pitchFamily="18" charset="0"/>
                <a:cs typeface="Times New Roman" panose="02020603050405020304" pitchFamily="18" charset="0"/>
              </a:rPr>
              <a:t>should participate in a workshop about digital storytelling so they can implement this technological tool in class</a:t>
            </a:r>
            <a:endParaRPr lang="es-EC" sz="2900" dirty="0">
              <a:solidFill>
                <a:schemeClr val="tx1"/>
              </a:solidFill>
              <a:latin typeface="Times New Roman" panose="02020603050405020304" pitchFamily="18" charset="0"/>
              <a:cs typeface="Times New Roman" panose="02020603050405020304" pitchFamily="18" charset="0"/>
            </a:endParaRPr>
          </a:p>
          <a:p>
            <a:endParaRPr lang="es-EC" sz="2400" dirty="0"/>
          </a:p>
        </p:txBody>
      </p:sp>
    </p:spTree>
    <p:extLst>
      <p:ext uri="{BB962C8B-B14F-4D97-AF65-F5344CB8AC3E}">
        <p14:creationId xmlns:p14="http://schemas.microsoft.com/office/powerpoint/2010/main" val="2355719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171" y="1221469"/>
            <a:ext cx="10515600" cy="1325563"/>
          </a:xfrm>
        </p:spPr>
        <p:txBody>
          <a:bodyPr/>
          <a:lstStyle/>
          <a:p>
            <a:pPr algn="ctr"/>
            <a:r>
              <a:rPr lang="es-EC" b="1" dirty="0" smtClean="0">
                <a:solidFill>
                  <a:schemeClr val="accent2">
                    <a:lumMod val="50000"/>
                  </a:schemeClr>
                </a:solidFill>
                <a:latin typeface="Times New Roman" panose="02020603050405020304" pitchFamily="18" charset="0"/>
                <a:cs typeface="Times New Roman" panose="02020603050405020304" pitchFamily="18" charset="0"/>
              </a:rPr>
              <a:t>PART FIVE</a:t>
            </a:r>
            <a:endParaRPr lang="es-EC"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09171" y="3349625"/>
            <a:ext cx="10515600" cy="1657804"/>
          </a:xfrm>
        </p:spPr>
        <p:txBody>
          <a:bodyPr/>
          <a:lstStyle/>
          <a:p>
            <a:pPr marL="0" indent="0" algn="ctr">
              <a:buNone/>
            </a:pPr>
            <a:r>
              <a:rPr lang="en-US" sz="4400" b="1" dirty="0" smtClean="0">
                <a:solidFill>
                  <a:schemeClr val="accent4">
                    <a:lumMod val="75000"/>
                  </a:schemeClr>
                </a:solidFill>
                <a:latin typeface="Times New Roman" panose="02020603050405020304" pitchFamily="18" charset="0"/>
                <a:cs typeface="Times New Roman" panose="02020603050405020304" pitchFamily="18" charset="0"/>
              </a:rPr>
              <a:t>PROPOSAL</a:t>
            </a:r>
            <a:endParaRPr lang="es-EC" sz="4400" b="1" dirty="0" smtClean="0">
              <a:solidFill>
                <a:schemeClr val="accent4">
                  <a:lumMod val="75000"/>
                </a:schemeClr>
              </a:solidFill>
              <a:latin typeface="Times New Roman" panose="02020603050405020304" pitchFamily="18" charset="0"/>
              <a:cs typeface="Times New Roman" panose="02020603050405020304" pitchFamily="18" charset="0"/>
            </a:endParaRPr>
          </a:p>
          <a:p>
            <a:endParaRPr lang="es-EC" b="1" dirty="0">
              <a:solidFill>
                <a:schemeClr val="accent4">
                  <a:lumMod val="75000"/>
                </a:schemeClr>
              </a:solidFill>
            </a:endParaRPr>
          </a:p>
        </p:txBody>
      </p:sp>
    </p:spTree>
    <p:extLst>
      <p:ext uri="{BB962C8B-B14F-4D97-AF65-F5344CB8AC3E}">
        <p14:creationId xmlns:p14="http://schemas.microsoft.com/office/powerpoint/2010/main" val="1462042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343" y="263526"/>
            <a:ext cx="10515600" cy="694417"/>
          </a:xfrm>
        </p:spPr>
        <p:txBody>
          <a:bodyPr>
            <a:no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Stakeholder Analysis </a:t>
            </a:r>
            <a:endParaRPr lang="es-EC" sz="2800" dirty="0">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4175122"/>
              </p:ext>
            </p:extLst>
          </p:nvPr>
        </p:nvGraphicFramePr>
        <p:xfrm>
          <a:off x="478970" y="957943"/>
          <a:ext cx="11176000" cy="5515429"/>
        </p:xfrm>
        <a:graphic>
          <a:graphicData uri="http://schemas.openxmlformats.org/drawingml/2006/table">
            <a:tbl>
              <a:tblPr firstRow="1" bandRow="1">
                <a:tableStyleId>{8799B23B-EC83-4686-B30A-512413B5E67A}</a:tableStyleId>
              </a:tblPr>
              <a:tblGrid>
                <a:gridCol w="2794000"/>
                <a:gridCol w="2794000"/>
                <a:gridCol w="2794000"/>
                <a:gridCol w="2794000"/>
              </a:tblGrid>
              <a:tr h="448331">
                <a:tc>
                  <a:txBody>
                    <a:bodyPr/>
                    <a:lstStyle/>
                    <a:p>
                      <a:r>
                        <a:rPr lang="en-US" sz="1800" dirty="0" smtClean="0">
                          <a:effectLst/>
                          <a:latin typeface="Times New Roman" panose="02020603050405020304" pitchFamily="18" charset="0"/>
                          <a:cs typeface="Times New Roman" panose="02020603050405020304" pitchFamily="18" charset="0"/>
                        </a:rPr>
                        <a:t>Groups</a:t>
                      </a:r>
                      <a:endParaRPr lang="es-EC" dirty="0">
                        <a:latin typeface="Times New Roman" panose="02020603050405020304" pitchFamily="18" charset="0"/>
                        <a:cs typeface="Times New Roman" panose="02020603050405020304" pitchFamily="18" charset="0"/>
                      </a:endParaRPr>
                    </a:p>
                  </a:txBody>
                  <a:tcPr/>
                </a:tc>
                <a:tc>
                  <a:txBody>
                    <a:bodyPr/>
                    <a:lstStyle/>
                    <a:p>
                      <a:r>
                        <a:rPr lang="en-US" sz="1800" dirty="0" smtClean="0">
                          <a:effectLst/>
                          <a:latin typeface="Times New Roman" panose="02020603050405020304" pitchFamily="18" charset="0"/>
                          <a:cs typeface="Times New Roman" panose="02020603050405020304" pitchFamily="18" charset="0"/>
                        </a:rPr>
                        <a:t>Interests</a:t>
                      </a:r>
                      <a:endParaRPr lang="es-EC" dirty="0">
                        <a:latin typeface="Times New Roman" panose="02020603050405020304" pitchFamily="18" charset="0"/>
                        <a:cs typeface="Times New Roman" panose="02020603050405020304" pitchFamily="18" charset="0"/>
                      </a:endParaRPr>
                    </a:p>
                  </a:txBody>
                  <a:tcPr/>
                </a:tc>
                <a:tc>
                  <a:txBody>
                    <a:bodyPr/>
                    <a:lstStyle/>
                    <a:p>
                      <a:r>
                        <a:rPr lang="en-US" sz="1800" dirty="0" smtClean="0">
                          <a:effectLst/>
                          <a:latin typeface="Times New Roman" panose="02020603050405020304" pitchFamily="18" charset="0"/>
                          <a:cs typeface="Times New Roman" panose="02020603050405020304" pitchFamily="18" charset="0"/>
                        </a:rPr>
                        <a:t>Perceived Problems</a:t>
                      </a:r>
                      <a:endParaRPr lang="es-EC" dirty="0">
                        <a:latin typeface="Times New Roman" panose="02020603050405020304" pitchFamily="18" charset="0"/>
                        <a:cs typeface="Times New Roman" panose="02020603050405020304" pitchFamily="18" charset="0"/>
                      </a:endParaRPr>
                    </a:p>
                  </a:txBody>
                  <a:tcPr/>
                </a:tc>
                <a:tc>
                  <a:txBody>
                    <a:bodyPr/>
                    <a:lstStyle/>
                    <a:p>
                      <a:r>
                        <a:rPr lang="en-US" sz="1800" dirty="0" smtClean="0">
                          <a:effectLst/>
                          <a:latin typeface="Times New Roman" panose="02020603050405020304" pitchFamily="18" charset="0"/>
                          <a:cs typeface="Times New Roman" panose="02020603050405020304" pitchFamily="18" charset="0"/>
                        </a:rPr>
                        <a:t>Resources and Mandates</a:t>
                      </a:r>
                      <a:endParaRPr lang="es-EC" dirty="0">
                        <a:latin typeface="Times New Roman" panose="02020603050405020304" pitchFamily="18" charset="0"/>
                        <a:cs typeface="Times New Roman" panose="02020603050405020304" pitchFamily="18" charset="0"/>
                      </a:endParaRPr>
                    </a:p>
                  </a:txBody>
                  <a:tcPr/>
                </a:tc>
              </a:tr>
              <a:tr h="1158934">
                <a:tc>
                  <a:txBody>
                    <a:bodyPr/>
                    <a:lstStyle/>
                    <a:p>
                      <a:r>
                        <a:rPr lang="en-US" sz="1800" dirty="0" smtClean="0">
                          <a:effectLst/>
                          <a:latin typeface="Times New Roman" panose="02020603050405020304" pitchFamily="18" charset="0"/>
                          <a:cs typeface="Times New Roman" panose="02020603050405020304" pitchFamily="18" charset="0"/>
                        </a:rPr>
                        <a:t>Students</a:t>
                      </a:r>
                      <a:endParaRPr lang="es-EC"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pPr>
                      <a:r>
                        <a:rPr lang="en-US" sz="1600" dirty="0" smtClean="0">
                          <a:effectLst/>
                          <a:latin typeface="Times New Roman" panose="02020603050405020304" pitchFamily="18" charset="0"/>
                          <a:cs typeface="Times New Roman" panose="02020603050405020304" pitchFamily="18" charset="0"/>
                        </a:rPr>
                        <a:t>-Acquire a good English speaking level so they can interact and communicate better in this language.</a:t>
                      </a:r>
                      <a:endParaRPr lang="es-EC" sz="1600"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pPr>
                      <a:r>
                        <a:rPr lang="en-US" sz="1600" dirty="0" smtClean="0">
                          <a:effectLst/>
                          <a:latin typeface="Times New Roman" panose="02020603050405020304" pitchFamily="18" charset="0"/>
                          <a:cs typeface="Times New Roman" panose="02020603050405020304" pitchFamily="18" charset="0"/>
                        </a:rPr>
                        <a:t>-Insufficient speaking practice in class.</a:t>
                      </a:r>
                      <a:endParaRPr lang="es-EC" sz="1600"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pPr>
                      <a:r>
                        <a:rPr lang="en-US" sz="1600" dirty="0" smtClean="0">
                          <a:effectLst/>
                          <a:latin typeface="Times New Roman" panose="02020603050405020304" pitchFamily="18" charset="0"/>
                          <a:cs typeface="Times New Roman" panose="02020603050405020304" pitchFamily="18" charset="0"/>
                        </a:rPr>
                        <a:t>-Be willing to participate in activities that help them improve their English speaking skill.</a:t>
                      </a:r>
                      <a:endParaRPr lang="es-EC" sz="1600" dirty="0">
                        <a:latin typeface="Times New Roman" panose="02020603050405020304" pitchFamily="18" charset="0"/>
                        <a:cs typeface="Times New Roman" panose="02020603050405020304" pitchFamily="18" charset="0"/>
                      </a:endParaRPr>
                    </a:p>
                  </a:txBody>
                  <a:tcPr/>
                </a:tc>
              </a:tr>
              <a:tr h="1550198">
                <a:tc>
                  <a:txBody>
                    <a:bodyPr/>
                    <a:lstStyle/>
                    <a:p>
                      <a:r>
                        <a:rPr lang="en-US" sz="1800" dirty="0" smtClean="0">
                          <a:effectLst/>
                          <a:latin typeface="Times New Roman" panose="02020603050405020304" pitchFamily="18" charset="0"/>
                          <a:cs typeface="Times New Roman" panose="02020603050405020304" pitchFamily="18" charset="0"/>
                        </a:rPr>
                        <a:t>Teachers</a:t>
                      </a:r>
                      <a:endParaRPr lang="es-EC"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Times New Roman" panose="02020603050405020304" pitchFamily="18" charset="0"/>
                          <a:cs typeface="Times New Roman" panose="02020603050405020304" pitchFamily="18" charset="0"/>
                        </a:rPr>
                        <a:t>-Help students develop their abilities and skills so they can use English effectively.</a:t>
                      </a:r>
                      <a:endParaRPr lang="es-EC" sz="1600" dirty="0" smtClean="0">
                        <a:latin typeface="Times New Roman" panose="02020603050405020304" pitchFamily="18" charset="0"/>
                        <a:cs typeface="Times New Roman" panose="02020603050405020304" pitchFamily="18" charset="0"/>
                      </a:endParaRPr>
                    </a:p>
                    <a:p>
                      <a:pPr algn="just">
                        <a:lnSpc>
                          <a:spcPct val="100000"/>
                        </a:lnSpc>
                      </a:pPr>
                      <a:endParaRPr lang="es-EC" sz="1600"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spcAft>
                          <a:spcPts val="1000"/>
                        </a:spcAft>
                      </a:pPr>
                      <a:r>
                        <a:rPr lang="en-GB" sz="1600" dirty="0" smtClean="0">
                          <a:effectLst/>
                          <a:latin typeface="Times New Roman" panose="02020603050405020304" pitchFamily="18" charset="0"/>
                          <a:cs typeface="Times New Roman" panose="02020603050405020304" pitchFamily="18" charset="0"/>
                        </a:rPr>
                        <a:t>-A teacher centred approach used in class.</a:t>
                      </a:r>
                      <a:endParaRPr lang="es-EC" sz="1600" dirty="0" smtClean="0">
                        <a:effectLst/>
                        <a:latin typeface="Times New Roman" panose="02020603050405020304" pitchFamily="18" charset="0"/>
                        <a:cs typeface="Times New Roman" panose="02020603050405020304" pitchFamily="18" charset="0"/>
                      </a:endParaRPr>
                    </a:p>
                    <a:p>
                      <a:pPr algn="just">
                        <a:lnSpc>
                          <a:spcPct val="100000"/>
                        </a:lnSpc>
                      </a:pPr>
                      <a:r>
                        <a:rPr lang="en-US" sz="1600" dirty="0" smtClean="0">
                          <a:effectLst/>
                          <a:latin typeface="Times New Roman" panose="02020603050405020304" pitchFamily="18" charset="0"/>
                          <a:cs typeface="Times New Roman" panose="02020603050405020304" pitchFamily="18" charset="0"/>
                        </a:rPr>
                        <a:t>-Teachers’ unawareness of the new technological tools used to teach English.</a:t>
                      </a:r>
                      <a:endParaRPr lang="es-EC" sz="1600"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spcAft>
                          <a:spcPts val="1000"/>
                        </a:spcAft>
                      </a:pPr>
                      <a:r>
                        <a:rPr lang="en-US" sz="1600" dirty="0" smtClean="0">
                          <a:effectLst/>
                          <a:latin typeface="Times New Roman" panose="02020603050405020304" pitchFamily="18" charset="0"/>
                          <a:cs typeface="Times New Roman" panose="02020603050405020304" pitchFamily="18" charset="0"/>
                        </a:rPr>
                        <a:t>-Implement a new approach for English language teaching.</a:t>
                      </a:r>
                      <a:endParaRPr lang="es-EC" sz="1600" dirty="0" smtClean="0">
                        <a:effectLst/>
                        <a:latin typeface="Times New Roman" panose="02020603050405020304" pitchFamily="18" charset="0"/>
                        <a:cs typeface="Times New Roman" panose="02020603050405020304" pitchFamily="18" charset="0"/>
                      </a:endParaRPr>
                    </a:p>
                    <a:p>
                      <a:pPr algn="just">
                        <a:lnSpc>
                          <a:spcPct val="100000"/>
                        </a:lnSpc>
                      </a:pPr>
                      <a:r>
                        <a:rPr lang="en-US" sz="1600" dirty="0" smtClean="0">
                          <a:effectLst/>
                          <a:latin typeface="Times New Roman" panose="02020603050405020304" pitchFamily="18" charset="0"/>
                          <a:cs typeface="Times New Roman" panose="02020603050405020304" pitchFamily="18" charset="0"/>
                        </a:rPr>
                        <a:t>-Use technological tools frequently in class.</a:t>
                      </a:r>
                      <a:endParaRPr lang="es-EC" sz="1600" dirty="0">
                        <a:latin typeface="Times New Roman" panose="02020603050405020304" pitchFamily="18" charset="0"/>
                        <a:cs typeface="Times New Roman" panose="02020603050405020304" pitchFamily="18" charset="0"/>
                      </a:endParaRPr>
                    </a:p>
                  </a:txBody>
                  <a:tcPr/>
                </a:tc>
              </a:tr>
              <a:tr h="2357966">
                <a:tc>
                  <a:txBody>
                    <a:bodyPr/>
                    <a:lstStyle/>
                    <a:p>
                      <a:r>
                        <a:rPr lang="en-US" sz="1800" dirty="0" smtClean="0">
                          <a:effectLst/>
                          <a:latin typeface="Times New Roman" panose="02020603050405020304" pitchFamily="18" charset="0"/>
                          <a:cs typeface="Times New Roman" panose="02020603050405020304" pitchFamily="18" charset="0"/>
                        </a:rPr>
                        <a:t>High School</a:t>
                      </a:r>
                      <a:endParaRPr lang="es-EC"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pPr>
                      <a:r>
                        <a:rPr lang="en-US" sz="1600" dirty="0" smtClean="0">
                          <a:effectLst/>
                          <a:latin typeface="Times New Roman" panose="02020603050405020304" pitchFamily="18" charset="0"/>
                          <a:cs typeface="Times New Roman" panose="02020603050405020304" pitchFamily="18" charset="0"/>
                        </a:rPr>
                        <a:t>-Improve the level of English proficiency in the students.</a:t>
                      </a:r>
                      <a:endParaRPr lang="es-EC" sz="1600"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spcAft>
                          <a:spcPts val="1000"/>
                        </a:spcAft>
                      </a:pPr>
                      <a:r>
                        <a:rPr lang="en-US" sz="1600" dirty="0" smtClean="0">
                          <a:effectLst/>
                          <a:latin typeface="Times New Roman" panose="02020603050405020304" pitchFamily="18" charset="0"/>
                          <a:cs typeface="Times New Roman" panose="02020603050405020304" pitchFamily="18" charset="0"/>
                        </a:rPr>
                        <a:t>- A low English speaking level in the students.</a:t>
                      </a:r>
                      <a:endParaRPr lang="es-EC" sz="1600" dirty="0" smtClean="0">
                        <a:effectLst/>
                        <a:latin typeface="Times New Roman" panose="02020603050405020304" pitchFamily="18" charset="0"/>
                        <a:cs typeface="Times New Roman" panose="02020603050405020304" pitchFamily="18" charset="0"/>
                      </a:endParaRPr>
                    </a:p>
                    <a:p>
                      <a:pPr algn="just">
                        <a:lnSpc>
                          <a:spcPct val="100000"/>
                        </a:lnSpc>
                      </a:pPr>
                      <a:r>
                        <a:rPr lang="en-US" sz="1600" dirty="0" smtClean="0">
                          <a:effectLst/>
                          <a:latin typeface="Times New Roman" panose="02020603050405020304" pitchFamily="18" charset="0"/>
                          <a:cs typeface="Times New Roman" panose="02020603050405020304" pitchFamily="18" charset="0"/>
                        </a:rPr>
                        <a:t>-Scarce technology use in the English  class.</a:t>
                      </a:r>
                      <a:endParaRPr lang="es-EC" sz="1600"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spcAft>
                          <a:spcPts val="1000"/>
                        </a:spcAft>
                      </a:pPr>
                      <a:r>
                        <a:rPr lang="en-US" sz="1600" dirty="0" smtClean="0">
                          <a:effectLst/>
                          <a:latin typeface="Times New Roman" panose="02020603050405020304" pitchFamily="18" charset="0"/>
                          <a:cs typeface="Times New Roman" panose="02020603050405020304" pitchFamily="18" charset="0"/>
                        </a:rPr>
                        <a:t>-Provide constant pedagogical training to teachers.</a:t>
                      </a:r>
                      <a:endParaRPr lang="es-EC" sz="1600" dirty="0" smtClean="0">
                        <a:effectLst/>
                        <a:latin typeface="Times New Roman" panose="02020603050405020304" pitchFamily="18" charset="0"/>
                        <a:cs typeface="Times New Roman" panose="02020603050405020304" pitchFamily="18" charset="0"/>
                      </a:endParaRPr>
                    </a:p>
                    <a:p>
                      <a:pPr algn="just">
                        <a:lnSpc>
                          <a:spcPct val="100000"/>
                        </a:lnSpc>
                      </a:pPr>
                      <a:r>
                        <a:rPr lang="en-US" sz="1600" dirty="0" smtClean="0">
                          <a:effectLst/>
                          <a:latin typeface="Times New Roman" panose="02020603050405020304" pitchFamily="18" charset="0"/>
                          <a:cs typeface="Times New Roman" panose="02020603050405020304" pitchFamily="18" charset="0"/>
                        </a:rPr>
                        <a:t>-Allow the access to the technological resources available in the High School to students and teachers.</a:t>
                      </a:r>
                      <a:endParaRPr lang="es-EC" sz="16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100701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ángulo 53"/>
          <p:cNvSpPr/>
          <p:nvPr/>
        </p:nvSpPr>
        <p:spPr>
          <a:xfrm>
            <a:off x="4914900" y="2825295"/>
            <a:ext cx="2933700" cy="876300"/>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en-US" b="1" dirty="0" smtClean="0">
                <a:solidFill>
                  <a:schemeClr val="tx1"/>
                </a:solidFill>
                <a:latin typeface="Times New Roman" panose="02020603050405020304" pitchFamily="18" charset="0"/>
                <a:cs typeface="Times New Roman" panose="02020603050405020304" pitchFamily="18" charset="0"/>
              </a:rPr>
              <a:t>Low </a:t>
            </a:r>
            <a:r>
              <a:rPr lang="en-US" b="1" dirty="0">
                <a:solidFill>
                  <a:schemeClr val="tx1"/>
                </a:solidFill>
                <a:latin typeface="Times New Roman" panose="02020603050405020304" pitchFamily="18" charset="0"/>
                <a:cs typeface="Times New Roman" panose="02020603050405020304" pitchFamily="18" charset="0"/>
              </a:rPr>
              <a:t>English speaking </a:t>
            </a:r>
            <a:r>
              <a:rPr lang="en-US" b="1" dirty="0" smtClean="0">
                <a:solidFill>
                  <a:schemeClr val="tx1"/>
                </a:solidFill>
                <a:latin typeface="Times New Roman" panose="02020603050405020304" pitchFamily="18" charset="0"/>
                <a:cs typeface="Times New Roman" panose="02020603050405020304" pitchFamily="18" charset="0"/>
              </a:rPr>
              <a:t>development</a:t>
            </a:r>
            <a:endParaRPr lang="es-EC" dirty="0">
              <a:solidFill>
                <a:schemeClr val="tx1"/>
              </a:solidFill>
              <a:latin typeface="Times New Roman" panose="02020603050405020304" pitchFamily="18" charset="0"/>
              <a:cs typeface="Times New Roman" panose="02020603050405020304" pitchFamily="18" charset="0"/>
            </a:endParaRPr>
          </a:p>
          <a:p>
            <a:pPr algn="ctr"/>
            <a:endParaRPr lang="es-EC" dirty="0">
              <a:solidFill>
                <a:schemeClr val="bg1"/>
              </a:solidFill>
            </a:endParaRPr>
          </a:p>
        </p:txBody>
      </p:sp>
      <p:sp>
        <p:nvSpPr>
          <p:cNvPr id="55" name="Rectángulo 54"/>
          <p:cNvSpPr/>
          <p:nvPr/>
        </p:nvSpPr>
        <p:spPr>
          <a:xfrm>
            <a:off x="2090964"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smtClean="0">
              <a:solidFill>
                <a:schemeClr val="bg1"/>
              </a:solidFill>
            </a:endParaRPr>
          </a:p>
          <a:p>
            <a:pPr algn="ctr"/>
            <a:r>
              <a:rPr lang="en-US" sz="1600" dirty="0" smtClean="0">
                <a:solidFill>
                  <a:schemeClr val="tx1"/>
                </a:solidFill>
                <a:latin typeface="Times New Roman" panose="02020603050405020304" pitchFamily="18" charset="0"/>
                <a:cs typeface="Times New Roman" panose="02020603050405020304" pitchFamily="18" charset="0"/>
              </a:rPr>
              <a:t>Few </a:t>
            </a:r>
            <a:r>
              <a:rPr lang="en-US" sz="1600" dirty="0">
                <a:solidFill>
                  <a:schemeClr val="tx1"/>
                </a:solidFill>
                <a:latin typeface="Times New Roman" panose="02020603050405020304" pitchFamily="18" charset="0"/>
                <a:cs typeface="Times New Roman" panose="02020603050405020304" pitchFamily="18" charset="0"/>
              </a:rPr>
              <a:t>study abroad </a:t>
            </a:r>
            <a:r>
              <a:rPr lang="en-US" sz="1600" dirty="0" smtClean="0">
                <a:solidFill>
                  <a:schemeClr val="tx1"/>
                </a:solidFill>
                <a:latin typeface="Times New Roman" panose="02020603050405020304" pitchFamily="18" charset="0"/>
                <a:cs typeface="Times New Roman" panose="02020603050405020304" pitchFamily="18" charset="0"/>
              </a:rPr>
              <a:t>opportunities</a:t>
            </a:r>
            <a:endParaRPr lang="es-EC" sz="1600" dirty="0">
              <a:solidFill>
                <a:schemeClr val="tx1"/>
              </a:solidFill>
              <a:latin typeface="Times New Roman" panose="02020603050405020304" pitchFamily="18" charset="0"/>
              <a:cs typeface="Times New Roman" panose="02020603050405020304" pitchFamily="18" charset="0"/>
            </a:endParaRPr>
          </a:p>
          <a:p>
            <a:pPr algn="ctr"/>
            <a:endParaRPr lang="es-EC" dirty="0">
              <a:solidFill>
                <a:schemeClr val="bg1"/>
              </a:solidFill>
            </a:endParaRPr>
          </a:p>
        </p:txBody>
      </p:sp>
      <p:sp>
        <p:nvSpPr>
          <p:cNvPr id="57" name="Rectángulo 56"/>
          <p:cNvSpPr/>
          <p:nvPr/>
        </p:nvSpPr>
        <p:spPr>
          <a:xfrm>
            <a:off x="5105400"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Low Performance</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58" name="Rectángulo 57"/>
          <p:cNvSpPr/>
          <p:nvPr/>
        </p:nvSpPr>
        <p:spPr>
          <a:xfrm>
            <a:off x="8185150"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Few working opportunities</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59" name="Rectángulo 58"/>
          <p:cNvSpPr/>
          <p:nvPr/>
        </p:nvSpPr>
        <p:spPr>
          <a:xfrm>
            <a:off x="2012043" y="398145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Insufficient class speaking practice</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0" name="Rectángulo 59"/>
          <p:cNvSpPr/>
          <p:nvPr/>
        </p:nvSpPr>
        <p:spPr>
          <a:xfrm>
            <a:off x="5105400" y="3990975"/>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Low technology use</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1" name="Rectángulo 60"/>
          <p:cNvSpPr/>
          <p:nvPr/>
        </p:nvSpPr>
        <p:spPr>
          <a:xfrm>
            <a:off x="8198757" y="3990975"/>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Low student participation</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4" name="Rectángulo 63"/>
          <p:cNvSpPr/>
          <p:nvPr/>
        </p:nvSpPr>
        <p:spPr>
          <a:xfrm>
            <a:off x="1886858" y="726526"/>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Noncompetitive people</a:t>
            </a:r>
            <a:endParaRPr lang="es-EC" sz="1200" dirty="0">
              <a:latin typeface="Times New Roman" panose="02020603050405020304" pitchFamily="18" charset="0"/>
              <a:cs typeface="Times New Roman" panose="02020603050405020304" pitchFamily="18" charset="0"/>
            </a:endParaRPr>
          </a:p>
        </p:txBody>
      </p:sp>
      <p:sp>
        <p:nvSpPr>
          <p:cNvPr id="68" name="Rectángulo 67"/>
          <p:cNvSpPr/>
          <p:nvPr/>
        </p:nvSpPr>
        <p:spPr>
          <a:xfrm>
            <a:off x="3433536" y="70076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Frustrated people</a:t>
            </a:r>
            <a:endParaRPr lang="es-EC" sz="1200" dirty="0">
              <a:latin typeface="Times New Roman" panose="02020603050405020304" pitchFamily="18" charset="0"/>
              <a:cs typeface="Times New Roman" panose="02020603050405020304" pitchFamily="18" charset="0"/>
            </a:endParaRPr>
          </a:p>
        </p:txBody>
      </p:sp>
      <p:sp>
        <p:nvSpPr>
          <p:cNvPr id="69" name="Rectángulo 68"/>
          <p:cNvSpPr/>
          <p:nvPr/>
        </p:nvSpPr>
        <p:spPr>
          <a:xfrm>
            <a:off x="4980214" y="70076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Low achievement</a:t>
            </a:r>
            <a:endParaRPr lang="es-EC" sz="1200" dirty="0">
              <a:latin typeface="Times New Roman" panose="02020603050405020304" pitchFamily="18" charset="0"/>
              <a:cs typeface="Times New Roman" panose="02020603050405020304" pitchFamily="18" charset="0"/>
            </a:endParaRPr>
          </a:p>
        </p:txBody>
      </p:sp>
      <p:sp>
        <p:nvSpPr>
          <p:cNvPr id="70" name="Rectángulo 69"/>
          <p:cNvSpPr/>
          <p:nvPr/>
        </p:nvSpPr>
        <p:spPr>
          <a:xfrm>
            <a:off x="6638472"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a:latin typeface="Times New Roman" panose="02020603050405020304" pitchFamily="18" charset="0"/>
                <a:cs typeface="Times New Roman" panose="02020603050405020304" pitchFamily="18" charset="0"/>
              </a:rPr>
              <a:t>Subject failure</a:t>
            </a:r>
            <a:endParaRPr lang="es-EC" sz="1200" dirty="0">
              <a:latin typeface="Times New Roman" panose="02020603050405020304" pitchFamily="18" charset="0"/>
              <a:cs typeface="Times New Roman" panose="02020603050405020304" pitchFamily="18" charset="0"/>
            </a:endParaRPr>
          </a:p>
        </p:txBody>
      </p:sp>
      <p:sp>
        <p:nvSpPr>
          <p:cNvPr id="71" name="Rectángulo 70"/>
          <p:cNvSpPr/>
          <p:nvPr/>
        </p:nvSpPr>
        <p:spPr>
          <a:xfrm>
            <a:off x="8185150"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Economic crisis</a:t>
            </a:r>
            <a:endParaRPr lang="es-EC" sz="1200" dirty="0">
              <a:latin typeface="Times New Roman" panose="02020603050405020304" pitchFamily="18" charset="0"/>
              <a:cs typeface="Times New Roman" panose="02020603050405020304" pitchFamily="18" charset="0"/>
            </a:endParaRPr>
          </a:p>
        </p:txBody>
      </p:sp>
      <p:sp>
        <p:nvSpPr>
          <p:cNvPr id="72" name="Rectángulo 71"/>
          <p:cNvSpPr/>
          <p:nvPr/>
        </p:nvSpPr>
        <p:spPr>
          <a:xfrm>
            <a:off x="9541329"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Low salary</a:t>
            </a:r>
            <a:endParaRPr lang="es-EC" sz="1200" dirty="0">
              <a:latin typeface="Times New Roman" panose="02020603050405020304" pitchFamily="18" charset="0"/>
              <a:cs typeface="Times New Roman" panose="02020603050405020304" pitchFamily="18" charset="0"/>
            </a:endParaRPr>
          </a:p>
        </p:txBody>
      </p:sp>
      <p:sp>
        <p:nvSpPr>
          <p:cNvPr id="74" name="Rectángulo 73"/>
          <p:cNvSpPr/>
          <p:nvPr/>
        </p:nvSpPr>
        <p:spPr>
          <a:xfrm>
            <a:off x="1886858"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effectLst/>
                <a:latin typeface="Times New Roman" panose="02020603050405020304" pitchFamily="18" charset="0"/>
                <a:ea typeface="Calibri" panose="020F0502020204030204" pitchFamily="34" charset="0"/>
              </a:rPr>
              <a:t>Spanish use</a:t>
            </a:r>
            <a:endParaRPr lang="es-EC" sz="1200" dirty="0">
              <a:latin typeface="Times New Roman" panose="02020603050405020304" pitchFamily="18" charset="0"/>
              <a:cs typeface="Times New Roman" panose="02020603050405020304" pitchFamily="18" charset="0"/>
            </a:endParaRPr>
          </a:p>
        </p:txBody>
      </p:sp>
      <p:sp>
        <p:nvSpPr>
          <p:cNvPr id="75" name="Rectángulo 74"/>
          <p:cNvSpPr/>
          <p:nvPr/>
        </p:nvSpPr>
        <p:spPr>
          <a:xfrm>
            <a:off x="3433536"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effectLst/>
                <a:latin typeface="Times New Roman" panose="02020603050405020304" pitchFamily="18" charset="0"/>
                <a:ea typeface="Calibri" panose="020F0502020204030204" pitchFamily="34" charset="0"/>
              </a:rPr>
              <a:t>Insufficient speaking practice time</a:t>
            </a:r>
            <a:endParaRPr lang="es-EC" sz="1200" dirty="0">
              <a:latin typeface="Times New Roman" panose="02020603050405020304" pitchFamily="18" charset="0"/>
              <a:cs typeface="Times New Roman" panose="02020603050405020304" pitchFamily="18" charset="0"/>
            </a:endParaRPr>
          </a:p>
        </p:txBody>
      </p:sp>
      <p:sp>
        <p:nvSpPr>
          <p:cNvPr id="76" name="Rectángulo 75"/>
          <p:cNvSpPr/>
          <p:nvPr/>
        </p:nvSpPr>
        <p:spPr>
          <a:xfrm>
            <a:off x="4980214"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Low  teachers’ technology awareness.</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sp>
        <p:nvSpPr>
          <p:cNvPr id="77" name="Rectángulo 76"/>
          <p:cNvSpPr/>
          <p:nvPr/>
        </p:nvSpPr>
        <p:spPr>
          <a:xfrm>
            <a:off x="6638472"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Labs misuse</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sp>
        <p:nvSpPr>
          <p:cNvPr id="78" name="Rectángulo 77"/>
          <p:cNvSpPr/>
          <p:nvPr/>
        </p:nvSpPr>
        <p:spPr>
          <a:xfrm>
            <a:off x="8870043"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Teacher centered approach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0" name="Conector recto 79"/>
          <p:cNvCxnSpPr>
            <a:stCxn id="55" idx="0"/>
          </p:cNvCxnSpPr>
          <p:nvPr/>
        </p:nvCxnSpPr>
        <p:spPr>
          <a:xfrm flipV="1">
            <a:off x="3367314" y="1533525"/>
            <a:ext cx="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2491922" y="1514475"/>
            <a:ext cx="1546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ctor recto 86"/>
          <p:cNvCxnSpPr>
            <a:stCxn id="64" idx="2"/>
          </p:cNvCxnSpPr>
          <p:nvPr/>
        </p:nvCxnSpPr>
        <p:spPr>
          <a:xfrm>
            <a:off x="2491922" y="1431376"/>
            <a:ext cx="0" cy="79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ctor recto 88"/>
          <p:cNvCxnSpPr>
            <a:stCxn id="68" idx="2"/>
            <a:endCxn id="68" idx="2"/>
          </p:cNvCxnSpPr>
          <p:nvPr/>
        </p:nvCxnSpPr>
        <p:spPr>
          <a:xfrm>
            <a:off x="4038600" y="14056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ctor recto 90"/>
          <p:cNvCxnSpPr>
            <a:stCxn id="68" idx="2"/>
          </p:cNvCxnSpPr>
          <p:nvPr/>
        </p:nvCxnSpPr>
        <p:spPr>
          <a:xfrm>
            <a:off x="4038600" y="1405618"/>
            <a:ext cx="0" cy="108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Conector recto 92"/>
          <p:cNvCxnSpPr>
            <a:stCxn id="57" idx="0"/>
          </p:cNvCxnSpPr>
          <p:nvPr/>
        </p:nvCxnSpPr>
        <p:spPr>
          <a:xfrm flipV="1">
            <a:off x="6381750" y="1514475"/>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5585278" y="1514475"/>
            <a:ext cx="16582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ector recto 96"/>
          <p:cNvCxnSpPr>
            <a:stCxn id="70" idx="2"/>
          </p:cNvCxnSpPr>
          <p:nvPr/>
        </p:nvCxnSpPr>
        <p:spPr>
          <a:xfrm>
            <a:off x="7243536" y="1387475"/>
            <a:ext cx="0"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ctor recto 99"/>
          <p:cNvCxnSpPr>
            <a:stCxn id="69" idx="2"/>
          </p:cNvCxnSpPr>
          <p:nvPr/>
        </p:nvCxnSpPr>
        <p:spPr>
          <a:xfrm flipH="1">
            <a:off x="5585277" y="1405618"/>
            <a:ext cx="1" cy="10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ctor recto 114"/>
          <p:cNvCxnSpPr>
            <a:stCxn id="71" idx="2"/>
          </p:cNvCxnSpPr>
          <p:nvPr/>
        </p:nvCxnSpPr>
        <p:spPr>
          <a:xfrm>
            <a:off x="8790214" y="1387475"/>
            <a:ext cx="0" cy="12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ector recto 116"/>
          <p:cNvCxnSpPr>
            <a:stCxn id="72" idx="2"/>
          </p:cNvCxnSpPr>
          <p:nvPr/>
        </p:nvCxnSpPr>
        <p:spPr>
          <a:xfrm>
            <a:off x="10146393" y="1387475"/>
            <a:ext cx="0" cy="12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a:xfrm>
            <a:off x="8790214" y="1511243"/>
            <a:ext cx="13561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Conector recto 120"/>
          <p:cNvCxnSpPr>
            <a:endCxn id="58" idx="0"/>
          </p:cNvCxnSpPr>
          <p:nvPr/>
        </p:nvCxnSpPr>
        <p:spPr>
          <a:xfrm>
            <a:off x="9461500" y="1511243"/>
            <a:ext cx="0" cy="203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ector recto 122"/>
          <p:cNvCxnSpPr>
            <a:stCxn id="57" idx="2"/>
            <a:endCxn id="54" idx="0"/>
          </p:cNvCxnSpPr>
          <p:nvPr/>
        </p:nvCxnSpPr>
        <p:spPr>
          <a:xfrm>
            <a:off x="6381750" y="2419350"/>
            <a:ext cx="0" cy="405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ector recto 124"/>
          <p:cNvCxnSpPr>
            <a:stCxn id="54" idx="2"/>
            <a:endCxn id="60" idx="0"/>
          </p:cNvCxnSpPr>
          <p:nvPr/>
        </p:nvCxnSpPr>
        <p:spPr>
          <a:xfrm>
            <a:off x="6381750" y="3701595"/>
            <a:ext cx="0" cy="289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ctor recto 130"/>
          <p:cNvCxnSpPr>
            <a:stCxn id="59" idx="2"/>
          </p:cNvCxnSpPr>
          <p:nvPr/>
        </p:nvCxnSpPr>
        <p:spPr>
          <a:xfrm>
            <a:off x="3288393" y="4686300"/>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ctor recto 132"/>
          <p:cNvCxnSpPr>
            <a:stCxn id="74" idx="0"/>
          </p:cNvCxnSpPr>
          <p:nvPr/>
        </p:nvCxnSpPr>
        <p:spPr>
          <a:xfrm flipV="1">
            <a:off x="2491922"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ctor recto 134"/>
          <p:cNvCxnSpPr>
            <a:stCxn id="75" idx="0"/>
          </p:cNvCxnSpPr>
          <p:nvPr/>
        </p:nvCxnSpPr>
        <p:spPr>
          <a:xfrm flipV="1">
            <a:off x="4038600"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ctor recto 136"/>
          <p:cNvCxnSpPr/>
          <p:nvPr/>
        </p:nvCxnSpPr>
        <p:spPr>
          <a:xfrm>
            <a:off x="2491922" y="4848225"/>
            <a:ext cx="1546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Conector recto 141"/>
          <p:cNvCxnSpPr>
            <a:stCxn id="60" idx="2"/>
          </p:cNvCxnSpPr>
          <p:nvPr/>
        </p:nvCxnSpPr>
        <p:spPr>
          <a:xfrm>
            <a:off x="6381750" y="4695825"/>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Conector recto 143"/>
          <p:cNvCxnSpPr>
            <a:stCxn id="76" idx="0"/>
            <a:endCxn id="76" idx="0"/>
          </p:cNvCxnSpPr>
          <p:nvPr/>
        </p:nvCxnSpPr>
        <p:spPr>
          <a:xfrm>
            <a:off x="5585278" y="49439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Conector recto 145"/>
          <p:cNvCxnSpPr>
            <a:endCxn id="76" idx="0"/>
          </p:cNvCxnSpPr>
          <p:nvPr/>
        </p:nvCxnSpPr>
        <p:spPr>
          <a:xfrm>
            <a:off x="5585277" y="4848225"/>
            <a:ext cx="1"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Conector recto 148"/>
          <p:cNvCxnSpPr>
            <a:stCxn id="77" idx="0"/>
          </p:cNvCxnSpPr>
          <p:nvPr/>
        </p:nvCxnSpPr>
        <p:spPr>
          <a:xfrm flipV="1">
            <a:off x="7243536"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a:off x="5585276" y="4848225"/>
            <a:ext cx="16582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ector recto 163"/>
          <p:cNvCxnSpPr>
            <a:stCxn id="61" idx="2"/>
            <a:endCxn id="78" idx="0"/>
          </p:cNvCxnSpPr>
          <p:nvPr/>
        </p:nvCxnSpPr>
        <p:spPr>
          <a:xfrm>
            <a:off x="9475107" y="4695825"/>
            <a:ext cx="0" cy="248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Conector recto 165"/>
          <p:cNvCxnSpPr>
            <a:endCxn id="59" idx="0"/>
          </p:cNvCxnSpPr>
          <p:nvPr/>
        </p:nvCxnSpPr>
        <p:spPr>
          <a:xfrm>
            <a:off x="3288393" y="3824287"/>
            <a:ext cx="0" cy="15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Conector recto 167"/>
          <p:cNvCxnSpPr>
            <a:stCxn id="61" idx="0"/>
          </p:cNvCxnSpPr>
          <p:nvPr/>
        </p:nvCxnSpPr>
        <p:spPr>
          <a:xfrm flipV="1">
            <a:off x="9475107" y="3824287"/>
            <a:ext cx="0" cy="166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Conector recto 169"/>
          <p:cNvCxnSpPr/>
          <p:nvPr/>
        </p:nvCxnSpPr>
        <p:spPr>
          <a:xfrm>
            <a:off x="3288393" y="3824287"/>
            <a:ext cx="6186714" cy="0"/>
          </a:xfrm>
          <a:prstGeom prst="line">
            <a:avLst/>
          </a:prstGeom>
        </p:spPr>
        <p:style>
          <a:lnRef idx="1">
            <a:schemeClr val="accent1"/>
          </a:lnRef>
          <a:fillRef idx="0">
            <a:schemeClr val="accent1"/>
          </a:fillRef>
          <a:effectRef idx="0">
            <a:schemeClr val="accent1"/>
          </a:effectRef>
          <a:fontRef idx="minor">
            <a:schemeClr val="tx1"/>
          </a:fontRef>
        </p:style>
      </p:cxnSp>
      <p:sp>
        <p:nvSpPr>
          <p:cNvPr id="172" name="Rectángulo 171"/>
          <p:cNvSpPr/>
          <p:nvPr/>
        </p:nvSpPr>
        <p:spPr>
          <a:xfrm>
            <a:off x="725717" y="1261608"/>
            <a:ext cx="928914" cy="686707"/>
          </a:xfrm>
          <a:prstGeom prst="rect">
            <a:avLst/>
          </a:prstGeom>
          <a:solidFill>
            <a:schemeClr val="accent2">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Effects</a:t>
            </a:r>
            <a:endParaRPr lang="es-EC" dirty="0">
              <a:latin typeface="Times New Roman" panose="02020603050405020304" pitchFamily="18" charset="0"/>
              <a:cs typeface="Times New Roman" panose="02020603050405020304" pitchFamily="18" charset="0"/>
            </a:endParaRPr>
          </a:p>
        </p:txBody>
      </p:sp>
      <p:sp>
        <p:nvSpPr>
          <p:cNvPr id="174" name="Rectángulo 173"/>
          <p:cNvSpPr/>
          <p:nvPr/>
        </p:nvSpPr>
        <p:spPr>
          <a:xfrm>
            <a:off x="708026" y="4352471"/>
            <a:ext cx="928914" cy="686707"/>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Causes</a:t>
            </a:r>
            <a:endParaRPr lang="es-EC" dirty="0">
              <a:latin typeface="Times New Roman" panose="02020603050405020304" pitchFamily="18" charset="0"/>
              <a:cs typeface="Times New Roman" panose="02020603050405020304" pitchFamily="18" charset="0"/>
            </a:endParaRPr>
          </a:p>
        </p:txBody>
      </p:sp>
      <p:sp>
        <p:nvSpPr>
          <p:cNvPr id="176" name="Rectángulo 175"/>
          <p:cNvSpPr/>
          <p:nvPr/>
        </p:nvSpPr>
        <p:spPr>
          <a:xfrm>
            <a:off x="5091566" y="182222"/>
            <a:ext cx="2580367" cy="304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PROBLEM TREE</a:t>
            </a:r>
          </a:p>
        </p:txBody>
      </p:sp>
      <p:cxnSp>
        <p:nvCxnSpPr>
          <p:cNvPr id="11" name="Conector recto 10"/>
          <p:cNvCxnSpPr/>
          <p:nvPr/>
        </p:nvCxnSpPr>
        <p:spPr>
          <a:xfrm>
            <a:off x="3367314" y="2622322"/>
            <a:ext cx="61267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55" idx="2"/>
          </p:cNvCxnSpPr>
          <p:nvPr/>
        </p:nvCxnSpPr>
        <p:spPr>
          <a:xfrm>
            <a:off x="3367314" y="2419350"/>
            <a:ext cx="0" cy="202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flipH="1">
            <a:off x="9494098" y="2419350"/>
            <a:ext cx="1" cy="2029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646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ángulo 53"/>
          <p:cNvSpPr/>
          <p:nvPr/>
        </p:nvSpPr>
        <p:spPr>
          <a:xfrm>
            <a:off x="4914900" y="2825295"/>
            <a:ext cx="2933700" cy="876300"/>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Low English speaking </a:t>
            </a:r>
            <a:r>
              <a:rPr lang="en-US" b="1" dirty="0" smtClean="0">
                <a:solidFill>
                  <a:schemeClr val="tx1"/>
                </a:solidFill>
                <a:latin typeface="Times New Roman" panose="02020603050405020304" pitchFamily="18" charset="0"/>
                <a:cs typeface="Times New Roman" panose="02020603050405020304" pitchFamily="18" charset="0"/>
              </a:rPr>
              <a:t>development</a:t>
            </a:r>
            <a:endParaRPr lang="es-EC" dirty="0">
              <a:solidFill>
                <a:schemeClr val="tx1"/>
              </a:solidFill>
              <a:latin typeface="Times New Roman" panose="02020603050405020304" pitchFamily="18" charset="0"/>
              <a:cs typeface="Times New Roman" panose="02020603050405020304" pitchFamily="18" charset="0"/>
            </a:endParaRPr>
          </a:p>
          <a:p>
            <a:pPr algn="ctr"/>
            <a:endParaRPr lang="es-EC" dirty="0">
              <a:solidFill>
                <a:schemeClr val="bg1"/>
              </a:solidFill>
            </a:endParaRPr>
          </a:p>
        </p:txBody>
      </p:sp>
      <p:sp>
        <p:nvSpPr>
          <p:cNvPr id="55" name="Rectángulo 54"/>
          <p:cNvSpPr/>
          <p:nvPr/>
        </p:nvSpPr>
        <p:spPr>
          <a:xfrm>
            <a:off x="2090964"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smtClean="0">
              <a:solidFill>
                <a:schemeClr val="bg1"/>
              </a:solidFill>
            </a:endParaRPr>
          </a:p>
          <a:p>
            <a:pPr algn="ctr"/>
            <a:r>
              <a:rPr lang="en-US" sz="1600" dirty="0" smtClean="0">
                <a:solidFill>
                  <a:schemeClr val="tx1"/>
                </a:solidFill>
                <a:latin typeface="Times New Roman" panose="02020603050405020304" pitchFamily="18" charset="0"/>
                <a:cs typeface="Times New Roman" panose="02020603050405020304" pitchFamily="18" charset="0"/>
              </a:rPr>
              <a:t>Few </a:t>
            </a:r>
            <a:r>
              <a:rPr lang="en-US" sz="1600" dirty="0">
                <a:solidFill>
                  <a:schemeClr val="tx1"/>
                </a:solidFill>
                <a:latin typeface="Times New Roman" panose="02020603050405020304" pitchFamily="18" charset="0"/>
                <a:cs typeface="Times New Roman" panose="02020603050405020304" pitchFamily="18" charset="0"/>
              </a:rPr>
              <a:t>study abroad </a:t>
            </a:r>
            <a:r>
              <a:rPr lang="en-US" sz="1600" dirty="0" smtClean="0">
                <a:solidFill>
                  <a:schemeClr val="tx1"/>
                </a:solidFill>
                <a:latin typeface="Times New Roman" panose="02020603050405020304" pitchFamily="18" charset="0"/>
                <a:cs typeface="Times New Roman" panose="02020603050405020304" pitchFamily="18" charset="0"/>
              </a:rPr>
              <a:t>opportunities</a:t>
            </a:r>
            <a:endParaRPr lang="es-EC" sz="1600" dirty="0">
              <a:solidFill>
                <a:schemeClr val="tx1"/>
              </a:solidFill>
              <a:latin typeface="Times New Roman" panose="02020603050405020304" pitchFamily="18" charset="0"/>
              <a:cs typeface="Times New Roman" panose="02020603050405020304" pitchFamily="18" charset="0"/>
            </a:endParaRPr>
          </a:p>
          <a:p>
            <a:pPr algn="ctr"/>
            <a:endParaRPr lang="es-EC" dirty="0">
              <a:solidFill>
                <a:schemeClr val="bg1"/>
              </a:solidFill>
            </a:endParaRPr>
          </a:p>
        </p:txBody>
      </p:sp>
      <p:sp>
        <p:nvSpPr>
          <p:cNvPr id="57" name="Rectángulo 56"/>
          <p:cNvSpPr/>
          <p:nvPr/>
        </p:nvSpPr>
        <p:spPr>
          <a:xfrm>
            <a:off x="5105400"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Low Performance</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58" name="Rectángulo 57"/>
          <p:cNvSpPr/>
          <p:nvPr/>
        </p:nvSpPr>
        <p:spPr>
          <a:xfrm>
            <a:off x="8185150"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Few working opportunities</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59" name="Rectángulo 58"/>
          <p:cNvSpPr/>
          <p:nvPr/>
        </p:nvSpPr>
        <p:spPr>
          <a:xfrm>
            <a:off x="2012043" y="398145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Insufficient class speaking practice</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0" name="Rectángulo 59"/>
          <p:cNvSpPr/>
          <p:nvPr/>
        </p:nvSpPr>
        <p:spPr>
          <a:xfrm>
            <a:off x="5105400" y="3990975"/>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Low technology use</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1" name="Rectángulo 60"/>
          <p:cNvSpPr/>
          <p:nvPr/>
        </p:nvSpPr>
        <p:spPr>
          <a:xfrm>
            <a:off x="8198757" y="3990975"/>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Low student participation</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4" name="Rectángulo 63"/>
          <p:cNvSpPr/>
          <p:nvPr/>
        </p:nvSpPr>
        <p:spPr>
          <a:xfrm>
            <a:off x="1886858" y="726526"/>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Noncompetitive people</a:t>
            </a:r>
            <a:endParaRPr lang="es-EC" sz="1200" dirty="0">
              <a:latin typeface="Times New Roman" panose="02020603050405020304" pitchFamily="18" charset="0"/>
              <a:cs typeface="Times New Roman" panose="02020603050405020304" pitchFamily="18" charset="0"/>
            </a:endParaRPr>
          </a:p>
        </p:txBody>
      </p:sp>
      <p:sp>
        <p:nvSpPr>
          <p:cNvPr id="68" name="Rectángulo 67"/>
          <p:cNvSpPr/>
          <p:nvPr/>
        </p:nvSpPr>
        <p:spPr>
          <a:xfrm>
            <a:off x="3433536" y="70076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Frustrated people</a:t>
            </a:r>
            <a:endParaRPr lang="es-EC" sz="1200" dirty="0">
              <a:latin typeface="Times New Roman" panose="02020603050405020304" pitchFamily="18" charset="0"/>
              <a:cs typeface="Times New Roman" panose="02020603050405020304" pitchFamily="18" charset="0"/>
            </a:endParaRPr>
          </a:p>
        </p:txBody>
      </p:sp>
      <p:sp>
        <p:nvSpPr>
          <p:cNvPr id="69" name="Rectángulo 68"/>
          <p:cNvSpPr/>
          <p:nvPr/>
        </p:nvSpPr>
        <p:spPr>
          <a:xfrm>
            <a:off x="4980214" y="70076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Low achievement</a:t>
            </a:r>
            <a:endParaRPr lang="es-EC" sz="1200" dirty="0">
              <a:latin typeface="Times New Roman" panose="02020603050405020304" pitchFamily="18" charset="0"/>
              <a:cs typeface="Times New Roman" panose="02020603050405020304" pitchFamily="18" charset="0"/>
            </a:endParaRPr>
          </a:p>
        </p:txBody>
      </p:sp>
      <p:sp>
        <p:nvSpPr>
          <p:cNvPr id="70" name="Rectángulo 69"/>
          <p:cNvSpPr/>
          <p:nvPr/>
        </p:nvSpPr>
        <p:spPr>
          <a:xfrm>
            <a:off x="6638472"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a:latin typeface="Times New Roman" panose="02020603050405020304" pitchFamily="18" charset="0"/>
                <a:cs typeface="Times New Roman" panose="02020603050405020304" pitchFamily="18" charset="0"/>
              </a:rPr>
              <a:t>Subject failure</a:t>
            </a:r>
            <a:endParaRPr lang="es-EC" sz="1200" dirty="0">
              <a:latin typeface="Times New Roman" panose="02020603050405020304" pitchFamily="18" charset="0"/>
              <a:cs typeface="Times New Roman" panose="02020603050405020304" pitchFamily="18" charset="0"/>
            </a:endParaRPr>
          </a:p>
        </p:txBody>
      </p:sp>
      <p:sp>
        <p:nvSpPr>
          <p:cNvPr id="71" name="Rectángulo 70"/>
          <p:cNvSpPr/>
          <p:nvPr/>
        </p:nvSpPr>
        <p:spPr>
          <a:xfrm>
            <a:off x="8185150"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Economic crisis</a:t>
            </a:r>
            <a:endParaRPr lang="es-EC" sz="1200" dirty="0">
              <a:latin typeface="Times New Roman" panose="02020603050405020304" pitchFamily="18" charset="0"/>
              <a:cs typeface="Times New Roman" panose="02020603050405020304" pitchFamily="18" charset="0"/>
            </a:endParaRPr>
          </a:p>
        </p:txBody>
      </p:sp>
      <p:sp>
        <p:nvSpPr>
          <p:cNvPr id="72" name="Rectángulo 71"/>
          <p:cNvSpPr/>
          <p:nvPr/>
        </p:nvSpPr>
        <p:spPr>
          <a:xfrm>
            <a:off x="9541329"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Low salary</a:t>
            </a:r>
            <a:endParaRPr lang="es-EC" sz="1200" dirty="0">
              <a:latin typeface="Times New Roman" panose="02020603050405020304" pitchFamily="18" charset="0"/>
              <a:cs typeface="Times New Roman" panose="02020603050405020304" pitchFamily="18" charset="0"/>
            </a:endParaRPr>
          </a:p>
        </p:txBody>
      </p:sp>
      <p:sp>
        <p:nvSpPr>
          <p:cNvPr id="74" name="Rectángulo 73"/>
          <p:cNvSpPr/>
          <p:nvPr/>
        </p:nvSpPr>
        <p:spPr>
          <a:xfrm>
            <a:off x="1886858"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effectLst/>
                <a:latin typeface="Times New Roman" panose="02020603050405020304" pitchFamily="18" charset="0"/>
                <a:ea typeface="Calibri" panose="020F0502020204030204" pitchFamily="34" charset="0"/>
              </a:rPr>
              <a:t>Spanish use</a:t>
            </a:r>
            <a:endParaRPr lang="es-EC" sz="1200" dirty="0">
              <a:latin typeface="Times New Roman" panose="02020603050405020304" pitchFamily="18" charset="0"/>
              <a:cs typeface="Times New Roman" panose="02020603050405020304" pitchFamily="18" charset="0"/>
            </a:endParaRPr>
          </a:p>
        </p:txBody>
      </p:sp>
      <p:sp>
        <p:nvSpPr>
          <p:cNvPr id="75" name="Rectángulo 74"/>
          <p:cNvSpPr/>
          <p:nvPr/>
        </p:nvSpPr>
        <p:spPr>
          <a:xfrm>
            <a:off x="3433536"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effectLst/>
                <a:latin typeface="Times New Roman" panose="02020603050405020304" pitchFamily="18" charset="0"/>
                <a:ea typeface="Calibri" panose="020F0502020204030204" pitchFamily="34" charset="0"/>
              </a:rPr>
              <a:t>Insufficient speaking practice time</a:t>
            </a:r>
            <a:endParaRPr lang="es-EC" sz="1200" dirty="0">
              <a:latin typeface="Times New Roman" panose="02020603050405020304" pitchFamily="18" charset="0"/>
              <a:cs typeface="Times New Roman" panose="02020603050405020304" pitchFamily="18" charset="0"/>
            </a:endParaRPr>
          </a:p>
        </p:txBody>
      </p:sp>
      <p:sp>
        <p:nvSpPr>
          <p:cNvPr id="76" name="Rectángulo 75"/>
          <p:cNvSpPr/>
          <p:nvPr/>
        </p:nvSpPr>
        <p:spPr>
          <a:xfrm>
            <a:off x="4980214"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Low  teachers’ technology awareness.</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sp>
        <p:nvSpPr>
          <p:cNvPr id="77" name="Rectángulo 76"/>
          <p:cNvSpPr/>
          <p:nvPr/>
        </p:nvSpPr>
        <p:spPr>
          <a:xfrm>
            <a:off x="6638472"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Labs misuse</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sp>
        <p:nvSpPr>
          <p:cNvPr id="78" name="Rectángulo 77"/>
          <p:cNvSpPr/>
          <p:nvPr/>
        </p:nvSpPr>
        <p:spPr>
          <a:xfrm>
            <a:off x="8870043"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Teacher centered approach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0" name="Conector recto 79"/>
          <p:cNvCxnSpPr>
            <a:stCxn id="55" idx="0"/>
          </p:cNvCxnSpPr>
          <p:nvPr/>
        </p:nvCxnSpPr>
        <p:spPr>
          <a:xfrm flipV="1">
            <a:off x="3367314" y="1533525"/>
            <a:ext cx="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2491922" y="1514475"/>
            <a:ext cx="1546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ctor recto 86"/>
          <p:cNvCxnSpPr>
            <a:stCxn id="64" idx="2"/>
          </p:cNvCxnSpPr>
          <p:nvPr/>
        </p:nvCxnSpPr>
        <p:spPr>
          <a:xfrm>
            <a:off x="2491922" y="1431376"/>
            <a:ext cx="0" cy="79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ctor recto 88"/>
          <p:cNvCxnSpPr>
            <a:stCxn id="68" idx="2"/>
            <a:endCxn id="68" idx="2"/>
          </p:cNvCxnSpPr>
          <p:nvPr/>
        </p:nvCxnSpPr>
        <p:spPr>
          <a:xfrm>
            <a:off x="4038600" y="14056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ctor recto 90"/>
          <p:cNvCxnSpPr>
            <a:stCxn id="68" idx="2"/>
          </p:cNvCxnSpPr>
          <p:nvPr/>
        </p:nvCxnSpPr>
        <p:spPr>
          <a:xfrm>
            <a:off x="4038600" y="1405618"/>
            <a:ext cx="0" cy="108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Conector recto 92"/>
          <p:cNvCxnSpPr>
            <a:stCxn id="57" idx="0"/>
          </p:cNvCxnSpPr>
          <p:nvPr/>
        </p:nvCxnSpPr>
        <p:spPr>
          <a:xfrm flipV="1">
            <a:off x="6381750" y="1514475"/>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5585278" y="1514475"/>
            <a:ext cx="16582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ector recto 96"/>
          <p:cNvCxnSpPr>
            <a:stCxn id="70" idx="2"/>
          </p:cNvCxnSpPr>
          <p:nvPr/>
        </p:nvCxnSpPr>
        <p:spPr>
          <a:xfrm>
            <a:off x="7243536" y="1387475"/>
            <a:ext cx="0"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ctor recto 99"/>
          <p:cNvCxnSpPr>
            <a:stCxn id="69" idx="2"/>
          </p:cNvCxnSpPr>
          <p:nvPr/>
        </p:nvCxnSpPr>
        <p:spPr>
          <a:xfrm flipH="1">
            <a:off x="5585277" y="1405618"/>
            <a:ext cx="1" cy="10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ctor recto 114"/>
          <p:cNvCxnSpPr>
            <a:stCxn id="71" idx="2"/>
          </p:cNvCxnSpPr>
          <p:nvPr/>
        </p:nvCxnSpPr>
        <p:spPr>
          <a:xfrm>
            <a:off x="8790214" y="1387475"/>
            <a:ext cx="0" cy="12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ector recto 116"/>
          <p:cNvCxnSpPr>
            <a:stCxn id="72" idx="2"/>
          </p:cNvCxnSpPr>
          <p:nvPr/>
        </p:nvCxnSpPr>
        <p:spPr>
          <a:xfrm>
            <a:off x="10146393" y="1387475"/>
            <a:ext cx="0" cy="12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a:xfrm>
            <a:off x="8790214" y="1511243"/>
            <a:ext cx="13561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Conector recto 120"/>
          <p:cNvCxnSpPr>
            <a:endCxn id="58" idx="0"/>
          </p:cNvCxnSpPr>
          <p:nvPr/>
        </p:nvCxnSpPr>
        <p:spPr>
          <a:xfrm>
            <a:off x="9461500" y="1511243"/>
            <a:ext cx="0" cy="203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ector recto 122"/>
          <p:cNvCxnSpPr>
            <a:stCxn id="57" idx="2"/>
            <a:endCxn id="54" idx="0"/>
          </p:cNvCxnSpPr>
          <p:nvPr/>
        </p:nvCxnSpPr>
        <p:spPr>
          <a:xfrm>
            <a:off x="6381750" y="2419350"/>
            <a:ext cx="0" cy="405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ector recto 124"/>
          <p:cNvCxnSpPr>
            <a:stCxn id="54" idx="2"/>
            <a:endCxn id="60" idx="0"/>
          </p:cNvCxnSpPr>
          <p:nvPr/>
        </p:nvCxnSpPr>
        <p:spPr>
          <a:xfrm>
            <a:off x="6381750" y="3701595"/>
            <a:ext cx="0" cy="289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ctor recto 130"/>
          <p:cNvCxnSpPr>
            <a:stCxn id="59" idx="2"/>
          </p:cNvCxnSpPr>
          <p:nvPr/>
        </p:nvCxnSpPr>
        <p:spPr>
          <a:xfrm>
            <a:off x="3288393" y="4686300"/>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ctor recto 132"/>
          <p:cNvCxnSpPr>
            <a:stCxn id="74" idx="0"/>
          </p:cNvCxnSpPr>
          <p:nvPr/>
        </p:nvCxnSpPr>
        <p:spPr>
          <a:xfrm flipV="1">
            <a:off x="2491922"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ctor recto 134"/>
          <p:cNvCxnSpPr>
            <a:stCxn id="75" idx="0"/>
          </p:cNvCxnSpPr>
          <p:nvPr/>
        </p:nvCxnSpPr>
        <p:spPr>
          <a:xfrm flipV="1">
            <a:off x="4038600"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ctor recto 136"/>
          <p:cNvCxnSpPr/>
          <p:nvPr/>
        </p:nvCxnSpPr>
        <p:spPr>
          <a:xfrm>
            <a:off x="2491922" y="4848225"/>
            <a:ext cx="1546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Conector recto 141"/>
          <p:cNvCxnSpPr>
            <a:stCxn id="60" idx="2"/>
          </p:cNvCxnSpPr>
          <p:nvPr/>
        </p:nvCxnSpPr>
        <p:spPr>
          <a:xfrm>
            <a:off x="6381750" y="4695825"/>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Conector recto 143"/>
          <p:cNvCxnSpPr>
            <a:stCxn id="76" idx="0"/>
            <a:endCxn id="76" idx="0"/>
          </p:cNvCxnSpPr>
          <p:nvPr/>
        </p:nvCxnSpPr>
        <p:spPr>
          <a:xfrm>
            <a:off x="5585278" y="49439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Conector recto 145"/>
          <p:cNvCxnSpPr>
            <a:endCxn id="76" idx="0"/>
          </p:cNvCxnSpPr>
          <p:nvPr/>
        </p:nvCxnSpPr>
        <p:spPr>
          <a:xfrm>
            <a:off x="5585277" y="4848225"/>
            <a:ext cx="1"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Conector recto 148"/>
          <p:cNvCxnSpPr>
            <a:stCxn id="77" idx="0"/>
          </p:cNvCxnSpPr>
          <p:nvPr/>
        </p:nvCxnSpPr>
        <p:spPr>
          <a:xfrm flipV="1">
            <a:off x="7243536"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a:off x="5585276" y="4848225"/>
            <a:ext cx="16582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ector recto 163"/>
          <p:cNvCxnSpPr>
            <a:stCxn id="61" idx="2"/>
            <a:endCxn id="78" idx="0"/>
          </p:cNvCxnSpPr>
          <p:nvPr/>
        </p:nvCxnSpPr>
        <p:spPr>
          <a:xfrm>
            <a:off x="9475107" y="4695825"/>
            <a:ext cx="0" cy="248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Conector recto 165"/>
          <p:cNvCxnSpPr>
            <a:endCxn id="59" idx="0"/>
          </p:cNvCxnSpPr>
          <p:nvPr/>
        </p:nvCxnSpPr>
        <p:spPr>
          <a:xfrm>
            <a:off x="3288393" y="3824287"/>
            <a:ext cx="0" cy="15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Conector recto 167"/>
          <p:cNvCxnSpPr>
            <a:stCxn id="61" idx="0"/>
          </p:cNvCxnSpPr>
          <p:nvPr/>
        </p:nvCxnSpPr>
        <p:spPr>
          <a:xfrm flipV="1">
            <a:off x="9475107" y="3824287"/>
            <a:ext cx="0" cy="166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Conector recto 169"/>
          <p:cNvCxnSpPr/>
          <p:nvPr/>
        </p:nvCxnSpPr>
        <p:spPr>
          <a:xfrm>
            <a:off x="3288393" y="3824287"/>
            <a:ext cx="6186714" cy="0"/>
          </a:xfrm>
          <a:prstGeom prst="line">
            <a:avLst/>
          </a:prstGeom>
        </p:spPr>
        <p:style>
          <a:lnRef idx="1">
            <a:schemeClr val="accent1"/>
          </a:lnRef>
          <a:fillRef idx="0">
            <a:schemeClr val="accent1"/>
          </a:fillRef>
          <a:effectRef idx="0">
            <a:schemeClr val="accent1"/>
          </a:effectRef>
          <a:fontRef idx="minor">
            <a:schemeClr val="tx1"/>
          </a:fontRef>
        </p:style>
      </p:cxnSp>
      <p:sp>
        <p:nvSpPr>
          <p:cNvPr id="172" name="Rectángulo 171"/>
          <p:cNvSpPr/>
          <p:nvPr/>
        </p:nvSpPr>
        <p:spPr>
          <a:xfrm>
            <a:off x="725717" y="1261608"/>
            <a:ext cx="928914" cy="686707"/>
          </a:xfrm>
          <a:prstGeom prst="rect">
            <a:avLst/>
          </a:prstGeom>
          <a:solidFill>
            <a:schemeClr val="accent2">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Effects</a:t>
            </a:r>
            <a:endParaRPr lang="es-EC" dirty="0">
              <a:latin typeface="Times New Roman" panose="02020603050405020304" pitchFamily="18" charset="0"/>
              <a:cs typeface="Times New Roman" panose="02020603050405020304" pitchFamily="18" charset="0"/>
            </a:endParaRPr>
          </a:p>
        </p:txBody>
      </p:sp>
      <p:sp>
        <p:nvSpPr>
          <p:cNvPr id="174" name="Rectángulo 173"/>
          <p:cNvSpPr/>
          <p:nvPr/>
        </p:nvSpPr>
        <p:spPr>
          <a:xfrm>
            <a:off x="708026" y="4352471"/>
            <a:ext cx="928914" cy="686707"/>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Causes</a:t>
            </a:r>
            <a:endParaRPr lang="es-EC" dirty="0">
              <a:latin typeface="Times New Roman" panose="02020603050405020304" pitchFamily="18" charset="0"/>
              <a:cs typeface="Times New Roman" panose="02020603050405020304" pitchFamily="18" charset="0"/>
            </a:endParaRPr>
          </a:p>
        </p:txBody>
      </p:sp>
      <p:sp>
        <p:nvSpPr>
          <p:cNvPr id="176" name="Rectángulo 175"/>
          <p:cNvSpPr/>
          <p:nvPr/>
        </p:nvSpPr>
        <p:spPr>
          <a:xfrm>
            <a:off x="5091566" y="182222"/>
            <a:ext cx="2580367" cy="304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solidFill>
                  <a:schemeClr val="accent2">
                    <a:lumMod val="50000"/>
                  </a:schemeClr>
                </a:solidFill>
                <a:latin typeface="Times New Roman" panose="02020603050405020304" pitchFamily="18" charset="0"/>
                <a:cs typeface="Times New Roman" panose="02020603050405020304" pitchFamily="18" charset="0"/>
              </a:rPr>
              <a:t>PROBLEM TREE</a:t>
            </a:r>
          </a:p>
        </p:txBody>
      </p:sp>
      <p:cxnSp>
        <p:nvCxnSpPr>
          <p:cNvPr id="11" name="Conector recto 10"/>
          <p:cNvCxnSpPr/>
          <p:nvPr/>
        </p:nvCxnSpPr>
        <p:spPr>
          <a:xfrm>
            <a:off x="3367314" y="2622322"/>
            <a:ext cx="61267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55" idx="2"/>
          </p:cNvCxnSpPr>
          <p:nvPr/>
        </p:nvCxnSpPr>
        <p:spPr>
          <a:xfrm>
            <a:off x="3367314" y="2419350"/>
            <a:ext cx="0" cy="202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flipH="1">
            <a:off x="9494098" y="2419350"/>
            <a:ext cx="1" cy="2029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227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ángulo 53"/>
          <p:cNvSpPr/>
          <p:nvPr/>
        </p:nvSpPr>
        <p:spPr>
          <a:xfrm>
            <a:off x="4914900" y="2781300"/>
            <a:ext cx="2933700" cy="876300"/>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endParaRPr lang="en-US"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Acceptable </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English speaking development</a:t>
            </a:r>
            <a:endParaRPr lang="es-EC"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solidFill>
                <a:schemeClr val="bg1"/>
              </a:solidFill>
            </a:endParaRPr>
          </a:p>
        </p:txBody>
      </p:sp>
      <p:sp>
        <p:nvSpPr>
          <p:cNvPr id="55" name="Rectángulo 54"/>
          <p:cNvSpPr/>
          <p:nvPr/>
        </p:nvSpPr>
        <p:spPr>
          <a:xfrm>
            <a:off x="2012043" y="169545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solidFill>
                <a:schemeClr val="tx1"/>
              </a:solidFill>
            </a:endParaRPr>
          </a:p>
          <a:p>
            <a:pPr algn="ctr">
              <a:lnSpc>
                <a:spcPct val="115000"/>
              </a:lnSpc>
              <a:spcAft>
                <a:spcPts val="1000"/>
              </a:spcAft>
            </a:pP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Study abroad opportunities</a:t>
            </a:r>
            <a:endParaRPr lang="es-EC"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solidFill>
                <a:schemeClr val="tx1"/>
              </a:solidFill>
            </a:endParaRPr>
          </a:p>
        </p:txBody>
      </p:sp>
      <p:sp>
        <p:nvSpPr>
          <p:cNvPr id="57" name="Rectángulo 56"/>
          <p:cNvSpPr/>
          <p:nvPr/>
        </p:nvSpPr>
        <p:spPr>
          <a:xfrm>
            <a:off x="5105400"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High</a:t>
            </a:r>
            <a:r>
              <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Performance</a:t>
            </a:r>
            <a:endParaRPr lang="es-EC"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bg1"/>
              </a:solidFill>
              <a:latin typeface="Times New Roman" panose="02020603050405020304" pitchFamily="18" charset="0"/>
              <a:cs typeface="Times New Roman" panose="02020603050405020304" pitchFamily="18" charset="0"/>
            </a:endParaRPr>
          </a:p>
        </p:txBody>
      </p:sp>
      <p:sp>
        <p:nvSpPr>
          <p:cNvPr id="58" name="Rectángulo 57"/>
          <p:cNvSpPr/>
          <p:nvPr/>
        </p:nvSpPr>
        <p:spPr>
          <a:xfrm>
            <a:off x="8185150"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endPar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Working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opportunities</a:t>
            </a:r>
            <a:endParaRPr lang="es-EC"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59" name="Rectángulo 58"/>
          <p:cNvSpPr/>
          <p:nvPr/>
        </p:nvSpPr>
        <p:spPr>
          <a:xfrm>
            <a:off x="2012043" y="398145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Adequate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class speaking practice</a:t>
            </a:r>
            <a:endParaRPr lang="es-EC"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0" name="Rectángulo 59"/>
          <p:cNvSpPr/>
          <p:nvPr/>
        </p:nvSpPr>
        <p:spPr>
          <a:xfrm>
            <a:off x="5105400" y="3990975"/>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Sufficient technology use.</a:t>
            </a:r>
            <a:endParaRPr lang="es-EC"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1" name="Rectángulo 60"/>
          <p:cNvSpPr/>
          <p:nvPr/>
        </p:nvSpPr>
        <p:spPr>
          <a:xfrm>
            <a:off x="8198757" y="3990975"/>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Satisfactory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student participation</a:t>
            </a:r>
            <a:endParaRPr lang="es-EC"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bg1"/>
              </a:solidFill>
              <a:latin typeface="Times New Roman" panose="02020603050405020304" pitchFamily="18" charset="0"/>
              <a:cs typeface="Times New Roman" panose="02020603050405020304" pitchFamily="18" charset="0"/>
            </a:endParaRPr>
          </a:p>
        </p:txBody>
      </p:sp>
      <p:sp>
        <p:nvSpPr>
          <p:cNvPr id="64" name="Rectángulo 63"/>
          <p:cNvSpPr/>
          <p:nvPr/>
        </p:nvSpPr>
        <p:spPr>
          <a:xfrm>
            <a:off x="1886858" y="70076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Competitive </a:t>
            </a:r>
            <a:r>
              <a:rPr lang="en-US" sz="1200" dirty="0">
                <a:latin typeface="Times New Roman" panose="02020603050405020304" pitchFamily="18" charset="0"/>
                <a:ea typeface="Calibri" panose="020F0502020204030204" pitchFamily="34" charset="0"/>
                <a:cs typeface="Times New Roman" panose="02020603050405020304" pitchFamily="18" charset="0"/>
              </a:rPr>
              <a:t>people</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sp>
        <p:nvSpPr>
          <p:cNvPr id="68" name="Rectángulo 67"/>
          <p:cNvSpPr/>
          <p:nvPr/>
        </p:nvSpPr>
        <p:spPr>
          <a:xfrm>
            <a:off x="3433536" y="70076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Encouraged people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ángulo 68"/>
          <p:cNvSpPr/>
          <p:nvPr/>
        </p:nvSpPr>
        <p:spPr>
          <a:xfrm>
            <a:off x="4980214" y="70076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High achievement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ángulo 69"/>
          <p:cNvSpPr/>
          <p:nvPr/>
        </p:nvSpPr>
        <p:spPr>
          <a:xfrm>
            <a:off x="6638472"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Subject success</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endParaRPr lang="es-EC" sz="1200" dirty="0">
              <a:latin typeface="Times New Roman" panose="02020603050405020304" pitchFamily="18" charset="0"/>
              <a:cs typeface="Times New Roman" panose="02020603050405020304" pitchFamily="18" charset="0"/>
            </a:endParaRPr>
          </a:p>
        </p:txBody>
      </p:sp>
      <p:sp>
        <p:nvSpPr>
          <p:cNvPr id="71" name="Rectángulo 70"/>
          <p:cNvSpPr/>
          <p:nvPr/>
        </p:nvSpPr>
        <p:spPr>
          <a:xfrm>
            <a:off x="8185150"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Economic stability</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Rectángulo 71"/>
          <p:cNvSpPr/>
          <p:nvPr/>
        </p:nvSpPr>
        <p:spPr>
          <a:xfrm>
            <a:off x="9541329" y="682625"/>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Times New Roman" panose="02020603050405020304" pitchFamily="18" charset="0"/>
                <a:cs typeface="Times New Roman" panose="02020603050405020304" pitchFamily="18" charset="0"/>
              </a:rPr>
              <a:t>Decent salary</a:t>
            </a:r>
            <a:endParaRPr lang="es-EC" sz="1200" dirty="0">
              <a:latin typeface="Times New Roman" panose="02020603050405020304" pitchFamily="18" charset="0"/>
              <a:cs typeface="Times New Roman" panose="02020603050405020304" pitchFamily="18" charset="0"/>
            </a:endParaRPr>
          </a:p>
        </p:txBody>
      </p:sp>
      <p:sp>
        <p:nvSpPr>
          <p:cNvPr id="74" name="Rectángulo 73"/>
          <p:cNvSpPr/>
          <p:nvPr/>
        </p:nvSpPr>
        <p:spPr>
          <a:xfrm>
            <a:off x="1886858"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English </a:t>
            </a:r>
            <a:r>
              <a:rPr lang="en-US" sz="1200" dirty="0">
                <a:latin typeface="Times New Roman" panose="02020603050405020304" pitchFamily="18" charset="0"/>
                <a:ea typeface="Calibri" panose="020F0502020204030204" pitchFamily="34" charset="0"/>
                <a:cs typeface="Times New Roman" panose="02020603050405020304" pitchFamily="18" charset="0"/>
              </a:rPr>
              <a:t>use</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sp>
        <p:nvSpPr>
          <p:cNvPr id="75" name="Rectángulo 74"/>
          <p:cNvSpPr/>
          <p:nvPr/>
        </p:nvSpPr>
        <p:spPr>
          <a:xfrm>
            <a:off x="3433536"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Times New Roman" panose="02020603050405020304" pitchFamily="18" charset="0"/>
                <a:ea typeface="Calibri" panose="020F0502020204030204" pitchFamily="34" charset="0"/>
              </a:rPr>
              <a:t>S</a:t>
            </a:r>
            <a:r>
              <a:rPr lang="en-US" sz="1200" dirty="0" smtClean="0">
                <a:effectLst/>
                <a:latin typeface="Times New Roman" panose="02020603050405020304" pitchFamily="18" charset="0"/>
                <a:ea typeface="Calibri" panose="020F0502020204030204" pitchFamily="34" charset="0"/>
              </a:rPr>
              <a:t>ufficient speaking practice time</a:t>
            </a:r>
            <a:endParaRPr lang="es-EC" sz="1200" dirty="0">
              <a:latin typeface="Times New Roman" panose="02020603050405020304" pitchFamily="18" charset="0"/>
              <a:cs typeface="Times New Roman" panose="02020603050405020304" pitchFamily="18" charset="0"/>
            </a:endParaRPr>
          </a:p>
        </p:txBody>
      </p:sp>
      <p:sp>
        <p:nvSpPr>
          <p:cNvPr id="76" name="Rectángulo 75"/>
          <p:cNvSpPr/>
          <p:nvPr/>
        </p:nvSpPr>
        <p:spPr>
          <a:xfrm>
            <a:off x="4980214"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eachers’ technology awareness.</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sp>
        <p:nvSpPr>
          <p:cNvPr id="77" name="Rectángulo 76"/>
          <p:cNvSpPr/>
          <p:nvPr/>
        </p:nvSpPr>
        <p:spPr>
          <a:xfrm>
            <a:off x="6638472" y="4943928"/>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Appropriate </a:t>
            </a:r>
            <a:r>
              <a:rPr lang="en-US" sz="1200" dirty="0">
                <a:latin typeface="Times New Roman" panose="02020603050405020304" pitchFamily="18" charset="0"/>
                <a:ea typeface="Calibri" panose="020F0502020204030204" pitchFamily="34" charset="0"/>
                <a:cs typeface="Times New Roman" panose="02020603050405020304" pitchFamily="18" charset="0"/>
              </a:rPr>
              <a:t>Labs use</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s-EC" sz="1200" dirty="0">
              <a:latin typeface="Times New Roman" panose="02020603050405020304" pitchFamily="18" charset="0"/>
              <a:cs typeface="Times New Roman" panose="02020603050405020304" pitchFamily="18" charset="0"/>
            </a:endParaRPr>
          </a:p>
        </p:txBody>
      </p:sp>
      <p:sp>
        <p:nvSpPr>
          <p:cNvPr id="78" name="Rectángulo 77"/>
          <p:cNvSpPr/>
          <p:nvPr/>
        </p:nvSpPr>
        <p:spPr>
          <a:xfrm>
            <a:off x="8870043" y="4969686"/>
            <a:ext cx="1210128"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Constructivist </a:t>
            </a:r>
            <a:r>
              <a:rPr lang="en-US" sz="1200" dirty="0">
                <a:latin typeface="Times New Roman" panose="02020603050405020304" pitchFamily="18" charset="0"/>
                <a:ea typeface="Calibri" panose="020F0502020204030204" pitchFamily="34" charset="0"/>
                <a:cs typeface="Times New Roman" panose="02020603050405020304" pitchFamily="18" charset="0"/>
              </a:rPr>
              <a:t>approach</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0" name="Conector recto 79"/>
          <p:cNvCxnSpPr>
            <a:stCxn id="55" idx="0"/>
          </p:cNvCxnSpPr>
          <p:nvPr/>
        </p:nvCxnSpPr>
        <p:spPr>
          <a:xfrm flipV="1">
            <a:off x="3288393" y="1514475"/>
            <a:ext cx="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2491922" y="1514475"/>
            <a:ext cx="1546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ctor recto 86"/>
          <p:cNvCxnSpPr>
            <a:stCxn id="64" idx="2"/>
          </p:cNvCxnSpPr>
          <p:nvPr/>
        </p:nvCxnSpPr>
        <p:spPr>
          <a:xfrm>
            <a:off x="2491922" y="1405618"/>
            <a:ext cx="0" cy="108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ctor recto 88"/>
          <p:cNvCxnSpPr>
            <a:stCxn id="68" idx="2"/>
            <a:endCxn id="68" idx="2"/>
          </p:cNvCxnSpPr>
          <p:nvPr/>
        </p:nvCxnSpPr>
        <p:spPr>
          <a:xfrm>
            <a:off x="4038600" y="14056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ctor recto 90"/>
          <p:cNvCxnSpPr>
            <a:stCxn id="68" idx="2"/>
          </p:cNvCxnSpPr>
          <p:nvPr/>
        </p:nvCxnSpPr>
        <p:spPr>
          <a:xfrm>
            <a:off x="4038600" y="1405618"/>
            <a:ext cx="0" cy="108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Conector recto 92"/>
          <p:cNvCxnSpPr>
            <a:stCxn id="57" idx="0"/>
          </p:cNvCxnSpPr>
          <p:nvPr/>
        </p:nvCxnSpPr>
        <p:spPr>
          <a:xfrm flipV="1">
            <a:off x="6381750" y="1514475"/>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5585278" y="1514475"/>
            <a:ext cx="16582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ector recto 96"/>
          <p:cNvCxnSpPr>
            <a:stCxn id="70" idx="2"/>
          </p:cNvCxnSpPr>
          <p:nvPr/>
        </p:nvCxnSpPr>
        <p:spPr>
          <a:xfrm>
            <a:off x="7243536" y="1387475"/>
            <a:ext cx="0"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ctor recto 99"/>
          <p:cNvCxnSpPr>
            <a:stCxn id="69" idx="2"/>
          </p:cNvCxnSpPr>
          <p:nvPr/>
        </p:nvCxnSpPr>
        <p:spPr>
          <a:xfrm flipH="1">
            <a:off x="5585277" y="1405618"/>
            <a:ext cx="1" cy="10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ctor recto 114"/>
          <p:cNvCxnSpPr>
            <a:stCxn id="71" idx="2"/>
          </p:cNvCxnSpPr>
          <p:nvPr/>
        </p:nvCxnSpPr>
        <p:spPr>
          <a:xfrm>
            <a:off x="8790214" y="1387475"/>
            <a:ext cx="0" cy="12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ector recto 116"/>
          <p:cNvCxnSpPr>
            <a:stCxn id="72" idx="2"/>
          </p:cNvCxnSpPr>
          <p:nvPr/>
        </p:nvCxnSpPr>
        <p:spPr>
          <a:xfrm>
            <a:off x="10146393" y="1387475"/>
            <a:ext cx="0" cy="12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a:xfrm>
            <a:off x="8790214" y="1511243"/>
            <a:ext cx="13561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Conector recto 120"/>
          <p:cNvCxnSpPr>
            <a:endCxn id="58" idx="0"/>
          </p:cNvCxnSpPr>
          <p:nvPr/>
        </p:nvCxnSpPr>
        <p:spPr>
          <a:xfrm>
            <a:off x="9461500" y="1511243"/>
            <a:ext cx="0" cy="203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ector recto 122"/>
          <p:cNvCxnSpPr>
            <a:stCxn id="57" idx="2"/>
            <a:endCxn id="54" idx="0"/>
          </p:cNvCxnSpPr>
          <p:nvPr/>
        </p:nvCxnSpPr>
        <p:spPr>
          <a:xfrm>
            <a:off x="6381750" y="2419350"/>
            <a:ext cx="0" cy="36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ector recto 124"/>
          <p:cNvCxnSpPr>
            <a:stCxn id="54" idx="2"/>
            <a:endCxn id="60" idx="0"/>
          </p:cNvCxnSpPr>
          <p:nvPr/>
        </p:nvCxnSpPr>
        <p:spPr>
          <a:xfrm>
            <a:off x="6381750" y="3657600"/>
            <a:ext cx="0" cy="33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ctor recto 130"/>
          <p:cNvCxnSpPr>
            <a:stCxn id="59" idx="2"/>
          </p:cNvCxnSpPr>
          <p:nvPr/>
        </p:nvCxnSpPr>
        <p:spPr>
          <a:xfrm>
            <a:off x="3288393" y="4686300"/>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ctor recto 132"/>
          <p:cNvCxnSpPr>
            <a:stCxn id="74" idx="0"/>
          </p:cNvCxnSpPr>
          <p:nvPr/>
        </p:nvCxnSpPr>
        <p:spPr>
          <a:xfrm flipV="1">
            <a:off x="2491922"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ctor recto 134"/>
          <p:cNvCxnSpPr>
            <a:stCxn id="75" idx="0"/>
          </p:cNvCxnSpPr>
          <p:nvPr/>
        </p:nvCxnSpPr>
        <p:spPr>
          <a:xfrm flipV="1">
            <a:off x="4038600"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ctor recto 136"/>
          <p:cNvCxnSpPr/>
          <p:nvPr/>
        </p:nvCxnSpPr>
        <p:spPr>
          <a:xfrm>
            <a:off x="2491922" y="4848225"/>
            <a:ext cx="1546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Conector recto 141"/>
          <p:cNvCxnSpPr>
            <a:stCxn id="60" idx="2"/>
          </p:cNvCxnSpPr>
          <p:nvPr/>
        </p:nvCxnSpPr>
        <p:spPr>
          <a:xfrm>
            <a:off x="6381750" y="4695825"/>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Conector recto 143"/>
          <p:cNvCxnSpPr>
            <a:stCxn id="76" idx="0"/>
            <a:endCxn id="76" idx="0"/>
          </p:cNvCxnSpPr>
          <p:nvPr/>
        </p:nvCxnSpPr>
        <p:spPr>
          <a:xfrm>
            <a:off x="5585278" y="49439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Conector recto 145"/>
          <p:cNvCxnSpPr>
            <a:endCxn id="76" idx="0"/>
          </p:cNvCxnSpPr>
          <p:nvPr/>
        </p:nvCxnSpPr>
        <p:spPr>
          <a:xfrm>
            <a:off x="5585277" y="4848225"/>
            <a:ext cx="1"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Conector recto 148"/>
          <p:cNvCxnSpPr>
            <a:stCxn id="77" idx="0"/>
          </p:cNvCxnSpPr>
          <p:nvPr/>
        </p:nvCxnSpPr>
        <p:spPr>
          <a:xfrm flipV="1">
            <a:off x="7243536" y="4848225"/>
            <a:ext cx="0" cy="95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a:off x="5585276" y="4848225"/>
            <a:ext cx="16582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ector recto 163"/>
          <p:cNvCxnSpPr>
            <a:stCxn id="61" idx="2"/>
            <a:endCxn id="78" idx="0"/>
          </p:cNvCxnSpPr>
          <p:nvPr/>
        </p:nvCxnSpPr>
        <p:spPr>
          <a:xfrm>
            <a:off x="9475107" y="4695825"/>
            <a:ext cx="0" cy="273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Conector recto 165"/>
          <p:cNvCxnSpPr>
            <a:endCxn id="59" idx="0"/>
          </p:cNvCxnSpPr>
          <p:nvPr/>
        </p:nvCxnSpPr>
        <p:spPr>
          <a:xfrm>
            <a:off x="3288393" y="3824287"/>
            <a:ext cx="0" cy="15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Conector recto 167"/>
          <p:cNvCxnSpPr>
            <a:stCxn id="61" idx="0"/>
          </p:cNvCxnSpPr>
          <p:nvPr/>
        </p:nvCxnSpPr>
        <p:spPr>
          <a:xfrm flipV="1">
            <a:off x="9475107" y="3824287"/>
            <a:ext cx="0" cy="166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Conector recto 169"/>
          <p:cNvCxnSpPr/>
          <p:nvPr/>
        </p:nvCxnSpPr>
        <p:spPr>
          <a:xfrm>
            <a:off x="3288393" y="3824287"/>
            <a:ext cx="6186714" cy="0"/>
          </a:xfrm>
          <a:prstGeom prst="line">
            <a:avLst/>
          </a:prstGeom>
        </p:spPr>
        <p:style>
          <a:lnRef idx="1">
            <a:schemeClr val="accent1"/>
          </a:lnRef>
          <a:fillRef idx="0">
            <a:schemeClr val="accent1"/>
          </a:fillRef>
          <a:effectRef idx="0">
            <a:schemeClr val="accent1"/>
          </a:effectRef>
          <a:fontRef idx="minor">
            <a:schemeClr val="tx1"/>
          </a:fontRef>
        </p:style>
      </p:cxnSp>
      <p:sp>
        <p:nvSpPr>
          <p:cNvPr id="176" name="Rectángulo 175"/>
          <p:cNvSpPr/>
          <p:nvPr/>
        </p:nvSpPr>
        <p:spPr>
          <a:xfrm>
            <a:off x="5077733" y="206375"/>
            <a:ext cx="2580367"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solidFill>
                  <a:schemeClr val="accent5">
                    <a:lumMod val="75000"/>
                  </a:schemeClr>
                </a:solidFill>
                <a:latin typeface="Times New Roman" panose="02020603050405020304" pitchFamily="18" charset="0"/>
                <a:cs typeface="Times New Roman" panose="02020603050405020304" pitchFamily="18" charset="0"/>
              </a:rPr>
              <a:t>OBJECTIVE TREE</a:t>
            </a:r>
            <a:endParaRPr lang="es-EC"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073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ángulo 53"/>
          <p:cNvSpPr/>
          <p:nvPr/>
        </p:nvSpPr>
        <p:spPr>
          <a:xfrm>
            <a:off x="4914900" y="2781300"/>
            <a:ext cx="2933700" cy="876300"/>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endParaRPr lang="en-US"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Students’ acceptable English speaking level</a:t>
            </a:r>
            <a:endParaRPr lang="es-EC"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solidFill>
                <a:schemeClr val="bg1"/>
              </a:solidFill>
            </a:endParaRPr>
          </a:p>
        </p:txBody>
      </p:sp>
      <p:sp>
        <p:nvSpPr>
          <p:cNvPr id="55" name="Rectángulo 54"/>
          <p:cNvSpPr/>
          <p:nvPr/>
        </p:nvSpPr>
        <p:spPr>
          <a:xfrm>
            <a:off x="2012043" y="169545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solidFill>
                <a:schemeClr val="bg1"/>
              </a:solidFill>
            </a:endParaRPr>
          </a:p>
          <a:p>
            <a:pPr algn="ctr">
              <a:lnSpc>
                <a:spcPct val="115000"/>
              </a:lnSpc>
              <a:spcAft>
                <a:spcPts val="1000"/>
              </a:spcAft>
            </a:pP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Students</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confidence when speaking in English</a:t>
            </a:r>
            <a:endParaRPr lang="es-EC"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solidFill>
                <a:schemeClr val="bg1"/>
              </a:solidFill>
            </a:endParaRPr>
          </a:p>
        </p:txBody>
      </p:sp>
      <p:sp>
        <p:nvSpPr>
          <p:cNvPr id="57" name="Rectángulo 56"/>
          <p:cNvSpPr/>
          <p:nvPr/>
        </p:nvSpPr>
        <p:spPr>
          <a:xfrm>
            <a:off x="5105400"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endParaRPr lang="en-US"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Students</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English speaking </a:t>
            </a: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skill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a:t>
            </a: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mprovement</a:t>
            </a:r>
            <a:endParaRPr lang="es-EC"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bg1"/>
              </a:solidFill>
              <a:latin typeface="Times New Roman" panose="02020603050405020304" pitchFamily="18" charset="0"/>
              <a:cs typeface="Times New Roman" panose="02020603050405020304" pitchFamily="18" charset="0"/>
            </a:endParaRPr>
          </a:p>
        </p:txBody>
      </p:sp>
      <p:sp>
        <p:nvSpPr>
          <p:cNvPr id="58" name="Rectángulo 57"/>
          <p:cNvSpPr/>
          <p:nvPr/>
        </p:nvSpPr>
        <p:spPr>
          <a:xfrm>
            <a:off x="8185150" y="171450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Students</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higher performance on the post-tes</a:t>
            </a:r>
            <a:r>
              <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endParaRPr lang="es-EC"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s-EC"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bg1"/>
              </a:solidFill>
              <a:latin typeface="Times New Roman" panose="02020603050405020304" pitchFamily="18" charset="0"/>
              <a:cs typeface="Times New Roman" panose="02020603050405020304" pitchFamily="18" charset="0"/>
            </a:endParaRPr>
          </a:p>
        </p:txBody>
      </p:sp>
      <p:sp>
        <p:nvSpPr>
          <p:cNvPr id="59" name="Rectángulo 58"/>
          <p:cNvSpPr/>
          <p:nvPr/>
        </p:nvSpPr>
        <p:spPr>
          <a:xfrm>
            <a:off x="2012043" y="3981450"/>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Sufficient technology use.</a:t>
            </a:r>
            <a:endParaRPr lang="es-EC"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bg1"/>
              </a:solidFill>
              <a:latin typeface="Times New Roman" panose="02020603050405020304" pitchFamily="18" charset="0"/>
              <a:cs typeface="Times New Roman" panose="02020603050405020304" pitchFamily="18" charset="0"/>
            </a:endParaRPr>
          </a:p>
        </p:txBody>
      </p:sp>
      <p:sp>
        <p:nvSpPr>
          <p:cNvPr id="61" name="Rectángulo 60"/>
          <p:cNvSpPr/>
          <p:nvPr/>
        </p:nvSpPr>
        <p:spPr>
          <a:xfrm>
            <a:off x="8198757" y="3990975"/>
            <a:ext cx="2552700" cy="70485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endParaRPr lang="en-US"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Satisfactory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student participation</a:t>
            </a:r>
            <a:endParaRPr lang="es-EC"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s-EC" sz="1600" dirty="0">
              <a:solidFill>
                <a:schemeClr val="bg1"/>
              </a:solidFill>
              <a:latin typeface="Times New Roman" panose="02020603050405020304" pitchFamily="18" charset="0"/>
              <a:cs typeface="Times New Roman" panose="02020603050405020304" pitchFamily="18" charset="0"/>
            </a:endParaRPr>
          </a:p>
        </p:txBody>
      </p:sp>
      <p:sp>
        <p:nvSpPr>
          <p:cNvPr id="74" name="Rectángulo 73"/>
          <p:cNvSpPr/>
          <p:nvPr/>
        </p:nvSpPr>
        <p:spPr>
          <a:xfrm>
            <a:off x="2012043" y="4848225"/>
            <a:ext cx="2551791"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Teachers’ </a:t>
            </a:r>
            <a:r>
              <a:rPr lang="en-US" sz="1400" dirty="0">
                <a:latin typeface="Times New Roman" panose="02020603050405020304" pitchFamily="18" charset="0"/>
                <a:ea typeface="Calibri" panose="020F0502020204030204" pitchFamily="34" charset="0"/>
                <a:cs typeface="Times New Roman" panose="02020603050405020304" pitchFamily="18" charset="0"/>
              </a:rPr>
              <a:t>technology awareness.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Rectángulo 77"/>
          <p:cNvSpPr/>
          <p:nvPr/>
        </p:nvSpPr>
        <p:spPr>
          <a:xfrm>
            <a:off x="8198757" y="4876800"/>
            <a:ext cx="2552700" cy="70485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Constructivist </a:t>
            </a:r>
            <a:r>
              <a:rPr lang="en-US" sz="1400" dirty="0">
                <a:latin typeface="Times New Roman" panose="02020603050405020304" pitchFamily="18" charset="0"/>
                <a:ea typeface="Calibri" panose="020F0502020204030204" pitchFamily="34" charset="0"/>
                <a:cs typeface="Times New Roman" panose="02020603050405020304" pitchFamily="18" charset="0"/>
              </a:rPr>
              <a:t>approach</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Conector recto 88"/>
          <p:cNvCxnSpPr/>
          <p:nvPr/>
        </p:nvCxnSpPr>
        <p:spPr>
          <a:xfrm>
            <a:off x="4038600" y="14056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ector recto 122"/>
          <p:cNvCxnSpPr>
            <a:stCxn id="57" idx="2"/>
            <a:endCxn id="54" idx="0"/>
          </p:cNvCxnSpPr>
          <p:nvPr/>
        </p:nvCxnSpPr>
        <p:spPr>
          <a:xfrm>
            <a:off x="6381750" y="2419350"/>
            <a:ext cx="0" cy="36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ector recto 124"/>
          <p:cNvCxnSpPr>
            <a:stCxn id="54" idx="2"/>
          </p:cNvCxnSpPr>
          <p:nvPr/>
        </p:nvCxnSpPr>
        <p:spPr>
          <a:xfrm>
            <a:off x="6381750" y="3657600"/>
            <a:ext cx="0" cy="166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ctor recto 130"/>
          <p:cNvCxnSpPr>
            <a:stCxn id="59" idx="2"/>
          </p:cNvCxnSpPr>
          <p:nvPr/>
        </p:nvCxnSpPr>
        <p:spPr>
          <a:xfrm>
            <a:off x="3288393" y="4686300"/>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Conector recto 143"/>
          <p:cNvCxnSpPr/>
          <p:nvPr/>
        </p:nvCxnSpPr>
        <p:spPr>
          <a:xfrm>
            <a:off x="5585278" y="49439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ector recto 163"/>
          <p:cNvCxnSpPr>
            <a:stCxn id="61" idx="2"/>
            <a:endCxn id="78" idx="0"/>
          </p:cNvCxnSpPr>
          <p:nvPr/>
        </p:nvCxnSpPr>
        <p:spPr>
          <a:xfrm>
            <a:off x="9475107" y="4695825"/>
            <a:ext cx="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Conector recto 165"/>
          <p:cNvCxnSpPr>
            <a:endCxn id="59" idx="0"/>
          </p:cNvCxnSpPr>
          <p:nvPr/>
        </p:nvCxnSpPr>
        <p:spPr>
          <a:xfrm>
            <a:off x="3288393" y="3824287"/>
            <a:ext cx="0" cy="15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Conector recto 167"/>
          <p:cNvCxnSpPr>
            <a:stCxn id="61" idx="0"/>
          </p:cNvCxnSpPr>
          <p:nvPr/>
        </p:nvCxnSpPr>
        <p:spPr>
          <a:xfrm flipV="1">
            <a:off x="9475107" y="3824287"/>
            <a:ext cx="0" cy="166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Conector recto 169"/>
          <p:cNvCxnSpPr/>
          <p:nvPr/>
        </p:nvCxnSpPr>
        <p:spPr>
          <a:xfrm>
            <a:off x="3288393" y="3824287"/>
            <a:ext cx="6186714" cy="0"/>
          </a:xfrm>
          <a:prstGeom prst="line">
            <a:avLst/>
          </a:prstGeom>
        </p:spPr>
        <p:style>
          <a:lnRef idx="1">
            <a:schemeClr val="accent1"/>
          </a:lnRef>
          <a:fillRef idx="0">
            <a:schemeClr val="accent1"/>
          </a:fillRef>
          <a:effectRef idx="0">
            <a:schemeClr val="accent1"/>
          </a:effectRef>
          <a:fontRef idx="minor">
            <a:schemeClr val="tx1"/>
          </a:fontRef>
        </p:style>
      </p:cxnSp>
      <p:sp>
        <p:nvSpPr>
          <p:cNvPr id="176" name="Rectángulo 175"/>
          <p:cNvSpPr/>
          <p:nvPr/>
        </p:nvSpPr>
        <p:spPr>
          <a:xfrm>
            <a:off x="3853594" y="690563"/>
            <a:ext cx="5056312" cy="3233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ANALYTICAL STRUCTURE </a:t>
            </a:r>
            <a:endParaRPr lang="es-EC" sz="2400" b="1" dirty="0">
              <a:solidFill>
                <a:schemeClr val="accent4">
                  <a:lumMod val="75000"/>
                </a:schemeClr>
              </a:solidFill>
              <a:latin typeface="Times New Roman" panose="02020603050405020304" pitchFamily="18" charset="0"/>
              <a:cs typeface="Times New Roman" panose="02020603050405020304" pitchFamily="18" charset="0"/>
            </a:endParaRPr>
          </a:p>
        </p:txBody>
      </p:sp>
      <p:cxnSp>
        <p:nvCxnSpPr>
          <p:cNvPr id="9" name="Conector recto 8"/>
          <p:cNvCxnSpPr/>
          <p:nvPr/>
        </p:nvCxnSpPr>
        <p:spPr>
          <a:xfrm flipV="1">
            <a:off x="3287937" y="2419351"/>
            <a:ext cx="456" cy="147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V="1">
            <a:off x="9461500" y="2439491"/>
            <a:ext cx="1" cy="122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3287938" y="2561680"/>
            <a:ext cx="617356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20900" y="1752600"/>
            <a:ext cx="1553029" cy="484867"/>
          </a:xfrm>
          <a:prstGeom prst="rect">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r>
              <a:rPr lang="es-EC"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Goal</a:t>
            </a:r>
            <a:endParaRPr lang="es-EC"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Rectángulo 81"/>
          <p:cNvSpPr/>
          <p:nvPr/>
        </p:nvSpPr>
        <p:spPr>
          <a:xfrm>
            <a:off x="320900" y="2858407"/>
            <a:ext cx="1553029" cy="484867"/>
          </a:xfrm>
          <a:prstGeom prst="rect">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r>
              <a:rPr lang="es-EC"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Purpose</a:t>
            </a:r>
            <a:endParaRPr lang="es-EC"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Rectángulo 82"/>
          <p:cNvSpPr/>
          <p:nvPr/>
        </p:nvSpPr>
        <p:spPr>
          <a:xfrm>
            <a:off x="320899" y="4091441"/>
            <a:ext cx="1553029" cy="484867"/>
          </a:xfrm>
          <a:prstGeom prst="rect">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r>
              <a:rPr lang="es-EC" dirty="0">
                <a:solidFill>
                  <a:schemeClr val="bg1"/>
                </a:solidFill>
                <a:latin typeface="Times New Roman" panose="02020603050405020304" pitchFamily="18" charset="0"/>
                <a:cs typeface="Times New Roman" panose="02020603050405020304" pitchFamily="18" charset="0"/>
              </a:rPr>
              <a:t>Components</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4" name="Rectángulo 83"/>
          <p:cNvSpPr/>
          <p:nvPr/>
        </p:nvSpPr>
        <p:spPr>
          <a:xfrm>
            <a:off x="320899" y="4954814"/>
            <a:ext cx="1553029" cy="484867"/>
          </a:xfrm>
          <a:prstGeom prst="rect">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1000"/>
              </a:spcAft>
            </a:pPr>
            <a:endParaRPr lang="es-EC"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s-EC"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Activities  </a:t>
            </a:r>
            <a:endParaRPr lang="es-EC"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s-EC"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602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087" y="90152"/>
            <a:ext cx="10515600" cy="548478"/>
          </a:xfrm>
        </p:spPr>
        <p:txBody>
          <a:bodyPr>
            <a:normAutofit/>
          </a:bodyPr>
          <a:lstStyle/>
          <a:p>
            <a:pPr algn="ctr"/>
            <a:r>
              <a:rPr lang="en-US" sz="2800" dirty="0" smtClean="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Analysis </a:t>
            </a:r>
            <a:r>
              <a:rPr lang="en-US" sz="2800"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of the objectives</a:t>
            </a:r>
            <a:endParaRPr lang="es-EC" sz="2800" dirty="0">
              <a:solidFill>
                <a:schemeClr val="accent4">
                  <a:lumMod val="75000"/>
                </a:schemeClr>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80541661"/>
              </p:ext>
            </p:extLst>
          </p:nvPr>
        </p:nvGraphicFramePr>
        <p:xfrm>
          <a:off x="185058" y="577287"/>
          <a:ext cx="11785600" cy="6308470"/>
        </p:xfrm>
        <a:graphic>
          <a:graphicData uri="http://schemas.openxmlformats.org/drawingml/2006/table">
            <a:tbl>
              <a:tblPr firstRow="1" bandRow="1">
                <a:tableStyleId>{8799B23B-EC83-4686-B30A-512413B5E67A}</a:tableStyleId>
              </a:tblPr>
              <a:tblGrid>
                <a:gridCol w="2946400"/>
                <a:gridCol w="2946400"/>
                <a:gridCol w="2946400"/>
                <a:gridCol w="2946400"/>
              </a:tblGrid>
              <a:tr h="292089">
                <a:tc>
                  <a:txBody>
                    <a:bodyPr/>
                    <a:lstStyle/>
                    <a:p>
                      <a:pPr algn="ctr"/>
                      <a:r>
                        <a:rPr lang="en-US" sz="1400" dirty="0" smtClean="0">
                          <a:effectLst/>
                          <a:latin typeface="Times New Roman" panose="02020603050405020304" pitchFamily="18" charset="0"/>
                          <a:cs typeface="Times New Roman" panose="02020603050405020304" pitchFamily="18" charset="0"/>
                        </a:rPr>
                        <a:t>Narrative Summary</a:t>
                      </a:r>
                      <a:endParaRPr lang="es-EC"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effectLst/>
                          <a:latin typeface="Times New Roman" panose="02020603050405020304" pitchFamily="18" charset="0"/>
                          <a:cs typeface="Times New Roman" panose="02020603050405020304" pitchFamily="18" charset="0"/>
                        </a:rPr>
                        <a:t>Indicators</a:t>
                      </a:r>
                      <a:endParaRPr lang="es-EC"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effectLst/>
                          <a:latin typeface="Times New Roman" panose="02020603050405020304" pitchFamily="18" charset="0"/>
                          <a:cs typeface="Times New Roman" panose="02020603050405020304" pitchFamily="18" charset="0"/>
                        </a:rPr>
                        <a:t>Verifiers</a:t>
                      </a:r>
                      <a:endParaRPr lang="es-EC"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effectLst/>
                          <a:latin typeface="Times New Roman" panose="02020603050405020304" pitchFamily="18" charset="0"/>
                          <a:cs typeface="Times New Roman" panose="02020603050405020304" pitchFamily="18" charset="0"/>
                        </a:rPr>
                        <a:t>Assumptions</a:t>
                      </a:r>
                      <a:endParaRPr lang="es-EC" sz="1400" dirty="0">
                        <a:latin typeface="Times New Roman" panose="02020603050405020304" pitchFamily="18" charset="0"/>
                        <a:cs typeface="Times New Roman" panose="02020603050405020304" pitchFamily="18" charset="0"/>
                      </a:endParaRPr>
                    </a:p>
                  </a:txBody>
                  <a:tcPr/>
                </a:tc>
              </a:tr>
              <a:tr h="1262313">
                <a:tc>
                  <a:txBody>
                    <a:bodyPr/>
                    <a:lstStyle/>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Objective</a:t>
                      </a:r>
                      <a:endParaRPr lang="es-EC" sz="1400" dirty="0" smtClean="0">
                        <a:effectLst/>
                        <a:latin typeface="Times New Roman" panose="02020603050405020304" pitchFamily="18" charset="0"/>
                        <a:cs typeface="Times New Roman" panose="02020603050405020304" pitchFamily="18" charset="0"/>
                      </a:endParaRPr>
                    </a:p>
                    <a:p>
                      <a:pPr algn="just"/>
                      <a:r>
                        <a:rPr lang="en-US" sz="1400" dirty="0" smtClean="0">
                          <a:effectLst/>
                          <a:latin typeface="Times New Roman" panose="02020603050405020304" pitchFamily="18" charset="0"/>
                          <a:cs typeface="Times New Roman" panose="02020603050405020304" pitchFamily="18" charset="0"/>
                        </a:rPr>
                        <a:t>-To improve the speaking skill in students attending 3</a:t>
                      </a:r>
                      <a:r>
                        <a:rPr lang="en-US" sz="1400" baseline="30000" dirty="0" smtClean="0">
                          <a:effectLst/>
                          <a:latin typeface="Times New Roman" panose="02020603050405020304" pitchFamily="18" charset="0"/>
                          <a:cs typeface="Times New Roman" panose="02020603050405020304" pitchFamily="18" charset="0"/>
                        </a:rPr>
                        <a:t>rd</a:t>
                      </a:r>
                      <a:r>
                        <a:rPr lang="en-US" sz="1400" dirty="0" smtClean="0">
                          <a:effectLst/>
                          <a:latin typeface="Times New Roman" panose="02020603050405020304" pitchFamily="18" charset="0"/>
                          <a:cs typeface="Times New Roman" panose="02020603050405020304" pitchFamily="18" charset="0"/>
                        </a:rPr>
                        <a:t> year of bachelor at Rumiñahui High School in Ambato.</a:t>
                      </a:r>
                      <a:endParaRPr lang="es-EC" sz="1400" dirty="0">
                        <a:latin typeface="Times New Roman" panose="02020603050405020304" pitchFamily="18" charset="0"/>
                        <a:cs typeface="Times New Roman" panose="02020603050405020304" pitchFamily="18" charset="0"/>
                      </a:endParaRPr>
                    </a:p>
                  </a:txBody>
                  <a:tcPr/>
                </a:tc>
                <a:tc>
                  <a:txBody>
                    <a:bodyPr/>
                    <a:lstStyle/>
                    <a:p>
                      <a:pPr algn="just">
                        <a:lnSpc>
                          <a:spcPct val="115000"/>
                        </a:lnSpc>
                        <a:spcAft>
                          <a:spcPts val="1000"/>
                        </a:spcAft>
                      </a:pPr>
                      <a:endParaRPr lang="en-US"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-Students’ scores on the speaking post-test are higher than the speaking pre-test</a:t>
                      </a:r>
                      <a:endParaRPr lang="es-EC"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just"/>
                      <a:endParaRPr lang="en-US" sz="1400" dirty="0" smtClean="0">
                        <a:effectLst/>
                        <a:latin typeface="Times New Roman" panose="02020603050405020304" pitchFamily="18" charset="0"/>
                        <a:cs typeface="Times New Roman" panose="02020603050405020304" pitchFamily="18" charset="0"/>
                      </a:endParaRPr>
                    </a:p>
                    <a:p>
                      <a:pPr algn="just"/>
                      <a:endParaRPr lang="en-US" sz="1400" dirty="0" smtClean="0">
                        <a:effectLst/>
                        <a:latin typeface="Times New Roman" panose="02020603050405020304" pitchFamily="18" charset="0"/>
                        <a:cs typeface="Times New Roman" panose="02020603050405020304" pitchFamily="18" charset="0"/>
                      </a:endParaRPr>
                    </a:p>
                    <a:p>
                      <a:pPr algn="just"/>
                      <a:r>
                        <a:rPr lang="en-US" sz="1400" dirty="0" smtClean="0">
                          <a:effectLst/>
                          <a:latin typeface="Times New Roman" panose="02020603050405020304" pitchFamily="18" charset="0"/>
                          <a:cs typeface="Times New Roman" panose="02020603050405020304" pitchFamily="18" charset="0"/>
                        </a:rPr>
                        <a:t>-Scores of the speaking post-test</a:t>
                      </a:r>
                      <a:endParaRPr lang="es-EC" sz="1400" dirty="0">
                        <a:latin typeface="Times New Roman" panose="02020603050405020304" pitchFamily="18" charset="0"/>
                        <a:cs typeface="Times New Roman" panose="02020603050405020304" pitchFamily="18" charset="0"/>
                      </a:endParaRPr>
                    </a:p>
                  </a:txBody>
                  <a:tcPr/>
                </a:tc>
                <a:tc>
                  <a:txBody>
                    <a:bodyPr/>
                    <a:lstStyle/>
                    <a:p>
                      <a:pPr algn="just"/>
                      <a:endParaRPr lang="en-US" sz="1400" dirty="0" smtClean="0">
                        <a:effectLst/>
                        <a:latin typeface="Times New Roman" panose="02020603050405020304" pitchFamily="18" charset="0"/>
                        <a:cs typeface="Times New Roman" panose="02020603050405020304" pitchFamily="18" charset="0"/>
                      </a:endParaRPr>
                    </a:p>
                    <a:p>
                      <a:pPr algn="just"/>
                      <a:endParaRPr lang="en-US" sz="1400" dirty="0" smtClean="0">
                        <a:effectLst/>
                        <a:latin typeface="Times New Roman" panose="02020603050405020304" pitchFamily="18" charset="0"/>
                        <a:cs typeface="Times New Roman" panose="02020603050405020304" pitchFamily="18" charset="0"/>
                      </a:endParaRPr>
                    </a:p>
                    <a:p>
                      <a:pPr algn="just"/>
                      <a:r>
                        <a:rPr lang="en-US" sz="1400" dirty="0" smtClean="0">
                          <a:effectLst/>
                          <a:latin typeface="Times New Roman" panose="02020603050405020304" pitchFamily="18" charset="0"/>
                          <a:cs typeface="Times New Roman" panose="02020603050405020304" pitchFamily="18" charset="0"/>
                        </a:rPr>
                        <a:t>-Students feel comfortable speaking in English</a:t>
                      </a:r>
                      <a:endParaRPr lang="es-EC" sz="1400" dirty="0">
                        <a:latin typeface="Times New Roman" panose="02020603050405020304" pitchFamily="18" charset="0"/>
                        <a:cs typeface="Times New Roman" panose="02020603050405020304" pitchFamily="18" charset="0"/>
                      </a:endParaRPr>
                    </a:p>
                  </a:txBody>
                  <a:tcPr/>
                </a:tc>
              </a:tr>
              <a:tr h="1057850">
                <a:tc>
                  <a:txBody>
                    <a:bodyPr/>
                    <a:lstStyle/>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Purpose</a:t>
                      </a:r>
                      <a:endParaRPr lang="es-EC" sz="1400" dirty="0" smtClean="0">
                        <a:effectLst/>
                        <a:latin typeface="Times New Roman" panose="02020603050405020304" pitchFamily="18" charset="0"/>
                        <a:cs typeface="Times New Roman" panose="02020603050405020304" pitchFamily="18" charset="0"/>
                      </a:endParaRPr>
                    </a:p>
                    <a:p>
                      <a:pPr algn="just"/>
                      <a:r>
                        <a:rPr lang="en-US" sz="1400" dirty="0" smtClean="0">
                          <a:effectLst/>
                          <a:latin typeface="Times New Roman" panose="02020603050405020304" pitchFamily="18" charset="0"/>
                          <a:cs typeface="Times New Roman" panose="02020603050405020304" pitchFamily="18" charset="0"/>
                        </a:rPr>
                        <a:t>-To enhance students speaking skill with the use of Digital Storytelling. </a:t>
                      </a:r>
                      <a:endParaRPr lang="es-EC" sz="1400" dirty="0">
                        <a:latin typeface="Times New Roman" panose="02020603050405020304" pitchFamily="18" charset="0"/>
                        <a:cs typeface="Times New Roman" panose="02020603050405020304" pitchFamily="18" charset="0"/>
                      </a:endParaRPr>
                    </a:p>
                  </a:txBody>
                  <a:tcPr/>
                </a:tc>
                <a:tc>
                  <a:txBody>
                    <a:bodyPr/>
                    <a:lstStyle/>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80% of students from the experimental group perform satisfactorily on the speaking post-test.</a:t>
                      </a:r>
                      <a:endParaRPr lang="es-EC"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just"/>
                      <a:r>
                        <a:rPr lang="en-US" sz="1400" dirty="0" smtClean="0">
                          <a:effectLst/>
                          <a:latin typeface="Times New Roman" panose="02020603050405020304" pitchFamily="18" charset="0"/>
                          <a:cs typeface="Times New Roman" panose="02020603050405020304" pitchFamily="18" charset="0"/>
                        </a:rPr>
                        <a:t>-Scores of the speaking post-test</a:t>
                      </a:r>
                      <a:endParaRPr lang="es-EC" sz="1400" dirty="0">
                        <a:latin typeface="Times New Roman" panose="02020603050405020304" pitchFamily="18" charset="0"/>
                        <a:cs typeface="Times New Roman" panose="02020603050405020304" pitchFamily="18" charset="0"/>
                      </a:endParaRPr>
                    </a:p>
                  </a:txBody>
                  <a:tcPr/>
                </a:tc>
                <a:tc>
                  <a:txBody>
                    <a:bodyPr/>
                    <a:lstStyle/>
                    <a:p>
                      <a:pPr algn="just"/>
                      <a:r>
                        <a:rPr lang="en-US" sz="1400" dirty="0" smtClean="0">
                          <a:effectLst/>
                          <a:latin typeface="Times New Roman" panose="02020603050405020304" pitchFamily="18" charset="0"/>
                          <a:cs typeface="Times New Roman" panose="02020603050405020304" pitchFamily="18" charset="0"/>
                        </a:rPr>
                        <a:t>-Students can use the computer laboratory of the High School. </a:t>
                      </a:r>
                      <a:endParaRPr lang="es-EC" sz="1400" dirty="0">
                        <a:latin typeface="Times New Roman" panose="02020603050405020304" pitchFamily="18" charset="0"/>
                        <a:cs typeface="Times New Roman" panose="02020603050405020304" pitchFamily="18" charset="0"/>
                      </a:endParaRPr>
                    </a:p>
                  </a:txBody>
                  <a:tcPr/>
                </a:tc>
              </a:tr>
              <a:tr h="2424828">
                <a:tc>
                  <a:txBody>
                    <a:bodyPr/>
                    <a:lstStyle/>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Components</a:t>
                      </a: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-Teachers’ technology awareness.</a:t>
                      </a:r>
                    </a:p>
                    <a:p>
                      <a:pPr algn="just">
                        <a:lnSpc>
                          <a:spcPct val="115000"/>
                        </a:lnSpc>
                        <a:spcAft>
                          <a:spcPts val="1000"/>
                        </a:spcAft>
                      </a:pPr>
                      <a:endParaRPr lang="en-US"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-Constructivist Approach </a:t>
                      </a:r>
                      <a:endParaRPr lang="es-EC" sz="1400" dirty="0" smtClean="0">
                        <a:effectLst/>
                        <a:latin typeface="Times New Roman" panose="02020603050405020304" pitchFamily="18" charset="0"/>
                        <a:cs typeface="Times New Roman" panose="02020603050405020304" pitchFamily="18" charset="0"/>
                      </a:endParaRPr>
                    </a:p>
                    <a:p>
                      <a:pPr algn="just"/>
                      <a:endParaRPr lang="es-EC" sz="1400" dirty="0">
                        <a:latin typeface="Times New Roman" panose="02020603050405020304" pitchFamily="18" charset="0"/>
                        <a:cs typeface="Times New Roman" panose="02020603050405020304" pitchFamily="18" charset="0"/>
                      </a:endParaRPr>
                    </a:p>
                  </a:txBody>
                  <a:tcPr/>
                </a:tc>
                <a:tc>
                  <a:txBody>
                    <a:bodyPr/>
                    <a:lstStyle/>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-Teachers participate in a workshop on Digital Storytelling. </a:t>
                      </a:r>
                    </a:p>
                    <a:p>
                      <a:pPr algn="just">
                        <a:lnSpc>
                          <a:spcPct val="115000"/>
                        </a:lnSpc>
                        <a:spcAft>
                          <a:spcPts val="1000"/>
                        </a:spcAft>
                      </a:pP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-Students’ active participation in class.</a:t>
                      </a:r>
                      <a:endParaRPr lang="es-EC" sz="1400" dirty="0" smtClean="0">
                        <a:effectLst/>
                        <a:latin typeface="Times New Roman" panose="02020603050405020304" pitchFamily="18" charset="0"/>
                        <a:cs typeface="Times New Roman" panose="02020603050405020304" pitchFamily="18" charset="0"/>
                      </a:endParaRPr>
                    </a:p>
                    <a:p>
                      <a:pPr algn="just"/>
                      <a:r>
                        <a:rPr lang="en-US" sz="1400" dirty="0" smtClean="0">
                          <a:effectLst/>
                          <a:latin typeface="Times New Roman" panose="02020603050405020304" pitchFamily="18" charset="0"/>
                          <a:cs typeface="Times New Roman" panose="02020603050405020304" pitchFamily="18" charset="0"/>
                        </a:rPr>
                        <a:t>-Students’ interaction with the teacher, classmates and technology.</a:t>
                      </a:r>
                      <a:endParaRPr lang="es-EC" sz="1400" dirty="0">
                        <a:latin typeface="Times New Roman" panose="02020603050405020304" pitchFamily="18" charset="0"/>
                        <a:cs typeface="Times New Roman" panose="02020603050405020304" pitchFamily="18" charset="0"/>
                      </a:endParaRPr>
                    </a:p>
                  </a:txBody>
                  <a:tcPr/>
                </a:tc>
                <a:tc>
                  <a:txBody>
                    <a:bodyPr/>
                    <a:lstStyle/>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-Teachers’ attendance</a:t>
                      </a: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-Students’ participation in class.</a:t>
                      </a: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-Students’ work in class.</a:t>
                      </a:r>
                      <a:endParaRPr lang="es-EC" sz="1400" dirty="0" smtClean="0">
                        <a:effectLst/>
                        <a:latin typeface="Times New Roman" panose="02020603050405020304" pitchFamily="18" charset="0"/>
                        <a:cs typeface="Times New Roman" panose="02020603050405020304" pitchFamily="18" charset="0"/>
                      </a:endParaRPr>
                    </a:p>
                    <a:p>
                      <a:pPr algn="just"/>
                      <a:r>
                        <a:rPr lang="en-US" sz="1400" dirty="0" smtClean="0">
                          <a:effectLst/>
                          <a:latin typeface="Times New Roman" panose="02020603050405020304" pitchFamily="18" charset="0"/>
                          <a:cs typeface="Times New Roman" panose="02020603050405020304" pitchFamily="18" charset="0"/>
                        </a:rPr>
                        <a:t>-Students’ presentation of their digital stories in the class.</a:t>
                      </a:r>
                      <a:endParaRPr lang="es-EC" sz="1400" dirty="0">
                        <a:latin typeface="Times New Roman" panose="02020603050405020304" pitchFamily="18" charset="0"/>
                        <a:cs typeface="Times New Roman" panose="02020603050405020304" pitchFamily="18" charset="0"/>
                      </a:endParaRPr>
                    </a:p>
                  </a:txBody>
                  <a:tcPr/>
                </a:tc>
                <a:tc>
                  <a:txBody>
                    <a:bodyPr/>
                    <a:lstStyle/>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-Teachers’ positive attitudes toward the technology. </a:t>
                      </a: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 </a:t>
                      </a: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 </a:t>
                      </a: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 Students’ positive attitudes towards the constructivist approach.</a:t>
                      </a:r>
                      <a:endParaRPr lang="es-EC" sz="1400" dirty="0" smtClean="0">
                        <a:effectLst/>
                        <a:latin typeface="Times New Roman" panose="02020603050405020304" pitchFamily="18" charset="0"/>
                        <a:cs typeface="Times New Roman" panose="02020603050405020304" pitchFamily="18" charset="0"/>
                      </a:endParaRPr>
                    </a:p>
                    <a:p>
                      <a:pPr algn="just"/>
                      <a:endParaRPr lang="es-EC" sz="1400" dirty="0">
                        <a:latin typeface="Times New Roman" panose="02020603050405020304" pitchFamily="18" charset="0"/>
                        <a:cs typeface="Times New Roman" panose="02020603050405020304" pitchFamily="18" charset="0"/>
                      </a:endParaRPr>
                    </a:p>
                  </a:txBody>
                  <a:tcPr/>
                </a:tc>
              </a:tr>
              <a:tr h="1243633">
                <a:tc>
                  <a:txBody>
                    <a:bodyPr/>
                    <a:lstStyle/>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Activities </a:t>
                      </a:r>
                      <a:endParaRPr lang="es-EC" sz="1400" dirty="0" smtClean="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-Digital Storytelling Workshop for teachers held during  4 hours.</a:t>
                      </a:r>
                      <a:endParaRPr lang="es-EC" sz="1400" dirty="0" smtClean="0">
                        <a:effectLst/>
                        <a:latin typeface="Times New Roman" panose="02020603050405020304" pitchFamily="18" charset="0"/>
                        <a:cs typeface="Times New Roman" panose="02020603050405020304" pitchFamily="18" charset="0"/>
                      </a:endParaRPr>
                    </a:p>
                  </a:txBody>
                  <a:tcPr/>
                </a:tc>
                <a:tc>
                  <a:txBody>
                    <a:bodyPr/>
                    <a:lstStyle/>
                    <a:p>
                      <a:pPr algn="just">
                        <a:lnSpc>
                          <a:spcPct val="100000"/>
                        </a:lnSpc>
                        <a:spcAft>
                          <a:spcPts val="1000"/>
                        </a:spcAft>
                      </a:pPr>
                      <a:r>
                        <a:rPr lang="en-US" sz="1400" dirty="0" smtClean="0">
                          <a:effectLst/>
                          <a:latin typeface="Times New Roman" panose="02020603050405020304" pitchFamily="18" charset="0"/>
                          <a:cs typeface="Times New Roman" panose="02020603050405020304" pitchFamily="18" charset="0"/>
                        </a:rPr>
                        <a:t>-Resources</a:t>
                      </a:r>
                      <a:r>
                        <a:rPr lang="en-US" sz="1400" dirty="0" smtClean="0">
                          <a:effectLst/>
                          <a:latin typeface="Times New Roman" panose="02020603050405020304" pitchFamily="18" charset="0"/>
                          <a:cs typeface="Times New Roman" panose="02020603050405020304" pitchFamily="18" charset="0"/>
                        </a:rPr>
                        <a:t>: computer, laboratory,</a:t>
                      </a:r>
                      <a:r>
                        <a:rPr lang="en-US" sz="1400" baseline="0" dirty="0" smtClean="0">
                          <a:effectLst/>
                          <a:latin typeface="Times New Roman" panose="02020603050405020304" pitchFamily="18" charset="0"/>
                          <a:cs typeface="Times New Roman" panose="02020603050405020304" pitchFamily="18" charset="0"/>
                        </a:rPr>
                        <a:t> i</a:t>
                      </a:r>
                      <a:r>
                        <a:rPr lang="en-US" sz="1400" dirty="0" smtClean="0">
                          <a:effectLst/>
                          <a:latin typeface="Times New Roman" panose="02020603050405020304" pitchFamily="18" charset="0"/>
                          <a:cs typeface="Times New Roman" panose="02020603050405020304" pitchFamily="18" charset="0"/>
                        </a:rPr>
                        <a:t>nternet</a:t>
                      </a:r>
                      <a:r>
                        <a:rPr lang="es-EC" sz="1400" dirty="0" smtClean="0">
                          <a:effectLst/>
                          <a:latin typeface="Times New Roman" panose="02020603050405020304" pitchFamily="18" charset="0"/>
                          <a:cs typeface="Times New Roman" panose="02020603050405020304" pitchFamily="18" charset="0"/>
                        </a:rPr>
                        <a:t>,</a:t>
                      </a:r>
                      <a:r>
                        <a:rPr lang="es-EC" sz="1400" baseline="0" dirty="0" smtClean="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copies, folders, projector,  markers,  videos and  stationary supplies</a:t>
                      </a:r>
                      <a:r>
                        <a:rPr lang="es-EC" sz="1400" dirty="0" smtClean="0">
                          <a:effectLst/>
                          <a:latin typeface="Times New Roman" panose="02020603050405020304" pitchFamily="18" charset="0"/>
                          <a:cs typeface="Times New Roman" panose="02020603050405020304" pitchFamily="18" charset="0"/>
                        </a:rPr>
                        <a:t>.</a:t>
                      </a:r>
                      <a:endParaRPr lang="es-EC"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Cost USD$</a:t>
                      </a:r>
                      <a:endParaRPr lang="es-EC" sz="1400" dirty="0" smtClean="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1400" dirty="0" smtClean="0">
                          <a:effectLst/>
                          <a:latin typeface="Times New Roman" panose="02020603050405020304" pitchFamily="18" charset="0"/>
                          <a:cs typeface="Times New Roman" panose="02020603050405020304" pitchFamily="18" charset="0"/>
                        </a:rPr>
                        <a:t>Total =  $17.50</a:t>
                      </a:r>
                      <a:endParaRPr lang="es-EC" sz="1400" dirty="0" smtClean="0">
                        <a:effectLst/>
                        <a:latin typeface="Times New Roman" panose="02020603050405020304" pitchFamily="18" charset="0"/>
                        <a:cs typeface="Times New Roman" panose="02020603050405020304" pitchFamily="18" charset="0"/>
                      </a:endParaRPr>
                    </a:p>
                    <a:p>
                      <a:pPr algn="just"/>
                      <a:endParaRPr lang="es-EC" sz="1400" dirty="0">
                        <a:latin typeface="Times New Roman" panose="02020603050405020304" pitchFamily="18" charset="0"/>
                        <a:cs typeface="Times New Roman" panose="02020603050405020304" pitchFamily="18" charset="0"/>
                      </a:endParaRPr>
                    </a:p>
                  </a:txBody>
                  <a:tcPr/>
                </a:tc>
                <a:tc>
                  <a:txBody>
                    <a:bodyPr/>
                    <a:lstStyle/>
                    <a:p>
                      <a:endParaRPr lang="es-EC"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384952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3501" y="2721959"/>
            <a:ext cx="10515600" cy="1734131"/>
          </a:xfrm>
        </p:spPr>
        <p:txBody>
          <a:bodyPr/>
          <a:lstStyle/>
          <a:p>
            <a:pPr algn="ctr"/>
            <a:r>
              <a:rPr lang="es-EC" dirty="0" smtClean="0">
                <a:solidFill>
                  <a:schemeClr val="accent4">
                    <a:lumMod val="75000"/>
                  </a:schemeClr>
                </a:solidFill>
                <a:latin typeface="Times New Roman" panose="02020603050405020304" pitchFamily="18" charset="0"/>
                <a:cs typeface="Times New Roman" panose="02020603050405020304" pitchFamily="18" charset="0"/>
              </a:rPr>
              <a:t>ANNEXES</a:t>
            </a:r>
            <a:endParaRPr lang="es-EC"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208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36211"/>
          </a:xfrm>
        </p:spPr>
        <p:txBody>
          <a:bodyPr>
            <a:normAutofit/>
          </a:bodyPr>
          <a:lstStyle/>
          <a:p>
            <a:r>
              <a:rPr lang="en-US" sz="2800" b="1" dirty="0">
                <a:solidFill>
                  <a:schemeClr val="accent4">
                    <a:lumMod val="75000"/>
                  </a:schemeClr>
                </a:solidFill>
                <a:latin typeface="Times New Roman" panose="02020603050405020304" pitchFamily="18" charset="0"/>
                <a:ea typeface="Calibri" panose="020F0502020204030204" pitchFamily="34" charset="0"/>
              </a:rPr>
              <a:t>Pre-test </a:t>
            </a:r>
            <a:endParaRPr lang="es-EC" sz="2800" dirty="0">
              <a:solidFill>
                <a:schemeClr val="accent4">
                  <a:lumMod val="75000"/>
                </a:schemeClr>
              </a:solidFill>
            </a:endParaRPr>
          </a:p>
        </p:txBody>
      </p:sp>
      <p:pic>
        <p:nvPicPr>
          <p:cNvPr id="4" name="Marcador de contenido 3"/>
          <p:cNvPicPr>
            <a:picLocks noGrp="1"/>
          </p:cNvPicPr>
          <p:nvPr>
            <p:ph idx="1"/>
          </p:nvPr>
        </p:nvPicPr>
        <p:blipFill rotWithShape="1">
          <a:blip r:embed="rId2"/>
          <a:srcRect l="31389" t="9358" r="32137" b="5801"/>
          <a:stretch/>
        </p:blipFill>
        <p:spPr bwMode="auto">
          <a:xfrm>
            <a:off x="3618963" y="365126"/>
            <a:ext cx="4906851" cy="60748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253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36211"/>
          </a:xfrm>
        </p:spPr>
        <p:txBody>
          <a:bodyPr>
            <a:normAutofit/>
          </a:bodyPr>
          <a:lstStyle/>
          <a:p>
            <a:r>
              <a:rPr lang="en-US" sz="2800" b="1" dirty="0" smtClean="0">
                <a:solidFill>
                  <a:schemeClr val="accent4">
                    <a:lumMod val="75000"/>
                  </a:schemeClr>
                </a:solidFill>
                <a:latin typeface="Times New Roman" panose="02020603050405020304" pitchFamily="18" charset="0"/>
                <a:ea typeface="Calibri" panose="020F0502020204030204" pitchFamily="34" charset="0"/>
              </a:rPr>
              <a:t>Pre-test </a:t>
            </a:r>
            <a:endParaRPr lang="es-EC" sz="2800" dirty="0">
              <a:solidFill>
                <a:schemeClr val="accent4">
                  <a:lumMod val="75000"/>
                </a:schemeClr>
              </a:solidFill>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31564" t="9982" r="32488" b="5490"/>
          <a:stretch/>
        </p:blipFill>
        <p:spPr bwMode="auto">
          <a:xfrm>
            <a:off x="3605212" y="365126"/>
            <a:ext cx="4907723" cy="6102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3457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36211"/>
          </a:xfrm>
        </p:spPr>
        <p:txBody>
          <a:bodyPr>
            <a:normAutofit/>
          </a:bodyPr>
          <a:lstStyle/>
          <a:p>
            <a:r>
              <a:rPr lang="en-US" sz="2800" b="1" dirty="0" smtClean="0">
                <a:solidFill>
                  <a:schemeClr val="accent4">
                    <a:lumMod val="75000"/>
                  </a:schemeClr>
                </a:solidFill>
                <a:latin typeface="Times New Roman" panose="02020603050405020304" pitchFamily="18" charset="0"/>
                <a:ea typeface="Calibri" panose="020F0502020204030204" pitchFamily="34" charset="0"/>
              </a:rPr>
              <a:t>Post-test </a:t>
            </a:r>
            <a:endParaRPr lang="es-EC" sz="2800" dirty="0">
              <a:solidFill>
                <a:schemeClr val="accent4">
                  <a:lumMod val="75000"/>
                </a:schemeClr>
              </a:solidFill>
            </a:endParaRPr>
          </a:p>
        </p:txBody>
      </p:sp>
      <p:pic>
        <p:nvPicPr>
          <p:cNvPr id="6" name="Imagen 5"/>
          <p:cNvPicPr/>
          <p:nvPr/>
        </p:nvPicPr>
        <p:blipFill rotWithShape="1">
          <a:blip r:embed="rId2"/>
          <a:srcRect l="32616" t="9047" r="33364" b="6113"/>
          <a:stretch/>
        </p:blipFill>
        <p:spPr bwMode="auto">
          <a:xfrm>
            <a:off x="3581400" y="365126"/>
            <a:ext cx="4880020" cy="6334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5668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36211"/>
          </a:xfrm>
        </p:spPr>
        <p:txBody>
          <a:bodyPr>
            <a:normAutofit/>
          </a:bodyPr>
          <a:lstStyle/>
          <a:p>
            <a:r>
              <a:rPr lang="en-US" sz="2800" b="1" dirty="0" smtClean="0">
                <a:solidFill>
                  <a:schemeClr val="accent4">
                    <a:lumMod val="75000"/>
                  </a:schemeClr>
                </a:solidFill>
                <a:latin typeface="Times New Roman" panose="02020603050405020304" pitchFamily="18" charset="0"/>
                <a:ea typeface="Calibri" panose="020F0502020204030204" pitchFamily="34" charset="0"/>
              </a:rPr>
              <a:t>Post-test </a:t>
            </a:r>
            <a:endParaRPr lang="es-EC" sz="2800" dirty="0">
              <a:solidFill>
                <a:schemeClr val="accent4">
                  <a:lumMod val="75000"/>
                </a:schemeClr>
              </a:solidFill>
            </a:endParaRPr>
          </a:p>
        </p:txBody>
      </p:sp>
      <p:pic>
        <p:nvPicPr>
          <p:cNvPr id="4" name="Imagen 3"/>
          <p:cNvPicPr/>
          <p:nvPr/>
        </p:nvPicPr>
        <p:blipFill rotWithShape="1">
          <a:blip r:embed="rId2"/>
          <a:srcRect l="31915" t="7798" r="33891" b="7673"/>
          <a:stretch/>
        </p:blipFill>
        <p:spPr bwMode="auto">
          <a:xfrm>
            <a:off x="3534428" y="365126"/>
            <a:ext cx="4942840" cy="62803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3914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46244"/>
          </a:xfrm>
        </p:spPr>
        <p:txBody>
          <a:bodyPr>
            <a:noAutofit/>
          </a:bodyPr>
          <a:lstStyle/>
          <a:p>
            <a:r>
              <a:rPr lang="en-US" sz="2800" b="1" dirty="0">
                <a:solidFill>
                  <a:schemeClr val="accent4">
                    <a:lumMod val="75000"/>
                  </a:schemeClr>
                </a:solidFill>
                <a:latin typeface="Times New Roman" panose="02020603050405020304" pitchFamily="18" charset="0"/>
                <a:cs typeface="Times New Roman" panose="02020603050405020304" pitchFamily="18" charset="0"/>
              </a:rPr>
              <a:t>Speaking Rubric Part 1</a:t>
            </a:r>
            <a:endParaRPr lang="es-EC" sz="2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2"/>
          <a:srcRect l="10292" t="11872" r="12671" b="4912"/>
          <a:stretch/>
        </p:blipFill>
        <p:spPr bwMode="auto">
          <a:xfrm>
            <a:off x="838200" y="912047"/>
            <a:ext cx="10515600" cy="5462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192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50875"/>
            <a:ext cx="10515600" cy="1325563"/>
          </a:xfrm>
        </p:spPr>
        <p:txBody>
          <a:bodyPr/>
          <a:lstStyle/>
          <a:p>
            <a:r>
              <a:rPr lang="en-US" dirty="0" smtClean="0">
                <a:solidFill>
                  <a:schemeClr val="accent4">
                    <a:lumMod val="75000"/>
                  </a:schemeClr>
                </a:solidFill>
                <a:latin typeface="Times New Roman" panose="02020603050405020304" pitchFamily="18" charset="0"/>
                <a:cs typeface="Times New Roman" panose="02020603050405020304" pitchFamily="18" charset="0"/>
              </a:rPr>
              <a:t>General Objective:</a:t>
            </a: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07027" y="2140816"/>
            <a:ext cx="10515600" cy="2974975"/>
          </a:xfrm>
        </p:spPr>
        <p:txBody>
          <a:bodyPr>
            <a:normAutofit/>
          </a:bodyPr>
          <a:lstStyle/>
          <a:p>
            <a:pPr lvl="0" algn="just">
              <a:lnSpc>
                <a:spcPct val="150000"/>
              </a:lnSpc>
            </a:pPr>
            <a:r>
              <a:rPr lang="en-GB" sz="2700" dirty="0">
                <a:solidFill>
                  <a:schemeClr val="tx1"/>
                </a:solidFill>
                <a:latin typeface="Times New Roman" panose="02020603050405020304" pitchFamily="18" charset="0"/>
                <a:cs typeface="Times New Roman" panose="02020603050405020304" pitchFamily="18" charset="0"/>
              </a:rPr>
              <a:t>To determine the incidence of </a:t>
            </a:r>
            <a:r>
              <a:rPr lang="en-GB" sz="2700" dirty="0" smtClean="0">
                <a:solidFill>
                  <a:schemeClr val="tx1"/>
                </a:solidFill>
                <a:latin typeface="Times New Roman" panose="02020603050405020304" pitchFamily="18" charset="0"/>
                <a:cs typeface="Times New Roman" panose="02020603050405020304" pitchFamily="18" charset="0"/>
              </a:rPr>
              <a:t>Digital Storytelling  </a:t>
            </a:r>
            <a:r>
              <a:rPr lang="en-GB" sz="2700" dirty="0">
                <a:solidFill>
                  <a:schemeClr val="tx1"/>
                </a:solidFill>
                <a:latin typeface="Times New Roman" panose="02020603050405020304" pitchFamily="18" charset="0"/>
                <a:cs typeface="Times New Roman" panose="02020603050405020304" pitchFamily="18" charset="0"/>
              </a:rPr>
              <a:t>on the development of the speaking skill in the English language in students attending the 3</a:t>
            </a:r>
            <a:r>
              <a:rPr lang="en-GB" sz="2700" baseline="30000" dirty="0">
                <a:solidFill>
                  <a:schemeClr val="tx1"/>
                </a:solidFill>
                <a:latin typeface="Times New Roman" panose="02020603050405020304" pitchFamily="18" charset="0"/>
                <a:cs typeface="Times New Roman" panose="02020603050405020304" pitchFamily="18" charset="0"/>
              </a:rPr>
              <a:t>rd</a:t>
            </a:r>
            <a:r>
              <a:rPr lang="en-GB" sz="2700" dirty="0">
                <a:solidFill>
                  <a:schemeClr val="tx1"/>
                </a:solidFill>
                <a:latin typeface="Times New Roman" panose="02020603050405020304" pitchFamily="18" charset="0"/>
                <a:cs typeface="Times New Roman" panose="02020603050405020304" pitchFamily="18" charset="0"/>
              </a:rPr>
              <a:t> year of bachelor at Rumiñahui high school in Ambato, during February  to April, </a:t>
            </a:r>
            <a:r>
              <a:rPr lang="en-GB" sz="2700" dirty="0" smtClean="0">
                <a:solidFill>
                  <a:schemeClr val="tx1"/>
                </a:solidFill>
                <a:latin typeface="Times New Roman" panose="02020603050405020304" pitchFamily="18" charset="0"/>
                <a:cs typeface="Times New Roman" panose="02020603050405020304" pitchFamily="18" charset="0"/>
              </a:rPr>
              <a:t>2014-2015  </a:t>
            </a:r>
            <a:r>
              <a:rPr lang="en-GB" sz="2700" dirty="0">
                <a:solidFill>
                  <a:schemeClr val="tx1"/>
                </a:solidFill>
                <a:latin typeface="Times New Roman" panose="02020603050405020304" pitchFamily="18" charset="0"/>
                <a:cs typeface="Times New Roman" panose="02020603050405020304" pitchFamily="18" charset="0"/>
              </a:rPr>
              <a:t>school year.</a:t>
            </a:r>
            <a:endParaRPr lang="es-EC" sz="2700" dirty="0">
              <a:solidFill>
                <a:schemeClr val="tx1"/>
              </a:solidFill>
              <a:latin typeface="Times New Roman" panose="02020603050405020304" pitchFamily="18" charset="0"/>
              <a:cs typeface="Times New Roman" panose="02020603050405020304" pitchFamily="18" charset="0"/>
            </a:endParaRPr>
          </a:p>
          <a:p>
            <a:endParaRPr lang="es-EC" sz="2400" dirty="0">
              <a:solidFill>
                <a:schemeClr val="tx1"/>
              </a:solidFill>
            </a:endParaRPr>
          </a:p>
        </p:txBody>
      </p:sp>
    </p:spTree>
    <p:extLst>
      <p:ext uri="{BB962C8B-B14F-4D97-AF65-F5344CB8AC3E}">
        <p14:creationId xmlns:p14="http://schemas.microsoft.com/office/powerpoint/2010/main" val="1957250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5185"/>
          </a:xfrm>
        </p:spPr>
        <p:txBody>
          <a:bodyPr>
            <a:normAutofit/>
          </a:bodyPr>
          <a:lstStyle/>
          <a:p>
            <a:r>
              <a:rPr lang="en-US" sz="2800" b="1" dirty="0">
                <a:solidFill>
                  <a:schemeClr val="accent4">
                    <a:lumMod val="75000"/>
                  </a:schemeClr>
                </a:solidFill>
                <a:latin typeface="Times New Roman" panose="02020603050405020304" pitchFamily="18" charset="0"/>
                <a:cs typeface="Times New Roman" panose="02020603050405020304" pitchFamily="18" charset="0"/>
              </a:rPr>
              <a:t>Speaking Rubric Part </a:t>
            </a:r>
            <a:r>
              <a:rPr lang="en-US" sz="2800" b="1" dirty="0" smtClean="0">
                <a:solidFill>
                  <a:schemeClr val="accent4">
                    <a:lumMod val="75000"/>
                  </a:schemeClr>
                </a:solidFill>
                <a:latin typeface="Times New Roman" panose="02020603050405020304" pitchFamily="18" charset="0"/>
                <a:cs typeface="Times New Roman" panose="02020603050405020304" pitchFamily="18" charset="0"/>
              </a:rPr>
              <a:t>2</a:t>
            </a:r>
            <a:endParaRPr lang="es-EC" sz="2800" dirty="0">
              <a:solidFill>
                <a:schemeClr val="accent4">
                  <a:lumMod val="75000"/>
                </a:schemeClr>
              </a:solidFill>
            </a:endParaRP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3832" t="16551" r="6033" b="16594"/>
          <a:stretch/>
        </p:blipFill>
        <p:spPr bwMode="auto">
          <a:xfrm>
            <a:off x="838200" y="1030309"/>
            <a:ext cx="10515600" cy="5203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67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10638"/>
          </a:xfrm>
        </p:spPr>
        <p:txBody>
          <a:bodyPr>
            <a:normAutofit fontScale="90000"/>
          </a:bodyPr>
          <a:lstStyle/>
          <a:p>
            <a:r>
              <a:rPr lang="en-US" sz="2800" b="1" dirty="0">
                <a:solidFill>
                  <a:schemeClr val="accent4">
                    <a:lumMod val="75000"/>
                  </a:schemeClr>
                </a:solidFill>
                <a:latin typeface="Times New Roman" panose="02020603050405020304" pitchFamily="18" charset="0"/>
                <a:cs typeface="Times New Roman" panose="02020603050405020304" pitchFamily="18" charset="0"/>
              </a:rPr>
              <a:t>Speaking Rubric Part </a:t>
            </a:r>
            <a:r>
              <a:rPr lang="en-US" sz="2800" b="1" dirty="0" smtClean="0">
                <a:solidFill>
                  <a:schemeClr val="accent4">
                    <a:lumMod val="75000"/>
                  </a:schemeClr>
                </a:solidFill>
                <a:latin typeface="Times New Roman" panose="02020603050405020304" pitchFamily="18" charset="0"/>
                <a:cs typeface="Times New Roman" panose="02020603050405020304" pitchFamily="18" charset="0"/>
              </a:rPr>
              <a:t>3</a:t>
            </a:r>
            <a:endParaRPr lang="es-EC" sz="2800" dirty="0">
              <a:solidFill>
                <a:schemeClr val="accent4">
                  <a:lumMod val="75000"/>
                </a:schemeClr>
              </a:solidFill>
            </a:endParaRPr>
          </a:p>
        </p:txBody>
      </p:sp>
      <p:pic>
        <p:nvPicPr>
          <p:cNvPr id="4" name="Marcador de contenido 3"/>
          <p:cNvPicPr>
            <a:picLocks noGrp="1"/>
          </p:cNvPicPr>
          <p:nvPr>
            <p:ph idx="1"/>
          </p:nvPr>
        </p:nvPicPr>
        <p:blipFill rotWithShape="1">
          <a:blip r:embed="rId2"/>
          <a:srcRect l="3427" t="28706" r="6284" b="13376"/>
          <a:stretch/>
        </p:blipFill>
        <p:spPr bwMode="auto">
          <a:xfrm>
            <a:off x="838200" y="1087623"/>
            <a:ext cx="10611118" cy="50942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1840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3958" y="159063"/>
            <a:ext cx="10515600" cy="497760"/>
          </a:xfrm>
        </p:spPr>
        <p:txBody>
          <a:bodyPr>
            <a:normAutofit fontScale="90000"/>
          </a:bodyPr>
          <a:lstStyle/>
          <a:p>
            <a:pPr algn="ctr">
              <a:lnSpc>
                <a:spcPct val="115000"/>
              </a:lnSpc>
              <a:spcAft>
                <a:spcPts val="1000"/>
              </a:spcAft>
            </a:pPr>
            <a:r>
              <a:rPr lang="en-US" sz="20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LESSON PLAN   </a:t>
            </a:r>
            <a:r>
              <a:rPr lang="en-US" sz="2000" b="1" dirty="0" smtClean="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s-EC"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a:r>
            <a:br>
              <a:rPr lang="es-EC"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es-EC" sz="2000" b="1" dirty="0">
              <a:solidFill>
                <a:schemeClr val="accent4">
                  <a:lumMod val="75000"/>
                </a:schemeClr>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840049373"/>
              </p:ext>
            </p:extLst>
          </p:nvPr>
        </p:nvGraphicFramePr>
        <p:xfrm>
          <a:off x="234867" y="767100"/>
          <a:ext cx="11684000" cy="5953281"/>
        </p:xfrm>
        <a:graphic>
          <a:graphicData uri="http://schemas.openxmlformats.org/drawingml/2006/table">
            <a:tbl>
              <a:tblPr firstRow="1" firstCol="1" bandRow="1">
                <a:tableStyleId>{8799B23B-EC83-4686-B30A-512413B5E67A}</a:tableStyleId>
              </a:tblPr>
              <a:tblGrid>
                <a:gridCol w="3214045"/>
                <a:gridCol w="2625119"/>
                <a:gridCol w="2920054"/>
                <a:gridCol w="2924782"/>
              </a:tblGrid>
              <a:tr h="410431">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Group:  </a:t>
                      </a:r>
                      <a:r>
                        <a:rPr lang="en-US" sz="1400" b="0" dirty="0" smtClean="0">
                          <a:effectLst/>
                          <a:latin typeface="Times New Roman" panose="02020603050405020304" pitchFamily="18" charset="0"/>
                          <a:cs typeface="Times New Roman" panose="02020603050405020304" pitchFamily="18" charset="0"/>
                        </a:rPr>
                        <a:t>3</a:t>
                      </a:r>
                      <a:r>
                        <a:rPr lang="en-US" sz="1400" b="0" baseline="0" dirty="0" smtClean="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H” </a:t>
                      </a:r>
                      <a:r>
                        <a:rPr lang="en-US" sz="1400" b="0" dirty="0">
                          <a:effectLst/>
                          <a:latin typeface="Times New Roman" panose="02020603050405020304" pitchFamily="18" charset="0"/>
                          <a:cs typeface="Times New Roman" panose="02020603050405020304" pitchFamily="18" charset="0"/>
                        </a:rPr>
                        <a:t>of </a:t>
                      </a:r>
                      <a:r>
                        <a:rPr lang="en-US" sz="1400" b="0" dirty="0" smtClean="0">
                          <a:effectLst/>
                          <a:latin typeface="Times New Roman" panose="02020603050405020304" pitchFamily="18" charset="0"/>
                          <a:cs typeface="Times New Roman" panose="02020603050405020304" pitchFamily="18" charset="0"/>
                        </a:rPr>
                        <a:t>Bachelor</a:t>
                      </a:r>
                      <a:endParaRPr lang="es-EC" sz="1400" b="0" dirty="0">
                        <a:effectLst/>
                        <a:latin typeface="Times New Roman" panose="02020603050405020304" pitchFamily="18" charset="0"/>
                        <a:cs typeface="Times New Roman" panose="02020603050405020304" pitchFamily="18" charset="0"/>
                      </a:endParaRPr>
                    </a:p>
                  </a:txBody>
                  <a:tcPr marL="58161" marR="58161"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Date: </a:t>
                      </a:r>
                      <a:r>
                        <a:rPr lang="en-US" sz="1400" b="0" dirty="0">
                          <a:effectLst/>
                          <a:latin typeface="Times New Roman" panose="02020603050405020304" pitchFamily="18" charset="0"/>
                          <a:cs typeface="Times New Roman" panose="02020603050405020304" pitchFamily="18" charset="0"/>
                        </a:rPr>
                        <a:t>February 2015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Time: </a:t>
                      </a:r>
                      <a:r>
                        <a:rPr lang="en-US" sz="1400" b="0" dirty="0">
                          <a:effectLst/>
                          <a:latin typeface="Times New Roman" panose="02020603050405020304" pitchFamily="18" charset="0"/>
                          <a:cs typeface="Times New Roman" panose="02020603050405020304" pitchFamily="18" charset="0"/>
                        </a:rPr>
                        <a:t>40 </a:t>
                      </a:r>
                      <a:r>
                        <a:rPr lang="en-US" sz="1400" b="0" dirty="0" smtClean="0">
                          <a:effectLst/>
                          <a:latin typeface="Times New Roman" panose="02020603050405020304" pitchFamily="18" charset="0"/>
                          <a:cs typeface="Times New Roman" panose="02020603050405020304" pitchFamily="18" charset="0"/>
                        </a:rPr>
                        <a:t>minutes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No. of students: </a:t>
                      </a:r>
                      <a:r>
                        <a:rPr lang="en-US" sz="1400" b="0" dirty="0">
                          <a:effectLst/>
                          <a:latin typeface="Times New Roman" panose="02020603050405020304" pitchFamily="18" charset="0"/>
                          <a:cs typeface="Times New Roman" panose="02020603050405020304" pitchFamily="18" charset="0"/>
                        </a:rPr>
                        <a:t>25 students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r>
              <a:tr h="384670">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Topic work: </a:t>
                      </a:r>
                      <a:r>
                        <a:rPr lang="es-EC" sz="1400" baseline="0" dirty="0" smtClean="0">
                          <a:effectLst/>
                          <a:latin typeface="Times New Roman" panose="02020603050405020304" pitchFamily="18" charset="0"/>
                          <a:cs typeface="Times New Roman" panose="02020603050405020304" pitchFamily="18" charset="0"/>
                        </a:rPr>
                        <a:t> </a:t>
                      </a:r>
                      <a:r>
                        <a:rPr lang="en-US" sz="1400" b="0" i="0" dirty="0" smtClean="0">
                          <a:effectLst/>
                          <a:latin typeface="Times New Roman" panose="02020603050405020304" pitchFamily="18" charset="0"/>
                          <a:cs typeface="Times New Roman" panose="02020603050405020304" pitchFamily="18" charset="0"/>
                        </a:rPr>
                        <a:t>Digital </a:t>
                      </a:r>
                      <a:r>
                        <a:rPr lang="en-US" sz="1400" b="0" i="0" dirty="0">
                          <a:effectLst/>
                          <a:latin typeface="Times New Roman" panose="02020603050405020304" pitchFamily="18" charset="0"/>
                          <a:cs typeface="Times New Roman" panose="02020603050405020304" pitchFamily="18" charset="0"/>
                        </a:rPr>
                        <a:t>Storytelling</a:t>
                      </a:r>
                      <a:endParaRPr lang="es-EC" sz="14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337115">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Aims: </a:t>
                      </a:r>
                      <a:r>
                        <a:rPr lang="en-US" sz="1400" b="0" dirty="0">
                          <a:effectLst/>
                          <a:latin typeface="Times New Roman" panose="02020603050405020304" pitchFamily="18" charset="0"/>
                          <a:cs typeface="Times New Roman" panose="02020603050405020304" pitchFamily="18" charset="0"/>
                        </a:rPr>
                        <a:t>Teach students what Digital Storytelling </a:t>
                      </a:r>
                      <a:r>
                        <a:rPr lang="en-US" sz="1400" b="0" dirty="0" smtClean="0">
                          <a:effectLst/>
                          <a:latin typeface="Times New Roman" panose="02020603050405020304" pitchFamily="18" charset="0"/>
                          <a:cs typeface="Times New Roman" panose="02020603050405020304" pitchFamily="18" charset="0"/>
                        </a:rPr>
                        <a:t>is </a:t>
                      </a:r>
                      <a:r>
                        <a:rPr lang="en-US" sz="1400" b="0" dirty="0">
                          <a:effectLst/>
                          <a:latin typeface="Times New Roman" panose="02020603050405020304" pitchFamily="18" charset="0"/>
                          <a:cs typeface="Times New Roman" panose="02020603050405020304" pitchFamily="18" charset="0"/>
                        </a:rPr>
                        <a:t>and the steps to create a digital story.</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768424">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Objectives: </a:t>
                      </a:r>
                      <a:r>
                        <a:rPr lang="en-US" sz="1400" b="0" dirty="0">
                          <a:effectLst/>
                          <a:latin typeface="Times New Roman" panose="02020603050405020304" pitchFamily="18" charset="0"/>
                          <a:cs typeface="Times New Roman" panose="02020603050405020304" pitchFamily="18" charset="0"/>
                        </a:rPr>
                        <a:t>At the end of the lesson , students will be able </a:t>
                      </a:r>
                      <a:r>
                        <a:rPr lang="en-US" sz="1400" b="0" dirty="0" smtClean="0">
                          <a:effectLst/>
                          <a:latin typeface="Times New Roman" panose="02020603050405020304" pitchFamily="18" charset="0"/>
                          <a:cs typeface="Times New Roman" panose="02020603050405020304" pitchFamily="18" charset="0"/>
                        </a:rPr>
                        <a:t>to:</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smtClean="0">
                          <a:effectLst/>
                          <a:latin typeface="Times New Roman" panose="02020603050405020304" pitchFamily="18" charset="0"/>
                          <a:cs typeface="Times New Roman" panose="02020603050405020304" pitchFamily="18" charset="0"/>
                        </a:rPr>
                        <a:t>Know </a:t>
                      </a:r>
                      <a:r>
                        <a:rPr lang="en-US" sz="1400" b="0" dirty="0">
                          <a:effectLst/>
                          <a:latin typeface="Times New Roman" panose="02020603050405020304" pitchFamily="18" charset="0"/>
                          <a:cs typeface="Times New Roman" panose="02020603050405020304" pitchFamily="18" charset="0"/>
                        </a:rPr>
                        <a:t>what digital storytelling is and the steps to create a digital story.</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483812">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Assessment: </a:t>
                      </a:r>
                      <a:r>
                        <a:rPr lang="es-EC" sz="1400" baseline="0" dirty="0" smtClean="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The </a:t>
                      </a:r>
                      <a:r>
                        <a:rPr lang="en-US" sz="1400" b="0" dirty="0">
                          <a:effectLst/>
                          <a:latin typeface="Times New Roman" panose="02020603050405020304" pitchFamily="18" charset="0"/>
                          <a:cs typeface="Times New Roman" panose="02020603050405020304" pitchFamily="18" charset="0"/>
                        </a:rPr>
                        <a:t>teacher will assess students’ participation in class. </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351318">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Materials: </a:t>
                      </a:r>
                      <a:r>
                        <a:rPr lang="en-US" sz="1400" b="0" dirty="0">
                          <a:effectLst/>
                          <a:latin typeface="Times New Roman" panose="02020603050405020304" pitchFamily="18" charset="0"/>
                          <a:cs typeface="Times New Roman" panose="02020603050405020304" pitchFamily="18" charset="0"/>
                        </a:rPr>
                        <a:t>Projector, computer, copies, markers and eraser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2902870">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Timing</a:t>
                      </a:r>
                      <a:endParaRPr lang="es-EC"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b="0" dirty="0">
                          <a:effectLst/>
                          <a:latin typeface="Times New Roman" panose="02020603050405020304" pitchFamily="18" charset="0"/>
                          <a:cs typeface="Times New Roman" panose="02020603050405020304" pitchFamily="18" charset="0"/>
                        </a:rPr>
                        <a:t>40’</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Teacher activity</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-Deliver copies to students about Digital Storytelling. </a:t>
                      </a:r>
                      <a:endParaRPr lang="en-US" sz="140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-Explain students what is Digital Storytelling and the steps for making a digital story. </a:t>
                      </a:r>
                      <a:endParaRPr lang="en-US" sz="140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-Present an example of a  digital </a:t>
                      </a:r>
                      <a:r>
                        <a:rPr lang="en-US" sz="1400" dirty="0" smtClean="0">
                          <a:effectLst/>
                          <a:latin typeface="Times New Roman" panose="02020603050405020304" pitchFamily="18" charset="0"/>
                          <a:cs typeface="Times New Roman" panose="02020603050405020304" pitchFamily="18" charset="0"/>
                        </a:rPr>
                        <a:t>story</a:t>
                      </a:r>
                      <a:endParaRPr lang="es-EC" sz="1400" dirty="0">
                        <a:effectLst/>
                        <a:latin typeface="Times New Roman" panose="02020603050405020304" pitchFamily="18" charset="0"/>
                        <a:cs typeface="Times New Roman" panose="02020603050405020304" pitchFamily="18" charset="0"/>
                      </a:endParaRPr>
                    </a:p>
                  </a:txBody>
                  <a:tcPr marL="58161" marR="58161"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 activity.</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will pay attention to the explanation about digital storytelling and make questions if they have any doubts.  </a:t>
                      </a:r>
                      <a:endParaRPr lang="en-US" sz="140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-The students will give opinions about the digital story they watched.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Success Indicators</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understand what is a digital story</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know the steps to create a digital story.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r>
              <a:tr h="307725">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Homework/ Further work:  </a:t>
                      </a:r>
                      <a:r>
                        <a:rPr lang="en-US" sz="1400" b="0" dirty="0">
                          <a:effectLst/>
                          <a:latin typeface="Times New Roman" panose="02020603050405020304" pitchFamily="18" charset="0"/>
                          <a:cs typeface="Times New Roman" panose="02020603050405020304" pitchFamily="18" charset="0"/>
                        </a:rPr>
                        <a:t>Read the information about Digital Storytelling at home and look for the meaning of unknown </a:t>
                      </a:r>
                      <a:r>
                        <a:rPr lang="en-US" sz="1400" b="0" dirty="0" smtClean="0">
                          <a:effectLst/>
                          <a:latin typeface="Times New Roman" panose="02020603050405020304" pitchFamily="18" charset="0"/>
                          <a:cs typeface="Times New Roman" panose="02020603050405020304" pitchFamily="18" charset="0"/>
                        </a:rPr>
                        <a:t>words.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857165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588187" y="217714"/>
            <a:ext cx="10515600" cy="261258"/>
          </a:xfrm>
        </p:spPr>
        <p:txBody>
          <a:bodyPr>
            <a:normAutofit fontScale="90000"/>
          </a:bodyPr>
          <a:lstStyle/>
          <a:p>
            <a:pPr algn="ctr">
              <a:lnSpc>
                <a:spcPct val="115000"/>
              </a:lnSpc>
              <a:spcAft>
                <a:spcPts val="1000"/>
              </a:spcAft>
            </a:pPr>
            <a:r>
              <a:rPr lang="en-US" sz="2000" b="1" dirty="0" smtClean="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LESSON </a:t>
            </a:r>
            <a:r>
              <a:rPr lang="en-US" sz="20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PLAN   </a:t>
            </a:r>
            <a:r>
              <a:rPr lang="en-US" sz="2000" b="1" dirty="0" smtClean="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s-EC"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a:r>
            <a:br>
              <a:rPr lang="es-EC"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es-EC" sz="2000" b="1" dirty="0">
              <a:solidFill>
                <a:schemeClr val="accent4">
                  <a:lumMod val="75000"/>
                </a:schemeClr>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632017701"/>
              </p:ext>
            </p:extLst>
          </p:nvPr>
        </p:nvGraphicFramePr>
        <p:xfrm>
          <a:off x="350058" y="721644"/>
          <a:ext cx="11713028" cy="6018790"/>
        </p:xfrm>
        <a:graphic>
          <a:graphicData uri="http://schemas.openxmlformats.org/drawingml/2006/table">
            <a:tbl>
              <a:tblPr firstRow="1" firstCol="1" bandRow="1">
                <a:tableStyleId>{8799B23B-EC83-4686-B30A-512413B5E67A}</a:tableStyleId>
              </a:tblPr>
              <a:tblGrid>
                <a:gridCol w="3222030"/>
                <a:gridCol w="2631640"/>
                <a:gridCol w="2927309"/>
                <a:gridCol w="2932049"/>
              </a:tblGrid>
              <a:tr h="291574">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Group:  </a:t>
                      </a:r>
                      <a:r>
                        <a:rPr lang="en-US" sz="1400" b="0" dirty="0" smtClean="0">
                          <a:effectLst/>
                          <a:latin typeface="Times New Roman" panose="02020603050405020304" pitchFamily="18" charset="0"/>
                          <a:cs typeface="Times New Roman" panose="02020603050405020304" pitchFamily="18" charset="0"/>
                        </a:rPr>
                        <a:t>3 “H” of Bachelor</a:t>
                      </a:r>
                      <a:endParaRPr lang="es-EC" sz="1400" b="0" dirty="0" smtClean="0">
                        <a:effectLst/>
                        <a:latin typeface="Times New Roman" panose="02020603050405020304" pitchFamily="18" charset="0"/>
                        <a:cs typeface="Times New Roman" panose="02020603050405020304" pitchFamily="18" charset="0"/>
                      </a:endParaRPr>
                    </a:p>
                  </a:txBody>
                  <a:tcPr marL="58161" marR="58161" marT="0" marB="0"/>
                </a:tc>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Date:</a:t>
                      </a:r>
                      <a:r>
                        <a:rPr lang="en-US" sz="1400" b="0" dirty="0">
                          <a:effectLst/>
                          <a:latin typeface="Times New Roman" panose="02020603050405020304" pitchFamily="18" charset="0"/>
                          <a:cs typeface="Times New Roman" panose="02020603050405020304" pitchFamily="18" charset="0"/>
                        </a:rPr>
                        <a:t> February 2015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Time: </a:t>
                      </a:r>
                      <a:r>
                        <a:rPr lang="en-US" sz="1400" b="0" dirty="0">
                          <a:effectLst/>
                          <a:latin typeface="Times New Roman" panose="02020603050405020304" pitchFamily="18" charset="0"/>
                          <a:cs typeface="Times New Roman" panose="02020603050405020304" pitchFamily="18" charset="0"/>
                        </a:rPr>
                        <a:t>40 </a:t>
                      </a:r>
                      <a:r>
                        <a:rPr lang="en-US" sz="1400" b="0" dirty="0" smtClean="0">
                          <a:effectLst/>
                          <a:latin typeface="Times New Roman" panose="02020603050405020304" pitchFamily="18" charset="0"/>
                          <a:cs typeface="Times New Roman" panose="02020603050405020304" pitchFamily="18" charset="0"/>
                        </a:rPr>
                        <a:t>minutes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No. of students: </a:t>
                      </a:r>
                      <a:r>
                        <a:rPr lang="en-US" sz="1400" b="0" dirty="0">
                          <a:effectLst/>
                          <a:latin typeface="Times New Roman" panose="02020603050405020304" pitchFamily="18" charset="0"/>
                          <a:cs typeface="Times New Roman" panose="02020603050405020304" pitchFamily="18" charset="0"/>
                        </a:rPr>
                        <a:t>25 </a:t>
                      </a:r>
                      <a:r>
                        <a:rPr lang="en-US" sz="1400" b="0" dirty="0" smtClean="0">
                          <a:effectLst/>
                          <a:latin typeface="Times New Roman" panose="02020603050405020304" pitchFamily="18" charset="0"/>
                          <a:cs typeface="Times New Roman" panose="02020603050405020304" pitchFamily="18" charset="0"/>
                        </a:rPr>
                        <a:t>students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r>
              <a:tr h="493950">
                <a:tc gridSpan="4">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Times New Roman" panose="02020603050405020304" pitchFamily="18" charset="0"/>
                          <a:cs typeface="Times New Roman" panose="02020603050405020304" pitchFamily="18" charset="0"/>
                        </a:rPr>
                        <a:t>Topic </a:t>
                      </a:r>
                      <a:r>
                        <a:rPr lang="en-US" sz="1400" b="1" dirty="0">
                          <a:effectLst/>
                          <a:latin typeface="Times New Roman" panose="02020603050405020304" pitchFamily="18" charset="0"/>
                          <a:cs typeface="Times New Roman" panose="02020603050405020304" pitchFamily="18" charset="0"/>
                        </a:rPr>
                        <a:t>work: </a:t>
                      </a:r>
                      <a:r>
                        <a:rPr lang="en-US" sz="1400" b="0" dirty="0" smtClean="0">
                          <a:effectLst/>
                          <a:latin typeface="Times New Roman" panose="02020603050405020304" pitchFamily="18" charset="0"/>
                          <a:cs typeface="Times New Roman" panose="02020603050405020304" pitchFamily="18" charset="0"/>
                        </a:rPr>
                        <a:t>Digital Storytelling</a:t>
                      </a:r>
                      <a:r>
                        <a:rPr lang="en-US" sz="1400" b="0" baseline="0" dirty="0" smtClean="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through Windows Movie Maker.</a:t>
                      </a:r>
                      <a:endParaRPr lang="es-EC" sz="1400" b="0" dirty="0" smtClean="0">
                        <a:effectLst/>
                        <a:latin typeface="Times New Roman" panose="02020603050405020304" pitchFamily="18" charset="0"/>
                        <a:cs typeface="Times New Roman" panose="02020603050405020304" pitchFamily="18" charset="0"/>
                      </a:endParaRPr>
                    </a:p>
                    <a:p>
                      <a:pPr>
                        <a:lnSpc>
                          <a:spcPct val="115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353271">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Aims: </a:t>
                      </a:r>
                      <a:r>
                        <a:rPr lang="en-US" sz="1400" b="0" dirty="0">
                          <a:effectLst/>
                          <a:latin typeface="Times New Roman" panose="02020603050405020304" pitchFamily="18" charset="0"/>
                          <a:cs typeface="Times New Roman" panose="02020603050405020304" pitchFamily="18" charset="0"/>
                        </a:rPr>
                        <a:t>Teach students to create a digital </a:t>
                      </a:r>
                      <a:r>
                        <a:rPr lang="en-US" sz="1400" b="0" dirty="0" smtClean="0">
                          <a:effectLst/>
                          <a:latin typeface="Times New Roman" panose="02020603050405020304" pitchFamily="18" charset="0"/>
                          <a:cs typeface="Times New Roman" panose="02020603050405020304" pitchFamily="18" charset="0"/>
                        </a:rPr>
                        <a:t>story </a:t>
                      </a:r>
                      <a:r>
                        <a:rPr lang="en-US" sz="1400" b="0" dirty="0">
                          <a:effectLst/>
                          <a:latin typeface="Times New Roman" panose="02020603050405020304" pitchFamily="18" charset="0"/>
                          <a:cs typeface="Times New Roman" panose="02020603050405020304" pitchFamily="18" charset="0"/>
                        </a:rPr>
                        <a:t>through Windows Movie Maker.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671295">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Objectives</a:t>
                      </a:r>
                      <a:r>
                        <a:rPr lang="en-US" sz="1400" b="0" dirty="0">
                          <a:effectLst/>
                          <a:latin typeface="Times New Roman" panose="02020603050405020304" pitchFamily="18" charset="0"/>
                          <a:cs typeface="Times New Roman" panose="02020603050405020304" pitchFamily="18" charset="0"/>
                        </a:rPr>
                        <a:t>: At the end of the lesson , students will be able </a:t>
                      </a:r>
                      <a:r>
                        <a:rPr lang="en-US" sz="1400" b="0" dirty="0" smtClean="0">
                          <a:effectLst/>
                          <a:latin typeface="Times New Roman" panose="02020603050405020304" pitchFamily="18" charset="0"/>
                          <a:cs typeface="Times New Roman" panose="02020603050405020304" pitchFamily="18" charset="0"/>
                        </a:rPr>
                        <a:t>to:</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smtClean="0">
                          <a:effectLst/>
                          <a:latin typeface="Times New Roman" panose="02020603050405020304" pitchFamily="18" charset="0"/>
                          <a:cs typeface="Times New Roman" panose="02020603050405020304" pitchFamily="18" charset="0"/>
                        </a:rPr>
                        <a:t> </a:t>
                      </a:r>
                      <a:r>
                        <a:rPr lang="en-US" sz="1400" b="0" dirty="0">
                          <a:effectLst/>
                          <a:latin typeface="Times New Roman" panose="02020603050405020304" pitchFamily="18" charset="0"/>
                          <a:cs typeface="Times New Roman" panose="02020603050405020304" pitchFamily="18" charset="0"/>
                        </a:rPr>
                        <a:t>Know how to create a digital story through Windows Movie Maker.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514523">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Assessment: </a:t>
                      </a:r>
                      <a:r>
                        <a:rPr lang="en-US" sz="1400" b="0" dirty="0" smtClean="0">
                          <a:effectLst/>
                          <a:latin typeface="Times New Roman" panose="02020603050405020304" pitchFamily="18" charset="0"/>
                          <a:cs typeface="Times New Roman" panose="02020603050405020304" pitchFamily="18" charset="0"/>
                        </a:rPr>
                        <a:t>The </a:t>
                      </a:r>
                      <a:r>
                        <a:rPr lang="en-US" sz="1400" b="0" dirty="0">
                          <a:effectLst/>
                          <a:latin typeface="Times New Roman" panose="02020603050405020304" pitchFamily="18" charset="0"/>
                          <a:cs typeface="Times New Roman" panose="02020603050405020304" pitchFamily="18" charset="0"/>
                        </a:rPr>
                        <a:t>teacher will assess students’ participation in class. </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368155">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Materials: </a:t>
                      </a:r>
                      <a:r>
                        <a:rPr lang="en-US" sz="1400" b="0" dirty="0">
                          <a:effectLst/>
                          <a:latin typeface="Times New Roman" panose="02020603050405020304" pitchFamily="18" charset="0"/>
                          <a:cs typeface="Times New Roman" panose="02020603050405020304" pitchFamily="18" charset="0"/>
                        </a:rPr>
                        <a:t>Projector, computer, markers and eraser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r h="2829875">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Timing</a:t>
                      </a:r>
                      <a:endParaRPr lang="es-EC"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b="0" dirty="0">
                          <a:effectLst/>
                          <a:latin typeface="Times New Roman" panose="02020603050405020304" pitchFamily="18" charset="0"/>
                          <a:cs typeface="Times New Roman" panose="02020603050405020304" pitchFamily="18" charset="0"/>
                        </a:rPr>
                        <a:t>40’</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Teacher activity</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-Present a video to students about how to create a digital story through the software Windows Movie Maker.</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-Explain the meaning of difficult words to students.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 activity.</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will pay attention to the video about how to create a digital story using Windows Movie Maker.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-The students will ask questions about the video they watched</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-The students will write down the meaning of difficult words.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a:txBody>
                    <a:bodyPr/>
                    <a:lstStyle/>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Success Indicators</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know how to create a digital story through windows Movie Maker</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r>
              <a:tr h="496147">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Homework/ Further work:  </a:t>
                      </a:r>
                      <a:r>
                        <a:rPr lang="en-US" sz="1400" b="0" dirty="0">
                          <a:effectLst/>
                          <a:latin typeface="Times New Roman" panose="02020603050405020304" pitchFamily="18" charset="0"/>
                          <a:cs typeface="Times New Roman" panose="02020603050405020304" pitchFamily="18" charset="0"/>
                        </a:rPr>
                        <a:t>Study the new vocabulary</a:t>
                      </a:r>
                      <a:r>
                        <a:rPr lang="en-US" sz="1400" b="0" dirty="0" smtClean="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61" marR="58161"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4281933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5036457" y="144549"/>
            <a:ext cx="2278743" cy="508594"/>
          </a:xfrm>
        </p:spPr>
        <p:txBody>
          <a:bodyPr>
            <a:normAutofit fontScale="90000"/>
          </a:bodyPr>
          <a:lstStyle/>
          <a:p>
            <a:pPr algn="ctr">
              <a:lnSpc>
                <a:spcPct val="115000"/>
              </a:lnSpc>
              <a:spcAft>
                <a:spcPts val="1000"/>
              </a:spcAft>
            </a:pPr>
            <a:r>
              <a:rPr lang="en-US" sz="20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LESSON PLAN   </a:t>
            </a:r>
            <a:r>
              <a:rPr lang="en-US" sz="2000" b="1" dirty="0" smtClean="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s-EC"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a:r>
            <a:br>
              <a:rPr lang="es-EC"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es-EC" sz="2000" b="1" dirty="0">
              <a:solidFill>
                <a:schemeClr val="accent4">
                  <a:lumMod val="75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14343788"/>
              </p:ext>
            </p:extLst>
          </p:nvPr>
        </p:nvGraphicFramePr>
        <p:xfrm>
          <a:off x="220353" y="653143"/>
          <a:ext cx="11742056" cy="5932419"/>
        </p:xfrm>
        <a:graphic>
          <a:graphicData uri="http://schemas.openxmlformats.org/drawingml/2006/table">
            <a:tbl>
              <a:tblPr firstRow="1" firstCol="1" bandRow="1">
                <a:tableStyleId>{8799B23B-EC83-4686-B30A-512413B5E67A}</a:tableStyleId>
              </a:tblPr>
              <a:tblGrid>
                <a:gridCol w="3230016"/>
                <a:gridCol w="2638161"/>
                <a:gridCol w="2934564"/>
                <a:gridCol w="2939315"/>
              </a:tblGrid>
              <a:tr h="523660">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Group:  </a:t>
                      </a:r>
                      <a:r>
                        <a:rPr lang="en-US" sz="1400" b="0" dirty="0" smtClean="0">
                          <a:effectLst/>
                          <a:latin typeface="Times New Roman" panose="02020603050405020304" pitchFamily="18" charset="0"/>
                          <a:cs typeface="Times New Roman" panose="02020603050405020304" pitchFamily="18" charset="0"/>
                        </a:rPr>
                        <a:t>3”H” </a:t>
                      </a:r>
                      <a:r>
                        <a:rPr lang="en-US" sz="1400" b="0" dirty="0">
                          <a:effectLst/>
                          <a:latin typeface="Times New Roman" panose="02020603050405020304" pitchFamily="18" charset="0"/>
                          <a:cs typeface="Times New Roman" panose="02020603050405020304" pitchFamily="18" charset="0"/>
                        </a:rPr>
                        <a:t>of </a:t>
                      </a:r>
                      <a:r>
                        <a:rPr lang="en-US" sz="1400" b="0" dirty="0" smtClean="0">
                          <a:effectLst/>
                          <a:latin typeface="Times New Roman" panose="02020603050405020304" pitchFamily="18" charset="0"/>
                          <a:cs typeface="Times New Roman" panose="02020603050405020304" pitchFamily="18" charset="0"/>
                        </a:rPr>
                        <a:t>Bachelor</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Date: </a:t>
                      </a:r>
                      <a:r>
                        <a:rPr lang="en-US" sz="1400" b="0" dirty="0">
                          <a:effectLst/>
                          <a:latin typeface="Times New Roman" panose="02020603050405020304" pitchFamily="18" charset="0"/>
                          <a:cs typeface="Times New Roman" panose="02020603050405020304" pitchFamily="18" charset="0"/>
                        </a:rPr>
                        <a:t>February 2015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Time: </a:t>
                      </a:r>
                      <a:r>
                        <a:rPr lang="en-US" sz="1400" b="0" dirty="0">
                          <a:effectLst/>
                          <a:latin typeface="Times New Roman" panose="02020603050405020304" pitchFamily="18" charset="0"/>
                          <a:cs typeface="Times New Roman" panose="02020603050405020304" pitchFamily="18" charset="0"/>
                        </a:rPr>
                        <a:t>40 </a:t>
                      </a:r>
                      <a:r>
                        <a:rPr lang="en-US" sz="1400" b="0" dirty="0" smtClean="0">
                          <a:effectLst/>
                          <a:latin typeface="Times New Roman" panose="02020603050405020304" pitchFamily="18" charset="0"/>
                          <a:cs typeface="Times New Roman" panose="02020603050405020304" pitchFamily="18" charset="0"/>
                        </a:rPr>
                        <a:t>minutes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No. of students: </a:t>
                      </a:r>
                      <a:r>
                        <a:rPr lang="en-US" sz="1400" b="0" dirty="0">
                          <a:effectLst/>
                          <a:latin typeface="Times New Roman" panose="02020603050405020304" pitchFamily="18" charset="0"/>
                          <a:cs typeface="Times New Roman" panose="02020603050405020304" pitchFamily="18" charset="0"/>
                        </a:rPr>
                        <a:t>25 </a:t>
                      </a:r>
                      <a:r>
                        <a:rPr lang="en-US" sz="1400" b="0" dirty="0" smtClean="0">
                          <a:effectLst/>
                          <a:latin typeface="Times New Roman" panose="02020603050405020304" pitchFamily="18" charset="0"/>
                          <a:cs typeface="Times New Roman" panose="02020603050405020304" pitchFamily="18" charset="0"/>
                        </a:rPr>
                        <a:t>students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r>
              <a:tr h="413076">
                <a:tc gridSpan="4">
                  <a:txBody>
                    <a:bodyPr/>
                    <a:lstStyle/>
                    <a:p>
                      <a:pPr>
                        <a:lnSpc>
                          <a:spcPct val="115000"/>
                        </a:lnSpc>
                        <a:spcAft>
                          <a:spcPts val="0"/>
                        </a:spcAft>
                      </a:pPr>
                      <a:r>
                        <a:rPr lang="en-US" sz="1400" b="1" dirty="0" smtClean="0">
                          <a:effectLst/>
                          <a:latin typeface="Times New Roman" panose="02020603050405020304" pitchFamily="18" charset="0"/>
                          <a:cs typeface="Times New Roman" panose="02020603050405020304" pitchFamily="18" charset="0"/>
                        </a:rPr>
                        <a:t>Topic </a:t>
                      </a:r>
                      <a:r>
                        <a:rPr lang="en-US" sz="1400" b="1" dirty="0">
                          <a:effectLst/>
                          <a:latin typeface="Times New Roman" panose="02020603050405020304" pitchFamily="18" charset="0"/>
                          <a:cs typeface="Times New Roman" panose="02020603050405020304" pitchFamily="18" charset="0"/>
                        </a:rPr>
                        <a:t>work</a:t>
                      </a:r>
                      <a:r>
                        <a:rPr lang="en-US" sz="1400" b="0" dirty="0">
                          <a:effectLst/>
                          <a:latin typeface="Times New Roman" panose="02020603050405020304" pitchFamily="18" charset="0"/>
                          <a:cs typeface="Times New Roman" panose="02020603050405020304" pitchFamily="18" charset="0"/>
                        </a:rPr>
                        <a:t>: Parts of an essay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hMerge="1">
                  <a:txBody>
                    <a:bodyPr/>
                    <a:lstStyle/>
                    <a:p>
                      <a:endParaRPr lang="es-EC"/>
                    </a:p>
                  </a:txBody>
                  <a:tcPr/>
                </a:tc>
                <a:tc hMerge="1">
                  <a:txBody>
                    <a:bodyPr/>
                    <a:lstStyle/>
                    <a:p>
                      <a:endParaRPr lang="es-EC"/>
                    </a:p>
                  </a:txBody>
                  <a:tcPr/>
                </a:tc>
                <a:tc hMerge="1">
                  <a:txBody>
                    <a:bodyPr/>
                    <a:lstStyle/>
                    <a:p>
                      <a:endParaRPr lang="es-EC"/>
                    </a:p>
                  </a:txBody>
                  <a:tcPr/>
                </a:tc>
              </a:tr>
              <a:tr h="388099">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Aims: </a:t>
                      </a:r>
                      <a:r>
                        <a:rPr lang="en-US" sz="1400" b="0" dirty="0">
                          <a:effectLst/>
                          <a:latin typeface="Times New Roman" panose="02020603050405020304" pitchFamily="18" charset="0"/>
                          <a:cs typeface="Times New Roman" panose="02020603050405020304" pitchFamily="18" charset="0"/>
                        </a:rPr>
                        <a:t>Teach students how to write an essay</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hMerge="1">
                  <a:txBody>
                    <a:bodyPr/>
                    <a:lstStyle/>
                    <a:p>
                      <a:endParaRPr lang="es-EC"/>
                    </a:p>
                  </a:txBody>
                  <a:tcPr/>
                </a:tc>
                <a:tc hMerge="1">
                  <a:txBody>
                    <a:bodyPr/>
                    <a:lstStyle/>
                    <a:p>
                      <a:endParaRPr lang="es-EC"/>
                    </a:p>
                  </a:txBody>
                  <a:tcPr/>
                </a:tc>
                <a:tc hMerge="1">
                  <a:txBody>
                    <a:bodyPr/>
                    <a:lstStyle/>
                    <a:p>
                      <a:endParaRPr lang="es-EC"/>
                    </a:p>
                  </a:txBody>
                  <a:tcPr/>
                </a:tc>
              </a:tr>
              <a:tr h="555901">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Objectives: </a:t>
                      </a:r>
                      <a:r>
                        <a:rPr lang="en-US" sz="1400" b="0" dirty="0">
                          <a:effectLst/>
                          <a:latin typeface="Times New Roman" panose="02020603050405020304" pitchFamily="18" charset="0"/>
                          <a:cs typeface="Times New Roman" panose="02020603050405020304" pitchFamily="18" charset="0"/>
                        </a:rPr>
                        <a:t>At the end of the lesson , students will be able to :</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smtClean="0">
                          <a:effectLst/>
                          <a:latin typeface="Times New Roman" panose="02020603050405020304" pitchFamily="18" charset="0"/>
                          <a:cs typeface="Times New Roman" panose="02020603050405020304" pitchFamily="18" charset="0"/>
                        </a:rPr>
                        <a:t>Know </a:t>
                      </a:r>
                      <a:r>
                        <a:rPr lang="en-US" sz="1400" b="0" dirty="0">
                          <a:effectLst/>
                          <a:latin typeface="Times New Roman" panose="02020603050405020304" pitchFamily="18" charset="0"/>
                          <a:cs typeface="Times New Roman" panose="02020603050405020304" pitchFamily="18" charset="0"/>
                        </a:rPr>
                        <a:t>the structure of an essay.</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hMerge="1">
                  <a:txBody>
                    <a:bodyPr/>
                    <a:lstStyle/>
                    <a:p>
                      <a:endParaRPr lang="es-EC"/>
                    </a:p>
                  </a:txBody>
                  <a:tcPr/>
                </a:tc>
                <a:tc hMerge="1">
                  <a:txBody>
                    <a:bodyPr/>
                    <a:lstStyle/>
                    <a:p>
                      <a:endParaRPr lang="es-EC"/>
                    </a:p>
                  </a:txBody>
                  <a:tcPr/>
                </a:tc>
                <a:tc hMerge="1">
                  <a:txBody>
                    <a:bodyPr/>
                    <a:lstStyle/>
                    <a:p>
                      <a:endParaRPr lang="es-EC"/>
                    </a:p>
                  </a:txBody>
                  <a:tcPr/>
                </a:tc>
              </a:tr>
              <a:tr h="546317">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Assessment: </a:t>
                      </a:r>
                      <a:r>
                        <a:rPr lang="en-US" sz="1400" b="0" dirty="0" smtClean="0">
                          <a:effectLst/>
                          <a:latin typeface="Times New Roman" panose="02020603050405020304" pitchFamily="18" charset="0"/>
                          <a:cs typeface="Times New Roman" panose="02020603050405020304" pitchFamily="18" charset="0"/>
                        </a:rPr>
                        <a:t>The </a:t>
                      </a:r>
                      <a:r>
                        <a:rPr lang="en-US" sz="1400" b="0" dirty="0">
                          <a:effectLst/>
                          <a:latin typeface="Times New Roman" panose="02020603050405020304" pitchFamily="18" charset="0"/>
                          <a:cs typeface="Times New Roman" panose="02020603050405020304" pitchFamily="18" charset="0"/>
                        </a:rPr>
                        <a:t>teacher will assess students’ essays. </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hMerge="1">
                  <a:txBody>
                    <a:bodyPr/>
                    <a:lstStyle/>
                    <a:p>
                      <a:endParaRPr lang="es-EC"/>
                    </a:p>
                  </a:txBody>
                  <a:tcPr/>
                </a:tc>
                <a:tc hMerge="1">
                  <a:txBody>
                    <a:bodyPr/>
                    <a:lstStyle/>
                    <a:p>
                      <a:endParaRPr lang="es-EC"/>
                    </a:p>
                  </a:txBody>
                  <a:tcPr/>
                </a:tc>
                <a:tc hMerge="1">
                  <a:txBody>
                    <a:bodyPr/>
                    <a:lstStyle/>
                    <a:p>
                      <a:endParaRPr lang="es-EC"/>
                    </a:p>
                  </a:txBody>
                  <a:tcPr/>
                </a:tc>
              </a:tr>
              <a:tr h="404450">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Materials: </a:t>
                      </a:r>
                      <a:r>
                        <a:rPr lang="en-US" sz="1400" b="0" dirty="0" smtClean="0">
                          <a:effectLst/>
                          <a:latin typeface="Times New Roman" panose="02020603050405020304" pitchFamily="18" charset="0"/>
                          <a:cs typeface="Times New Roman" panose="02020603050405020304" pitchFamily="18" charset="0"/>
                        </a:rPr>
                        <a:t>Dictionary</a:t>
                      </a:r>
                      <a:r>
                        <a:rPr lang="en-US" sz="1400" b="0" dirty="0">
                          <a:effectLst/>
                          <a:latin typeface="Times New Roman" panose="02020603050405020304" pitchFamily="18" charset="0"/>
                          <a:cs typeface="Times New Roman" panose="02020603050405020304" pitchFamily="18" charset="0"/>
                        </a:rPr>
                        <a:t>, markers and eraser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hMerge="1">
                  <a:txBody>
                    <a:bodyPr/>
                    <a:lstStyle/>
                    <a:p>
                      <a:endParaRPr lang="es-EC"/>
                    </a:p>
                  </a:txBody>
                  <a:tcPr/>
                </a:tc>
                <a:tc hMerge="1">
                  <a:txBody>
                    <a:bodyPr/>
                    <a:lstStyle/>
                    <a:p>
                      <a:endParaRPr lang="es-EC"/>
                    </a:p>
                  </a:txBody>
                  <a:tcPr/>
                </a:tc>
                <a:tc hMerge="1">
                  <a:txBody>
                    <a:bodyPr/>
                    <a:lstStyle/>
                    <a:p>
                      <a:endParaRPr lang="es-EC"/>
                    </a:p>
                  </a:txBody>
                  <a:tcPr/>
                </a:tc>
              </a:tr>
              <a:tr h="3100916">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Timing</a:t>
                      </a:r>
                      <a:endParaRPr lang="es-EC"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b="0" dirty="0">
                          <a:effectLst/>
                          <a:latin typeface="Times New Roman" panose="02020603050405020304" pitchFamily="18" charset="0"/>
                          <a:cs typeface="Times New Roman" panose="02020603050405020304" pitchFamily="18" charset="0"/>
                        </a:rPr>
                        <a:t>40’</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Teacher activity</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-Write an example of an essay on the board and explain its structure.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-Make students write their own essays with the title: All about myself.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smtClean="0">
                          <a:effectLst/>
                          <a:latin typeface="Times New Roman" panose="02020603050405020304" pitchFamily="18" charset="0"/>
                          <a:cs typeface="Times New Roman" panose="02020603050405020304" pitchFamily="18" charset="0"/>
                        </a:rPr>
                        <a:t>-Help </a:t>
                      </a:r>
                      <a:r>
                        <a:rPr lang="en-US" sz="1400" dirty="0">
                          <a:effectLst/>
                          <a:latin typeface="Times New Roman" panose="02020603050405020304" pitchFamily="18" charset="0"/>
                          <a:cs typeface="Times New Roman" panose="02020603050405020304" pitchFamily="18" charset="0"/>
                        </a:rPr>
                        <a:t>students with their doubts.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 activity.</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Students will take notes about the structure of an essay.</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will write their own essays with the title: All about myself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Success Indicators</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know the structure of an essay</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write their own essays</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8" marR="59698" marT="0" marB="0"/>
                </a:tc>
              </a:tr>
            </a:tbl>
          </a:graphicData>
        </a:graphic>
      </p:graphicFrame>
    </p:spTree>
    <p:extLst>
      <p:ext uri="{BB962C8B-B14F-4D97-AF65-F5344CB8AC3E}">
        <p14:creationId xmlns:p14="http://schemas.microsoft.com/office/powerpoint/2010/main" val="4022589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473465099"/>
              </p:ext>
            </p:extLst>
          </p:nvPr>
        </p:nvGraphicFramePr>
        <p:xfrm>
          <a:off x="295566" y="748145"/>
          <a:ext cx="11553370" cy="5981168"/>
        </p:xfrm>
        <a:graphic>
          <a:graphicData uri="http://schemas.openxmlformats.org/drawingml/2006/table">
            <a:tbl>
              <a:tblPr firstRow="1" firstCol="1" bandRow="1">
                <a:tableStyleId>{8799B23B-EC83-4686-B30A-512413B5E67A}</a:tableStyleId>
              </a:tblPr>
              <a:tblGrid>
                <a:gridCol w="3162140"/>
                <a:gridCol w="2582726"/>
                <a:gridCol w="2872898"/>
                <a:gridCol w="2935606"/>
              </a:tblGrid>
              <a:tr h="470973">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Group</a:t>
                      </a:r>
                      <a:r>
                        <a:rPr lang="en-US" sz="1400" b="0" dirty="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3”H” </a:t>
                      </a:r>
                      <a:r>
                        <a:rPr lang="en-US" sz="1400" b="0" dirty="0">
                          <a:effectLst/>
                          <a:latin typeface="Times New Roman" panose="02020603050405020304" pitchFamily="18" charset="0"/>
                          <a:cs typeface="Times New Roman" panose="02020603050405020304" pitchFamily="18" charset="0"/>
                        </a:rPr>
                        <a:t>of </a:t>
                      </a:r>
                      <a:r>
                        <a:rPr lang="en-US" sz="1400" b="0" dirty="0" smtClean="0">
                          <a:effectLst/>
                          <a:latin typeface="Times New Roman" panose="02020603050405020304" pitchFamily="18" charset="0"/>
                          <a:cs typeface="Times New Roman" panose="02020603050405020304" pitchFamily="18" charset="0"/>
                        </a:rPr>
                        <a:t>Bachelor</a:t>
                      </a:r>
                      <a:endParaRPr lang="es-EC" sz="1400" b="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Date</a:t>
                      </a:r>
                      <a:r>
                        <a:rPr lang="en-US" sz="1400" b="0" dirty="0">
                          <a:effectLst/>
                          <a:latin typeface="Times New Roman" panose="02020603050405020304" pitchFamily="18" charset="0"/>
                          <a:cs typeface="Times New Roman" panose="02020603050405020304" pitchFamily="18" charset="0"/>
                        </a:rPr>
                        <a:t>: February 2015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Time: </a:t>
                      </a:r>
                      <a:r>
                        <a:rPr lang="en-US" sz="1400" b="0" dirty="0">
                          <a:effectLst/>
                          <a:latin typeface="Times New Roman" panose="02020603050405020304" pitchFamily="18" charset="0"/>
                          <a:cs typeface="Times New Roman" panose="02020603050405020304" pitchFamily="18" charset="0"/>
                        </a:rPr>
                        <a:t>40 </a:t>
                      </a:r>
                      <a:r>
                        <a:rPr lang="en-US" sz="1400" b="0" dirty="0" smtClean="0">
                          <a:effectLst/>
                          <a:latin typeface="Times New Roman" panose="02020603050405020304" pitchFamily="18" charset="0"/>
                          <a:cs typeface="Times New Roman" panose="02020603050405020304" pitchFamily="18" charset="0"/>
                        </a:rPr>
                        <a:t>minutes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No. of students: </a:t>
                      </a:r>
                      <a:r>
                        <a:rPr lang="en-US" sz="1400" b="0" dirty="0">
                          <a:effectLst/>
                          <a:latin typeface="Times New Roman" panose="02020603050405020304" pitchFamily="18" charset="0"/>
                          <a:cs typeface="Times New Roman" panose="02020603050405020304" pitchFamily="18" charset="0"/>
                        </a:rPr>
                        <a:t>25 </a:t>
                      </a:r>
                      <a:r>
                        <a:rPr lang="en-US" sz="1400" b="0" dirty="0" smtClean="0">
                          <a:effectLst/>
                          <a:latin typeface="Times New Roman" panose="02020603050405020304" pitchFamily="18" charset="0"/>
                          <a:cs typeface="Times New Roman" panose="02020603050405020304" pitchFamily="18" charset="0"/>
                        </a:rPr>
                        <a:t>students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r>
              <a:tr h="344944">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Topic work: </a:t>
                      </a:r>
                      <a:r>
                        <a:rPr lang="es-EC" sz="1400" b="1" baseline="0" dirty="0" smtClean="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English </a:t>
                      </a:r>
                      <a:r>
                        <a:rPr lang="en-US" sz="1400" b="0" dirty="0">
                          <a:effectLst/>
                          <a:latin typeface="Times New Roman" panose="02020603050405020304" pitchFamily="18" charset="0"/>
                          <a:cs typeface="Times New Roman" panose="02020603050405020304" pitchFamily="18" charset="0"/>
                        </a:rPr>
                        <a:t>Grammar and Pronunciation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hMerge="1">
                  <a:txBody>
                    <a:bodyPr/>
                    <a:lstStyle/>
                    <a:p>
                      <a:endParaRPr lang="es-EC"/>
                    </a:p>
                  </a:txBody>
                  <a:tcPr/>
                </a:tc>
                <a:tc hMerge="1">
                  <a:txBody>
                    <a:bodyPr/>
                    <a:lstStyle/>
                    <a:p>
                      <a:endParaRPr lang="es-EC"/>
                    </a:p>
                  </a:txBody>
                  <a:tcPr/>
                </a:tc>
                <a:tc hMerge="1">
                  <a:txBody>
                    <a:bodyPr/>
                    <a:lstStyle/>
                    <a:p>
                      <a:endParaRPr lang="es-EC"/>
                    </a:p>
                  </a:txBody>
                  <a:tcPr/>
                </a:tc>
              </a:tr>
              <a:tr h="318319">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Aims</a:t>
                      </a:r>
                      <a:r>
                        <a:rPr lang="en-US" sz="1400" b="0" dirty="0">
                          <a:effectLst/>
                          <a:latin typeface="Times New Roman" panose="02020603050405020304" pitchFamily="18" charset="0"/>
                          <a:cs typeface="Times New Roman" panose="02020603050405020304" pitchFamily="18" charset="0"/>
                        </a:rPr>
                        <a:t>: Dispel doubts about English grammar and pronunciation</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hMerge="1">
                  <a:txBody>
                    <a:bodyPr/>
                    <a:lstStyle/>
                    <a:p>
                      <a:endParaRPr lang="es-EC"/>
                    </a:p>
                  </a:txBody>
                  <a:tcPr/>
                </a:tc>
                <a:tc hMerge="1">
                  <a:txBody>
                    <a:bodyPr/>
                    <a:lstStyle/>
                    <a:p>
                      <a:endParaRPr lang="es-EC"/>
                    </a:p>
                  </a:txBody>
                  <a:tcPr/>
                </a:tc>
                <a:tc hMerge="1">
                  <a:txBody>
                    <a:bodyPr/>
                    <a:lstStyle/>
                    <a:p>
                      <a:endParaRPr lang="es-EC"/>
                    </a:p>
                  </a:txBody>
                  <a:tcPr/>
                </a:tc>
              </a:tr>
              <a:tr h="827009">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Objectives: </a:t>
                      </a:r>
                      <a:r>
                        <a:rPr lang="en-US" sz="1400" b="0" dirty="0">
                          <a:effectLst/>
                          <a:latin typeface="Times New Roman" panose="02020603050405020304" pitchFamily="18" charset="0"/>
                          <a:cs typeface="Times New Roman" panose="02020603050405020304" pitchFamily="18" charset="0"/>
                        </a:rPr>
                        <a:t>At the end of the lesson , students will be able </a:t>
                      </a:r>
                      <a:r>
                        <a:rPr lang="en-US" sz="1400" b="0" dirty="0" smtClean="0">
                          <a:effectLst/>
                          <a:latin typeface="Times New Roman" panose="02020603050405020304" pitchFamily="18" charset="0"/>
                          <a:cs typeface="Times New Roman" panose="02020603050405020304" pitchFamily="18" charset="0"/>
                        </a:rPr>
                        <a:t>to:</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smtClean="0">
                          <a:effectLst/>
                          <a:latin typeface="Times New Roman" panose="02020603050405020304" pitchFamily="18" charset="0"/>
                          <a:cs typeface="Times New Roman" panose="02020603050405020304" pitchFamily="18" charset="0"/>
                        </a:rPr>
                        <a:t>Understand </a:t>
                      </a:r>
                      <a:r>
                        <a:rPr lang="en-US" sz="1400" b="0" dirty="0">
                          <a:effectLst/>
                          <a:latin typeface="Times New Roman" panose="02020603050405020304" pitchFamily="18" charset="0"/>
                          <a:cs typeface="Times New Roman" panose="02020603050405020304" pitchFamily="18" charset="0"/>
                        </a:rPr>
                        <a:t>English grammar better</a:t>
                      </a:r>
                      <a:r>
                        <a:rPr lang="en-US" sz="1400" b="0" dirty="0" smtClean="0">
                          <a:effectLst/>
                          <a:latin typeface="Times New Roman" panose="02020603050405020304" pitchFamily="18" charset="0"/>
                          <a:cs typeface="Times New Roman" panose="02020603050405020304" pitchFamily="18" charset="0"/>
                        </a:rPr>
                        <a:t>.</a:t>
                      </a:r>
                      <a:endParaRPr lang="es-EC" sz="1400" b="0" dirty="0" smtClean="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smtClean="0">
                          <a:effectLst/>
                          <a:latin typeface="Times New Roman" panose="02020603050405020304" pitchFamily="18" charset="0"/>
                          <a:cs typeface="Times New Roman" panose="02020603050405020304" pitchFamily="18" charset="0"/>
                        </a:rPr>
                        <a:t>Pronounce difficult words better.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hMerge="1">
                  <a:txBody>
                    <a:bodyPr/>
                    <a:lstStyle/>
                    <a:p>
                      <a:endParaRPr lang="es-EC"/>
                    </a:p>
                  </a:txBody>
                  <a:tcPr/>
                </a:tc>
                <a:tc hMerge="1">
                  <a:txBody>
                    <a:bodyPr/>
                    <a:lstStyle/>
                    <a:p>
                      <a:endParaRPr lang="es-EC"/>
                    </a:p>
                  </a:txBody>
                  <a:tcPr/>
                </a:tc>
                <a:tc hMerge="1">
                  <a:txBody>
                    <a:bodyPr/>
                    <a:lstStyle/>
                    <a:p>
                      <a:endParaRPr lang="es-EC"/>
                    </a:p>
                  </a:txBody>
                  <a:tcPr/>
                </a:tc>
              </a:tr>
              <a:tr h="543790">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Assessment: </a:t>
                      </a:r>
                      <a:r>
                        <a:rPr lang="en-US" sz="1400" b="0" dirty="0" smtClean="0">
                          <a:effectLst/>
                          <a:latin typeface="Times New Roman" panose="02020603050405020304" pitchFamily="18" charset="0"/>
                          <a:cs typeface="Times New Roman" panose="02020603050405020304" pitchFamily="18" charset="0"/>
                        </a:rPr>
                        <a:t>The </a:t>
                      </a:r>
                      <a:r>
                        <a:rPr lang="en-US" sz="1400" b="0" dirty="0">
                          <a:effectLst/>
                          <a:latin typeface="Times New Roman" panose="02020603050405020304" pitchFamily="18" charset="0"/>
                          <a:cs typeface="Times New Roman" panose="02020603050405020304" pitchFamily="18" charset="0"/>
                        </a:rPr>
                        <a:t>teacher will assess students’ participation in class.  </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hMerge="1">
                  <a:txBody>
                    <a:bodyPr/>
                    <a:lstStyle/>
                    <a:p>
                      <a:endParaRPr lang="es-EC"/>
                    </a:p>
                  </a:txBody>
                  <a:tcPr/>
                </a:tc>
                <a:tc hMerge="1">
                  <a:txBody>
                    <a:bodyPr/>
                    <a:lstStyle/>
                    <a:p>
                      <a:endParaRPr lang="es-EC"/>
                    </a:p>
                  </a:txBody>
                  <a:tcPr/>
                </a:tc>
                <a:tc hMerge="1">
                  <a:txBody>
                    <a:bodyPr/>
                    <a:lstStyle/>
                    <a:p>
                      <a:endParaRPr lang="es-EC"/>
                    </a:p>
                  </a:txBody>
                  <a:tcPr/>
                </a:tc>
              </a:tr>
              <a:tr h="351825">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Materials</a:t>
                      </a:r>
                      <a:r>
                        <a:rPr lang="en-US" sz="1400" b="0" dirty="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Dictionary</a:t>
                      </a:r>
                      <a:r>
                        <a:rPr lang="en-US" sz="1400" b="0" dirty="0">
                          <a:effectLst/>
                          <a:latin typeface="Times New Roman" panose="02020603050405020304" pitchFamily="18" charset="0"/>
                          <a:cs typeface="Times New Roman" panose="02020603050405020304" pitchFamily="18" charset="0"/>
                        </a:rPr>
                        <a:t>, markers and eraser.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hMerge="1">
                  <a:txBody>
                    <a:bodyPr/>
                    <a:lstStyle/>
                    <a:p>
                      <a:endParaRPr lang="es-EC"/>
                    </a:p>
                  </a:txBody>
                  <a:tcPr/>
                </a:tc>
                <a:tc hMerge="1">
                  <a:txBody>
                    <a:bodyPr/>
                    <a:lstStyle/>
                    <a:p>
                      <a:endParaRPr lang="es-EC"/>
                    </a:p>
                  </a:txBody>
                  <a:tcPr/>
                </a:tc>
                <a:tc hMerge="1">
                  <a:txBody>
                    <a:bodyPr/>
                    <a:lstStyle/>
                    <a:p>
                      <a:endParaRPr lang="es-EC"/>
                    </a:p>
                  </a:txBody>
                  <a:tcPr/>
                </a:tc>
              </a:tr>
              <a:tr h="2560763">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Timing</a:t>
                      </a:r>
                      <a:endParaRPr lang="es-EC"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b="0" dirty="0">
                          <a:effectLst/>
                          <a:latin typeface="Times New Roman" panose="02020603050405020304" pitchFamily="18" charset="0"/>
                          <a:cs typeface="Times New Roman" panose="02020603050405020304" pitchFamily="18" charset="0"/>
                        </a:rPr>
                        <a:t>40’</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Teacher activity</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-Help students with grammatical problems in their essays.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-Help students with pronunciation problems.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 activity.</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will ask about grammar points they don’t understand.</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will ask about pronunciation doubts.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Success Indicators</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Students have a better understanding of English grammar.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learn to pronounce difficult words.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r>
              <a:tr h="543790">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Homework/ Further work:  </a:t>
                      </a:r>
                      <a:r>
                        <a:rPr lang="en-US" sz="1400" b="0" dirty="0">
                          <a:effectLst/>
                          <a:latin typeface="Times New Roman" panose="02020603050405020304" pitchFamily="18" charset="0"/>
                          <a:cs typeface="Times New Roman" panose="02020603050405020304" pitchFamily="18" charset="0"/>
                        </a:rPr>
                        <a:t>Practice the pronunciation of difficult words of their essays</a:t>
                      </a:r>
                      <a:r>
                        <a:rPr lang="en-US" sz="1400" b="0" dirty="0" smtClean="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062" marR="65062"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6" name="Rectángulo 5"/>
          <p:cNvSpPr/>
          <p:nvPr/>
        </p:nvSpPr>
        <p:spPr>
          <a:xfrm>
            <a:off x="5121492" y="116114"/>
            <a:ext cx="1838965" cy="369332"/>
          </a:xfrm>
          <a:prstGeom prst="rect">
            <a:avLst/>
          </a:prstGeom>
        </p:spPr>
        <p:txBody>
          <a:bodyPr wrap="none">
            <a:spAutoFit/>
          </a:bodyPr>
          <a:lstStyle/>
          <a:p>
            <a:r>
              <a:rPr lang="en-US"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LESSON PLAN </a:t>
            </a:r>
            <a:endParaRPr lang="es-EC" b="1" dirty="0">
              <a:solidFill>
                <a:schemeClr val="accent4">
                  <a:lumMod val="75000"/>
                </a:schemeClr>
              </a:solidFill>
            </a:endParaRPr>
          </a:p>
        </p:txBody>
      </p:sp>
    </p:spTree>
    <p:extLst>
      <p:ext uri="{BB962C8B-B14F-4D97-AF65-F5344CB8AC3E}">
        <p14:creationId xmlns:p14="http://schemas.microsoft.com/office/powerpoint/2010/main" val="1117260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466643511"/>
              </p:ext>
            </p:extLst>
          </p:nvPr>
        </p:nvGraphicFramePr>
        <p:xfrm>
          <a:off x="257780" y="663576"/>
          <a:ext cx="11684001" cy="5962856"/>
        </p:xfrm>
        <a:graphic>
          <a:graphicData uri="http://schemas.openxmlformats.org/drawingml/2006/table">
            <a:tbl>
              <a:tblPr firstRow="1" firstCol="1" bandRow="1">
                <a:tableStyleId>{8799B23B-EC83-4686-B30A-512413B5E67A}</a:tableStyleId>
              </a:tblPr>
              <a:tblGrid>
                <a:gridCol w="3213844"/>
                <a:gridCol w="2625367"/>
                <a:gridCol w="2920071"/>
                <a:gridCol w="2924719"/>
              </a:tblGrid>
              <a:tr h="632464">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Group</a:t>
                      </a:r>
                      <a:r>
                        <a:rPr lang="en-US" sz="1400" b="0" dirty="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3</a:t>
                      </a:r>
                      <a:r>
                        <a:rPr lang="en-US" sz="1400" b="0" baseline="0" dirty="0" smtClean="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H” </a:t>
                      </a:r>
                      <a:r>
                        <a:rPr lang="en-US" sz="1400" b="0" dirty="0">
                          <a:effectLst/>
                          <a:latin typeface="Times New Roman" panose="02020603050405020304" pitchFamily="18" charset="0"/>
                          <a:cs typeface="Times New Roman" panose="02020603050405020304" pitchFamily="18" charset="0"/>
                        </a:rPr>
                        <a:t>of </a:t>
                      </a:r>
                      <a:r>
                        <a:rPr lang="en-US" sz="1400" b="0" dirty="0" smtClean="0">
                          <a:effectLst/>
                          <a:latin typeface="Times New Roman" panose="02020603050405020304" pitchFamily="18" charset="0"/>
                          <a:cs typeface="Times New Roman" panose="02020603050405020304" pitchFamily="18" charset="0"/>
                        </a:rPr>
                        <a:t>Bachelor</a:t>
                      </a:r>
                      <a:endParaRPr lang="es-EC" sz="1400" b="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Date: </a:t>
                      </a:r>
                      <a:r>
                        <a:rPr lang="en-US" sz="1400" b="0" dirty="0">
                          <a:effectLst/>
                          <a:latin typeface="Times New Roman" panose="02020603050405020304" pitchFamily="18" charset="0"/>
                          <a:cs typeface="Times New Roman" panose="02020603050405020304" pitchFamily="18" charset="0"/>
                        </a:rPr>
                        <a:t>March 2015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Time: </a:t>
                      </a:r>
                      <a:r>
                        <a:rPr lang="en-US" sz="1400" b="0" dirty="0">
                          <a:effectLst/>
                          <a:latin typeface="Times New Roman" panose="02020603050405020304" pitchFamily="18" charset="0"/>
                          <a:cs typeface="Times New Roman" panose="02020603050405020304" pitchFamily="18" charset="0"/>
                        </a:rPr>
                        <a:t>40 </a:t>
                      </a:r>
                      <a:r>
                        <a:rPr lang="en-US" sz="1400" b="0" dirty="0" smtClean="0">
                          <a:effectLst/>
                          <a:latin typeface="Times New Roman" panose="02020603050405020304" pitchFamily="18" charset="0"/>
                          <a:cs typeface="Times New Roman" panose="02020603050405020304" pitchFamily="18" charset="0"/>
                        </a:rPr>
                        <a:t>minutes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No. of students: </a:t>
                      </a:r>
                      <a:r>
                        <a:rPr lang="en-US" sz="1400" b="0" dirty="0">
                          <a:effectLst/>
                          <a:latin typeface="Times New Roman" panose="02020603050405020304" pitchFamily="18" charset="0"/>
                          <a:cs typeface="Times New Roman" panose="02020603050405020304" pitchFamily="18" charset="0"/>
                        </a:rPr>
                        <a:t>25 </a:t>
                      </a:r>
                      <a:r>
                        <a:rPr lang="en-US" sz="1400" b="0" dirty="0" smtClean="0">
                          <a:effectLst/>
                          <a:latin typeface="Times New Roman" panose="02020603050405020304" pitchFamily="18" charset="0"/>
                          <a:cs typeface="Times New Roman" panose="02020603050405020304" pitchFamily="18" charset="0"/>
                        </a:rPr>
                        <a:t>students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0678">
                <a:tc gridSpan="4">
                  <a:txBody>
                    <a:bodyPr/>
                    <a:lstStyle/>
                    <a:p>
                      <a:pPr>
                        <a:lnSpc>
                          <a:spcPct val="115000"/>
                        </a:lnSpc>
                        <a:spcAft>
                          <a:spcPts val="0"/>
                        </a:spcAft>
                      </a:pPr>
                      <a:r>
                        <a:rPr lang="en-US" sz="1400" b="1" dirty="0" smtClean="0">
                          <a:effectLst/>
                          <a:latin typeface="Times New Roman" panose="02020603050405020304" pitchFamily="18" charset="0"/>
                          <a:cs typeface="Times New Roman" panose="02020603050405020304" pitchFamily="18" charset="0"/>
                        </a:rPr>
                        <a:t>Topic </a:t>
                      </a:r>
                      <a:r>
                        <a:rPr lang="en-US" sz="1400" b="1" dirty="0">
                          <a:effectLst/>
                          <a:latin typeface="Times New Roman" panose="02020603050405020304" pitchFamily="18" charset="0"/>
                          <a:cs typeface="Times New Roman" panose="02020603050405020304" pitchFamily="18" charset="0"/>
                        </a:rPr>
                        <a:t>work: </a:t>
                      </a:r>
                      <a:r>
                        <a:rPr lang="en-US" sz="1400" b="0" dirty="0">
                          <a:effectLst/>
                          <a:latin typeface="Times New Roman" panose="02020603050405020304" pitchFamily="18" charset="0"/>
                          <a:cs typeface="Times New Roman" panose="02020603050405020304" pitchFamily="18" charset="0"/>
                        </a:rPr>
                        <a:t>Gathering Resources to make a digital story.</a:t>
                      </a:r>
                      <a:endParaRPr lang="es-EC" sz="14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12831">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Aims: </a:t>
                      </a:r>
                      <a:r>
                        <a:rPr lang="en-US" sz="1400" b="0" dirty="0">
                          <a:effectLst/>
                          <a:latin typeface="Times New Roman" panose="02020603050405020304" pitchFamily="18" charset="0"/>
                          <a:cs typeface="Times New Roman" panose="02020603050405020304" pitchFamily="18" charset="0"/>
                        </a:rPr>
                        <a:t>Help students to create a </a:t>
                      </a:r>
                      <a:r>
                        <a:rPr lang="en-US" sz="1400" b="0" dirty="0" smtClean="0">
                          <a:effectLst/>
                          <a:latin typeface="Times New Roman" panose="02020603050405020304" pitchFamily="18" charset="0"/>
                          <a:cs typeface="Times New Roman" panose="02020603050405020304" pitchFamily="18" charset="0"/>
                        </a:rPr>
                        <a:t>digital </a:t>
                      </a:r>
                      <a:r>
                        <a:rPr lang="en-US" sz="1400" b="0" dirty="0">
                          <a:effectLst/>
                          <a:latin typeface="Times New Roman" panose="02020603050405020304" pitchFamily="18" charset="0"/>
                          <a:cs typeface="Times New Roman" panose="02020603050405020304" pitchFamily="18" charset="0"/>
                        </a:rPr>
                        <a:t>s</a:t>
                      </a:r>
                      <a:r>
                        <a:rPr lang="en-US" sz="1400" b="0" dirty="0" smtClean="0">
                          <a:effectLst/>
                          <a:latin typeface="Times New Roman" panose="02020603050405020304" pitchFamily="18" charset="0"/>
                          <a:cs typeface="Times New Roman" panose="02020603050405020304" pitchFamily="18" charset="0"/>
                        </a:rPr>
                        <a:t>tory</a:t>
                      </a:r>
                      <a:r>
                        <a:rPr lang="en-US" sz="1400" b="0" dirty="0">
                          <a:effectLst/>
                          <a:latin typeface="Times New Roman" panose="02020603050405020304" pitchFamily="18" charset="0"/>
                          <a:cs typeface="Times New Roman" panose="02020603050405020304" pitchFamily="18" charset="0"/>
                        </a:rPr>
                        <a:t>.</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741276">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Objectives: </a:t>
                      </a:r>
                      <a:r>
                        <a:rPr lang="en-US" sz="1400" b="0" dirty="0">
                          <a:effectLst/>
                          <a:latin typeface="Times New Roman" panose="02020603050405020304" pitchFamily="18" charset="0"/>
                          <a:cs typeface="Times New Roman" panose="02020603050405020304" pitchFamily="18" charset="0"/>
                        </a:rPr>
                        <a:t>At the end of the lesson , students will be able </a:t>
                      </a:r>
                      <a:r>
                        <a:rPr lang="en-US" sz="1400" b="0" dirty="0" smtClean="0">
                          <a:effectLst/>
                          <a:latin typeface="Times New Roman" panose="02020603050405020304" pitchFamily="18" charset="0"/>
                          <a:cs typeface="Times New Roman" panose="02020603050405020304" pitchFamily="18" charset="0"/>
                        </a:rPr>
                        <a:t>to:</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a:effectLst/>
                          <a:latin typeface="Times New Roman" panose="02020603050405020304" pitchFamily="18" charset="0"/>
                          <a:cs typeface="Times New Roman" panose="02020603050405020304" pitchFamily="18" charset="0"/>
                        </a:rPr>
                        <a:t>Gather the elements to make a digital story.</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565010">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Assessment: </a:t>
                      </a:r>
                      <a:r>
                        <a:rPr lang="en-US" sz="1400" b="0" dirty="0">
                          <a:effectLst/>
                          <a:latin typeface="Times New Roman" panose="02020603050405020304" pitchFamily="18" charset="0"/>
                          <a:cs typeface="Times New Roman" panose="02020603050405020304" pitchFamily="18" charset="0"/>
                        </a:rPr>
                        <a:t>The teacher will assess students’ work in class.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94469">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Materials: </a:t>
                      </a:r>
                      <a:r>
                        <a:rPr lang="en-US" sz="1400" b="0" dirty="0" smtClean="0">
                          <a:effectLst/>
                          <a:latin typeface="Times New Roman" panose="02020603050405020304" pitchFamily="18" charset="0"/>
                          <a:cs typeface="Times New Roman" panose="02020603050405020304" pitchFamily="18" charset="0"/>
                        </a:rPr>
                        <a:t>Computer</a:t>
                      </a:r>
                      <a:r>
                        <a:rPr lang="en-US" sz="1400" b="0" dirty="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cellphone,</a:t>
                      </a:r>
                      <a:r>
                        <a:rPr lang="en-US" sz="1400" b="0" baseline="0" dirty="0" smtClean="0">
                          <a:effectLst/>
                          <a:latin typeface="Times New Roman" panose="02020603050405020304" pitchFamily="18" charset="0"/>
                          <a:cs typeface="Times New Roman" panose="02020603050405020304" pitchFamily="18" charset="0"/>
                        </a:rPr>
                        <a:t> flash memory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608639">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Timing</a:t>
                      </a:r>
                      <a:endParaRPr lang="es-EC"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b="0" dirty="0">
                          <a:effectLst/>
                          <a:latin typeface="Times New Roman" panose="02020603050405020304" pitchFamily="18" charset="0"/>
                          <a:cs typeface="Times New Roman" panose="02020603050405020304" pitchFamily="18" charset="0"/>
                        </a:rPr>
                        <a:t>40’</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Teacher activity</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-Make students search for pictures and music so they can create their digital stories.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dirty="0">
                          <a:effectLst/>
                          <a:latin typeface="Times New Roman" panose="02020603050405020304" pitchFamily="18" charset="0"/>
                          <a:cs typeface="Times New Roman" panose="02020603050405020304" pitchFamily="18" charset="0"/>
                        </a:rPr>
                        <a:t>-Make students record their </a:t>
                      </a:r>
                      <a:r>
                        <a:rPr lang="en-US" sz="1400" dirty="0" smtClean="0">
                          <a:effectLst/>
                          <a:latin typeface="Times New Roman" panose="02020603050405020304" pitchFamily="18" charset="0"/>
                          <a:cs typeface="Times New Roman" panose="02020603050405020304" pitchFamily="18" charset="0"/>
                        </a:rPr>
                        <a:t>stories.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 activity.</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will search pictures and music so they can create their digital </a:t>
                      </a:r>
                      <a:r>
                        <a:rPr lang="en-US" sz="1400" dirty="0" smtClean="0">
                          <a:effectLst/>
                          <a:latin typeface="Times New Roman" panose="02020603050405020304" pitchFamily="18" charset="0"/>
                          <a:cs typeface="Times New Roman" panose="02020603050405020304" pitchFamily="18" charset="0"/>
                        </a:rPr>
                        <a:t>stories.</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will record their stories by using the computer or their </a:t>
                      </a:r>
                      <a:r>
                        <a:rPr lang="en-US" sz="1400" dirty="0" smtClean="0">
                          <a:effectLst/>
                          <a:latin typeface="Times New Roman" panose="02020603050405020304" pitchFamily="18" charset="0"/>
                          <a:cs typeface="Times New Roman" panose="02020603050405020304" pitchFamily="18" charset="0"/>
                        </a:rPr>
                        <a:t>phones.</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Success Indicators</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smtClean="0">
                          <a:effectLst/>
                          <a:latin typeface="Times New Roman" panose="02020603050405020304" pitchFamily="18" charset="0"/>
                          <a:cs typeface="Times New Roman" panose="02020603050405020304" pitchFamily="18" charset="0"/>
                        </a:rPr>
                        <a:t>-Students </a:t>
                      </a:r>
                      <a:r>
                        <a:rPr lang="en-US" sz="1400" dirty="0">
                          <a:effectLst/>
                          <a:latin typeface="Times New Roman" panose="02020603050405020304" pitchFamily="18" charset="0"/>
                          <a:cs typeface="Times New Roman" panose="02020603050405020304" pitchFamily="18" charset="0"/>
                        </a:rPr>
                        <a:t>search the necessary pictures and music to create the digital stories.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record the story using right </a:t>
                      </a:r>
                      <a:r>
                        <a:rPr lang="en-US" sz="1400" dirty="0" smtClean="0">
                          <a:effectLst/>
                          <a:latin typeface="Times New Roman" panose="02020603050405020304" pitchFamily="18" charset="0"/>
                          <a:cs typeface="Times New Roman" panose="02020603050405020304" pitchFamily="18" charset="0"/>
                        </a:rPr>
                        <a:t>pronunciation.</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7489">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Homework/ Further work:  </a:t>
                      </a:r>
                      <a:r>
                        <a:rPr lang="en-US" sz="1400" b="0" dirty="0">
                          <a:effectLst/>
                          <a:latin typeface="Times New Roman" panose="02020603050405020304" pitchFamily="18" charset="0"/>
                          <a:cs typeface="Times New Roman" panose="02020603050405020304" pitchFamily="18" charset="0"/>
                        </a:rPr>
                        <a:t>Finish recording the </a:t>
                      </a:r>
                      <a:r>
                        <a:rPr lang="en-US" sz="1400" b="0" dirty="0" smtClean="0">
                          <a:effectLst/>
                          <a:latin typeface="Times New Roman" panose="02020603050405020304" pitchFamily="18" charset="0"/>
                          <a:cs typeface="Times New Roman" panose="02020603050405020304" pitchFamily="18" charset="0"/>
                        </a:rPr>
                        <a:t>story at home</a:t>
                      </a:r>
                      <a:r>
                        <a:rPr lang="en-US" sz="1400" b="0" baseline="0" dirty="0" smtClean="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 </a:t>
                      </a:r>
                      <a:r>
                        <a:rPr lang="en-US" sz="1400" b="0" dirty="0">
                          <a:effectLst/>
                          <a:latin typeface="Times New Roman" panose="02020603050405020304" pitchFamily="18" charset="0"/>
                          <a:cs typeface="Times New Roman" panose="02020603050405020304" pitchFamily="18" charset="0"/>
                        </a:rPr>
                        <a:t>in case you </a:t>
                      </a:r>
                      <a:r>
                        <a:rPr lang="en-US" sz="1400" b="0" dirty="0" smtClean="0">
                          <a:effectLst/>
                          <a:latin typeface="Times New Roman" panose="02020603050405020304" pitchFamily="18" charset="0"/>
                          <a:cs typeface="Times New Roman" panose="02020603050405020304" pitchFamily="18" charset="0"/>
                        </a:rPr>
                        <a:t>did</a:t>
                      </a:r>
                      <a:r>
                        <a:rPr lang="en-US" sz="1400" b="0" baseline="0" dirty="0" smtClean="0">
                          <a:effectLst/>
                          <a:latin typeface="Times New Roman" panose="02020603050405020304" pitchFamily="18" charset="0"/>
                          <a:cs typeface="Times New Roman" panose="02020603050405020304" pitchFamily="18" charset="0"/>
                        </a:rPr>
                        <a:t> not</a:t>
                      </a:r>
                      <a:r>
                        <a:rPr lang="en-US" sz="1400" b="0" dirty="0" smtClean="0">
                          <a:effectLst/>
                          <a:latin typeface="Times New Roman" panose="02020603050405020304" pitchFamily="18" charset="0"/>
                          <a:cs typeface="Times New Roman" panose="02020603050405020304" pitchFamily="18" charset="0"/>
                        </a:rPr>
                        <a:t> finish it </a:t>
                      </a:r>
                      <a:r>
                        <a:rPr lang="en-US" sz="1400" b="0" dirty="0">
                          <a:effectLst/>
                          <a:latin typeface="Times New Roman" panose="02020603050405020304" pitchFamily="18" charset="0"/>
                          <a:cs typeface="Times New Roman" panose="02020603050405020304" pitchFamily="18" charset="0"/>
                        </a:rPr>
                        <a:t>in class</a:t>
                      </a:r>
                      <a:r>
                        <a:rPr lang="en-US" sz="1400" b="0" dirty="0" smtClean="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7" name="Rectángulo 6"/>
          <p:cNvSpPr/>
          <p:nvPr/>
        </p:nvSpPr>
        <p:spPr>
          <a:xfrm>
            <a:off x="5121492" y="116114"/>
            <a:ext cx="1838965" cy="369332"/>
          </a:xfrm>
          <a:prstGeom prst="rect">
            <a:avLst/>
          </a:prstGeom>
        </p:spPr>
        <p:txBody>
          <a:bodyPr wrap="none">
            <a:spAutoFit/>
          </a:bodyPr>
          <a:lstStyle/>
          <a:p>
            <a:r>
              <a:rPr lang="en-US"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LESSON PLAN </a:t>
            </a:r>
            <a:endParaRPr lang="es-EC" b="1" dirty="0">
              <a:solidFill>
                <a:schemeClr val="accent4">
                  <a:lumMod val="75000"/>
                </a:schemeClr>
              </a:solidFill>
            </a:endParaRPr>
          </a:p>
        </p:txBody>
      </p:sp>
    </p:spTree>
    <p:extLst>
      <p:ext uri="{BB962C8B-B14F-4D97-AF65-F5344CB8AC3E}">
        <p14:creationId xmlns:p14="http://schemas.microsoft.com/office/powerpoint/2010/main" val="716017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937146103"/>
              </p:ext>
            </p:extLst>
          </p:nvPr>
        </p:nvGraphicFramePr>
        <p:xfrm>
          <a:off x="403761" y="639825"/>
          <a:ext cx="11422743" cy="5978157"/>
        </p:xfrm>
        <a:graphic>
          <a:graphicData uri="http://schemas.openxmlformats.org/drawingml/2006/table">
            <a:tbl>
              <a:tblPr firstRow="1" firstCol="1" bandRow="1">
                <a:tableStyleId>{8799B23B-EC83-4686-B30A-512413B5E67A}</a:tableStyleId>
              </a:tblPr>
              <a:tblGrid>
                <a:gridCol w="3141982"/>
                <a:gridCol w="2566663"/>
                <a:gridCol w="2854777"/>
                <a:gridCol w="2859321"/>
              </a:tblGrid>
              <a:tr h="476455">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Group:  </a:t>
                      </a:r>
                      <a:r>
                        <a:rPr lang="en-US" sz="1400" b="0" dirty="0" smtClean="0">
                          <a:effectLst/>
                          <a:latin typeface="Times New Roman" panose="02020603050405020304" pitchFamily="18" charset="0"/>
                          <a:cs typeface="Times New Roman" panose="02020603050405020304" pitchFamily="18" charset="0"/>
                        </a:rPr>
                        <a:t>3</a:t>
                      </a:r>
                      <a:r>
                        <a:rPr lang="en-US" sz="1400" b="0" baseline="0" dirty="0" smtClean="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H” </a:t>
                      </a:r>
                      <a:r>
                        <a:rPr lang="en-US" sz="1400" b="0" dirty="0">
                          <a:effectLst/>
                          <a:latin typeface="Times New Roman" panose="02020603050405020304" pitchFamily="18" charset="0"/>
                          <a:cs typeface="Times New Roman" panose="02020603050405020304" pitchFamily="18" charset="0"/>
                        </a:rPr>
                        <a:t>of </a:t>
                      </a:r>
                      <a:r>
                        <a:rPr lang="en-US" sz="1400" b="0" dirty="0" smtClean="0">
                          <a:effectLst/>
                          <a:latin typeface="Times New Roman" panose="02020603050405020304" pitchFamily="18" charset="0"/>
                          <a:cs typeface="Times New Roman" panose="02020603050405020304" pitchFamily="18" charset="0"/>
                        </a:rPr>
                        <a:t>Bachelor</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Date: </a:t>
                      </a:r>
                      <a:r>
                        <a:rPr lang="en-US" sz="1400" b="0" dirty="0">
                          <a:effectLst/>
                          <a:latin typeface="Times New Roman" panose="02020603050405020304" pitchFamily="18" charset="0"/>
                          <a:cs typeface="Times New Roman" panose="02020603050405020304" pitchFamily="18" charset="0"/>
                        </a:rPr>
                        <a:t>March 2015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Time: </a:t>
                      </a:r>
                      <a:r>
                        <a:rPr lang="en-US" sz="1400" b="0" dirty="0">
                          <a:effectLst/>
                          <a:latin typeface="Times New Roman" panose="02020603050405020304" pitchFamily="18" charset="0"/>
                          <a:cs typeface="Times New Roman" panose="02020603050405020304" pitchFamily="18" charset="0"/>
                        </a:rPr>
                        <a:t>40 </a:t>
                      </a:r>
                      <a:r>
                        <a:rPr lang="en-US" sz="1400" b="0" dirty="0" smtClean="0">
                          <a:effectLst/>
                          <a:latin typeface="Times New Roman" panose="02020603050405020304" pitchFamily="18" charset="0"/>
                          <a:cs typeface="Times New Roman" panose="02020603050405020304" pitchFamily="18" charset="0"/>
                        </a:rPr>
                        <a:t>minutes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No. of students: </a:t>
                      </a:r>
                      <a:r>
                        <a:rPr lang="en-US" sz="1400" b="0" dirty="0">
                          <a:effectLst/>
                          <a:latin typeface="Times New Roman" panose="02020603050405020304" pitchFamily="18" charset="0"/>
                          <a:cs typeface="Times New Roman" panose="02020603050405020304" pitchFamily="18" charset="0"/>
                        </a:rPr>
                        <a:t>25 </a:t>
                      </a:r>
                      <a:r>
                        <a:rPr lang="en-US" sz="1400" b="0" dirty="0" smtClean="0">
                          <a:effectLst/>
                          <a:latin typeface="Times New Roman" panose="02020603050405020304" pitchFamily="18" charset="0"/>
                          <a:cs typeface="Times New Roman" panose="02020603050405020304" pitchFamily="18" charset="0"/>
                        </a:rPr>
                        <a:t>students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8220">
                <a:tc gridSpan="4">
                  <a:txBody>
                    <a:bodyPr/>
                    <a:lstStyle/>
                    <a:p>
                      <a:pPr>
                        <a:lnSpc>
                          <a:spcPct val="115000"/>
                        </a:lnSpc>
                        <a:spcAft>
                          <a:spcPts val="0"/>
                        </a:spcAft>
                      </a:pPr>
                      <a:r>
                        <a:rPr lang="en-US" sz="1400" b="1" dirty="0" smtClean="0">
                          <a:effectLst/>
                          <a:latin typeface="Times New Roman" panose="02020603050405020304" pitchFamily="18" charset="0"/>
                          <a:cs typeface="Times New Roman" panose="02020603050405020304" pitchFamily="18" charset="0"/>
                        </a:rPr>
                        <a:t>Topic </a:t>
                      </a:r>
                      <a:r>
                        <a:rPr lang="en-US" sz="1400" b="1" dirty="0">
                          <a:effectLst/>
                          <a:latin typeface="Times New Roman" panose="02020603050405020304" pitchFamily="18" charset="0"/>
                          <a:cs typeface="Times New Roman" panose="02020603050405020304" pitchFamily="18" charset="0"/>
                        </a:rPr>
                        <a:t>work</a:t>
                      </a:r>
                      <a:r>
                        <a:rPr lang="en-US" sz="1400" b="1" dirty="0" smtClean="0">
                          <a:effectLst/>
                          <a:latin typeface="Times New Roman" panose="02020603050405020304" pitchFamily="18" charset="0"/>
                          <a:cs typeface="Times New Roman" panose="02020603050405020304" pitchFamily="18" charset="0"/>
                        </a:rPr>
                        <a:t>: </a:t>
                      </a:r>
                      <a:r>
                        <a:rPr lang="en-US" sz="1400" b="0" dirty="0" smtClean="0">
                          <a:effectLst/>
                          <a:latin typeface="Times New Roman" panose="02020603050405020304" pitchFamily="18" charset="0"/>
                          <a:cs typeface="Times New Roman" panose="02020603050405020304" pitchFamily="18" charset="0"/>
                        </a:rPr>
                        <a:t>Make </a:t>
                      </a:r>
                      <a:r>
                        <a:rPr lang="en-US" sz="1400" b="0" dirty="0">
                          <a:effectLst/>
                          <a:latin typeface="Times New Roman" panose="02020603050405020304" pitchFamily="18" charset="0"/>
                          <a:cs typeface="Times New Roman" panose="02020603050405020304" pitchFamily="18" charset="0"/>
                        </a:rPr>
                        <a:t>a digital </a:t>
                      </a:r>
                      <a:r>
                        <a:rPr lang="en-US" sz="1400" b="0" dirty="0" smtClean="0">
                          <a:effectLst/>
                          <a:latin typeface="Times New Roman" panose="02020603050405020304" pitchFamily="18" charset="0"/>
                          <a:cs typeface="Times New Roman" panose="02020603050405020304" pitchFamily="18" charset="0"/>
                        </a:rPr>
                        <a:t>story</a:t>
                      </a:r>
                      <a:r>
                        <a:rPr lang="en-US" sz="1400" b="0" baseline="0" dirty="0" smtClean="0">
                          <a:effectLst/>
                          <a:latin typeface="Times New Roman" panose="02020603050405020304" pitchFamily="18" charset="0"/>
                          <a:cs typeface="Times New Roman" panose="02020603050405020304" pitchFamily="18" charset="0"/>
                        </a:rPr>
                        <a:t> using Windows Movie Maker.</a:t>
                      </a:r>
                      <a:endParaRPr lang="es-EC" sz="14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26527">
                <a:tc gridSpan="4">
                  <a:txBody>
                    <a:bodyPr/>
                    <a:lstStyle/>
                    <a:p>
                      <a:pPr>
                        <a:lnSpc>
                          <a:spcPct val="115000"/>
                        </a:lnSpc>
                        <a:spcAft>
                          <a:spcPts val="0"/>
                        </a:spcAft>
                      </a:pPr>
                      <a:r>
                        <a:rPr lang="en-US" sz="1400" b="1" dirty="0" smtClean="0">
                          <a:effectLst/>
                          <a:latin typeface="Times New Roman" panose="02020603050405020304" pitchFamily="18" charset="0"/>
                          <a:cs typeface="Times New Roman" panose="02020603050405020304" pitchFamily="18" charset="0"/>
                        </a:rPr>
                        <a:t>Aims: </a:t>
                      </a:r>
                      <a:r>
                        <a:rPr lang="en-US" sz="1400" b="0" dirty="0">
                          <a:effectLst/>
                          <a:latin typeface="Times New Roman" panose="02020603050405020304" pitchFamily="18" charset="0"/>
                          <a:cs typeface="Times New Roman" panose="02020603050405020304" pitchFamily="18" charset="0"/>
                        </a:rPr>
                        <a:t>Help students to create a </a:t>
                      </a:r>
                      <a:r>
                        <a:rPr lang="en-US" sz="1400" b="0" dirty="0" smtClean="0">
                          <a:effectLst/>
                          <a:latin typeface="Times New Roman" panose="02020603050405020304" pitchFamily="18" charset="0"/>
                          <a:cs typeface="Times New Roman" panose="02020603050405020304" pitchFamily="18" charset="0"/>
                        </a:rPr>
                        <a:t>digital </a:t>
                      </a:r>
                      <a:r>
                        <a:rPr lang="en-US" sz="1400" b="0" dirty="0">
                          <a:effectLst/>
                          <a:latin typeface="Times New Roman" panose="02020603050405020304" pitchFamily="18" charset="0"/>
                          <a:cs typeface="Times New Roman" panose="02020603050405020304" pitchFamily="18" charset="0"/>
                        </a:rPr>
                        <a:t>s</a:t>
                      </a:r>
                      <a:r>
                        <a:rPr lang="en-US" sz="1400" b="0" dirty="0" smtClean="0">
                          <a:effectLst/>
                          <a:latin typeface="Times New Roman" panose="02020603050405020304" pitchFamily="18" charset="0"/>
                          <a:cs typeface="Times New Roman" panose="02020603050405020304" pitchFamily="18" charset="0"/>
                        </a:rPr>
                        <a:t>tory</a:t>
                      </a:r>
                      <a:r>
                        <a:rPr lang="en-US" sz="1400" b="0" dirty="0">
                          <a:effectLst/>
                          <a:latin typeface="Times New Roman" panose="02020603050405020304" pitchFamily="18" charset="0"/>
                          <a:cs typeface="Times New Roman" panose="02020603050405020304" pitchFamily="18" charset="0"/>
                        </a:rPr>
                        <a:t>.</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773729">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Objectives: </a:t>
                      </a:r>
                      <a:r>
                        <a:rPr lang="en-US" sz="1400" b="0" dirty="0">
                          <a:effectLst/>
                          <a:latin typeface="Times New Roman" panose="02020603050405020304" pitchFamily="18" charset="0"/>
                          <a:cs typeface="Times New Roman" panose="02020603050405020304" pitchFamily="18" charset="0"/>
                        </a:rPr>
                        <a:t>At the end of the lesson , students will be able </a:t>
                      </a:r>
                      <a:r>
                        <a:rPr lang="en-US" sz="1400" b="0" dirty="0" smtClean="0">
                          <a:effectLst/>
                          <a:latin typeface="Times New Roman" panose="02020603050405020304" pitchFamily="18" charset="0"/>
                          <a:cs typeface="Times New Roman" panose="02020603050405020304" pitchFamily="18" charset="0"/>
                        </a:rPr>
                        <a:t>to:</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smtClean="0">
                          <a:effectLst/>
                          <a:latin typeface="Times New Roman" panose="02020603050405020304" pitchFamily="18" charset="0"/>
                          <a:cs typeface="Times New Roman" panose="02020603050405020304" pitchFamily="18" charset="0"/>
                        </a:rPr>
                        <a:t>Make </a:t>
                      </a:r>
                      <a:r>
                        <a:rPr lang="en-US" sz="1400" b="0" dirty="0">
                          <a:effectLst/>
                          <a:latin typeface="Times New Roman" panose="02020603050405020304" pitchFamily="18" charset="0"/>
                          <a:cs typeface="Times New Roman" panose="02020603050405020304" pitchFamily="18" charset="0"/>
                        </a:rPr>
                        <a:t>a digital </a:t>
                      </a:r>
                      <a:r>
                        <a:rPr lang="en-US" sz="1400" b="0" dirty="0" smtClean="0">
                          <a:effectLst/>
                          <a:latin typeface="Times New Roman" panose="02020603050405020304" pitchFamily="18" charset="0"/>
                          <a:cs typeface="Times New Roman" panose="02020603050405020304" pitchFamily="18" charset="0"/>
                        </a:rPr>
                        <a:t>story</a:t>
                      </a:r>
                      <a:r>
                        <a:rPr lang="en-US" sz="1400" b="0" baseline="0" dirty="0" smtClean="0">
                          <a:effectLst/>
                          <a:latin typeface="Times New Roman" panose="02020603050405020304" pitchFamily="18" charset="0"/>
                          <a:cs typeface="Times New Roman" panose="02020603050405020304" pitchFamily="18" charset="0"/>
                        </a:rPr>
                        <a:t> with Windows Movie Maker.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87425">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Assessment</a:t>
                      </a:r>
                      <a:r>
                        <a:rPr lang="en-US" sz="1400" b="0" dirty="0">
                          <a:effectLst/>
                          <a:latin typeface="Times New Roman" panose="02020603050405020304" pitchFamily="18" charset="0"/>
                          <a:cs typeface="Times New Roman" panose="02020603050405020304" pitchFamily="18" charset="0"/>
                        </a:rPr>
                        <a:t>: The teacher will assess students’ work in class.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07361">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Materials: </a:t>
                      </a:r>
                      <a:r>
                        <a:rPr lang="en-US" sz="1400" b="0" dirty="0" smtClean="0">
                          <a:effectLst/>
                          <a:latin typeface="Times New Roman" panose="02020603050405020304" pitchFamily="18" charset="0"/>
                          <a:cs typeface="Times New Roman" panose="02020603050405020304" pitchFamily="18" charset="0"/>
                        </a:rPr>
                        <a:t>Computer , flash memory</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927518">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Timing</a:t>
                      </a:r>
                      <a:endParaRPr lang="es-EC"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40’</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noProof="0" dirty="0" smtClean="0">
                          <a:effectLst/>
                          <a:latin typeface="Times New Roman" panose="02020603050405020304" pitchFamily="18" charset="0"/>
                          <a:cs typeface="Times New Roman" panose="02020603050405020304" pitchFamily="18" charset="0"/>
                        </a:rPr>
                        <a:t>Teacher activity</a:t>
                      </a:r>
                    </a:p>
                    <a:p>
                      <a:pPr algn="just">
                        <a:lnSpc>
                          <a:spcPct val="115000"/>
                        </a:lnSpc>
                        <a:spcAft>
                          <a:spcPts val="0"/>
                        </a:spcAft>
                      </a:pPr>
                      <a:r>
                        <a:rPr lang="en-US" sz="1400" noProof="0" dirty="0" smtClean="0">
                          <a:effectLst/>
                          <a:latin typeface="Times New Roman" panose="02020603050405020304" pitchFamily="18" charset="0"/>
                          <a:cs typeface="Times New Roman" panose="02020603050405020304" pitchFamily="18" charset="0"/>
                        </a:rPr>
                        <a:t> -Make students</a:t>
                      </a:r>
                      <a:r>
                        <a:rPr lang="en-US" sz="1400" baseline="0" noProof="0" dirty="0" smtClean="0">
                          <a:effectLst/>
                          <a:latin typeface="Times New Roman" panose="02020603050405020304" pitchFamily="18" charset="0"/>
                          <a:cs typeface="Times New Roman" panose="02020603050405020304" pitchFamily="18" charset="0"/>
                        </a:rPr>
                        <a:t> do a digital story with the </a:t>
                      </a:r>
                      <a:r>
                        <a:rPr lang="en-US" sz="1400" noProof="0" dirty="0" smtClean="0">
                          <a:effectLst/>
                          <a:latin typeface="Times New Roman" panose="02020603050405020304" pitchFamily="18" charset="0"/>
                          <a:cs typeface="Times New Roman" panose="02020603050405020304" pitchFamily="18" charset="0"/>
                        </a:rPr>
                        <a:t>pictures, music and</a:t>
                      </a:r>
                      <a:r>
                        <a:rPr lang="en-US" sz="1400" baseline="0" noProof="0" dirty="0" smtClean="0">
                          <a:effectLst/>
                          <a:latin typeface="Times New Roman" panose="02020603050405020304" pitchFamily="18" charset="0"/>
                          <a:cs typeface="Times New Roman" panose="02020603050405020304" pitchFamily="18" charset="0"/>
                        </a:rPr>
                        <a:t> voiceover </a:t>
                      </a:r>
                      <a:r>
                        <a:rPr lang="en-US" sz="1400" noProof="0" dirty="0" smtClean="0">
                          <a:effectLst/>
                          <a:latin typeface="Times New Roman" panose="02020603050405020304" pitchFamily="18" charset="0"/>
                          <a:cs typeface="Times New Roman" panose="02020603050405020304" pitchFamily="18" charset="0"/>
                        </a:rPr>
                        <a:t> they  previously gathered. </a:t>
                      </a:r>
                    </a:p>
                    <a:p>
                      <a:pPr>
                        <a:lnSpc>
                          <a:spcPct val="115000"/>
                        </a:lnSpc>
                        <a:spcAft>
                          <a:spcPts val="0"/>
                        </a:spcAft>
                      </a:pPr>
                      <a:endParaRPr lang="en-US" sz="1400" noProof="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noProof="0" dirty="0" smtClean="0">
                          <a:effectLst/>
                          <a:latin typeface="Times New Roman" panose="02020603050405020304" pitchFamily="18" charset="0"/>
                          <a:cs typeface="Times New Roman" panose="02020603050405020304" pitchFamily="18" charset="0"/>
                        </a:rPr>
                        <a:t>-</a:t>
                      </a:r>
                      <a:r>
                        <a:rPr lang="en-US" sz="1400" kern="1200" dirty="0" smtClean="0">
                          <a:effectLst/>
                          <a:latin typeface="Times New Roman" panose="02020603050405020304" pitchFamily="18" charset="0"/>
                          <a:cs typeface="Times New Roman" panose="02020603050405020304" pitchFamily="18" charset="0"/>
                        </a:rPr>
                        <a:t>Help students with doubts about the use of the software.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 activity.</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a:t>
                      </a:r>
                      <a:r>
                        <a:rPr lang="en-US" sz="1400" dirty="0" smtClean="0">
                          <a:effectLst/>
                          <a:latin typeface="Times New Roman" panose="02020603050405020304" pitchFamily="18" charset="0"/>
                          <a:cs typeface="Times New Roman" panose="02020603050405020304" pitchFamily="18" charset="0"/>
                        </a:rPr>
                        <a:t>will make a</a:t>
                      </a:r>
                      <a:r>
                        <a:rPr lang="en-US" sz="1400" baseline="0" dirty="0" smtClean="0">
                          <a:effectLst/>
                          <a:latin typeface="Times New Roman" panose="02020603050405020304" pitchFamily="18" charset="0"/>
                          <a:cs typeface="Times New Roman" panose="02020603050405020304" pitchFamily="18" charset="0"/>
                        </a:rPr>
                        <a:t> digital story with pictures, music and voiceover. </a:t>
                      </a: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es-EC" sz="14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Times New Roman" panose="02020603050405020304" pitchFamily="18" charset="0"/>
                          <a:cs typeface="Times New Roman" panose="02020603050405020304" pitchFamily="18" charset="0"/>
                        </a:rPr>
                        <a:t>-</a:t>
                      </a:r>
                      <a:r>
                        <a:rPr lang="en-US" sz="1400" kern="1200" dirty="0" smtClean="0">
                          <a:effectLst/>
                          <a:latin typeface="Times New Roman" panose="02020603050405020304" pitchFamily="18" charset="0"/>
                          <a:cs typeface="Times New Roman" panose="02020603050405020304" pitchFamily="18" charset="0"/>
                        </a:rPr>
                        <a:t>Students will ask questions if</a:t>
                      </a:r>
                      <a:r>
                        <a:rPr lang="en-US" sz="1400" kern="1200" baseline="0" dirty="0" smtClean="0">
                          <a:effectLst/>
                          <a:latin typeface="Times New Roman" panose="02020603050405020304" pitchFamily="18" charset="0"/>
                          <a:cs typeface="Times New Roman" panose="02020603050405020304" pitchFamily="18" charset="0"/>
                        </a:rPr>
                        <a:t> they have any doubts about </a:t>
                      </a:r>
                      <a:r>
                        <a:rPr lang="en-US" sz="1400" kern="1200" dirty="0" smtClean="0">
                          <a:effectLst/>
                          <a:latin typeface="Times New Roman" panose="02020603050405020304" pitchFamily="18" charset="0"/>
                          <a:cs typeface="Times New Roman" panose="02020603050405020304" pitchFamily="18" charset="0"/>
                        </a:rPr>
                        <a:t> the use of the software.</a:t>
                      </a:r>
                      <a:endParaRPr lang="es-EC" sz="1400" kern="120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Success </a:t>
                      </a:r>
                      <a:r>
                        <a:rPr lang="en-US" sz="1400" dirty="0" smtClean="0">
                          <a:effectLst/>
                          <a:latin typeface="Times New Roman" panose="02020603050405020304" pitchFamily="18" charset="0"/>
                          <a:cs typeface="Times New Roman" panose="02020603050405020304" pitchFamily="18" charset="0"/>
                        </a:rPr>
                        <a:t>Indicators</a:t>
                      </a:r>
                      <a:endParaRPr lang="en-US" sz="1400" kern="120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kern="1200" dirty="0" smtClean="0">
                          <a:effectLst/>
                          <a:latin typeface="Times New Roman" panose="02020603050405020304" pitchFamily="18" charset="0"/>
                          <a:cs typeface="Times New Roman" panose="02020603050405020304" pitchFamily="18" charset="0"/>
                        </a:rPr>
                        <a:t>-Students use</a:t>
                      </a:r>
                      <a:r>
                        <a:rPr lang="en-US" sz="1400" kern="1200" baseline="0" dirty="0" smtClean="0">
                          <a:effectLst/>
                          <a:latin typeface="Times New Roman" panose="02020603050405020304" pitchFamily="18" charset="0"/>
                          <a:cs typeface="Times New Roman" panose="02020603050405020304" pitchFamily="18" charset="0"/>
                        </a:rPr>
                        <a:t> Windows </a:t>
                      </a:r>
                      <a:r>
                        <a:rPr lang="en-US" sz="1400" kern="1200" dirty="0" smtClean="0">
                          <a:effectLst/>
                          <a:latin typeface="Times New Roman" panose="02020603050405020304" pitchFamily="18" charset="0"/>
                          <a:cs typeface="Times New Roman" panose="02020603050405020304" pitchFamily="18" charset="0"/>
                        </a:rPr>
                        <a:t> Movie Maker correctly</a:t>
                      </a:r>
                      <a:r>
                        <a:rPr lang="en-US" sz="1400" dirty="0">
                          <a:effectLst/>
                          <a:latin typeface="Times New Roman" panose="02020603050405020304" pitchFamily="18" charset="0"/>
                          <a:cs typeface="Times New Roman" panose="02020603050405020304" pitchFamily="18" charset="0"/>
                        </a:rPr>
                        <a:t> </a:t>
                      </a:r>
                      <a:endParaRPr lang="en-US" sz="1400" dirty="0" smtClean="0">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smtClean="0">
                          <a:effectLst/>
                          <a:latin typeface="Times New Roman" panose="02020603050405020304" pitchFamily="18" charset="0"/>
                          <a:cs typeface="Times New Roman" panose="02020603050405020304" pitchFamily="18" charset="0"/>
                        </a:rPr>
                        <a:t>-Students’ stories done right.</a:t>
                      </a:r>
                      <a:r>
                        <a:rPr lang="en-US" sz="1400" baseline="0" dirty="0" smtClean="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6649">
                <a:tc gridSpan="4">
                  <a:txBody>
                    <a:bodyPr/>
                    <a:lstStyle/>
                    <a:p>
                      <a:pPr>
                        <a:lnSpc>
                          <a:spcPct val="115000"/>
                        </a:lnSpc>
                        <a:spcAft>
                          <a:spcPts val="0"/>
                        </a:spcAft>
                      </a:pPr>
                      <a:r>
                        <a:rPr lang="en-US" sz="1400" dirty="0" smtClean="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7" name="Rectángulo 6"/>
          <p:cNvSpPr/>
          <p:nvPr/>
        </p:nvSpPr>
        <p:spPr>
          <a:xfrm>
            <a:off x="5121492" y="116114"/>
            <a:ext cx="1838965" cy="369332"/>
          </a:xfrm>
          <a:prstGeom prst="rect">
            <a:avLst/>
          </a:prstGeom>
        </p:spPr>
        <p:txBody>
          <a:bodyPr wrap="none">
            <a:spAutoFit/>
          </a:bodyPr>
          <a:lstStyle/>
          <a:p>
            <a:r>
              <a:rPr lang="en-US"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LESSON PLAN </a:t>
            </a:r>
            <a:endParaRPr lang="es-EC" b="1" dirty="0">
              <a:solidFill>
                <a:schemeClr val="accent4">
                  <a:lumMod val="75000"/>
                </a:schemeClr>
              </a:solidFill>
            </a:endParaRPr>
          </a:p>
        </p:txBody>
      </p:sp>
    </p:spTree>
    <p:extLst>
      <p:ext uri="{BB962C8B-B14F-4D97-AF65-F5344CB8AC3E}">
        <p14:creationId xmlns:p14="http://schemas.microsoft.com/office/powerpoint/2010/main" val="1967064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65478008"/>
              </p:ext>
            </p:extLst>
          </p:nvPr>
        </p:nvGraphicFramePr>
        <p:xfrm>
          <a:off x="303480" y="794205"/>
          <a:ext cx="11625944" cy="5819503"/>
        </p:xfrm>
        <a:graphic>
          <a:graphicData uri="http://schemas.openxmlformats.org/drawingml/2006/table">
            <a:tbl>
              <a:tblPr firstRow="1" firstCol="1" bandRow="1">
                <a:tableStyleId>{8799B23B-EC83-4686-B30A-512413B5E67A}</a:tableStyleId>
              </a:tblPr>
              <a:tblGrid>
                <a:gridCol w="3197875"/>
                <a:gridCol w="2612323"/>
                <a:gridCol w="2905561"/>
                <a:gridCol w="2910185"/>
              </a:tblGrid>
              <a:tr h="341868">
                <a:tc>
                  <a:txBody>
                    <a:bodyPr/>
                    <a:lstStyle/>
                    <a:p>
                      <a:pPr algn="ctr">
                        <a:lnSpc>
                          <a:spcPct val="115000"/>
                        </a:lnSpc>
                        <a:spcAft>
                          <a:spcPts val="0"/>
                        </a:spcAft>
                      </a:pPr>
                      <a:r>
                        <a:rPr lang="en-US" sz="1400" b="1" dirty="0">
                          <a:effectLst/>
                          <a:latin typeface="Times New Roman" panose="02020603050405020304" pitchFamily="18" charset="0"/>
                          <a:cs typeface="Times New Roman" panose="02020603050405020304" pitchFamily="18" charset="0"/>
                        </a:rPr>
                        <a:t>Group:  </a:t>
                      </a:r>
                      <a:r>
                        <a:rPr lang="en-US" sz="1400" b="0" dirty="0" smtClean="0">
                          <a:effectLst/>
                          <a:latin typeface="Times New Roman" panose="02020603050405020304" pitchFamily="18" charset="0"/>
                          <a:cs typeface="Times New Roman" panose="02020603050405020304" pitchFamily="18" charset="0"/>
                        </a:rPr>
                        <a:t>3 “H” </a:t>
                      </a:r>
                      <a:r>
                        <a:rPr lang="en-US" sz="1400" b="0" dirty="0">
                          <a:effectLst/>
                          <a:latin typeface="Times New Roman" panose="02020603050405020304" pitchFamily="18" charset="0"/>
                          <a:cs typeface="Times New Roman" panose="02020603050405020304" pitchFamily="18" charset="0"/>
                        </a:rPr>
                        <a:t>of </a:t>
                      </a:r>
                      <a:r>
                        <a:rPr lang="en-US" sz="1400" b="0" dirty="0" smtClean="0">
                          <a:effectLst/>
                          <a:latin typeface="Times New Roman" panose="02020603050405020304" pitchFamily="18" charset="0"/>
                          <a:cs typeface="Times New Roman" panose="02020603050405020304" pitchFamily="18" charset="0"/>
                        </a:rPr>
                        <a:t>Bachelor</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Date: </a:t>
                      </a:r>
                      <a:r>
                        <a:rPr lang="en-US" sz="1400" b="0" dirty="0">
                          <a:effectLst/>
                          <a:latin typeface="Times New Roman" panose="02020603050405020304" pitchFamily="18" charset="0"/>
                          <a:cs typeface="Times New Roman" panose="02020603050405020304" pitchFamily="18" charset="0"/>
                        </a:rPr>
                        <a:t>March 2015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Time: </a:t>
                      </a:r>
                      <a:r>
                        <a:rPr lang="en-US" sz="1400" b="0" dirty="0">
                          <a:effectLst/>
                          <a:latin typeface="Times New Roman" panose="02020603050405020304" pitchFamily="18" charset="0"/>
                          <a:cs typeface="Times New Roman" panose="02020603050405020304" pitchFamily="18" charset="0"/>
                        </a:rPr>
                        <a:t>40 </a:t>
                      </a:r>
                      <a:r>
                        <a:rPr lang="en-US" sz="1400" b="0" dirty="0" smtClean="0">
                          <a:effectLst/>
                          <a:latin typeface="Times New Roman" panose="02020603050405020304" pitchFamily="18" charset="0"/>
                          <a:cs typeface="Times New Roman" panose="02020603050405020304" pitchFamily="18" charset="0"/>
                        </a:rPr>
                        <a:t>minutes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No. of students: </a:t>
                      </a:r>
                      <a:r>
                        <a:rPr lang="en-US" sz="1400" b="0" dirty="0">
                          <a:effectLst/>
                          <a:latin typeface="Times New Roman" panose="02020603050405020304" pitchFamily="18" charset="0"/>
                          <a:cs typeface="Times New Roman" panose="02020603050405020304" pitchFamily="18" charset="0"/>
                        </a:rPr>
                        <a:t>25 </a:t>
                      </a:r>
                      <a:r>
                        <a:rPr lang="en-US" sz="1400" b="0" dirty="0" smtClean="0">
                          <a:effectLst/>
                          <a:latin typeface="Times New Roman" panose="02020603050405020304" pitchFamily="18" charset="0"/>
                          <a:cs typeface="Times New Roman" panose="02020603050405020304" pitchFamily="18" charset="0"/>
                        </a:rPr>
                        <a:t>students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5218">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Topic work:  </a:t>
                      </a:r>
                      <a:r>
                        <a:rPr lang="en-US" sz="1400" b="0" dirty="0">
                          <a:effectLst/>
                          <a:latin typeface="Times New Roman" panose="02020603050405020304" pitchFamily="18" charset="0"/>
                          <a:cs typeface="Times New Roman" panose="02020603050405020304" pitchFamily="18" charset="0"/>
                        </a:rPr>
                        <a:t>Presentation of </a:t>
                      </a:r>
                      <a:r>
                        <a:rPr lang="en-US" sz="1400" b="0" dirty="0" smtClean="0">
                          <a:effectLst/>
                          <a:latin typeface="Times New Roman" panose="02020603050405020304" pitchFamily="18" charset="0"/>
                          <a:cs typeface="Times New Roman" panose="02020603050405020304" pitchFamily="18" charset="0"/>
                        </a:rPr>
                        <a:t>digital </a:t>
                      </a:r>
                      <a:r>
                        <a:rPr lang="en-US" sz="1400" b="0" dirty="0">
                          <a:effectLst/>
                          <a:latin typeface="Times New Roman" panose="02020603050405020304" pitchFamily="18" charset="0"/>
                          <a:cs typeface="Times New Roman" panose="02020603050405020304" pitchFamily="18" charset="0"/>
                        </a:rPr>
                        <a:t>s</a:t>
                      </a:r>
                      <a:r>
                        <a:rPr lang="en-US" sz="1400" b="0" dirty="0" smtClean="0">
                          <a:effectLst/>
                          <a:latin typeface="Times New Roman" panose="02020603050405020304" pitchFamily="18" charset="0"/>
                          <a:cs typeface="Times New Roman" panose="02020603050405020304" pitchFamily="18" charset="0"/>
                        </a:rPr>
                        <a:t>tories </a:t>
                      </a:r>
                      <a:r>
                        <a:rPr lang="en-US" sz="1400" b="0" dirty="0">
                          <a:effectLst/>
                          <a:latin typeface="Times New Roman" panose="02020603050405020304" pitchFamily="18" charset="0"/>
                          <a:cs typeface="Times New Roman" panose="02020603050405020304" pitchFamily="18" charset="0"/>
                        </a:rPr>
                        <a:t>made by students.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28813">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Aims: </a:t>
                      </a:r>
                      <a:r>
                        <a:rPr lang="en-US" sz="1400" b="0" dirty="0">
                          <a:effectLst/>
                          <a:latin typeface="Times New Roman" panose="02020603050405020304" pitchFamily="18" charset="0"/>
                          <a:cs typeface="Times New Roman" panose="02020603050405020304" pitchFamily="18" charset="0"/>
                        </a:rPr>
                        <a:t>Help students practice speaking through </a:t>
                      </a:r>
                      <a:r>
                        <a:rPr lang="en-US" sz="1400" b="0" dirty="0" smtClean="0">
                          <a:effectLst/>
                          <a:latin typeface="Times New Roman" panose="02020603050405020304" pitchFamily="18" charset="0"/>
                          <a:cs typeface="Times New Roman" panose="02020603050405020304" pitchFamily="18" charset="0"/>
                        </a:rPr>
                        <a:t>digital </a:t>
                      </a:r>
                      <a:r>
                        <a:rPr lang="en-US" sz="1400" b="0" dirty="0">
                          <a:effectLst/>
                          <a:latin typeface="Times New Roman" panose="02020603050405020304" pitchFamily="18" charset="0"/>
                          <a:cs typeface="Times New Roman" panose="02020603050405020304" pitchFamily="18" charset="0"/>
                        </a:rPr>
                        <a:t>s</a:t>
                      </a:r>
                      <a:r>
                        <a:rPr lang="en-US" sz="1400" b="0" dirty="0" smtClean="0">
                          <a:effectLst/>
                          <a:latin typeface="Times New Roman" panose="02020603050405020304" pitchFamily="18" charset="0"/>
                          <a:cs typeface="Times New Roman" panose="02020603050405020304" pitchFamily="18" charset="0"/>
                        </a:rPr>
                        <a:t>tories</a:t>
                      </a:r>
                      <a:r>
                        <a:rPr lang="en-US" sz="1400" b="0" dirty="0">
                          <a:effectLst/>
                          <a:latin typeface="Times New Roman" panose="02020603050405020304" pitchFamily="18" charset="0"/>
                          <a:cs typeface="Times New Roman" panose="02020603050405020304" pitchFamily="18" charset="0"/>
                        </a:rPr>
                        <a:t>.</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613662">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Objectives: </a:t>
                      </a:r>
                      <a:r>
                        <a:rPr lang="en-US" sz="1400" b="0" dirty="0">
                          <a:effectLst/>
                          <a:latin typeface="Times New Roman" panose="02020603050405020304" pitchFamily="18" charset="0"/>
                          <a:cs typeface="Times New Roman" panose="02020603050405020304" pitchFamily="18" charset="0"/>
                        </a:rPr>
                        <a:t>At the end of the lesson , students will be able </a:t>
                      </a:r>
                      <a:r>
                        <a:rPr lang="en-US" sz="1400" b="0" dirty="0" smtClean="0">
                          <a:effectLst/>
                          <a:latin typeface="Times New Roman" panose="02020603050405020304" pitchFamily="18" charset="0"/>
                          <a:cs typeface="Times New Roman" panose="02020603050405020304" pitchFamily="18" charset="0"/>
                        </a:rPr>
                        <a:t>to:</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b="0" dirty="0">
                          <a:effectLst/>
                          <a:latin typeface="Times New Roman" panose="02020603050405020304" pitchFamily="18" charset="0"/>
                          <a:cs typeface="Times New Roman" panose="02020603050405020304" pitchFamily="18" charset="0"/>
                        </a:rPr>
                        <a:t>Make a presentation of a digital story.</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65411">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Assessment: </a:t>
                      </a:r>
                      <a:r>
                        <a:rPr lang="en-US" sz="1400" b="0" dirty="0" smtClean="0">
                          <a:effectLst/>
                          <a:latin typeface="Times New Roman" panose="02020603050405020304" pitchFamily="18" charset="0"/>
                          <a:cs typeface="Times New Roman" panose="02020603050405020304" pitchFamily="18" charset="0"/>
                        </a:rPr>
                        <a:t>The </a:t>
                      </a:r>
                      <a:r>
                        <a:rPr lang="en-US" sz="1400" b="0" dirty="0">
                          <a:effectLst/>
                          <a:latin typeface="Times New Roman" panose="02020603050405020304" pitchFamily="18" charset="0"/>
                          <a:cs typeface="Times New Roman" panose="02020603050405020304" pitchFamily="18" charset="0"/>
                        </a:rPr>
                        <a:t>teacher will assess students’ presentation of their digital stories.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50709">
                <a:tc gridSpan="4">
                  <a:txBody>
                    <a:bodyPr/>
                    <a:lstStyle/>
                    <a:p>
                      <a:pPr>
                        <a:lnSpc>
                          <a:spcPct val="115000"/>
                        </a:lnSpc>
                        <a:spcAft>
                          <a:spcPts val="0"/>
                        </a:spcAft>
                      </a:pPr>
                      <a:r>
                        <a:rPr lang="en-US" sz="1400" b="1" dirty="0">
                          <a:effectLst/>
                          <a:latin typeface="Times New Roman" panose="02020603050405020304" pitchFamily="18" charset="0"/>
                          <a:cs typeface="Times New Roman" panose="02020603050405020304" pitchFamily="18" charset="0"/>
                        </a:rPr>
                        <a:t>Materials: </a:t>
                      </a:r>
                      <a:r>
                        <a:rPr lang="en-US" sz="1400" b="0" dirty="0" smtClean="0">
                          <a:effectLst/>
                          <a:latin typeface="Times New Roman" panose="02020603050405020304" pitchFamily="18" charset="0"/>
                          <a:cs typeface="Times New Roman" panose="02020603050405020304" pitchFamily="18" charset="0"/>
                        </a:rPr>
                        <a:t>Computer, projector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833544">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Timing</a:t>
                      </a:r>
                      <a:endParaRPr lang="es-EC"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b="0" dirty="0">
                          <a:effectLst/>
                          <a:latin typeface="Times New Roman" panose="02020603050405020304" pitchFamily="18" charset="0"/>
                          <a:cs typeface="Times New Roman" panose="02020603050405020304" pitchFamily="18" charset="0"/>
                        </a:rPr>
                        <a:t>40’</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Teacher activity</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-Make students present their digital stories to the class.</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-Provide feedback to the students about their digital stories.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-Write new vocabulary taken from digital stories on the board.</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 activity.</a:t>
                      </a:r>
                      <a:endParaRPr lang="es-EC" sz="1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-Students will present their digital stories to the class</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Success Indicators</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Students’ </a:t>
                      </a:r>
                      <a:r>
                        <a:rPr lang="en-US" sz="1400" dirty="0">
                          <a:effectLst/>
                          <a:latin typeface="Times New Roman" panose="02020603050405020304" pitchFamily="18" charset="0"/>
                          <a:cs typeface="Times New Roman" panose="02020603050405020304" pitchFamily="18" charset="0"/>
                        </a:rPr>
                        <a:t>digital stories are well developed.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1418">
                <a:tc gridSpan="4">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Homework/ Further work:  </a:t>
                      </a:r>
                      <a:r>
                        <a:rPr lang="en-US" sz="1400" b="0" dirty="0">
                          <a:effectLst/>
                          <a:latin typeface="Times New Roman" panose="02020603050405020304" pitchFamily="18" charset="0"/>
                          <a:cs typeface="Times New Roman" panose="02020603050405020304" pitchFamily="18" charset="0"/>
                        </a:rPr>
                        <a:t>Write sentences using the new </a:t>
                      </a:r>
                      <a:r>
                        <a:rPr lang="en-US" sz="1400" b="0" dirty="0" smtClean="0">
                          <a:effectLst/>
                          <a:latin typeface="Times New Roman" panose="02020603050405020304" pitchFamily="18" charset="0"/>
                          <a:cs typeface="Times New Roman" panose="02020603050405020304" pitchFamily="18" charset="0"/>
                        </a:rPr>
                        <a:t>vocabulary. </a:t>
                      </a:r>
                      <a:endParaRPr lang="es-EC" sz="1400" b="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Rectángulo 4"/>
          <p:cNvSpPr/>
          <p:nvPr/>
        </p:nvSpPr>
        <p:spPr>
          <a:xfrm>
            <a:off x="5121492" y="116114"/>
            <a:ext cx="1838965" cy="369332"/>
          </a:xfrm>
          <a:prstGeom prst="rect">
            <a:avLst/>
          </a:prstGeom>
        </p:spPr>
        <p:txBody>
          <a:bodyPr wrap="none">
            <a:spAutoFit/>
          </a:bodyPr>
          <a:lstStyle/>
          <a:p>
            <a:r>
              <a:rPr lang="en-US"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LESSON PLAN </a:t>
            </a:r>
            <a:endParaRPr lang="es-EC" b="1" dirty="0">
              <a:solidFill>
                <a:schemeClr val="accent4">
                  <a:lumMod val="75000"/>
                </a:schemeClr>
              </a:solidFill>
            </a:endParaRPr>
          </a:p>
        </p:txBody>
      </p:sp>
    </p:spTree>
    <p:extLst>
      <p:ext uri="{BB962C8B-B14F-4D97-AF65-F5344CB8AC3E}">
        <p14:creationId xmlns:p14="http://schemas.microsoft.com/office/powerpoint/2010/main" val="21563188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118" y="5808373"/>
            <a:ext cx="10515600" cy="734096"/>
          </a:xfrm>
        </p:spPr>
        <p:txBody>
          <a:bodyPr>
            <a:normAutofit fontScale="90000"/>
          </a:bodyPr>
          <a:lstStyle/>
          <a:p>
            <a:pPr algn="ctr"/>
            <a:r>
              <a:rPr lang="en-US" sz="3100" b="1" dirty="0" smtClean="0">
                <a:solidFill>
                  <a:schemeClr val="accent4">
                    <a:lumMod val="75000"/>
                  </a:schemeClr>
                </a:solidFill>
                <a:latin typeface="Times New Roman" panose="02020603050405020304" pitchFamily="18" charset="0"/>
                <a:cs typeface="Times New Roman" panose="02020603050405020304" pitchFamily="18" charset="0"/>
              </a:rPr>
              <a:t>Teaching </a:t>
            </a:r>
            <a:r>
              <a:rPr lang="en-US" sz="3100" b="1" dirty="0">
                <a:solidFill>
                  <a:schemeClr val="accent4">
                    <a:lumMod val="75000"/>
                  </a:schemeClr>
                </a:solidFill>
                <a:latin typeface="Times New Roman" panose="02020603050405020304" pitchFamily="18" charset="0"/>
                <a:cs typeface="Times New Roman" panose="02020603050405020304" pitchFamily="18" charset="0"/>
              </a:rPr>
              <a:t>students about Digital Storytelling.</a:t>
            </a:r>
            <a:r>
              <a:rPr lang="es-EC" b="1" dirty="0">
                <a:solidFill>
                  <a:schemeClr val="accent4">
                    <a:lumMod val="75000"/>
                  </a:schemeClr>
                </a:solidFill>
              </a:rPr>
              <a:t/>
            </a:r>
            <a:br>
              <a:rPr lang="es-EC" b="1" dirty="0">
                <a:solidFill>
                  <a:schemeClr val="accent4">
                    <a:lumMod val="75000"/>
                  </a:schemeClr>
                </a:solidFill>
              </a:rPr>
            </a:br>
            <a:endParaRPr lang="es-EC" b="1" dirty="0">
              <a:solidFill>
                <a:schemeClr val="accent4">
                  <a:lumMod val="75000"/>
                </a:schemeClr>
              </a:solidFill>
            </a:endParaRPr>
          </a:p>
        </p:txBody>
      </p:sp>
      <p:pic>
        <p:nvPicPr>
          <p:cNvPr id="4" name="Marcador de contenido 3" descr="C:\Users\GABRIELA LARA\Desktop\DSC0057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6304" y="630454"/>
            <a:ext cx="6993228" cy="4971856"/>
          </a:xfrm>
          <a:prstGeom prst="rect">
            <a:avLst/>
          </a:prstGeom>
          <a:noFill/>
          <a:ln>
            <a:noFill/>
          </a:ln>
        </p:spPr>
      </p:pic>
    </p:spTree>
    <p:extLst>
      <p:ext uri="{BB962C8B-B14F-4D97-AF65-F5344CB8AC3E}">
        <p14:creationId xmlns:p14="http://schemas.microsoft.com/office/powerpoint/2010/main" val="261395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2285"/>
            <a:ext cx="10515600" cy="1153659"/>
          </a:xfrm>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Specific </a:t>
            </a:r>
            <a:r>
              <a:rPr lang="en-US" dirty="0" smtClean="0">
                <a:solidFill>
                  <a:schemeClr val="accent4">
                    <a:lumMod val="75000"/>
                  </a:schemeClr>
                </a:solidFill>
                <a:latin typeface="Times New Roman" panose="02020603050405020304" pitchFamily="18" charset="0"/>
                <a:cs typeface="Times New Roman" panose="02020603050405020304" pitchFamily="18" charset="0"/>
              </a:rPr>
              <a:t>Objectives:</a:t>
            </a:r>
            <a:endParaRPr lang="es-EC"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38200" y="1161143"/>
            <a:ext cx="10515600" cy="5588001"/>
          </a:xfrm>
        </p:spPr>
        <p:txBody>
          <a:bodyPr>
            <a:normAutofit lnSpcReduction="10000"/>
          </a:bodyPr>
          <a:lstStyle/>
          <a:p>
            <a:pPr lvl="0" algn="just">
              <a:lnSpc>
                <a:spcPct val="110000"/>
              </a:lnSpc>
            </a:pPr>
            <a:r>
              <a:rPr lang="en-GB" sz="2700" dirty="0">
                <a:solidFill>
                  <a:schemeClr val="tx1"/>
                </a:solidFill>
                <a:latin typeface="Times New Roman" panose="02020603050405020304" pitchFamily="18" charset="0"/>
                <a:cs typeface="Times New Roman" panose="02020603050405020304" pitchFamily="18" charset="0"/>
              </a:rPr>
              <a:t>To determine the level of speaking skill of students attending the 3</a:t>
            </a:r>
            <a:r>
              <a:rPr lang="en-GB" sz="2700" baseline="30000" dirty="0">
                <a:solidFill>
                  <a:schemeClr val="tx1"/>
                </a:solidFill>
                <a:latin typeface="Times New Roman" panose="02020603050405020304" pitchFamily="18" charset="0"/>
                <a:cs typeface="Times New Roman" panose="02020603050405020304" pitchFamily="18" charset="0"/>
              </a:rPr>
              <a:t>rd</a:t>
            </a:r>
            <a:r>
              <a:rPr lang="en-GB" sz="2700" dirty="0">
                <a:solidFill>
                  <a:schemeClr val="tx1"/>
                </a:solidFill>
                <a:latin typeface="Times New Roman" panose="02020603050405020304" pitchFamily="18" charset="0"/>
                <a:cs typeface="Times New Roman" panose="02020603050405020304" pitchFamily="18" charset="0"/>
              </a:rPr>
              <a:t> year of bachelor at Rumiñahui high school in Ambato. </a:t>
            </a:r>
            <a:endParaRPr lang="en-GB" sz="2700" dirty="0" smtClean="0">
              <a:solidFill>
                <a:schemeClr val="tx1"/>
              </a:solidFill>
              <a:latin typeface="Times New Roman" panose="02020603050405020304" pitchFamily="18" charset="0"/>
              <a:cs typeface="Times New Roman" panose="02020603050405020304" pitchFamily="18" charset="0"/>
            </a:endParaRPr>
          </a:p>
          <a:p>
            <a:pPr marL="0" lvl="0" indent="0" algn="just">
              <a:lnSpc>
                <a:spcPct val="110000"/>
              </a:lnSpc>
              <a:buNone/>
            </a:pPr>
            <a:endParaRPr lang="es-EC" sz="2700" dirty="0">
              <a:solidFill>
                <a:schemeClr val="tx1"/>
              </a:solidFill>
              <a:latin typeface="Times New Roman" panose="02020603050405020304" pitchFamily="18" charset="0"/>
              <a:cs typeface="Times New Roman" panose="02020603050405020304" pitchFamily="18" charset="0"/>
            </a:endParaRPr>
          </a:p>
          <a:p>
            <a:pPr lvl="0" algn="just">
              <a:lnSpc>
                <a:spcPct val="110000"/>
              </a:lnSpc>
            </a:pPr>
            <a:r>
              <a:rPr lang="en-GB" sz="2700" dirty="0" smtClean="0">
                <a:solidFill>
                  <a:schemeClr val="tx1"/>
                </a:solidFill>
                <a:latin typeface="Times New Roman" panose="02020603050405020304" pitchFamily="18" charset="0"/>
                <a:cs typeface="Times New Roman" panose="02020603050405020304" pitchFamily="18" charset="0"/>
              </a:rPr>
              <a:t>To analyse </a:t>
            </a:r>
            <a:r>
              <a:rPr lang="en-GB" sz="2700" dirty="0">
                <a:solidFill>
                  <a:schemeClr val="tx1"/>
                </a:solidFill>
                <a:latin typeface="Times New Roman" panose="02020603050405020304" pitchFamily="18" charset="0"/>
                <a:cs typeface="Times New Roman" panose="02020603050405020304" pitchFamily="18" charset="0"/>
              </a:rPr>
              <a:t>software needed for Digital </a:t>
            </a:r>
            <a:r>
              <a:rPr lang="en-GB" sz="2700" dirty="0" smtClean="0">
                <a:solidFill>
                  <a:schemeClr val="tx1"/>
                </a:solidFill>
                <a:latin typeface="Times New Roman" panose="02020603050405020304" pitchFamily="18" charset="0"/>
                <a:cs typeface="Times New Roman" panose="02020603050405020304" pitchFamily="18" charset="0"/>
              </a:rPr>
              <a:t>Storytelling </a:t>
            </a:r>
            <a:r>
              <a:rPr lang="en-GB" sz="2700" dirty="0">
                <a:solidFill>
                  <a:schemeClr val="tx1"/>
                </a:solidFill>
                <a:latin typeface="Times New Roman" panose="02020603050405020304" pitchFamily="18" charset="0"/>
                <a:cs typeface="Times New Roman" panose="02020603050405020304" pitchFamily="18" charset="0"/>
              </a:rPr>
              <a:t>for selecting the most appropriate one to be used by students.</a:t>
            </a:r>
            <a:endParaRPr lang="es-EC" sz="27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EC" sz="2700" dirty="0">
              <a:solidFill>
                <a:schemeClr val="tx1"/>
              </a:solidFill>
              <a:latin typeface="Times New Roman" panose="02020603050405020304" pitchFamily="18" charset="0"/>
              <a:cs typeface="Times New Roman" panose="02020603050405020304" pitchFamily="18" charset="0"/>
            </a:endParaRPr>
          </a:p>
          <a:p>
            <a:pPr lvl="0" algn="just">
              <a:lnSpc>
                <a:spcPct val="110000"/>
              </a:lnSpc>
            </a:pPr>
            <a:r>
              <a:rPr lang="en-GB" sz="2700" dirty="0">
                <a:solidFill>
                  <a:schemeClr val="tx1"/>
                </a:solidFill>
                <a:latin typeface="Times New Roman" panose="02020603050405020304" pitchFamily="18" charset="0"/>
                <a:cs typeface="Times New Roman" panose="02020603050405020304" pitchFamily="18" charset="0"/>
              </a:rPr>
              <a:t>To define a suitable approach and activities for applying Digital Storytelling to develop speaking.</a:t>
            </a:r>
            <a:endParaRPr lang="es-EC" sz="27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s-EC" sz="2700" dirty="0">
              <a:solidFill>
                <a:schemeClr val="tx1"/>
              </a:solidFill>
              <a:latin typeface="Times New Roman" panose="02020603050405020304" pitchFamily="18" charset="0"/>
              <a:cs typeface="Times New Roman" panose="02020603050405020304" pitchFamily="18" charset="0"/>
            </a:endParaRPr>
          </a:p>
          <a:p>
            <a:pPr lvl="0" algn="just"/>
            <a:r>
              <a:rPr lang="en-GB" sz="2700" dirty="0">
                <a:solidFill>
                  <a:schemeClr val="tx1"/>
                </a:solidFill>
                <a:latin typeface="Times New Roman" panose="02020603050405020304" pitchFamily="18" charset="0"/>
                <a:cs typeface="Times New Roman" panose="02020603050405020304" pitchFamily="18" charset="0"/>
              </a:rPr>
              <a:t>To implement a workshop on Digital Storytelling to increase teachers’ technology awareness. </a:t>
            </a:r>
            <a:endParaRPr lang="es-EC" sz="2700" dirty="0">
              <a:solidFill>
                <a:schemeClr val="tx1"/>
              </a:solidFill>
              <a:latin typeface="Times New Roman" panose="02020603050405020304" pitchFamily="18" charset="0"/>
              <a:cs typeface="Times New Roman" panose="02020603050405020304" pitchFamily="18" charset="0"/>
            </a:endParaRPr>
          </a:p>
          <a:p>
            <a:pPr marL="0" indent="0">
              <a:buNone/>
            </a:pPr>
            <a:endParaRPr lang="es-EC" sz="2400" dirty="0"/>
          </a:p>
          <a:p>
            <a:endParaRPr lang="es-EC" sz="2400" dirty="0"/>
          </a:p>
        </p:txBody>
      </p:sp>
    </p:spTree>
    <p:extLst>
      <p:ext uri="{BB962C8B-B14F-4D97-AF65-F5344CB8AC3E}">
        <p14:creationId xmlns:p14="http://schemas.microsoft.com/office/powerpoint/2010/main" val="1060854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63" y="5473521"/>
            <a:ext cx="10515600" cy="817808"/>
          </a:xfrm>
        </p:spPr>
        <p:txBody>
          <a:bodyPr>
            <a:normAutofit/>
          </a:bodyPr>
          <a:lstStyle/>
          <a:p>
            <a:pPr algn="ctr"/>
            <a:r>
              <a:rPr lang="en-US" sz="2800" b="1" dirty="0">
                <a:solidFill>
                  <a:schemeClr val="accent4">
                    <a:lumMod val="75000"/>
                  </a:schemeClr>
                </a:solidFill>
                <a:latin typeface="Times New Roman" panose="02020603050405020304" pitchFamily="18" charset="0"/>
                <a:cs typeface="Times New Roman" panose="02020603050405020304" pitchFamily="18" charset="0"/>
              </a:rPr>
              <a:t>Explaining about the Digital Storytelling process.</a:t>
            </a:r>
            <a:endParaRPr lang="es-EC" sz="2800"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Marcador de contenido 3" descr="C:\Users\GABRIELA LARA\Desktop\DSC0057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8552" y="476519"/>
            <a:ext cx="7057622" cy="4906850"/>
          </a:xfrm>
          <a:prstGeom prst="rect">
            <a:avLst/>
          </a:prstGeom>
          <a:noFill/>
          <a:ln>
            <a:noFill/>
          </a:ln>
        </p:spPr>
      </p:pic>
    </p:spTree>
    <p:extLst>
      <p:ext uri="{BB962C8B-B14F-4D97-AF65-F5344CB8AC3E}">
        <p14:creationId xmlns:p14="http://schemas.microsoft.com/office/powerpoint/2010/main" val="1423385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6047" y="5616250"/>
            <a:ext cx="10515600" cy="776399"/>
          </a:xfrm>
        </p:spPr>
        <p:txBody>
          <a:bodyPr>
            <a:normAutofit/>
          </a:bodyPr>
          <a:lstStyle/>
          <a:p>
            <a:pPr algn="ctr"/>
            <a:r>
              <a:rPr lang="en-US" sz="2800" b="1" dirty="0">
                <a:solidFill>
                  <a:schemeClr val="accent4">
                    <a:lumMod val="75000"/>
                  </a:schemeClr>
                </a:solidFill>
                <a:latin typeface="Times New Roman" panose="02020603050405020304" pitchFamily="18" charset="0"/>
                <a:cs typeface="Times New Roman" panose="02020603050405020304" pitchFamily="18" charset="0"/>
              </a:rPr>
              <a:t>Showing an example of a digital story.</a:t>
            </a:r>
            <a:endParaRPr lang="es-EC" sz="2800"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Marcador de contenido 3" descr="C:\Users\GABRIELA LARA\Desktop\DSC0059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30322" y="669879"/>
            <a:ext cx="6877318" cy="4803641"/>
          </a:xfrm>
          <a:prstGeom prst="rect">
            <a:avLst/>
          </a:prstGeom>
          <a:noFill/>
          <a:ln>
            <a:noFill/>
          </a:ln>
        </p:spPr>
      </p:pic>
    </p:spTree>
    <p:extLst>
      <p:ext uri="{BB962C8B-B14F-4D97-AF65-F5344CB8AC3E}">
        <p14:creationId xmlns:p14="http://schemas.microsoft.com/office/powerpoint/2010/main" val="3636561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533" y="5593602"/>
            <a:ext cx="10515600" cy="845835"/>
          </a:xfrm>
        </p:spPr>
        <p:txBody>
          <a:bodyPr>
            <a:normAutofit fontScale="90000"/>
          </a:bodyPr>
          <a:lstStyle/>
          <a:p>
            <a:pPr algn="ctr"/>
            <a:r>
              <a:rPr lang="en-US" sz="3100" b="1" dirty="0">
                <a:solidFill>
                  <a:schemeClr val="accent4">
                    <a:lumMod val="75000"/>
                  </a:schemeClr>
                </a:solidFill>
                <a:latin typeface="Times New Roman" panose="02020603050405020304" pitchFamily="18" charset="0"/>
                <a:cs typeface="Times New Roman" panose="02020603050405020304" pitchFamily="18" charset="0"/>
              </a:rPr>
              <a:t>Students writing their essays.</a:t>
            </a:r>
            <a:r>
              <a:rPr lang="es-EC" b="1" dirty="0">
                <a:solidFill>
                  <a:schemeClr val="accent4">
                    <a:lumMod val="75000"/>
                  </a:schemeClr>
                </a:solidFill>
              </a:rPr>
              <a:t/>
            </a:r>
            <a:br>
              <a:rPr lang="es-EC" b="1" dirty="0">
                <a:solidFill>
                  <a:schemeClr val="accent4">
                    <a:lumMod val="75000"/>
                  </a:schemeClr>
                </a:solidFill>
              </a:rPr>
            </a:br>
            <a:endParaRPr lang="es-EC" b="1" dirty="0">
              <a:solidFill>
                <a:schemeClr val="accent4">
                  <a:lumMod val="75000"/>
                </a:schemeClr>
              </a:solidFill>
            </a:endParaRPr>
          </a:p>
        </p:txBody>
      </p:sp>
      <p:pic>
        <p:nvPicPr>
          <p:cNvPr id="4" name="Marcador de contenido 3" descr="C:\Users\GABRIELA LARA\Desktop\DSC0048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84867" y="674855"/>
            <a:ext cx="6529589" cy="4747149"/>
          </a:xfrm>
          <a:prstGeom prst="rect">
            <a:avLst/>
          </a:prstGeom>
          <a:noFill/>
          <a:ln>
            <a:noFill/>
          </a:ln>
        </p:spPr>
      </p:pic>
    </p:spTree>
    <p:extLst>
      <p:ext uri="{BB962C8B-B14F-4D97-AF65-F5344CB8AC3E}">
        <p14:creationId xmlns:p14="http://schemas.microsoft.com/office/powerpoint/2010/main" val="4087647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68" y="5344732"/>
            <a:ext cx="10515600" cy="1325563"/>
          </a:xfrm>
        </p:spPr>
        <p:txBody>
          <a:bodyPr/>
          <a:lstStyle/>
          <a:p>
            <a:pPr algn="ctr"/>
            <a:r>
              <a:rPr lang="en-GB" sz="2800" b="1" dirty="0">
                <a:solidFill>
                  <a:schemeClr val="accent4">
                    <a:lumMod val="75000"/>
                  </a:schemeClr>
                </a:solidFill>
                <a:latin typeface="Times New Roman" panose="02020603050405020304" pitchFamily="18" charset="0"/>
                <a:cs typeface="Times New Roman" panose="02020603050405020304" pitchFamily="18" charset="0"/>
              </a:rPr>
              <a:t>C</a:t>
            </a:r>
            <a:r>
              <a:rPr lang="en-GB" sz="2800" b="1" dirty="0" smtClean="0">
                <a:solidFill>
                  <a:schemeClr val="accent4">
                    <a:lumMod val="75000"/>
                  </a:schemeClr>
                </a:solidFill>
                <a:latin typeface="Times New Roman" panose="02020603050405020304" pitchFamily="18" charset="0"/>
                <a:cs typeface="Times New Roman" panose="02020603050405020304" pitchFamily="18" charset="0"/>
              </a:rPr>
              <a:t>hecking </a:t>
            </a:r>
            <a:r>
              <a:rPr lang="en-GB" sz="2800" b="1" dirty="0">
                <a:solidFill>
                  <a:schemeClr val="accent4">
                    <a:lumMod val="75000"/>
                  </a:schemeClr>
                </a:solidFill>
                <a:latin typeface="Times New Roman" panose="02020603050405020304" pitchFamily="18" charset="0"/>
                <a:cs typeface="Times New Roman" panose="02020603050405020304" pitchFamily="18" charset="0"/>
              </a:rPr>
              <a:t>students’ essay</a:t>
            </a:r>
            <a:r>
              <a:rPr lang="es-EC" b="1" dirty="0">
                <a:solidFill>
                  <a:schemeClr val="accent4">
                    <a:lumMod val="75000"/>
                  </a:schemeClr>
                </a:solidFill>
              </a:rPr>
              <a:t/>
            </a:r>
            <a:br>
              <a:rPr lang="es-EC" b="1" dirty="0">
                <a:solidFill>
                  <a:schemeClr val="accent4">
                    <a:lumMod val="75000"/>
                  </a:schemeClr>
                </a:solidFill>
              </a:rPr>
            </a:br>
            <a:endParaRPr lang="es-EC" b="1" dirty="0">
              <a:solidFill>
                <a:schemeClr val="accent4">
                  <a:lumMod val="75000"/>
                </a:schemeClr>
              </a:solidFill>
            </a:endParaRPr>
          </a:p>
        </p:txBody>
      </p:sp>
      <p:pic>
        <p:nvPicPr>
          <p:cNvPr id="4" name="Marcador de contenido 3" descr="C:\Users\GABRIELA LARA\Desktop\DSC0046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7747" y="341481"/>
            <a:ext cx="6336406" cy="5003251"/>
          </a:xfrm>
          <a:prstGeom prst="rect">
            <a:avLst/>
          </a:prstGeom>
          <a:noFill/>
          <a:ln>
            <a:noFill/>
          </a:ln>
        </p:spPr>
      </p:pic>
    </p:spTree>
    <p:extLst>
      <p:ext uri="{BB962C8B-B14F-4D97-AF65-F5344CB8AC3E}">
        <p14:creationId xmlns:p14="http://schemas.microsoft.com/office/powerpoint/2010/main" val="3587820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5210" y="5409127"/>
            <a:ext cx="10515600" cy="914400"/>
          </a:xfrm>
        </p:spPr>
        <p:txBody>
          <a:bodyPr>
            <a:normAutofit fontScale="90000"/>
          </a:bodyPr>
          <a:lstStyle/>
          <a:p>
            <a:pPr algn="ctr"/>
            <a:r>
              <a:rPr lang="en-GB" sz="3100" b="1" dirty="0">
                <a:solidFill>
                  <a:schemeClr val="accent4">
                    <a:lumMod val="75000"/>
                  </a:schemeClr>
                </a:solidFill>
                <a:latin typeface="Times New Roman" panose="02020603050405020304" pitchFamily="18" charset="0"/>
                <a:cs typeface="Times New Roman" panose="02020603050405020304" pitchFamily="18" charset="0"/>
              </a:rPr>
              <a:t>Students working on their digital stories.</a:t>
            </a:r>
            <a:r>
              <a:rPr lang="es-EC" b="1" dirty="0">
                <a:solidFill>
                  <a:schemeClr val="accent4">
                    <a:lumMod val="75000"/>
                  </a:schemeClr>
                </a:solidFill>
              </a:rPr>
              <a:t/>
            </a:r>
            <a:br>
              <a:rPr lang="es-EC" b="1" dirty="0">
                <a:solidFill>
                  <a:schemeClr val="accent4">
                    <a:lumMod val="75000"/>
                  </a:schemeClr>
                </a:solidFill>
              </a:rPr>
            </a:br>
            <a:endParaRPr lang="es-EC" b="1" dirty="0">
              <a:solidFill>
                <a:schemeClr val="accent4">
                  <a:lumMod val="75000"/>
                </a:schemeClr>
              </a:solidFill>
            </a:endParaRPr>
          </a:p>
        </p:txBody>
      </p:sp>
      <p:pic>
        <p:nvPicPr>
          <p:cNvPr id="4" name="Marcador de contenido 3" descr="F:\tesis\DSC0069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0473" y="570566"/>
            <a:ext cx="6336406" cy="4684015"/>
          </a:xfrm>
          <a:prstGeom prst="rect">
            <a:avLst/>
          </a:prstGeom>
          <a:noFill/>
          <a:ln>
            <a:noFill/>
          </a:ln>
        </p:spPr>
      </p:pic>
    </p:spTree>
    <p:extLst>
      <p:ext uri="{BB962C8B-B14F-4D97-AF65-F5344CB8AC3E}">
        <p14:creationId xmlns:p14="http://schemas.microsoft.com/office/powerpoint/2010/main" val="1074859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6837" y="5911404"/>
            <a:ext cx="10515600" cy="814924"/>
          </a:xfrm>
        </p:spPr>
        <p:txBody>
          <a:bodyPr>
            <a:normAutofit fontScale="90000"/>
          </a:bodyPr>
          <a:lstStyle/>
          <a:p>
            <a:pPr algn="ctr"/>
            <a:r>
              <a:rPr lang="en-GB" sz="3100" b="1" dirty="0" smtClean="0">
                <a:solidFill>
                  <a:schemeClr val="accent4">
                    <a:lumMod val="75000"/>
                  </a:schemeClr>
                </a:solidFill>
                <a:latin typeface="Times New Roman" panose="02020603050405020304" pitchFamily="18" charset="0"/>
                <a:cs typeface="Times New Roman" panose="02020603050405020304" pitchFamily="18" charset="0"/>
              </a:rPr>
              <a:t>Checking </a:t>
            </a:r>
            <a:r>
              <a:rPr lang="en-GB" sz="3100" b="1" dirty="0">
                <a:solidFill>
                  <a:schemeClr val="accent4">
                    <a:lumMod val="75000"/>
                  </a:schemeClr>
                </a:solidFill>
                <a:latin typeface="Times New Roman" panose="02020603050405020304" pitchFamily="18" charset="0"/>
                <a:cs typeface="Times New Roman" panose="02020603050405020304" pitchFamily="18" charset="0"/>
              </a:rPr>
              <a:t>students’ digital stories</a:t>
            </a:r>
            <a:r>
              <a:rPr lang="es-EC" b="1" dirty="0">
                <a:solidFill>
                  <a:schemeClr val="accent4">
                    <a:lumMod val="75000"/>
                  </a:schemeClr>
                </a:solidFill>
              </a:rPr>
              <a:t/>
            </a:r>
            <a:br>
              <a:rPr lang="es-EC" b="1" dirty="0">
                <a:solidFill>
                  <a:schemeClr val="accent4">
                    <a:lumMod val="75000"/>
                  </a:schemeClr>
                </a:solidFill>
              </a:rPr>
            </a:br>
            <a:endParaRPr lang="es-EC" b="1" dirty="0">
              <a:solidFill>
                <a:schemeClr val="accent4">
                  <a:lumMod val="75000"/>
                </a:schemeClr>
              </a:solidFill>
            </a:endParaRPr>
          </a:p>
        </p:txBody>
      </p:sp>
      <p:pic>
        <p:nvPicPr>
          <p:cNvPr id="4" name="Marcador de contenido 3" descr="C:\Users\GABRIELA LARA\Desktop\DSC0070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9110" y="872606"/>
            <a:ext cx="6207617" cy="4806978"/>
          </a:xfrm>
          <a:prstGeom prst="rect">
            <a:avLst/>
          </a:prstGeom>
          <a:noFill/>
          <a:ln>
            <a:noFill/>
          </a:ln>
        </p:spPr>
      </p:pic>
    </p:spTree>
    <p:extLst>
      <p:ext uri="{BB962C8B-B14F-4D97-AF65-F5344CB8AC3E}">
        <p14:creationId xmlns:p14="http://schemas.microsoft.com/office/powerpoint/2010/main" val="1009940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270" y="5679583"/>
            <a:ext cx="10515600" cy="1038672"/>
          </a:xfrm>
        </p:spPr>
        <p:txBody>
          <a:bodyPr>
            <a:normAutofit/>
          </a:bodyPr>
          <a:lstStyle/>
          <a:p>
            <a:pPr algn="ctr"/>
            <a:r>
              <a:rPr lang="en-GB" sz="2800" b="1" dirty="0">
                <a:solidFill>
                  <a:schemeClr val="accent4">
                    <a:lumMod val="75000"/>
                  </a:schemeClr>
                </a:solidFill>
                <a:latin typeface="Times New Roman" panose="02020603050405020304" pitchFamily="18" charset="0"/>
                <a:cs typeface="Times New Roman" panose="02020603050405020304" pitchFamily="18" charset="0"/>
              </a:rPr>
              <a:t>Student presenting his digital story. </a:t>
            </a:r>
            <a:r>
              <a:rPr lang="es-EC" sz="2800" b="1" dirty="0">
                <a:solidFill>
                  <a:schemeClr val="accent4">
                    <a:lumMod val="75000"/>
                  </a:schemeClr>
                </a:solidFill>
              </a:rPr>
              <a:t/>
            </a:r>
            <a:br>
              <a:rPr lang="es-EC" sz="2800" b="1" dirty="0">
                <a:solidFill>
                  <a:schemeClr val="accent4">
                    <a:lumMod val="75000"/>
                  </a:schemeClr>
                </a:solidFill>
              </a:rPr>
            </a:br>
            <a:endParaRPr lang="es-EC" sz="2800" b="1" dirty="0">
              <a:solidFill>
                <a:schemeClr val="accent4">
                  <a:lumMod val="75000"/>
                </a:schemeClr>
              </a:solidFill>
            </a:endParaRPr>
          </a:p>
        </p:txBody>
      </p:sp>
      <p:pic>
        <p:nvPicPr>
          <p:cNvPr id="4" name="Marcador de contenido 3" descr="C:\Users\GABRIELA LARA\Desktop\DSC0062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4563" y="886634"/>
            <a:ext cx="6413680" cy="4792949"/>
          </a:xfrm>
          <a:prstGeom prst="rect">
            <a:avLst/>
          </a:prstGeom>
          <a:noFill/>
          <a:ln>
            <a:noFill/>
          </a:ln>
        </p:spPr>
      </p:pic>
    </p:spTree>
    <p:extLst>
      <p:ext uri="{BB962C8B-B14F-4D97-AF65-F5344CB8AC3E}">
        <p14:creationId xmlns:p14="http://schemas.microsoft.com/office/powerpoint/2010/main" val="758228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721717" y="5550794"/>
            <a:ext cx="10515600" cy="1038672"/>
          </a:xfrm>
        </p:spPr>
        <p:txBody>
          <a:bodyPr>
            <a:normAutofit/>
          </a:bodyPr>
          <a:lstStyle/>
          <a:p>
            <a:pPr algn="ctr"/>
            <a:r>
              <a:rPr lang="en-GB" sz="2800" b="1" dirty="0" smtClean="0">
                <a:solidFill>
                  <a:schemeClr val="accent4">
                    <a:lumMod val="75000"/>
                  </a:schemeClr>
                </a:solidFill>
                <a:latin typeface="Times New Roman" panose="02020603050405020304" pitchFamily="18" charset="0"/>
                <a:cs typeface="Times New Roman" panose="02020603050405020304" pitchFamily="18" charset="0"/>
              </a:rPr>
              <a:t>Control group students. </a:t>
            </a:r>
            <a:r>
              <a:rPr lang="es-EC" sz="2800" b="1" dirty="0">
                <a:solidFill>
                  <a:schemeClr val="accent4">
                    <a:lumMod val="75000"/>
                  </a:schemeClr>
                </a:solidFill>
              </a:rPr>
              <a:t/>
            </a:r>
            <a:br>
              <a:rPr lang="es-EC" sz="2800" b="1" dirty="0">
                <a:solidFill>
                  <a:schemeClr val="accent4">
                    <a:lumMod val="75000"/>
                  </a:schemeClr>
                </a:solidFill>
              </a:rPr>
            </a:br>
            <a:endParaRPr lang="es-EC" sz="2800" b="1" dirty="0">
              <a:solidFill>
                <a:schemeClr val="accent4">
                  <a:lumMod val="75000"/>
                </a:schemeClr>
              </a:solidFill>
            </a:endParaRPr>
          </a:p>
        </p:txBody>
      </p:sp>
      <p:pic>
        <p:nvPicPr>
          <p:cNvPr id="4" name="Marcador de contenido 3" descr="C:\Users\GABRIELA LARA\Desktop\FOTO RUI\DSC0138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3505" y="589253"/>
            <a:ext cx="6112024" cy="4845632"/>
          </a:xfrm>
          <a:prstGeom prst="rect">
            <a:avLst/>
          </a:prstGeom>
          <a:noFill/>
          <a:ln>
            <a:noFill/>
          </a:ln>
        </p:spPr>
      </p:pic>
    </p:spTree>
    <p:extLst>
      <p:ext uri="{BB962C8B-B14F-4D97-AF65-F5344CB8AC3E}">
        <p14:creationId xmlns:p14="http://schemas.microsoft.com/office/powerpoint/2010/main" val="205056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50506" y="5756856"/>
            <a:ext cx="10515600" cy="1038672"/>
          </a:xfrm>
        </p:spPr>
        <p:txBody>
          <a:bodyPr>
            <a:normAutofit/>
          </a:bodyPr>
          <a:lstStyle/>
          <a:p>
            <a:pPr algn="ctr"/>
            <a:r>
              <a:rPr lang="en-GB" sz="2800" b="1" dirty="0" smtClean="0">
                <a:solidFill>
                  <a:schemeClr val="accent4">
                    <a:lumMod val="75000"/>
                  </a:schemeClr>
                </a:solidFill>
                <a:latin typeface="Times New Roman" panose="02020603050405020304" pitchFamily="18" charset="0"/>
                <a:cs typeface="Times New Roman" panose="02020603050405020304" pitchFamily="18" charset="0"/>
              </a:rPr>
              <a:t>Experimental group students. </a:t>
            </a:r>
            <a:r>
              <a:rPr lang="es-EC" sz="2800" b="1" dirty="0">
                <a:solidFill>
                  <a:schemeClr val="accent4">
                    <a:lumMod val="75000"/>
                  </a:schemeClr>
                </a:solidFill>
              </a:rPr>
              <a:t/>
            </a:r>
            <a:br>
              <a:rPr lang="es-EC" sz="2800" b="1" dirty="0">
                <a:solidFill>
                  <a:schemeClr val="accent4">
                    <a:lumMod val="75000"/>
                  </a:schemeClr>
                </a:solidFill>
              </a:rPr>
            </a:br>
            <a:endParaRPr lang="es-EC" sz="2800" b="1" dirty="0">
              <a:solidFill>
                <a:schemeClr val="accent4">
                  <a:lumMod val="75000"/>
                </a:schemeClr>
              </a:solidFill>
            </a:endParaRPr>
          </a:p>
        </p:txBody>
      </p:sp>
      <p:pic>
        <p:nvPicPr>
          <p:cNvPr id="4" name="Marcador de contenido 3" descr="C:\Users\GABRIELA LARA\Desktop\FOTO RUI\DSC01387.JPG"/>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2553724" y="956592"/>
            <a:ext cx="6860732" cy="48002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6890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50506" y="5756856"/>
            <a:ext cx="10515600" cy="1038672"/>
          </a:xfrm>
        </p:spPr>
        <p:txBody>
          <a:bodyPr>
            <a:normAutofit/>
          </a:bodyPr>
          <a:lstStyle/>
          <a:p>
            <a:pPr algn="ctr"/>
            <a:r>
              <a:rPr lang="en-GB" sz="2800" b="1" dirty="0" smtClean="0">
                <a:solidFill>
                  <a:schemeClr val="accent4">
                    <a:lumMod val="75000"/>
                  </a:schemeClr>
                </a:solidFill>
                <a:latin typeface="Times New Roman" panose="02020603050405020304" pitchFamily="18" charset="0"/>
                <a:cs typeface="Times New Roman" panose="02020603050405020304" pitchFamily="18" charset="0"/>
              </a:rPr>
              <a:t>Rumiñahui High School. </a:t>
            </a:r>
            <a:r>
              <a:rPr lang="es-EC" sz="2800" b="1" dirty="0">
                <a:solidFill>
                  <a:schemeClr val="accent4">
                    <a:lumMod val="75000"/>
                  </a:schemeClr>
                </a:solidFill>
              </a:rPr>
              <a:t/>
            </a:r>
            <a:br>
              <a:rPr lang="es-EC" sz="2800" b="1" dirty="0">
                <a:solidFill>
                  <a:schemeClr val="accent4">
                    <a:lumMod val="75000"/>
                  </a:schemeClr>
                </a:solidFill>
              </a:rPr>
            </a:br>
            <a:endParaRPr lang="es-EC" sz="2800" b="1" dirty="0">
              <a:solidFill>
                <a:schemeClr val="accent4">
                  <a:lumMod val="75000"/>
                </a:schemeClr>
              </a:solidFill>
            </a:endParaRPr>
          </a:p>
        </p:txBody>
      </p:sp>
      <p:pic>
        <p:nvPicPr>
          <p:cNvPr id="4" name="Marcador de contenido 3" descr="C:\Users\GABRIELA LARA\Desktop\FOTO RUI\DSC0145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2983" y="537737"/>
            <a:ext cx="6554199" cy="5193362"/>
          </a:xfrm>
          <a:prstGeom prst="rect">
            <a:avLst/>
          </a:prstGeom>
          <a:noFill/>
          <a:ln>
            <a:noFill/>
          </a:ln>
        </p:spPr>
      </p:pic>
    </p:spTree>
    <p:extLst>
      <p:ext uri="{BB962C8B-B14F-4D97-AF65-F5344CB8AC3E}">
        <p14:creationId xmlns:p14="http://schemas.microsoft.com/office/powerpoint/2010/main" val="21502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08125"/>
            <a:ext cx="10515600" cy="1325563"/>
          </a:xfrm>
        </p:spPr>
        <p:txBody>
          <a:bodyPr/>
          <a:lstStyle/>
          <a:p>
            <a:pPr algn="ctr"/>
            <a:r>
              <a:rPr lang="es-EC" b="1" dirty="0" smtClean="0">
                <a:solidFill>
                  <a:schemeClr val="accent2">
                    <a:lumMod val="50000"/>
                  </a:schemeClr>
                </a:solidFill>
                <a:latin typeface="Times New Roman" panose="02020603050405020304" pitchFamily="18" charset="0"/>
                <a:cs typeface="Times New Roman" panose="02020603050405020304" pitchFamily="18" charset="0"/>
              </a:rPr>
              <a:t>PART TWO </a:t>
            </a:r>
            <a:endParaRPr lang="es-EC"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04900" y="3559175"/>
            <a:ext cx="10515600" cy="2117726"/>
          </a:xfrm>
        </p:spPr>
        <p:txBody>
          <a:bodyPr>
            <a:normAutofit/>
          </a:bodyPr>
          <a:lstStyle/>
          <a:p>
            <a:pPr marL="0" indent="0" algn="ctr">
              <a:buNone/>
            </a:pPr>
            <a:r>
              <a:rPr lang="es-EC" sz="4400" b="1" dirty="0" smtClean="0">
                <a:solidFill>
                  <a:schemeClr val="accent4">
                    <a:lumMod val="75000"/>
                  </a:schemeClr>
                </a:solidFill>
                <a:latin typeface="Times New Roman" panose="02020603050405020304" pitchFamily="18" charset="0"/>
                <a:cs typeface="Times New Roman" panose="02020603050405020304" pitchFamily="18" charset="0"/>
              </a:rPr>
              <a:t>THEORETICAL FRAMEWORK</a:t>
            </a:r>
            <a:endParaRPr lang="es-EC" sz="44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687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273" y="628002"/>
            <a:ext cx="6838577" cy="5470862"/>
          </a:xfrm>
        </p:spPr>
      </p:pic>
    </p:spTree>
    <p:extLst>
      <p:ext uri="{BB962C8B-B14F-4D97-AF65-F5344CB8AC3E}">
        <p14:creationId xmlns:p14="http://schemas.microsoft.com/office/powerpoint/2010/main" val="248827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261351792"/>
              </p:ext>
            </p:extLst>
          </p:nvPr>
        </p:nvGraphicFramePr>
        <p:xfrm>
          <a:off x="991673" y="502276"/>
          <a:ext cx="9852337" cy="602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842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4220487830"/>
              </p:ext>
            </p:extLst>
          </p:nvPr>
        </p:nvGraphicFramePr>
        <p:xfrm>
          <a:off x="508000" y="706787"/>
          <a:ext cx="10958285" cy="5679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660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19916631"/>
              </p:ext>
            </p:extLst>
          </p:nvPr>
        </p:nvGraphicFramePr>
        <p:xfrm>
          <a:off x="682171" y="449943"/>
          <a:ext cx="10929258" cy="6110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14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5544</TotalTime>
  <Words>2365</Words>
  <Application>Microsoft Office PowerPoint</Application>
  <PresentationFormat>Panorámica</PresentationFormat>
  <Paragraphs>505</Paragraphs>
  <Slides>60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60</vt:i4>
      </vt:variant>
    </vt:vector>
  </HeadingPairs>
  <TitlesOfParts>
    <vt:vector size="68" baseType="lpstr">
      <vt:lpstr>Arial</vt:lpstr>
      <vt:lpstr>Calibri</vt:lpstr>
      <vt:lpstr>Times New Roman</vt:lpstr>
      <vt:lpstr>Trebuchet MS</vt:lpstr>
      <vt:lpstr>Verdana</vt:lpstr>
      <vt:lpstr>Wingdings</vt:lpstr>
      <vt:lpstr>Wingdings 3</vt:lpstr>
      <vt:lpstr>Faceta</vt:lpstr>
      <vt:lpstr>                     DEPARTAMENTO DE CIENCIAS HUMANAS Y SOCIALES                      CARRERA DE LINGUÍSTICA APLICADA AL IDIOMA INGLÉS  PROJECT PRIOR TO OBTAINING APPLIED LINGUISTICS IN ENGLISH LANGUAGE BACHELOR’S DEGREE  TITLE: THE INCIDENCE OF DIGITAL STORYTELLING ON THE DEVELOPMENT OF THE SPEAKING SKILL IN STUDENTS ATTENDING 3rd YEAR OF BACHELOR AT RUMIÑAHUI  HIGH SCHOOL  IN AMBATO, DURING FEBRUARY TO APRIL, 2014-2015  SCHOOL YEAR.   AUTHOR: GABRIELA ALEXANDRA LARA ALDAS  DIRECTOR:  MG. MARICELA MADRID G.  CO DIRECTOR: DR. GONZALO PUMA CH.     </vt:lpstr>
      <vt:lpstr>PART ONE </vt:lpstr>
      <vt:lpstr>Presentación de PowerPoint</vt:lpstr>
      <vt:lpstr>General Objective:</vt:lpstr>
      <vt:lpstr>Specific Objectives:</vt:lpstr>
      <vt:lpstr>PART TWO </vt:lpstr>
      <vt:lpstr>Presentación de PowerPoint</vt:lpstr>
      <vt:lpstr>Presentación de PowerPoint</vt:lpstr>
      <vt:lpstr>Presentación de PowerPoint</vt:lpstr>
      <vt:lpstr>Software needed for Digital Storytelling  </vt:lpstr>
      <vt:lpstr>Presentación de PowerPoint</vt:lpstr>
      <vt:lpstr>Presentación de PowerPoint</vt:lpstr>
      <vt:lpstr>Presentación de PowerPoint</vt:lpstr>
      <vt:lpstr>Presentación de PowerPoint</vt:lpstr>
      <vt:lpstr>Hypothesis Formulation </vt:lpstr>
      <vt:lpstr>Hypothesis Formulation </vt:lpstr>
      <vt:lpstr>PART THREE </vt:lpstr>
      <vt:lpstr>Research Type and Design </vt:lpstr>
      <vt:lpstr>Instruments for data collection</vt:lpstr>
      <vt:lpstr>PART FOUR </vt:lpstr>
      <vt:lpstr>Presentación de PowerPoint</vt:lpstr>
      <vt:lpstr>Presentación de PowerPoint</vt:lpstr>
      <vt:lpstr>Presentación de PowerPoint</vt:lpstr>
      <vt:lpstr>Presentación de PowerPoint</vt:lpstr>
      <vt:lpstr>Conclusions </vt:lpstr>
      <vt:lpstr>Conclusions</vt:lpstr>
      <vt:lpstr>Recommendations </vt:lpstr>
      <vt:lpstr>PART FIVE</vt:lpstr>
      <vt:lpstr>Stakeholder Analysis </vt:lpstr>
      <vt:lpstr>Presentación de PowerPoint</vt:lpstr>
      <vt:lpstr>Presentación de PowerPoint</vt:lpstr>
      <vt:lpstr>Presentación de PowerPoint</vt:lpstr>
      <vt:lpstr>               Analysis of the objectives</vt:lpstr>
      <vt:lpstr>ANNEXES</vt:lpstr>
      <vt:lpstr>Pre-test </vt:lpstr>
      <vt:lpstr>Pre-test </vt:lpstr>
      <vt:lpstr>Post-test </vt:lpstr>
      <vt:lpstr>Post-test </vt:lpstr>
      <vt:lpstr>Speaking Rubric Part 1</vt:lpstr>
      <vt:lpstr>Speaking Rubric Part 2</vt:lpstr>
      <vt:lpstr>Speaking Rubric Part 3</vt:lpstr>
      <vt:lpstr>LESSON PLAN            </vt:lpstr>
      <vt:lpstr>          LESSON PLAN            </vt:lpstr>
      <vt:lpstr>LESSON PLAN            </vt:lpstr>
      <vt:lpstr>Presentación de PowerPoint</vt:lpstr>
      <vt:lpstr>Presentación de PowerPoint</vt:lpstr>
      <vt:lpstr>Presentación de PowerPoint</vt:lpstr>
      <vt:lpstr>Presentación de PowerPoint</vt:lpstr>
      <vt:lpstr>Teaching students about Digital Storytelling. </vt:lpstr>
      <vt:lpstr>Explaining about the Digital Storytelling process.</vt:lpstr>
      <vt:lpstr>Showing an example of a digital story.</vt:lpstr>
      <vt:lpstr>Students writing their essays. </vt:lpstr>
      <vt:lpstr>Checking students’ essay </vt:lpstr>
      <vt:lpstr>Students working on their digital stories. </vt:lpstr>
      <vt:lpstr>Checking students’ digital stories </vt:lpstr>
      <vt:lpstr>Student presenting his digital story.  </vt:lpstr>
      <vt:lpstr>Control group students.  </vt:lpstr>
      <vt:lpstr>Experimental group students.  </vt:lpstr>
      <vt:lpstr>Rumiñahui High School.  </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268</cp:revision>
  <dcterms:created xsi:type="dcterms:W3CDTF">2015-05-01T18:41:38Z</dcterms:created>
  <dcterms:modified xsi:type="dcterms:W3CDTF">2015-05-21T15:00:44Z</dcterms:modified>
</cp:coreProperties>
</file>