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56" r:id="rId2"/>
    <p:sldId id="304" r:id="rId3"/>
    <p:sldId id="257" r:id="rId4"/>
    <p:sldId id="303" r:id="rId5"/>
    <p:sldId id="266" r:id="rId6"/>
    <p:sldId id="305" r:id="rId7"/>
    <p:sldId id="290" r:id="rId8"/>
    <p:sldId id="297" r:id="rId9"/>
    <p:sldId id="307" r:id="rId10"/>
    <p:sldId id="288" r:id="rId11"/>
    <p:sldId id="273" r:id="rId12"/>
    <p:sldId id="306" r:id="rId13"/>
    <p:sldId id="274" r:id="rId14"/>
    <p:sldId id="308" r:id="rId15"/>
    <p:sldId id="309" r:id="rId16"/>
    <p:sldId id="310" r:id="rId17"/>
    <p:sldId id="312" r:id="rId18"/>
    <p:sldId id="314" r:id="rId19"/>
    <p:sldId id="313" r:id="rId20"/>
    <p:sldId id="315" r:id="rId21"/>
    <p:sldId id="316" r:id="rId22"/>
    <p:sldId id="265" r:id="rId23"/>
    <p:sldId id="271" r:id="rId2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199" autoAdjust="0"/>
  </p:normalViewPr>
  <p:slideViewPr>
    <p:cSldViewPr>
      <p:cViewPr varScale="1">
        <p:scale>
          <a:sx n="57" d="100"/>
          <a:sy n="57" d="100"/>
        </p:scale>
        <p:origin x="174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3D9769-5821-43EE-A3FA-57AF7E2A287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CAC413E6-634A-49CF-9A46-A4902BC819E8}">
      <dgm:prSet phldrT="[Texto]" custT="1"/>
      <dgm:spPr/>
      <dgm:t>
        <a:bodyPr/>
        <a:lstStyle/>
        <a:p>
          <a:r>
            <a:rPr lang="es-EC" sz="2000" dirty="0" smtClean="0"/>
            <a:t>Desarrollar un sistema multiplataforma, para empresas turísticas, que brinde información, mediante dispositivos móviles y computadores.</a:t>
          </a:r>
          <a:endParaRPr lang="es-EC" sz="2000" dirty="0" smtClean="0">
            <a:latin typeface="Arial" pitchFamily="34" charset="0"/>
            <a:cs typeface="Arial" pitchFamily="34" charset="0"/>
          </a:endParaRPr>
        </a:p>
      </dgm:t>
    </dgm:pt>
    <dgm:pt modelId="{1953878D-8D68-423E-A7DB-6D3DC62D7908}" type="parTrans" cxnId="{EC5AF035-F011-4F68-A6E4-435CD1A3F46D}">
      <dgm:prSet/>
      <dgm:spPr/>
      <dgm:t>
        <a:bodyPr/>
        <a:lstStyle/>
        <a:p>
          <a:endParaRPr lang="es-EC"/>
        </a:p>
      </dgm:t>
    </dgm:pt>
    <dgm:pt modelId="{A6DAC451-846F-4A79-89DE-36FCEEDEC92A}" type="sibTrans" cxnId="{EC5AF035-F011-4F68-A6E4-435CD1A3F46D}">
      <dgm:prSet/>
      <dgm:spPr/>
      <dgm:t>
        <a:bodyPr/>
        <a:lstStyle/>
        <a:p>
          <a:endParaRPr lang="es-EC"/>
        </a:p>
      </dgm:t>
    </dgm:pt>
    <dgm:pt modelId="{2152CDB8-A381-42EA-94BD-18CF91016DB2}" type="pres">
      <dgm:prSet presAssocID="{393D9769-5821-43EE-A3FA-57AF7E2A2871}" presName="vert0" presStyleCnt="0">
        <dgm:presLayoutVars>
          <dgm:dir/>
          <dgm:animOne val="branch"/>
          <dgm:animLvl val="lvl"/>
        </dgm:presLayoutVars>
      </dgm:prSet>
      <dgm:spPr/>
      <dgm:t>
        <a:bodyPr/>
        <a:lstStyle/>
        <a:p>
          <a:endParaRPr lang="es-ES"/>
        </a:p>
      </dgm:t>
    </dgm:pt>
    <dgm:pt modelId="{9B3407E4-8EEE-45F6-B420-52748CAAA57F}" type="pres">
      <dgm:prSet presAssocID="{CAC413E6-634A-49CF-9A46-A4902BC819E8}" presName="thickLine" presStyleLbl="alignNode1" presStyleIdx="0" presStyleCnt="1"/>
      <dgm:spPr/>
    </dgm:pt>
    <dgm:pt modelId="{6C731681-9FCD-4736-A09F-5A96F84438AA}" type="pres">
      <dgm:prSet presAssocID="{CAC413E6-634A-49CF-9A46-A4902BC819E8}" presName="horz1" presStyleCnt="0"/>
      <dgm:spPr/>
    </dgm:pt>
    <dgm:pt modelId="{30CD7AFF-8A6C-400A-8672-A7665E29D8BD}" type="pres">
      <dgm:prSet presAssocID="{CAC413E6-634A-49CF-9A46-A4902BC819E8}" presName="tx1" presStyleLbl="revTx" presStyleIdx="0" presStyleCnt="1"/>
      <dgm:spPr/>
      <dgm:t>
        <a:bodyPr/>
        <a:lstStyle/>
        <a:p>
          <a:endParaRPr lang="es-ES"/>
        </a:p>
      </dgm:t>
    </dgm:pt>
    <dgm:pt modelId="{3B39BE17-2C7A-436A-AF15-417D5966705F}" type="pres">
      <dgm:prSet presAssocID="{CAC413E6-634A-49CF-9A46-A4902BC819E8}" presName="vert1" presStyleCnt="0"/>
      <dgm:spPr/>
    </dgm:pt>
  </dgm:ptLst>
  <dgm:cxnLst>
    <dgm:cxn modelId="{EC5AF035-F011-4F68-A6E4-435CD1A3F46D}" srcId="{393D9769-5821-43EE-A3FA-57AF7E2A2871}" destId="{CAC413E6-634A-49CF-9A46-A4902BC819E8}" srcOrd="0" destOrd="0" parTransId="{1953878D-8D68-423E-A7DB-6D3DC62D7908}" sibTransId="{A6DAC451-846F-4A79-89DE-36FCEEDEC92A}"/>
    <dgm:cxn modelId="{5633964A-7255-4679-805E-3BD77C7C1CA2}" type="presOf" srcId="{393D9769-5821-43EE-A3FA-57AF7E2A2871}" destId="{2152CDB8-A381-42EA-94BD-18CF91016DB2}" srcOrd="0" destOrd="0" presId="urn:microsoft.com/office/officeart/2008/layout/LinedList"/>
    <dgm:cxn modelId="{49A1A5AC-AD35-45AE-9E49-B14DF79266CA}" type="presOf" srcId="{CAC413E6-634A-49CF-9A46-A4902BC819E8}" destId="{30CD7AFF-8A6C-400A-8672-A7665E29D8BD}" srcOrd="0" destOrd="0" presId="urn:microsoft.com/office/officeart/2008/layout/LinedList"/>
    <dgm:cxn modelId="{8C8F5DA3-3CDD-4ED6-8EC2-9CE7FEFE40E7}" type="presParOf" srcId="{2152CDB8-A381-42EA-94BD-18CF91016DB2}" destId="{9B3407E4-8EEE-45F6-B420-52748CAAA57F}" srcOrd="0" destOrd="0" presId="urn:microsoft.com/office/officeart/2008/layout/LinedList"/>
    <dgm:cxn modelId="{007AAC06-61C3-4F8D-946B-2F691E357B92}" type="presParOf" srcId="{2152CDB8-A381-42EA-94BD-18CF91016DB2}" destId="{6C731681-9FCD-4736-A09F-5A96F84438AA}" srcOrd="1" destOrd="0" presId="urn:microsoft.com/office/officeart/2008/layout/LinedList"/>
    <dgm:cxn modelId="{7800D000-2305-4741-9112-50876D4D3145}" type="presParOf" srcId="{6C731681-9FCD-4736-A09F-5A96F84438AA}" destId="{30CD7AFF-8A6C-400A-8672-A7665E29D8BD}" srcOrd="0" destOrd="0" presId="urn:microsoft.com/office/officeart/2008/layout/LinedList"/>
    <dgm:cxn modelId="{AFDBD7FB-D600-4C9E-B75D-AA006D3515F8}" type="presParOf" srcId="{6C731681-9FCD-4736-A09F-5A96F84438AA}" destId="{3B39BE17-2C7A-436A-AF15-417D5966705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180774-91F6-4D2F-9F0F-175786EE1B4B}" type="doc">
      <dgm:prSet loTypeId="urn:microsoft.com/office/officeart/2008/layout/VerticalCurvedList" loCatId="list" qsTypeId="urn:microsoft.com/office/officeart/2005/8/quickstyle/simple2" qsCatId="simple" csTypeId="urn:microsoft.com/office/officeart/2005/8/colors/accent1_2" csCatId="accent1" phldr="1"/>
      <dgm:spPr/>
      <dgm:t>
        <a:bodyPr/>
        <a:lstStyle/>
        <a:p>
          <a:endParaRPr lang="es-EC"/>
        </a:p>
      </dgm:t>
    </dgm:pt>
    <dgm:pt modelId="{DE82DAF0-077F-474B-99EE-49D749CF7FC0}">
      <dgm:prSet phldrT="[Texto]"/>
      <dgm:spPr/>
      <dgm:t>
        <a:bodyPr/>
        <a:lstStyle/>
        <a:p>
          <a:r>
            <a:rPr lang="es-EC" dirty="0" smtClean="0"/>
            <a:t>Según el INEC entre los años 2008 al 2011 el 42,7% de la población económicamente estable utiliza internet en el hogar seguido por el 27,1%  que lo usa en centros de acceso público</a:t>
          </a:r>
          <a:endParaRPr lang="es-EC" dirty="0"/>
        </a:p>
      </dgm:t>
    </dgm:pt>
    <dgm:pt modelId="{D7E5DC33-A36A-4071-87E5-1F9AFF953BF9}" type="parTrans" cxnId="{B0266D3D-0587-4278-846C-A2F1EF95300A}">
      <dgm:prSet/>
      <dgm:spPr/>
      <dgm:t>
        <a:bodyPr/>
        <a:lstStyle/>
        <a:p>
          <a:endParaRPr lang="es-EC"/>
        </a:p>
      </dgm:t>
    </dgm:pt>
    <dgm:pt modelId="{512A0E7E-E8BC-4D49-A62D-0D7CEB1AF324}" type="sibTrans" cxnId="{B0266D3D-0587-4278-846C-A2F1EF95300A}">
      <dgm:prSet/>
      <dgm:spPr/>
      <dgm:t>
        <a:bodyPr/>
        <a:lstStyle/>
        <a:p>
          <a:endParaRPr lang="es-EC"/>
        </a:p>
      </dgm:t>
    </dgm:pt>
    <dgm:pt modelId="{012D20C6-3908-49AC-AF1F-D873DED888C6}">
      <dgm:prSet phldrT="[Texto]"/>
      <dgm:spPr/>
      <dgm:t>
        <a:bodyPr/>
        <a:lstStyle/>
        <a:p>
          <a:r>
            <a:rPr lang="es-EC" dirty="0" smtClean="0"/>
            <a:t>El 53,9% de la clase media y el 27,8% de la clase de menos recursos del país tienen acceso a servicios de telefonía móvil dentro de esto un 69,8% accede a contenido general en internet</a:t>
          </a:r>
          <a:endParaRPr lang="es-EC" dirty="0"/>
        </a:p>
      </dgm:t>
    </dgm:pt>
    <dgm:pt modelId="{C8418C33-3678-444A-A301-BF44595C4A60}" type="parTrans" cxnId="{E1D92B96-D534-4C5C-8084-EBA1C8678552}">
      <dgm:prSet/>
      <dgm:spPr/>
      <dgm:t>
        <a:bodyPr/>
        <a:lstStyle/>
        <a:p>
          <a:endParaRPr lang="es-EC"/>
        </a:p>
      </dgm:t>
    </dgm:pt>
    <dgm:pt modelId="{4FEFA393-98DC-4316-A564-1FF10DF026CE}" type="sibTrans" cxnId="{E1D92B96-D534-4C5C-8084-EBA1C8678552}">
      <dgm:prSet/>
      <dgm:spPr/>
      <dgm:t>
        <a:bodyPr/>
        <a:lstStyle/>
        <a:p>
          <a:endParaRPr lang="es-EC"/>
        </a:p>
      </dgm:t>
    </dgm:pt>
    <dgm:pt modelId="{678C526B-B60F-4986-A694-56D61149F64D}">
      <dgm:prSet phldrT="[Texto]"/>
      <dgm:spPr/>
      <dgm:t>
        <a:bodyPr/>
        <a:lstStyle/>
        <a:p>
          <a:r>
            <a:rPr lang="es-EC" dirty="0" smtClean="0"/>
            <a:t>Este proyecto es importante ya que desarrolla un sistema dinámico multiplataforma para la empresa </a:t>
          </a:r>
          <a:r>
            <a:rPr lang="es-EC" i="1" dirty="0" smtClean="0"/>
            <a:t>Centro Vacacional Staff </a:t>
          </a:r>
          <a:r>
            <a:rPr lang="es-EC" i="1" dirty="0" err="1" smtClean="0"/>
            <a:t>Vacation</a:t>
          </a:r>
          <a:r>
            <a:rPr lang="es-EC" i="1" dirty="0" smtClean="0"/>
            <a:t> CIA.LTA</a:t>
          </a:r>
          <a:r>
            <a:rPr lang="es-EC" dirty="0" smtClean="0"/>
            <a:t>, facilitado la interacción con el usuario</a:t>
          </a:r>
          <a:endParaRPr lang="es-EC" dirty="0"/>
        </a:p>
      </dgm:t>
    </dgm:pt>
    <dgm:pt modelId="{4A24CB28-0395-464A-AFBE-2CF64CDA4DFA}" type="parTrans" cxnId="{F186ACE1-39BE-4DEC-A60B-E04E19673592}">
      <dgm:prSet/>
      <dgm:spPr/>
      <dgm:t>
        <a:bodyPr/>
        <a:lstStyle/>
        <a:p>
          <a:endParaRPr lang="es-ES"/>
        </a:p>
      </dgm:t>
    </dgm:pt>
    <dgm:pt modelId="{4485121D-A8A4-40FC-8DDF-9ED3A2E8A869}" type="sibTrans" cxnId="{F186ACE1-39BE-4DEC-A60B-E04E19673592}">
      <dgm:prSet/>
      <dgm:spPr/>
      <dgm:t>
        <a:bodyPr/>
        <a:lstStyle/>
        <a:p>
          <a:endParaRPr lang="es-ES"/>
        </a:p>
      </dgm:t>
    </dgm:pt>
    <dgm:pt modelId="{6D987637-BCD6-4B76-A499-7B81AC0D297F}" type="pres">
      <dgm:prSet presAssocID="{5E180774-91F6-4D2F-9F0F-175786EE1B4B}" presName="Name0" presStyleCnt="0">
        <dgm:presLayoutVars>
          <dgm:chMax val="7"/>
          <dgm:chPref val="7"/>
          <dgm:dir/>
        </dgm:presLayoutVars>
      </dgm:prSet>
      <dgm:spPr/>
      <dgm:t>
        <a:bodyPr/>
        <a:lstStyle/>
        <a:p>
          <a:endParaRPr lang="es-ES"/>
        </a:p>
      </dgm:t>
    </dgm:pt>
    <dgm:pt modelId="{619BAB5F-CBA2-419A-ADCC-C6822E99B91D}" type="pres">
      <dgm:prSet presAssocID="{5E180774-91F6-4D2F-9F0F-175786EE1B4B}" presName="Name1" presStyleCnt="0"/>
      <dgm:spPr/>
    </dgm:pt>
    <dgm:pt modelId="{425B2CCF-306A-4C79-B9E9-A6600101EFB5}" type="pres">
      <dgm:prSet presAssocID="{5E180774-91F6-4D2F-9F0F-175786EE1B4B}" presName="cycle" presStyleCnt="0"/>
      <dgm:spPr/>
    </dgm:pt>
    <dgm:pt modelId="{BC703AC6-31B5-4DF8-BBE7-99AC17A16471}" type="pres">
      <dgm:prSet presAssocID="{5E180774-91F6-4D2F-9F0F-175786EE1B4B}" presName="srcNode" presStyleLbl="node1" presStyleIdx="0" presStyleCnt="3"/>
      <dgm:spPr/>
    </dgm:pt>
    <dgm:pt modelId="{C9DA07D4-D747-4C9F-A5CD-2D3704FC097B}" type="pres">
      <dgm:prSet presAssocID="{5E180774-91F6-4D2F-9F0F-175786EE1B4B}" presName="conn" presStyleLbl="parChTrans1D2" presStyleIdx="0" presStyleCnt="1"/>
      <dgm:spPr/>
      <dgm:t>
        <a:bodyPr/>
        <a:lstStyle/>
        <a:p>
          <a:endParaRPr lang="es-ES"/>
        </a:p>
      </dgm:t>
    </dgm:pt>
    <dgm:pt modelId="{D16D140B-55B9-41E1-AA0B-8A23CEF6B31F}" type="pres">
      <dgm:prSet presAssocID="{5E180774-91F6-4D2F-9F0F-175786EE1B4B}" presName="extraNode" presStyleLbl="node1" presStyleIdx="0" presStyleCnt="3"/>
      <dgm:spPr/>
    </dgm:pt>
    <dgm:pt modelId="{1D26AA5A-3D94-4B23-AC22-2C1DA27FFEF7}" type="pres">
      <dgm:prSet presAssocID="{5E180774-91F6-4D2F-9F0F-175786EE1B4B}" presName="dstNode" presStyleLbl="node1" presStyleIdx="0" presStyleCnt="3"/>
      <dgm:spPr/>
    </dgm:pt>
    <dgm:pt modelId="{D859C10A-F2EE-4C9D-A367-20D0607B48A1}" type="pres">
      <dgm:prSet presAssocID="{DE82DAF0-077F-474B-99EE-49D749CF7FC0}" presName="text_1" presStyleLbl="node1" presStyleIdx="0" presStyleCnt="3" custScaleY="124632">
        <dgm:presLayoutVars>
          <dgm:bulletEnabled val="1"/>
        </dgm:presLayoutVars>
      </dgm:prSet>
      <dgm:spPr/>
      <dgm:t>
        <a:bodyPr/>
        <a:lstStyle/>
        <a:p>
          <a:endParaRPr lang="es-ES"/>
        </a:p>
      </dgm:t>
    </dgm:pt>
    <dgm:pt modelId="{182BC5CE-49B7-41F3-BD4F-9BE5D910DD39}" type="pres">
      <dgm:prSet presAssocID="{DE82DAF0-077F-474B-99EE-49D749CF7FC0}" presName="accent_1" presStyleCnt="0"/>
      <dgm:spPr/>
    </dgm:pt>
    <dgm:pt modelId="{3E080F16-79DE-4C18-8A0B-4E7D4C0442D5}" type="pres">
      <dgm:prSet presAssocID="{DE82DAF0-077F-474B-99EE-49D749CF7FC0}" presName="accentRepeatNode" presStyleLbl="solidFgAcc1" presStyleIdx="0" presStyleCnt="3"/>
      <dgm:spPr/>
    </dgm:pt>
    <dgm:pt modelId="{EC80E473-A26A-4803-9094-71CF52AAAA04}" type="pres">
      <dgm:prSet presAssocID="{012D20C6-3908-49AC-AF1F-D873DED888C6}" presName="text_2" presStyleLbl="node1" presStyleIdx="1" presStyleCnt="3" custScaleY="124632" custLinFactNeighborX="848" custLinFactNeighborY="-6767">
        <dgm:presLayoutVars>
          <dgm:bulletEnabled val="1"/>
        </dgm:presLayoutVars>
      </dgm:prSet>
      <dgm:spPr/>
      <dgm:t>
        <a:bodyPr/>
        <a:lstStyle/>
        <a:p>
          <a:endParaRPr lang="es-ES"/>
        </a:p>
      </dgm:t>
    </dgm:pt>
    <dgm:pt modelId="{3F32BDA9-A2CE-4A5C-90A3-069725EBCF14}" type="pres">
      <dgm:prSet presAssocID="{012D20C6-3908-49AC-AF1F-D873DED888C6}" presName="accent_2" presStyleCnt="0"/>
      <dgm:spPr/>
    </dgm:pt>
    <dgm:pt modelId="{6C8F6C1B-BD21-4B13-8E46-E549D9321DB2}" type="pres">
      <dgm:prSet presAssocID="{012D20C6-3908-49AC-AF1F-D873DED888C6}" presName="accentRepeatNode" presStyleLbl="solidFgAcc1" presStyleIdx="1" presStyleCnt="3"/>
      <dgm:spPr/>
    </dgm:pt>
    <dgm:pt modelId="{8C254423-FAA6-4A6B-BFD9-6B40033CDE37}" type="pres">
      <dgm:prSet presAssocID="{678C526B-B60F-4986-A694-56D61149F64D}" presName="text_3" presStyleLbl="node1" presStyleIdx="2" presStyleCnt="3" custScaleY="123728">
        <dgm:presLayoutVars>
          <dgm:bulletEnabled val="1"/>
        </dgm:presLayoutVars>
      </dgm:prSet>
      <dgm:spPr/>
      <dgm:t>
        <a:bodyPr/>
        <a:lstStyle/>
        <a:p>
          <a:endParaRPr lang="es-ES"/>
        </a:p>
      </dgm:t>
    </dgm:pt>
    <dgm:pt modelId="{8130B9B2-E7BC-4DC6-90A6-4BEDF4496753}" type="pres">
      <dgm:prSet presAssocID="{678C526B-B60F-4986-A694-56D61149F64D}" presName="accent_3" presStyleCnt="0"/>
      <dgm:spPr/>
    </dgm:pt>
    <dgm:pt modelId="{13FAC2A8-DF70-415C-B0BD-01ACBE0AC627}" type="pres">
      <dgm:prSet presAssocID="{678C526B-B60F-4986-A694-56D61149F64D}" presName="accentRepeatNode" presStyleLbl="solidFgAcc1" presStyleIdx="2" presStyleCnt="3"/>
      <dgm:spPr/>
    </dgm:pt>
  </dgm:ptLst>
  <dgm:cxnLst>
    <dgm:cxn modelId="{6D630FB0-66EE-4B0F-8E71-A4EC93AC5A43}" type="presOf" srcId="{5E180774-91F6-4D2F-9F0F-175786EE1B4B}" destId="{6D987637-BCD6-4B76-A499-7B81AC0D297F}" srcOrd="0" destOrd="0" presId="urn:microsoft.com/office/officeart/2008/layout/VerticalCurvedList"/>
    <dgm:cxn modelId="{E1D92B96-D534-4C5C-8084-EBA1C8678552}" srcId="{5E180774-91F6-4D2F-9F0F-175786EE1B4B}" destId="{012D20C6-3908-49AC-AF1F-D873DED888C6}" srcOrd="1" destOrd="0" parTransId="{C8418C33-3678-444A-A301-BF44595C4A60}" sibTransId="{4FEFA393-98DC-4316-A564-1FF10DF026CE}"/>
    <dgm:cxn modelId="{F214FC31-6455-4084-BF59-152A62416913}" type="presOf" srcId="{DE82DAF0-077F-474B-99EE-49D749CF7FC0}" destId="{D859C10A-F2EE-4C9D-A367-20D0607B48A1}" srcOrd="0" destOrd="0" presId="urn:microsoft.com/office/officeart/2008/layout/VerticalCurvedList"/>
    <dgm:cxn modelId="{7744BAF2-90EB-4E5F-B24D-3A460B419B44}" type="presOf" srcId="{512A0E7E-E8BC-4D49-A62D-0D7CEB1AF324}" destId="{C9DA07D4-D747-4C9F-A5CD-2D3704FC097B}" srcOrd="0" destOrd="0" presId="urn:microsoft.com/office/officeart/2008/layout/VerticalCurvedList"/>
    <dgm:cxn modelId="{20CE00A6-F60A-4EA7-803C-C7C023221A2A}" type="presOf" srcId="{012D20C6-3908-49AC-AF1F-D873DED888C6}" destId="{EC80E473-A26A-4803-9094-71CF52AAAA04}" srcOrd="0" destOrd="0" presId="urn:microsoft.com/office/officeart/2008/layout/VerticalCurvedList"/>
    <dgm:cxn modelId="{E1391741-BEB3-4E6E-BA93-9EEFFA52C873}" type="presOf" srcId="{678C526B-B60F-4986-A694-56D61149F64D}" destId="{8C254423-FAA6-4A6B-BFD9-6B40033CDE37}" srcOrd="0" destOrd="0" presId="urn:microsoft.com/office/officeart/2008/layout/VerticalCurvedList"/>
    <dgm:cxn modelId="{B0266D3D-0587-4278-846C-A2F1EF95300A}" srcId="{5E180774-91F6-4D2F-9F0F-175786EE1B4B}" destId="{DE82DAF0-077F-474B-99EE-49D749CF7FC0}" srcOrd="0" destOrd="0" parTransId="{D7E5DC33-A36A-4071-87E5-1F9AFF953BF9}" sibTransId="{512A0E7E-E8BC-4D49-A62D-0D7CEB1AF324}"/>
    <dgm:cxn modelId="{F186ACE1-39BE-4DEC-A60B-E04E19673592}" srcId="{5E180774-91F6-4D2F-9F0F-175786EE1B4B}" destId="{678C526B-B60F-4986-A694-56D61149F64D}" srcOrd="2" destOrd="0" parTransId="{4A24CB28-0395-464A-AFBE-2CF64CDA4DFA}" sibTransId="{4485121D-A8A4-40FC-8DDF-9ED3A2E8A869}"/>
    <dgm:cxn modelId="{42AA8151-EBC9-4487-B274-D6A9F655BB1A}" type="presParOf" srcId="{6D987637-BCD6-4B76-A499-7B81AC0D297F}" destId="{619BAB5F-CBA2-419A-ADCC-C6822E99B91D}" srcOrd="0" destOrd="0" presId="urn:microsoft.com/office/officeart/2008/layout/VerticalCurvedList"/>
    <dgm:cxn modelId="{7F898E0C-C677-44B3-9224-E5E0BE8A992E}" type="presParOf" srcId="{619BAB5F-CBA2-419A-ADCC-C6822E99B91D}" destId="{425B2CCF-306A-4C79-B9E9-A6600101EFB5}" srcOrd="0" destOrd="0" presId="urn:microsoft.com/office/officeart/2008/layout/VerticalCurvedList"/>
    <dgm:cxn modelId="{526B59A0-19D1-40D6-ACE7-E020140892AF}" type="presParOf" srcId="{425B2CCF-306A-4C79-B9E9-A6600101EFB5}" destId="{BC703AC6-31B5-4DF8-BBE7-99AC17A16471}" srcOrd="0" destOrd="0" presId="urn:microsoft.com/office/officeart/2008/layout/VerticalCurvedList"/>
    <dgm:cxn modelId="{9A78E4CD-F918-409E-8BA4-531C60200292}" type="presParOf" srcId="{425B2CCF-306A-4C79-B9E9-A6600101EFB5}" destId="{C9DA07D4-D747-4C9F-A5CD-2D3704FC097B}" srcOrd="1" destOrd="0" presId="urn:microsoft.com/office/officeart/2008/layout/VerticalCurvedList"/>
    <dgm:cxn modelId="{03C8B4A7-3C0A-4A83-8054-07112ACAA04A}" type="presParOf" srcId="{425B2CCF-306A-4C79-B9E9-A6600101EFB5}" destId="{D16D140B-55B9-41E1-AA0B-8A23CEF6B31F}" srcOrd="2" destOrd="0" presId="urn:microsoft.com/office/officeart/2008/layout/VerticalCurvedList"/>
    <dgm:cxn modelId="{58C7159F-06CF-4E38-8979-0DDD76242AEA}" type="presParOf" srcId="{425B2CCF-306A-4C79-B9E9-A6600101EFB5}" destId="{1D26AA5A-3D94-4B23-AC22-2C1DA27FFEF7}" srcOrd="3" destOrd="0" presId="urn:microsoft.com/office/officeart/2008/layout/VerticalCurvedList"/>
    <dgm:cxn modelId="{50CAC361-8174-4B39-8D7E-46118A72EDB0}" type="presParOf" srcId="{619BAB5F-CBA2-419A-ADCC-C6822E99B91D}" destId="{D859C10A-F2EE-4C9D-A367-20D0607B48A1}" srcOrd="1" destOrd="0" presId="urn:microsoft.com/office/officeart/2008/layout/VerticalCurvedList"/>
    <dgm:cxn modelId="{B21266D2-981B-453A-89BA-1EA99F175600}" type="presParOf" srcId="{619BAB5F-CBA2-419A-ADCC-C6822E99B91D}" destId="{182BC5CE-49B7-41F3-BD4F-9BE5D910DD39}" srcOrd="2" destOrd="0" presId="urn:microsoft.com/office/officeart/2008/layout/VerticalCurvedList"/>
    <dgm:cxn modelId="{B17F0F2D-30B6-4B77-AD51-93A407F7EA0D}" type="presParOf" srcId="{182BC5CE-49B7-41F3-BD4F-9BE5D910DD39}" destId="{3E080F16-79DE-4C18-8A0B-4E7D4C0442D5}" srcOrd="0" destOrd="0" presId="urn:microsoft.com/office/officeart/2008/layout/VerticalCurvedList"/>
    <dgm:cxn modelId="{4D148EF4-9089-47A6-BE6E-8C23B393742B}" type="presParOf" srcId="{619BAB5F-CBA2-419A-ADCC-C6822E99B91D}" destId="{EC80E473-A26A-4803-9094-71CF52AAAA04}" srcOrd="3" destOrd="0" presId="urn:microsoft.com/office/officeart/2008/layout/VerticalCurvedList"/>
    <dgm:cxn modelId="{8181F22D-2D36-4B9D-9149-2B29AB31225E}" type="presParOf" srcId="{619BAB5F-CBA2-419A-ADCC-C6822E99B91D}" destId="{3F32BDA9-A2CE-4A5C-90A3-069725EBCF14}" srcOrd="4" destOrd="0" presId="urn:microsoft.com/office/officeart/2008/layout/VerticalCurvedList"/>
    <dgm:cxn modelId="{C6EE16D9-9EDE-4030-81DF-196D6037113A}" type="presParOf" srcId="{3F32BDA9-A2CE-4A5C-90A3-069725EBCF14}" destId="{6C8F6C1B-BD21-4B13-8E46-E549D9321DB2}" srcOrd="0" destOrd="0" presId="urn:microsoft.com/office/officeart/2008/layout/VerticalCurvedList"/>
    <dgm:cxn modelId="{FCB73F4A-91B4-4770-A562-0D877FCD34EB}" type="presParOf" srcId="{619BAB5F-CBA2-419A-ADCC-C6822E99B91D}" destId="{8C254423-FAA6-4A6B-BFD9-6B40033CDE37}" srcOrd="5" destOrd="0" presId="urn:microsoft.com/office/officeart/2008/layout/VerticalCurvedList"/>
    <dgm:cxn modelId="{DC764F61-6734-41F8-BF0E-0272FF39EEC8}" type="presParOf" srcId="{619BAB5F-CBA2-419A-ADCC-C6822E99B91D}" destId="{8130B9B2-E7BC-4DC6-90A6-4BEDF4496753}" srcOrd="6" destOrd="0" presId="urn:microsoft.com/office/officeart/2008/layout/VerticalCurvedList"/>
    <dgm:cxn modelId="{B332C548-032C-4431-8786-044F2B16DA64}" type="presParOf" srcId="{8130B9B2-E7BC-4DC6-90A6-4BEDF4496753}" destId="{13FAC2A8-DF70-415C-B0BD-01ACBE0AC62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492CA5-431F-4608-BD56-D39FFE37B237}" type="doc">
      <dgm:prSet loTypeId="urn:microsoft.com/office/officeart/2005/8/layout/equation1" loCatId="process" qsTypeId="urn:microsoft.com/office/officeart/2005/8/quickstyle/simple1" qsCatId="simple" csTypeId="urn:microsoft.com/office/officeart/2005/8/colors/accent1_2" csCatId="accent1" phldr="1"/>
      <dgm:spPr/>
      <dgm:t>
        <a:bodyPr/>
        <a:lstStyle/>
        <a:p>
          <a:endParaRPr lang="es-ES"/>
        </a:p>
      </dgm:t>
    </dgm:pt>
    <dgm:pt modelId="{41E7748E-D0CF-44D4-B619-7D46CCD79ABF}">
      <dgm:prSet phldrT="[Texto]"/>
      <dgm:spPr/>
      <dgm:t>
        <a:bodyPr/>
        <a:lstStyle/>
        <a:p>
          <a:r>
            <a:rPr lang="en-US" dirty="0" smtClean="0"/>
            <a:t>JS</a:t>
          </a:r>
          <a:endParaRPr lang="es-ES" dirty="0"/>
        </a:p>
      </dgm:t>
    </dgm:pt>
    <dgm:pt modelId="{E08AD802-40E1-4C25-8059-FDEE4884C5CA}" type="parTrans" cxnId="{D0C05AEF-F3ED-4286-8640-E09D07AC48E9}">
      <dgm:prSet/>
      <dgm:spPr/>
      <dgm:t>
        <a:bodyPr/>
        <a:lstStyle/>
        <a:p>
          <a:endParaRPr lang="es-ES"/>
        </a:p>
      </dgm:t>
    </dgm:pt>
    <dgm:pt modelId="{AE61818E-0E57-40C5-AF4C-A350DCA9BB5F}" type="sibTrans" cxnId="{D0C05AEF-F3ED-4286-8640-E09D07AC48E9}">
      <dgm:prSet/>
      <dgm:spPr/>
      <dgm:t>
        <a:bodyPr/>
        <a:lstStyle/>
        <a:p>
          <a:endParaRPr lang="es-ES"/>
        </a:p>
      </dgm:t>
    </dgm:pt>
    <dgm:pt modelId="{E9050D31-61C0-4288-BE74-E66BF59D39A6}">
      <dgm:prSet phldrT="[Texto]"/>
      <dgm:spPr/>
      <dgm:t>
        <a:bodyPr/>
        <a:lstStyle/>
        <a:p>
          <a:r>
            <a:rPr lang="en-US" dirty="0" smtClean="0"/>
            <a:t>HTML5</a:t>
          </a:r>
          <a:endParaRPr lang="es-ES" dirty="0"/>
        </a:p>
      </dgm:t>
    </dgm:pt>
    <dgm:pt modelId="{A5E07AE4-3DCE-4A1E-A3D2-7666A3CD9215}" type="parTrans" cxnId="{E1E9DBC7-7966-4FD7-A043-FCADA5BD566D}">
      <dgm:prSet/>
      <dgm:spPr/>
      <dgm:t>
        <a:bodyPr/>
        <a:lstStyle/>
        <a:p>
          <a:endParaRPr lang="es-ES"/>
        </a:p>
      </dgm:t>
    </dgm:pt>
    <dgm:pt modelId="{3664930D-1EC0-4509-B307-7B52A04B67CC}" type="sibTrans" cxnId="{E1E9DBC7-7966-4FD7-A043-FCADA5BD566D}">
      <dgm:prSet/>
      <dgm:spPr/>
      <dgm:t>
        <a:bodyPr/>
        <a:lstStyle/>
        <a:p>
          <a:endParaRPr lang="es-ES"/>
        </a:p>
      </dgm:t>
    </dgm:pt>
    <dgm:pt modelId="{A1192370-BD7C-4FEA-99B8-E88538654C3E}">
      <dgm:prSet phldrT="[Texto]"/>
      <dgm:spPr/>
      <dgm:t>
        <a:bodyPr/>
        <a:lstStyle/>
        <a:p>
          <a:r>
            <a:rPr lang="en-US" dirty="0" smtClean="0"/>
            <a:t>CSS</a:t>
          </a:r>
          <a:endParaRPr lang="es-ES" dirty="0"/>
        </a:p>
      </dgm:t>
    </dgm:pt>
    <dgm:pt modelId="{9F97DA71-8D43-46E5-A870-642D48C3B9F0}" type="parTrans" cxnId="{01D4DD1C-9511-41B1-B23F-6E02964F1927}">
      <dgm:prSet/>
      <dgm:spPr/>
      <dgm:t>
        <a:bodyPr/>
        <a:lstStyle/>
        <a:p>
          <a:endParaRPr lang="es-ES"/>
        </a:p>
      </dgm:t>
    </dgm:pt>
    <dgm:pt modelId="{0261FFBB-6223-4C08-ABED-73E60E20E345}" type="sibTrans" cxnId="{01D4DD1C-9511-41B1-B23F-6E02964F1927}">
      <dgm:prSet/>
      <dgm:spPr/>
      <dgm:t>
        <a:bodyPr/>
        <a:lstStyle/>
        <a:p>
          <a:endParaRPr lang="es-ES"/>
        </a:p>
      </dgm:t>
    </dgm:pt>
    <dgm:pt modelId="{FEB6794B-AB44-4F3F-B675-717B66F1B84D}">
      <dgm:prSet phldrT="[Texto]"/>
      <dgm:spPr/>
      <dgm:t>
        <a:bodyPr/>
        <a:lstStyle/>
        <a:p>
          <a:r>
            <a:rPr lang="en-US" dirty="0" smtClean="0"/>
            <a:t>HTML</a:t>
          </a:r>
          <a:endParaRPr lang="es-ES" dirty="0"/>
        </a:p>
      </dgm:t>
    </dgm:pt>
    <dgm:pt modelId="{51E4E105-AD12-4C5E-A297-8E0581B4186A}" type="parTrans" cxnId="{300D821D-4F61-4934-B279-927ABFEE94B9}">
      <dgm:prSet/>
      <dgm:spPr/>
      <dgm:t>
        <a:bodyPr/>
        <a:lstStyle/>
        <a:p>
          <a:endParaRPr lang="es-ES"/>
        </a:p>
      </dgm:t>
    </dgm:pt>
    <dgm:pt modelId="{53250D2D-AE7A-4016-8F08-E3EB86176094}" type="sibTrans" cxnId="{300D821D-4F61-4934-B279-927ABFEE94B9}">
      <dgm:prSet/>
      <dgm:spPr/>
      <dgm:t>
        <a:bodyPr/>
        <a:lstStyle/>
        <a:p>
          <a:endParaRPr lang="es-ES"/>
        </a:p>
      </dgm:t>
    </dgm:pt>
    <dgm:pt modelId="{88D38CF7-7E16-44E5-8A19-93E717CEF2BD}" type="pres">
      <dgm:prSet presAssocID="{50492CA5-431F-4608-BD56-D39FFE37B237}" presName="linearFlow" presStyleCnt="0">
        <dgm:presLayoutVars>
          <dgm:dir/>
          <dgm:resizeHandles val="exact"/>
        </dgm:presLayoutVars>
      </dgm:prSet>
      <dgm:spPr/>
    </dgm:pt>
    <dgm:pt modelId="{EACE0082-7B9B-4578-BD8E-7F6B6BE51ADA}" type="pres">
      <dgm:prSet presAssocID="{FEB6794B-AB44-4F3F-B675-717B66F1B84D}" presName="node" presStyleLbl="node1" presStyleIdx="0" presStyleCnt="4">
        <dgm:presLayoutVars>
          <dgm:bulletEnabled val="1"/>
        </dgm:presLayoutVars>
      </dgm:prSet>
      <dgm:spPr/>
    </dgm:pt>
    <dgm:pt modelId="{D9AC51AD-53BA-45A0-9450-7779F4BA02F9}" type="pres">
      <dgm:prSet presAssocID="{53250D2D-AE7A-4016-8F08-E3EB86176094}" presName="spacerL" presStyleCnt="0"/>
      <dgm:spPr/>
    </dgm:pt>
    <dgm:pt modelId="{C11F9917-406B-45E0-9B62-FDE5B2F8406A}" type="pres">
      <dgm:prSet presAssocID="{53250D2D-AE7A-4016-8F08-E3EB86176094}" presName="sibTrans" presStyleLbl="sibTrans2D1" presStyleIdx="0" presStyleCnt="3"/>
      <dgm:spPr/>
    </dgm:pt>
    <dgm:pt modelId="{DDF2655A-6E2B-4E9A-ADAD-E08D1DCCCEF8}" type="pres">
      <dgm:prSet presAssocID="{53250D2D-AE7A-4016-8F08-E3EB86176094}" presName="spacerR" presStyleCnt="0"/>
      <dgm:spPr/>
    </dgm:pt>
    <dgm:pt modelId="{BC8C3704-25B6-446B-8FD6-9F319F6854EE}" type="pres">
      <dgm:prSet presAssocID="{41E7748E-D0CF-44D4-B619-7D46CCD79ABF}" presName="node" presStyleLbl="node1" presStyleIdx="1" presStyleCnt="4">
        <dgm:presLayoutVars>
          <dgm:bulletEnabled val="1"/>
        </dgm:presLayoutVars>
      </dgm:prSet>
      <dgm:spPr/>
    </dgm:pt>
    <dgm:pt modelId="{807DFD78-9AC8-4164-A78F-361D96919803}" type="pres">
      <dgm:prSet presAssocID="{AE61818E-0E57-40C5-AF4C-A350DCA9BB5F}" presName="spacerL" presStyleCnt="0"/>
      <dgm:spPr/>
    </dgm:pt>
    <dgm:pt modelId="{3B8D11AF-D0BA-44C5-9407-2B477F4DFA71}" type="pres">
      <dgm:prSet presAssocID="{AE61818E-0E57-40C5-AF4C-A350DCA9BB5F}" presName="sibTrans" presStyleLbl="sibTrans2D1" presStyleIdx="1" presStyleCnt="3"/>
      <dgm:spPr/>
    </dgm:pt>
    <dgm:pt modelId="{15285C1F-1704-46DD-A82B-211972EAF729}" type="pres">
      <dgm:prSet presAssocID="{AE61818E-0E57-40C5-AF4C-A350DCA9BB5F}" presName="spacerR" presStyleCnt="0"/>
      <dgm:spPr/>
    </dgm:pt>
    <dgm:pt modelId="{E342931A-FEED-4022-85A8-96A02F50EA7E}" type="pres">
      <dgm:prSet presAssocID="{A1192370-BD7C-4FEA-99B8-E88538654C3E}" presName="node" presStyleLbl="node1" presStyleIdx="2" presStyleCnt="4" custLinFactNeighborX="24369" custLinFactNeighborY="-183">
        <dgm:presLayoutVars>
          <dgm:bulletEnabled val="1"/>
        </dgm:presLayoutVars>
      </dgm:prSet>
      <dgm:spPr/>
    </dgm:pt>
    <dgm:pt modelId="{37456699-F485-43A3-B3D1-7638899AEB64}" type="pres">
      <dgm:prSet presAssocID="{0261FFBB-6223-4C08-ABED-73E60E20E345}" presName="spacerL" presStyleCnt="0"/>
      <dgm:spPr/>
    </dgm:pt>
    <dgm:pt modelId="{64E2A925-3798-4B0E-8CFD-2C9F709D434D}" type="pres">
      <dgm:prSet presAssocID="{0261FFBB-6223-4C08-ABED-73E60E20E345}" presName="sibTrans" presStyleLbl="sibTrans2D1" presStyleIdx="2" presStyleCnt="3"/>
      <dgm:spPr/>
    </dgm:pt>
    <dgm:pt modelId="{9DBE5F20-61E5-484A-96B0-D18B45590A64}" type="pres">
      <dgm:prSet presAssocID="{0261FFBB-6223-4C08-ABED-73E60E20E345}" presName="spacerR" presStyleCnt="0"/>
      <dgm:spPr/>
    </dgm:pt>
    <dgm:pt modelId="{F8C41297-2CF0-444A-AD31-8479691808F5}" type="pres">
      <dgm:prSet presAssocID="{E9050D31-61C0-4288-BE74-E66BF59D39A6}" presName="node" presStyleLbl="node1" presStyleIdx="3" presStyleCnt="4">
        <dgm:presLayoutVars>
          <dgm:bulletEnabled val="1"/>
        </dgm:presLayoutVars>
      </dgm:prSet>
      <dgm:spPr/>
    </dgm:pt>
  </dgm:ptLst>
  <dgm:cxnLst>
    <dgm:cxn modelId="{50F89D33-F19C-4323-AE64-296441023471}" type="presOf" srcId="{E9050D31-61C0-4288-BE74-E66BF59D39A6}" destId="{F8C41297-2CF0-444A-AD31-8479691808F5}" srcOrd="0" destOrd="0" presId="urn:microsoft.com/office/officeart/2005/8/layout/equation1"/>
    <dgm:cxn modelId="{D1691E9D-C924-42C0-AF02-4A22A12A1A17}" type="presOf" srcId="{41E7748E-D0CF-44D4-B619-7D46CCD79ABF}" destId="{BC8C3704-25B6-446B-8FD6-9F319F6854EE}" srcOrd="0" destOrd="0" presId="urn:microsoft.com/office/officeart/2005/8/layout/equation1"/>
    <dgm:cxn modelId="{AF5EA9D3-D476-4077-93EB-BD7AC2B83AFC}" type="presOf" srcId="{FEB6794B-AB44-4F3F-B675-717B66F1B84D}" destId="{EACE0082-7B9B-4578-BD8E-7F6B6BE51ADA}" srcOrd="0" destOrd="0" presId="urn:microsoft.com/office/officeart/2005/8/layout/equation1"/>
    <dgm:cxn modelId="{0AD60E24-7839-41AD-8534-54C3F76B571A}" type="presOf" srcId="{0261FFBB-6223-4C08-ABED-73E60E20E345}" destId="{64E2A925-3798-4B0E-8CFD-2C9F709D434D}" srcOrd="0" destOrd="0" presId="urn:microsoft.com/office/officeart/2005/8/layout/equation1"/>
    <dgm:cxn modelId="{E1E9DBC7-7966-4FD7-A043-FCADA5BD566D}" srcId="{50492CA5-431F-4608-BD56-D39FFE37B237}" destId="{E9050D31-61C0-4288-BE74-E66BF59D39A6}" srcOrd="3" destOrd="0" parTransId="{A5E07AE4-3DCE-4A1E-A3D2-7666A3CD9215}" sibTransId="{3664930D-1EC0-4509-B307-7B52A04B67CC}"/>
    <dgm:cxn modelId="{CDFA5966-3C9C-45A3-8356-05AA6DEE7554}" type="presOf" srcId="{50492CA5-431F-4608-BD56-D39FFE37B237}" destId="{88D38CF7-7E16-44E5-8A19-93E717CEF2BD}" srcOrd="0" destOrd="0" presId="urn:microsoft.com/office/officeart/2005/8/layout/equation1"/>
    <dgm:cxn modelId="{D0C05AEF-F3ED-4286-8640-E09D07AC48E9}" srcId="{50492CA5-431F-4608-BD56-D39FFE37B237}" destId="{41E7748E-D0CF-44D4-B619-7D46CCD79ABF}" srcOrd="1" destOrd="0" parTransId="{E08AD802-40E1-4C25-8059-FDEE4884C5CA}" sibTransId="{AE61818E-0E57-40C5-AF4C-A350DCA9BB5F}"/>
    <dgm:cxn modelId="{A89D8B49-8197-4392-8C1E-3E516290F48E}" type="presOf" srcId="{A1192370-BD7C-4FEA-99B8-E88538654C3E}" destId="{E342931A-FEED-4022-85A8-96A02F50EA7E}" srcOrd="0" destOrd="0" presId="urn:microsoft.com/office/officeart/2005/8/layout/equation1"/>
    <dgm:cxn modelId="{F3BD2C98-FF18-4947-831F-8E13C788656B}" type="presOf" srcId="{AE61818E-0E57-40C5-AF4C-A350DCA9BB5F}" destId="{3B8D11AF-D0BA-44C5-9407-2B477F4DFA71}" srcOrd="0" destOrd="0" presId="urn:microsoft.com/office/officeart/2005/8/layout/equation1"/>
    <dgm:cxn modelId="{01D4DD1C-9511-41B1-B23F-6E02964F1927}" srcId="{50492CA5-431F-4608-BD56-D39FFE37B237}" destId="{A1192370-BD7C-4FEA-99B8-E88538654C3E}" srcOrd="2" destOrd="0" parTransId="{9F97DA71-8D43-46E5-A870-642D48C3B9F0}" sibTransId="{0261FFBB-6223-4C08-ABED-73E60E20E345}"/>
    <dgm:cxn modelId="{300D821D-4F61-4934-B279-927ABFEE94B9}" srcId="{50492CA5-431F-4608-BD56-D39FFE37B237}" destId="{FEB6794B-AB44-4F3F-B675-717B66F1B84D}" srcOrd="0" destOrd="0" parTransId="{51E4E105-AD12-4C5E-A297-8E0581B4186A}" sibTransId="{53250D2D-AE7A-4016-8F08-E3EB86176094}"/>
    <dgm:cxn modelId="{9B065080-2EBF-4F9B-AB72-B6C833CC6121}" type="presOf" srcId="{53250D2D-AE7A-4016-8F08-E3EB86176094}" destId="{C11F9917-406B-45E0-9B62-FDE5B2F8406A}" srcOrd="0" destOrd="0" presId="urn:microsoft.com/office/officeart/2005/8/layout/equation1"/>
    <dgm:cxn modelId="{6F673D2E-4556-4963-9440-7CB10319EC41}" type="presParOf" srcId="{88D38CF7-7E16-44E5-8A19-93E717CEF2BD}" destId="{EACE0082-7B9B-4578-BD8E-7F6B6BE51ADA}" srcOrd="0" destOrd="0" presId="urn:microsoft.com/office/officeart/2005/8/layout/equation1"/>
    <dgm:cxn modelId="{07B3DB8E-D3D4-4690-8F5D-621EDAFBF6B7}" type="presParOf" srcId="{88D38CF7-7E16-44E5-8A19-93E717CEF2BD}" destId="{D9AC51AD-53BA-45A0-9450-7779F4BA02F9}" srcOrd="1" destOrd="0" presId="urn:microsoft.com/office/officeart/2005/8/layout/equation1"/>
    <dgm:cxn modelId="{3D086DA7-1C26-4F8B-BE94-BF469CC0AF0F}" type="presParOf" srcId="{88D38CF7-7E16-44E5-8A19-93E717CEF2BD}" destId="{C11F9917-406B-45E0-9B62-FDE5B2F8406A}" srcOrd="2" destOrd="0" presId="urn:microsoft.com/office/officeart/2005/8/layout/equation1"/>
    <dgm:cxn modelId="{565DF85D-30C6-4F95-9B9D-15EA38618D81}" type="presParOf" srcId="{88D38CF7-7E16-44E5-8A19-93E717CEF2BD}" destId="{DDF2655A-6E2B-4E9A-ADAD-E08D1DCCCEF8}" srcOrd="3" destOrd="0" presId="urn:microsoft.com/office/officeart/2005/8/layout/equation1"/>
    <dgm:cxn modelId="{9C87DE22-D023-41B4-BB03-3F593888F0F4}" type="presParOf" srcId="{88D38CF7-7E16-44E5-8A19-93E717CEF2BD}" destId="{BC8C3704-25B6-446B-8FD6-9F319F6854EE}" srcOrd="4" destOrd="0" presId="urn:microsoft.com/office/officeart/2005/8/layout/equation1"/>
    <dgm:cxn modelId="{9603C84D-BA90-45BD-B19B-D25347126578}" type="presParOf" srcId="{88D38CF7-7E16-44E5-8A19-93E717CEF2BD}" destId="{807DFD78-9AC8-4164-A78F-361D96919803}" srcOrd="5" destOrd="0" presId="urn:microsoft.com/office/officeart/2005/8/layout/equation1"/>
    <dgm:cxn modelId="{1D179919-217B-4EB9-963C-DEF186284F5E}" type="presParOf" srcId="{88D38CF7-7E16-44E5-8A19-93E717CEF2BD}" destId="{3B8D11AF-D0BA-44C5-9407-2B477F4DFA71}" srcOrd="6" destOrd="0" presId="urn:microsoft.com/office/officeart/2005/8/layout/equation1"/>
    <dgm:cxn modelId="{C7BE2460-36E5-415A-8A2A-A0664934F938}" type="presParOf" srcId="{88D38CF7-7E16-44E5-8A19-93E717CEF2BD}" destId="{15285C1F-1704-46DD-A82B-211972EAF729}" srcOrd="7" destOrd="0" presId="urn:microsoft.com/office/officeart/2005/8/layout/equation1"/>
    <dgm:cxn modelId="{9E523962-CA21-4219-99BC-671F04D086D2}" type="presParOf" srcId="{88D38CF7-7E16-44E5-8A19-93E717CEF2BD}" destId="{E342931A-FEED-4022-85A8-96A02F50EA7E}" srcOrd="8" destOrd="0" presId="urn:microsoft.com/office/officeart/2005/8/layout/equation1"/>
    <dgm:cxn modelId="{4F91F67F-7529-47EF-8EB0-16DD6D77621A}" type="presParOf" srcId="{88D38CF7-7E16-44E5-8A19-93E717CEF2BD}" destId="{37456699-F485-43A3-B3D1-7638899AEB64}" srcOrd="9" destOrd="0" presId="urn:microsoft.com/office/officeart/2005/8/layout/equation1"/>
    <dgm:cxn modelId="{95CF625B-4154-4A2B-9781-88282F883EB6}" type="presParOf" srcId="{88D38CF7-7E16-44E5-8A19-93E717CEF2BD}" destId="{64E2A925-3798-4B0E-8CFD-2C9F709D434D}" srcOrd="10" destOrd="0" presId="urn:microsoft.com/office/officeart/2005/8/layout/equation1"/>
    <dgm:cxn modelId="{E0C32C74-0464-4AAB-A6D8-C0AB87F2C23A}" type="presParOf" srcId="{88D38CF7-7E16-44E5-8A19-93E717CEF2BD}" destId="{9DBE5F20-61E5-484A-96B0-D18B45590A64}" srcOrd="11" destOrd="0" presId="urn:microsoft.com/office/officeart/2005/8/layout/equation1"/>
    <dgm:cxn modelId="{69269D97-6B9C-4675-B8A6-C8062FC685C5}" type="presParOf" srcId="{88D38CF7-7E16-44E5-8A19-93E717CEF2BD}" destId="{F8C41297-2CF0-444A-AD31-8479691808F5}"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407E4-8EEE-45F6-B420-52748CAAA57F}">
      <dsp:nvSpPr>
        <dsp:cNvPr id="0" name=""/>
        <dsp:cNvSpPr/>
      </dsp:nvSpPr>
      <dsp:spPr>
        <a:xfrm>
          <a:off x="0" y="0"/>
          <a:ext cx="82296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CD7AFF-8A6C-400A-8672-A7665E29D8BD}">
      <dsp:nvSpPr>
        <dsp:cNvPr id="0" name=""/>
        <dsp:cNvSpPr/>
      </dsp:nvSpPr>
      <dsp:spPr>
        <a:xfrm>
          <a:off x="0" y="0"/>
          <a:ext cx="8229600" cy="1152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EC" sz="2000" kern="1200" dirty="0" smtClean="0"/>
            <a:t>Desarrollar un sistema multiplataforma, para empresas turísticas, que brinde información, mediante dispositivos móviles y computadores.</a:t>
          </a:r>
          <a:endParaRPr lang="es-EC" sz="2000" kern="1200" dirty="0" smtClean="0">
            <a:latin typeface="Arial" pitchFamily="34" charset="0"/>
            <a:cs typeface="Arial" pitchFamily="34" charset="0"/>
          </a:endParaRPr>
        </a:p>
      </dsp:txBody>
      <dsp:txXfrm>
        <a:off x="0" y="0"/>
        <a:ext cx="8229600" cy="1152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DA07D4-D747-4C9F-A5CD-2D3704FC097B}">
      <dsp:nvSpPr>
        <dsp:cNvPr id="0" name=""/>
        <dsp:cNvSpPr/>
      </dsp:nvSpPr>
      <dsp:spPr>
        <a:xfrm>
          <a:off x="-5266202" y="-806593"/>
          <a:ext cx="6271287" cy="6271287"/>
        </a:xfrm>
        <a:prstGeom prst="blockArc">
          <a:avLst>
            <a:gd name="adj1" fmla="val 18900000"/>
            <a:gd name="adj2" fmla="val 2700000"/>
            <a:gd name="adj3" fmla="val 344"/>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59C10A-F2EE-4C9D-A367-20D0607B48A1}">
      <dsp:nvSpPr>
        <dsp:cNvPr id="0" name=""/>
        <dsp:cNvSpPr/>
      </dsp:nvSpPr>
      <dsp:spPr>
        <a:xfrm>
          <a:off x="646544" y="351071"/>
          <a:ext cx="6490073" cy="116109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39474" tIns="40640" rIns="40640" bIns="40640" numCol="1" spcCol="1270" anchor="ctr" anchorCtr="0">
          <a:noAutofit/>
        </a:bodyPr>
        <a:lstStyle/>
        <a:p>
          <a:pPr lvl="0" algn="l" defTabSz="711200">
            <a:lnSpc>
              <a:spcPct val="90000"/>
            </a:lnSpc>
            <a:spcBef>
              <a:spcPct val="0"/>
            </a:spcBef>
            <a:spcAft>
              <a:spcPct val="35000"/>
            </a:spcAft>
          </a:pPr>
          <a:r>
            <a:rPr lang="es-EC" sz="1600" kern="1200" dirty="0" smtClean="0"/>
            <a:t>Según el INEC entre los años 2008 al 2011 el 42,7% de la población económicamente estable utiliza internet en el hogar seguido por el 27,1%  que lo usa en centros de acceso público</a:t>
          </a:r>
          <a:endParaRPr lang="es-EC" sz="1600" kern="1200" dirty="0"/>
        </a:p>
      </dsp:txBody>
      <dsp:txXfrm>
        <a:off x="646544" y="351071"/>
        <a:ext cx="6490073" cy="1161096"/>
      </dsp:txXfrm>
    </dsp:sp>
    <dsp:sp modelId="{3E080F16-79DE-4C18-8A0B-4E7D4C0442D5}">
      <dsp:nvSpPr>
        <dsp:cNvPr id="0" name=""/>
        <dsp:cNvSpPr/>
      </dsp:nvSpPr>
      <dsp:spPr>
        <a:xfrm>
          <a:off x="64281" y="349357"/>
          <a:ext cx="1164525" cy="1164525"/>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80E473-A26A-4803-9094-71CF52AAAA04}">
      <dsp:nvSpPr>
        <dsp:cNvPr id="0" name=""/>
        <dsp:cNvSpPr/>
      </dsp:nvSpPr>
      <dsp:spPr>
        <a:xfrm>
          <a:off x="1037352" y="1685459"/>
          <a:ext cx="6151429" cy="116109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39474" tIns="38100" rIns="38100" bIns="38100" numCol="1" spcCol="1270" anchor="ctr" anchorCtr="0">
          <a:noAutofit/>
        </a:bodyPr>
        <a:lstStyle/>
        <a:p>
          <a:pPr lvl="0" algn="l" defTabSz="666750">
            <a:lnSpc>
              <a:spcPct val="90000"/>
            </a:lnSpc>
            <a:spcBef>
              <a:spcPct val="0"/>
            </a:spcBef>
            <a:spcAft>
              <a:spcPct val="35000"/>
            </a:spcAft>
          </a:pPr>
          <a:r>
            <a:rPr lang="es-EC" sz="1500" kern="1200" dirty="0" smtClean="0"/>
            <a:t>El 53,9% de la clase media y el 27,8% de la clase de menos recursos del país tienen acceso a servicios de telefonía móvil dentro de esto un 69,8% accede a contenido general en internet</a:t>
          </a:r>
          <a:endParaRPr lang="es-EC" sz="1500" kern="1200" dirty="0"/>
        </a:p>
      </dsp:txBody>
      <dsp:txXfrm>
        <a:off x="1037352" y="1685459"/>
        <a:ext cx="6151429" cy="1161096"/>
      </dsp:txXfrm>
    </dsp:sp>
    <dsp:sp modelId="{6C8F6C1B-BD21-4B13-8E46-E549D9321DB2}">
      <dsp:nvSpPr>
        <dsp:cNvPr id="0" name=""/>
        <dsp:cNvSpPr/>
      </dsp:nvSpPr>
      <dsp:spPr>
        <a:xfrm>
          <a:off x="402925" y="1746787"/>
          <a:ext cx="1164525" cy="1164525"/>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254423-FAA6-4A6B-BFD9-6B40033CDE37}">
      <dsp:nvSpPr>
        <dsp:cNvPr id="0" name=""/>
        <dsp:cNvSpPr/>
      </dsp:nvSpPr>
      <dsp:spPr>
        <a:xfrm>
          <a:off x="646544" y="3150143"/>
          <a:ext cx="6490073" cy="115267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39474" tIns="38100" rIns="38100" bIns="38100" numCol="1" spcCol="1270" anchor="ctr" anchorCtr="0">
          <a:noAutofit/>
        </a:bodyPr>
        <a:lstStyle/>
        <a:p>
          <a:pPr lvl="0" algn="l" defTabSz="666750">
            <a:lnSpc>
              <a:spcPct val="90000"/>
            </a:lnSpc>
            <a:spcBef>
              <a:spcPct val="0"/>
            </a:spcBef>
            <a:spcAft>
              <a:spcPct val="35000"/>
            </a:spcAft>
          </a:pPr>
          <a:r>
            <a:rPr lang="es-EC" sz="1500" kern="1200" dirty="0" smtClean="0"/>
            <a:t>Este proyecto es importante ya que desarrolla un sistema dinámico multiplataforma para la empresa </a:t>
          </a:r>
          <a:r>
            <a:rPr lang="es-EC" sz="1500" i="1" kern="1200" dirty="0" smtClean="0"/>
            <a:t>Centro Vacacional Staff </a:t>
          </a:r>
          <a:r>
            <a:rPr lang="es-EC" sz="1500" i="1" kern="1200" dirty="0" err="1" smtClean="0"/>
            <a:t>Vacation</a:t>
          </a:r>
          <a:r>
            <a:rPr lang="es-EC" sz="1500" i="1" kern="1200" dirty="0" smtClean="0"/>
            <a:t> CIA.LTA</a:t>
          </a:r>
          <a:r>
            <a:rPr lang="es-EC" sz="1500" kern="1200" dirty="0" smtClean="0"/>
            <a:t>, facilitado la interacción con el usuario</a:t>
          </a:r>
          <a:endParaRPr lang="es-EC" sz="1500" kern="1200" dirty="0"/>
        </a:p>
      </dsp:txBody>
      <dsp:txXfrm>
        <a:off x="646544" y="3150143"/>
        <a:ext cx="6490073" cy="1152675"/>
      </dsp:txXfrm>
    </dsp:sp>
    <dsp:sp modelId="{13FAC2A8-DF70-415C-B0BD-01ACBE0AC627}">
      <dsp:nvSpPr>
        <dsp:cNvPr id="0" name=""/>
        <dsp:cNvSpPr/>
      </dsp:nvSpPr>
      <dsp:spPr>
        <a:xfrm>
          <a:off x="64281" y="3144218"/>
          <a:ext cx="1164525" cy="1164525"/>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E0082-7B9B-4578-BD8E-7F6B6BE51ADA}">
      <dsp:nvSpPr>
        <dsp:cNvPr id="0" name=""/>
        <dsp:cNvSpPr/>
      </dsp:nvSpPr>
      <dsp:spPr>
        <a:xfrm>
          <a:off x="3805" y="1360501"/>
          <a:ext cx="1057247" cy="1057247"/>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HTML</a:t>
          </a:r>
          <a:endParaRPr lang="es-ES" sz="1800" kern="1200" dirty="0"/>
        </a:p>
      </dsp:txBody>
      <dsp:txXfrm>
        <a:off x="158635" y="1515331"/>
        <a:ext cx="747587" cy="747587"/>
      </dsp:txXfrm>
    </dsp:sp>
    <dsp:sp modelId="{C11F9917-406B-45E0-9B62-FDE5B2F8406A}">
      <dsp:nvSpPr>
        <dsp:cNvPr id="0" name=""/>
        <dsp:cNvSpPr/>
      </dsp:nvSpPr>
      <dsp:spPr>
        <a:xfrm>
          <a:off x="1146901" y="1582523"/>
          <a:ext cx="613203" cy="61320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1228181" y="1817012"/>
        <a:ext cx="450643" cy="144225"/>
      </dsp:txXfrm>
    </dsp:sp>
    <dsp:sp modelId="{BC8C3704-25B6-446B-8FD6-9F319F6854EE}">
      <dsp:nvSpPr>
        <dsp:cNvPr id="0" name=""/>
        <dsp:cNvSpPr/>
      </dsp:nvSpPr>
      <dsp:spPr>
        <a:xfrm>
          <a:off x="1845952" y="1360501"/>
          <a:ext cx="1057247" cy="1057247"/>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JS</a:t>
          </a:r>
          <a:endParaRPr lang="es-ES" sz="1800" kern="1200" dirty="0"/>
        </a:p>
      </dsp:txBody>
      <dsp:txXfrm>
        <a:off x="2000782" y="1515331"/>
        <a:ext cx="747587" cy="747587"/>
      </dsp:txXfrm>
    </dsp:sp>
    <dsp:sp modelId="{3B8D11AF-D0BA-44C5-9407-2B477F4DFA71}">
      <dsp:nvSpPr>
        <dsp:cNvPr id="0" name=""/>
        <dsp:cNvSpPr/>
      </dsp:nvSpPr>
      <dsp:spPr>
        <a:xfrm>
          <a:off x="2989048" y="1582523"/>
          <a:ext cx="613203" cy="61320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3070328" y="1817012"/>
        <a:ext cx="450643" cy="144225"/>
      </dsp:txXfrm>
    </dsp:sp>
    <dsp:sp modelId="{E342931A-FEED-4022-85A8-96A02F50EA7E}">
      <dsp:nvSpPr>
        <dsp:cNvPr id="0" name=""/>
        <dsp:cNvSpPr/>
      </dsp:nvSpPr>
      <dsp:spPr>
        <a:xfrm>
          <a:off x="3709020" y="1358566"/>
          <a:ext cx="1057247" cy="1057247"/>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CSS</a:t>
          </a:r>
          <a:endParaRPr lang="es-ES" sz="1800" kern="1200" dirty="0"/>
        </a:p>
      </dsp:txBody>
      <dsp:txXfrm>
        <a:off x="3863850" y="1513396"/>
        <a:ext cx="747587" cy="747587"/>
      </dsp:txXfrm>
    </dsp:sp>
    <dsp:sp modelId="{64E2A925-3798-4B0E-8CFD-2C9F709D434D}">
      <dsp:nvSpPr>
        <dsp:cNvPr id="0" name=""/>
        <dsp:cNvSpPr/>
      </dsp:nvSpPr>
      <dsp:spPr>
        <a:xfrm>
          <a:off x="4831195" y="1582523"/>
          <a:ext cx="613203" cy="61320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ES" sz="1700" kern="1200"/>
        </a:p>
      </dsp:txBody>
      <dsp:txXfrm>
        <a:off x="4912475" y="1708843"/>
        <a:ext cx="450643" cy="360563"/>
      </dsp:txXfrm>
    </dsp:sp>
    <dsp:sp modelId="{F8C41297-2CF0-444A-AD31-8479691808F5}">
      <dsp:nvSpPr>
        <dsp:cNvPr id="0" name=""/>
        <dsp:cNvSpPr/>
      </dsp:nvSpPr>
      <dsp:spPr>
        <a:xfrm>
          <a:off x="5530247" y="1360501"/>
          <a:ext cx="1057247" cy="1057247"/>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HTML5</a:t>
          </a:r>
          <a:endParaRPr lang="es-ES" sz="1800" kern="1200" dirty="0"/>
        </a:p>
      </dsp:txBody>
      <dsp:txXfrm>
        <a:off x="5685077" y="1515331"/>
        <a:ext cx="747587" cy="74758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3A28DA-6E91-4BB7-BF27-6C87AC1DE8BD}" type="datetimeFigureOut">
              <a:rPr lang="es-EC" smtClean="0"/>
              <a:pPr/>
              <a:t>11/05/2015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A581CB-688F-4010-9E64-33357B473614}" type="slidenum">
              <a:rPr lang="es-EC" smtClean="0"/>
              <a:pPr/>
              <a:t>‹Nº›</a:t>
            </a:fld>
            <a:endParaRPr lang="es-EC"/>
          </a:p>
        </p:txBody>
      </p:sp>
    </p:spTree>
    <p:extLst>
      <p:ext uri="{BB962C8B-B14F-4D97-AF65-F5344CB8AC3E}">
        <p14:creationId xmlns:p14="http://schemas.microsoft.com/office/powerpoint/2010/main" val="1088262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HTML3 que tenía limitantes de visualización,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se amplificó el concepto de HTML surgiendo páginas dinámicas con lenguajes como PHP, AJAX, CSS, etc.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La Web 3.0 la cual es colaborativa, tiene administradores de contenidos, los cuales generan cierta información que permite la interacción de los usuarios, esta información realimenta el sistema y genera la inteligencia colectiva, para mejorar las propuestas de mercadeo. </a:t>
            </a:r>
            <a:endParaRPr lang="es-ES" sz="1200"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9FA581CB-688F-4010-9E64-33357B473614}" type="slidenum">
              <a:rPr lang="es-EC" smtClean="0"/>
              <a:pPr/>
              <a:t>7</a:t>
            </a:fld>
            <a:endParaRPr lang="es-EC"/>
          </a:p>
        </p:txBody>
      </p:sp>
    </p:spTree>
    <p:extLst>
      <p:ext uri="{BB962C8B-B14F-4D97-AF65-F5344CB8AC3E}">
        <p14:creationId xmlns:p14="http://schemas.microsoft.com/office/powerpoint/2010/main" val="143480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b="0" i="0" kern="1200" dirty="0" smtClean="0">
                <a:solidFill>
                  <a:schemeClr val="tx1"/>
                </a:solidFill>
                <a:effectLst/>
                <a:latin typeface="+mn-lt"/>
                <a:ea typeface="+mn-ea"/>
                <a:cs typeface="+mn-cs"/>
              </a:rPr>
              <a:t>La </a:t>
            </a:r>
            <a:r>
              <a:rPr lang="es-EC" sz="1200" b="1" i="0" kern="1200" dirty="0" smtClean="0">
                <a:solidFill>
                  <a:schemeClr val="tx1"/>
                </a:solidFill>
                <a:effectLst/>
                <a:latin typeface="+mn-lt"/>
                <a:ea typeface="+mn-ea"/>
                <a:cs typeface="+mn-cs"/>
              </a:rPr>
              <a:t>diferencia fundamental</a:t>
            </a:r>
            <a:r>
              <a:rPr lang="es-EC" sz="1200" b="0" i="0" kern="1200" dirty="0" smtClean="0">
                <a:solidFill>
                  <a:schemeClr val="tx1"/>
                </a:solidFill>
                <a:effectLst/>
                <a:latin typeface="+mn-lt"/>
                <a:ea typeface="+mn-ea"/>
                <a:cs typeface="+mn-cs"/>
              </a:rPr>
              <a:t> es que los URI identifican y los URL localizan.</a:t>
            </a:r>
            <a:endParaRPr lang="es-ES" dirty="0"/>
          </a:p>
        </p:txBody>
      </p:sp>
      <p:sp>
        <p:nvSpPr>
          <p:cNvPr id="4" name="Marcador de número de diapositiva 3"/>
          <p:cNvSpPr>
            <a:spLocks noGrp="1"/>
          </p:cNvSpPr>
          <p:nvPr>
            <p:ph type="sldNum" sz="quarter" idx="10"/>
          </p:nvPr>
        </p:nvSpPr>
        <p:spPr/>
        <p:txBody>
          <a:bodyPr/>
          <a:lstStyle/>
          <a:p>
            <a:fld id="{9FA581CB-688F-4010-9E64-33357B473614}" type="slidenum">
              <a:rPr lang="es-EC" smtClean="0"/>
              <a:pPr/>
              <a:t>8</a:t>
            </a:fld>
            <a:endParaRPr lang="es-EC"/>
          </a:p>
        </p:txBody>
      </p:sp>
    </p:spTree>
    <p:extLst>
      <p:ext uri="{BB962C8B-B14F-4D97-AF65-F5344CB8AC3E}">
        <p14:creationId xmlns:p14="http://schemas.microsoft.com/office/powerpoint/2010/main" val="2059915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9FA581CB-688F-4010-9E64-33357B473614}" type="slidenum">
              <a:rPr lang="es-EC" smtClean="0"/>
              <a:pPr/>
              <a:t>10</a:t>
            </a:fld>
            <a:endParaRPr lang="es-EC"/>
          </a:p>
        </p:txBody>
      </p:sp>
    </p:spTree>
    <p:extLst>
      <p:ext uri="{BB962C8B-B14F-4D97-AF65-F5344CB8AC3E}">
        <p14:creationId xmlns:p14="http://schemas.microsoft.com/office/powerpoint/2010/main" val="3770511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kern="1200" dirty="0" smtClean="0">
                <a:solidFill>
                  <a:schemeClr val="tx1"/>
                </a:solidFill>
                <a:effectLst/>
                <a:latin typeface="+mn-lt"/>
                <a:ea typeface="+mn-ea"/>
                <a:cs typeface="+mn-cs"/>
              </a:rPr>
              <a:t>En el 2011 personas que poseen teléfono inteligente llego al 14,3% en Guayas y en Pichincha al 7,4%. </a:t>
            </a:r>
          </a:p>
          <a:p>
            <a:r>
              <a:rPr lang="es-EC" sz="1200" kern="1200" dirty="0" smtClean="0">
                <a:solidFill>
                  <a:schemeClr val="tx1"/>
                </a:solidFill>
                <a:effectLst/>
                <a:latin typeface="+mn-lt"/>
                <a:ea typeface="+mn-ea"/>
                <a:cs typeface="+mn-cs"/>
              </a:rPr>
              <a:t>Actualmente 1,2 millones de ecuatorianos poseen un teléfono inteligente, la provincia de Pichincha tiene un 60,9% celular activado</a:t>
            </a:r>
            <a:endParaRPr lang="es-ES" dirty="0"/>
          </a:p>
        </p:txBody>
      </p:sp>
      <p:sp>
        <p:nvSpPr>
          <p:cNvPr id="4" name="Marcador de número de diapositiva 3"/>
          <p:cNvSpPr>
            <a:spLocks noGrp="1"/>
          </p:cNvSpPr>
          <p:nvPr>
            <p:ph type="sldNum" sz="quarter" idx="10"/>
          </p:nvPr>
        </p:nvSpPr>
        <p:spPr/>
        <p:txBody>
          <a:bodyPr/>
          <a:lstStyle/>
          <a:p>
            <a:fld id="{9FA581CB-688F-4010-9E64-33357B473614}" type="slidenum">
              <a:rPr lang="es-EC" smtClean="0"/>
              <a:pPr/>
              <a:t>12</a:t>
            </a:fld>
            <a:endParaRPr lang="es-EC"/>
          </a:p>
        </p:txBody>
      </p:sp>
    </p:spTree>
    <p:extLst>
      <p:ext uri="{BB962C8B-B14F-4D97-AF65-F5344CB8AC3E}">
        <p14:creationId xmlns:p14="http://schemas.microsoft.com/office/powerpoint/2010/main" val="3984400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1200" kern="1200" dirty="0" smtClean="0">
                <a:solidFill>
                  <a:schemeClr val="tx1"/>
                </a:solidFill>
                <a:effectLst/>
                <a:latin typeface="+mn-lt"/>
                <a:ea typeface="+mn-ea"/>
                <a:cs typeface="+mn-cs"/>
              </a:rPr>
              <a:t>DISENO PARA</a:t>
            </a:r>
            <a:r>
              <a:rPr lang="es-EC" sz="1200" kern="1200" baseline="0" dirty="0" smtClean="0">
                <a:solidFill>
                  <a:schemeClr val="tx1"/>
                </a:solidFill>
                <a:effectLst/>
                <a:latin typeface="+mn-lt"/>
                <a:ea typeface="+mn-ea"/>
                <a:cs typeface="+mn-cs"/>
              </a:rPr>
              <a:t> </a:t>
            </a:r>
            <a:r>
              <a:rPr lang="es-EC" sz="1200" kern="1200" dirty="0" smtClean="0">
                <a:solidFill>
                  <a:schemeClr val="tx1"/>
                </a:solidFill>
                <a:effectLst/>
                <a:latin typeface="+mn-lt"/>
                <a:ea typeface="+mn-ea"/>
                <a:cs typeface="+mn-cs"/>
              </a:rPr>
              <a:t>resolución de 800x600 </a:t>
            </a:r>
            <a:endParaRPr lang="es-ES" dirty="0"/>
          </a:p>
        </p:txBody>
      </p:sp>
      <p:sp>
        <p:nvSpPr>
          <p:cNvPr id="4" name="Marcador de número de diapositiva 3"/>
          <p:cNvSpPr>
            <a:spLocks noGrp="1"/>
          </p:cNvSpPr>
          <p:nvPr>
            <p:ph type="sldNum" sz="quarter" idx="10"/>
          </p:nvPr>
        </p:nvSpPr>
        <p:spPr/>
        <p:txBody>
          <a:bodyPr/>
          <a:lstStyle/>
          <a:p>
            <a:fld id="{9FA581CB-688F-4010-9E64-33357B473614}" type="slidenum">
              <a:rPr lang="es-EC" smtClean="0"/>
              <a:pPr/>
              <a:t>15</a:t>
            </a:fld>
            <a:endParaRPr lang="es-EC"/>
          </a:p>
        </p:txBody>
      </p:sp>
    </p:spTree>
    <p:extLst>
      <p:ext uri="{BB962C8B-B14F-4D97-AF65-F5344CB8AC3E}">
        <p14:creationId xmlns:p14="http://schemas.microsoft.com/office/powerpoint/2010/main" val="1314749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361137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5" name="Footer Placeholder 4"/>
          <p:cNvSpPr>
            <a:spLocks noGrp="1"/>
          </p:cNvSpPr>
          <p:nvPr>
            <p:ph type="ftr" sz="quarter" idx="11"/>
          </p:nvPr>
        </p:nvSpPr>
        <p:spPr/>
        <p:txBody>
          <a:bodyPr/>
          <a:lstStyle/>
          <a:p>
            <a:endParaRPr lang="es-EC"/>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1872580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5" name="Footer Placeholder 4"/>
          <p:cNvSpPr>
            <a:spLocks noGrp="1"/>
          </p:cNvSpPr>
          <p:nvPr>
            <p:ph type="ftr" sz="quarter" idx="11"/>
          </p:nvPr>
        </p:nvSpPr>
        <p:spPr/>
        <p:txBody>
          <a:bodyPr/>
          <a:lstStyle/>
          <a:p>
            <a:endParaRPr lang="es-EC"/>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F3071A0-E908-4E4F-816C-5D2A310D4E36}" type="slidenum">
              <a:rPr lang="es-EC" smtClean="0"/>
              <a:pPr/>
              <a:t>‹Nº›</a:t>
            </a:fld>
            <a:endParaRPr lang="es-EC"/>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12632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41401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6" name="Footer Placeholder 5"/>
          <p:cNvSpPr>
            <a:spLocks noGrp="1"/>
          </p:cNvSpPr>
          <p:nvPr>
            <p:ph type="ftr" sz="quarter" idx="11"/>
          </p:nvPr>
        </p:nvSpPr>
        <p:spPr/>
        <p:txBody>
          <a:bodyPr/>
          <a:lstStyle/>
          <a:p>
            <a:endParaRPr lang="es-EC"/>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3071A0-E908-4E4F-816C-5D2A310D4E36}" type="slidenum">
              <a:rPr lang="es-EC" smtClean="0"/>
              <a:pPr/>
              <a:t>‹Nº›</a:t>
            </a:fld>
            <a:endParaRPr lang="es-EC"/>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0629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77416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5" name="Footer Placeholder 4"/>
          <p:cNvSpPr>
            <a:spLocks noGrp="1"/>
          </p:cNvSpPr>
          <p:nvPr>
            <p:ph type="ftr" sz="quarter" idx="11"/>
          </p:nvPr>
        </p:nvSpPr>
        <p:spPr/>
        <p:txBody>
          <a:bodyPr/>
          <a:lstStyle/>
          <a:p>
            <a:endParaRPr lang="es-EC"/>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2887111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5" name="Footer Placeholder 4"/>
          <p:cNvSpPr>
            <a:spLocks noGrp="1"/>
          </p:cNvSpPr>
          <p:nvPr>
            <p:ph type="ftr" sz="quarter" idx="11"/>
          </p:nvPr>
        </p:nvSpPr>
        <p:spPr/>
        <p:txBody>
          <a:bodyPr/>
          <a:lstStyle/>
          <a:p>
            <a:endParaRPr lang="es-EC"/>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424428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5" name="Footer Placeholder 4"/>
          <p:cNvSpPr>
            <a:spLocks noGrp="1"/>
          </p:cNvSpPr>
          <p:nvPr>
            <p:ph type="ftr" sz="quarter" idx="11"/>
          </p:nvPr>
        </p:nvSpPr>
        <p:spPr/>
        <p:txBody>
          <a:bodyPr/>
          <a:lstStyle/>
          <a:p>
            <a:endParaRPr lang="es-EC"/>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421875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288958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346870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8" name="Footer Placeholder 7"/>
          <p:cNvSpPr>
            <a:spLocks noGrp="1"/>
          </p:cNvSpPr>
          <p:nvPr>
            <p:ph type="ftr" sz="quarter" idx="11"/>
          </p:nvPr>
        </p:nvSpPr>
        <p:spPr/>
        <p:txBody>
          <a:bodyPr/>
          <a:lstStyle/>
          <a:p>
            <a:endParaRPr lang="es-EC"/>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84465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4" name="Footer Placeholder 3"/>
          <p:cNvSpPr>
            <a:spLocks noGrp="1"/>
          </p:cNvSpPr>
          <p:nvPr>
            <p:ph type="ftr" sz="quarter" idx="11"/>
          </p:nvPr>
        </p:nvSpPr>
        <p:spPr/>
        <p:txBody>
          <a:bodyPr/>
          <a:lstStyle/>
          <a:p>
            <a:endParaRPr lang="es-EC"/>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115746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134664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891757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585ED8C-87DD-4F08-B3BB-BDE0D95E954D}" type="datetimeFigureOut">
              <a:rPr lang="es-EC" smtClean="0"/>
              <a:pPr/>
              <a:t>11/05/2015</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F3071A0-E908-4E4F-816C-5D2A310D4E36}" type="slidenum">
              <a:rPr lang="es-EC" smtClean="0"/>
              <a:pPr/>
              <a:t>‹Nº›</a:t>
            </a:fld>
            <a:endParaRPr lang="es-EC"/>
          </a:p>
        </p:txBody>
      </p:sp>
    </p:spTree>
    <p:extLst>
      <p:ext uri="{BB962C8B-B14F-4D97-AF65-F5344CB8AC3E}">
        <p14:creationId xmlns:p14="http://schemas.microsoft.com/office/powerpoint/2010/main" val="359885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585ED8C-87DD-4F08-B3BB-BDE0D95E954D}" type="datetimeFigureOut">
              <a:rPr lang="es-EC" smtClean="0"/>
              <a:pPr/>
              <a:t>11/05/2015</a:t>
            </a:fld>
            <a:endParaRPr lang="es-EC"/>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F3071A0-E908-4E4F-816C-5D2A310D4E36}" type="slidenum">
              <a:rPr lang="es-EC" smtClean="0"/>
              <a:pPr/>
              <a:t>‹Nº›</a:t>
            </a:fld>
            <a:endParaRPr lang="es-EC"/>
          </a:p>
        </p:txBody>
      </p:sp>
    </p:spTree>
    <p:extLst>
      <p:ext uri="{BB962C8B-B14F-4D97-AF65-F5344CB8AC3E}">
        <p14:creationId xmlns:p14="http://schemas.microsoft.com/office/powerpoint/2010/main" val="177112936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2348880"/>
            <a:ext cx="7986714" cy="3888432"/>
          </a:xfrm>
        </p:spPr>
        <p:txBody>
          <a:bodyPr>
            <a:normAutofit fontScale="92500" lnSpcReduction="10000"/>
          </a:bodyPr>
          <a:lstStyle/>
          <a:p>
            <a:pPr algn="ctr"/>
            <a:endParaRPr lang="es-EC" sz="1800" b="1" dirty="0" smtClean="0"/>
          </a:p>
          <a:p>
            <a:pPr algn="ctr"/>
            <a:r>
              <a:rPr lang="es-EC" sz="1800" b="1" dirty="0" smtClean="0"/>
              <a:t> Carrera de Ingeniería  en </a:t>
            </a:r>
            <a:r>
              <a:rPr lang="es-EC" sz="1800" b="1" dirty="0" smtClean="0"/>
              <a:t>Electrónica en Redes </a:t>
            </a:r>
            <a:r>
              <a:rPr lang="es-EC" sz="1800" b="1" dirty="0" smtClean="0"/>
              <a:t>y Comunicación de  Datos </a:t>
            </a:r>
            <a:endParaRPr lang="en-US" sz="1800" b="1" dirty="0" smtClean="0"/>
          </a:p>
          <a:p>
            <a:pPr algn="ctr"/>
            <a:endParaRPr lang="en-US" sz="1800" b="1" dirty="0" smtClean="0"/>
          </a:p>
          <a:p>
            <a:r>
              <a:rPr lang="es-ES" sz="1600" b="1" dirty="0"/>
              <a:t> </a:t>
            </a:r>
            <a:r>
              <a:rPr lang="es-ES" sz="1600" b="1" dirty="0" smtClean="0"/>
              <a:t> </a:t>
            </a:r>
            <a:r>
              <a:rPr lang="es-ES" sz="1600" b="1" dirty="0"/>
              <a:t>“DESARROLLO DE UN SISTEMA DE INFORMACIÓN  INTERACTIVO BASADO EN WEB 3.0”</a:t>
            </a:r>
          </a:p>
          <a:p>
            <a:pPr algn="ctr"/>
            <a:endParaRPr lang="es-ES" sz="1800" b="1" dirty="0" smtClean="0"/>
          </a:p>
          <a:p>
            <a:pPr algn="ctr"/>
            <a:r>
              <a:rPr lang="es-EC" sz="1600" dirty="0"/>
              <a:t>GRETA CAROLINA YÉPEZ ROCHA</a:t>
            </a:r>
            <a:endParaRPr lang="es-ES" sz="1600" dirty="0"/>
          </a:p>
          <a:p>
            <a:pPr algn="ctr"/>
            <a:endParaRPr lang="es-ES" sz="1800" b="1" dirty="0" smtClean="0"/>
          </a:p>
          <a:p>
            <a:pPr algn="ctr"/>
            <a:r>
              <a:rPr lang="es-ES" sz="1800" b="1" dirty="0" smtClean="0"/>
              <a:t>SANGOLQUI-ECUADOR</a:t>
            </a:r>
          </a:p>
          <a:p>
            <a:pPr algn="ctr"/>
            <a:endParaRPr lang="es-ES" sz="1800" b="1" dirty="0" smtClean="0"/>
          </a:p>
          <a:p>
            <a:pPr algn="ctr"/>
            <a:r>
              <a:rPr lang="es-ES" sz="1800" b="1" dirty="0" smtClean="0"/>
              <a:t>2015</a:t>
            </a:r>
            <a:endParaRPr lang="es-ES" sz="1800" b="1" dirty="0" smtClean="0"/>
          </a:p>
          <a:p>
            <a:pPr algn="ctr"/>
            <a:endParaRPr lang="es-ES" dirty="0" smtClean="0"/>
          </a:p>
          <a:p>
            <a:pPr algn="ctr"/>
            <a:endParaRPr lang="es-ES" dirty="0" smtClean="0"/>
          </a:p>
          <a:p>
            <a:pPr algn="l"/>
            <a:endParaRPr lang="es-ES" dirty="0" smtClean="0"/>
          </a:p>
          <a:p>
            <a:pPr algn="ctr"/>
            <a:endParaRPr lang="es-ES" dirty="0" smtClean="0"/>
          </a:p>
          <a:p>
            <a:pPr algn="l"/>
            <a:endParaRPr lang="es-EC" dirty="0"/>
          </a:p>
        </p:txBody>
      </p:sp>
      <p:sp>
        <p:nvSpPr>
          <p:cNvPr id="100354" name="AutoShape 2" descr="data:image/jpeg;base64,/9j/4AAQSkZJRgABAQAAAQABAAD/2wCEAAkGBhQQERUUExMWFBUWGCEaGRgXGRobHRgeHh8XHBwYHCYgHiYgGh4jIBwYIDIgJCopLCwsGB4xNTAqNSYrLCkBCQoKDgwOGg8PGiwlHCUqLCk0LyksMS01MSkqLywqKS0tLCwxLSwsKiw2LCwqMC8sKSwpKSwsKSwpKS4pKSwsLP/AABEIAIgAiAMBIgACEQEDEQH/xAAbAAACAwEBAQAAAAAAAAAAAAAFBgAEBwMCAf/EAD4QAAIBAgMGAwYEBAYCAwEAAAECAwQRABIhBQYTMUFRImFxBxQyQoGRI1JioTOxwdEkNFNysvHh8GOCohf/xAAZAQACAwEAAAAAAAAAAAAAAAAAAQMEBQL/xAAxEQACAQMBBgQFAwUAAAAAAAAAAQIDESExBBJBUWFxE4GR8CKhscHRFDLhBSRCUvH/2gAMAwEAAhEDEQA/ANxxMTEwATExMA9qbwqo0dY1LZRK5sCx0CoPnJ78vXAAUrK9Ihd2A7DqfQczgJtLevhhiAsYVS5Mp8WUc2CL4iOWumFjeva70ksIN1gqCYpKm95YpD8DAnRVwK2Ju57pX1Ubq8sU0OZamQ5mW4s8budBfnbAIJNv4JYZpjJPwo4jICoWISAaWQavb9WgxTpp55IpJaiBVBgMsRNS8hNgWCsCRe3lprgJuvsVae8WeOpUhkdKanaV5Ea9keU6KBpovbBvZO5zxG6UVTJ+GYk96qUAjjbRkQC5W40vgEL+728yVU1JFJTojyBzMPHqAuZHQ5tFb68sdtm7dLwUxijk95qZJFRYp5I1CRnVjcnTDNFujMphYbPgDQIY4z7ybqhBGX4deZ598UqjdJkjhQUVTB7uSYpaaZJHTN8Q1sWB88AFqn25V09M08tQ9OIyQ8dUokHkVZbMwPTBbZ3tHYoss0BMLC6zQXdLdyPiX6jTCZtDYscvBh99khEILJHVxnM8p+Zy/hYdABy6YNbGkOy9lq1UMpgQ5gDfNqcoBGhzXGAZouzNuQ1KhoZFcHscXsYFsiSc1EXEkSGaoiaoDRWHCUXIWdR4XUjkdGHfD9uf7R+OUjmysz3ySRm6SWvcL1zfoPi9cAx/xMeY5AwBBuDj1gAmJiYmACY+M1hc6AY+4F19TmYr8i/F+o/k9Op+2AAdvFtkpBLLlLJGjOsYNjLlHXrl8uvXGay1s1aKaOpmhqYNoAhViUB6WQC6svUhNLnyOPVTSVC7ahNWzDPKTDOhYo6AWFKF+FPMnDDsjdSCeeQ0kS08Nyss6aNKb+KKE/InRnXnyHfAIFbL2XVVAMEzrXsqiMr8NLFlOjyta8s2gOVeXInDtSblo1mq3aqYclPhiXsFjGlh3a5wai2aIo1jhtCq6AKosB/fzwI2psGokBAqCy/lPhv6kdPIYjnJrRXGkfNq740VAMjSKpA/hxC5H0XQfXHzdrfim2gzLEWV1F8rixI7jvhU2juURfNAT+pR8X6jb6AL98AJtzXjlztnREsWbVSulyLjkttCcVvGknlHSimbM1UgBOdQF+I5h4fXthQf2s0IlMd5CAbcQLdT5jqR54AbybPhmpwt4UldwIuG3xA9GsfH9cC6Dcoi2ZHN7MAFIUHUW788dTqtaCSNUp6ymro/CY6hD0IDfcHUYDV+5AUH3V+GDzglHEgfyKnVPVftgZs/c6QeJIxETrqcpv8AlNtfRsNWzaKoT+JNmHQZbkeRPX1x1TqSeqE0jLdtbsjhvTwUy0dTIRxI85/xMY1MdPIfDY/l0PcYpCCOBUiihaaqnsscLgxtEikeOoym2dbeGUWJFjjZtrbHiqozHMuZeY6FT0ZTzVh3GEGt2E0dZDxpGWYG0NWoH+JQfFTzDlxLdevMdsWEzkKbB27LRyrT1LFw5tFMTo5/0ZCdBJ+WT5+R11L9DMHFx/15HscY/vzvVDrRpF7zK5ysoOVY+ti3+pp4R3tg/wCzrfDjKY5HzyqoNzzmiFlEvlInwuP0364YzRMTHwNfUYmAZwrqjImnxHRfU/25/TGab8701VBLFwhEKcofHIrNnlGuQkaqW6d8Om8FYyhzGA7ItkVmChnPS/TSw+uM621vS1Sq0tRRvCxOeoWVbpwkGYmNvzE2APMXwCDdDU1Nflppolp3YB5yjZjHEeSg/LJJqNNQoONApaZYkVEUKigBVHIAcgMBt0dlGGDNIPxpjxJD2JAyp6ItlHocGKicIjMeSi+v9fLCbsMG1+80cMhRiFsygk/qGgFtSfLHnebeD3WFmUBnAuFJtoep7+mAtFs2J65agtmkJ8MdxlU28Ug6tbkMWt7hG0kUcoAR1kZmPXhrcJf11+mKrnJxbTLGzwUqkU1davsssJ7M24skSNJ+G5AzKeh+nTrjrU7TgKMHkXIQQ1+Vjob4y6Ta0kPDeVfwDGLsCS5cg2Fr8uWuFp/aBLfWKP7v/fHMatR6JEdRJSfcspunAsqGOdnBLEDKVIKtZBfoSNQfLG2U21Y8i5pBmsL+ttcYP/8A0CT/AEYv/wBf3xe2Vv8AZntMqotjquYm/TS/K+FepF3scXizZ6vbSrlyWe51t0xZgrlcAgg62Pke2EjdPiOV95UIxJFg1wQRp1564Z3pstK3DWzAFgB8xX+40xBSrTltEot4tp219br5kkktxOwYxS2tsqOqiaKUXVu2hUjkynowOoOBe6e2+OJFJuVIIv1UjT7cj5jB4nGhCW8roheDI9uUhh94knXiTQIq1EYFlqo8w4NVcaoy63Ya3BGOO0d4knmSXZ8TyNS3kMqLaI/nhP5g4uCe+HvfSkyBKwC5g0lFvjgfSRT3y6OL9jjONqUlZPUS06zFIo5AFip0CKFdS0MzW+JCwyt2xKI2Td7aqVEKPGbxyKHj/wBp5qfNTp9sfcIXsxrpIeNSSqUeEidU52WTSVBboGubefliYDot79xTzRxe7rHIwmMxSSQIXtfJbvY2NvLC/u9TVM0sNPUpLGpKIUkObOIrzSy+YZiq37aYv78U8TyRibZtRVqiACWFrZb6lBY8/wC+O3s3opUnjWZXXhQOyJIbvGkkvhVj3yrgEaXirtWIvBIq2zMhAv3I5YDV2+0cVYtKI2dyNSCAF0vr9P5477xVv+EMy28JDAHXkf59cV5VoXcL5te3S9vqSOEo6r28gH2fbKl4ss862OURwhviCD4iB0BOl+tsWPaVTSvChQKURszAi5Y6AAeXMn0xNytqmpqJipHDiAS9vEzN4jr0Ua6d8N8qgg3F9OuFGO9TsSUavhVVO17GI7diD1hzHLdU1tfL4T09cC9sbn2XMj5nOgRVNy3YfS5vgtvH/nG/+n9cEaiAsVylRaQElTqBfX+eKCk4yujQrW/T0ovR3enG7M4XYU5CkROQxspynU66D7HByHc5DHxPeBa2a+Q6L1uO4NxbB1NuGeaeCxWysFYMbgjS+PopuHSsvhOWIjz0v/XE8qsjJUEEPZj4qdhz8bDXXSw1/rjU6RCEAJuR1GM19jv8If72/wCK41HHVGgvFlWvm1vuNy+FRM/anFHtFwjWEjLZe3EB/a4w+kYRt94CK6CRTa0d28rNZSfqThqqNqcKMOykkqWAHOw6ep/rjt1YUd5zdlf64FuuWhaqKcSKyMLq4KsO4Isf54xneKnlalijSSo94V2pBHDpxGQ+FpG5hQlsanu1vPHXxs8YZcrZSrWuPPT6/bCJvpFIstXHHxQjVELymAfiCORCHK9eai+LaE4uOGBNy6aSi2jTNLC8Mc0jwBZmzNZlB1PXxjQ+eJjzU7IkpayKMGc06VlMY2mNznZ1zhT1WxH1xMMSGTePaclPWuZUqZIJKcRx+7gmzH4725Pys3TF32eidJLThzN7mhs/xWEkmVW/VbLfA7fIVkjwpAZRHPEsZ4egVswzs55r4RYH1xa3FEkNTCJc4zpNEgkOaQKjh4w572LedrYARShoZKOokq64cMSHKh0a7NqfhvawGHuF45KO02qHwmwvzOh0v3Bvil7SKNJqB1ZlVrgpcgZmHyjzIOOe5bMYBBNdXyDMAdR0vcf+88Y1WEaW1xqXzJblnySuvms9Wi/OTq03Lje/vpmy7HrdenhobQqbtK5zyEi7PfwqB2t25Ww1PyPpjJtrVM1PXUykZ2iqBYnTOG0H7HnjV+KCGsQbXBsb2PY+eNGjJtWZSZiO81SUrGK2LAKQCfI6+eKp3kqfyp+2D282z5nZzlUQomdWsM+db6HqVOK+5dEskruy5uGmYL3P/jGRtNZUIOo0bmywpV6LdS/wLg+bYLbbFUvi4Si/zZQL/W2uK9RvRMq2dVKtobAdemGXYu+ElVUCKVEaOW4yAaoB374C1myVNXwAfCZSvnYXNv2thRqVIVvBrxSla+G3i7XTKa5djiOz0KlKckmmlfVPqM/sftksOWdrfZcaeRhK3HimVhx0RG8VhGAFy2Fjp1w3bRrlgieVzZUUsfp0+uNei/hbfMxmIW9snE2kqc1REDW7lswX+p8hg7vJteOII7sFQDU2PUgDlrY4Xdz4Wq5zLNcAkyFPzF9AzdhYABcct/0eqdFWwiEoEjEgBALAX8tSftjL21RrRVKTspyS8ln14Lqy1s8fivy++DvuVseopqtnWMmlmuQ1xbK3iVrc9NP3xx3yNOaypWoqWplZYLOjFCWAkOW/a2NJpo1CKFsVAABHbkMZdtraxetqI4qRKyWWTwrIVCqkCqrNr1LMRpjahGy19/zqQVZ79saY8uHpp5C4FgE8a09RPUBKulBeSTOhzSofB5jkcfcSmSNp6fhxGCSXaMfFgsLRNCVuq25r1v54mOyJDpv2s8aHgiV8srq0cRszJMpKsP8AY3XyOAOx6WsiElXPDwjG8U1s12YovDmYjpmTxW8sabtqHJIknJW/DbyPNGP10+oxUaMG4IuDcEdwdCMAHjfPYgrqMhNWA4kZ76X09R/TAf2e70cUGOWyuPCe5I0uew5YKbn1Ziz0TnxQaxE/PCT4G8ypuh9B3wub6bBein9+p1uhP4yjp+oDz/Y4pbTScrTh+6OV90+jWH5PgXKLU4+G9eH478V5rVjrtyJSEZog2U34lwDFYaML89emE2p3w91nimLKadyyyhBrmNrSEd9MM27e9EdVEDmFwOtu3Xsef2wM25ujS1itMj8MZSXstwbdbcwfTEarRqtOLtL/AFeGmtcdCBwa7cwzt9FqKa6kMCMwI6qwtf01xkFBXSUk110ZDlYHkR2PlyN8PZjMMCrCweRYDGkp0zKdVBHQg4S6txVpxUUiZLLNFbXsGA69vT0xFtMY1k01c0P6dtEaNS0/2ywwm2+KLmaKmSOVhq+n9BipupStPV5zc5bkk9WfQD+ZxRl3emjUMFzs3NVN8hPIHy7nphl2FXrRDJHHxpV1ZyQsYY8yx625ADFWhstOi7r1vf63wi3tO1UVQcKCzJ57J9eZp7SLEl2YKqjUkgAWxm23t4ZNoTKkKgwKbJm+GR/zEfOBzA5dTj1Vw1Nc4zFZh0UnJAvnb4pD9MMux9ipTsommDSkclAVR5Drb7Y0Z1N5a2XUw1HkXtibEWmjBZsz2uzHv1Pr0uf2wgby1D7RrkpY9FY3e35fP9zrg5vlvmiqYojmcmyqL+I8tewH74v7g7pmkjMs2tRLqxPyg/L/AHxFT/uJqSXwR06vTe7LRc3ngWqa8KO/L2+X3fTHEO1lQlFSs/JIY9B/tGg9SbD64RDuSk8EHFaSOoUFzLE2Vg0hzup7i5H2we3mqfeaiOkXVI7TVHoDeKL1ZhmI7L54+7V2gsETyubBQSScaiKTd3difuxsWNdsRRR3MdHG8rsxzEyPpmc99cTB32ZbMPu71EgIlrpC3msQ+EeWn/IYmAB+raRZY2RuTCx/v64XKZ21SS3FjIDfqHyuPJh+4OGrAfb+zGfLLEAZY+nISKfijP8AMdj6nAAC2tRO5SWEhaiE3jJ5MD8UT/of9jY4N7G2vHWwlgLHVJI3+KNvmRh/7cWOB9NUrKoZeXIg81I5qw6MO2KVdQOsnvFMwScCzBvgnUfJJbr2fmPTAAOrtxpqSo4tDZo3IDwsdBc6n0HfmMUquprtn1BzxZ4XayNF8t+S/wDhvvh32JvJHU3SxinT44X0dfMdHXsw0x325skVUDwl2QPbVeehv9uWKVbY6VR70oreta/HpnDxwzfhexbhtLbtLz/PHzxnuBm2WtcDxS0bropVrfXLywDpNxGjqcySq7jRrA/Cfznlfy54oVm7O0aabJDI1QuW4zXA9L/mHa+PCbwbRpwQ1LIDfUqND3Y9ycVIQrwiozipW43s33vZfNnUqO87w+Wf59UhmTdhs0gQ2K6Am/iv1HTHLYvs/pfilklndT4lkbKFPmot9+uBS7/1BP8Alqgi3br9uWKnve1KljkpmW65czG3InU3tfTpjuMqv+NL1lH7OT+Rz+nnxv6NfWyGfbu1fc0fgQDKgBvGBc30t3FsL1DR7SnjknaJQCv4cbEhj3I6+etr20x73f3Gqaj8WpnkjAa+QAqSQQb+l+98aZh09iU7y2i0m3jWyXJX/Cb7HcqipLdja/R/jn3aE7dDcXgN7xUkSVB+yenn/LBreLb/ALsqqi8SolOWKO/xHqzdkXmTjltzehYW4MK8epI0jBsEH55T8i/uegwL2dssozSzPxaiQeOS1gB0jjHyRjt15nXGlGKSwVKlRzeffv8A6e9kbO4CEM3Ekdi8sh5yOeZ8lGgA6ADC1toHadalBGfwkIkqWvYBAb5L92xe3r3jaLLBTjiVUxyxoP8AkewHfDDufumtFCYg2eRmzVMvWRiL5B1tr9B646Iw/QQgC4ACAZYwOijr9bfYDHzFxVtoNBiYBn3ExMTAAA21sNwxnprcQ/xIzoswHf8AK46P9DfA+h2kk1wLq66PGws8Z7MOo/UNDhvwH23uxFVEPcxzL8MqaOvl2YeRwABto7IjqAucHMuqOpKuh7qw1Hpyxzj2nWUoOYCtjHUWjmA8x8EnqLHHOqqKmkJ95iMsY5Twi+neROYPmtxintmtNXRTrROksroVUZgLX0N76g2vocAgrsf2l7Pqh4KlFbkUk8BB7a6YZIqlWF1dWH6WB/kcYLPsl6WjJ4UkTIY4XeWFM8KOfxHVluJU8yLrfH2ahpoDF7pOJ4ZKtIizAgpceIZxYMrc/LCsBv2uOM9YiC7uigdWYD+Zxgu36xENXGjmO1UsMLiSRhGtsztoxzW/rikj005o2lk4EbRyRzMpOk0d8rnNc+IZTbzwWA2La/tOoKewMwkZjZRHrc9sxso++EbeD2rVLyNGIxTwxuqS5ZV47Zzpwza3LXMoOnXA3ZVNUyLFUz0fvqSUzQZbKpSzHLLY2ChxbxeWPFPselpRT+9SJLMIWilp0XimQE+BQRqGXQZh2GGBp9Bs6KnTLEoVT4ib3LE/Mzc2PmTgDtnepjKKWiTj1LaWHwx/qc/KBijszd2rmjSGzbOowPCpOeocc7AalL+fLt0w+bu7qxUkfDhj4SH4r6ySHqXa/X+p5YBgvc/c33RnkZuNVSaS1B5J/wDHGD0H/fbDlDCFFh/35nucfY4woAAsB0x6wATExMTABMTExMAExMTEwATC/tfcalqSWMeST88Zyt+1sTEwABJ9yqyIWgrC6/lmUPp2vof54DbS2JXmLhSUdLURHXKAUF+9hyPniYmACrR7HqoQnD2fRRmMkreXVGPM6i+bFqn3drZCWIooSWuckTTNc82Nha+JiYBBNfZ08v8Amaqpn5aArAhHaylm/fB/Ym5sNJ/Bjjh1+JRmc+rtr5YmJgGHIKVUuQNTzJ1J+p1x2xMTABMTExMAExMTEw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C" dirty="0"/>
          </a:p>
        </p:txBody>
      </p:sp>
      <p:sp>
        <p:nvSpPr>
          <p:cNvPr id="100356" name="AutoShape 4" descr="data:image/jpeg;base64,/9j/4AAQSkZJRgABAQAAAQABAAD/2wCEAAkGBhQQERUUExMWFBUWGCEaGRgXGRobHRgeHh8XHBwYHCYgHiYgGh4jIBwYIDIgJCopLCwsGB4xNTAqNSYrLCkBCQoKDgwOGg8PGiwlHCUqLCk0LyksMS01MSkqLywqKS0tLCwxLSwsKiw2LCwqMC8sKSwpKSwsKSwpKS4pKSwsLP/AABEIAIgAiAMBIgACEQEDEQH/xAAbAAACAwEBAQAAAAAAAAAAAAAFBgAEBwMCAf/EAD4QAAIBAgMGAwYEBAYCAwEAAAECAwQRABIhBQYTMUFRImFxBxQyQoGRI1JioTOxwdEkNFNysvHh8GOCohf/xAAZAQACAwEAAAAAAAAAAAAAAAAAAQMEBQL/xAAxEQACAQMBBgQFAwUAAAAAAAAAAQIDESExBBJBUWFxE4GR8CKhscHRFDLhBSRCUvH/2gAMAwEAAhEDEQA/ANxxMTEwATExMA9qbwqo0dY1LZRK5sCx0CoPnJ78vXAAUrK9Ihd2A7DqfQczgJtLevhhiAsYVS5Mp8WUc2CL4iOWumFjeva70ksIN1gqCYpKm95YpD8DAnRVwK2Ju57pX1Ubq8sU0OZamQ5mW4s8budBfnbAIJNv4JYZpjJPwo4jICoWISAaWQavb9WgxTpp55IpJaiBVBgMsRNS8hNgWCsCRe3lprgJuvsVae8WeOpUhkdKanaV5Ea9keU6KBpovbBvZO5zxG6UVTJ+GYk96qUAjjbRkQC5W40vgEL+728yVU1JFJTojyBzMPHqAuZHQ5tFb68sdtm7dLwUxijk95qZJFRYp5I1CRnVjcnTDNFujMphYbPgDQIY4z7ybqhBGX4deZ598UqjdJkjhQUVTB7uSYpaaZJHTN8Q1sWB88AFqn25V09M08tQ9OIyQ8dUokHkVZbMwPTBbZ3tHYoss0BMLC6zQXdLdyPiX6jTCZtDYscvBh99khEILJHVxnM8p+Zy/hYdABy6YNbGkOy9lq1UMpgQ5gDfNqcoBGhzXGAZouzNuQ1KhoZFcHscXsYFsiSc1EXEkSGaoiaoDRWHCUXIWdR4XUjkdGHfD9uf7R+OUjmysz3ySRm6SWvcL1zfoPi9cAx/xMeY5AwBBuDj1gAmJiYmACY+M1hc6AY+4F19TmYr8i/F+o/k9Op+2AAdvFtkpBLLlLJGjOsYNjLlHXrl8uvXGay1s1aKaOpmhqYNoAhViUB6WQC6svUhNLnyOPVTSVC7ahNWzDPKTDOhYo6AWFKF+FPMnDDsjdSCeeQ0kS08Nyss6aNKb+KKE/InRnXnyHfAIFbL2XVVAMEzrXsqiMr8NLFlOjyta8s2gOVeXInDtSblo1mq3aqYclPhiXsFjGlh3a5wai2aIo1jhtCq6AKosB/fzwI2psGokBAqCy/lPhv6kdPIYjnJrRXGkfNq740VAMjSKpA/hxC5H0XQfXHzdrfim2gzLEWV1F8rixI7jvhU2juURfNAT+pR8X6jb6AL98AJtzXjlztnREsWbVSulyLjkttCcVvGknlHSimbM1UgBOdQF+I5h4fXthQf2s0IlMd5CAbcQLdT5jqR54AbybPhmpwt4UldwIuG3xA9GsfH9cC6Dcoi2ZHN7MAFIUHUW788dTqtaCSNUp6ymro/CY6hD0IDfcHUYDV+5AUH3V+GDzglHEgfyKnVPVftgZs/c6QeJIxETrqcpv8AlNtfRsNWzaKoT+JNmHQZbkeRPX1x1TqSeqE0jLdtbsjhvTwUy0dTIRxI85/xMY1MdPIfDY/l0PcYpCCOBUiihaaqnsscLgxtEikeOoym2dbeGUWJFjjZtrbHiqozHMuZeY6FT0ZTzVh3GEGt2E0dZDxpGWYG0NWoH+JQfFTzDlxLdevMdsWEzkKbB27LRyrT1LFw5tFMTo5/0ZCdBJ+WT5+R11L9DMHFx/15HscY/vzvVDrRpF7zK5ysoOVY+ti3+pp4R3tg/wCzrfDjKY5HzyqoNzzmiFlEvlInwuP0364YzRMTHwNfUYmAZwrqjImnxHRfU/25/TGab8701VBLFwhEKcofHIrNnlGuQkaqW6d8Om8FYyhzGA7ItkVmChnPS/TSw+uM621vS1Sq0tRRvCxOeoWVbpwkGYmNvzE2APMXwCDdDU1Nflppolp3YB5yjZjHEeSg/LJJqNNQoONApaZYkVEUKigBVHIAcgMBt0dlGGDNIPxpjxJD2JAyp6ItlHocGKicIjMeSi+v9fLCbsMG1+80cMhRiFsygk/qGgFtSfLHnebeD3WFmUBnAuFJtoep7+mAtFs2J65agtmkJ8MdxlU28Ug6tbkMWt7hG0kUcoAR1kZmPXhrcJf11+mKrnJxbTLGzwUqkU1davsssJ7M24skSNJ+G5AzKeh+nTrjrU7TgKMHkXIQQ1+Vjob4y6Ta0kPDeVfwDGLsCS5cg2Fr8uWuFp/aBLfWKP7v/fHMatR6JEdRJSfcspunAsqGOdnBLEDKVIKtZBfoSNQfLG2U21Y8i5pBmsL+ttcYP/8A0CT/AEYv/wBf3xe2Vv8AZntMqotjquYm/TS/K+FepF3scXizZ6vbSrlyWe51t0xZgrlcAgg62Pke2EjdPiOV95UIxJFg1wQRp1564Z3pstK3DWzAFgB8xX+40xBSrTltEot4tp219br5kkktxOwYxS2tsqOqiaKUXVu2hUjkynowOoOBe6e2+OJFJuVIIv1UjT7cj5jB4nGhCW8roheDI9uUhh94knXiTQIq1EYFlqo8w4NVcaoy63Ya3BGOO0d4knmSXZ8TyNS3kMqLaI/nhP5g4uCe+HvfSkyBKwC5g0lFvjgfSRT3y6OL9jjONqUlZPUS06zFIo5AFip0CKFdS0MzW+JCwyt2xKI2Td7aqVEKPGbxyKHj/wBp5qfNTp9sfcIXsxrpIeNSSqUeEidU52WTSVBboGubefliYDot79xTzRxe7rHIwmMxSSQIXtfJbvY2NvLC/u9TVM0sNPUpLGpKIUkObOIrzSy+YZiq37aYv78U8TyRibZtRVqiACWFrZb6lBY8/wC+O3s3opUnjWZXXhQOyJIbvGkkvhVj3yrgEaXirtWIvBIq2zMhAv3I5YDV2+0cVYtKI2dyNSCAF0vr9P5477xVv+EMy28JDAHXkf59cV5VoXcL5te3S9vqSOEo6r28gH2fbKl4ss862OURwhviCD4iB0BOl+tsWPaVTSvChQKURszAi5Y6AAeXMn0xNytqmpqJipHDiAS9vEzN4jr0Ua6d8N8qgg3F9OuFGO9TsSUavhVVO17GI7diD1hzHLdU1tfL4T09cC9sbn2XMj5nOgRVNy3YfS5vgtvH/nG/+n9cEaiAsVylRaQElTqBfX+eKCk4yujQrW/T0ovR3enG7M4XYU5CkROQxspynU66D7HByHc5DHxPeBa2a+Q6L1uO4NxbB1NuGeaeCxWysFYMbgjS+PopuHSsvhOWIjz0v/XE8qsjJUEEPZj4qdhz8bDXXSw1/rjU6RCEAJuR1GM19jv8If72/wCK41HHVGgvFlWvm1vuNy+FRM/anFHtFwjWEjLZe3EB/a4w+kYRt94CK6CRTa0d28rNZSfqThqqNqcKMOykkqWAHOw6ep/rjt1YUd5zdlf64FuuWhaqKcSKyMLq4KsO4Isf54xneKnlalijSSo94V2pBHDpxGQ+FpG5hQlsanu1vPHXxs8YZcrZSrWuPPT6/bCJvpFIstXHHxQjVELymAfiCORCHK9eai+LaE4uOGBNy6aSi2jTNLC8Mc0jwBZmzNZlB1PXxjQ+eJjzU7IkpayKMGc06VlMY2mNznZ1zhT1WxH1xMMSGTePaclPWuZUqZIJKcRx+7gmzH4725Pys3TF32eidJLThzN7mhs/xWEkmVW/VbLfA7fIVkjwpAZRHPEsZ4egVswzs55r4RYH1xa3FEkNTCJc4zpNEgkOaQKjh4w572LedrYARShoZKOokq64cMSHKh0a7NqfhvawGHuF45KO02qHwmwvzOh0v3Bvil7SKNJqB1ZlVrgpcgZmHyjzIOOe5bMYBBNdXyDMAdR0vcf+88Y1WEaW1xqXzJblnySuvms9Wi/OTq03Lje/vpmy7HrdenhobQqbtK5zyEi7PfwqB2t25Ww1PyPpjJtrVM1PXUykZ2iqBYnTOG0H7HnjV+KCGsQbXBsb2PY+eNGjJtWZSZiO81SUrGK2LAKQCfI6+eKp3kqfyp+2D282z5nZzlUQomdWsM+db6HqVOK+5dEskruy5uGmYL3P/jGRtNZUIOo0bmywpV6LdS/wLg+bYLbbFUvi4Si/zZQL/W2uK9RvRMq2dVKtobAdemGXYu+ElVUCKVEaOW4yAaoB374C1myVNXwAfCZSvnYXNv2thRqVIVvBrxSla+G3i7XTKa5djiOz0KlKckmmlfVPqM/sftksOWdrfZcaeRhK3HimVhx0RG8VhGAFy2Fjp1w3bRrlgieVzZUUsfp0+uNei/hbfMxmIW9snE2kqc1REDW7lswX+p8hg7vJteOII7sFQDU2PUgDlrY4Xdz4Wq5zLNcAkyFPzF9AzdhYABcct/0eqdFWwiEoEjEgBALAX8tSftjL21RrRVKTspyS8ln14Lqy1s8fivy++DvuVseopqtnWMmlmuQ1xbK3iVrc9NP3xx3yNOaypWoqWplZYLOjFCWAkOW/a2NJpo1CKFsVAABHbkMZdtraxetqI4qRKyWWTwrIVCqkCqrNr1LMRpjahGy19/zqQVZ79saY8uHpp5C4FgE8a09RPUBKulBeSTOhzSofB5jkcfcSmSNp6fhxGCSXaMfFgsLRNCVuq25r1v54mOyJDpv2s8aHgiV8srq0cRszJMpKsP8AY3XyOAOx6WsiElXPDwjG8U1s12YovDmYjpmTxW8sabtqHJIknJW/DbyPNGP10+oxUaMG4IuDcEdwdCMAHjfPYgrqMhNWA4kZ76X09R/TAf2e70cUGOWyuPCe5I0uew5YKbn1Ziz0TnxQaxE/PCT4G8ypuh9B3wub6bBein9+p1uhP4yjp+oDz/Y4pbTScrTh+6OV90+jWH5PgXKLU4+G9eH478V5rVjrtyJSEZog2U34lwDFYaML89emE2p3w91nimLKadyyyhBrmNrSEd9MM27e9EdVEDmFwOtu3Xsef2wM25ujS1itMj8MZSXstwbdbcwfTEarRqtOLtL/AFeGmtcdCBwa7cwzt9FqKa6kMCMwI6qwtf01xkFBXSUk110ZDlYHkR2PlyN8PZjMMCrCweRYDGkp0zKdVBHQg4S6txVpxUUiZLLNFbXsGA69vT0xFtMY1k01c0P6dtEaNS0/2ywwm2+KLmaKmSOVhq+n9BipupStPV5zc5bkk9WfQD+ZxRl3emjUMFzs3NVN8hPIHy7nphl2FXrRDJHHxpV1ZyQsYY8yx625ADFWhstOi7r1vf63wi3tO1UVQcKCzJ57J9eZp7SLEl2YKqjUkgAWxm23t4ZNoTKkKgwKbJm+GR/zEfOBzA5dTj1Vw1Nc4zFZh0UnJAvnb4pD9MMux9ipTsommDSkclAVR5Drb7Y0Z1N5a2XUw1HkXtibEWmjBZsz2uzHv1Pr0uf2wgby1D7RrkpY9FY3e35fP9zrg5vlvmiqYojmcmyqL+I8tewH74v7g7pmkjMs2tRLqxPyg/L/AHxFT/uJqSXwR06vTe7LRc3ngWqa8KO/L2+X3fTHEO1lQlFSs/JIY9B/tGg9SbD64RDuSk8EHFaSOoUFzLE2Vg0hzup7i5H2we3mqfeaiOkXVI7TVHoDeKL1ZhmI7L54+7V2gsETyubBQSScaiKTd3difuxsWNdsRRR3MdHG8rsxzEyPpmc99cTB32ZbMPu71EgIlrpC3msQ+EeWn/IYmAB+raRZY2RuTCx/v64XKZ21SS3FjIDfqHyuPJh+4OGrAfb+zGfLLEAZY+nISKfijP8AMdj6nAAC2tRO5SWEhaiE3jJ5MD8UT/of9jY4N7G2vHWwlgLHVJI3+KNvmRh/7cWOB9NUrKoZeXIg81I5qw6MO2KVdQOsnvFMwScCzBvgnUfJJbr2fmPTAAOrtxpqSo4tDZo3IDwsdBc6n0HfmMUquprtn1BzxZ4XayNF8t+S/wDhvvh32JvJHU3SxinT44X0dfMdHXsw0x325skVUDwl2QPbVeehv9uWKVbY6VR70oreta/HpnDxwzfhexbhtLbtLz/PHzxnuBm2WtcDxS0bropVrfXLywDpNxGjqcySq7jRrA/Cfznlfy54oVm7O0aabJDI1QuW4zXA9L/mHa+PCbwbRpwQ1LIDfUqND3Y9ycVIQrwiozipW43s33vZfNnUqO87w+Wf59UhmTdhs0gQ2K6Am/iv1HTHLYvs/pfilklndT4lkbKFPmot9+uBS7/1BP8Alqgi3br9uWKnve1KljkpmW65czG3InU3tfTpjuMqv+NL1lH7OT+Rz+nnxv6NfWyGfbu1fc0fgQDKgBvGBc30t3FsL1DR7SnjknaJQCv4cbEhj3I6+etr20x73f3Gqaj8WpnkjAa+QAqSQQb+l+98aZh09iU7y2i0m3jWyXJX/Cb7HcqipLdja/R/jn3aE7dDcXgN7xUkSVB+yenn/LBreLb/ALsqqi8SolOWKO/xHqzdkXmTjltzehYW4MK8epI0jBsEH55T8i/uegwL2dssozSzPxaiQeOS1gB0jjHyRjt15nXGlGKSwVKlRzeffv8A6e9kbO4CEM3Ekdi8sh5yOeZ8lGgA6ADC1toHadalBGfwkIkqWvYBAb5L92xe3r3jaLLBTjiVUxyxoP8AkewHfDDufumtFCYg2eRmzVMvWRiL5B1tr9B646Iw/QQgC4ACAZYwOijr9bfYDHzFxVtoNBiYBn3ExMTAAA21sNwxnprcQ/xIzoswHf8AK46P9DfA+h2kk1wLq66PGws8Z7MOo/UNDhvwH23uxFVEPcxzL8MqaOvl2YeRwABto7IjqAucHMuqOpKuh7qw1Hpyxzj2nWUoOYCtjHUWjmA8x8EnqLHHOqqKmkJ95iMsY5Twi+neROYPmtxintmtNXRTrROksroVUZgLX0N76g2vocAgrsf2l7Pqh4KlFbkUk8BB7a6YZIqlWF1dWH6WB/kcYLPsl6WjJ4UkTIY4XeWFM8KOfxHVluJU8yLrfH2ahpoDF7pOJ4ZKtIizAgpceIZxYMrc/LCsBv2uOM9YiC7uigdWYD+Zxgu36xENXGjmO1UsMLiSRhGtsztoxzW/rikj005o2lk4EbRyRzMpOk0d8rnNc+IZTbzwWA2La/tOoKewMwkZjZRHrc9sxso++EbeD2rVLyNGIxTwxuqS5ZV47Zzpwza3LXMoOnXA3ZVNUyLFUz0fvqSUzQZbKpSzHLLY2ChxbxeWPFPselpRT+9SJLMIWilp0XimQE+BQRqGXQZh2GGBp9Bs6KnTLEoVT4ib3LE/Mzc2PmTgDtnepjKKWiTj1LaWHwx/qc/KBijszd2rmjSGzbOowPCpOeocc7AalL+fLt0w+bu7qxUkfDhj4SH4r6ySHqXa/X+p5YBgvc/c33RnkZuNVSaS1B5J/wDHGD0H/fbDlDCFFh/35nucfY4woAAsB0x6wATExMTABMTExMAExMTEwATC/tfcalqSWMeST88Zyt+1sTEwABJ9yqyIWgrC6/lmUPp2vof54DbS2JXmLhSUdLURHXKAUF+9hyPniYmACrR7HqoQnD2fRRmMkreXVGPM6i+bFqn3drZCWIooSWuckTTNc82Nha+JiYBBNfZ08v8Amaqpn5aArAhHaylm/fB/Ym5sNJ/Bjjh1+JRmc+rtr5YmJgGHIKVUuQNTzJ1J+p1x2xMTABMTExMAExMTEw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C" dirty="0"/>
          </a:p>
        </p:txBody>
      </p:sp>
      <p:pic>
        <p:nvPicPr>
          <p:cNvPr id="182274" name="Picture 2" descr="http://blogs.espe.edu.ec/wp-content/uploads/2013/09/LOGO-PRINCIPAL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764704"/>
            <a:ext cx="4666748" cy="12052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763688" y="692696"/>
            <a:ext cx="6589199" cy="1280890"/>
          </a:xfrm>
        </p:spPr>
        <p:txBody>
          <a:bodyPr>
            <a:normAutofit/>
          </a:bodyPr>
          <a:lstStyle/>
          <a:p>
            <a:r>
              <a:rPr lang="es-EC" dirty="0"/>
              <a:t>Lenguajes de Programación </a:t>
            </a:r>
            <a:endParaRPr lang="es-EC" dirty="0">
              <a:solidFill>
                <a:schemeClr val="tx1"/>
              </a:solidFill>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78619641"/>
              </p:ext>
            </p:extLst>
          </p:nvPr>
        </p:nvGraphicFramePr>
        <p:xfrm>
          <a:off x="1907704" y="2060848"/>
          <a:ext cx="65913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Llamada rectangular 6"/>
          <p:cNvSpPr/>
          <p:nvPr/>
        </p:nvSpPr>
        <p:spPr>
          <a:xfrm>
            <a:off x="1547664" y="5085184"/>
            <a:ext cx="2448272" cy="1368152"/>
          </a:xfrm>
          <a:prstGeom prst="wedgeRectCallout">
            <a:avLst>
              <a:gd name="adj1" fmla="val -19475"/>
              <a:gd name="adj2" fmla="val -8210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Conjunto de etiquetas que componen una pagina  web</a:t>
            </a:r>
            <a:endParaRPr lang="es-EC" dirty="0">
              <a:solidFill>
                <a:schemeClr val="tx1"/>
              </a:solidFill>
            </a:endParaRPr>
          </a:p>
        </p:txBody>
      </p:sp>
      <p:sp>
        <p:nvSpPr>
          <p:cNvPr id="9" name="Llamada rectangular 8"/>
          <p:cNvSpPr/>
          <p:nvPr/>
        </p:nvSpPr>
        <p:spPr>
          <a:xfrm>
            <a:off x="3635896" y="2276872"/>
            <a:ext cx="2160240" cy="864096"/>
          </a:xfrm>
          <a:prstGeom prst="wedgeRectCallout">
            <a:avLst>
              <a:gd name="adj1" fmla="val -20833"/>
              <a:gd name="adj2" fmla="val 637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Crea acciones </a:t>
            </a:r>
            <a:endParaRPr lang="es-EC" dirty="0">
              <a:solidFill>
                <a:schemeClr val="tx1"/>
              </a:solidFill>
            </a:endParaRPr>
          </a:p>
        </p:txBody>
      </p:sp>
      <p:sp>
        <p:nvSpPr>
          <p:cNvPr id="10" name="Llamada rectangular 9"/>
          <p:cNvSpPr/>
          <p:nvPr/>
        </p:nvSpPr>
        <p:spPr>
          <a:xfrm>
            <a:off x="5508104" y="5013176"/>
            <a:ext cx="2448272" cy="1368152"/>
          </a:xfrm>
          <a:prstGeom prst="wedgeRectCallout">
            <a:avLst>
              <a:gd name="adj1" fmla="val -19475"/>
              <a:gd name="adj2" fmla="val -8210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Hojas de estilo en cascada</a:t>
            </a:r>
            <a:endParaRPr lang="es-EC"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C" dirty="0" smtClean="0">
                <a:solidFill>
                  <a:schemeClr val="tx1"/>
                </a:solidFill>
              </a:rPr>
              <a:t>BASE DE DATOS</a:t>
            </a:r>
            <a:endParaRPr lang="es-EC" dirty="0">
              <a:solidFill>
                <a:schemeClr val="tx1"/>
              </a:solidFill>
            </a:endParaRPr>
          </a:p>
        </p:txBody>
      </p:sp>
      <p:pic>
        <p:nvPicPr>
          <p:cNvPr id="5" name="Imagen 4"/>
          <p:cNvPicPr/>
          <p:nvPr/>
        </p:nvPicPr>
        <p:blipFill>
          <a:blip r:embed="rId2"/>
          <a:stretch>
            <a:fillRect/>
          </a:stretch>
        </p:blipFill>
        <p:spPr>
          <a:xfrm>
            <a:off x="899592" y="1905000"/>
            <a:ext cx="7992887" cy="40143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Equipamiento tecnológico en el hogar</a:t>
            </a:r>
            <a:endParaRPr lang="es-ES" dirty="0"/>
          </a:p>
        </p:txBody>
      </p:sp>
      <p:pic>
        <p:nvPicPr>
          <p:cNvPr id="4" name="Marcador de contenido 3"/>
          <p:cNvPicPr>
            <a:picLocks noGrp="1"/>
          </p:cNvPicPr>
          <p:nvPr>
            <p:ph idx="1"/>
          </p:nvPr>
        </p:nvPicPr>
        <p:blipFill>
          <a:blip r:embed="rId3" cstate="print"/>
          <a:srcRect/>
          <a:stretch>
            <a:fillRect/>
          </a:stretch>
        </p:blipFill>
        <p:spPr bwMode="auto">
          <a:xfrm>
            <a:off x="2722297" y="1905000"/>
            <a:ext cx="4536504" cy="21602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Imagen 4"/>
          <p:cNvPicPr/>
          <p:nvPr/>
        </p:nvPicPr>
        <p:blipFill>
          <a:blip r:embed="rId4" cstate="print"/>
          <a:srcRect/>
          <a:stretch>
            <a:fillRect/>
          </a:stretch>
        </p:blipFill>
        <p:spPr bwMode="auto">
          <a:xfrm>
            <a:off x="3059832" y="4293096"/>
            <a:ext cx="3861435" cy="23615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41206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942415" y="1916832"/>
            <a:ext cx="6591985" cy="3777622"/>
          </a:xfrm>
        </p:spPr>
        <p:txBody>
          <a:bodyPr/>
          <a:lstStyle/>
          <a:p>
            <a:r>
              <a:rPr lang="es-EC" dirty="0" smtClean="0"/>
              <a:t>De acuerdo a una encuesta realizada en el presente año el 67% de los ecuatorianos que poseen una Smart tv, utilizan este medio para navegar en la web.</a:t>
            </a:r>
            <a:endParaRPr lang="es-EC" dirty="0"/>
          </a:p>
        </p:txBody>
      </p:sp>
      <p:sp>
        <p:nvSpPr>
          <p:cNvPr id="142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7" name="Título 1"/>
          <p:cNvSpPr>
            <a:spLocks noGrp="1"/>
          </p:cNvSpPr>
          <p:nvPr>
            <p:ph type="title"/>
          </p:nvPr>
        </p:nvSpPr>
        <p:spPr>
          <a:xfrm>
            <a:off x="1945201" y="624110"/>
            <a:ext cx="6589199" cy="1280890"/>
          </a:xfrm>
        </p:spPr>
        <p:txBody>
          <a:bodyPr/>
          <a:lstStyle/>
          <a:p>
            <a:r>
              <a:rPr lang="es-EC" dirty="0"/>
              <a:t>Equipamiento tecnológico en el hogar</a:t>
            </a:r>
            <a:endParaRPr lang="es-ES" dirty="0"/>
          </a:p>
        </p:txBody>
      </p:sp>
      <p:pic>
        <p:nvPicPr>
          <p:cNvPr id="6" name="Imagen 5"/>
          <p:cNvPicPr>
            <a:picLocks noChangeAspect="1"/>
          </p:cNvPicPr>
          <p:nvPr/>
        </p:nvPicPr>
        <p:blipFill>
          <a:blip r:embed="rId2"/>
          <a:stretch>
            <a:fillRect/>
          </a:stretch>
        </p:blipFill>
        <p:spPr>
          <a:xfrm>
            <a:off x="2699792" y="2996952"/>
            <a:ext cx="4850671" cy="370503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Turismo </a:t>
            </a:r>
            <a:r>
              <a:rPr lang="es-EC" dirty="0" smtClean="0"/>
              <a:t>en </a:t>
            </a:r>
            <a:r>
              <a:rPr lang="es-EC" dirty="0"/>
              <a:t>Ecuador</a:t>
            </a:r>
            <a:endParaRPr lang="es-ES" dirty="0"/>
          </a:p>
        </p:txBody>
      </p:sp>
      <p:sp>
        <p:nvSpPr>
          <p:cNvPr id="3" name="Marcador de contenido 2"/>
          <p:cNvSpPr>
            <a:spLocks noGrp="1"/>
          </p:cNvSpPr>
          <p:nvPr>
            <p:ph idx="1"/>
          </p:nvPr>
        </p:nvSpPr>
        <p:spPr/>
        <p:txBody>
          <a:bodyPr/>
          <a:lstStyle/>
          <a:p>
            <a:r>
              <a:rPr lang="es-EC" dirty="0"/>
              <a:t>Quito recibe 1.5 millones de turistas al año de los cuales 500 mil son extranjeros y el restante son visitas nacionales. </a:t>
            </a:r>
            <a:endParaRPr lang="es-ES" dirty="0"/>
          </a:p>
          <a:p>
            <a:endParaRPr lang="es-ES" dirty="0"/>
          </a:p>
        </p:txBody>
      </p:sp>
      <p:pic>
        <p:nvPicPr>
          <p:cNvPr id="4" name="Imagen 3"/>
          <p:cNvPicPr/>
          <p:nvPr/>
        </p:nvPicPr>
        <p:blipFill>
          <a:blip r:embed="rId2"/>
          <a:stretch>
            <a:fillRect/>
          </a:stretch>
        </p:blipFill>
        <p:spPr>
          <a:xfrm>
            <a:off x="2411760" y="3274067"/>
            <a:ext cx="5112568" cy="32512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44091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Diseño </a:t>
            </a:r>
            <a:r>
              <a:rPr lang="es-EC" dirty="0" smtClean="0"/>
              <a:t>del portal web</a:t>
            </a:r>
            <a:endParaRPr lang="es-ES" dirty="0"/>
          </a:p>
        </p:txBody>
      </p:sp>
      <p:sp>
        <p:nvSpPr>
          <p:cNvPr id="3" name="Marcador de contenido 2"/>
          <p:cNvSpPr>
            <a:spLocks noGrp="1"/>
          </p:cNvSpPr>
          <p:nvPr>
            <p:ph idx="1"/>
          </p:nvPr>
        </p:nvSpPr>
        <p:spPr>
          <a:xfrm>
            <a:off x="1942415" y="2133600"/>
            <a:ext cx="6591985" cy="4391744"/>
          </a:xfrm>
        </p:spPr>
        <p:txBody>
          <a:bodyPr/>
          <a:lstStyle/>
          <a:p>
            <a:r>
              <a:rPr lang="es-EC" b="1" dirty="0"/>
              <a:t>Diseño de una estructura web</a:t>
            </a:r>
            <a:endParaRPr lang="es-ES" b="1" dirty="0"/>
          </a:p>
          <a:p>
            <a:pPr lvl="1"/>
            <a:r>
              <a:rPr lang="es-EC" dirty="0" smtClean="0"/>
              <a:t>Balance simétrico</a:t>
            </a:r>
          </a:p>
          <a:p>
            <a:pPr lvl="2"/>
            <a:r>
              <a:rPr lang="es-EC" dirty="0"/>
              <a:t>Simetría </a:t>
            </a:r>
            <a:r>
              <a:rPr lang="es-EC" dirty="0" smtClean="0"/>
              <a:t>horizontal</a:t>
            </a:r>
          </a:p>
          <a:p>
            <a:pPr lvl="2"/>
            <a:r>
              <a:rPr lang="es-EC" dirty="0" smtClean="0"/>
              <a:t>Simétrica vertical</a:t>
            </a:r>
            <a:endParaRPr lang="es-ES" dirty="0"/>
          </a:p>
          <a:p>
            <a:pPr lvl="2"/>
            <a:r>
              <a:rPr lang="es-EC" dirty="0"/>
              <a:t>Simetría </a:t>
            </a:r>
            <a:r>
              <a:rPr lang="es-EC" dirty="0" smtClean="0"/>
              <a:t>radial</a:t>
            </a:r>
          </a:p>
          <a:p>
            <a:pPr lvl="1"/>
            <a:r>
              <a:rPr lang="es-EC" dirty="0" smtClean="0"/>
              <a:t>Balance Asimétrico</a:t>
            </a:r>
          </a:p>
          <a:p>
            <a:pPr lvl="1"/>
            <a:r>
              <a:rPr lang="es-EC" dirty="0"/>
              <a:t>Fuera de </a:t>
            </a:r>
            <a:r>
              <a:rPr lang="es-EC" dirty="0" smtClean="0"/>
              <a:t>Balance</a:t>
            </a:r>
          </a:p>
          <a:p>
            <a:pPr marL="457200" lvl="1" indent="0">
              <a:buNone/>
            </a:pPr>
            <a:endParaRPr lang="es-EC" b="1" dirty="0" smtClean="0"/>
          </a:p>
        </p:txBody>
      </p:sp>
    </p:spTree>
    <p:extLst>
      <p:ext uri="{BB962C8B-B14F-4D97-AF65-F5344CB8AC3E}">
        <p14:creationId xmlns:p14="http://schemas.microsoft.com/office/powerpoint/2010/main" val="2493433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Esquema</a:t>
            </a:r>
            <a:r>
              <a:rPr lang="en-US" dirty="0" smtClean="0"/>
              <a:t> del Portal web</a:t>
            </a:r>
            <a:endParaRPr lang="es-ES" dirty="0"/>
          </a:p>
        </p:txBody>
      </p:sp>
      <p:sp>
        <p:nvSpPr>
          <p:cNvPr id="3" name="Marcador de contenido 2"/>
          <p:cNvSpPr>
            <a:spLocks noGrp="1"/>
          </p:cNvSpPr>
          <p:nvPr>
            <p:ph idx="1"/>
          </p:nvPr>
        </p:nvSpPr>
        <p:spPr>
          <a:xfrm>
            <a:off x="1914456" y="1905000"/>
            <a:ext cx="6591985" cy="3777622"/>
          </a:xfrm>
        </p:spPr>
        <p:txBody>
          <a:bodyPr/>
          <a:lstStyle/>
          <a:p>
            <a:r>
              <a:rPr lang="es-EC" dirty="0" smtClean="0"/>
              <a:t>Fuera de sesión </a:t>
            </a:r>
            <a:endParaRPr lang="es-EC" dirty="0"/>
          </a:p>
        </p:txBody>
      </p:sp>
      <p:pic>
        <p:nvPicPr>
          <p:cNvPr id="4" name="Imagen 3"/>
          <p:cNvPicPr/>
          <p:nvPr/>
        </p:nvPicPr>
        <p:blipFill>
          <a:blip r:embed="rId2"/>
          <a:stretch>
            <a:fillRect/>
          </a:stretch>
        </p:blipFill>
        <p:spPr>
          <a:xfrm>
            <a:off x="2437160" y="2492896"/>
            <a:ext cx="5546576" cy="39859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53499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Esquema</a:t>
            </a:r>
            <a:r>
              <a:rPr lang="en-US" dirty="0" smtClean="0"/>
              <a:t> del Portal web</a:t>
            </a:r>
            <a:endParaRPr lang="es-ES" dirty="0"/>
          </a:p>
        </p:txBody>
      </p:sp>
      <p:sp>
        <p:nvSpPr>
          <p:cNvPr id="3" name="Marcador de contenido 2"/>
          <p:cNvSpPr>
            <a:spLocks noGrp="1"/>
          </p:cNvSpPr>
          <p:nvPr>
            <p:ph idx="1"/>
          </p:nvPr>
        </p:nvSpPr>
        <p:spPr>
          <a:xfrm>
            <a:off x="1914456" y="1905000"/>
            <a:ext cx="6591985" cy="3777622"/>
          </a:xfrm>
        </p:spPr>
        <p:txBody>
          <a:bodyPr/>
          <a:lstStyle/>
          <a:p>
            <a:r>
              <a:rPr lang="es-EC" dirty="0" smtClean="0"/>
              <a:t>En sesión </a:t>
            </a:r>
            <a:endParaRPr lang="es-EC" dirty="0"/>
          </a:p>
        </p:txBody>
      </p:sp>
      <p:pic>
        <p:nvPicPr>
          <p:cNvPr id="5" name="Imagen 4"/>
          <p:cNvPicPr/>
          <p:nvPr/>
        </p:nvPicPr>
        <p:blipFill>
          <a:blip r:embed="rId2"/>
          <a:stretch>
            <a:fillRect/>
          </a:stretch>
        </p:blipFill>
        <p:spPr>
          <a:xfrm>
            <a:off x="2339752" y="2385715"/>
            <a:ext cx="5904656" cy="42116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07483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Esquema</a:t>
            </a:r>
            <a:r>
              <a:rPr lang="en-US" dirty="0" smtClean="0"/>
              <a:t> del Portal web</a:t>
            </a:r>
            <a:endParaRPr lang="es-ES" dirty="0"/>
          </a:p>
        </p:txBody>
      </p:sp>
      <p:sp>
        <p:nvSpPr>
          <p:cNvPr id="3" name="Marcador de contenido 2"/>
          <p:cNvSpPr>
            <a:spLocks noGrp="1"/>
          </p:cNvSpPr>
          <p:nvPr>
            <p:ph idx="1"/>
          </p:nvPr>
        </p:nvSpPr>
        <p:spPr>
          <a:xfrm>
            <a:off x="1914456" y="1905000"/>
            <a:ext cx="6591985" cy="3777622"/>
          </a:xfrm>
        </p:spPr>
        <p:txBody>
          <a:bodyPr/>
          <a:lstStyle/>
          <a:p>
            <a:r>
              <a:rPr lang="es-EC" dirty="0" smtClean="0"/>
              <a:t>Fuera de sesión </a:t>
            </a:r>
            <a:endParaRPr lang="es-EC" dirty="0"/>
          </a:p>
        </p:txBody>
      </p:sp>
      <p:pic>
        <p:nvPicPr>
          <p:cNvPr id="5" name="Imagen 4"/>
          <p:cNvPicPr/>
          <p:nvPr/>
        </p:nvPicPr>
        <p:blipFill>
          <a:blip r:embed="rId2"/>
          <a:stretch>
            <a:fillRect/>
          </a:stretch>
        </p:blipFill>
        <p:spPr>
          <a:xfrm>
            <a:off x="3491880" y="2458406"/>
            <a:ext cx="2592288" cy="40669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66790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Esquema</a:t>
            </a:r>
            <a:r>
              <a:rPr lang="en-US" dirty="0" smtClean="0"/>
              <a:t> del Portal web</a:t>
            </a:r>
            <a:endParaRPr lang="es-ES" dirty="0"/>
          </a:p>
        </p:txBody>
      </p:sp>
      <p:sp>
        <p:nvSpPr>
          <p:cNvPr id="3" name="Marcador de contenido 2"/>
          <p:cNvSpPr>
            <a:spLocks noGrp="1"/>
          </p:cNvSpPr>
          <p:nvPr>
            <p:ph idx="1"/>
          </p:nvPr>
        </p:nvSpPr>
        <p:spPr>
          <a:xfrm>
            <a:off x="1914456" y="1905000"/>
            <a:ext cx="6591985" cy="3777622"/>
          </a:xfrm>
        </p:spPr>
        <p:txBody>
          <a:bodyPr/>
          <a:lstStyle/>
          <a:p>
            <a:r>
              <a:rPr lang="es-EC" dirty="0" smtClean="0"/>
              <a:t>En sesión </a:t>
            </a:r>
            <a:endParaRPr lang="es-EC" dirty="0"/>
          </a:p>
        </p:txBody>
      </p:sp>
      <p:pic>
        <p:nvPicPr>
          <p:cNvPr id="6" name="Imagen 5"/>
          <p:cNvPicPr/>
          <p:nvPr/>
        </p:nvPicPr>
        <p:blipFill>
          <a:blip r:embed="rId2"/>
          <a:stretch>
            <a:fillRect/>
          </a:stretch>
        </p:blipFill>
        <p:spPr>
          <a:xfrm>
            <a:off x="3578860" y="2089467"/>
            <a:ext cx="3009364" cy="450788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6300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Objetivos</a:t>
            </a:r>
            <a:endParaRPr lang="es-ES" dirty="0"/>
          </a:p>
        </p:txBody>
      </p:sp>
    </p:spTree>
    <p:extLst>
      <p:ext uri="{BB962C8B-B14F-4D97-AF65-F5344CB8AC3E}">
        <p14:creationId xmlns:p14="http://schemas.microsoft.com/office/powerpoint/2010/main" val="307347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Diagrama</a:t>
            </a:r>
            <a:r>
              <a:rPr lang="en-US" dirty="0" smtClean="0"/>
              <a:t> de </a:t>
            </a:r>
            <a:r>
              <a:rPr lang="en-US" dirty="0" err="1" smtClean="0"/>
              <a:t>Bloques</a:t>
            </a:r>
            <a:endParaRPr lang="es-ES" dirty="0"/>
          </a:p>
        </p:txBody>
      </p:sp>
      <p:pic>
        <p:nvPicPr>
          <p:cNvPr id="4" name="Imagen 3"/>
          <p:cNvPicPr/>
          <p:nvPr/>
        </p:nvPicPr>
        <p:blipFill>
          <a:blip r:embed="rId2"/>
          <a:stretch>
            <a:fillRect/>
          </a:stretch>
        </p:blipFill>
        <p:spPr>
          <a:xfrm>
            <a:off x="1763688" y="1556792"/>
            <a:ext cx="6490653" cy="49400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96227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Acceso</a:t>
            </a:r>
            <a:r>
              <a:rPr lang="en-US" dirty="0" smtClean="0"/>
              <a:t> </a:t>
            </a:r>
            <a:r>
              <a:rPr lang="en-US" dirty="0" err="1" smtClean="0"/>
              <a:t>multiplataforma</a:t>
            </a:r>
            <a:endParaRPr lang="es-ES" dirty="0"/>
          </a:p>
        </p:txBody>
      </p:sp>
      <p:pic>
        <p:nvPicPr>
          <p:cNvPr id="4" name="Imagen 3" descr="C:\Users\Carolina\Google Drive\multiplataforma.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1905000"/>
            <a:ext cx="4996835" cy="40969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91602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C" sz="3200" dirty="0" smtClean="0"/>
              <a:t>CONCLUSIONES</a:t>
            </a:r>
            <a:endParaRPr lang="es-EC" sz="3200" dirty="0"/>
          </a:p>
        </p:txBody>
      </p:sp>
      <p:sp>
        <p:nvSpPr>
          <p:cNvPr id="5" name="4 Marcador de contenido"/>
          <p:cNvSpPr>
            <a:spLocks noGrp="1"/>
          </p:cNvSpPr>
          <p:nvPr>
            <p:ph idx="1"/>
          </p:nvPr>
        </p:nvSpPr>
        <p:spPr>
          <a:xfrm>
            <a:off x="1187625" y="1628800"/>
            <a:ext cx="7346776" cy="5112568"/>
          </a:xfrm>
        </p:spPr>
        <p:txBody>
          <a:bodyPr>
            <a:normAutofit fontScale="85000" lnSpcReduction="20000"/>
          </a:bodyPr>
          <a:lstStyle/>
          <a:p>
            <a:pPr lvl="0"/>
            <a:r>
              <a:rPr lang="es-EC" dirty="0"/>
              <a:t>A pesar del incremento en cuanto al turismo en la ciudad de Quito las herramientas informáticas no han evolucionado mucho. En internet mayormente se encuentran portales web o páginas web de agencias turísticas que ofrecen los mismos paquetes.  Para aumentar la eficiencia en el servicio se deben descubrir nuevas formas de llegar al usuario por medio de tecnología. </a:t>
            </a:r>
            <a:endParaRPr lang="es-ES" dirty="0"/>
          </a:p>
          <a:p>
            <a:r>
              <a:rPr lang="es-EC" dirty="0"/>
              <a:t>Con el alcance de internet y el desarrollo de nuevos lenguajes de programación se puede tener acceso a un sistema multiplataforma enfocado específicamente a esta temática. Esto podría dar lugar a una revolución significativa siendo tiempos de mayor desarrollo tecnológico a nivel mundial.  Se debe considerar que si una ciudad logra utilizar estas herramientas y destacar a nivel internacional también lo harán las otras ciudades que a partir de esto podrían mejorar su manera de difundir información. </a:t>
            </a:r>
            <a:r>
              <a:rPr lang="es-ES" dirty="0" smtClean="0"/>
              <a:t>La </a:t>
            </a:r>
            <a:r>
              <a:rPr lang="es-ES" dirty="0" smtClean="0"/>
              <a:t>plataforma web diseñada e implementada brinda los servicios necesarios para cumplir con los requerimientos de los clientes de la red y además facilita su interacción entre sí.</a:t>
            </a:r>
          </a:p>
          <a:p>
            <a:pPr lvl="0"/>
            <a:r>
              <a:rPr lang="es-EC" dirty="0"/>
              <a:t>Se cumplió con el propósito de que el usuario pueda subir al portal web fotografías de un sitio en particular por medio de un dispositivo móvil y que a su vez estas sean publicadas con en el portal web. </a:t>
            </a:r>
            <a:endParaRPr lang="es-EC" dirty="0" smtClean="0"/>
          </a:p>
          <a:p>
            <a:r>
              <a:rPr lang="es-EC" dirty="0"/>
              <a:t>Al momento de buscar cumplir con la adaptabilidad para el proyecto surgieron inconvenientes que retrasaron la terminación del mismo. Entre lo más relevante se tiene que no cualquier diseño de portal web puede ser responsive lo que significa que se necesitó cambiar el diseño varias veces para cumplir con el objetivo de ser un sistema multiplataforma</a:t>
            </a:r>
            <a:r>
              <a:rPr lang="es-EC" dirty="0" smtClean="0"/>
              <a:t>.</a:t>
            </a:r>
            <a:endParaRPr lang="es-ES" dirty="0"/>
          </a:p>
          <a:p>
            <a:endParaRPr lang="es-EC"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C" sz="4400" dirty="0" smtClean="0"/>
              <a:t>RECOMENDACIONES</a:t>
            </a:r>
            <a:endParaRPr lang="es-EC" dirty="0"/>
          </a:p>
        </p:txBody>
      </p:sp>
      <p:sp>
        <p:nvSpPr>
          <p:cNvPr id="2" name="1 Marcador de contenido"/>
          <p:cNvSpPr>
            <a:spLocks noGrp="1"/>
          </p:cNvSpPr>
          <p:nvPr>
            <p:ph idx="1"/>
          </p:nvPr>
        </p:nvSpPr>
        <p:spPr/>
        <p:txBody>
          <a:bodyPr>
            <a:normAutofit lnSpcReduction="10000"/>
          </a:bodyPr>
          <a:lstStyle/>
          <a:p>
            <a:pPr lvl="0"/>
            <a:r>
              <a:rPr lang="es-EC" dirty="0"/>
              <a:t>Este proyecto si bien muestra una de las aplicaciones que se pueden desarrollar con la nueva tecnología no basta para demostrar todas las bondades que esta nos brinda. Para este fin se puede investigar y poner en practica nuevos proyectos orientados a la web 3.0</a:t>
            </a:r>
            <a:endParaRPr lang="es-ES" dirty="0"/>
          </a:p>
          <a:p>
            <a:pPr lvl="0"/>
            <a:r>
              <a:rPr lang="es-EC" dirty="0"/>
              <a:t>Para tener un tiempo de carga del portal web dentro de los estándares establecidos también se debe tener en cuenta el servicio de hosting con el que se esté trabajando, como se mostró se puede trabajan con hosting gratuito o pagado pero la diferencia es grande al momento de tener sesiones de usuarios y de cargar contenidos en la web.</a:t>
            </a:r>
            <a:endParaRPr lang="es-ES" dirty="0"/>
          </a:p>
          <a:p>
            <a:endParaRPr lang="es-ES" dirty="0" smtClean="0"/>
          </a:p>
          <a:p>
            <a:endParaRPr lang="es-ES" dirty="0" smtClean="0"/>
          </a:p>
          <a:p>
            <a:endParaRPr lang="es-EC"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solidFill>
                  <a:schemeClr val="tx1"/>
                </a:solidFill>
              </a:rPr>
              <a:t>Objetivo</a:t>
            </a:r>
            <a:r>
              <a:rPr lang="en-US" dirty="0" smtClean="0">
                <a:solidFill>
                  <a:schemeClr val="tx1"/>
                </a:solidFill>
              </a:rPr>
              <a:t> General</a:t>
            </a:r>
            <a:endParaRPr lang="es-EC" dirty="0">
              <a:solidFill>
                <a:schemeClr val="tx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30562179"/>
              </p:ext>
            </p:extLst>
          </p:nvPr>
        </p:nvGraphicFramePr>
        <p:xfrm>
          <a:off x="611560" y="2564904"/>
          <a:ext cx="8229600" cy="1152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solidFill>
                  <a:schemeClr val="tx1"/>
                </a:solidFill>
              </a:rPr>
              <a:t>Objetivos Específicos </a:t>
            </a:r>
            <a:endParaRPr lang="es-EC" dirty="0"/>
          </a:p>
        </p:txBody>
      </p:sp>
      <p:sp>
        <p:nvSpPr>
          <p:cNvPr id="3" name="Marcador de contenido 2"/>
          <p:cNvSpPr>
            <a:spLocks noGrp="1"/>
          </p:cNvSpPr>
          <p:nvPr>
            <p:ph idx="1"/>
          </p:nvPr>
        </p:nvSpPr>
        <p:spPr>
          <a:xfrm>
            <a:off x="1942415" y="2133600"/>
            <a:ext cx="6591985" cy="4607768"/>
          </a:xfrm>
        </p:spPr>
        <p:txBody>
          <a:bodyPr/>
          <a:lstStyle/>
          <a:p>
            <a:pPr lvl="0"/>
            <a:r>
              <a:rPr lang="es-EC" dirty="0"/>
              <a:t>Analizar los diferentes lenguajes que servirán de soporte para desarrollar el sistema. </a:t>
            </a:r>
            <a:endParaRPr lang="es-EC" dirty="0">
              <a:latin typeface="Arial" pitchFamily="34" charset="0"/>
              <a:cs typeface="Arial" pitchFamily="34" charset="0"/>
            </a:endParaRPr>
          </a:p>
          <a:p>
            <a:pPr lvl="0"/>
            <a:r>
              <a:rPr lang="es-EC" dirty="0"/>
              <a:t>Diseñar un sistema que permita interacción entre usuario principal y usuario secundario mediante teléfonos móviles y la Web, que utilice el internet como plataforma para visualizar información de empresas turísticas.</a:t>
            </a:r>
            <a:endParaRPr lang="es-EC" dirty="0">
              <a:latin typeface="Arial" pitchFamily="34" charset="0"/>
              <a:cs typeface="Arial" pitchFamily="34" charset="0"/>
            </a:endParaRPr>
          </a:p>
          <a:p>
            <a:pPr lvl="0"/>
            <a:r>
              <a:rPr lang="es-EC" dirty="0"/>
              <a:t>Validar el desempeño del prototipo mediante la realización de pruebas en tiempo real</a:t>
            </a:r>
            <a:r>
              <a:rPr lang="es-EC" dirty="0" smtClean="0"/>
              <a:t>.</a:t>
            </a:r>
            <a:endParaRPr lang="es-EC" dirty="0">
              <a:latin typeface="Arial" pitchFamily="34" charset="0"/>
              <a:cs typeface="Arial" pitchFamily="34" charset="0"/>
            </a:endParaRPr>
          </a:p>
        </p:txBody>
      </p:sp>
    </p:spTree>
    <p:extLst>
      <p:ext uri="{BB962C8B-B14F-4D97-AF65-F5344CB8AC3E}">
        <p14:creationId xmlns:p14="http://schemas.microsoft.com/office/powerpoint/2010/main" val="19282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a:r>
              <a:rPr lang="es-EC" dirty="0" smtClean="0">
                <a:solidFill>
                  <a:schemeClr val="tx1"/>
                </a:solidFill>
              </a:rPr>
              <a:t>JUSTIFICACIÓN E IMPORTANCIA</a:t>
            </a:r>
            <a:endParaRPr lang="es-EC" dirty="0">
              <a:solidFill>
                <a:schemeClr val="tx1"/>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82409976"/>
              </p:ext>
            </p:extLst>
          </p:nvPr>
        </p:nvGraphicFramePr>
        <p:xfrm>
          <a:off x="1333500" y="1700808"/>
          <a:ext cx="7200900" cy="4658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Introducción</a:t>
            </a:r>
            <a:endParaRPr lang="es-EC" dirty="0"/>
          </a:p>
        </p:txBody>
      </p:sp>
    </p:spTree>
    <p:extLst>
      <p:ext uri="{BB962C8B-B14F-4D97-AF65-F5344CB8AC3E}">
        <p14:creationId xmlns:p14="http://schemas.microsoft.com/office/powerpoint/2010/main" val="2275750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MX" dirty="0" smtClean="0">
                <a:solidFill>
                  <a:schemeClr val="tx1"/>
                </a:solidFill>
              </a:rPr>
              <a:t>Antecedentes</a:t>
            </a:r>
            <a:endParaRPr lang="es-MX" dirty="0">
              <a:solidFill>
                <a:schemeClr val="tx1"/>
              </a:solidFill>
            </a:endParaRPr>
          </a:p>
        </p:txBody>
      </p:sp>
      <p:sp>
        <p:nvSpPr>
          <p:cNvPr id="2" name="1 Marcador de contenido"/>
          <p:cNvSpPr>
            <a:spLocks noGrp="1"/>
          </p:cNvSpPr>
          <p:nvPr>
            <p:ph idx="1"/>
          </p:nvPr>
        </p:nvSpPr>
        <p:spPr/>
        <p:txBody>
          <a:bodyPr/>
          <a:lstStyle/>
          <a:p>
            <a:r>
              <a:rPr lang="es-MX" dirty="0" smtClean="0"/>
              <a:t>La web ha ido evolucionando teniendo sus inicios con Html3,  hasta la actualidad desarrollando la web 3.0. la cual es colaborativa y trabaja con Html5</a:t>
            </a:r>
            <a:endParaRPr lang="es-MX" dirty="0"/>
          </a:p>
        </p:txBody>
      </p:sp>
      <p:pic>
        <p:nvPicPr>
          <p:cNvPr id="183298" name="Picture 2" descr="http://cdn2.hubspot.net/hub/53/file-385992610-jpg/html-co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3259501"/>
            <a:ext cx="4320480" cy="28803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63688" y="1268760"/>
            <a:ext cx="6591985" cy="3777622"/>
          </a:xfrm>
        </p:spPr>
        <p:txBody>
          <a:bodyPr/>
          <a:lstStyle/>
          <a:p>
            <a:r>
              <a:rPr lang="es-MX" dirty="0" smtClean="0"/>
              <a:t>Se conoce a la Web 3.0 como web Semántica por su capacidad de búsqueda rápida.</a:t>
            </a:r>
          </a:p>
          <a:p>
            <a:r>
              <a:rPr lang="es-MX" dirty="0" smtClean="0"/>
              <a:t>En si la web 3.0 hereda las tecnologías de trabajo de la web 2.0 y las mejoras se ven fundamentalmente en la aplicación de lenguaje Html5</a:t>
            </a:r>
            <a:endParaRPr lang="es-MX" dirty="0"/>
          </a:p>
        </p:txBody>
      </p:sp>
      <p:pic>
        <p:nvPicPr>
          <p:cNvPr id="184322" name="Picture 2" descr="https://elsalvador503briseyda13.files.wordpress.com/2014/06/web3_500x3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3157571"/>
            <a:ext cx="5402560" cy="31398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t>Ventajas</a:t>
            </a:r>
            <a:r>
              <a:rPr lang="en-US" dirty="0" smtClean="0"/>
              <a:t> de la Web 3.0</a:t>
            </a:r>
            <a:endParaRPr lang="es-ES" dirty="0"/>
          </a:p>
        </p:txBody>
      </p:sp>
      <p:pic>
        <p:nvPicPr>
          <p:cNvPr id="4" name="Marcador de contenido 3"/>
          <p:cNvPicPr>
            <a:picLocks noGrp="1"/>
          </p:cNvPicPr>
          <p:nvPr>
            <p:ph idx="1"/>
          </p:nvPr>
        </p:nvPicPr>
        <p:blipFill>
          <a:blip r:embed="rId2" cstate="print"/>
          <a:srcRect/>
          <a:stretch>
            <a:fillRect/>
          </a:stretch>
        </p:blipFill>
        <p:spPr bwMode="auto">
          <a:xfrm>
            <a:off x="1187624" y="2564904"/>
            <a:ext cx="7560839" cy="22727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35027702"/>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5207</TotalTime>
  <Words>917</Words>
  <Application>Microsoft Office PowerPoint</Application>
  <PresentationFormat>Presentación en pantalla (4:3)</PresentationFormat>
  <Paragraphs>83</Paragraphs>
  <Slides>23</Slides>
  <Notes>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Calibri</vt:lpstr>
      <vt:lpstr>Century Gothic</vt:lpstr>
      <vt:lpstr>Wingdings 3</vt:lpstr>
      <vt:lpstr>Espiral</vt:lpstr>
      <vt:lpstr>Presentación de PowerPoint</vt:lpstr>
      <vt:lpstr>Objetivos</vt:lpstr>
      <vt:lpstr>Objetivo General</vt:lpstr>
      <vt:lpstr>Objetivos Específicos </vt:lpstr>
      <vt:lpstr>JUSTIFICACIÓN E IMPORTANCIA</vt:lpstr>
      <vt:lpstr>Introducción</vt:lpstr>
      <vt:lpstr>Antecedentes</vt:lpstr>
      <vt:lpstr>Presentación de PowerPoint</vt:lpstr>
      <vt:lpstr>Ventajas de la Web 3.0</vt:lpstr>
      <vt:lpstr>Lenguajes de Programación </vt:lpstr>
      <vt:lpstr>BASE DE DATOS</vt:lpstr>
      <vt:lpstr>Equipamiento tecnológico en el hogar</vt:lpstr>
      <vt:lpstr>Equipamiento tecnológico en el hogar</vt:lpstr>
      <vt:lpstr>Turismo en Ecuador</vt:lpstr>
      <vt:lpstr>Diseño del portal web</vt:lpstr>
      <vt:lpstr>Esquema del Portal web</vt:lpstr>
      <vt:lpstr>Esquema del Portal web</vt:lpstr>
      <vt:lpstr>Esquema del Portal web</vt:lpstr>
      <vt:lpstr>Esquema del Portal web</vt:lpstr>
      <vt:lpstr>Diagrama de Bloques</vt:lpstr>
      <vt:lpstr>Acceso multiplataforma</vt:lpstr>
      <vt:lpstr>CONCLUSIONES</vt:lpstr>
      <vt:lpstr>RECOMENDACIONES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Carolina Yèpez</cp:lastModifiedBy>
  <cp:revision>344</cp:revision>
  <dcterms:created xsi:type="dcterms:W3CDTF">2012-02-27T20:54:09Z</dcterms:created>
  <dcterms:modified xsi:type="dcterms:W3CDTF">2015-05-11T11:40:34Z</dcterms:modified>
</cp:coreProperties>
</file>