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charts/chart2.xml" ContentType="application/vnd.openxmlformats-officedocument.drawingml.chart+xml"/>
  <Override PartName="/ppt/notesSlides/notesSlide20.xml" ContentType="application/vnd.openxmlformats-officedocument.presentationml.notesSlide+xml"/>
  <Override PartName="/ppt/charts/chart3.xml" ContentType="application/vnd.openxmlformats-officedocument.drawingml.chart+xml"/>
  <Override PartName="/ppt/notesSlides/notesSlide21.xml" ContentType="application/vnd.openxmlformats-officedocument.presentationml.notesSlide+xml"/>
  <Override PartName="/ppt/charts/chart4.xml" ContentType="application/vnd.openxmlformats-officedocument.drawingml.chart+xml"/>
  <Override PartName="/ppt/notesSlides/notesSlide22.xml" ContentType="application/vnd.openxmlformats-officedocument.presentationml.notesSlide+xml"/>
  <Override PartName="/ppt/charts/chart5.xml" ContentType="application/vnd.openxmlformats-officedocument.drawingml.chart+xml"/>
  <Override PartName="/ppt/notesSlides/notesSlide23.xml" ContentType="application/vnd.openxmlformats-officedocument.presentationml.notesSlide+xml"/>
  <Override PartName="/ppt/charts/chart6.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heme/themeOverride2.xml" ContentType="application/vnd.openxmlformats-officedocument.themeOverr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304" r:id="rId2"/>
    <p:sldId id="257" r:id="rId3"/>
    <p:sldId id="268" r:id="rId4"/>
    <p:sldId id="264" r:id="rId5"/>
    <p:sldId id="351" r:id="rId6"/>
    <p:sldId id="353" r:id="rId7"/>
    <p:sldId id="305" r:id="rId8"/>
    <p:sldId id="271" r:id="rId9"/>
    <p:sldId id="311" r:id="rId10"/>
    <p:sldId id="279" r:id="rId11"/>
    <p:sldId id="312" r:id="rId12"/>
    <p:sldId id="313" r:id="rId13"/>
    <p:sldId id="315" r:id="rId14"/>
    <p:sldId id="339" r:id="rId15"/>
    <p:sldId id="340" r:id="rId16"/>
    <p:sldId id="341" r:id="rId17"/>
    <p:sldId id="342" r:id="rId18"/>
    <p:sldId id="343" r:id="rId19"/>
    <p:sldId id="344" r:id="rId20"/>
    <p:sldId id="345" r:id="rId21"/>
    <p:sldId id="346" r:id="rId22"/>
    <p:sldId id="347" r:id="rId23"/>
    <p:sldId id="348" r:id="rId24"/>
    <p:sldId id="349" r:id="rId25"/>
    <p:sldId id="314" r:id="rId26"/>
    <p:sldId id="316" r:id="rId27"/>
    <p:sldId id="317" r:id="rId28"/>
    <p:sldId id="318" r:id="rId29"/>
    <p:sldId id="350" r:id="rId30"/>
    <p:sldId id="319" r:id="rId31"/>
    <p:sldId id="320" r:id="rId32"/>
    <p:sldId id="322" r:id="rId33"/>
    <p:sldId id="321" r:id="rId34"/>
    <p:sldId id="323" r:id="rId35"/>
    <p:sldId id="324" r:id="rId36"/>
    <p:sldId id="325" r:id="rId37"/>
    <p:sldId id="326" r:id="rId38"/>
    <p:sldId id="327" r:id="rId39"/>
    <p:sldId id="328" r:id="rId40"/>
    <p:sldId id="331" r:id="rId41"/>
    <p:sldId id="330" r:id="rId42"/>
    <p:sldId id="329" r:id="rId43"/>
    <p:sldId id="332" r:id="rId44"/>
    <p:sldId id="333" r:id="rId45"/>
    <p:sldId id="334" r:id="rId46"/>
    <p:sldId id="335" r:id="rId47"/>
    <p:sldId id="338" r:id="rId48"/>
  </p:sldIdLst>
  <p:sldSz cx="9144000" cy="6858000" type="screen4x3"/>
  <p:notesSz cx="6888163" cy="10017125"/>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B772"/>
    <a:srgbClr val="F9FE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2" autoAdjust="0"/>
  </p:normalViewPr>
  <p:slideViewPr>
    <p:cSldViewPr>
      <p:cViewPr varScale="1">
        <p:scale>
          <a:sx n="70" d="100"/>
          <a:sy n="70" d="100"/>
        </p:scale>
        <p:origin x="-1374" y="-162"/>
      </p:cViewPr>
      <p:guideLst>
        <p:guide orient="horz" pos="2160"/>
        <p:guide pos="2880"/>
      </p:guideLst>
    </p:cSldViewPr>
  </p:slideViewPr>
  <p:outlineViewPr>
    <p:cViewPr>
      <p:scale>
        <a:sx n="33" d="100"/>
        <a:sy n="33" d="100"/>
      </p:scale>
      <p:origin x="0" y="198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abricio\Desktop\CORRECCION%204%20DEL%20PLAN%20DE%20TESIS\CUADROS%20DE%20TABULACION%20DE%20R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Fabricio\Desktop\CORRECCION%204%20DEL%20PLAN%20DE%20TESIS\CUADROS%20DE%20TABULACION%20DE%20R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Fabricio\Desktop\CORRECCION%204%20DEL%20PLAN%20DE%20TESIS\CUADROS%20DE%20TABULACION%20DE%20R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Fabricio\Desktop\CORRECCION%204%20DEL%20PLAN%20DE%20TESIS\CUADROS%20DE%20TABULACION%20DE%20R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Fabricio\Desktop\CORRECCION%204%20DEL%20PLAN%20DE%20TESIS\CUADROS%20DE%20TABULACION%20DE%20R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Fabricio\Desktop\CORRECCION%204%20DEL%20PLAN%20DE%20TESIS\CUADROS%20DE%20TABULACION%20DE%20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Contribución </c:v>
                </c:pt>
              </c:strCache>
            </c:strRef>
          </c:tx>
          <c:explosion val="25"/>
          <c:dLbls>
            <c:txPr>
              <a:bodyPr/>
              <a:lstStyle/>
              <a:p>
                <a:pPr>
                  <a:defRPr sz="1600" b="1"/>
                </a:pPr>
                <a:endParaRPr lang="es-EC"/>
              </a:p>
            </c:txPr>
            <c:showLegendKey val="0"/>
            <c:showVal val="0"/>
            <c:showCatName val="0"/>
            <c:showSerName val="0"/>
            <c:showPercent val="1"/>
            <c:showBubbleSize val="0"/>
            <c:showLeaderLines val="1"/>
          </c:dLbls>
          <c:cat>
            <c:strRef>
              <c:f>Hoja1!$A$2:$A$4</c:f>
              <c:strCache>
                <c:ptCount val="2"/>
                <c:pt idx="0">
                  <c:v>Si</c:v>
                </c:pt>
                <c:pt idx="1">
                  <c:v>No</c:v>
                </c:pt>
              </c:strCache>
            </c:strRef>
          </c:cat>
          <c:val>
            <c:numRef>
              <c:f>Hoja1!$B$2:$B$4</c:f>
              <c:numCache>
                <c:formatCode>General</c:formatCode>
                <c:ptCount val="3"/>
                <c:pt idx="0">
                  <c:v>374</c:v>
                </c:pt>
                <c:pt idx="1">
                  <c:v>19</c:v>
                </c:pt>
              </c:numCache>
            </c:numRef>
          </c:val>
        </c:ser>
        <c:ser>
          <c:idx val="1"/>
          <c:order val="1"/>
          <c:tx>
            <c:strRef>
              <c:f>Hoja1!$C$1</c:f>
              <c:strCache>
                <c:ptCount val="1"/>
                <c:pt idx="0">
                  <c:v>Porcentaje</c:v>
                </c:pt>
              </c:strCache>
            </c:strRef>
          </c:tx>
          <c:explosion val="25"/>
          <c:cat>
            <c:strRef>
              <c:f>Hoja1!$A$2:$A$4</c:f>
              <c:strCache>
                <c:ptCount val="2"/>
                <c:pt idx="0">
                  <c:v>Si</c:v>
                </c:pt>
                <c:pt idx="1">
                  <c:v>No</c:v>
                </c:pt>
              </c:strCache>
            </c:strRef>
          </c:cat>
          <c:val>
            <c:numRef>
              <c:f>Hoja1!$C$2:$C$4</c:f>
              <c:numCache>
                <c:formatCode>0%</c:formatCode>
                <c:ptCount val="3"/>
                <c:pt idx="0">
                  <c:v>0</c:v>
                </c:pt>
                <c:pt idx="1">
                  <c:v>0</c:v>
                </c:pt>
              </c:numCache>
            </c:numRef>
          </c:val>
        </c:ser>
        <c:dLbls>
          <c:showLegendKey val="0"/>
          <c:showVal val="0"/>
          <c:showCatName val="0"/>
          <c:showSerName val="0"/>
          <c:showPercent val="0"/>
          <c:showBubbleSize val="0"/>
          <c:showLeaderLines val="1"/>
        </c:dLbls>
      </c:pie3DChart>
    </c:plotArea>
    <c:legend>
      <c:legendPos val="r"/>
      <c:legendEntry>
        <c:idx val="2"/>
        <c:delete val="1"/>
      </c:legendEntry>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Hoja1!$B$96</c:f>
              <c:strCache>
                <c:ptCount val="1"/>
                <c:pt idx="0">
                  <c:v>Cumplimiento</c:v>
                </c:pt>
              </c:strCache>
            </c:strRef>
          </c:tx>
          <c:explosion val="25"/>
          <c:dLbls>
            <c:txPr>
              <a:bodyPr/>
              <a:lstStyle/>
              <a:p>
                <a:pPr>
                  <a:defRPr sz="1600">
                    <a:latin typeface="Arial" pitchFamily="34" charset="0"/>
                    <a:cs typeface="Arial" pitchFamily="34" charset="0"/>
                  </a:defRPr>
                </a:pPr>
                <a:endParaRPr lang="es-EC"/>
              </a:p>
            </c:txPr>
            <c:showLegendKey val="0"/>
            <c:showVal val="0"/>
            <c:showCatName val="0"/>
            <c:showSerName val="0"/>
            <c:showPercent val="1"/>
            <c:showBubbleSize val="0"/>
            <c:showLeaderLines val="1"/>
          </c:dLbls>
          <c:cat>
            <c:strRef>
              <c:f>Hoja1!$A$97:$A$99</c:f>
              <c:strCache>
                <c:ptCount val="2"/>
                <c:pt idx="0">
                  <c:v>Si</c:v>
                </c:pt>
                <c:pt idx="1">
                  <c:v>No</c:v>
                </c:pt>
              </c:strCache>
            </c:strRef>
          </c:cat>
          <c:val>
            <c:numRef>
              <c:f>Hoja1!$B$97:$B$99</c:f>
              <c:numCache>
                <c:formatCode>General</c:formatCode>
                <c:ptCount val="3"/>
                <c:pt idx="0">
                  <c:v>82</c:v>
                </c:pt>
                <c:pt idx="1">
                  <c:v>311</c:v>
                </c:pt>
              </c:numCache>
            </c:numRef>
          </c:val>
        </c:ser>
        <c:ser>
          <c:idx val="1"/>
          <c:order val="1"/>
          <c:tx>
            <c:strRef>
              <c:f>Hoja1!$C$96</c:f>
              <c:strCache>
                <c:ptCount val="1"/>
                <c:pt idx="0">
                  <c:v>Porcentaje</c:v>
                </c:pt>
              </c:strCache>
            </c:strRef>
          </c:tx>
          <c:explosion val="25"/>
          <c:cat>
            <c:strRef>
              <c:f>Hoja1!$A$97:$A$99</c:f>
              <c:strCache>
                <c:ptCount val="2"/>
                <c:pt idx="0">
                  <c:v>Si</c:v>
                </c:pt>
                <c:pt idx="1">
                  <c:v>No</c:v>
                </c:pt>
              </c:strCache>
            </c:strRef>
          </c:cat>
          <c:val>
            <c:numRef>
              <c:f>Hoja1!$C$97:$C$99</c:f>
              <c:numCache>
                <c:formatCode>0%</c:formatCode>
                <c:ptCount val="3"/>
                <c:pt idx="0">
                  <c:v>0</c:v>
                </c:pt>
                <c:pt idx="1">
                  <c:v>0</c:v>
                </c:pt>
              </c:numCache>
            </c:numRef>
          </c:val>
        </c:ser>
        <c:dLbls>
          <c:showLegendKey val="0"/>
          <c:showVal val="0"/>
          <c:showCatName val="0"/>
          <c:showSerName val="0"/>
          <c:showPercent val="0"/>
          <c:showBubbleSize val="0"/>
          <c:showLeaderLines val="1"/>
        </c:dLbls>
      </c:pie3DChart>
    </c:plotArea>
    <c:legend>
      <c:legendPos val="r"/>
      <c:legendEntry>
        <c:idx val="2"/>
        <c:delete val="1"/>
      </c:legendEntry>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Hoja1!$B$214</c:f>
              <c:strCache>
                <c:ptCount val="1"/>
                <c:pt idx="0">
                  <c:v> Plan de seguridad</c:v>
                </c:pt>
              </c:strCache>
            </c:strRef>
          </c:tx>
          <c:explosion val="25"/>
          <c:dLbls>
            <c:txPr>
              <a:bodyPr/>
              <a:lstStyle/>
              <a:p>
                <a:pPr>
                  <a:defRPr sz="1600">
                    <a:latin typeface="Arial" pitchFamily="34" charset="0"/>
                    <a:cs typeface="Arial" pitchFamily="34" charset="0"/>
                  </a:defRPr>
                </a:pPr>
                <a:endParaRPr lang="es-EC"/>
              </a:p>
            </c:txPr>
            <c:showLegendKey val="0"/>
            <c:showVal val="0"/>
            <c:showCatName val="0"/>
            <c:showSerName val="0"/>
            <c:showPercent val="1"/>
            <c:showBubbleSize val="0"/>
            <c:showLeaderLines val="1"/>
          </c:dLbls>
          <c:cat>
            <c:strRef>
              <c:f>Hoja1!$A$215:$A$217</c:f>
              <c:strCache>
                <c:ptCount val="2"/>
                <c:pt idx="0">
                  <c:v>Si</c:v>
                </c:pt>
                <c:pt idx="1">
                  <c:v>No</c:v>
                </c:pt>
              </c:strCache>
            </c:strRef>
          </c:cat>
          <c:val>
            <c:numRef>
              <c:f>Hoja1!$B$215:$B$217</c:f>
              <c:numCache>
                <c:formatCode>General</c:formatCode>
                <c:ptCount val="3"/>
                <c:pt idx="0">
                  <c:v>357</c:v>
                </c:pt>
                <c:pt idx="1">
                  <c:v>36</c:v>
                </c:pt>
              </c:numCache>
            </c:numRef>
          </c:val>
        </c:ser>
        <c:ser>
          <c:idx val="1"/>
          <c:order val="1"/>
          <c:tx>
            <c:strRef>
              <c:f>Hoja1!$C$214</c:f>
              <c:strCache>
                <c:ptCount val="1"/>
                <c:pt idx="0">
                  <c:v>Porcentaje</c:v>
                </c:pt>
              </c:strCache>
            </c:strRef>
          </c:tx>
          <c:explosion val="25"/>
          <c:cat>
            <c:strRef>
              <c:f>Hoja1!$A$215:$A$217</c:f>
              <c:strCache>
                <c:ptCount val="2"/>
                <c:pt idx="0">
                  <c:v>Si</c:v>
                </c:pt>
                <c:pt idx="1">
                  <c:v>No</c:v>
                </c:pt>
              </c:strCache>
            </c:strRef>
          </c:cat>
          <c:val>
            <c:numRef>
              <c:f>Hoja1!$C$215:$C$217</c:f>
              <c:numCache>
                <c:formatCode>0.00%</c:formatCode>
                <c:ptCount val="3"/>
                <c:pt idx="0">
                  <c:v>0</c:v>
                </c:pt>
                <c:pt idx="1">
                  <c:v>0</c:v>
                </c:pt>
              </c:numCache>
            </c:numRef>
          </c:val>
        </c:ser>
        <c:dLbls>
          <c:showLegendKey val="0"/>
          <c:showVal val="0"/>
          <c:showCatName val="0"/>
          <c:showSerName val="0"/>
          <c:showPercent val="0"/>
          <c:showBubbleSize val="0"/>
          <c:showLeaderLines val="1"/>
        </c:dLbls>
      </c:pie3DChart>
    </c:plotArea>
    <c:legend>
      <c:legendPos val="r"/>
      <c:legendEntry>
        <c:idx val="2"/>
        <c:delete val="1"/>
      </c:legendEntry>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Hoja2!$B$1</c:f>
              <c:strCache>
                <c:ptCount val="1"/>
                <c:pt idx="0">
                  <c:v>Cultura de seguridad Turística</c:v>
                </c:pt>
              </c:strCache>
            </c:strRef>
          </c:tx>
          <c:explosion val="25"/>
          <c:dLbls>
            <c:txPr>
              <a:bodyPr/>
              <a:lstStyle/>
              <a:p>
                <a:pPr>
                  <a:defRPr sz="1600">
                    <a:latin typeface="Arial" pitchFamily="34" charset="0"/>
                    <a:cs typeface="Arial" pitchFamily="34" charset="0"/>
                  </a:defRPr>
                </a:pPr>
                <a:endParaRPr lang="es-EC"/>
              </a:p>
            </c:txPr>
            <c:showLegendKey val="0"/>
            <c:showVal val="0"/>
            <c:showCatName val="0"/>
            <c:showSerName val="0"/>
            <c:showPercent val="1"/>
            <c:showBubbleSize val="0"/>
            <c:showLeaderLines val="1"/>
          </c:dLbls>
          <c:cat>
            <c:strRef>
              <c:f>Hoja2!$A$2:$A$4</c:f>
              <c:strCache>
                <c:ptCount val="2"/>
                <c:pt idx="0">
                  <c:v>Si</c:v>
                </c:pt>
                <c:pt idx="1">
                  <c:v>No</c:v>
                </c:pt>
              </c:strCache>
            </c:strRef>
          </c:cat>
          <c:val>
            <c:numRef>
              <c:f>Hoja2!$B$2:$B$4</c:f>
              <c:numCache>
                <c:formatCode>General</c:formatCode>
                <c:ptCount val="3"/>
                <c:pt idx="0">
                  <c:v>29</c:v>
                </c:pt>
                <c:pt idx="1">
                  <c:v>370</c:v>
                </c:pt>
              </c:numCache>
            </c:numRef>
          </c:val>
        </c:ser>
        <c:ser>
          <c:idx val="1"/>
          <c:order val="1"/>
          <c:tx>
            <c:strRef>
              <c:f>Hoja2!$C$1</c:f>
              <c:strCache>
                <c:ptCount val="1"/>
                <c:pt idx="0">
                  <c:v>Porcentaje</c:v>
                </c:pt>
              </c:strCache>
            </c:strRef>
          </c:tx>
          <c:explosion val="25"/>
          <c:cat>
            <c:strRef>
              <c:f>Hoja2!$A$2:$A$4</c:f>
              <c:strCache>
                <c:ptCount val="2"/>
                <c:pt idx="0">
                  <c:v>Si</c:v>
                </c:pt>
                <c:pt idx="1">
                  <c:v>No</c:v>
                </c:pt>
              </c:strCache>
            </c:strRef>
          </c:cat>
          <c:val>
            <c:numRef>
              <c:f>Hoja2!$C$2:$C$4</c:f>
              <c:numCache>
                <c:formatCode>0%</c:formatCode>
                <c:ptCount val="3"/>
                <c:pt idx="0">
                  <c:v>0</c:v>
                </c:pt>
                <c:pt idx="1">
                  <c:v>0</c:v>
                </c:pt>
              </c:numCache>
            </c:numRef>
          </c:val>
        </c:ser>
        <c:dLbls>
          <c:showLegendKey val="0"/>
          <c:showVal val="0"/>
          <c:showCatName val="0"/>
          <c:showSerName val="0"/>
          <c:showPercent val="0"/>
          <c:showBubbleSize val="0"/>
          <c:showLeaderLines val="1"/>
        </c:dLbls>
      </c:pie3DChart>
    </c:plotArea>
    <c:legend>
      <c:legendPos val="r"/>
      <c:legendEntry>
        <c:idx val="2"/>
        <c:delete val="1"/>
      </c:legendEntry>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Hoja2!$B$68</c:f>
              <c:strCache>
                <c:ptCount val="1"/>
                <c:pt idx="0">
                  <c:v>Importancia </c:v>
                </c:pt>
              </c:strCache>
            </c:strRef>
          </c:tx>
          <c:explosion val="25"/>
          <c:dLbls>
            <c:txPr>
              <a:bodyPr/>
              <a:lstStyle/>
              <a:p>
                <a:pPr>
                  <a:defRPr sz="1600">
                    <a:latin typeface="Arial" pitchFamily="34" charset="0"/>
                    <a:cs typeface="Arial" pitchFamily="34" charset="0"/>
                  </a:defRPr>
                </a:pPr>
                <a:endParaRPr lang="es-EC"/>
              </a:p>
            </c:txPr>
            <c:showLegendKey val="0"/>
            <c:showVal val="0"/>
            <c:showCatName val="0"/>
            <c:showSerName val="0"/>
            <c:showPercent val="1"/>
            <c:showBubbleSize val="0"/>
            <c:showLeaderLines val="1"/>
          </c:dLbls>
          <c:cat>
            <c:strRef>
              <c:f>Hoja2!$A$69:$A$72</c:f>
              <c:strCache>
                <c:ptCount val="3"/>
                <c:pt idx="0">
                  <c:v>Los atractivos</c:v>
                </c:pt>
                <c:pt idx="1">
                  <c:v>La infraestructura</c:v>
                </c:pt>
                <c:pt idx="2">
                  <c:v>La seguridad</c:v>
                </c:pt>
              </c:strCache>
            </c:strRef>
          </c:cat>
          <c:val>
            <c:numRef>
              <c:f>Hoja2!$B$69:$B$72</c:f>
              <c:numCache>
                <c:formatCode>General</c:formatCode>
                <c:ptCount val="4"/>
                <c:pt idx="0">
                  <c:v>37</c:v>
                </c:pt>
                <c:pt idx="1">
                  <c:v>5</c:v>
                </c:pt>
                <c:pt idx="2">
                  <c:v>357</c:v>
                </c:pt>
              </c:numCache>
            </c:numRef>
          </c:val>
        </c:ser>
        <c:ser>
          <c:idx val="1"/>
          <c:order val="1"/>
          <c:tx>
            <c:strRef>
              <c:f>Hoja2!$C$68</c:f>
              <c:strCache>
                <c:ptCount val="1"/>
                <c:pt idx="0">
                  <c:v>Porcentaje</c:v>
                </c:pt>
              </c:strCache>
            </c:strRef>
          </c:tx>
          <c:explosion val="25"/>
          <c:cat>
            <c:strRef>
              <c:f>Hoja2!$A$69:$A$72</c:f>
              <c:strCache>
                <c:ptCount val="3"/>
                <c:pt idx="0">
                  <c:v>Los atractivos</c:v>
                </c:pt>
                <c:pt idx="1">
                  <c:v>La infraestructura</c:v>
                </c:pt>
                <c:pt idx="2">
                  <c:v>La seguridad</c:v>
                </c:pt>
              </c:strCache>
            </c:strRef>
          </c:cat>
          <c:val>
            <c:numRef>
              <c:f>Hoja2!$C$69:$C$72</c:f>
              <c:numCache>
                <c:formatCode>0%</c:formatCode>
                <c:ptCount val="4"/>
                <c:pt idx="0">
                  <c:v>0</c:v>
                </c:pt>
                <c:pt idx="1">
                  <c:v>0</c:v>
                </c:pt>
                <c:pt idx="2">
                  <c:v>0</c:v>
                </c:pt>
              </c:numCache>
            </c:numRef>
          </c:val>
        </c:ser>
        <c:dLbls>
          <c:showLegendKey val="0"/>
          <c:showVal val="0"/>
          <c:showCatName val="0"/>
          <c:showSerName val="0"/>
          <c:showPercent val="0"/>
          <c:showBubbleSize val="0"/>
          <c:showLeaderLines val="1"/>
        </c:dLbls>
      </c:pie3DChart>
    </c:plotArea>
    <c:legend>
      <c:legendPos val="r"/>
      <c:legendEntry>
        <c:idx val="3"/>
        <c:delete val="1"/>
      </c:legendEntry>
      <c:layout/>
      <c:overlay val="0"/>
      <c:txPr>
        <a:bodyPr/>
        <a:lstStyle/>
        <a:p>
          <a:pPr>
            <a:defRPr sz="1050"/>
          </a:pPr>
          <a:endParaRPr lang="es-EC"/>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Hoja2!$B$184</c:f>
              <c:strCache>
                <c:ptCount val="1"/>
                <c:pt idx="0">
                  <c:v>Necesidad de un Plan de Seguridad</c:v>
                </c:pt>
              </c:strCache>
            </c:strRef>
          </c:tx>
          <c:explosion val="25"/>
          <c:dLbls>
            <c:txPr>
              <a:bodyPr/>
              <a:lstStyle/>
              <a:p>
                <a:pPr>
                  <a:defRPr sz="1600">
                    <a:latin typeface="Arial" pitchFamily="34" charset="0"/>
                    <a:cs typeface="Arial" pitchFamily="34" charset="0"/>
                  </a:defRPr>
                </a:pPr>
                <a:endParaRPr lang="es-EC"/>
              </a:p>
            </c:txPr>
            <c:showLegendKey val="0"/>
            <c:showVal val="0"/>
            <c:showCatName val="0"/>
            <c:showSerName val="0"/>
            <c:showPercent val="1"/>
            <c:showBubbleSize val="0"/>
            <c:showLeaderLines val="1"/>
          </c:dLbls>
          <c:cat>
            <c:strRef>
              <c:f>Hoja2!$A$185:$A$187</c:f>
              <c:strCache>
                <c:ptCount val="2"/>
                <c:pt idx="0">
                  <c:v>Si</c:v>
                </c:pt>
                <c:pt idx="1">
                  <c:v>No</c:v>
                </c:pt>
              </c:strCache>
            </c:strRef>
          </c:cat>
          <c:val>
            <c:numRef>
              <c:f>Hoja2!$B$185:$B$187</c:f>
              <c:numCache>
                <c:formatCode>General</c:formatCode>
                <c:ptCount val="3"/>
                <c:pt idx="0">
                  <c:v>388</c:v>
                </c:pt>
                <c:pt idx="1">
                  <c:v>11</c:v>
                </c:pt>
              </c:numCache>
            </c:numRef>
          </c:val>
        </c:ser>
        <c:ser>
          <c:idx val="1"/>
          <c:order val="1"/>
          <c:tx>
            <c:strRef>
              <c:f>Hoja2!$C$184</c:f>
              <c:strCache>
                <c:ptCount val="1"/>
                <c:pt idx="0">
                  <c:v>Porcentaje</c:v>
                </c:pt>
              </c:strCache>
            </c:strRef>
          </c:tx>
          <c:explosion val="25"/>
          <c:cat>
            <c:strRef>
              <c:f>Hoja2!$A$185:$A$187</c:f>
              <c:strCache>
                <c:ptCount val="2"/>
                <c:pt idx="0">
                  <c:v>Si</c:v>
                </c:pt>
                <c:pt idx="1">
                  <c:v>No</c:v>
                </c:pt>
              </c:strCache>
            </c:strRef>
          </c:cat>
          <c:val>
            <c:numRef>
              <c:f>Hoja2!$C$185:$C$187</c:f>
              <c:numCache>
                <c:formatCode>0%</c:formatCode>
                <c:ptCount val="3"/>
                <c:pt idx="0">
                  <c:v>0</c:v>
                </c:pt>
                <c:pt idx="1">
                  <c:v>0</c:v>
                </c:pt>
              </c:numCache>
            </c:numRef>
          </c:val>
        </c:ser>
        <c:dLbls>
          <c:showLegendKey val="0"/>
          <c:showVal val="0"/>
          <c:showCatName val="0"/>
          <c:showSerName val="0"/>
          <c:showPercent val="0"/>
          <c:showBubbleSize val="0"/>
          <c:showLeaderLines val="1"/>
        </c:dLbls>
      </c:pie3DChart>
    </c:plotArea>
    <c:legend>
      <c:legendPos val="r"/>
      <c:legendEntry>
        <c:idx val="2"/>
        <c:delete val="1"/>
      </c:legendEntry>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A44932-2C40-4F29-B995-6E2966BA3335}" type="doc">
      <dgm:prSet loTypeId="urn:microsoft.com/office/officeart/2005/8/layout/radial1" loCatId="cycle" qsTypeId="urn:microsoft.com/office/officeart/2005/8/quickstyle/simple1" qsCatId="simple" csTypeId="urn:microsoft.com/office/officeart/2005/8/colors/colorful2" csCatId="colorful" phldr="1"/>
      <dgm:spPr/>
      <dgm:t>
        <a:bodyPr/>
        <a:lstStyle/>
        <a:p>
          <a:endParaRPr lang="es-EC"/>
        </a:p>
      </dgm:t>
    </dgm:pt>
    <dgm:pt modelId="{1AC5ADC8-13BE-4F7C-A129-6D4C6DF04E1A}">
      <dgm:prSet phldrT="[Texto]" custT="1"/>
      <dgm:spPr/>
      <dgm:t>
        <a:bodyPr/>
        <a:lstStyle/>
        <a:p>
          <a:r>
            <a:rPr lang="es-EC" sz="1300" b="1" dirty="0" smtClean="0">
              <a:solidFill>
                <a:schemeClr val="tx1"/>
              </a:solidFill>
              <a:latin typeface="Arial Black" pitchFamily="34" charset="0"/>
            </a:rPr>
            <a:t>INSEGURIDAD CIUDADANA Y TURISTICA EN LA CIUDAD</a:t>
          </a:r>
          <a:endParaRPr lang="es-EC" sz="1300" b="1" dirty="0">
            <a:solidFill>
              <a:schemeClr val="tx1"/>
            </a:solidFill>
            <a:latin typeface="Arial Black" pitchFamily="34" charset="0"/>
          </a:endParaRPr>
        </a:p>
      </dgm:t>
    </dgm:pt>
    <dgm:pt modelId="{6F34BE8E-2EE1-4470-8492-55A538F04BA7}" type="parTrans" cxnId="{73C9CA77-E1E1-4769-86B2-D3EF70044B17}">
      <dgm:prSet/>
      <dgm:spPr/>
      <dgm:t>
        <a:bodyPr/>
        <a:lstStyle/>
        <a:p>
          <a:endParaRPr lang="es-EC"/>
        </a:p>
      </dgm:t>
    </dgm:pt>
    <dgm:pt modelId="{9A97B078-84D1-4181-A79C-8C4414E66C10}" type="sibTrans" cxnId="{73C9CA77-E1E1-4769-86B2-D3EF70044B17}">
      <dgm:prSet/>
      <dgm:spPr/>
      <dgm:t>
        <a:bodyPr/>
        <a:lstStyle/>
        <a:p>
          <a:endParaRPr lang="es-EC"/>
        </a:p>
      </dgm:t>
    </dgm:pt>
    <dgm:pt modelId="{2B5C1864-9D82-4F0D-906F-BDDD2C8AA0A4}">
      <dgm:prSet phldrT="[Texto]" custT="1"/>
      <dgm:spPr/>
      <dgm:t>
        <a:bodyPr/>
        <a:lstStyle/>
        <a:p>
          <a:r>
            <a:rPr lang="es-EC" sz="1400" dirty="0" smtClean="0">
              <a:solidFill>
                <a:schemeClr val="tx1"/>
              </a:solidFill>
              <a:latin typeface="Arial Black" pitchFamily="34" charset="0"/>
            </a:rPr>
            <a:t>Riesgos Naturales</a:t>
          </a:r>
          <a:endParaRPr lang="es-EC" sz="1400" dirty="0">
            <a:solidFill>
              <a:schemeClr val="tx1"/>
            </a:solidFill>
            <a:latin typeface="Arial Black" pitchFamily="34" charset="0"/>
          </a:endParaRPr>
        </a:p>
      </dgm:t>
    </dgm:pt>
    <dgm:pt modelId="{4EB8E030-79D9-48DB-A927-BD09B37A516F}" type="parTrans" cxnId="{0C38643B-088A-48DD-B729-B5C1903EC51D}">
      <dgm:prSet/>
      <dgm:spPr/>
      <dgm:t>
        <a:bodyPr/>
        <a:lstStyle/>
        <a:p>
          <a:endParaRPr lang="es-EC"/>
        </a:p>
      </dgm:t>
    </dgm:pt>
    <dgm:pt modelId="{54A297F5-27FE-4795-B1EA-CEB3337C79B4}" type="sibTrans" cxnId="{0C38643B-088A-48DD-B729-B5C1903EC51D}">
      <dgm:prSet/>
      <dgm:spPr/>
      <dgm:t>
        <a:bodyPr/>
        <a:lstStyle/>
        <a:p>
          <a:endParaRPr lang="es-EC"/>
        </a:p>
      </dgm:t>
    </dgm:pt>
    <dgm:pt modelId="{DA76C570-6DAB-48B3-899D-1562DC718AEE}">
      <dgm:prSet phldrT="[Texto]" custT="1"/>
      <dgm:spPr/>
      <dgm:t>
        <a:bodyPr/>
        <a:lstStyle/>
        <a:p>
          <a:r>
            <a:rPr lang="es-EC" sz="1400" dirty="0" smtClean="0">
              <a:solidFill>
                <a:schemeClr val="tx1"/>
              </a:solidFill>
              <a:latin typeface="Arial Black" pitchFamily="34" charset="0"/>
            </a:rPr>
            <a:t>Poca Integración de Autoridades locales </a:t>
          </a:r>
          <a:endParaRPr lang="es-EC" sz="1300" dirty="0">
            <a:solidFill>
              <a:schemeClr val="tx1"/>
            </a:solidFill>
            <a:latin typeface="Arial Black" pitchFamily="34" charset="0"/>
          </a:endParaRPr>
        </a:p>
      </dgm:t>
    </dgm:pt>
    <dgm:pt modelId="{E746E943-7009-4979-9D0E-A682FADD5B74}" type="parTrans" cxnId="{508A8B87-7D90-4442-82C4-EA6EE2DFD79F}">
      <dgm:prSet/>
      <dgm:spPr/>
      <dgm:t>
        <a:bodyPr/>
        <a:lstStyle/>
        <a:p>
          <a:endParaRPr lang="es-EC"/>
        </a:p>
      </dgm:t>
    </dgm:pt>
    <dgm:pt modelId="{C3D03618-0BBB-40E4-A318-61F8D6C0C006}" type="sibTrans" cxnId="{508A8B87-7D90-4442-82C4-EA6EE2DFD79F}">
      <dgm:prSet/>
      <dgm:spPr/>
      <dgm:t>
        <a:bodyPr/>
        <a:lstStyle/>
        <a:p>
          <a:endParaRPr lang="es-EC"/>
        </a:p>
      </dgm:t>
    </dgm:pt>
    <dgm:pt modelId="{14B5B19A-28F2-40E4-80FF-9AD972A036FC}">
      <dgm:prSet phldrT="[Texto]" custT="1"/>
      <dgm:spPr/>
      <dgm:t>
        <a:bodyPr/>
        <a:lstStyle/>
        <a:p>
          <a:r>
            <a:rPr lang="es-EC" sz="1400" dirty="0" smtClean="0">
              <a:solidFill>
                <a:schemeClr val="tx1"/>
              </a:solidFill>
              <a:latin typeface="Arial Black" pitchFamily="34" charset="0"/>
            </a:rPr>
            <a:t>Falta de una cultura de seguridad orientada al Turista</a:t>
          </a:r>
          <a:endParaRPr lang="es-EC" sz="1400" dirty="0">
            <a:solidFill>
              <a:schemeClr val="tx1"/>
            </a:solidFill>
            <a:latin typeface="Arial Black" pitchFamily="34" charset="0"/>
          </a:endParaRPr>
        </a:p>
      </dgm:t>
    </dgm:pt>
    <dgm:pt modelId="{34659C1A-8601-48A0-A70E-8352F7AB416E}" type="parTrans" cxnId="{553A321D-B33D-4273-9D9D-62BEC190C96F}">
      <dgm:prSet/>
      <dgm:spPr/>
      <dgm:t>
        <a:bodyPr/>
        <a:lstStyle/>
        <a:p>
          <a:endParaRPr lang="es-EC"/>
        </a:p>
      </dgm:t>
    </dgm:pt>
    <dgm:pt modelId="{B2F1DA13-43F7-4C17-AD5D-1E02231EF7A9}" type="sibTrans" cxnId="{553A321D-B33D-4273-9D9D-62BEC190C96F}">
      <dgm:prSet/>
      <dgm:spPr/>
      <dgm:t>
        <a:bodyPr/>
        <a:lstStyle/>
        <a:p>
          <a:endParaRPr lang="es-EC"/>
        </a:p>
      </dgm:t>
    </dgm:pt>
    <dgm:pt modelId="{0D6386D9-0346-4281-8D47-806B647A55C8}">
      <dgm:prSet phldrT="[Texto]" custT="1"/>
      <dgm:spPr/>
      <dgm:t>
        <a:bodyPr/>
        <a:lstStyle/>
        <a:p>
          <a:r>
            <a:rPr lang="es-EC" sz="1400" dirty="0" smtClean="0">
              <a:solidFill>
                <a:schemeClr val="tx1"/>
              </a:solidFill>
              <a:latin typeface="Arial Black" pitchFamily="34" charset="0"/>
            </a:rPr>
            <a:t>Aumento de la Delincuencia</a:t>
          </a:r>
          <a:endParaRPr lang="es-EC" sz="1400" dirty="0">
            <a:solidFill>
              <a:schemeClr val="tx1"/>
            </a:solidFill>
            <a:latin typeface="Arial Black" pitchFamily="34" charset="0"/>
          </a:endParaRPr>
        </a:p>
      </dgm:t>
    </dgm:pt>
    <dgm:pt modelId="{0C303074-9CE1-4188-91AF-F99F56375724}" type="sibTrans" cxnId="{DE6510B5-736C-4E24-AC06-6B2E337FEF90}">
      <dgm:prSet/>
      <dgm:spPr/>
      <dgm:t>
        <a:bodyPr/>
        <a:lstStyle/>
        <a:p>
          <a:endParaRPr lang="es-EC"/>
        </a:p>
      </dgm:t>
    </dgm:pt>
    <dgm:pt modelId="{83A4E5CC-BB8B-47AE-82EB-033E5BE7A952}" type="parTrans" cxnId="{DE6510B5-736C-4E24-AC06-6B2E337FEF90}">
      <dgm:prSet/>
      <dgm:spPr/>
      <dgm:t>
        <a:bodyPr/>
        <a:lstStyle/>
        <a:p>
          <a:endParaRPr lang="es-EC"/>
        </a:p>
      </dgm:t>
    </dgm:pt>
    <dgm:pt modelId="{BD513972-437C-43D7-BEF8-B46AA46397E7}">
      <dgm:prSet custT="1"/>
      <dgm:spPr/>
      <dgm:t>
        <a:bodyPr/>
        <a:lstStyle/>
        <a:p>
          <a:r>
            <a:rPr lang="es-EC" sz="1400" dirty="0" smtClean="0">
              <a:solidFill>
                <a:schemeClr val="tx1"/>
              </a:solidFill>
              <a:latin typeface="Arial Black" pitchFamily="34" charset="0"/>
            </a:rPr>
            <a:t>Consumo de drogas y alcohol</a:t>
          </a:r>
        </a:p>
        <a:p>
          <a:r>
            <a:rPr lang="es-EC" sz="1400" dirty="0" smtClean="0">
              <a:solidFill>
                <a:schemeClr val="tx1"/>
              </a:solidFill>
              <a:latin typeface="Arial Black" pitchFamily="34" charset="0"/>
            </a:rPr>
            <a:t>Accidentes de tránsito</a:t>
          </a:r>
          <a:endParaRPr lang="es-EC" sz="1400" dirty="0">
            <a:solidFill>
              <a:schemeClr val="tx1"/>
            </a:solidFill>
            <a:latin typeface="Arial Black" pitchFamily="34" charset="0"/>
          </a:endParaRPr>
        </a:p>
      </dgm:t>
    </dgm:pt>
    <dgm:pt modelId="{0FA41964-F88B-47EF-BD6E-2EB9D1F9FD0C}" type="parTrans" cxnId="{03B988CD-E507-4650-95C4-D0301B750482}">
      <dgm:prSet/>
      <dgm:spPr/>
      <dgm:t>
        <a:bodyPr/>
        <a:lstStyle/>
        <a:p>
          <a:endParaRPr lang="es-EC"/>
        </a:p>
      </dgm:t>
    </dgm:pt>
    <dgm:pt modelId="{BA99A288-A4CA-43D3-80FA-8AAD5A6854AD}" type="sibTrans" cxnId="{03B988CD-E507-4650-95C4-D0301B750482}">
      <dgm:prSet/>
      <dgm:spPr/>
      <dgm:t>
        <a:bodyPr/>
        <a:lstStyle/>
        <a:p>
          <a:endParaRPr lang="es-EC"/>
        </a:p>
      </dgm:t>
    </dgm:pt>
    <dgm:pt modelId="{D17A0DD2-6E68-4BE0-893C-880A9A2C845C}">
      <dgm:prSet custT="1"/>
      <dgm:spPr/>
      <dgm:t>
        <a:bodyPr/>
        <a:lstStyle/>
        <a:p>
          <a:r>
            <a:rPr lang="es-EC" sz="1400" dirty="0" smtClean="0">
              <a:solidFill>
                <a:schemeClr val="tx1"/>
              </a:solidFill>
              <a:latin typeface="Arial Black" pitchFamily="34" charset="0"/>
            </a:rPr>
            <a:t>Pandillaje</a:t>
          </a:r>
        </a:p>
        <a:p>
          <a:r>
            <a:rPr lang="es-EC" sz="1400" dirty="0" smtClean="0">
              <a:solidFill>
                <a:schemeClr val="tx1"/>
              </a:solidFill>
              <a:latin typeface="Arial Black" pitchFamily="34" charset="0"/>
            </a:rPr>
            <a:t>Violencia intrafamiliar y sexual</a:t>
          </a:r>
        </a:p>
      </dgm:t>
    </dgm:pt>
    <dgm:pt modelId="{FB1344A1-29FA-4D61-B966-45873D22AA01}" type="parTrans" cxnId="{DBB713FA-F2AF-4939-9AC0-1BC3103D8E8F}">
      <dgm:prSet/>
      <dgm:spPr/>
      <dgm:t>
        <a:bodyPr/>
        <a:lstStyle/>
        <a:p>
          <a:endParaRPr lang="es-EC"/>
        </a:p>
      </dgm:t>
    </dgm:pt>
    <dgm:pt modelId="{AD5FA1BF-7C5F-4409-9B3D-3AB763465A0B}" type="sibTrans" cxnId="{DBB713FA-F2AF-4939-9AC0-1BC3103D8E8F}">
      <dgm:prSet/>
      <dgm:spPr/>
      <dgm:t>
        <a:bodyPr/>
        <a:lstStyle/>
        <a:p>
          <a:endParaRPr lang="es-EC"/>
        </a:p>
      </dgm:t>
    </dgm:pt>
    <dgm:pt modelId="{6991B76C-F9D2-4D96-A203-7A3BE9746DBF}" type="pres">
      <dgm:prSet presAssocID="{0CA44932-2C40-4F29-B995-6E2966BA3335}" presName="cycle" presStyleCnt="0">
        <dgm:presLayoutVars>
          <dgm:chMax val="1"/>
          <dgm:dir/>
          <dgm:animLvl val="ctr"/>
          <dgm:resizeHandles val="exact"/>
        </dgm:presLayoutVars>
      </dgm:prSet>
      <dgm:spPr/>
      <dgm:t>
        <a:bodyPr/>
        <a:lstStyle/>
        <a:p>
          <a:endParaRPr lang="es-EC"/>
        </a:p>
      </dgm:t>
    </dgm:pt>
    <dgm:pt modelId="{5308EA21-A199-4E1D-BC53-31A64990AD5D}" type="pres">
      <dgm:prSet presAssocID="{1AC5ADC8-13BE-4F7C-A129-6D4C6DF04E1A}" presName="centerShape" presStyleLbl="node0" presStyleIdx="0" presStyleCnt="1" custScaleX="126342" custScaleY="105802" custLinFactNeighborX="1342" custLinFactNeighborY="-1721"/>
      <dgm:spPr/>
      <dgm:t>
        <a:bodyPr/>
        <a:lstStyle/>
        <a:p>
          <a:endParaRPr lang="es-EC"/>
        </a:p>
      </dgm:t>
    </dgm:pt>
    <dgm:pt modelId="{01F058E8-BE3C-4B44-9321-40D9378F1D4D}" type="pres">
      <dgm:prSet presAssocID="{83A4E5CC-BB8B-47AE-82EB-033E5BE7A952}" presName="Name9" presStyleLbl="parChTrans1D2" presStyleIdx="0" presStyleCnt="6"/>
      <dgm:spPr/>
      <dgm:t>
        <a:bodyPr/>
        <a:lstStyle/>
        <a:p>
          <a:endParaRPr lang="es-EC"/>
        </a:p>
      </dgm:t>
    </dgm:pt>
    <dgm:pt modelId="{98600240-A1D7-4676-BDB2-FC63D20D9E4F}" type="pres">
      <dgm:prSet presAssocID="{83A4E5CC-BB8B-47AE-82EB-033E5BE7A952}" presName="connTx" presStyleLbl="parChTrans1D2" presStyleIdx="0" presStyleCnt="6"/>
      <dgm:spPr/>
      <dgm:t>
        <a:bodyPr/>
        <a:lstStyle/>
        <a:p>
          <a:endParaRPr lang="es-EC"/>
        </a:p>
      </dgm:t>
    </dgm:pt>
    <dgm:pt modelId="{8B412E03-CE87-464F-93CD-BBBF2DD9CBC5}" type="pres">
      <dgm:prSet presAssocID="{0D6386D9-0346-4281-8D47-806B647A55C8}" presName="node" presStyleLbl="node1" presStyleIdx="0" presStyleCnt="6" custScaleX="117226" custScaleY="102059" custRadScaleRad="92365" custRadScaleInc="5552">
        <dgm:presLayoutVars>
          <dgm:bulletEnabled val="1"/>
        </dgm:presLayoutVars>
      </dgm:prSet>
      <dgm:spPr/>
      <dgm:t>
        <a:bodyPr/>
        <a:lstStyle/>
        <a:p>
          <a:endParaRPr lang="es-EC"/>
        </a:p>
      </dgm:t>
    </dgm:pt>
    <dgm:pt modelId="{C17764D5-8F76-4F05-9523-CC1401D21453}" type="pres">
      <dgm:prSet presAssocID="{0FA41964-F88B-47EF-BD6E-2EB9D1F9FD0C}" presName="Name9" presStyleLbl="parChTrans1D2" presStyleIdx="1" presStyleCnt="6"/>
      <dgm:spPr/>
      <dgm:t>
        <a:bodyPr/>
        <a:lstStyle/>
        <a:p>
          <a:endParaRPr lang="es-EC"/>
        </a:p>
      </dgm:t>
    </dgm:pt>
    <dgm:pt modelId="{3B94F793-695F-46DD-BE43-2B5142E8E15B}" type="pres">
      <dgm:prSet presAssocID="{0FA41964-F88B-47EF-BD6E-2EB9D1F9FD0C}" presName="connTx" presStyleLbl="parChTrans1D2" presStyleIdx="1" presStyleCnt="6"/>
      <dgm:spPr/>
      <dgm:t>
        <a:bodyPr/>
        <a:lstStyle/>
        <a:p>
          <a:endParaRPr lang="es-EC"/>
        </a:p>
      </dgm:t>
    </dgm:pt>
    <dgm:pt modelId="{A84F082B-B0D9-4EA2-8CB7-C19955A4CF2A}" type="pres">
      <dgm:prSet presAssocID="{BD513972-437C-43D7-BEF8-B46AA46397E7}" presName="node" presStyleLbl="node1" presStyleIdx="1" presStyleCnt="6" custScaleX="137984" custScaleY="125663" custRadScaleRad="136788" custRadScaleInc="-10209">
        <dgm:presLayoutVars>
          <dgm:bulletEnabled val="1"/>
        </dgm:presLayoutVars>
      </dgm:prSet>
      <dgm:spPr/>
      <dgm:t>
        <a:bodyPr/>
        <a:lstStyle/>
        <a:p>
          <a:endParaRPr lang="es-EC"/>
        </a:p>
      </dgm:t>
    </dgm:pt>
    <dgm:pt modelId="{3D5E277F-EA74-4073-8017-034C756E904C}" type="pres">
      <dgm:prSet presAssocID="{4EB8E030-79D9-48DB-A927-BD09B37A516F}" presName="Name9" presStyleLbl="parChTrans1D2" presStyleIdx="2" presStyleCnt="6"/>
      <dgm:spPr/>
      <dgm:t>
        <a:bodyPr/>
        <a:lstStyle/>
        <a:p>
          <a:endParaRPr lang="es-EC"/>
        </a:p>
      </dgm:t>
    </dgm:pt>
    <dgm:pt modelId="{5EACD87D-08D3-4CFD-8F44-09B621DEA9DC}" type="pres">
      <dgm:prSet presAssocID="{4EB8E030-79D9-48DB-A927-BD09B37A516F}" presName="connTx" presStyleLbl="parChTrans1D2" presStyleIdx="2" presStyleCnt="6"/>
      <dgm:spPr/>
      <dgm:t>
        <a:bodyPr/>
        <a:lstStyle/>
        <a:p>
          <a:endParaRPr lang="es-EC"/>
        </a:p>
      </dgm:t>
    </dgm:pt>
    <dgm:pt modelId="{01FE1BA6-5512-45A0-AA4A-D9C7BC5BF7AE}" type="pres">
      <dgm:prSet presAssocID="{2B5C1864-9D82-4F0D-906F-BDDD2C8AA0A4}" presName="node" presStyleLbl="node1" presStyleIdx="2" presStyleCnt="6" custScaleX="133306" custScaleY="110482" custRadScaleRad="98959" custRadScaleInc="194818">
        <dgm:presLayoutVars>
          <dgm:bulletEnabled val="1"/>
        </dgm:presLayoutVars>
      </dgm:prSet>
      <dgm:spPr/>
      <dgm:t>
        <a:bodyPr/>
        <a:lstStyle/>
        <a:p>
          <a:endParaRPr lang="es-EC"/>
        </a:p>
      </dgm:t>
    </dgm:pt>
    <dgm:pt modelId="{73B4E6C2-748B-431C-B7F1-62DF64C7B70A}" type="pres">
      <dgm:prSet presAssocID="{E746E943-7009-4979-9D0E-A682FADD5B74}" presName="Name9" presStyleLbl="parChTrans1D2" presStyleIdx="3" presStyleCnt="6"/>
      <dgm:spPr/>
      <dgm:t>
        <a:bodyPr/>
        <a:lstStyle/>
        <a:p>
          <a:endParaRPr lang="es-EC"/>
        </a:p>
      </dgm:t>
    </dgm:pt>
    <dgm:pt modelId="{7110A85A-F9B6-49D1-A19D-5C9EC7378E87}" type="pres">
      <dgm:prSet presAssocID="{E746E943-7009-4979-9D0E-A682FADD5B74}" presName="connTx" presStyleLbl="parChTrans1D2" presStyleIdx="3" presStyleCnt="6"/>
      <dgm:spPr/>
      <dgm:t>
        <a:bodyPr/>
        <a:lstStyle/>
        <a:p>
          <a:endParaRPr lang="es-EC"/>
        </a:p>
      </dgm:t>
    </dgm:pt>
    <dgm:pt modelId="{FCB2D170-9C61-43DA-BE47-CB4B44A01462}" type="pres">
      <dgm:prSet presAssocID="{DA76C570-6DAB-48B3-899D-1562DC718AEE}" presName="node" presStyleLbl="node1" presStyleIdx="3" presStyleCnt="6" custScaleX="131749" custScaleY="121143" custRadScaleRad="115515" custRadScaleInc="238800">
        <dgm:presLayoutVars>
          <dgm:bulletEnabled val="1"/>
        </dgm:presLayoutVars>
      </dgm:prSet>
      <dgm:spPr/>
      <dgm:t>
        <a:bodyPr/>
        <a:lstStyle/>
        <a:p>
          <a:endParaRPr lang="es-EC"/>
        </a:p>
      </dgm:t>
    </dgm:pt>
    <dgm:pt modelId="{53BE2136-1AE1-4F45-8E96-4879A87EABF7}" type="pres">
      <dgm:prSet presAssocID="{FB1344A1-29FA-4D61-B966-45873D22AA01}" presName="Name9" presStyleLbl="parChTrans1D2" presStyleIdx="4" presStyleCnt="6"/>
      <dgm:spPr/>
      <dgm:t>
        <a:bodyPr/>
        <a:lstStyle/>
        <a:p>
          <a:endParaRPr lang="es-EC"/>
        </a:p>
      </dgm:t>
    </dgm:pt>
    <dgm:pt modelId="{45F92FF3-2B31-41B6-B670-E58D2150DCA8}" type="pres">
      <dgm:prSet presAssocID="{FB1344A1-29FA-4D61-B966-45873D22AA01}" presName="connTx" presStyleLbl="parChTrans1D2" presStyleIdx="4" presStyleCnt="6"/>
      <dgm:spPr/>
      <dgm:t>
        <a:bodyPr/>
        <a:lstStyle/>
        <a:p>
          <a:endParaRPr lang="es-EC"/>
        </a:p>
      </dgm:t>
    </dgm:pt>
    <dgm:pt modelId="{5D64A901-5A1D-419E-8092-0EDF49A1A91E}" type="pres">
      <dgm:prSet presAssocID="{D17A0DD2-6E68-4BE0-893C-880A9A2C845C}" presName="node" presStyleLbl="node1" presStyleIdx="4" presStyleCnt="6" custScaleX="141109" custScaleY="117994" custRadScaleRad="128998" custRadScaleInc="-431030">
        <dgm:presLayoutVars>
          <dgm:bulletEnabled val="1"/>
        </dgm:presLayoutVars>
      </dgm:prSet>
      <dgm:spPr/>
      <dgm:t>
        <a:bodyPr/>
        <a:lstStyle/>
        <a:p>
          <a:endParaRPr lang="es-EC"/>
        </a:p>
      </dgm:t>
    </dgm:pt>
    <dgm:pt modelId="{8432EE59-332C-43FB-BA71-812A135C8A88}" type="pres">
      <dgm:prSet presAssocID="{34659C1A-8601-48A0-A70E-8352F7AB416E}" presName="Name9" presStyleLbl="parChTrans1D2" presStyleIdx="5" presStyleCnt="6"/>
      <dgm:spPr/>
      <dgm:t>
        <a:bodyPr/>
        <a:lstStyle/>
        <a:p>
          <a:endParaRPr lang="es-EC"/>
        </a:p>
      </dgm:t>
    </dgm:pt>
    <dgm:pt modelId="{1D5E748D-1926-47CB-B65A-D6885D601ACD}" type="pres">
      <dgm:prSet presAssocID="{34659C1A-8601-48A0-A70E-8352F7AB416E}" presName="connTx" presStyleLbl="parChTrans1D2" presStyleIdx="5" presStyleCnt="6"/>
      <dgm:spPr/>
      <dgm:t>
        <a:bodyPr/>
        <a:lstStyle/>
        <a:p>
          <a:endParaRPr lang="es-EC"/>
        </a:p>
      </dgm:t>
    </dgm:pt>
    <dgm:pt modelId="{D966E6F0-BCFB-496B-B0B2-8B3DD56A6718}" type="pres">
      <dgm:prSet presAssocID="{14B5B19A-28F2-40E4-80FF-9AD972A036FC}" presName="node" presStyleLbl="node1" presStyleIdx="5" presStyleCnt="6" custScaleX="129864" custScaleY="116645" custRadScaleRad="137819" custRadScaleInc="13002">
        <dgm:presLayoutVars>
          <dgm:bulletEnabled val="1"/>
        </dgm:presLayoutVars>
      </dgm:prSet>
      <dgm:spPr/>
      <dgm:t>
        <a:bodyPr/>
        <a:lstStyle/>
        <a:p>
          <a:endParaRPr lang="es-EC"/>
        </a:p>
      </dgm:t>
    </dgm:pt>
  </dgm:ptLst>
  <dgm:cxnLst>
    <dgm:cxn modelId="{26BA120E-0413-4CA1-A61C-9A8B41F0104A}" type="presOf" srcId="{0CA44932-2C40-4F29-B995-6E2966BA3335}" destId="{6991B76C-F9D2-4D96-A203-7A3BE9746DBF}" srcOrd="0" destOrd="0" presId="urn:microsoft.com/office/officeart/2005/8/layout/radial1"/>
    <dgm:cxn modelId="{8D830B75-E2EC-4005-9C38-1D51ACC702E6}" type="presOf" srcId="{2B5C1864-9D82-4F0D-906F-BDDD2C8AA0A4}" destId="{01FE1BA6-5512-45A0-AA4A-D9C7BC5BF7AE}" srcOrd="0" destOrd="0" presId="urn:microsoft.com/office/officeart/2005/8/layout/radial1"/>
    <dgm:cxn modelId="{9A9E8857-52C3-4018-86CB-FB4D682C382C}" type="presOf" srcId="{BD513972-437C-43D7-BEF8-B46AA46397E7}" destId="{A84F082B-B0D9-4EA2-8CB7-C19955A4CF2A}" srcOrd="0" destOrd="0" presId="urn:microsoft.com/office/officeart/2005/8/layout/radial1"/>
    <dgm:cxn modelId="{BC77D9E5-3DE0-44F3-9529-64D5ED7E7175}" type="presOf" srcId="{E746E943-7009-4979-9D0E-A682FADD5B74}" destId="{7110A85A-F9B6-49D1-A19D-5C9EC7378E87}" srcOrd="1" destOrd="0" presId="urn:microsoft.com/office/officeart/2005/8/layout/radial1"/>
    <dgm:cxn modelId="{508A8B87-7D90-4442-82C4-EA6EE2DFD79F}" srcId="{1AC5ADC8-13BE-4F7C-A129-6D4C6DF04E1A}" destId="{DA76C570-6DAB-48B3-899D-1562DC718AEE}" srcOrd="3" destOrd="0" parTransId="{E746E943-7009-4979-9D0E-A682FADD5B74}" sibTransId="{C3D03618-0BBB-40E4-A318-61F8D6C0C006}"/>
    <dgm:cxn modelId="{26D47AAB-688D-4822-81ED-EEA99B2EC35A}" type="presOf" srcId="{E746E943-7009-4979-9D0E-A682FADD5B74}" destId="{73B4E6C2-748B-431C-B7F1-62DF64C7B70A}" srcOrd="0" destOrd="0" presId="urn:microsoft.com/office/officeart/2005/8/layout/radial1"/>
    <dgm:cxn modelId="{2D3C85B4-25EE-49DE-9EE9-5EEF19D11248}" type="presOf" srcId="{0D6386D9-0346-4281-8D47-806B647A55C8}" destId="{8B412E03-CE87-464F-93CD-BBBF2DD9CBC5}" srcOrd="0" destOrd="0" presId="urn:microsoft.com/office/officeart/2005/8/layout/radial1"/>
    <dgm:cxn modelId="{A0495BB0-4C98-494A-9FDC-C1B8FCBB3620}" type="presOf" srcId="{D17A0DD2-6E68-4BE0-893C-880A9A2C845C}" destId="{5D64A901-5A1D-419E-8092-0EDF49A1A91E}" srcOrd="0" destOrd="0" presId="urn:microsoft.com/office/officeart/2005/8/layout/radial1"/>
    <dgm:cxn modelId="{FB1BBC18-8007-430D-9E10-F2FC94ED6E8F}" type="presOf" srcId="{FB1344A1-29FA-4D61-B966-45873D22AA01}" destId="{45F92FF3-2B31-41B6-B670-E58D2150DCA8}" srcOrd="1" destOrd="0" presId="urn:microsoft.com/office/officeart/2005/8/layout/radial1"/>
    <dgm:cxn modelId="{5DF5C60C-F9A4-4B73-BB43-EE2BADF36385}" type="presOf" srcId="{34659C1A-8601-48A0-A70E-8352F7AB416E}" destId="{1D5E748D-1926-47CB-B65A-D6885D601ACD}" srcOrd="1" destOrd="0" presId="urn:microsoft.com/office/officeart/2005/8/layout/radial1"/>
    <dgm:cxn modelId="{06B97A82-4AA2-4831-932C-D76A7E87E391}" type="presOf" srcId="{83A4E5CC-BB8B-47AE-82EB-033E5BE7A952}" destId="{01F058E8-BE3C-4B44-9321-40D9378F1D4D}" srcOrd="0" destOrd="0" presId="urn:microsoft.com/office/officeart/2005/8/layout/radial1"/>
    <dgm:cxn modelId="{73C9CA77-E1E1-4769-86B2-D3EF70044B17}" srcId="{0CA44932-2C40-4F29-B995-6E2966BA3335}" destId="{1AC5ADC8-13BE-4F7C-A129-6D4C6DF04E1A}" srcOrd="0" destOrd="0" parTransId="{6F34BE8E-2EE1-4470-8492-55A538F04BA7}" sibTransId="{9A97B078-84D1-4181-A79C-8C4414E66C10}"/>
    <dgm:cxn modelId="{E5D72969-110F-4727-9316-57B8C9684C4A}" type="presOf" srcId="{4EB8E030-79D9-48DB-A927-BD09B37A516F}" destId="{3D5E277F-EA74-4073-8017-034C756E904C}" srcOrd="0" destOrd="0" presId="urn:microsoft.com/office/officeart/2005/8/layout/radial1"/>
    <dgm:cxn modelId="{C8A012F4-974C-4AC4-A961-C11F32AE1E5C}" type="presOf" srcId="{FB1344A1-29FA-4D61-B966-45873D22AA01}" destId="{53BE2136-1AE1-4F45-8E96-4879A87EABF7}" srcOrd="0" destOrd="0" presId="urn:microsoft.com/office/officeart/2005/8/layout/radial1"/>
    <dgm:cxn modelId="{8FEDBB1D-8C81-4AF4-B0F6-28571EAF9372}" type="presOf" srcId="{4EB8E030-79D9-48DB-A927-BD09B37A516F}" destId="{5EACD87D-08D3-4CFD-8F44-09B621DEA9DC}" srcOrd="1" destOrd="0" presId="urn:microsoft.com/office/officeart/2005/8/layout/radial1"/>
    <dgm:cxn modelId="{03B988CD-E507-4650-95C4-D0301B750482}" srcId="{1AC5ADC8-13BE-4F7C-A129-6D4C6DF04E1A}" destId="{BD513972-437C-43D7-BEF8-B46AA46397E7}" srcOrd="1" destOrd="0" parTransId="{0FA41964-F88B-47EF-BD6E-2EB9D1F9FD0C}" sibTransId="{BA99A288-A4CA-43D3-80FA-8AAD5A6854AD}"/>
    <dgm:cxn modelId="{FA11804B-9789-44C4-A11A-5832063C354D}" type="presOf" srcId="{0FA41964-F88B-47EF-BD6E-2EB9D1F9FD0C}" destId="{3B94F793-695F-46DD-BE43-2B5142E8E15B}" srcOrd="1" destOrd="0" presId="urn:microsoft.com/office/officeart/2005/8/layout/radial1"/>
    <dgm:cxn modelId="{0C38643B-088A-48DD-B729-B5C1903EC51D}" srcId="{1AC5ADC8-13BE-4F7C-A129-6D4C6DF04E1A}" destId="{2B5C1864-9D82-4F0D-906F-BDDD2C8AA0A4}" srcOrd="2" destOrd="0" parTransId="{4EB8E030-79D9-48DB-A927-BD09B37A516F}" sibTransId="{54A297F5-27FE-4795-B1EA-CEB3337C79B4}"/>
    <dgm:cxn modelId="{553A321D-B33D-4273-9D9D-62BEC190C96F}" srcId="{1AC5ADC8-13BE-4F7C-A129-6D4C6DF04E1A}" destId="{14B5B19A-28F2-40E4-80FF-9AD972A036FC}" srcOrd="5" destOrd="0" parTransId="{34659C1A-8601-48A0-A70E-8352F7AB416E}" sibTransId="{B2F1DA13-43F7-4C17-AD5D-1E02231EF7A9}"/>
    <dgm:cxn modelId="{2D2CF71B-CF5F-4844-89DF-8E3B5451341A}" type="presOf" srcId="{0FA41964-F88B-47EF-BD6E-2EB9D1F9FD0C}" destId="{C17764D5-8F76-4F05-9523-CC1401D21453}" srcOrd="0" destOrd="0" presId="urn:microsoft.com/office/officeart/2005/8/layout/radial1"/>
    <dgm:cxn modelId="{DBB713FA-F2AF-4939-9AC0-1BC3103D8E8F}" srcId="{1AC5ADC8-13BE-4F7C-A129-6D4C6DF04E1A}" destId="{D17A0DD2-6E68-4BE0-893C-880A9A2C845C}" srcOrd="4" destOrd="0" parTransId="{FB1344A1-29FA-4D61-B966-45873D22AA01}" sibTransId="{AD5FA1BF-7C5F-4409-9B3D-3AB763465A0B}"/>
    <dgm:cxn modelId="{A1ED571F-15DD-4738-8DDB-F8A1BC07C400}" type="presOf" srcId="{34659C1A-8601-48A0-A70E-8352F7AB416E}" destId="{8432EE59-332C-43FB-BA71-812A135C8A88}" srcOrd="0" destOrd="0" presId="urn:microsoft.com/office/officeart/2005/8/layout/radial1"/>
    <dgm:cxn modelId="{DF360439-D1AB-4AE4-8687-BC5CCC394970}" type="presOf" srcId="{1AC5ADC8-13BE-4F7C-A129-6D4C6DF04E1A}" destId="{5308EA21-A199-4E1D-BC53-31A64990AD5D}" srcOrd="0" destOrd="0" presId="urn:microsoft.com/office/officeart/2005/8/layout/radial1"/>
    <dgm:cxn modelId="{9152E2CE-3EC9-4F89-ABA3-02561D53760F}" type="presOf" srcId="{83A4E5CC-BB8B-47AE-82EB-033E5BE7A952}" destId="{98600240-A1D7-4676-BDB2-FC63D20D9E4F}" srcOrd="1" destOrd="0" presId="urn:microsoft.com/office/officeart/2005/8/layout/radial1"/>
    <dgm:cxn modelId="{DAFFD61A-0747-4AB9-BCAB-960687FBD0A9}" type="presOf" srcId="{14B5B19A-28F2-40E4-80FF-9AD972A036FC}" destId="{D966E6F0-BCFB-496B-B0B2-8B3DD56A6718}" srcOrd="0" destOrd="0" presId="urn:microsoft.com/office/officeart/2005/8/layout/radial1"/>
    <dgm:cxn modelId="{DE6510B5-736C-4E24-AC06-6B2E337FEF90}" srcId="{1AC5ADC8-13BE-4F7C-A129-6D4C6DF04E1A}" destId="{0D6386D9-0346-4281-8D47-806B647A55C8}" srcOrd="0" destOrd="0" parTransId="{83A4E5CC-BB8B-47AE-82EB-033E5BE7A952}" sibTransId="{0C303074-9CE1-4188-91AF-F99F56375724}"/>
    <dgm:cxn modelId="{A1736D25-8500-485A-9FB6-1F72BA986E3D}" type="presOf" srcId="{DA76C570-6DAB-48B3-899D-1562DC718AEE}" destId="{FCB2D170-9C61-43DA-BE47-CB4B44A01462}" srcOrd="0" destOrd="0" presId="urn:microsoft.com/office/officeart/2005/8/layout/radial1"/>
    <dgm:cxn modelId="{A1C54722-D5B0-4D37-BE49-CAC779153360}" type="presParOf" srcId="{6991B76C-F9D2-4D96-A203-7A3BE9746DBF}" destId="{5308EA21-A199-4E1D-BC53-31A64990AD5D}" srcOrd="0" destOrd="0" presId="urn:microsoft.com/office/officeart/2005/8/layout/radial1"/>
    <dgm:cxn modelId="{9716E764-C645-4658-84D7-A39A20779EA5}" type="presParOf" srcId="{6991B76C-F9D2-4D96-A203-7A3BE9746DBF}" destId="{01F058E8-BE3C-4B44-9321-40D9378F1D4D}" srcOrd="1" destOrd="0" presId="urn:microsoft.com/office/officeart/2005/8/layout/radial1"/>
    <dgm:cxn modelId="{0A0645AE-93D5-43E2-BB19-42F5B0ED12DE}" type="presParOf" srcId="{01F058E8-BE3C-4B44-9321-40D9378F1D4D}" destId="{98600240-A1D7-4676-BDB2-FC63D20D9E4F}" srcOrd="0" destOrd="0" presId="urn:microsoft.com/office/officeart/2005/8/layout/radial1"/>
    <dgm:cxn modelId="{779AC238-2A6D-440B-BA22-9664651A74DF}" type="presParOf" srcId="{6991B76C-F9D2-4D96-A203-7A3BE9746DBF}" destId="{8B412E03-CE87-464F-93CD-BBBF2DD9CBC5}" srcOrd="2" destOrd="0" presId="urn:microsoft.com/office/officeart/2005/8/layout/radial1"/>
    <dgm:cxn modelId="{F9ED93F0-1ECD-42EE-AD1E-920875C757B3}" type="presParOf" srcId="{6991B76C-F9D2-4D96-A203-7A3BE9746DBF}" destId="{C17764D5-8F76-4F05-9523-CC1401D21453}" srcOrd="3" destOrd="0" presId="urn:microsoft.com/office/officeart/2005/8/layout/radial1"/>
    <dgm:cxn modelId="{B6A79A89-FDB2-485A-86E4-CCD716289A4D}" type="presParOf" srcId="{C17764D5-8F76-4F05-9523-CC1401D21453}" destId="{3B94F793-695F-46DD-BE43-2B5142E8E15B}" srcOrd="0" destOrd="0" presId="urn:microsoft.com/office/officeart/2005/8/layout/radial1"/>
    <dgm:cxn modelId="{9F025305-4CE9-40D1-93A9-3CD694665149}" type="presParOf" srcId="{6991B76C-F9D2-4D96-A203-7A3BE9746DBF}" destId="{A84F082B-B0D9-4EA2-8CB7-C19955A4CF2A}" srcOrd="4" destOrd="0" presId="urn:microsoft.com/office/officeart/2005/8/layout/radial1"/>
    <dgm:cxn modelId="{D2E993C7-3D02-4876-AB02-3E4A3B02348C}" type="presParOf" srcId="{6991B76C-F9D2-4D96-A203-7A3BE9746DBF}" destId="{3D5E277F-EA74-4073-8017-034C756E904C}" srcOrd="5" destOrd="0" presId="urn:microsoft.com/office/officeart/2005/8/layout/radial1"/>
    <dgm:cxn modelId="{DDC2D673-0840-470E-8F63-B2990481D57C}" type="presParOf" srcId="{3D5E277F-EA74-4073-8017-034C756E904C}" destId="{5EACD87D-08D3-4CFD-8F44-09B621DEA9DC}" srcOrd="0" destOrd="0" presId="urn:microsoft.com/office/officeart/2005/8/layout/radial1"/>
    <dgm:cxn modelId="{86CDBD27-F138-45EF-B547-912F23ECFFA1}" type="presParOf" srcId="{6991B76C-F9D2-4D96-A203-7A3BE9746DBF}" destId="{01FE1BA6-5512-45A0-AA4A-D9C7BC5BF7AE}" srcOrd="6" destOrd="0" presId="urn:microsoft.com/office/officeart/2005/8/layout/radial1"/>
    <dgm:cxn modelId="{7048FF2F-B328-4B91-A005-FB9A3F7FD83D}" type="presParOf" srcId="{6991B76C-F9D2-4D96-A203-7A3BE9746DBF}" destId="{73B4E6C2-748B-431C-B7F1-62DF64C7B70A}" srcOrd="7" destOrd="0" presId="urn:microsoft.com/office/officeart/2005/8/layout/radial1"/>
    <dgm:cxn modelId="{726F0DFA-9815-40A5-A71C-479136CC1E54}" type="presParOf" srcId="{73B4E6C2-748B-431C-B7F1-62DF64C7B70A}" destId="{7110A85A-F9B6-49D1-A19D-5C9EC7378E87}" srcOrd="0" destOrd="0" presId="urn:microsoft.com/office/officeart/2005/8/layout/radial1"/>
    <dgm:cxn modelId="{2800C4F6-1C1E-4F5C-A6A1-5B7E1264E0E8}" type="presParOf" srcId="{6991B76C-F9D2-4D96-A203-7A3BE9746DBF}" destId="{FCB2D170-9C61-43DA-BE47-CB4B44A01462}" srcOrd="8" destOrd="0" presId="urn:microsoft.com/office/officeart/2005/8/layout/radial1"/>
    <dgm:cxn modelId="{18AA1F22-6AFC-4AE0-92D9-ACAD3C4B151D}" type="presParOf" srcId="{6991B76C-F9D2-4D96-A203-7A3BE9746DBF}" destId="{53BE2136-1AE1-4F45-8E96-4879A87EABF7}" srcOrd="9" destOrd="0" presId="urn:microsoft.com/office/officeart/2005/8/layout/radial1"/>
    <dgm:cxn modelId="{1F9FCF7E-0CD0-4759-829D-059DF50ACBF8}" type="presParOf" srcId="{53BE2136-1AE1-4F45-8E96-4879A87EABF7}" destId="{45F92FF3-2B31-41B6-B670-E58D2150DCA8}" srcOrd="0" destOrd="0" presId="urn:microsoft.com/office/officeart/2005/8/layout/radial1"/>
    <dgm:cxn modelId="{B19A6617-5CBD-4779-AEF3-B53E5888BEA3}" type="presParOf" srcId="{6991B76C-F9D2-4D96-A203-7A3BE9746DBF}" destId="{5D64A901-5A1D-419E-8092-0EDF49A1A91E}" srcOrd="10" destOrd="0" presId="urn:microsoft.com/office/officeart/2005/8/layout/radial1"/>
    <dgm:cxn modelId="{AAB77640-FC39-4DDB-9B91-CE025597C400}" type="presParOf" srcId="{6991B76C-F9D2-4D96-A203-7A3BE9746DBF}" destId="{8432EE59-332C-43FB-BA71-812A135C8A88}" srcOrd="11" destOrd="0" presId="urn:microsoft.com/office/officeart/2005/8/layout/radial1"/>
    <dgm:cxn modelId="{F4543590-CFB2-45BD-906A-799E5F409AE9}" type="presParOf" srcId="{8432EE59-332C-43FB-BA71-812A135C8A88}" destId="{1D5E748D-1926-47CB-B65A-D6885D601ACD}" srcOrd="0" destOrd="0" presId="urn:microsoft.com/office/officeart/2005/8/layout/radial1"/>
    <dgm:cxn modelId="{FBFE03A2-4971-4182-90CB-B45934E4017F}" type="presParOf" srcId="{6991B76C-F9D2-4D96-A203-7A3BE9746DBF}" destId="{D966E6F0-BCFB-496B-B0B2-8B3DD56A6718}"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DDD496-64C0-430D-97E5-CF0C686C9461}"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s-EC"/>
        </a:p>
      </dgm:t>
    </dgm:pt>
    <dgm:pt modelId="{B47979BD-5513-4E95-9C7A-423A29498D3D}">
      <dgm:prSet phldrT="[Texto]"/>
      <dgm:spPr/>
      <dgm:t>
        <a:bodyPr/>
        <a:lstStyle/>
        <a:p>
          <a:r>
            <a:rPr lang="es-EC" dirty="0" smtClean="0"/>
            <a:t>GENERAL</a:t>
          </a:r>
          <a:endParaRPr lang="es-EC" dirty="0"/>
        </a:p>
      </dgm:t>
    </dgm:pt>
    <dgm:pt modelId="{43C01405-0FAD-4523-8507-52EDD1CF0975}" type="parTrans" cxnId="{746CCDB5-A42A-4BFD-AFAB-25EF5CA11750}">
      <dgm:prSet/>
      <dgm:spPr/>
      <dgm:t>
        <a:bodyPr/>
        <a:lstStyle/>
        <a:p>
          <a:endParaRPr lang="es-EC"/>
        </a:p>
      </dgm:t>
    </dgm:pt>
    <dgm:pt modelId="{A3EE7BCF-1307-4245-AE32-21B49F4DC85E}" type="sibTrans" cxnId="{746CCDB5-A42A-4BFD-AFAB-25EF5CA11750}">
      <dgm:prSet/>
      <dgm:spPr/>
      <dgm:t>
        <a:bodyPr/>
        <a:lstStyle/>
        <a:p>
          <a:endParaRPr lang="es-EC"/>
        </a:p>
      </dgm:t>
    </dgm:pt>
    <dgm:pt modelId="{A60512C2-81E1-47AF-A189-35448086A1CE}">
      <dgm:prSet phldrT="[Texto]" custT="1"/>
      <dgm:spPr/>
      <dgm:t>
        <a:bodyPr/>
        <a:lstStyle/>
        <a:p>
          <a:pPr algn="just"/>
          <a:r>
            <a:rPr lang="es-EC" sz="1800" dirty="0" smtClean="0">
              <a:solidFill>
                <a:schemeClr val="dk1"/>
              </a:solidFill>
              <a:latin typeface="Arial Black" pitchFamily="34" charset="0"/>
            </a:rPr>
            <a:t>Diseñar  un Plan de Seguridad </a:t>
          </a:r>
          <a:r>
            <a:rPr lang="es-EC" sz="1800" dirty="0" smtClean="0">
              <a:latin typeface="Arial Black" pitchFamily="34" charset="0"/>
            </a:rPr>
            <a:t>I</a:t>
          </a:r>
          <a:r>
            <a:rPr lang="es-EC" sz="1800" dirty="0" smtClean="0">
              <a:solidFill>
                <a:schemeClr val="dk1"/>
              </a:solidFill>
              <a:latin typeface="Arial Black" pitchFamily="34" charset="0"/>
            </a:rPr>
            <a:t>ntegral para la ciudad del Puyo, Provincia de Pastaza, orientado a convertirla en una ciudad segura, que principalmente fomente el turismo nacional y extranjero.</a:t>
          </a:r>
          <a:endParaRPr lang="es-EC" sz="1800" dirty="0"/>
        </a:p>
      </dgm:t>
    </dgm:pt>
    <dgm:pt modelId="{5361BEE7-6199-461A-B777-D875D0E2A2CA}" type="parTrans" cxnId="{8FB06441-9F65-472E-AD91-E24A252737E3}">
      <dgm:prSet/>
      <dgm:spPr/>
      <dgm:t>
        <a:bodyPr/>
        <a:lstStyle/>
        <a:p>
          <a:endParaRPr lang="es-EC"/>
        </a:p>
      </dgm:t>
    </dgm:pt>
    <dgm:pt modelId="{E2E19F15-B51E-44D1-825D-C5BFA9441628}" type="sibTrans" cxnId="{8FB06441-9F65-472E-AD91-E24A252737E3}">
      <dgm:prSet/>
      <dgm:spPr/>
      <dgm:t>
        <a:bodyPr/>
        <a:lstStyle/>
        <a:p>
          <a:endParaRPr lang="es-EC"/>
        </a:p>
      </dgm:t>
    </dgm:pt>
    <dgm:pt modelId="{CBA547E7-9197-4C60-9B4E-B297EABB7044}">
      <dgm:prSet phldrT="[Texto]"/>
      <dgm:spPr/>
      <dgm:t>
        <a:bodyPr/>
        <a:lstStyle/>
        <a:p>
          <a:r>
            <a:rPr lang="es-EC" dirty="0" smtClean="0"/>
            <a:t>ESPECIFICOS</a:t>
          </a:r>
          <a:endParaRPr lang="es-EC" dirty="0"/>
        </a:p>
      </dgm:t>
    </dgm:pt>
    <dgm:pt modelId="{AC83BA03-828F-442E-ADE1-1C5C98462F70}" type="parTrans" cxnId="{DE64DDE1-DD8A-4B70-B0B3-B8E9CDE13BC0}">
      <dgm:prSet/>
      <dgm:spPr/>
      <dgm:t>
        <a:bodyPr/>
        <a:lstStyle/>
        <a:p>
          <a:endParaRPr lang="es-EC"/>
        </a:p>
      </dgm:t>
    </dgm:pt>
    <dgm:pt modelId="{AEB0D93D-4713-4700-B3F3-F70C598E20BB}" type="sibTrans" cxnId="{DE64DDE1-DD8A-4B70-B0B3-B8E9CDE13BC0}">
      <dgm:prSet/>
      <dgm:spPr/>
      <dgm:t>
        <a:bodyPr/>
        <a:lstStyle/>
        <a:p>
          <a:endParaRPr lang="es-EC"/>
        </a:p>
      </dgm:t>
    </dgm:pt>
    <dgm:pt modelId="{133AA76F-F457-40B3-AEB3-20F87642BA57}">
      <dgm:prSet phldrT="[Texto]" custT="1"/>
      <dgm:spPr/>
      <dgm:t>
        <a:bodyPr/>
        <a:lstStyle/>
        <a:p>
          <a:pPr algn="just"/>
          <a:r>
            <a:rPr lang="es-EC" sz="1400" dirty="0" smtClean="0">
              <a:latin typeface="Arial Black" pitchFamily="34" charset="0"/>
            </a:rPr>
            <a:t>Establecer la situación de la ciudad del Puyo en relación al turismo.</a:t>
          </a:r>
          <a:endParaRPr lang="es-EC" sz="1400" dirty="0"/>
        </a:p>
      </dgm:t>
    </dgm:pt>
    <dgm:pt modelId="{E6AE2116-8573-45C5-AF3F-73890CFC3C49}" type="parTrans" cxnId="{82879779-FEA8-4A8D-93E0-6DADCBD3B9F7}">
      <dgm:prSet/>
      <dgm:spPr/>
      <dgm:t>
        <a:bodyPr/>
        <a:lstStyle/>
        <a:p>
          <a:endParaRPr lang="es-EC"/>
        </a:p>
      </dgm:t>
    </dgm:pt>
    <dgm:pt modelId="{1B2668C5-E10E-4A13-97D0-B97537F044B4}" type="sibTrans" cxnId="{82879779-FEA8-4A8D-93E0-6DADCBD3B9F7}">
      <dgm:prSet/>
      <dgm:spPr/>
      <dgm:t>
        <a:bodyPr/>
        <a:lstStyle/>
        <a:p>
          <a:endParaRPr lang="es-EC"/>
        </a:p>
      </dgm:t>
    </dgm:pt>
    <dgm:pt modelId="{2A812B6E-41AF-43C2-8183-F7925258EDC1}">
      <dgm:prSet custT="1"/>
      <dgm:spPr/>
      <dgm:t>
        <a:bodyPr/>
        <a:lstStyle/>
        <a:p>
          <a:pPr algn="just"/>
          <a:r>
            <a:rPr lang="es-EC" sz="1400" dirty="0" smtClean="0">
              <a:latin typeface="Arial Black" pitchFamily="34" charset="0"/>
            </a:rPr>
            <a:t>Determinar los riesgos, amenazas y peligros que afectan al turismo de la ciudad.</a:t>
          </a:r>
          <a:endParaRPr lang="es-EC" sz="1400" b="1" dirty="0">
            <a:latin typeface="Arial Black" pitchFamily="34" charset="0"/>
          </a:endParaRPr>
        </a:p>
      </dgm:t>
    </dgm:pt>
    <dgm:pt modelId="{F4A1CBF4-457B-40B4-9BF5-CC06ED834F55}" type="parTrans" cxnId="{91F724F6-541D-4512-9D02-201F45B59C84}">
      <dgm:prSet/>
      <dgm:spPr/>
      <dgm:t>
        <a:bodyPr/>
        <a:lstStyle/>
        <a:p>
          <a:endParaRPr lang="es-EC"/>
        </a:p>
      </dgm:t>
    </dgm:pt>
    <dgm:pt modelId="{1925C43F-B25B-4293-839E-F29A85594343}" type="sibTrans" cxnId="{91F724F6-541D-4512-9D02-201F45B59C84}">
      <dgm:prSet/>
      <dgm:spPr/>
      <dgm:t>
        <a:bodyPr/>
        <a:lstStyle/>
        <a:p>
          <a:endParaRPr lang="es-EC"/>
        </a:p>
      </dgm:t>
    </dgm:pt>
    <dgm:pt modelId="{D7DBF07E-61A4-4A49-B120-CF20C2329ADA}">
      <dgm:prSet custT="1"/>
      <dgm:spPr/>
      <dgm:t>
        <a:bodyPr/>
        <a:lstStyle/>
        <a:p>
          <a:pPr algn="just"/>
          <a:r>
            <a:rPr lang="es-EC" sz="1400" dirty="0" smtClean="0">
              <a:latin typeface="Arial Black" pitchFamily="34" charset="0"/>
            </a:rPr>
            <a:t>Determinar los recursos humanos y materiales existentes que pueden y deben coadyuvar con la seguridad turística.</a:t>
          </a:r>
          <a:endParaRPr lang="es-EC" sz="1400" b="1" dirty="0">
            <a:latin typeface="Arial Black" pitchFamily="34" charset="0"/>
          </a:endParaRPr>
        </a:p>
      </dgm:t>
    </dgm:pt>
    <dgm:pt modelId="{9CAD2AC2-CCB5-4FDE-9130-3B0A831E4B0F}" type="parTrans" cxnId="{5846D1B5-27D3-463F-964E-8D82EB369675}">
      <dgm:prSet/>
      <dgm:spPr/>
      <dgm:t>
        <a:bodyPr/>
        <a:lstStyle/>
        <a:p>
          <a:endParaRPr lang="es-EC"/>
        </a:p>
      </dgm:t>
    </dgm:pt>
    <dgm:pt modelId="{88A044BC-4282-4019-937D-92AA8B52816E}" type="sibTrans" cxnId="{5846D1B5-27D3-463F-964E-8D82EB369675}">
      <dgm:prSet/>
      <dgm:spPr/>
      <dgm:t>
        <a:bodyPr/>
        <a:lstStyle/>
        <a:p>
          <a:endParaRPr lang="es-EC"/>
        </a:p>
      </dgm:t>
    </dgm:pt>
    <dgm:pt modelId="{2E41C8DA-B701-4A55-B76A-9B2214613557}">
      <dgm:prSet custT="1"/>
      <dgm:spPr/>
      <dgm:t>
        <a:bodyPr/>
        <a:lstStyle/>
        <a:p>
          <a:pPr algn="just"/>
          <a:r>
            <a:rPr lang="es-EC" sz="1400" dirty="0" smtClean="0">
              <a:latin typeface="Arial Black" pitchFamily="34" charset="0"/>
            </a:rPr>
            <a:t>Plantear la implementación de normas y procedimientos de seguridad para apoyar al turismo.</a:t>
          </a:r>
          <a:endParaRPr lang="es-EC" sz="1400" b="1" dirty="0">
            <a:latin typeface="Arial Black" pitchFamily="34" charset="0"/>
          </a:endParaRPr>
        </a:p>
      </dgm:t>
    </dgm:pt>
    <dgm:pt modelId="{16BA51FE-AEB3-45D1-BBEB-0DB852E439CA}" type="parTrans" cxnId="{2C307AD4-B95F-4E23-9D19-99F71CB6127C}">
      <dgm:prSet/>
      <dgm:spPr/>
      <dgm:t>
        <a:bodyPr/>
        <a:lstStyle/>
        <a:p>
          <a:endParaRPr lang="es-EC"/>
        </a:p>
      </dgm:t>
    </dgm:pt>
    <dgm:pt modelId="{5716903A-B85E-43D6-8B7C-97C4E4DA856D}" type="sibTrans" cxnId="{2C307AD4-B95F-4E23-9D19-99F71CB6127C}">
      <dgm:prSet/>
      <dgm:spPr/>
      <dgm:t>
        <a:bodyPr/>
        <a:lstStyle/>
        <a:p>
          <a:endParaRPr lang="es-EC"/>
        </a:p>
      </dgm:t>
    </dgm:pt>
    <dgm:pt modelId="{C1DBBF7E-8900-4E1C-A866-6B022C9F53CF}">
      <dgm:prSet custT="1"/>
      <dgm:spPr/>
      <dgm:t>
        <a:bodyPr/>
        <a:lstStyle/>
        <a:p>
          <a:pPr algn="just"/>
          <a:r>
            <a:rPr lang="es-EC" sz="1400" dirty="0" smtClean="0">
              <a:latin typeface="Arial Black" pitchFamily="34" charset="0"/>
            </a:rPr>
            <a:t>Materialización del Plan de Seguridad Integral para la ciudad del Puyo.</a:t>
          </a:r>
          <a:endParaRPr lang="es-EC" sz="1400" b="1" dirty="0">
            <a:latin typeface="Arial Black" pitchFamily="34" charset="0"/>
          </a:endParaRPr>
        </a:p>
      </dgm:t>
    </dgm:pt>
    <dgm:pt modelId="{CAD8C632-668B-4FFC-8C7A-C1A87B1FE5A9}" type="parTrans" cxnId="{B25EFF3E-8CEB-4BC2-9D00-6AC23C87191E}">
      <dgm:prSet/>
      <dgm:spPr/>
      <dgm:t>
        <a:bodyPr/>
        <a:lstStyle/>
        <a:p>
          <a:endParaRPr lang="es-EC"/>
        </a:p>
      </dgm:t>
    </dgm:pt>
    <dgm:pt modelId="{9B54DF95-3E16-4DD4-9063-7DE98500C0D8}" type="sibTrans" cxnId="{B25EFF3E-8CEB-4BC2-9D00-6AC23C87191E}">
      <dgm:prSet/>
      <dgm:spPr/>
      <dgm:t>
        <a:bodyPr/>
        <a:lstStyle/>
        <a:p>
          <a:endParaRPr lang="es-EC"/>
        </a:p>
      </dgm:t>
    </dgm:pt>
    <dgm:pt modelId="{3E165CD3-B267-4088-B226-C28D9A6C2C9A}" type="pres">
      <dgm:prSet presAssocID="{80DDD496-64C0-430D-97E5-CF0C686C9461}" presName="Name0" presStyleCnt="0">
        <dgm:presLayoutVars>
          <dgm:dir/>
          <dgm:animLvl val="lvl"/>
          <dgm:resizeHandles/>
        </dgm:presLayoutVars>
      </dgm:prSet>
      <dgm:spPr/>
      <dgm:t>
        <a:bodyPr/>
        <a:lstStyle/>
        <a:p>
          <a:endParaRPr lang="es-EC"/>
        </a:p>
      </dgm:t>
    </dgm:pt>
    <dgm:pt modelId="{283B470D-E89A-426A-A26C-B245F01C6A4E}" type="pres">
      <dgm:prSet presAssocID="{B47979BD-5513-4E95-9C7A-423A29498D3D}" presName="linNode" presStyleCnt="0"/>
      <dgm:spPr/>
    </dgm:pt>
    <dgm:pt modelId="{87521E39-F203-4B69-A669-332773FB5879}" type="pres">
      <dgm:prSet presAssocID="{B47979BD-5513-4E95-9C7A-423A29498D3D}" presName="parentShp" presStyleLbl="node1" presStyleIdx="0" presStyleCnt="2" custScaleX="55124" custScaleY="33773" custLinFactNeighborX="-14449">
        <dgm:presLayoutVars>
          <dgm:bulletEnabled val="1"/>
        </dgm:presLayoutVars>
      </dgm:prSet>
      <dgm:spPr/>
      <dgm:t>
        <a:bodyPr/>
        <a:lstStyle/>
        <a:p>
          <a:endParaRPr lang="es-EC"/>
        </a:p>
      </dgm:t>
    </dgm:pt>
    <dgm:pt modelId="{FA3490C8-3957-4591-86FB-28B23DAECF97}" type="pres">
      <dgm:prSet presAssocID="{B47979BD-5513-4E95-9C7A-423A29498D3D}" presName="childShp" presStyleLbl="bgAccFollowNode1" presStyleIdx="0" presStyleCnt="2" custScaleX="128547" custScaleY="59508" custLinFactNeighborX="23301">
        <dgm:presLayoutVars>
          <dgm:bulletEnabled val="1"/>
        </dgm:presLayoutVars>
      </dgm:prSet>
      <dgm:spPr/>
      <dgm:t>
        <a:bodyPr/>
        <a:lstStyle/>
        <a:p>
          <a:endParaRPr lang="es-EC"/>
        </a:p>
      </dgm:t>
    </dgm:pt>
    <dgm:pt modelId="{6E0E96D0-6293-4F56-BD10-4D0CBB1E979A}" type="pres">
      <dgm:prSet presAssocID="{A3EE7BCF-1307-4245-AE32-21B49F4DC85E}" presName="spacing" presStyleCnt="0"/>
      <dgm:spPr/>
    </dgm:pt>
    <dgm:pt modelId="{C1769DE9-883C-4ECE-A4FC-50527E09CCCD}" type="pres">
      <dgm:prSet presAssocID="{CBA547E7-9197-4C60-9B4E-B297EABB7044}" presName="linNode" presStyleCnt="0"/>
      <dgm:spPr/>
    </dgm:pt>
    <dgm:pt modelId="{C46BB14B-AB0F-42AE-8E46-91711EB3296F}" type="pres">
      <dgm:prSet presAssocID="{CBA547E7-9197-4C60-9B4E-B297EABB7044}" presName="parentShp" presStyleLbl="node1" presStyleIdx="1" presStyleCnt="2" custScaleX="52712" custScaleY="38972" custLinFactNeighborX="-14449" custLinFactNeighborY="-9658">
        <dgm:presLayoutVars>
          <dgm:bulletEnabled val="1"/>
        </dgm:presLayoutVars>
      </dgm:prSet>
      <dgm:spPr/>
      <dgm:t>
        <a:bodyPr/>
        <a:lstStyle/>
        <a:p>
          <a:endParaRPr lang="es-EC"/>
        </a:p>
      </dgm:t>
    </dgm:pt>
    <dgm:pt modelId="{F3C98FA8-4A0D-4A14-9BC3-40975CB9DD7E}" type="pres">
      <dgm:prSet presAssocID="{CBA547E7-9197-4C60-9B4E-B297EABB7044}" presName="childShp" presStyleLbl="bgAccFollowNode1" presStyleIdx="1" presStyleCnt="2" custScaleX="126598" custLinFactNeighborX="1038" custLinFactNeighborY="-7084">
        <dgm:presLayoutVars>
          <dgm:bulletEnabled val="1"/>
        </dgm:presLayoutVars>
      </dgm:prSet>
      <dgm:spPr/>
      <dgm:t>
        <a:bodyPr/>
        <a:lstStyle/>
        <a:p>
          <a:endParaRPr lang="es-EC"/>
        </a:p>
      </dgm:t>
    </dgm:pt>
  </dgm:ptLst>
  <dgm:cxnLst>
    <dgm:cxn modelId="{DE64DDE1-DD8A-4B70-B0B3-B8E9CDE13BC0}" srcId="{80DDD496-64C0-430D-97E5-CF0C686C9461}" destId="{CBA547E7-9197-4C60-9B4E-B297EABB7044}" srcOrd="1" destOrd="0" parTransId="{AC83BA03-828F-442E-ADE1-1C5C98462F70}" sibTransId="{AEB0D93D-4713-4700-B3F3-F70C598E20BB}"/>
    <dgm:cxn modelId="{0C93DA84-2ABF-40F0-A52E-F2ABB7682EE9}" type="presOf" srcId="{80DDD496-64C0-430D-97E5-CF0C686C9461}" destId="{3E165CD3-B267-4088-B226-C28D9A6C2C9A}" srcOrd="0" destOrd="0" presId="urn:microsoft.com/office/officeart/2005/8/layout/vList6"/>
    <dgm:cxn modelId="{746CCDB5-A42A-4BFD-AFAB-25EF5CA11750}" srcId="{80DDD496-64C0-430D-97E5-CF0C686C9461}" destId="{B47979BD-5513-4E95-9C7A-423A29498D3D}" srcOrd="0" destOrd="0" parTransId="{43C01405-0FAD-4523-8507-52EDD1CF0975}" sibTransId="{A3EE7BCF-1307-4245-AE32-21B49F4DC85E}"/>
    <dgm:cxn modelId="{13D7A880-92E5-4D05-83E8-C7A046EDA307}" type="presOf" srcId="{2E41C8DA-B701-4A55-B76A-9B2214613557}" destId="{F3C98FA8-4A0D-4A14-9BC3-40975CB9DD7E}" srcOrd="0" destOrd="3" presId="urn:microsoft.com/office/officeart/2005/8/layout/vList6"/>
    <dgm:cxn modelId="{6B909CB1-67E1-450D-84AD-0964B0A6D466}" type="presOf" srcId="{133AA76F-F457-40B3-AEB3-20F87642BA57}" destId="{F3C98FA8-4A0D-4A14-9BC3-40975CB9DD7E}" srcOrd="0" destOrd="0" presId="urn:microsoft.com/office/officeart/2005/8/layout/vList6"/>
    <dgm:cxn modelId="{B25EFF3E-8CEB-4BC2-9D00-6AC23C87191E}" srcId="{CBA547E7-9197-4C60-9B4E-B297EABB7044}" destId="{C1DBBF7E-8900-4E1C-A866-6B022C9F53CF}" srcOrd="4" destOrd="0" parTransId="{CAD8C632-668B-4FFC-8C7A-C1A87B1FE5A9}" sibTransId="{9B54DF95-3E16-4DD4-9063-7DE98500C0D8}"/>
    <dgm:cxn modelId="{0A575ADD-33EF-4F6A-804F-1E6A7CE2E407}" type="presOf" srcId="{CBA547E7-9197-4C60-9B4E-B297EABB7044}" destId="{C46BB14B-AB0F-42AE-8E46-91711EB3296F}" srcOrd="0" destOrd="0" presId="urn:microsoft.com/office/officeart/2005/8/layout/vList6"/>
    <dgm:cxn modelId="{8FB06441-9F65-472E-AD91-E24A252737E3}" srcId="{B47979BD-5513-4E95-9C7A-423A29498D3D}" destId="{A60512C2-81E1-47AF-A189-35448086A1CE}" srcOrd="0" destOrd="0" parTransId="{5361BEE7-6199-461A-B777-D875D0E2A2CA}" sibTransId="{E2E19F15-B51E-44D1-825D-C5BFA9441628}"/>
    <dgm:cxn modelId="{4CC484F5-A97C-4C7F-9BEE-F529B1E29937}" type="presOf" srcId="{A60512C2-81E1-47AF-A189-35448086A1CE}" destId="{FA3490C8-3957-4591-86FB-28B23DAECF97}" srcOrd="0" destOrd="0" presId="urn:microsoft.com/office/officeart/2005/8/layout/vList6"/>
    <dgm:cxn modelId="{2C307AD4-B95F-4E23-9D19-99F71CB6127C}" srcId="{CBA547E7-9197-4C60-9B4E-B297EABB7044}" destId="{2E41C8DA-B701-4A55-B76A-9B2214613557}" srcOrd="3" destOrd="0" parTransId="{16BA51FE-AEB3-45D1-BBEB-0DB852E439CA}" sibTransId="{5716903A-B85E-43D6-8B7C-97C4E4DA856D}"/>
    <dgm:cxn modelId="{5846D1B5-27D3-463F-964E-8D82EB369675}" srcId="{CBA547E7-9197-4C60-9B4E-B297EABB7044}" destId="{D7DBF07E-61A4-4A49-B120-CF20C2329ADA}" srcOrd="2" destOrd="0" parTransId="{9CAD2AC2-CCB5-4FDE-9130-3B0A831E4B0F}" sibTransId="{88A044BC-4282-4019-937D-92AA8B52816E}"/>
    <dgm:cxn modelId="{399F14D2-2440-4799-A776-F3454062F9FF}" type="presOf" srcId="{B47979BD-5513-4E95-9C7A-423A29498D3D}" destId="{87521E39-F203-4B69-A669-332773FB5879}" srcOrd="0" destOrd="0" presId="urn:microsoft.com/office/officeart/2005/8/layout/vList6"/>
    <dgm:cxn modelId="{91F724F6-541D-4512-9D02-201F45B59C84}" srcId="{CBA547E7-9197-4C60-9B4E-B297EABB7044}" destId="{2A812B6E-41AF-43C2-8183-F7925258EDC1}" srcOrd="1" destOrd="0" parTransId="{F4A1CBF4-457B-40B4-9BF5-CC06ED834F55}" sibTransId="{1925C43F-B25B-4293-839E-F29A85594343}"/>
    <dgm:cxn modelId="{E7E643D2-BBB3-4337-A9DE-C775D686E6F7}" type="presOf" srcId="{C1DBBF7E-8900-4E1C-A866-6B022C9F53CF}" destId="{F3C98FA8-4A0D-4A14-9BC3-40975CB9DD7E}" srcOrd="0" destOrd="4" presId="urn:microsoft.com/office/officeart/2005/8/layout/vList6"/>
    <dgm:cxn modelId="{82879779-FEA8-4A8D-93E0-6DADCBD3B9F7}" srcId="{CBA547E7-9197-4C60-9B4E-B297EABB7044}" destId="{133AA76F-F457-40B3-AEB3-20F87642BA57}" srcOrd="0" destOrd="0" parTransId="{E6AE2116-8573-45C5-AF3F-73890CFC3C49}" sibTransId="{1B2668C5-E10E-4A13-97D0-B97537F044B4}"/>
    <dgm:cxn modelId="{EB36D84A-4829-44D3-8877-C640199283B5}" type="presOf" srcId="{2A812B6E-41AF-43C2-8183-F7925258EDC1}" destId="{F3C98FA8-4A0D-4A14-9BC3-40975CB9DD7E}" srcOrd="0" destOrd="1" presId="urn:microsoft.com/office/officeart/2005/8/layout/vList6"/>
    <dgm:cxn modelId="{A8AE1548-2D68-4FFF-8D40-6AD0E03BBA10}" type="presOf" srcId="{D7DBF07E-61A4-4A49-B120-CF20C2329ADA}" destId="{F3C98FA8-4A0D-4A14-9BC3-40975CB9DD7E}" srcOrd="0" destOrd="2" presId="urn:microsoft.com/office/officeart/2005/8/layout/vList6"/>
    <dgm:cxn modelId="{4B8BBE17-166F-4815-9702-F5EF24FC9CF5}" type="presParOf" srcId="{3E165CD3-B267-4088-B226-C28D9A6C2C9A}" destId="{283B470D-E89A-426A-A26C-B245F01C6A4E}" srcOrd="0" destOrd="0" presId="urn:microsoft.com/office/officeart/2005/8/layout/vList6"/>
    <dgm:cxn modelId="{0F66E867-CCD6-4FFD-A1A7-D879191BC5A8}" type="presParOf" srcId="{283B470D-E89A-426A-A26C-B245F01C6A4E}" destId="{87521E39-F203-4B69-A669-332773FB5879}" srcOrd="0" destOrd="0" presId="urn:microsoft.com/office/officeart/2005/8/layout/vList6"/>
    <dgm:cxn modelId="{C1D74E82-6063-4949-A8A5-2D8BBB21DB61}" type="presParOf" srcId="{283B470D-E89A-426A-A26C-B245F01C6A4E}" destId="{FA3490C8-3957-4591-86FB-28B23DAECF97}" srcOrd="1" destOrd="0" presId="urn:microsoft.com/office/officeart/2005/8/layout/vList6"/>
    <dgm:cxn modelId="{6F547932-73DF-4B7F-88ED-29C2ECA068F7}" type="presParOf" srcId="{3E165CD3-B267-4088-B226-C28D9A6C2C9A}" destId="{6E0E96D0-6293-4F56-BD10-4D0CBB1E979A}" srcOrd="1" destOrd="0" presId="urn:microsoft.com/office/officeart/2005/8/layout/vList6"/>
    <dgm:cxn modelId="{E5C10F5A-7FCB-440C-9050-D4BD472636A7}" type="presParOf" srcId="{3E165CD3-B267-4088-B226-C28D9A6C2C9A}" destId="{C1769DE9-883C-4ECE-A4FC-50527E09CCCD}" srcOrd="2" destOrd="0" presId="urn:microsoft.com/office/officeart/2005/8/layout/vList6"/>
    <dgm:cxn modelId="{1309D52C-54FC-4649-955E-C463742C0DE5}" type="presParOf" srcId="{C1769DE9-883C-4ECE-A4FC-50527E09CCCD}" destId="{C46BB14B-AB0F-42AE-8E46-91711EB3296F}" srcOrd="0" destOrd="0" presId="urn:microsoft.com/office/officeart/2005/8/layout/vList6"/>
    <dgm:cxn modelId="{F30EFA47-BD39-4E7B-A65F-B1C93C645BCD}" type="presParOf" srcId="{C1769DE9-883C-4ECE-A4FC-50527E09CCCD}" destId="{F3C98FA8-4A0D-4A14-9BC3-40975CB9DD7E}" srcOrd="1" destOrd="0" presId="urn:microsoft.com/office/officeart/2005/8/layout/vList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DAE100-137A-43A3-BC50-FE867DE0463F}"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s-ES"/>
        </a:p>
      </dgm:t>
    </dgm:pt>
    <dgm:pt modelId="{1D983CE9-BFB9-4F5A-9EAE-DC325661855D}">
      <dgm:prSet phldrT="[Texto]"/>
      <dgm:spPr/>
      <dgm:t>
        <a:bodyPr/>
        <a:lstStyle/>
        <a:p>
          <a:r>
            <a:rPr lang="es-ES" dirty="0" smtClean="0"/>
            <a:t>TIPO</a:t>
          </a:r>
          <a:endParaRPr lang="es-ES" dirty="0"/>
        </a:p>
      </dgm:t>
    </dgm:pt>
    <dgm:pt modelId="{183D6005-7F8A-40AA-AA61-884988BF88CE}" type="parTrans" cxnId="{ADC3766E-4732-4806-BC03-31DEA09BB1E3}">
      <dgm:prSet/>
      <dgm:spPr/>
      <dgm:t>
        <a:bodyPr/>
        <a:lstStyle/>
        <a:p>
          <a:endParaRPr lang="es-ES"/>
        </a:p>
      </dgm:t>
    </dgm:pt>
    <dgm:pt modelId="{D718DB17-4830-42F1-8780-97F89CA59406}" type="sibTrans" cxnId="{ADC3766E-4732-4806-BC03-31DEA09BB1E3}">
      <dgm:prSet/>
      <dgm:spPr/>
      <dgm:t>
        <a:bodyPr/>
        <a:lstStyle/>
        <a:p>
          <a:endParaRPr lang="es-ES"/>
        </a:p>
      </dgm:t>
    </dgm:pt>
    <dgm:pt modelId="{EFAD028D-560F-463F-8678-8AB0821024AD}">
      <dgm:prSet phldrT="[Texto]"/>
      <dgm:spPr/>
      <dgm:t>
        <a:bodyPr/>
        <a:lstStyle/>
        <a:p>
          <a:r>
            <a:rPr lang="es-ES" dirty="0" smtClean="0"/>
            <a:t>NIVEL</a:t>
          </a:r>
          <a:endParaRPr lang="es-ES" dirty="0"/>
        </a:p>
      </dgm:t>
    </dgm:pt>
    <dgm:pt modelId="{5970B971-CDCB-4B50-9C1F-805E3DDD9DC5}" type="parTrans" cxnId="{6759431D-B2FC-4A4E-A367-30134CB51837}">
      <dgm:prSet/>
      <dgm:spPr/>
      <dgm:t>
        <a:bodyPr/>
        <a:lstStyle/>
        <a:p>
          <a:endParaRPr lang="es-ES"/>
        </a:p>
      </dgm:t>
    </dgm:pt>
    <dgm:pt modelId="{FFB5F3B9-2C03-425B-9E9C-5B991E90A1E7}" type="sibTrans" cxnId="{6759431D-B2FC-4A4E-A367-30134CB51837}">
      <dgm:prSet/>
      <dgm:spPr/>
      <dgm:t>
        <a:bodyPr/>
        <a:lstStyle/>
        <a:p>
          <a:endParaRPr lang="es-ES"/>
        </a:p>
      </dgm:t>
    </dgm:pt>
    <dgm:pt modelId="{59556028-C945-41F1-B23B-ADA4E4830839}">
      <dgm:prSet phldrT="[Texto]"/>
      <dgm:spPr/>
      <dgm:t>
        <a:bodyPr/>
        <a:lstStyle/>
        <a:p>
          <a:r>
            <a:rPr lang="es-ES" dirty="0" smtClean="0"/>
            <a:t>MÉTODOS</a:t>
          </a:r>
          <a:endParaRPr lang="es-ES" dirty="0"/>
        </a:p>
      </dgm:t>
    </dgm:pt>
    <dgm:pt modelId="{F70ABAB8-89B1-4602-8C1E-F829FA30D9F4}" type="parTrans" cxnId="{D55F40A2-F7EC-458B-86F4-B1F0AD6ED48C}">
      <dgm:prSet/>
      <dgm:spPr/>
      <dgm:t>
        <a:bodyPr/>
        <a:lstStyle/>
        <a:p>
          <a:endParaRPr lang="es-ES"/>
        </a:p>
      </dgm:t>
    </dgm:pt>
    <dgm:pt modelId="{28A1CC7F-F5E4-4D61-BB18-05F99FD73450}" type="sibTrans" cxnId="{D55F40A2-F7EC-458B-86F4-B1F0AD6ED48C}">
      <dgm:prSet/>
      <dgm:spPr/>
      <dgm:t>
        <a:bodyPr/>
        <a:lstStyle/>
        <a:p>
          <a:endParaRPr lang="es-ES"/>
        </a:p>
      </dgm:t>
    </dgm:pt>
    <dgm:pt modelId="{0D70D335-4B91-495C-92A4-6D4C3F607840}" type="pres">
      <dgm:prSet presAssocID="{FDDAE100-137A-43A3-BC50-FE867DE0463F}" presName="Name0" presStyleCnt="0">
        <dgm:presLayoutVars>
          <dgm:chMax val="7"/>
          <dgm:chPref val="7"/>
          <dgm:dir/>
          <dgm:animLvl val="lvl"/>
        </dgm:presLayoutVars>
      </dgm:prSet>
      <dgm:spPr/>
      <dgm:t>
        <a:bodyPr/>
        <a:lstStyle/>
        <a:p>
          <a:endParaRPr lang="es-ES"/>
        </a:p>
      </dgm:t>
    </dgm:pt>
    <dgm:pt modelId="{DB4DEA52-27D1-4E83-B64F-4C2191571E35}" type="pres">
      <dgm:prSet presAssocID="{1D983CE9-BFB9-4F5A-9EAE-DC325661855D}" presName="Accent1" presStyleCnt="0"/>
      <dgm:spPr/>
    </dgm:pt>
    <dgm:pt modelId="{4896C0B9-2B1D-42B3-8544-7B363B9C53DD}" type="pres">
      <dgm:prSet presAssocID="{1D983CE9-BFB9-4F5A-9EAE-DC325661855D}" presName="Accent" presStyleLbl="node1" presStyleIdx="0" presStyleCnt="3"/>
      <dgm:spPr/>
    </dgm:pt>
    <dgm:pt modelId="{643772A1-285C-4C8B-8F82-6991CFFA1BC5}" type="pres">
      <dgm:prSet presAssocID="{1D983CE9-BFB9-4F5A-9EAE-DC325661855D}" presName="Parent1" presStyleLbl="revTx" presStyleIdx="0" presStyleCnt="3">
        <dgm:presLayoutVars>
          <dgm:chMax val="1"/>
          <dgm:chPref val="1"/>
          <dgm:bulletEnabled val="1"/>
        </dgm:presLayoutVars>
      </dgm:prSet>
      <dgm:spPr/>
      <dgm:t>
        <a:bodyPr/>
        <a:lstStyle/>
        <a:p>
          <a:endParaRPr lang="es-ES"/>
        </a:p>
      </dgm:t>
    </dgm:pt>
    <dgm:pt modelId="{028D0AD0-56A2-4525-9592-CB807A74F5A4}" type="pres">
      <dgm:prSet presAssocID="{EFAD028D-560F-463F-8678-8AB0821024AD}" presName="Accent2" presStyleCnt="0"/>
      <dgm:spPr/>
    </dgm:pt>
    <dgm:pt modelId="{FC5F10CD-FF1E-48DE-8ACA-F22CC1F736B3}" type="pres">
      <dgm:prSet presAssocID="{EFAD028D-560F-463F-8678-8AB0821024AD}" presName="Accent" presStyleLbl="node1" presStyleIdx="1" presStyleCnt="3"/>
      <dgm:spPr/>
    </dgm:pt>
    <dgm:pt modelId="{C33EC6F6-56B7-479C-A4D3-C45A0830AD63}" type="pres">
      <dgm:prSet presAssocID="{EFAD028D-560F-463F-8678-8AB0821024AD}" presName="Parent2" presStyleLbl="revTx" presStyleIdx="1" presStyleCnt="3">
        <dgm:presLayoutVars>
          <dgm:chMax val="1"/>
          <dgm:chPref val="1"/>
          <dgm:bulletEnabled val="1"/>
        </dgm:presLayoutVars>
      </dgm:prSet>
      <dgm:spPr/>
      <dgm:t>
        <a:bodyPr/>
        <a:lstStyle/>
        <a:p>
          <a:endParaRPr lang="es-ES"/>
        </a:p>
      </dgm:t>
    </dgm:pt>
    <dgm:pt modelId="{BDF75D7A-C8DE-4843-821A-066FE9F03504}" type="pres">
      <dgm:prSet presAssocID="{59556028-C945-41F1-B23B-ADA4E4830839}" presName="Accent3" presStyleCnt="0"/>
      <dgm:spPr/>
    </dgm:pt>
    <dgm:pt modelId="{A3E0B51B-157C-4A33-AFF0-9D83DDF83A79}" type="pres">
      <dgm:prSet presAssocID="{59556028-C945-41F1-B23B-ADA4E4830839}" presName="Accent" presStyleLbl="node1" presStyleIdx="2" presStyleCnt="3"/>
      <dgm:spPr/>
    </dgm:pt>
    <dgm:pt modelId="{49D3A78E-591A-4BCF-B8B5-9717B360197B}" type="pres">
      <dgm:prSet presAssocID="{59556028-C945-41F1-B23B-ADA4E4830839}" presName="Parent3" presStyleLbl="revTx" presStyleIdx="2" presStyleCnt="3">
        <dgm:presLayoutVars>
          <dgm:chMax val="1"/>
          <dgm:chPref val="1"/>
          <dgm:bulletEnabled val="1"/>
        </dgm:presLayoutVars>
      </dgm:prSet>
      <dgm:spPr/>
      <dgm:t>
        <a:bodyPr/>
        <a:lstStyle/>
        <a:p>
          <a:endParaRPr lang="es-ES"/>
        </a:p>
      </dgm:t>
    </dgm:pt>
  </dgm:ptLst>
  <dgm:cxnLst>
    <dgm:cxn modelId="{E71E2166-7187-4188-AC58-94D55354FCE7}" type="presOf" srcId="{FDDAE100-137A-43A3-BC50-FE867DE0463F}" destId="{0D70D335-4B91-495C-92A4-6D4C3F607840}" srcOrd="0" destOrd="0" presId="urn:microsoft.com/office/officeart/2009/layout/CircleArrowProcess"/>
    <dgm:cxn modelId="{6759431D-B2FC-4A4E-A367-30134CB51837}" srcId="{FDDAE100-137A-43A3-BC50-FE867DE0463F}" destId="{EFAD028D-560F-463F-8678-8AB0821024AD}" srcOrd="1" destOrd="0" parTransId="{5970B971-CDCB-4B50-9C1F-805E3DDD9DC5}" sibTransId="{FFB5F3B9-2C03-425B-9E9C-5B991E90A1E7}"/>
    <dgm:cxn modelId="{9CB5059F-6482-4655-9362-553415828068}" type="presOf" srcId="{1D983CE9-BFB9-4F5A-9EAE-DC325661855D}" destId="{643772A1-285C-4C8B-8F82-6991CFFA1BC5}" srcOrd="0" destOrd="0" presId="urn:microsoft.com/office/officeart/2009/layout/CircleArrowProcess"/>
    <dgm:cxn modelId="{D55F40A2-F7EC-458B-86F4-B1F0AD6ED48C}" srcId="{FDDAE100-137A-43A3-BC50-FE867DE0463F}" destId="{59556028-C945-41F1-B23B-ADA4E4830839}" srcOrd="2" destOrd="0" parTransId="{F70ABAB8-89B1-4602-8C1E-F829FA30D9F4}" sibTransId="{28A1CC7F-F5E4-4D61-BB18-05F99FD73450}"/>
    <dgm:cxn modelId="{A1559F82-B5E8-4A24-9772-9D28B044A020}" type="presOf" srcId="{59556028-C945-41F1-B23B-ADA4E4830839}" destId="{49D3A78E-591A-4BCF-B8B5-9717B360197B}" srcOrd="0" destOrd="0" presId="urn:microsoft.com/office/officeart/2009/layout/CircleArrowProcess"/>
    <dgm:cxn modelId="{F6E31018-CA86-4226-9C53-A51B0C31EEAE}" type="presOf" srcId="{EFAD028D-560F-463F-8678-8AB0821024AD}" destId="{C33EC6F6-56B7-479C-A4D3-C45A0830AD63}" srcOrd="0" destOrd="0" presId="urn:microsoft.com/office/officeart/2009/layout/CircleArrowProcess"/>
    <dgm:cxn modelId="{ADC3766E-4732-4806-BC03-31DEA09BB1E3}" srcId="{FDDAE100-137A-43A3-BC50-FE867DE0463F}" destId="{1D983CE9-BFB9-4F5A-9EAE-DC325661855D}" srcOrd="0" destOrd="0" parTransId="{183D6005-7F8A-40AA-AA61-884988BF88CE}" sibTransId="{D718DB17-4830-42F1-8780-97F89CA59406}"/>
    <dgm:cxn modelId="{C2CAFC07-270B-46D3-AC6F-A23AA7B0F309}" type="presParOf" srcId="{0D70D335-4B91-495C-92A4-6D4C3F607840}" destId="{DB4DEA52-27D1-4E83-B64F-4C2191571E35}" srcOrd="0" destOrd="0" presId="urn:microsoft.com/office/officeart/2009/layout/CircleArrowProcess"/>
    <dgm:cxn modelId="{0321895C-F8FA-4998-AF95-763BCDA62868}" type="presParOf" srcId="{DB4DEA52-27D1-4E83-B64F-4C2191571E35}" destId="{4896C0B9-2B1D-42B3-8544-7B363B9C53DD}" srcOrd="0" destOrd="0" presId="urn:microsoft.com/office/officeart/2009/layout/CircleArrowProcess"/>
    <dgm:cxn modelId="{CC40614B-D16D-4500-B482-433467C2322A}" type="presParOf" srcId="{0D70D335-4B91-495C-92A4-6D4C3F607840}" destId="{643772A1-285C-4C8B-8F82-6991CFFA1BC5}" srcOrd="1" destOrd="0" presId="urn:microsoft.com/office/officeart/2009/layout/CircleArrowProcess"/>
    <dgm:cxn modelId="{8F699F9C-5D92-4FD8-BE91-247CB0AF63F6}" type="presParOf" srcId="{0D70D335-4B91-495C-92A4-6D4C3F607840}" destId="{028D0AD0-56A2-4525-9592-CB807A74F5A4}" srcOrd="2" destOrd="0" presId="urn:microsoft.com/office/officeart/2009/layout/CircleArrowProcess"/>
    <dgm:cxn modelId="{B779461E-6A5F-44F5-B86C-CD912869BE4C}" type="presParOf" srcId="{028D0AD0-56A2-4525-9592-CB807A74F5A4}" destId="{FC5F10CD-FF1E-48DE-8ACA-F22CC1F736B3}" srcOrd="0" destOrd="0" presId="urn:microsoft.com/office/officeart/2009/layout/CircleArrowProcess"/>
    <dgm:cxn modelId="{E38C85DE-E209-4984-B27A-BACA492D61BF}" type="presParOf" srcId="{0D70D335-4B91-495C-92A4-6D4C3F607840}" destId="{C33EC6F6-56B7-479C-A4D3-C45A0830AD63}" srcOrd="3" destOrd="0" presId="urn:microsoft.com/office/officeart/2009/layout/CircleArrowProcess"/>
    <dgm:cxn modelId="{BFD4089D-8082-4708-9939-61EA427412AC}" type="presParOf" srcId="{0D70D335-4B91-495C-92A4-6D4C3F607840}" destId="{BDF75D7A-C8DE-4843-821A-066FE9F03504}" srcOrd="4" destOrd="0" presId="urn:microsoft.com/office/officeart/2009/layout/CircleArrowProcess"/>
    <dgm:cxn modelId="{16AEF466-D6B4-4D84-86DE-27C455D2537E}" type="presParOf" srcId="{BDF75D7A-C8DE-4843-821A-066FE9F03504}" destId="{A3E0B51B-157C-4A33-AFF0-9D83DDF83A79}" srcOrd="0" destOrd="0" presId="urn:microsoft.com/office/officeart/2009/layout/CircleArrowProcess"/>
    <dgm:cxn modelId="{EA93C71E-375C-46F1-AE38-5D1AF515799B}" type="presParOf" srcId="{0D70D335-4B91-495C-92A4-6D4C3F607840}" destId="{49D3A78E-591A-4BCF-B8B5-9717B360197B}" srcOrd="5"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DAE100-137A-43A3-BC50-FE867DE0463F}" type="doc">
      <dgm:prSet loTypeId="urn:microsoft.com/office/officeart/2009/layout/CircleArrowProcess" loCatId="process" qsTypeId="urn:microsoft.com/office/officeart/2005/8/quickstyle/simple3" qsCatId="simple" csTypeId="urn:microsoft.com/office/officeart/2005/8/colors/accent3_3" csCatId="accent3" phldr="1"/>
      <dgm:spPr/>
      <dgm:t>
        <a:bodyPr/>
        <a:lstStyle/>
        <a:p>
          <a:endParaRPr lang="es-ES"/>
        </a:p>
      </dgm:t>
    </dgm:pt>
    <dgm:pt modelId="{1D983CE9-BFB9-4F5A-9EAE-DC325661855D}">
      <dgm:prSet phldrT="[Texto]" custT="1"/>
      <dgm:spPr/>
      <dgm:t>
        <a:bodyPr/>
        <a:lstStyle/>
        <a:p>
          <a:r>
            <a:rPr lang="es-ES" sz="1200" b="1" dirty="0" smtClean="0"/>
            <a:t>APLICADA</a:t>
          </a:r>
          <a:endParaRPr lang="es-ES" sz="1200" b="1" dirty="0"/>
        </a:p>
      </dgm:t>
    </dgm:pt>
    <dgm:pt modelId="{183D6005-7F8A-40AA-AA61-884988BF88CE}" type="parTrans" cxnId="{ADC3766E-4732-4806-BC03-31DEA09BB1E3}">
      <dgm:prSet/>
      <dgm:spPr/>
      <dgm:t>
        <a:bodyPr/>
        <a:lstStyle/>
        <a:p>
          <a:endParaRPr lang="es-ES"/>
        </a:p>
      </dgm:t>
    </dgm:pt>
    <dgm:pt modelId="{D718DB17-4830-42F1-8780-97F89CA59406}" type="sibTrans" cxnId="{ADC3766E-4732-4806-BC03-31DEA09BB1E3}">
      <dgm:prSet/>
      <dgm:spPr/>
      <dgm:t>
        <a:bodyPr/>
        <a:lstStyle/>
        <a:p>
          <a:endParaRPr lang="es-ES"/>
        </a:p>
      </dgm:t>
    </dgm:pt>
    <dgm:pt modelId="{EFAD028D-560F-463F-8678-8AB0821024AD}">
      <dgm:prSet phldrT="[Texto]" custT="1"/>
      <dgm:spPr/>
      <dgm:t>
        <a:bodyPr/>
        <a:lstStyle/>
        <a:p>
          <a:r>
            <a:rPr lang="es-EC" sz="1200" b="1" dirty="0" smtClean="0"/>
            <a:t>DESCRIPTIVO; EXPLICATIVO, Y CORRELACIONADO</a:t>
          </a:r>
          <a:endParaRPr lang="es-ES" sz="1200" b="1" dirty="0"/>
        </a:p>
      </dgm:t>
    </dgm:pt>
    <dgm:pt modelId="{5970B971-CDCB-4B50-9C1F-805E3DDD9DC5}" type="parTrans" cxnId="{6759431D-B2FC-4A4E-A367-30134CB51837}">
      <dgm:prSet/>
      <dgm:spPr/>
      <dgm:t>
        <a:bodyPr/>
        <a:lstStyle/>
        <a:p>
          <a:endParaRPr lang="es-ES"/>
        </a:p>
      </dgm:t>
    </dgm:pt>
    <dgm:pt modelId="{FFB5F3B9-2C03-425B-9E9C-5B991E90A1E7}" type="sibTrans" cxnId="{6759431D-B2FC-4A4E-A367-30134CB51837}">
      <dgm:prSet/>
      <dgm:spPr/>
      <dgm:t>
        <a:bodyPr/>
        <a:lstStyle/>
        <a:p>
          <a:endParaRPr lang="es-ES"/>
        </a:p>
      </dgm:t>
    </dgm:pt>
    <dgm:pt modelId="{59556028-C945-41F1-B23B-ADA4E4830839}">
      <dgm:prSet phldrT="[Texto]" custT="1"/>
      <dgm:spPr/>
      <dgm:t>
        <a:bodyPr/>
        <a:lstStyle/>
        <a:p>
          <a:r>
            <a:rPr lang="es-EC" sz="1200" b="1" dirty="0" smtClean="0"/>
            <a:t>ANÁLISIS,  SÍNTESIS, DEDUCTIVO, INDUCTIVO, DESCRIPTIVO, HISTÓRICO, ESTADÍSTICO</a:t>
          </a:r>
          <a:endParaRPr lang="es-ES" sz="1200" b="1" dirty="0"/>
        </a:p>
      </dgm:t>
    </dgm:pt>
    <dgm:pt modelId="{F70ABAB8-89B1-4602-8C1E-F829FA30D9F4}" type="parTrans" cxnId="{D55F40A2-F7EC-458B-86F4-B1F0AD6ED48C}">
      <dgm:prSet/>
      <dgm:spPr/>
      <dgm:t>
        <a:bodyPr/>
        <a:lstStyle/>
        <a:p>
          <a:endParaRPr lang="es-ES"/>
        </a:p>
      </dgm:t>
    </dgm:pt>
    <dgm:pt modelId="{28A1CC7F-F5E4-4D61-BB18-05F99FD73450}" type="sibTrans" cxnId="{D55F40A2-F7EC-458B-86F4-B1F0AD6ED48C}">
      <dgm:prSet/>
      <dgm:spPr/>
      <dgm:t>
        <a:bodyPr/>
        <a:lstStyle/>
        <a:p>
          <a:endParaRPr lang="es-ES"/>
        </a:p>
      </dgm:t>
    </dgm:pt>
    <dgm:pt modelId="{0D70D335-4B91-495C-92A4-6D4C3F607840}" type="pres">
      <dgm:prSet presAssocID="{FDDAE100-137A-43A3-BC50-FE867DE0463F}" presName="Name0" presStyleCnt="0">
        <dgm:presLayoutVars>
          <dgm:chMax val="7"/>
          <dgm:chPref val="7"/>
          <dgm:dir/>
          <dgm:animLvl val="lvl"/>
        </dgm:presLayoutVars>
      </dgm:prSet>
      <dgm:spPr/>
      <dgm:t>
        <a:bodyPr/>
        <a:lstStyle/>
        <a:p>
          <a:endParaRPr lang="es-ES"/>
        </a:p>
      </dgm:t>
    </dgm:pt>
    <dgm:pt modelId="{DB4DEA52-27D1-4E83-B64F-4C2191571E35}" type="pres">
      <dgm:prSet presAssocID="{1D983CE9-BFB9-4F5A-9EAE-DC325661855D}" presName="Accent1" presStyleCnt="0"/>
      <dgm:spPr/>
    </dgm:pt>
    <dgm:pt modelId="{4896C0B9-2B1D-42B3-8544-7B363B9C53DD}" type="pres">
      <dgm:prSet presAssocID="{1D983CE9-BFB9-4F5A-9EAE-DC325661855D}" presName="Accent" presStyleLbl="node1" presStyleIdx="0" presStyleCnt="3" custLinFactNeighborX="1519" custLinFactNeighborY="-4842"/>
      <dgm:spPr/>
    </dgm:pt>
    <dgm:pt modelId="{643772A1-285C-4C8B-8F82-6991CFFA1BC5}" type="pres">
      <dgm:prSet presAssocID="{1D983CE9-BFB9-4F5A-9EAE-DC325661855D}" presName="Parent1" presStyleLbl="revTx" presStyleIdx="0" presStyleCnt="3">
        <dgm:presLayoutVars>
          <dgm:chMax val="1"/>
          <dgm:chPref val="1"/>
          <dgm:bulletEnabled val="1"/>
        </dgm:presLayoutVars>
      </dgm:prSet>
      <dgm:spPr/>
      <dgm:t>
        <a:bodyPr/>
        <a:lstStyle/>
        <a:p>
          <a:endParaRPr lang="es-ES"/>
        </a:p>
      </dgm:t>
    </dgm:pt>
    <dgm:pt modelId="{028D0AD0-56A2-4525-9592-CB807A74F5A4}" type="pres">
      <dgm:prSet presAssocID="{EFAD028D-560F-463F-8678-8AB0821024AD}" presName="Accent2" presStyleCnt="0"/>
      <dgm:spPr/>
    </dgm:pt>
    <dgm:pt modelId="{FC5F10CD-FF1E-48DE-8ACA-F22CC1F736B3}" type="pres">
      <dgm:prSet presAssocID="{EFAD028D-560F-463F-8678-8AB0821024AD}" presName="Accent" presStyleLbl="node1" presStyleIdx="1" presStyleCnt="3"/>
      <dgm:spPr/>
    </dgm:pt>
    <dgm:pt modelId="{C33EC6F6-56B7-479C-A4D3-C45A0830AD63}" type="pres">
      <dgm:prSet presAssocID="{EFAD028D-560F-463F-8678-8AB0821024AD}" presName="Parent2" presStyleLbl="revTx" presStyleIdx="1" presStyleCnt="3">
        <dgm:presLayoutVars>
          <dgm:chMax val="1"/>
          <dgm:chPref val="1"/>
          <dgm:bulletEnabled val="1"/>
        </dgm:presLayoutVars>
      </dgm:prSet>
      <dgm:spPr/>
      <dgm:t>
        <a:bodyPr/>
        <a:lstStyle/>
        <a:p>
          <a:endParaRPr lang="es-ES"/>
        </a:p>
      </dgm:t>
    </dgm:pt>
    <dgm:pt modelId="{BDF75D7A-C8DE-4843-821A-066FE9F03504}" type="pres">
      <dgm:prSet presAssocID="{59556028-C945-41F1-B23B-ADA4E4830839}" presName="Accent3" presStyleCnt="0"/>
      <dgm:spPr/>
    </dgm:pt>
    <dgm:pt modelId="{A3E0B51B-157C-4A33-AFF0-9D83DDF83A79}" type="pres">
      <dgm:prSet presAssocID="{59556028-C945-41F1-B23B-ADA4E4830839}" presName="Accent" presStyleLbl="node1" presStyleIdx="2" presStyleCnt="3"/>
      <dgm:spPr/>
    </dgm:pt>
    <dgm:pt modelId="{49D3A78E-591A-4BCF-B8B5-9717B360197B}" type="pres">
      <dgm:prSet presAssocID="{59556028-C945-41F1-B23B-ADA4E4830839}" presName="Parent3" presStyleLbl="revTx" presStyleIdx="2" presStyleCnt="3">
        <dgm:presLayoutVars>
          <dgm:chMax val="1"/>
          <dgm:chPref val="1"/>
          <dgm:bulletEnabled val="1"/>
        </dgm:presLayoutVars>
      </dgm:prSet>
      <dgm:spPr/>
      <dgm:t>
        <a:bodyPr/>
        <a:lstStyle/>
        <a:p>
          <a:endParaRPr lang="es-ES"/>
        </a:p>
      </dgm:t>
    </dgm:pt>
  </dgm:ptLst>
  <dgm:cxnLst>
    <dgm:cxn modelId="{15AE13AE-DAA5-43A2-9FC8-982898BFD9E2}" type="presOf" srcId="{FDDAE100-137A-43A3-BC50-FE867DE0463F}" destId="{0D70D335-4B91-495C-92A4-6D4C3F607840}" srcOrd="0" destOrd="0" presId="urn:microsoft.com/office/officeart/2009/layout/CircleArrowProcess"/>
    <dgm:cxn modelId="{6759431D-B2FC-4A4E-A367-30134CB51837}" srcId="{FDDAE100-137A-43A3-BC50-FE867DE0463F}" destId="{EFAD028D-560F-463F-8678-8AB0821024AD}" srcOrd="1" destOrd="0" parTransId="{5970B971-CDCB-4B50-9C1F-805E3DDD9DC5}" sibTransId="{FFB5F3B9-2C03-425B-9E9C-5B991E90A1E7}"/>
    <dgm:cxn modelId="{D55F40A2-F7EC-458B-86F4-B1F0AD6ED48C}" srcId="{FDDAE100-137A-43A3-BC50-FE867DE0463F}" destId="{59556028-C945-41F1-B23B-ADA4E4830839}" srcOrd="2" destOrd="0" parTransId="{F70ABAB8-89B1-4602-8C1E-F829FA30D9F4}" sibTransId="{28A1CC7F-F5E4-4D61-BB18-05F99FD73450}"/>
    <dgm:cxn modelId="{71B9281E-B779-41F7-ABC9-5CE0E62A1DA9}" type="presOf" srcId="{EFAD028D-560F-463F-8678-8AB0821024AD}" destId="{C33EC6F6-56B7-479C-A4D3-C45A0830AD63}" srcOrd="0" destOrd="0" presId="urn:microsoft.com/office/officeart/2009/layout/CircleArrowProcess"/>
    <dgm:cxn modelId="{08C07ABF-A89B-4DC2-BF79-7F864B9EE1F6}" type="presOf" srcId="{1D983CE9-BFB9-4F5A-9EAE-DC325661855D}" destId="{643772A1-285C-4C8B-8F82-6991CFFA1BC5}" srcOrd="0" destOrd="0" presId="urn:microsoft.com/office/officeart/2009/layout/CircleArrowProcess"/>
    <dgm:cxn modelId="{AA4A59EC-4C27-40B6-83AB-5F3AE0F00ADD}" type="presOf" srcId="{59556028-C945-41F1-B23B-ADA4E4830839}" destId="{49D3A78E-591A-4BCF-B8B5-9717B360197B}" srcOrd="0" destOrd="0" presId="urn:microsoft.com/office/officeart/2009/layout/CircleArrowProcess"/>
    <dgm:cxn modelId="{ADC3766E-4732-4806-BC03-31DEA09BB1E3}" srcId="{FDDAE100-137A-43A3-BC50-FE867DE0463F}" destId="{1D983CE9-BFB9-4F5A-9EAE-DC325661855D}" srcOrd="0" destOrd="0" parTransId="{183D6005-7F8A-40AA-AA61-884988BF88CE}" sibTransId="{D718DB17-4830-42F1-8780-97F89CA59406}"/>
    <dgm:cxn modelId="{5797C4E2-CF35-40E5-A9DF-57BCA3A3A248}" type="presParOf" srcId="{0D70D335-4B91-495C-92A4-6D4C3F607840}" destId="{DB4DEA52-27D1-4E83-B64F-4C2191571E35}" srcOrd="0" destOrd="0" presId="urn:microsoft.com/office/officeart/2009/layout/CircleArrowProcess"/>
    <dgm:cxn modelId="{09310E6B-8102-4529-B10B-CA73A5FB0EE9}" type="presParOf" srcId="{DB4DEA52-27D1-4E83-B64F-4C2191571E35}" destId="{4896C0B9-2B1D-42B3-8544-7B363B9C53DD}" srcOrd="0" destOrd="0" presId="urn:microsoft.com/office/officeart/2009/layout/CircleArrowProcess"/>
    <dgm:cxn modelId="{31AFC2F3-1ABC-4292-88C6-A3403D654168}" type="presParOf" srcId="{0D70D335-4B91-495C-92A4-6D4C3F607840}" destId="{643772A1-285C-4C8B-8F82-6991CFFA1BC5}" srcOrd="1" destOrd="0" presId="urn:microsoft.com/office/officeart/2009/layout/CircleArrowProcess"/>
    <dgm:cxn modelId="{A18E111E-6419-4CD2-94AD-600A53A9F671}" type="presParOf" srcId="{0D70D335-4B91-495C-92A4-6D4C3F607840}" destId="{028D0AD0-56A2-4525-9592-CB807A74F5A4}" srcOrd="2" destOrd="0" presId="urn:microsoft.com/office/officeart/2009/layout/CircleArrowProcess"/>
    <dgm:cxn modelId="{F5793A2D-EC7E-4C88-9466-885BB6D4D043}" type="presParOf" srcId="{028D0AD0-56A2-4525-9592-CB807A74F5A4}" destId="{FC5F10CD-FF1E-48DE-8ACA-F22CC1F736B3}" srcOrd="0" destOrd="0" presId="urn:microsoft.com/office/officeart/2009/layout/CircleArrowProcess"/>
    <dgm:cxn modelId="{0CE44B3D-D3D6-4D9A-8F19-FE5E1E662A56}" type="presParOf" srcId="{0D70D335-4B91-495C-92A4-6D4C3F607840}" destId="{C33EC6F6-56B7-479C-A4D3-C45A0830AD63}" srcOrd="3" destOrd="0" presId="urn:microsoft.com/office/officeart/2009/layout/CircleArrowProcess"/>
    <dgm:cxn modelId="{DAC96EF5-518C-4C10-BFCB-8AEC10BF8446}" type="presParOf" srcId="{0D70D335-4B91-495C-92A4-6D4C3F607840}" destId="{BDF75D7A-C8DE-4843-821A-066FE9F03504}" srcOrd="4" destOrd="0" presId="urn:microsoft.com/office/officeart/2009/layout/CircleArrowProcess"/>
    <dgm:cxn modelId="{8530A3CE-0F2C-4D25-9156-D7F6F7F93B63}" type="presParOf" srcId="{BDF75D7A-C8DE-4843-821A-066FE9F03504}" destId="{A3E0B51B-157C-4A33-AFF0-9D83DDF83A79}" srcOrd="0" destOrd="0" presId="urn:microsoft.com/office/officeart/2009/layout/CircleArrowProcess"/>
    <dgm:cxn modelId="{F994E492-91D1-4810-A2B8-CDD1552520AD}" type="presParOf" srcId="{0D70D335-4B91-495C-92A4-6D4C3F607840}" destId="{49D3A78E-591A-4BCF-B8B5-9717B360197B}" srcOrd="5" destOrd="0" presId="urn:microsoft.com/office/officeart/2009/layout/CircleArrowProces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DAE100-137A-43A3-BC50-FE867DE0463F}"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s-ES"/>
        </a:p>
      </dgm:t>
    </dgm:pt>
    <dgm:pt modelId="{1D983CE9-BFB9-4F5A-9EAE-DC325661855D}">
      <dgm:prSet phldrT="[Texto]"/>
      <dgm:spPr/>
      <dgm:t>
        <a:bodyPr/>
        <a:lstStyle/>
        <a:p>
          <a:r>
            <a:rPr lang="es-ES" b="1" dirty="0" smtClean="0"/>
            <a:t>INSTRUMENTOS DE RECOLECCIÓN DE DATOS</a:t>
          </a:r>
          <a:endParaRPr lang="es-ES" b="1" dirty="0"/>
        </a:p>
      </dgm:t>
    </dgm:pt>
    <dgm:pt modelId="{183D6005-7F8A-40AA-AA61-884988BF88CE}" type="parTrans" cxnId="{ADC3766E-4732-4806-BC03-31DEA09BB1E3}">
      <dgm:prSet/>
      <dgm:spPr/>
      <dgm:t>
        <a:bodyPr/>
        <a:lstStyle/>
        <a:p>
          <a:endParaRPr lang="es-ES"/>
        </a:p>
      </dgm:t>
    </dgm:pt>
    <dgm:pt modelId="{D718DB17-4830-42F1-8780-97F89CA59406}" type="sibTrans" cxnId="{ADC3766E-4732-4806-BC03-31DEA09BB1E3}">
      <dgm:prSet/>
      <dgm:spPr/>
      <dgm:t>
        <a:bodyPr/>
        <a:lstStyle/>
        <a:p>
          <a:endParaRPr lang="es-ES"/>
        </a:p>
      </dgm:t>
    </dgm:pt>
    <dgm:pt modelId="{EFAD028D-560F-463F-8678-8AB0821024AD}">
      <dgm:prSet phldrT="[Texto]"/>
      <dgm:spPr/>
      <dgm:t>
        <a:bodyPr/>
        <a:lstStyle/>
        <a:p>
          <a:r>
            <a:rPr lang="es-ES" b="1" dirty="0" smtClean="0"/>
            <a:t>HABITANTES DEL PUYO</a:t>
          </a:r>
        </a:p>
        <a:p>
          <a:r>
            <a:rPr lang="es-ES" b="1" dirty="0" smtClean="0"/>
            <a:t>25.790</a:t>
          </a:r>
          <a:endParaRPr lang="es-ES" b="1" dirty="0"/>
        </a:p>
      </dgm:t>
    </dgm:pt>
    <dgm:pt modelId="{5970B971-CDCB-4B50-9C1F-805E3DDD9DC5}" type="parTrans" cxnId="{6759431D-B2FC-4A4E-A367-30134CB51837}">
      <dgm:prSet/>
      <dgm:spPr/>
      <dgm:t>
        <a:bodyPr/>
        <a:lstStyle/>
        <a:p>
          <a:endParaRPr lang="es-ES"/>
        </a:p>
      </dgm:t>
    </dgm:pt>
    <dgm:pt modelId="{FFB5F3B9-2C03-425B-9E9C-5B991E90A1E7}" type="sibTrans" cxnId="{6759431D-B2FC-4A4E-A367-30134CB51837}">
      <dgm:prSet/>
      <dgm:spPr/>
      <dgm:t>
        <a:bodyPr/>
        <a:lstStyle/>
        <a:p>
          <a:endParaRPr lang="es-ES"/>
        </a:p>
      </dgm:t>
    </dgm:pt>
    <dgm:pt modelId="{59556028-C945-41F1-B23B-ADA4E4830839}">
      <dgm:prSet phldrT="[Texto]"/>
      <dgm:spPr/>
      <dgm:t>
        <a:bodyPr/>
        <a:lstStyle/>
        <a:p>
          <a:r>
            <a:rPr lang="es-ES" b="1" dirty="0" smtClean="0"/>
            <a:t>TURISTAS</a:t>
          </a:r>
        </a:p>
        <a:p>
          <a:r>
            <a:rPr lang="es-ES" b="1" dirty="0" smtClean="0"/>
            <a:t>33.323 </a:t>
          </a:r>
          <a:endParaRPr lang="es-ES" b="1" dirty="0"/>
        </a:p>
      </dgm:t>
    </dgm:pt>
    <dgm:pt modelId="{F70ABAB8-89B1-4602-8C1E-F829FA30D9F4}" type="parTrans" cxnId="{D55F40A2-F7EC-458B-86F4-B1F0AD6ED48C}">
      <dgm:prSet/>
      <dgm:spPr/>
      <dgm:t>
        <a:bodyPr/>
        <a:lstStyle/>
        <a:p>
          <a:endParaRPr lang="es-ES"/>
        </a:p>
      </dgm:t>
    </dgm:pt>
    <dgm:pt modelId="{28A1CC7F-F5E4-4D61-BB18-05F99FD73450}" type="sibTrans" cxnId="{D55F40A2-F7EC-458B-86F4-B1F0AD6ED48C}">
      <dgm:prSet/>
      <dgm:spPr/>
      <dgm:t>
        <a:bodyPr/>
        <a:lstStyle/>
        <a:p>
          <a:endParaRPr lang="es-ES"/>
        </a:p>
      </dgm:t>
    </dgm:pt>
    <dgm:pt modelId="{0D70D335-4B91-495C-92A4-6D4C3F607840}" type="pres">
      <dgm:prSet presAssocID="{FDDAE100-137A-43A3-BC50-FE867DE0463F}" presName="Name0" presStyleCnt="0">
        <dgm:presLayoutVars>
          <dgm:chMax val="7"/>
          <dgm:chPref val="7"/>
          <dgm:dir/>
          <dgm:animLvl val="lvl"/>
        </dgm:presLayoutVars>
      </dgm:prSet>
      <dgm:spPr/>
      <dgm:t>
        <a:bodyPr/>
        <a:lstStyle/>
        <a:p>
          <a:endParaRPr lang="es-ES"/>
        </a:p>
      </dgm:t>
    </dgm:pt>
    <dgm:pt modelId="{DB4DEA52-27D1-4E83-B64F-4C2191571E35}" type="pres">
      <dgm:prSet presAssocID="{1D983CE9-BFB9-4F5A-9EAE-DC325661855D}" presName="Accent1" presStyleCnt="0"/>
      <dgm:spPr/>
    </dgm:pt>
    <dgm:pt modelId="{4896C0B9-2B1D-42B3-8544-7B363B9C53DD}" type="pres">
      <dgm:prSet presAssocID="{1D983CE9-BFB9-4F5A-9EAE-DC325661855D}" presName="Accent" presStyleLbl="node1" presStyleIdx="0" presStyleCnt="3"/>
      <dgm:spPr>
        <a:solidFill>
          <a:schemeClr val="accent3">
            <a:lumMod val="75000"/>
          </a:schemeClr>
        </a:solidFill>
      </dgm:spPr>
      <dgm:t>
        <a:bodyPr/>
        <a:lstStyle/>
        <a:p>
          <a:endParaRPr lang="es-EC"/>
        </a:p>
      </dgm:t>
    </dgm:pt>
    <dgm:pt modelId="{643772A1-285C-4C8B-8F82-6991CFFA1BC5}" type="pres">
      <dgm:prSet presAssocID="{1D983CE9-BFB9-4F5A-9EAE-DC325661855D}" presName="Parent1" presStyleLbl="revTx" presStyleIdx="0" presStyleCnt="3">
        <dgm:presLayoutVars>
          <dgm:chMax val="1"/>
          <dgm:chPref val="1"/>
          <dgm:bulletEnabled val="1"/>
        </dgm:presLayoutVars>
      </dgm:prSet>
      <dgm:spPr/>
      <dgm:t>
        <a:bodyPr/>
        <a:lstStyle/>
        <a:p>
          <a:endParaRPr lang="es-ES"/>
        </a:p>
      </dgm:t>
    </dgm:pt>
    <dgm:pt modelId="{028D0AD0-56A2-4525-9592-CB807A74F5A4}" type="pres">
      <dgm:prSet presAssocID="{EFAD028D-560F-463F-8678-8AB0821024AD}" presName="Accent2" presStyleCnt="0"/>
      <dgm:spPr/>
    </dgm:pt>
    <dgm:pt modelId="{FC5F10CD-FF1E-48DE-8ACA-F22CC1F736B3}" type="pres">
      <dgm:prSet presAssocID="{EFAD028D-560F-463F-8678-8AB0821024AD}" presName="Accent" presStyleLbl="node1" presStyleIdx="1" presStyleCnt="3"/>
      <dgm:spPr>
        <a:solidFill>
          <a:schemeClr val="accent3">
            <a:lumMod val="75000"/>
          </a:schemeClr>
        </a:solidFill>
      </dgm:spPr>
      <dgm:t>
        <a:bodyPr/>
        <a:lstStyle/>
        <a:p>
          <a:endParaRPr lang="es-EC"/>
        </a:p>
      </dgm:t>
    </dgm:pt>
    <dgm:pt modelId="{C33EC6F6-56B7-479C-A4D3-C45A0830AD63}" type="pres">
      <dgm:prSet presAssocID="{EFAD028D-560F-463F-8678-8AB0821024AD}" presName="Parent2" presStyleLbl="revTx" presStyleIdx="1" presStyleCnt="3" custLinFactNeighborX="-3965" custLinFactNeighborY="-9627">
        <dgm:presLayoutVars>
          <dgm:chMax val="1"/>
          <dgm:chPref val="1"/>
          <dgm:bulletEnabled val="1"/>
        </dgm:presLayoutVars>
      </dgm:prSet>
      <dgm:spPr/>
      <dgm:t>
        <a:bodyPr/>
        <a:lstStyle/>
        <a:p>
          <a:endParaRPr lang="es-ES"/>
        </a:p>
      </dgm:t>
    </dgm:pt>
    <dgm:pt modelId="{BDF75D7A-C8DE-4843-821A-066FE9F03504}" type="pres">
      <dgm:prSet presAssocID="{59556028-C945-41F1-B23B-ADA4E4830839}" presName="Accent3" presStyleCnt="0"/>
      <dgm:spPr/>
    </dgm:pt>
    <dgm:pt modelId="{A3E0B51B-157C-4A33-AFF0-9D83DDF83A79}" type="pres">
      <dgm:prSet presAssocID="{59556028-C945-41F1-B23B-ADA4E4830839}" presName="Accent" presStyleLbl="node1" presStyleIdx="2" presStyleCnt="3"/>
      <dgm:spPr>
        <a:solidFill>
          <a:schemeClr val="accent3">
            <a:lumMod val="75000"/>
          </a:schemeClr>
        </a:solidFill>
      </dgm:spPr>
      <dgm:t>
        <a:bodyPr/>
        <a:lstStyle/>
        <a:p>
          <a:endParaRPr lang="es-EC"/>
        </a:p>
      </dgm:t>
    </dgm:pt>
    <dgm:pt modelId="{49D3A78E-591A-4BCF-B8B5-9717B360197B}" type="pres">
      <dgm:prSet presAssocID="{59556028-C945-41F1-B23B-ADA4E4830839}" presName="Parent3" presStyleLbl="revTx" presStyleIdx="2" presStyleCnt="3">
        <dgm:presLayoutVars>
          <dgm:chMax val="1"/>
          <dgm:chPref val="1"/>
          <dgm:bulletEnabled val="1"/>
        </dgm:presLayoutVars>
      </dgm:prSet>
      <dgm:spPr/>
      <dgm:t>
        <a:bodyPr/>
        <a:lstStyle/>
        <a:p>
          <a:endParaRPr lang="es-ES"/>
        </a:p>
      </dgm:t>
    </dgm:pt>
  </dgm:ptLst>
  <dgm:cxnLst>
    <dgm:cxn modelId="{3F79DB1D-1463-4F56-9D69-CECC3D901B72}" type="presOf" srcId="{FDDAE100-137A-43A3-BC50-FE867DE0463F}" destId="{0D70D335-4B91-495C-92A4-6D4C3F607840}" srcOrd="0" destOrd="0" presId="urn:microsoft.com/office/officeart/2009/layout/CircleArrowProcess"/>
    <dgm:cxn modelId="{6759431D-B2FC-4A4E-A367-30134CB51837}" srcId="{FDDAE100-137A-43A3-BC50-FE867DE0463F}" destId="{EFAD028D-560F-463F-8678-8AB0821024AD}" srcOrd="1" destOrd="0" parTransId="{5970B971-CDCB-4B50-9C1F-805E3DDD9DC5}" sibTransId="{FFB5F3B9-2C03-425B-9E9C-5B991E90A1E7}"/>
    <dgm:cxn modelId="{87E74FA4-38DD-44C8-92F6-FC974DE3D1BA}" type="presOf" srcId="{59556028-C945-41F1-B23B-ADA4E4830839}" destId="{49D3A78E-591A-4BCF-B8B5-9717B360197B}" srcOrd="0" destOrd="0" presId="urn:microsoft.com/office/officeart/2009/layout/CircleArrowProcess"/>
    <dgm:cxn modelId="{AB417905-D008-4BE0-A651-8E6718C44F93}" type="presOf" srcId="{1D983CE9-BFB9-4F5A-9EAE-DC325661855D}" destId="{643772A1-285C-4C8B-8F82-6991CFFA1BC5}" srcOrd="0" destOrd="0" presId="urn:microsoft.com/office/officeart/2009/layout/CircleArrowProcess"/>
    <dgm:cxn modelId="{D55F40A2-F7EC-458B-86F4-B1F0AD6ED48C}" srcId="{FDDAE100-137A-43A3-BC50-FE867DE0463F}" destId="{59556028-C945-41F1-B23B-ADA4E4830839}" srcOrd="2" destOrd="0" parTransId="{F70ABAB8-89B1-4602-8C1E-F829FA30D9F4}" sibTransId="{28A1CC7F-F5E4-4D61-BB18-05F99FD73450}"/>
    <dgm:cxn modelId="{F6B3A24F-28F5-4A11-8456-A0003F7BF8A0}" type="presOf" srcId="{EFAD028D-560F-463F-8678-8AB0821024AD}" destId="{C33EC6F6-56B7-479C-A4D3-C45A0830AD63}" srcOrd="0" destOrd="0" presId="urn:microsoft.com/office/officeart/2009/layout/CircleArrowProcess"/>
    <dgm:cxn modelId="{ADC3766E-4732-4806-BC03-31DEA09BB1E3}" srcId="{FDDAE100-137A-43A3-BC50-FE867DE0463F}" destId="{1D983CE9-BFB9-4F5A-9EAE-DC325661855D}" srcOrd="0" destOrd="0" parTransId="{183D6005-7F8A-40AA-AA61-884988BF88CE}" sibTransId="{D718DB17-4830-42F1-8780-97F89CA59406}"/>
    <dgm:cxn modelId="{6196E26D-6E79-4DDD-8791-9CBF7D77288D}" type="presParOf" srcId="{0D70D335-4B91-495C-92A4-6D4C3F607840}" destId="{DB4DEA52-27D1-4E83-B64F-4C2191571E35}" srcOrd="0" destOrd="0" presId="urn:microsoft.com/office/officeart/2009/layout/CircleArrowProcess"/>
    <dgm:cxn modelId="{968B6724-8578-469C-A1D2-8C09E210D33B}" type="presParOf" srcId="{DB4DEA52-27D1-4E83-B64F-4C2191571E35}" destId="{4896C0B9-2B1D-42B3-8544-7B363B9C53DD}" srcOrd="0" destOrd="0" presId="urn:microsoft.com/office/officeart/2009/layout/CircleArrowProcess"/>
    <dgm:cxn modelId="{0C8B623A-9849-411E-B592-9982B8FFE0DF}" type="presParOf" srcId="{0D70D335-4B91-495C-92A4-6D4C3F607840}" destId="{643772A1-285C-4C8B-8F82-6991CFFA1BC5}" srcOrd="1" destOrd="0" presId="urn:microsoft.com/office/officeart/2009/layout/CircleArrowProcess"/>
    <dgm:cxn modelId="{8674F83B-2E93-446D-8E28-34AC1E7A34C8}" type="presParOf" srcId="{0D70D335-4B91-495C-92A4-6D4C3F607840}" destId="{028D0AD0-56A2-4525-9592-CB807A74F5A4}" srcOrd="2" destOrd="0" presId="urn:microsoft.com/office/officeart/2009/layout/CircleArrowProcess"/>
    <dgm:cxn modelId="{88F7E56F-9E4B-45D2-81CA-227A96BDC877}" type="presParOf" srcId="{028D0AD0-56A2-4525-9592-CB807A74F5A4}" destId="{FC5F10CD-FF1E-48DE-8ACA-F22CC1F736B3}" srcOrd="0" destOrd="0" presId="urn:microsoft.com/office/officeart/2009/layout/CircleArrowProcess"/>
    <dgm:cxn modelId="{495CD13B-FE10-462A-A5C1-7431F20D92AF}" type="presParOf" srcId="{0D70D335-4B91-495C-92A4-6D4C3F607840}" destId="{C33EC6F6-56B7-479C-A4D3-C45A0830AD63}" srcOrd="3" destOrd="0" presId="urn:microsoft.com/office/officeart/2009/layout/CircleArrowProcess"/>
    <dgm:cxn modelId="{B483C415-75D7-420D-B96E-2D163B52C588}" type="presParOf" srcId="{0D70D335-4B91-495C-92A4-6D4C3F607840}" destId="{BDF75D7A-C8DE-4843-821A-066FE9F03504}" srcOrd="4" destOrd="0" presId="urn:microsoft.com/office/officeart/2009/layout/CircleArrowProcess"/>
    <dgm:cxn modelId="{85F3EF7E-809F-4CB9-BD68-634E69DF02A2}" type="presParOf" srcId="{BDF75D7A-C8DE-4843-821A-066FE9F03504}" destId="{A3E0B51B-157C-4A33-AFF0-9D83DDF83A79}" srcOrd="0" destOrd="0" presId="urn:microsoft.com/office/officeart/2009/layout/CircleArrowProcess"/>
    <dgm:cxn modelId="{B136860F-8019-440F-BD71-D47C49D37E8A}" type="presParOf" srcId="{0D70D335-4B91-495C-92A4-6D4C3F607840}" destId="{49D3A78E-591A-4BCF-B8B5-9717B360197B}" srcOrd="5"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DAE100-137A-43A3-BC50-FE867DE0463F}" type="doc">
      <dgm:prSet loTypeId="urn:microsoft.com/office/officeart/2009/layout/CircleArrowProcess" loCatId="process" qsTypeId="urn:microsoft.com/office/officeart/2005/8/quickstyle/simple3" qsCatId="simple" csTypeId="urn:microsoft.com/office/officeart/2005/8/colors/accent3_3" csCatId="accent3" phldr="1"/>
      <dgm:spPr/>
      <dgm:t>
        <a:bodyPr/>
        <a:lstStyle/>
        <a:p>
          <a:endParaRPr lang="es-ES"/>
        </a:p>
      </dgm:t>
    </dgm:pt>
    <dgm:pt modelId="{1D983CE9-BFB9-4F5A-9EAE-DC325661855D}">
      <dgm:prSet phldrT="[Texto]" custT="1"/>
      <dgm:spPr/>
      <dgm:t>
        <a:bodyPr/>
        <a:lstStyle/>
        <a:p>
          <a:r>
            <a:rPr lang="es-ES" sz="1200" b="1" dirty="0" smtClean="0"/>
            <a:t>ENCUESTAS</a:t>
          </a:r>
        </a:p>
        <a:p>
          <a:r>
            <a:rPr lang="es-ES" sz="1200" b="1" dirty="0" smtClean="0"/>
            <a:t>ANÁLISIS DOCUMENTAL</a:t>
          </a:r>
          <a:endParaRPr lang="es-ES" sz="1200" b="1" dirty="0"/>
        </a:p>
      </dgm:t>
    </dgm:pt>
    <dgm:pt modelId="{183D6005-7F8A-40AA-AA61-884988BF88CE}" type="parTrans" cxnId="{ADC3766E-4732-4806-BC03-31DEA09BB1E3}">
      <dgm:prSet/>
      <dgm:spPr/>
      <dgm:t>
        <a:bodyPr/>
        <a:lstStyle/>
        <a:p>
          <a:endParaRPr lang="es-ES"/>
        </a:p>
      </dgm:t>
    </dgm:pt>
    <dgm:pt modelId="{D718DB17-4830-42F1-8780-97F89CA59406}" type="sibTrans" cxnId="{ADC3766E-4732-4806-BC03-31DEA09BB1E3}">
      <dgm:prSet/>
      <dgm:spPr/>
      <dgm:t>
        <a:bodyPr/>
        <a:lstStyle/>
        <a:p>
          <a:endParaRPr lang="es-ES"/>
        </a:p>
      </dgm:t>
    </dgm:pt>
    <dgm:pt modelId="{EFAD028D-560F-463F-8678-8AB0821024AD}">
      <dgm:prSet phldrT="[Texto]" custT="1"/>
      <dgm:spPr/>
      <dgm:t>
        <a:bodyPr/>
        <a:lstStyle/>
        <a:p>
          <a:r>
            <a:rPr lang="es-EC" sz="1200" b="1" dirty="0" smtClean="0"/>
            <a:t>393 HABITANTES</a:t>
          </a:r>
          <a:endParaRPr lang="es-ES" sz="1200" b="1" dirty="0"/>
        </a:p>
      </dgm:t>
    </dgm:pt>
    <dgm:pt modelId="{5970B971-CDCB-4B50-9C1F-805E3DDD9DC5}" type="parTrans" cxnId="{6759431D-B2FC-4A4E-A367-30134CB51837}">
      <dgm:prSet/>
      <dgm:spPr/>
      <dgm:t>
        <a:bodyPr/>
        <a:lstStyle/>
        <a:p>
          <a:endParaRPr lang="es-ES"/>
        </a:p>
      </dgm:t>
    </dgm:pt>
    <dgm:pt modelId="{FFB5F3B9-2C03-425B-9E9C-5B991E90A1E7}" type="sibTrans" cxnId="{6759431D-B2FC-4A4E-A367-30134CB51837}">
      <dgm:prSet/>
      <dgm:spPr/>
      <dgm:t>
        <a:bodyPr/>
        <a:lstStyle/>
        <a:p>
          <a:endParaRPr lang="es-ES"/>
        </a:p>
      </dgm:t>
    </dgm:pt>
    <dgm:pt modelId="{59556028-C945-41F1-B23B-ADA4E4830839}">
      <dgm:prSet phldrT="[Texto]" custT="1"/>
      <dgm:spPr/>
      <dgm:t>
        <a:bodyPr/>
        <a:lstStyle/>
        <a:p>
          <a:r>
            <a:rPr lang="es-EC" sz="1200" b="1" dirty="0" smtClean="0"/>
            <a:t>395 TURISTAS</a:t>
          </a:r>
          <a:endParaRPr lang="es-ES" sz="1200" b="1" dirty="0"/>
        </a:p>
      </dgm:t>
    </dgm:pt>
    <dgm:pt modelId="{F70ABAB8-89B1-4602-8C1E-F829FA30D9F4}" type="parTrans" cxnId="{D55F40A2-F7EC-458B-86F4-B1F0AD6ED48C}">
      <dgm:prSet/>
      <dgm:spPr/>
      <dgm:t>
        <a:bodyPr/>
        <a:lstStyle/>
        <a:p>
          <a:endParaRPr lang="es-ES"/>
        </a:p>
      </dgm:t>
    </dgm:pt>
    <dgm:pt modelId="{28A1CC7F-F5E4-4D61-BB18-05F99FD73450}" type="sibTrans" cxnId="{D55F40A2-F7EC-458B-86F4-B1F0AD6ED48C}">
      <dgm:prSet/>
      <dgm:spPr/>
      <dgm:t>
        <a:bodyPr/>
        <a:lstStyle/>
        <a:p>
          <a:endParaRPr lang="es-ES"/>
        </a:p>
      </dgm:t>
    </dgm:pt>
    <dgm:pt modelId="{0D70D335-4B91-495C-92A4-6D4C3F607840}" type="pres">
      <dgm:prSet presAssocID="{FDDAE100-137A-43A3-BC50-FE867DE0463F}" presName="Name0" presStyleCnt="0">
        <dgm:presLayoutVars>
          <dgm:chMax val="7"/>
          <dgm:chPref val="7"/>
          <dgm:dir/>
          <dgm:animLvl val="lvl"/>
        </dgm:presLayoutVars>
      </dgm:prSet>
      <dgm:spPr/>
      <dgm:t>
        <a:bodyPr/>
        <a:lstStyle/>
        <a:p>
          <a:endParaRPr lang="es-ES"/>
        </a:p>
      </dgm:t>
    </dgm:pt>
    <dgm:pt modelId="{DB4DEA52-27D1-4E83-B64F-4C2191571E35}" type="pres">
      <dgm:prSet presAssocID="{1D983CE9-BFB9-4F5A-9EAE-DC325661855D}" presName="Accent1" presStyleCnt="0"/>
      <dgm:spPr/>
    </dgm:pt>
    <dgm:pt modelId="{4896C0B9-2B1D-42B3-8544-7B363B9C53DD}" type="pres">
      <dgm:prSet presAssocID="{1D983CE9-BFB9-4F5A-9EAE-DC325661855D}" presName="Accent" presStyleLbl="node1" presStyleIdx="0" presStyleCnt="3" custLinFactNeighborX="1519" custLinFactNeighborY="-4842"/>
      <dgm:spPr>
        <a:solidFill>
          <a:schemeClr val="accent6">
            <a:lumMod val="60000"/>
            <a:lumOff val="40000"/>
          </a:schemeClr>
        </a:solidFill>
        <a:ln>
          <a:solidFill>
            <a:schemeClr val="accent6">
              <a:lumMod val="75000"/>
            </a:schemeClr>
          </a:solidFill>
        </a:ln>
      </dgm:spPr>
      <dgm:t>
        <a:bodyPr/>
        <a:lstStyle/>
        <a:p>
          <a:endParaRPr lang="es-EC"/>
        </a:p>
      </dgm:t>
    </dgm:pt>
    <dgm:pt modelId="{643772A1-285C-4C8B-8F82-6991CFFA1BC5}" type="pres">
      <dgm:prSet presAssocID="{1D983CE9-BFB9-4F5A-9EAE-DC325661855D}" presName="Parent1" presStyleLbl="revTx" presStyleIdx="0" presStyleCnt="3">
        <dgm:presLayoutVars>
          <dgm:chMax val="1"/>
          <dgm:chPref val="1"/>
          <dgm:bulletEnabled val="1"/>
        </dgm:presLayoutVars>
      </dgm:prSet>
      <dgm:spPr/>
      <dgm:t>
        <a:bodyPr/>
        <a:lstStyle/>
        <a:p>
          <a:endParaRPr lang="es-ES"/>
        </a:p>
      </dgm:t>
    </dgm:pt>
    <dgm:pt modelId="{028D0AD0-56A2-4525-9592-CB807A74F5A4}" type="pres">
      <dgm:prSet presAssocID="{EFAD028D-560F-463F-8678-8AB0821024AD}" presName="Accent2" presStyleCnt="0"/>
      <dgm:spPr/>
    </dgm:pt>
    <dgm:pt modelId="{FC5F10CD-FF1E-48DE-8ACA-F22CC1F736B3}" type="pres">
      <dgm:prSet presAssocID="{EFAD028D-560F-463F-8678-8AB0821024AD}" presName="Accent" presStyleLbl="node1" presStyleIdx="1" presStyleCnt="3"/>
      <dgm:spPr>
        <a:solidFill>
          <a:schemeClr val="accent6">
            <a:lumMod val="60000"/>
            <a:lumOff val="40000"/>
          </a:schemeClr>
        </a:solidFill>
        <a:ln>
          <a:solidFill>
            <a:schemeClr val="accent6">
              <a:lumMod val="75000"/>
            </a:schemeClr>
          </a:solidFill>
        </a:ln>
      </dgm:spPr>
      <dgm:t>
        <a:bodyPr/>
        <a:lstStyle/>
        <a:p>
          <a:endParaRPr lang="es-EC"/>
        </a:p>
      </dgm:t>
    </dgm:pt>
    <dgm:pt modelId="{C33EC6F6-56B7-479C-A4D3-C45A0830AD63}" type="pres">
      <dgm:prSet presAssocID="{EFAD028D-560F-463F-8678-8AB0821024AD}" presName="Parent2" presStyleLbl="revTx" presStyleIdx="1" presStyleCnt="3">
        <dgm:presLayoutVars>
          <dgm:chMax val="1"/>
          <dgm:chPref val="1"/>
          <dgm:bulletEnabled val="1"/>
        </dgm:presLayoutVars>
      </dgm:prSet>
      <dgm:spPr/>
      <dgm:t>
        <a:bodyPr/>
        <a:lstStyle/>
        <a:p>
          <a:endParaRPr lang="es-ES"/>
        </a:p>
      </dgm:t>
    </dgm:pt>
    <dgm:pt modelId="{BDF75D7A-C8DE-4843-821A-066FE9F03504}" type="pres">
      <dgm:prSet presAssocID="{59556028-C945-41F1-B23B-ADA4E4830839}" presName="Accent3" presStyleCnt="0"/>
      <dgm:spPr/>
    </dgm:pt>
    <dgm:pt modelId="{A3E0B51B-157C-4A33-AFF0-9D83DDF83A79}" type="pres">
      <dgm:prSet presAssocID="{59556028-C945-41F1-B23B-ADA4E4830839}" presName="Accent" presStyleLbl="node1" presStyleIdx="2" presStyleCnt="3"/>
      <dgm:spPr>
        <a:solidFill>
          <a:schemeClr val="accent6">
            <a:lumMod val="60000"/>
            <a:lumOff val="40000"/>
          </a:schemeClr>
        </a:solidFill>
        <a:ln>
          <a:solidFill>
            <a:schemeClr val="accent6">
              <a:lumMod val="75000"/>
            </a:schemeClr>
          </a:solidFill>
        </a:ln>
      </dgm:spPr>
      <dgm:t>
        <a:bodyPr/>
        <a:lstStyle/>
        <a:p>
          <a:endParaRPr lang="es-EC"/>
        </a:p>
      </dgm:t>
    </dgm:pt>
    <dgm:pt modelId="{49D3A78E-591A-4BCF-B8B5-9717B360197B}" type="pres">
      <dgm:prSet presAssocID="{59556028-C945-41F1-B23B-ADA4E4830839}" presName="Parent3" presStyleLbl="revTx" presStyleIdx="2" presStyleCnt="3">
        <dgm:presLayoutVars>
          <dgm:chMax val="1"/>
          <dgm:chPref val="1"/>
          <dgm:bulletEnabled val="1"/>
        </dgm:presLayoutVars>
      </dgm:prSet>
      <dgm:spPr/>
      <dgm:t>
        <a:bodyPr/>
        <a:lstStyle/>
        <a:p>
          <a:endParaRPr lang="es-ES"/>
        </a:p>
      </dgm:t>
    </dgm:pt>
  </dgm:ptLst>
  <dgm:cxnLst>
    <dgm:cxn modelId="{D55F40A2-F7EC-458B-86F4-B1F0AD6ED48C}" srcId="{FDDAE100-137A-43A3-BC50-FE867DE0463F}" destId="{59556028-C945-41F1-B23B-ADA4E4830839}" srcOrd="2" destOrd="0" parTransId="{F70ABAB8-89B1-4602-8C1E-F829FA30D9F4}" sibTransId="{28A1CC7F-F5E4-4D61-BB18-05F99FD73450}"/>
    <dgm:cxn modelId="{ADC3766E-4732-4806-BC03-31DEA09BB1E3}" srcId="{FDDAE100-137A-43A3-BC50-FE867DE0463F}" destId="{1D983CE9-BFB9-4F5A-9EAE-DC325661855D}" srcOrd="0" destOrd="0" parTransId="{183D6005-7F8A-40AA-AA61-884988BF88CE}" sibTransId="{D718DB17-4830-42F1-8780-97F89CA59406}"/>
    <dgm:cxn modelId="{66A91286-6C89-43DC-92D0-27EC16326045}" type="presOf" srcId="{FDDAE100-137A-43A3-BC50-FE867DE0463F}" destId="{0D70D335-4B91-495C-92A4-6D4C3F607840}" srcOrd="0" destOrd="0" presId="urn:microsoft.com/office/officeart/2009/layout/CircleArrowProcess"/>
    <dgm:cxn modelId="{92B91BB9-8F9F-4A71-A49F-5CE5F2F46C94}" type="presOf" srcId="{1D983CE9-BFB9-4F5A-9EAE-DC325661855D}" destId="{643772A1-285C-4C8B-8F82-6991CFFA1BC5}" srcOrd="0" destOrd="0" presId="urn:microsoft.com/office/officeart/2009/layout/CircleArrowProcess"/>
    <dgm:cxn modelId="{85EFAA18-33C8-4CE5-88FD-5B59A24052AE}" type="presOf" srcId="{EFAD028D-560F-463F-8678-8AB0821024AD}" destId="{C33EC6F6-56B7-479C-A4D3-C45A0830AD63}" srcOrd="0" destOrd="0" presId="urn:microsoft.com/office/officeart/2009/layout/CircleArrowProcess"/>
    <dgm:cxn modelId="{6759431D-B2FC-4A4E-A367-30134CB51837}" srcId="{FDDAE100-137A-43A3-BC50-FE867DE0463F}" destId="{EFAD028D-560F-463F-8678-8AB0821024AD}" srcOrd="1" destOrd="0" parTransId="{5970B971-CDCB-4B50-9C1F-805E3DDD9DC5}" sibTransId="{FFB5F3B9-2C03-425B-9E9C-5B991E90A1E7}"/>
    <dgm:cxn modelId="{8F86323D-AEDC-4FF9-93AE-C9F8A5400653}" type="presOf" srcId="{59556028-C945-41F1-B23B-ADA4E4830839}" destId="{49D3A78E-591A-4BCF-B8B5-9717B360197B}" srcOrd="0" destOrd="0" presId="urn:microsoft.com/office/officeart/2009/layout/CircleArrowProcess"/>
    <dgm:cxn modelId="{AEFA78C9-CE1D-4E5F-A4E1-B6F5E3E8A25E}" type="presParOf" srcId="{0D70D335-4B91-495C-92A4-6D4C3F607840}" destId="{DB4DEA52-27D1-4E83-B64F-4C2191571E35}" srcOrd="0" destOrd="0" presId="urn:microsoft.com/office/officeart/2009/layout/CircleArrowProcess"/>
    <dgm:cxn modelId="{A816FE93-271C-48D0-8197-6C7A5CB59FEA}" type="presParOf" srcId="{DB4DEA52-27D1-4E83-B64F-4C2191571E35}" destId="{4896C0B9-2B1D-42B3-8544-7B363B9C53DD}" srcOrd="0" destOrd="0" presId="urn:microsoft.com/office/officeart/2009/layout/CircleArrowProcess"/>
    <dgm:cxn modelId="{4BF4CDFA-EBBF-446C-93F6-9967C8EEDBB4}" type="presParOf" srcId="{0D70D335-4B91-495C-92A4-6D4C3F607840}" destId="{643772A1-285C-4C8B-8F82-6991CFFA1BC5}" srcOrd="1" destOrd="0" presId="urn:microsoft.com/office/officeart/2009/layout/CircleArrowProcess"/>
    <dgm:cxn modelId="{87F7232B-126B-4A3A-9205-AB84747BDE0A}" type="presParOf" srcId="{0D70D335-4B91-495C-92A4-6D4C3F607840}" destId="{028D0AD0-56A2-4525-9592-CB807A74F5A4}" srcOrd="2" destOrd="0" presId="urn:microsoft.com/office/officeart/2009/layout/CircleArrowProcess"/>
    <dgm:cxn modelId="{57FBDDCD-89D8-443D-8EE0-A9D772CF351B}" type="presParOf" srcId="{028D0AD0-56A2-4525-9592-CB807A74F5A4}" destId="{FC5F10CD-FF1E-48DE-8ACA-F22CC1F736B3}" srcOrd="0" destOrd="0" presId="urn:microsoft.com/office/officeart/2009/layout/CircleArrowProcess"/>
    <dgm:cxn modelId="{DD32AE3A-E6D0-44AF-A456-5C2434887BAE}" type="presParOf" srcId="{0D70D335-4B91-495C-92A4-6D4C3F607840}" destId="{C33EC6F6-56B7-479C-A4D3-C45A0830AD63}" srcOrd="3" destOrd="0" presId="urn:microsoft.com/office/officeart/2009/layout/CircleArrowProcess"/>
    <dgm:cxn modelId="{98271002-D5AD-4972-8938-973487BC52E9}" type="presParOf" srcId="{0D70D335-4B91-495C-92A4-6D4C3F607840}" destId="{BDF75D7A-C8DE-4843-821A-066FE9F03504}" srcOrd="4" destOrd="0" presId="urn:microsoft.com/office/officeart/2009/layout/CircleArrowProcess"/>
    <dgm:cxn modelId="{CA9FC7D1-7070-4136-BB58-73727C748FE9}" type="presParOf" srcId="{BDF75D7A-C8DE-4843-821A-066FE9F03504}" destId="{A3E0B51B-157C-4A33-AFF0-9D83DDF83A79}" srcOrd="0" destOrd="0" presId="urn:microsoft.com/office/officeart/2009/layout/CircleArrowProcess"/>
    <dgm:cxn modelId="{01BB5561-ACF5-4A16-8A9A-B415A46B300E}" type="presParOf" srcId="{0D70D335-4B91-495C-92A4-6D4C3F607840}" destId="{49D3A78E-591A-4BCF-B8B5-9717B360197B}" srcOrd="5" destOrd="0" presId="urn:microsoft.com/office/officeart/2009/layout/CircleArrowProces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80818A-664D-4658-B3D3-DC26D58B72E1}" type="doc">
      <dgm:prSet loTypeId="urn:microsoft.com/office/officeart/2005/8/layout/cycle4" loCatId="cycle" qsTypeId="urn:microsoft.com/office/officeart/2005/8/quickstyle/simple1" qsCatId="simple" csTypeId="urn:microsoft.com/office/officeart/2005/8/colors/colorful1" csCatId="colorful" phldr="1"/>
      <dgm:spPr/>
      <dgm:t>
        <a:bodyPr/>
        <a:lstStyle/>
        <a:p>
          <a:endParaRPr lang="es-EC"/>
        </a:p>
      </dgm:t>
    </dgm:pt>
    <dgm:pt modelId="{323C75FF-7501-401F-AB31-D7821F29559C}">
      <dgm:prSet phldrT="[Texto]" custT="1"/>
      <dgm:spPr/>
      <dgm:t>
        <a:bodyPr/>
        <a:lstStyle/>
        <a:p>
          <a:r>
            <a:rPr lang="es-EC" sz="1400" dirty="0" smtClean="0">
              <a:solidFill>
                <a:schemeClr val="tx1"/>
              </a:solidFill>
              <a:latin typeface="Arial Black" pitchFamily="34" charset="0"/>
            </a:rPr>
            <a:t>Antecedentes</a:t>
          </a:r>
          <a:endParaRPr lang="es-EC" sz="1400" dirty="0">
            <a:solidFill>
              <a:schemeClr val="tx1"/>
            </a:solidFill>
            <a:latin typeface="Arial Black" pitchFamily="34" charset="0"/>
          </a:endParaRPr>
        </a:p>
      </dgm:t>
    </dgm:pt>
    <dgm:pt modelId="{3FD3E0C7-5E83-41EB-8F5F-396BA1A09DC4}" type="parTrans" cxnId="{5992842E-FD1A-4150-A658-45A4648382D6}">
      <dgm:prSet/>
      <dgm:spPr/>
      <dgm:t>
        <a:bodyPr/>
        <a:lstStyle/>
        <a:p>
          <a:endParaRPr lang="es-EC"/>
        </a:p>
      </dgm:t>
    </dgm:pt>
    <dgm:pt modelId="{58FCDE08-0301-47C2-AB45-D962535FE36F}" type="sibTrans" cxnId="{5992842E-FD1A-4150-A658-45A4648382D6}">
      <dgm:prSet/>
      <dgm:spPr/>
      <dgm:t>
        <a:bodyPr/>
        <a:lstStyle/>
        <a:p>
          <a:endParaRPr lang="es-EC"/>
        </a:p>
      </dgm:t>
    </dgm:pt>
    <dgm:pt modelId="{51CD7768-1939-4FF7-BA22-4B3726606E88}">
      <dgm:prSet phldrT="[Texto]" custT="1"/>
      <dgm:spPr/>
      <dgm:t>
        <a:bodyPr/>
        <a:lstStyle/>
        <a:p>
          <a:r>
            <a:rPr lang="es-EC" sz="1600" dirty="0" smtClean="0">
              <a:latin typeface="Arial Black" pitchFamily="34" charset="0"/>
            </a:rPr>
            <a:t>Situación Nacional de Seguridad.</a:t>
          </a:r>
          <a:endParaRPr lang="es-EC" sz="1600" dirty="0">
            <a:latin typeface="Arial Black" pitchFamily="34" charset="0"/>
          </a:endParaRPr>
        </a:p>
      </dgm:t>
    </dgm:pt>
    <dgm:pt modelId="{8641A5CA-9ADA-4692-8E83-0017A6FB2D67}" type="parTrans" cxnId="{43653C3B-396C-4D1F-BCEF-A5106107608F}">
      <dgm:prSet/>
      <dgm:spPr/>
      <dgm:t>
        <a:bodyPr/>
        <a:lstStyle/>
        <a:p>
          <a:endParaRPr lang="es-EC"/>
        </a:p>
      </dgm:t>
    </dgm:pt>
    <dgm:pt modelId="{49AE884C-CD16-45E6-8286-276905077D29}" type="sibTrans" cxnId="{43653C3B-396C-4D1F-BCEF-A5106107608F}">
      <dgm:prSet/>
      <dgm:spPr/>
      <dgm:t>
        <a:bodyPr/>
        <a:lstStyle/>
        <a:p>
          <a:endParaRPr lang="es-EC"/>
        </a:p>
      </dgm:t>
    </dgm:pt>
    <dgm:pt modelId="{CD2D29B0-94CA-481F-AE39-713F6D3D570A}">
      <dgm:prSet phldrT="[Texto]" custT="1"/>
      <dgm:spPr/>
      <dgm:t>
        <a:bodyPr/>
        <a:lstStyle/>
        <a:p>
          <a:r>
            <a:rPr lang="es-EC" sz="1400" dirty="0" smtClean="0">
              <a:solidFill>
                <a:schemeClr val="tx1"/>
              </a:solidFill>
              <a:latin typeface="Arial Black" pitchFamily="34" charset="0"/>
            </a:rPr>
            <a:t>Factores de Riesgo</a:t>
          </a:r>
          <a:endParaRPr lang="es-EC" sz="1400" dirty="0">
            <a:solidFill>
              <a:schemeClr val="tx1"/>
            </a:solidFill>
            <a:latin typeface="Arial Black" pitchFamily="34" charset="0"/>
          </a:endParaRPr>
        </a:p>
      </dgm:t>
    </dgm:pt>
    <dgm:pt modelId="{6E00509D-2552-4C0E-BB32-1F856FB846CE}" type="parTrans" cxnId="{E76D59F4-D411-45BC-A564-859B2E40581E}">
      <dgm:prSet/>
      <dgm:spPr/>
      <dgm:t>
        <a:bodyPr/>
        <a:lstStyle/>
        <a:p>
          <a:endParaRPr lang="es-EC"/>
        </a:p>
      </dgm:t>
    </dgm:pt>
    <dgm:pt modelId="{1E575D24-B92D-4DA0-AA2A-20773E39F2F6}" type="sibTrans" cxnId="{E76D59F4-D411-45BC-A564-859B2E40581E}">
      <dgm:prSet/>
      <dgm:spPr/>
      <dgm:t>
        <a:bodyPr/>
        <a:lstStyle/>
        <a:p>
          <a:endParaRPr lang="es-EC"/>
        </a:p>
      </dgm:t>
    </dgm:pt>
    <dgm:pt modelId="{DB21EADA-846D-4369-A838-0AAF2CF124BC}">
      <dgm:prSet phldrT="[Texto]" custT="1"/>
      <dgm:spPr/>
      <dgm:t>
        <a:bodyPr/>
        <a:lstStyle/>
        <a:p>
          <a:r>
            <a:rPr lang="es-EC" sz="1600" dirty="0" smtClean="0">
              <a:latin typeface="Arial Black" pitchFamily="34" charset="0"/>
            </a:rPr>
            <a:t>Delincuencia</a:t>
          </a:r>
          <a:endParaRPr lang="es-EC" sz="1600" dirty="0">
            <a:latin typeface="Arial Black" pitchFamily="34" charset="0"/>
          </a:endParaRPr>
        </a:p>
      </dgm:t>
    </dgm:pt>
    <dgm:pt modelId="{6351173E-44BE-4BAF-B107-62B9D44BD626}" type="parTrans" cxnId="{E4A7D7AD-6284-493C-B711-DDDDA6436FC3}">
      <dgm:prSet/>
      <dgm:spPr/>
      <dgm:t>
        <a:bodyPr/>
        <a:lstStyle/>
        <a:p>
          <a:endParaRPr lang="es-EC"/>
        </a:p>
      </dgm:t>
    </dgm:pt>
    <dgm:pt modelId="{76FB9A73-3E56-4EAA-AD22-08847D187CD7}" type="sibTrans" cxnId="{E4A7D7AD-6284-493C-B711-DDDDA6436FC3}">
      <dgm:prSet/>
      <dgm:spPr/>
      <dgm:t>
        <a:bodyPr/>
        <a:lstStyle/>
        <a:p>
          <a:endParaRPr lang="es-EC"/>
        </a:p>
      </dgm:t>
    </dgm:pt>
    <dgm:pt modelId="{BA37E399-D161-4DAB-A8BC-56C7D5A46C2F}">
      <dgm:prSet phldrT="[Texto]" custT="1"/>
      <dgm:spPr/>
      <dgm:t>
        <a:bodyPr/>
        <a:lstStyle/>
        <a:p>
          <a:r>
            <a:rPr lang="es-EC" sz="1400" dirty="0" smtClean="0">
              <a:solidFill>
                <a:schemeClr val="tx1"/>
              </a:solidFill>
              <a:latin typeface="Arial Black" pitchFamily="34" charset="0"/>
            </a:rPr>
            <a:t>Problemas Fundamentales </a:t>
          </a:r>
          <a:endParaRPr lang="es-EC" sz="1400" dirty="0">
            <a:solidFill>
              <a:schemeClr val="tx1"/>
            </a:solidFill>
            <a:latin typeface="Arial Black" pitchFamily="34" charset="0"/>
          </a:endParaRPr>
        </a:p>
      </dgm:t>
    </dgm:pt>
    <dgm:pt modelId="{603A9080-49C8-48A9-8358-F89101AC3010}" type="parTrans" cxnId="{88C8BA57-C454-4A56-96EA-DA45680ABEB4}">
      <dgm:prSet/>
      <dgm:spPr/>
      <dgm:t>
        <a:bodyPr/>
        <a:lstStyle/>
        <a:p>
          <a:endParaRPr lang="es-EC"/>
        </a:p>
      </dgm:t>
    </dgm:pt>
    <dgm:pt modelId="{BCA10FD0-F29E-4931-8017-2CA6042106C4}" type="sibTrans" cxnId="{88C8BA57-C454-4A56-96EA-DA45680ABEB4}">
      <dgm:prSet/>
      <dgm:spPr/>
      <dgm:t>
        <a:bodyPr/>
        <a:lstStyle/>
        <a:p>
          <a:endParaRPr lang="es-EC"/>
        </a:p>
      </dgm:t>
    </dgm:pt>
    <dgm:pt modelId="{768AD118-A149-4CD4-A908-D4DBB22B5066}">
      <dgm:prSet phldrT="[Texto]" custT="1"/>
      <dgm:spPr/>
      <dgm:t>
        <a:bodyPr/>
        <a:lstStyle/>
        <a:p>
          <a:r>
            <a:rPr lang="es-EC" sz="1600" dirty="0" smtClean="0">
              <a:latin typeface="Arial Black" pitchFamily="34" charset="0"/>
            </a:rPr>
            <a:t>Delincuencia Común</a:t>
          </a:r>
          <a:endParaRPr lang="es-EC" sz="1600" dirty="0">
            <a:latin typeface="Arial Black" pitchFamily="34" charset="0"/>
          </a:endParaRPr>
        </a:p>
      </dgm:t>
    </dgm:pt>
    <dgm:pt modelId="{2EC9AD36-1916-4A30-91FC-FD7A817BC436}" type="parTrans" cxnId="{EE002A82-9C5E-4002-ADD0-C32B5E754914}">
      <dgm:prSet/>
      <dgm:spPr/>
      <dgm:t>
        <a:bodyPr/>
        <a:lstStyle/>
        <a:p>
          <a:endParaRPr lang="es-EC"/>
        </a:p>
      </dgm:t>
    </dgm:pt>
    <dgm:pt modelId="{84C9C460-20D7-4EB1-AC44-F737ED899DF9}" type="sibTrans" cxnId="{EE002A82-9C5E-4002-ADD0-C32B5E754914}">
      <dgm:prSet/>
      <dgm:spPr/>
      <dgm:t>
        <a:bodyPr/>
        <a:lstStyle/>
        <a:p>
          <a:endParaRPr lang="es-EC"/>
        </a:p>
      </dgm:t>
    </dgm:pt>
    <dgm:pt modelId="{62F2811E-64C0-416A-B3E2-7DB32E1CA4A8}">
      <dgm:prSet phldrT="[Texto]" custT="1"/>
      <dgm:spPr/>
      <dgm:t>
        <a:bodyPr/>
        <a:lstStyle/>
        <a:p>
          <a:r>
            <a:rPr lang="es-EC" sz="1400" dirty="0" smtClean="0">
              <a:solidFill>
                <a:schemeClr val="tx1"/>
              </a:solidFill>
              <a:latin typeface="Arial Black" pitchFamily="34" charset="0"/>
            </a:rPr>
            <a:t>Organismos, Instituciones y Organización Comunal</a:t>
          </a:r>
          <a:endParaRPr lang="es-EC" sz="1400" dirty="0">
            <a:solidFill>
              <a:schemeClr val="tx1"/>
            </a:solidFill>
            <a:latin typeface="Arial Black" pitchFamily="34" charset="0"/>
          </a:endParaRPr>
        </a:p>
      </dgm:t>
    </dgm:pt>
    <dgm:pt modelId="{CEB61B32-0DE1-4496-9622-A0ADD00A30AC}" type="parTrans" cxnId="{D10603D4-8BC2-4E4D-8776-57B2B79DB246}">
      <dgm:prSet/>
      <dgm:spPr/>
      <dgm:t>
        <a:bodyPr/>
        <a:lstStyle/>
        <a:p>
          <a:endParaRPr lang="es-EC"/>
        </a:p>
      </dgm:t>
    </dgm:pt>
    <dgm:pt modelId="{B942A73D-D074-44AF-B250-501DC145FFC6}" type="sibTrans" cxnId="{D10603D4-8BC2-4E4D-8776-57B2B79DB246}">
      <dgm:prSet/>
      <dgm:spPr/>
      <dgm:t>
        <a:bodyPr/>
        <a:lstStyle/>
        <a:p>
          <a:endParaRPr lang="es-EC"/>
        </a:p>
      </dgm:t>
    </dgm:pt>
    <dgm:pt modelId="{03CFAEBC-FED3-4923-9C73-8090DCB801A5}">
      <dgm:prSet phldrT="[Texto]" custT="1"/>
      <dgm:spPr/>
      <dgm:t>
        <a:bodyPr/>
        <a:lstStyle/>
        <a:p>
          <a:r>
            <a:rPr lang="es-EC" sz="1600" dirty="0" smtClean="0">
              <a:latin typeface="Arial Black" pitchFamily="34" charset="0"/>
            </a:rPr>
            <a:t>CSCCM.</a:t>
          </a:r>
          <a:endParaRPr lang="es-EC" sz="1600" dirty="0">
            <a:latin typeface="Arial Black" pitchFamily="34" charset="0"/>
          </a:endParaRPr>
        </a:p>
      </dgm:t>
    </dgm:pt>
    <dgm:pt modelId="{EA7CB7C3-5000-468B-8C10-8421D62F31CB}" type="parTrans" cxnId="{AEF69D92-8D00-4D00-9549-D119D43BDD71}">
      <dgm:prSet/>
      <dgm:spPr/>
      <dgm:t>
        <a:bodyPr/>
        <a:lstStyle/>
        <a:p>
          <a:endParaRPr lang="es-EC"/>
        </a:p>
      </dgm:t>
    </dgm:pt>
    <dgm:pt modelId="{E107C8EE-38EC-4362-BED4-23BAC657A3CB}" type="sibTrans" cxnId="{AEF69D92-8D00-4D00-9549-D119D43BDD71}">
      <dgm:prSet/>
      <dgm:spPr/>
      <dgm:t>
        <a:bodyPr/>
        <a:lstStyle/>
        <a:p>
          <a:endParaRPr lang="es-EC"/>
        </a:p>
      </dgm:t>
    </dgm:pt>
    <dgm:pt modelId="{084A0CBB-0BE2-47FD-9AEA-0277C4A2EBBB}">
      <dgm:prSet phldrT="[Texto]" custT="1"/>
      <dgm:spPr/>
      <dgm:t>
        <a:bodyPr/>
        <a:lstStyle/>
        <a:p>
          <a:r>
            <a:rPr lang="es-EC" sz="1600" dirty="0" smtClean="0">
              <a:latin typeface="Arial Black" pitchFamily="34" charset="0"/>
            </a:rPr>
            <a:t>Situación Provincial de Seguridad.</a:t>
          </a:r>
          <a:endParaRPr lang="es-EC" sz="1600" dirty="0">
            <a:latin typeface="Arial Black" pitchFamily="34" charset="0"/>
          </a:endParaRPr>
        </a:p>
      </dgm:t>
    </dgm:pt>
    <dgm:pt modelId="{E274F68C-28D3-4A2B-AAAC-1D41BF5D90A9}" type="parTrans" cxnId="{1CABFFDC-C738-4DF3-B68F-4670BFFD5544}">
      <dgm:prSet/>
      <dgm:spPr/>
      <dgm:t>
        <a:bodyPr/>
        <a:lstStyle/>
        <a:p>
          <a:endParaRPr lang="es-EC"/>
        </a:p>
      </dgm:t>
    </dgm:pt>
    <dgm:pt modelId="{7E257FD2-0CFD-4D15-BF31-21FA5C486EFE}" type="sibTrans" cxnId="{1CABFFDC-C738-4DF3-B68F-4670BFFD5544}">
      <dgm:prSet/>
      <dgm:spPr/>
      <dgm:t>
        <a:bodyPr/>
        <a:lstStyle/>
        <a:p>
          <a:endParaRPr lang="es-EC"/>
        </a:p>
      </dgm:t>
    </dgm:pt>
    <dgm:pt modelId="{DD7E79F9-57D1-48E6-AB6D-9FCB428608C5}">
      <dgm:prSet phldrT="[Texto]" custT="1"/>
      <dgm:spPr/>
      <dgm:t>
        <a:bodyPr/>
        <a:lstStyle/>
        <a:p>
          <a:r>
            <a:rPr lang="es-EC" sz="1600" dirty="0" smtClean="0">
              <a:latin typeface="Arial Black" pitchFamily="34" charset="0"/>
            </a:rPr>
            <a:t>Situación Local de Seguridad.</a:t>
          </a:r>
          <a:endParaRPr lang="es-EC" sz="1600" dirty="0">
            <a:latin typeface="Arial Black" pitchFamily="34" charset="0"/>
          </a:endParaRPr>
        </a:p>
      </dgm:t>
    </dgm:pt>
    <dgm:pt modelId="{69CA35E1-18E6-4DEA-9882-1D30DC62AE9B}" type="parTrans" cxnId="{A28A132F-E428-42F9-99BE-D3B200E2D4B7}">
      <dgm:prSet/>
      <dgm:spPr/>
      <dgm:t>
        <a:bodyPr/>
        <a:lstStyle/>
        <a:p>
          <a:endParaRPr lang="es-EC"/>
        </a:p>
      </dgm:t>
    </dgm:pt>
    <dgm:pt modelId="{DCDF4DA5-6B84-47B0-990C-2D1D7F0AA0EE}" type="sibTrans" cxnId="{A28A132F-E428-42F9-99BE-D3B200E2D4B7}">
      <dgm:prSet/>
      <dgm:spPr/>
      <dgm:t>
        <a:bodyPr/>
        <a:lstStyle/>
        <a:p>
          <a:endParaRPr lang="es-EC"/>
        </a:p>
      </dgm:t>
    </dgm:pt>
    <dgm:pt modelId="{73403320-AB4C-487B-958E-F93298EF91A9}">
      <dgm:prSet phldrT="[Texto]" custT="1"/>
      <dgm:spPr/>
      <dgm:t>
        <a:bodyPr/>
        <a:lstStyle/>
        <a:p>
          <a:endParaRPr lang="es-EC" sz="1600" dirty="0">
            <a:latin typeface="Arial Black" pitchFamily="34" charset="0"/>
          </a:endParaRPr>
        </a:p>
      </dgm:t>
    </dgm:pt>
    <dgm:pt modelId="{A7309E4B-A67C-4835-AFA5-22481F519ACE}" type="parTrans" cxnId="{C886A369-1715-4D38-B910-B7461204574B}">
      <dgm:prSet/>
      <dgm:spPr/>
      <dgm:t>
        <a:bodyPr/>
        <a:lstStyle/>
        <a:p>
          <a:endParaRPr lang="es-EC"/>
        </a:p>
      </dgm:t>
    </dgm:pt>
    <dgm:pt modelId="{477D8B3F-BB86-4CC1-B404-CD40B8364387}" type="sibTrans" cxnId="{C886A369-1715-4D38-B910-B7461204574B}">
      <dgm:prSet/>
      <dgm:spPr/>
      <dgm:t>
        <a:bodyPr/>
        <a:lstStyle/>
        <a:p>
          <a:endParaRPr lang="es-EC"/>
        </a:p>
      </dgm:t>
    </dgm:pt>
    <dgm:pt modelId="{9188E587-DACA-4A3D-998F-6490C71B7EFA}">
      <dgm:prSet phldrT="[Texto]" custT="1"/>
      <dgm:spPr/>
      <dgm:t>
        <a:bodyPr/>
        <a:lstStyle/>
        <a:p>
          <a:r>
            <a:rPr lang="es-EC" sz="1600" dirty="0" smtClean="0">
              <a:latin typeface="Arial Black" pitchFamily="34" charset="0"/>
            </a:rPr>
            <a:t>Vulnerabilidades</a:t>
          </a:r>
          <a:endParaRPr lang="es-EC" sz="1600" dirty="0">
            <a:latin typeface="Arial Black" pitchFamily="34" charset="0"/>
          </a:endParaRPr>
        </a:p>
      </dgm:t>
    </dgm:pt>
    <dgm:pt modelId="{405D444D-87D6-4DC1-B2EE-2CBAB39BDC08}" type="parTrans" cxnId="{FCBA2666-65AC-4CC4-8CD7-3F14CBF426CC}">
      <dgm:prSet/>
      <dgm:spPr/>
      <dgm:t>
        <a:bodyPr/>
        <a:lstStyle/>
        <a:p>
          <a:endParaRPr lang="es-EC"/>
        </a:p>
      </dgm:t>
    </dgm:pt>
    <dgm:pt modelId="{791CAB48-032B-48AE-9D6B-50A82C1F899D}" type="sibTrans" cxnId="{FCBA2666-65AC-4CC4-8CD7-3F14CBF426CC}">
      <dgm:prSet/>
      <dgm:spPr/>
      <dgm:t>
        <a:bodyPr/>
        <a:lstStyle/>
        <a:p>
          <a:endParaRPr lang="es-EC"/>
        </a:p>
      </dgm:t>
    </dgm:pt>
    <dgm:pt modelId="{5499413F-0642-439A-85E9-EEFC1B63DB2F}">
      <dgm:prSet phldrT="[Texto]" custT="1"/>
      <dgm:spPr/>
      <dgm:t>
        <a:bodyPr/>
        <a:lstStyle/>
        <a:p>
          <a:r>
            <a:rPr lang="es-EC" sz="1600" dirty="0" smtClean="0">
              <a:latin typeface="Arial Black" pitchFamily="34" charset="0"/>
            </a:rPr>
            <a:t>Aspectos críticos</a:t>
          </a:r>
          <a:endParaRPr lang="es-EC" sz="1600" dirty="0">
            <a:latin typeface="Arial Black" pitchFamily="34" charset="0"/>
          </a:endParaRPr>
        </a:p>
      </dgm:t>
    </dgm:pt>
    <dgm:pt modelId="{63A3B421-7C8A-4173-8F0B-013F33460627}" type="parTrans" cxnId="{D2AA264A-1195-4088-B89D-608A7A1D70CA}">
      <dgm:prSet/>
      <dgm:spPr/>
      <dgm:t>
        <a:bodyPr/>
        <a:lstStyle/>
        <a:p>
          <a:endParaRPr lang="es-EC"/>
        </a:p>
      </dgm:t>
    </dgm:pt>
    <dgm:pt modelId="{3C797A8C-8C4D-43D2-AC0D-FB61D06C114F}" type="sibTrans" cxnId="{D2AA264A-1195-4088-B89D-608A7A1D70CA}">
      <dgm:prSet/>
      <dgm:spPr/>
      <dgm:t>
        <a:bodyPr/>
        <a:lstStyle/>
        <a:p>
          <a:endParaRPr lang="es-EC"/>
        </a:p>
      </dgm:t>
    </dgm:pt>
    <dgm:pt modelId="{332FFF3A-01D7-4104-9B6C-D143A0A0F329}">
      <dgm:prSet phldrT="[Texto]" custT="1"/>
      <dgm:spPr/>
      <dgm:t>
        <a:bodyPr/>
        <a:lstStyle/>
        <a:p>
          <a:r>
            <a:rPr lang="es-EC" sz="1600" dirty="0" smtClean="0">
              <a:latin typeface="Arial Black" pitchFamily="34" charset="0"/>
            </a:rPr>
            <a:t>17 BS. </a:t>
          </a:r>
          <a:r>
            <a:rPr lang="es-EC" sz="1600" dirty="0" smtClean="0"/>
            <a:t>“</a:t>
          </a:r>
          <a:r>
            <a:rPr lang="es-EC" sz="1600" dirty="0" smtClean="0">
              <a:latin typeface="Arial Black" pitchFamily="34" charset="0"/>
            </a:rPr>
            <a:t>Pastaza</a:t>
          </a:r>
          <a:r>
            <a:rPr lang="es-EC" sz="1600" dirty="0" smtClean="0"/>
            <a:t>”</a:t>
          </a:r>
          <a:endParaRPr lang="es-EC" sz="1600" dirty="0">
            <a:latin typeface="Arial Black" pitchFamily="34" charset="0"/>
          </a:endParaRPr>
        </a:p>
      </dgm:t>
    </dgm:pt>
    <dgm:pt modelId="{54DE1C42-04E5-4D23-B36E-BFD7110CBD22}" type="parTrans" cxnId="{96954941-20E4-4D41-8363-9511A4B296CE}">
      <dgm:prSet/>
      <dgm:spPr/>
      <dgm:t>
        <a:bodyPr/>
        <a:lstStyle/>
        <a:p>
          <a:endParaRPr lang="es-EC"/>
        </a:p>
      </dgm:t>
    </dgm:pt>
    <dgm:pt modelId="{A420C5F4-03C4-4E7F-A646-C8C97AA3A366}" type="sibTrans" cxnId="{96954941-20E4-4D41-8363-9511A4B296CE}">
      <dgm:prSet/>
      <dgm:spPr/>
      <dgm:t>
        <a:bodyPr/>
        <a:lstStyle/>
        <a:p>
          <a:endParaRPr lang="es-EC"/>
        </a:p>
      </dgm:t>
    </dgm:pt>
    <dgm:pt modelId="{E24B8D2F-45BD-45C3-9A68-13556978E1B6}">
      <dgm:prSet phldrT="[Texto]" custT="1"/>
      <dgm:spPr/>
      <dgm:t>
        <a:bodyPr/>
        <a:lstStyle/>
        <a:p>
          <a:r>
            <a:rPr lang="es-EC" sz="1600" dirty="0" smtClean="0">
              <a:latin typeface="Arial Black" pitchFamily="34" charset="0"/>
            </a:rPr>
            <a:t>Sub Zona de Policía N° 16 Pastaza.</a:t>
          </a:r>
          <a:endParaRPr lang="es-EC" sz="1600" dirty="0">
            <a:latin typeface="Arial Black" pitchFamily="34" charset="0"/>
          </a:endParaRPr>
        </a:p>
      </dgm:t>
    </dgm:pt>
    <dgm:pt modelId="{24B17E6A-6F7B-4086-AF51-A980EE2F0EC2}" type="parTrans" cxnId="{FF9E785B-743C-4EAD-9EBC-1EA954CA5023}">
      <dgm:prSet/>
      <dgm:spPr/>
      <dgm:t>
        <a:bodyPr/>
        <a:lstStyle/>
        <a:p>
          <a:endParaRPr lang="es-EC"/>
        </a:p>
      </dgm:t>
    </dgm:pt>
    <dgm:pt modelId="{C446EE63-9E21-4FC6-8518-C79C5593156F}" type="sibTrans" cxnId="{FF9E785B-743C-4EAD-9EBC-1EA954CA5023}">
      <dgm:prSet/>
      <dgm:spPr/>
      <dgm:t>
        <a:bodyPr/>
        <a:lstStyle/>
        <a:p>
          <a:endParaRPr lang="es-EC"/>
        </a:p>
      </dgm:t>
    </dgm:pt>
    <dgm:pt modelId="{1B5B62AB-8C87-438B-A770-84C5D00B6A02}">
      <dgm:prSet phldrT="[Texto]" custT="1"/>
      <dgm:spPr/>
      <dgm:t>
        <a:bodyPr/>
        <a:lstStyle/>
        <a:p>
          <a:r>
            <a:rPr lang="es-EC" sz="1600" dirty="0" smtClean="0">
              <a:latin typeface="Arial Black" pitchFamily="34" charset="0"/>
            </a:rPr>
            <a:t>Brigadas Barriales.</a:t>
          </a:r>
          <a:endParaRPr lang="es-EC" sz="1600" dirty="0">
            <a:latin typeface="Arial Black" pitchFamily="34" charset="0"/>
          </a:endParaRPr>
        </a:p>
      </dgm:t>
    </dgm:pt>
    <dgm:pt modelId="{BAF1DCDC-3D01-4204-AF35-3A654D38CF81}" type="parTrans" cxnId="{81D991C0-1459-4430-AC33-9CEEE479A88A}">
      <dgm:prSet/>
      <dgm:spPr/>
      <dgm:t>
        <a:bodyPr/>
        <a:lstStyle/>
        <a:p>
          <a:endParaRPr lang="es-EC"/>
        </a:p>
      </dgm:t>
    </dgm:pt>
    <dgm:pt modelId="{347B34EE-D9D7-4D41-9C2B-5A839A5C0F3C}" type="sibTrans" cxnId="{81D991C0-1459-4430-AC33-9CEEE479A88A}">
      <dgm:prSet/>
      <dgm:spPr/>
      <dgm:t>
        <a:bodyPr/>
        <a:lstStyle/>
        <a:p>
          <a:endParaRPr lang="es-EC"/>
        </a:p>
      </dgm:t>
    </dgm:pt>
    <dgm:pt modelId="{97752022-3B84-4917-9805-D07C8F6CFBAB}">
      <dgm:prSet phldrT="[Texto]" custT="1"/>
      <dgm:spPr/>
      <dgm:t>
        <a:bodyPr/>
        <a:lstStyle/>
        <a:p>
          <a:r>
            <a:rPr lang="es-EC" sz="1600" dirty="0" smtClean="0">
              <a:latin typeface="Arial Black" pitchFamily="34" charset="0"/>
            </a:rPr>
            <a:t>Lideres Barriales</a:t>
          </a:r>
          <a:endParaRPr lang="es-EC" sz="1600" dirty="0">
            <a:latin typeface="Arial Black" pitchFamily="34" charset="0"/>
          </a:endParaRPr>
        </a:p>
      </dgm:t>
    </dgm:pt>
    <dgm:pt modelId="{94592C3D-9D73-4479-89EC-E5EE31B8FAE8}" type="parTrans" cxnId="{FBF7A2CD-0D69-474A-9E44-F089B8F0F1EE}">
      <dgm:prSet/>
      <dgm:spPr/>
      <dgm:t>
        <a:bodyPr/>
        <a:lstStyle/>
        <a:p>
          <a:endParaRPr lang="es-EC"/>
        </a:p>
      </dgm:t>
    </dgm:pt>
    <dgm:pt modelId="{FD999B73-747B-4E1F-A9A1-F6ACFA10F0C5}" type="sibTrans" cxnId="{FBF7A2CD-0D69-474A-9E44-F089B8F0F1EE}">
      <dgm:prSet/>
      <dgm:spPr/>
      <dgm:t>
        <a:bodyPr/>
        <a:lstStyle/>
        <a:p>
          <a:endParaRPr lang="es-EC"/>
        </a:p>
      </dgm:t>
    </dgm:pt>
    <dgm:pt modelId="{E41B7E23-DBCC-4230-99F1-E69B520C1688}">
      <dgm:prSet phldrT="[Texto]" custT="1"/>
      <dgm:spPr/>
      <dgm:t>
        <a:bodyPr/>
        <a:lstStyle/>
        <a:p>
          <a:r>
            <a:rPr lang="es-EC" sz="1600" dirty="0" smtClean="0">
              <a:latin typeface="Arial Black" pitchFamily="34" charset="0"/>
            </a:rPr>
            <a:t>Riesgos naturales</a:t>
          </a:r>
          <a:endParaRPr lang="es-EC" sz="1600" dirty="0">
            <a:latin typeface="Arial Black" pitchFamily="34" charset="0"/>
          </a:endParaRPr>
        </a:p>
      </dgm:t>
    </dgm:pt>
    <dgm:pt modelId="{C5D98C63-914D-4BE9-99E5-635C898EEC6C}" type="parTrans" cxnId="{036B011B-DCFF-4899-A329-F9171CAABCAE}">
      <dgm:prSet/>
      <dgm:spPr/>
      <dgm:t>
        <a:bodyPr/>
        <a:lstStyle/>
        <a:p>
          <a:endParaRPr lang="es-EC"/>
        </a:p>
      </dgm:t>
    </dgm:pt>
    <dgm:pt modelId="{50937080-1CEB-4722-8855-B3E5FAFFD876}" type="sibTrans" cxnId="{036B011B-DCFF-4899-A329-F9171CAABCAE}">
      <dgm:prSet/>
      <dgm:spPr/>
      <dgm:t>
        <a:bodyPr/>
        <a:lstStyle/>
        <a:p>
          <a:endParaRPr lang="es-EC"/>
        </a:p>
      </dgm:t>
    </dgm:pt>
    <dgm:pt modelId="{7F211267-C60B-41AB-B468-1938DD3BEF30}">
      <dgm:prSet phldrT="[Texto]" custT="1"/>
      <dgm:spPr/>
      <dgm:t>
        <a:bodyPr/>
        <a:lstStyle/>
        <a:p>
          <a:r>
            <a:rPr lang="es-EC" sz="1600" dirty="0" smtClean="0">
              <a:latin typeface="Arial Black" pitchFamily="34" charset="0"/>
            </a:rPr>
            <a:t>Sismo Grado 6</a:t>
          </a:r>
          <a:endParaRPr lang="es-EC" sz="1600" dirty="0">
            <a:latin typeface="Arial Black" pitchFamily="34" charset="0"/>
          </a:endParaRPr>
        </a:p>
      </dgm:t>
    </dgm:pt>
    <dgm:pt modelId="{D3DCC862-2DB7-4941-BC84-F6C78EF45387}" type="parTrans" cxnId="{751AF051-ED6A-40D0-B8A5-253EE56D3EE7}">
      <dgm:prSet/>
      <dgm:spPr/>
      <dgm:t>
        <a:bodyPr/>
        <a:lstStyle/>
        <a:p>
          <a:endParaRPr lang="es-EC"/>
        </a:p>
      </dgm:t>
    </dgm:pt>
    <dgm:pt modelId="{365ECCEB-D786-4FB9-80BD-489FDF2FCEC8}" type="sibTrans" cxnId="{751AF051-ED6A-40D0-B8A5-253EE56D3EE7}">
      <dgm:prSet/>
      <dgm:spPr/>
      <dgm:t>
        <a:bodyPr/>
        <a:lstStyle/>
        <a:p>
          <a:endParaRPr lang="es-EC"/>
        </a:p>
      </dgm:t>
    </dgm:pt>
    <dgm:pt modelId="{A45387D3-8CE1-4404-A2D1-05864A45F135}" type="pres">
      <dgm:prSet presAssocID="{8C80818A-664D-4658-B3D3-DC26D58B72E1}" presName="cycleMatrixDiagram" presStyleCnt="0">
        <dgm:presLayoutVars>
          <dgm:chMax val="1"/>
          <dgm:dir/>
          <dgm:animLvl val="lvl"/>
          <dgm:resizeHandles val="exact"/>
        </dgm:presLayoutVars>
      </dgm:prSet>
      <dgm:spPr/>
      <dgm:t>
        <a:bodyPr/>
        <a:lstStyle/>
        <a:p>
          <a:endParaRPr lang="es-EC"/>
        </a:p>
      </dgm:t>
    </dgm:pt>
    <dgm:pt modelId="{8AE0CABE-2EBD-42E9-9F86-472BE4E691BC}" type="pres">
      <dgm:prSet presAssocID="{8C80818A-664D-4658-B3D3-DC26D58B72E1}" presName="children" presStyleCnt="0"/>
      <dgm:spPr/>
    </dgm:pt>
    <dgm:pt modelId="{D5BF0136-644F-420D-9EAC-BB34C83A4E52}" type="pres">
      <dgm:prSet presAssocID="{8C80818A-664D-4658-B3D3-DC26D58B72E1}" presName="child1group" presStyleCnt="0"/>
      <dgm:spPr/>
    </dgm:pt>
    <dgm:pt modelId="{DE468172-45E9-48B5-AC22-99EA388DAFCB}" type="pres">
      <dgm:prSet presAssocID="{8C80818A-664D-4658-B3D3-DC26D58B72E1}" presName="child1" presStyleLbl="bgAcc1" presStyleIdx="0" presStyleCnt="4" custScaleX="140987" custScaleY="133133" custLinFactNeighborX="-13732" custLinFactNeighborY="22048"/>
      <dgm:spPr/>
      <dgm:t>
        <a:bodyPr/>
        <a:lstStyle/>
        <a:p>
          <a:endParaRPr lang="es-EC"/>
        </a:p>
      </dgm:t>
    </dgm:pt>
    <dgm:pt modelId="{F4890CBB-87AD-4ADD-ADE9-40ED93341A9E}" type="pres">
      <dgm:prSet presAssocID="{8C80818A-664D-4658-B3D3-DC26D58B72E1}" presName="child1Text" presStyleLbl="bgAcc1" presStyleIdx="0" presStyleCnt="4">
        <dgm:presLayoutVars>
          <dgm:bulletEnabled val="1"/>
        </dgm:presLayoutVars>
      </dgm:prSet>
      <dgm:spPr/>
      <dgm:t>
        <a:bodyPr/>
        <a:lstStyle/>
        <a:p>
          <a:endParaRPr lang="es-EC"/>
        </a:p>
      </dgm:t>
    </dgm:pt>
    <dgm:pt modelId="{ACF48414-797A-475C-86F5-BA70ADA47FC8}" type="pres">
      <dgm:prSet presAssocID="{8C80818A-664D-4658-B3D3-DC26D58B72E1}" presName="child2group" presStyleCnt="0"/>
      <dgm:spPr/>
    </dgm:pt>
    <dgm:pt modelId="{E119FFAE-3B3C-4E50-ADD9-82DC2D6C5D03}" type="pres">
      <dgm:prSet presAssocID="{8C80818A-664D-4658-B3D3-DC26D58B72E1}" presName="child2" presStyleLbl="bgAcc1" presStyleIdx="1" presStyleCnt="4" custScaleX="138181" custScaleY="131600" custLinFactNeighborX="13311" custLinFactNeighborY="23110"/>
      <dgm:spPr/>
      <dgm:t>
        <a:bodyPr/>
        <a:lstStyle/>
        <a:p>
          <a:endParaRPr lang="es-EC"/>
        </a:p>
      </dgm:t>
    </dgm:pt>
    <dgm:pt modelId="{8552FE6D-3640-4021-81DB-294F7E4A4390}" type="pres">
      <dgm:prSet presAssocID="{8C80818A-664D-4658-B3D3-DC26D58B72E1}" presName="child2Text" presStyleLbl="bgAcc1" presStyleIdx="1" presStyleCnt="4">
        <dgm:presLayoutVars>
          <dgm:bulletEnabled val="1"/>
        </dgm:presLayoutVars>
      </dgm:prSet>
      <dgm:spPr/>
      <dgm:t>
        <a:bodyPr/>
        <a:lstStyle/>
        <a:p>
          <a:endParaRPr lang="es-EC"/>
        </a:p>
      </dgm:t>
    </dgm:pt>
    <dgm:pt modelId="{B524A455-F899-491F-8E73-632CB6C0D34B}" type="pres">
      <dgm:prSet presAssocID="{8C80818A-664D-4658-B3D3-DC26D58B72E1}" presName="child3group" presStyleCnt="0"/>
      <dgm:spPr/>
    </dgm:pt>
    <dgm:pt modelId="{BEE68D46-9989-495A-8CC1-717ECA88CB47}" type="pres">
      <dgm:prSet presAssocID="{8C80818A-664D-4658-B3D3-DC26D58B72E1}" presName="child3" presStyleLbl="bgAcc1" presStyleIdx="2" presStyleCnt="4" custScaleX="128154" custScaleY="144638" custLinFactNeighborX="18510" custLinFactNeighborY="-22968"/>
      <dgm:spPr/>
      <dgm:t>
        <a:bodyPr/>
        <a:lstStyle/>
        <a:p>
          <a:endParaRPr lang="es-EC"/>
        </a:p>
      </dgm:t>
    </dgm:pt>
    <dgm:pt modelId="{F9E690F6-9549-4259-9DA6-ED98374EF547}" type="pres">
      <dgm:prSet presAssocID="{8C80818A-664D-4658-B3D3-DC26D58B72E1}" presName="child3Text" presStyleLbl="bgAcc1" presStyleIdx="2" presStyleCnt="4">
        <dgm:presLayoutVars>
          <dgm:bulletEnabled val="1"/>
        </dgm:presLayoutVars>
      </dgm:prSet>
      <dgm:spPr/>
      <dgm:t>
        <a:bodyPr/>
        <a:lstStyle/>
        <a:p>
          <a:endParaRPr lang="es-EC"/>
        </a:p>
      </dgm:t>
    </dgm:pt>
    <dgm:pt modelId="{AFDB247F-512B-441B-91B6-4009C53D0345}" type="pres">
      <dgm:prSet presAssocID="{8C80818A-664D-4658-B3D3-DC26D58B72E1}" presName="child4group" presStyleCnt="0"/>
      <dgm:spPr/>
    </dgm:pt>
    <dgm:pt modelId="{636760E9-1B8D-449A-8D81-64EA8CD70005}" type="pres">
      <dgm:prSet presAssocID="{8C80818A-664D-4658-B3D3-DC26D58B72E1}" presName="child4" presStyleLbl="bgAcc1" presStyleIdx="3" presStyleCnt="4" custScaleX="135343" custScaleY="144155" custLinFactNeighborX="-16596" custLinFactNeighborY="-23210"/>
      <dgm:spPr/>
      <dgm:t>
        <a:bodyPr/>
        <a:lstStyle/>
        <a:p>
          <a:endParaRPr lang="es-EC"/>
        </a:p>
      </dgm:t>
    </dgm:pt>
    <dgm:pt modelId="{E58F3C85-92B2-4367-AAD8-1C8282BEA941}" type="pres">
      <dgm:prSet presAssocID="{8C80818A-664D-4658-B3D3-DC26D58B72E1}" presName="child4Text" presStyleLbl="bgAcc1" presStyleIdx="3" presStyleCnt="4">
        <dgm:presLayoutVars>
          <dgm:bulletEnabled val="1"/>
        </dgm:presLayoutVars>
      </dgm:prSet>
      <dgm:spPr/>
      <dgm:t>
        <a:bodyPr/>
        <a:lstStyle/>
        <a:p>
          <a:endParaRPr lang="es-EC"/>
        </a:p>
      </dgm:t>
    </dgm:pt>
    <dgm:pt modelId="{CEE1C460-61AB-4DC3-8261-31B0A112C008}" type="pres">
      <dgm:prSet presAssocID="{8C80818A-664D-4658-B3D3-DC26D58B72E1}" presName="childPlaceholder" presStyleCnt="0"/>
      <dgm:spPr/>
    </dgm:pt>
    <dgm:pt modelId="{9EC21112-DC1E-4F8A-9FA2-24A543BCAB27}" type="pres">
      <dgm:prSet presAssocID="{8C80818A-664D-4658-B3D3-DC26D58B72E1}" presName="circle" presStyleCnt="0"/>
      <dgm:spPr/>
    </dgm:pt>
    <dgm:pt modelId="{2B9E649D-6760-4C86-B6B2-5A906E265106}" type="pres">
      <dgm:prSet presAssocID="{8C80818A-664D-4658-B3D3-DC26D58B72E1}" presName="quadrant1" presStyleLbl="node1" presStyleIdx="0" presStyleCnt="4">
        <dgm:presLayoutVars>
          <dgm:chMax val="1"/>
          <dgm:bulletEnabled val="1"/>
        </dgm:presLayoutVars>
      </dgm:prSet>
      <dgm:spPr/>
      <dgm:t>
        <a:bodyPr/>
        <a:lstStyle/>
        <a:p>
          <a:endParaRPr lang="es-EC"/>
        </a:p>
      </dgm:t>
    </dgm:pt>
    <dgm:pt modelId="{C6DD6151-F521-4014-ACA7-5728BC238778}" type="pres">
      <dgm:prSet presAssocID="{8C80818A-664D-4658-B3D3-DC26D58B72E1}" presName="quadrant2" presStyleLbl="node1" presStyleIdx="1" presStyleCnt="4">
        <dgm:presLayoutVars>
          <dgm:chMax val="1"/>
          <dgm:bulletEnabled val="1"/>
        </dgm:presLayoutVars>
      </dgm:prSet>
      <dgm:spPr/>
      <dgm:t>
        <a:bodyPr/>
        <a:lstStyle/>
        <a:p>
          <a:endParaRPr lang="es-EC"/>
        </a:p>
      </dgm:t>
    </dgm:pt>
    <dgm:pt modelId="{3DDBFEEF-389C-4200-BDB8-E9326C124A16}" type="pres">
      <dgm:prSet presAssocID="{8C80818A-664D-4658-B3D3-DC26D58B72E1}" presName="quadrant3" presStyleLbl="node1" presStyleIdx="2" presStyleCnt="4">
        <dgm:presLayoutVars>
          <dgm:chMax val="1"/>
          <dgm:bulletEnabled val="1"/>
        </dgm:presLayoutVars>
      </dgm:prSet>
      <dgm:spPr/>
      <dgm:t>
        <a:bodyPr/>
        <a:lstStyle/>
        <a:p>
          <a:endParaRPr lang="es-EC"/>
        </a:p>
      </dgm:t>
    </dgm:pt>
    <dgm:pt modelId="{3116C557-5875-46DF-BFC4-9B210F2C053E}" type="pres">
      <dgm:prSet presAssocID="{8C80818A-664D-4658-B3D3-DC26D58B72E1}" presName="quadrant4" presStyleLbl="node1" presStyleIdx="3" presStyleCnt="4">
        <dgm:presLayoutVars>
          <dgm:chMax val="1"/>
          <dgm:bulletEnabled val="1"/>
        </dgm:presLayoutVars>
      </dgm:prSet>
      <dgm:spPr/>
      <dgm:t>
        <a:bodyPr/>
        <a:lstStyle/>
        <a:p>
          <a:endParaRPr lang="es-EC"/>
        </a:p>
      </dgm:t>
    </dgm:pt>
    <dgm:pt modelId="{A4EF7E1B-C11D-4175-B389-11EA75359FC6}" type="pres">
      <dgm:prSet presAssocID="{8C80818A-664D-4658-B3D3-DC26D58B72E1}" presName="quadrantPlaceholder" presStyleCnt="0"/>
      <dgm:spPr/>
    </dgm:pt>
    <dgm:pt modelId="{1631A7D6-45BD-4CD2-A0B2-8BF7894AF5F7}" type="pres">
      <dgm:prSet presAssocID="{8C80818A-664D-4658-B3D3-DC26D58B72E1}" presName="center1" presStyleLbl="fgShp" presStyleIdx="0" presStyleCnt="2" custFlipHor="1" custScaleX="6247" custScaleY="18556"/>
      <dgm:spPr/>
    </dgm:pt>
    <dgm:pt modelId="{BA198B10-7B5E-4C4E-BE5A-778DF45BE4D3}" type="pres">
      <dgm:prSet presAssocID="{8C80818A-664D-4658-B3D3-DC26D58B72E1}" presName="center2" presStyleLbl="fgShp" presStyleIdx="1" presStyleCnt="2" custFlipHor="1" custScaleX="6247" custScaleY="6319"/>
      <dgm:spPr/>
    </dgm:pt>
  </dgm:ptLst>
  <dgm:cxnLst>
    <dgm:cxn modelId="{80B69382-5618-4086-B9F5-33A9C632E8F5}" type="presOf" srcId="{768AD118-A149-4CD4-A908-D4DBB22B5066}" destId="{BEE68D46-9989-495A-8CC1-717ECA88CB47}" srcOrd="0" destOrd="0" presId="urn:microsoft.com/office/officeart/2005/8/layout/cycle4"/>
    <dgm:cxn modelId="{D10603D4-8BC2-4E4D-8776-57B2B79DB246}" srcId="{8C80818A-664D-4658-B3D3-DC26D58B72E1}" destId="{62F2811E-64C0-416A-B3E2-7DB32E1CA4A8}" srcOrd="3" destOrd="0" parTransId="{CEB61B32-0DE1-4496-9622-A0ADD00A30AC}" sibTransId="{B942A73D-D074-44AF-B250-501DC145FFC6}"/>
    <dgm:cxn modelId="{FC8B4B96-6200-45A1-95C0-CF9BA754EA13}" type="presOf" srcId="{E41B7E23-DBCC-4230-99F1-E69B520C1688}" destId="{E119FFAE-3B3C-4E50-ADD9-82DC2D6C5D03}" srcOrd="0" destOrd="1" presId="urn:microsoft.com/office/officeart/2005/8/layout/cycle4"/>
    <dgm:cxn modelId="{452B3C18-9A45-4EEB-826B-049CDFE26F2F}" type="presOf" srcId="{1B5B62AB-8C87-438B-A770-84C5D00B6A02}" destId="{E58F3C85-92B2-4367-AAD8-1C8282BEA941}" srcOrd="1" destOrd="3" presId="urn:microsoft.com/office/officeart/2005/8/layout/cycle4"/>
    <dgm:cxn modelId="{5AFBCB96-2978-4A6B-AEE6-2618B73C5B8D}" type="presOf" srcId="{97752022-3B84-4917-9805-D07C8F6CFBAB}" destId="{E58F3C85-92B2-4367-AAD8-1C8282BEA941}" srcOrd="1" destOrd="4" presId="urn:microsoft.com/office/officeart/2005/8/layout/cycle4"/>
    <dgm:cxn modelId="{FD0A60A2-B5AB-4885-9C7B-2B62210FD9FC}" type="presOf" srcId="{084A0CBB-0BE2-47FD-9AEA-0277C4A2EBBB}" destId="{DE468172-45E9-48B5-AC22-99EA388DAFCB}" srcOrd="0" destOrd="1" presId="urn:microsoft.com/office/officeart/2005/8/layout/cycle4"/>
    <dgm:cxn modelId="{AEF69D92-8D00-4D00-9549-D119D43BDD71}" srcId="{62F2811E-64C0-416A-B3E2-7DB32E1CA4A8}" destId="{03CFAEBC-FED3-4923-9C73-8090DCB801A5}" srcOrd="0" destOrd="0" parTransId="{EA7CB7C3-5000-468B-8C10-8421D62F31CB}" sibTransId="{E107C8EE-38EC-4362-BED4-23BAC657A3CB}"/>
    <dgm:cxn modelId="{5E98D1A5-A79E-4ED7-A25B-EE192EBA68A2}" type="presOf" srcId="{7F211267-C60B-41AB-B468-1938DD3BEF30}" destId="{BEE68D46-9989-495A-8CC1-717ECA88CB47}" srcOrd="0" destOrd="1" presId="urn:microsoft.com/office/officeart/2005/8/layout/cycle4"/>
    <dgm:cxn modelId="{606CCFD1-B14E-463C-8179-A061A809E240}" type="presOf" srcId="{332FFF3A-01D7-4104-9B6C-D143A0A0F329}" destId="{636760E9-1B8D-449A-8D81-64EA8CD70005}" srcOrd="0" destOrd="1" presId="urn:microsoft.com/office/officeart/2005/8/layout/cycle4"/>
    <dgm:cxn modelId="{E76D59F4-D411-45BC-A564-859B2E40581E}" srcId="{8C80818A-664D-4658-B3D3-DC26D58B72E1}" destId="{CD2D29B0-94CA-481F-AE39-713F6D3D570A}" srcOrd="1" destOrd="0" parTransId="{6E00509D-2552-4C0E-BB32-1F856FB846CE}" sibTransId="{1E575D24-B92D-4DA0-AA2A-20773E39F2F6}"/>
    <dgm:cxn modelId="{C1484B29-0630-4252-BDEB-3566F461227D}" type="presOf" srcId="{1B5B62AB-8C87-438B-A770-84C5D00B6A02}" destId="{636760E9-1B8D-449A-8D81-64EA8CD70005}" srcOrd="0" destOrd="3" presId="urn:microsoft.com/office/officeart/2005/8/layout/cycle4"/>
    <dgm:cxn modelId="{81D991C0-1459-4430-AC33-9CEEE479A88A}" srcId="{62F2811E-64C0-416A-B3E2-7DB32E1CA4A8}" destId="{1B5B62AB-8C87-438B-A770-84C5D00B6A02}" srcOrd="3" destOrd="0" parTransId="{BAF1DCDC-3D01-4204-AF35-3A654D38CF81}" sibTransId="{347B34EE-D9D7-4D41-9C2B-5A839A5C0F3C}"/>
    <dgm:cxn modelId="{0731D134-4B0F-4E9F-BDD8-6CC72135CCF0}" type="presOf" srcId="{084A0CBB-0BE2-47FD-9AEA-0277C4A2EBBB}" destId="{F4890CBB-87AD-4ADD-ADE9-40ED93341A9E}" srcOrd="1" destOrd="1" presId="urn:microsoft.com/office/officeart/2005/8/layout/cycle4"/>
    <dgm:cxn modelId="{3790137E-A3F7-4CA0-85A7-C29EACDC95AF}" type="presOf" srcId="{E24B8D2F-45BD-45C3-9A68-13556978E1B6}" destId="{636760E9-1B8D-449A-8D81-64EA8CD70005}" srcOrd="0" destOrd="2" presId="urn:microsoft.com/office/officeart/2005/8/layout/cycle4"/>
    <dgm:cxn modelId="{FF54C446-D0CC-402F-BED6-84E8E8FCAC92}" type="presOf" srcId="{97752022-3B84-4917-9805-D07C8F6CFBAB}" destId="{636760E9-1B8D-449A-8D81-64EA8CD70005}" srcOrd="0" destOrd="4" presId="urn:microsoft.com/office/officeart/2005/8/layout/cycle4"/>
    <dgm:cxn modelId="{34DC5FB5-D84C-4BC4-BE1C-7853FF83EB6A}" type="presOf" srcId="{CD2D29B0-94CA-481F-AE39-713F6D3D570A}" destId="{C6DD6151-F521-4014-ACA7-5728BC238778}" srcOrd="0" destOrd="0" presId="urn:microsoft.com/office/officeart/2005/8/layout/cycle4"/>
    <dgm:cxn modelId="{C886A369-1715-4D38-B910-B7461204574B}" srcId="{CD2D29B0-94CA-481F-AE39-713F6D3D570A}" destId="{73403320-AB4C-487B-958E-F93298EF91A9}" srcOrd="4" destOrd="0" parTransId="{A7309E4B-A67C-4835-AFA5-22481F519ACE}" sibTransId="{477D8B3F-BB86-4CC1-B404-CD40B8364387}"/>
    <dgm:cxn modelId="{BCB9F567-C93B-4832-87CB-F464F6E387DC}" type="presOf" srcId="{62F2811E-64C0-416A-B3E2-7DB32E1CA4A8}" destId="{3116C557-5875-46DF-BFC4-9B210F2C053E}" srcOrd="0" destOrd="0" presId="urn:microsoft.com/office/officeart/2005/8/layout/cycle4"/>
    <dgm:cxn modelId="{8EB42279-8C3A-4584-98C7-8D92C39E17E1}" type="presOf" srcId="{DD7E79F9-57D1-48E6-AB6D-9FCB428608C5}" destId="{F4890CBB-87AD-4ADD-ADE9-40ED93341A9E}" srcOrd="1" destOrd="2" presId="urn:microsoft.com/office/officeart/2005/8/layout/cycle4"/>
    <dgm:cxn modelId="{96954941-20E4-4D41-8363-9511A4B296CE}" srcId="{62F2811E-64C0-416A-B3E2-7DB32E1CA4A8}" destId="{332FFF3A-01D7-4104-9B6C-D143A0A0F329}" srcOrd="1" destOrd="0" parTransId="{54DE1C42-04E5-4D23-B36E-BFD7110CBD22}" sibTransId="{A420C5F4-03C4-4E7F-A646-C8C97AA3A366}"/>
    <dgm:cxn modelId="{063A8E69-EADF-4E11-9CA1-555BD5D5AAB8}" type="presOf" srcId="{9188E587-DACA-4A3D-998F-6490C71B7EFA}" destId="{E119FFAE-3B3C-4E50-ADD9-82DC2D6C5D03}" srcOrd="0" destOrd="2" presId="urn:microsoft.com/office/officeart/2005/8/layout/cycle4"/>
    <dgm:cxn modelId="{54FB27A6-3E26-4D48-B6B5-577E5916DAC5}" type="presOf" srcId="{9188E587-DACA-4A3D-998F-6490C71B7EFA}" destId="{8552FE6D-3640-4021-81DB-294F7E4A4390}" srcOrd="1" destOrd="2" presId="urn:microsoft.com/office/officeart/2005/8/layout/cycle4"/>
    <dgm:cxn modelId="{7920DA37-2840-4829-AF7C-76B2735050E0}" type="presOf" srcId="{BA37E399-D161-4DAB-A8BC-56C7D5A46C2F}" destId="{3DDBFEEF-389C-4200-BDB8-E9326C124A16}" srcOrd="0" destOrd="0" presId="urn:microsoft.com/office/officeart/2005/8/layout/cycle4"/>
    <dgm:cxn modelId="{41D81DF7-DF98-41B2-8F4C-3712D82DF54C}" type="presOf" srcId="{323C75FF-7501-401F-AB31-D7821F29559C}" destId="{2B9E649D-6760-4C86-B6B2-5A906E265106}" srcOrd="0" destOrd="0" presId="urn:microsoft.com/office/officeart/2005/8/layout/cycle4"/>
    <dgm:cxn modelId="{7B10D746-5723-4A7B-AC2F-3AD60396E718}" type="presOf" srcId="{E41B7E23-DBCC-4230-99F1-E69B520C1688}" destId="{8552FE6D-3640-4021-81DB-294F7E4A4390}" srcOrd="1" destOrd="1" presId="urn:microsoft.com/office/officeart/2005/8/layout/cycle4"/>
    <dgm:cxn modelId="{637B7DC9-4751-4876-9BB2-EBCB4A23D122}" type="presOf" srcId="{DB21EADA-846D-4369-A838-0AAF2CF124BC}" destId="{8552FE6D-3640-4021-81DB-294F7E4A4390}" srcOrd="1" destOrd="0" presId="urn:microsoft.com/office/officeart/2005/8/layout/cycle4"/>
    <dgm:cxn modelId="{344F656F-9AA9-4819-89C5-BD922A2BBCCD}" type="presOf" srcId="{73403320-AB4C-487B-958E-F93298EF91A9}" destId="{E119FFAE-3B3C-4E50-ADD9-82DC2D6C5D03}" srcOrd="0" destOrd="4" presId="urn:microsoft.com/office/officeart/2005/8/layout/cycle4"/>
    <dgm:cxn modelId="{BD86A563-78FA-40D3-A4EA-E66733AB870A}" type="presOf" srcId="{DD7E79F9-57D1-48E6-AB6D-9FCB428608C5}" destId="{DE468172-45E9-48B5-AC22-99EA388DAFCB}" srcOrd="0" destOrd="2" presId="urn:microsoft.com/office/officeart/2005/8/layout/cycle4"/>
    <dgm:cxn modelId="{2AC678D0-F072-4823-9704-17B4B3956FDE}" type="presOf" srcId="{73403320-AB4C-487B-958E-F93298EF91A9}" destId="{8552FE6D-3640-4021-81DB-294F7E4A4390}" srcOrd="1" destOrd="4" presId="urn:microsoft.com/office/officeart/2005/8/layout/cycle4"/>
    <dgm:cxn modelId="{EE002A82-9C5E-4002-ADD0-C32B5E754914}" srcId="{BA37E399-D161-4DAB-A8BC-56C7D5A46C2F}" destId="{768AD118-A149-4CD4-A908-D4DBB22B5066}" srcOrd="0" destOrd="0" parTransId="{2EC9AD36-1916-4A30-91FC-FD7A817BC436}" sibTransId="{84C9C460-20D7-4EB1-AC44-F737ED899DF9}"/>
    <dgm:cxn modelId="{A28A132F-E428-42F9-99BE-D3B200E2D4B7}" srcId="{323C75FF-7501-401F-AB31-D7821F29559C}" destId="{DD7E79F9-57D1-48E6-AB6D-9FCB428608C5}" srcOrd="2" destOrd="0" parTransId="{69CA35E1-18E6-4DEA-9882-1D30DC62AE9B}" sibTransId="{DCDF4DA5-6B84-47B0-990C-2D1D7F0AA0EE}"/>
    <dgm:cxn modelId="{D2AA264A-1195-4088-B89D-608A7A1D70CA}" srcId="{CD2D29B0-94CA-481F-AE39-713F6D3D570A}" destId="{5499413F-0642-439A-85E9-EEFC1B63DB2F}" srcOrd="3" destOrd="0" parTransId="{63A3B421-7C8A-4173-8F0B-013F33460627}" sibTransId="{3C797A8C-8C4D-43D2-AC0D-FB61D06C114F}"/>
    <dgm:cxn modelId="{FF9E785B-743C-4EAD-9EBC-1EA954CA5023}" srcId="{62F2811E-64C0-416A-B3E2-7DB32E1CA4A8}" destId="{E24B8D2F-45BD-45C3-9A68-13556978E1B6}" srcOrd="2" destOrd="0" parTransId="{24B17E6A-6F7B-4086-AF51-A980EE2F0EC2}" sibTransId="{C446EE63-9E21-4FC6-8518-C79C5593156F}"/>
    <dgm:cxn modelId="{AE92B7F3-B735-4D1D-A328-5827992D0444}" type="presOf" srcId="{332FFF3A-01D7-4104-9B6C-D143A0A0F329}" destId="{E58F3C85-92B2-4367-AAD8-1C8282BEA941}" srcOrd="1" destOrd="1" presId="urn:microsoft.com/office/officeart/2005/8/layout/cycle4"/>
    <dgm:cxn modelId="{1B805277-72C7-4C7A-85FF-D5130E411442}" type="presOf" srcId="{03CFAEBC-FED3-4923-9C73-8090DCB801A5}" destId="{E58F3C85-92B2-4367-AAD8-1C8282BEA941}" srcOrd="1" destOrd="0" presId="urn:microsoft.com/office/officeart/2005/8/layout/cycle4"/>
    <dgm:cxn modelId="{C7579CF4-E081-4335-99F1-98C796F7D514}" type="presOf" srcId="{768AD118-A149-4CD4-A908-D4DBB22B5066}" destId="{F9E690F6-9549-4259-9DA6-ED98374EF547}" srcOrd="1" destOrd="0" presId="urn:microsoft.com/office/officeart/2005/8/layout/cycle4"/>
    <dgm:cxn modelId="{9F70E5D0-32E1-44DD-8E4B-F5D594E34D81}" type="presOf" srcId="{8C80818A-664D-4658-B3D3-DC26D58B72E1}" destId="{A45387D3-8CE1-4404-A2D1-05864A45F135}" srcOrd="0" destOrd="0" presId="urn:microsoft.com/office/officeart/2005/8/layout/cycle4"/>
    <dgm:cxn modelId="{751AF051-ED6A-40D0-B8A5-253EE56D3EE7}" srcId="{BA37E399-D161-4DAB-A8BC-56C7D5A46C2F}" destId="{7F211267-C60B-41AB-B468-1938DD3BEF30}" srcOrd="1" destOrd="0" parTransId="{D3DCC862-2DB7-4941-BC84-F6C78EF45387}" sibTransId="{365ECCEB-D786-4FB9-80BD-489FDF2FCEC8}"/>
    <dgm:cxn modelId="{BFF44034-57C4-4A2C-8144-866E7020F8BE}" type="presOf" srcId="{DB21EADA-846D-4369-A838-0AAF2CF124BC}" destId="{E119FFAE-3B3C-4E50-ADD9-82DC2D6C5D03}" srcOrd="0" destOrd="0" presId="urn:microsoft.com/office/officeart/2005/8/layout/cycle4"/>
    <dgm:cxn modelId="{43653C3B-396C-4D1F-BCEF-A5106107608F}" srcId="{323C75FF-7501-401F-AB31-D7821F29559C}" destId="{51CD7768-1939-4FF7-BA22-4B3726606E88}" srcOrd="0" destOrd="0" parTransId="{8641A5CA-9ADA-4692-8E83-0017A6FB2D67}" sibTransId="{49AE884C-CD16-45E6-8286-276905077D29}"/>
    <dgm:cxn modelId="{FBF7A2CD-0D69-474A-9E44-F089B8F0F1EE}" srcId="{62F2811E-64C0-416A-B3E2-7DB32E1CA4A8}" destId="{97752022-3B84-4917-9805-D07C8F6CFBAB}" srcOrd="4" destOrd="0" parTransId="{94592C3D-9D73-4479-89EC-E5EE31B8FAE8}" sibTransId="{FD999B73-747B-4E1F-A9A1-F6ACFA10F0C5}"/>
    <dgm:cxn modelId="{CAB6E450-8692-4472-9973-5E9B3DFF574F}" type="presOf" srcId="{03CFAEBC-FED3-4923-9C73-8090DCB801A5}" destId="{636760E9-1B8D-449A-8D81-64EA8CD70005}" srcOrd="0" destOrd="0" presId="urn:microsoft.com/office/officeart/2005/8/layout/cycle4"/>
    <dgm:cxn modelId="{E352B462-566A-446C-8358-C7A4C557B4A7}" type="presOf" srcId="{51CD7768-1939-4FF7-BA22-4B3726606E88}" destId="{F4890CBB-87AD-4ADD-ADE9-40ED93341A9E}" srcOrd="1" destOrd="0" presId="urn:microsoft.com/office/officeart/2005/8/layout/cycle4"/>
    <dgm:cxn modelId="{1CABFFDC-C738-4DF3-B68F-4670BFFD5544}" srcId="{323C75FF-7501-401F-AB31-D7821F29559C}" destId="{084A0CBB-0BE2-47FD-9AEA-0277C4A2EBBB}" srcOrd="1" destOrd="0" parTransId="{E274F68C-28D3-4A2B-AAAC-1D41BF5D90A9}" sibTransId="{7E257FD2-0CFD-4D15-BF31-21FA5C486EFE}"/>
    <dgm:cxn modelId="{5992842E-FD1A-4150-A658-45A4648382D6}" srcId="{8C80818A-664D-4658-B3D3-DC26D58B72E1}" destId="{323C75FF-7501-401F-AB31-D7821F29559C}" srcOrd="0" destOrd="0" parTransId="{3FD3E0C7-5E83-41EB-8F5F-396BA1A09DC4}" sibTransId="{58FCDE08-0301-47C2-AB45-D962535FE36F}"/>
    <dgm:cxn modelId="{884E4C7D-EAF8-4C6A-B4AA-08A1CA8308D6}" type="presOf" srcId="{5499413F-0642-439A-85E9-EEFC1B63DB2F}" destId="{8552FE6D-3640-4021-81DB-294F7E4A4390}" srcOrd="1" destOrd="3" presId="urn:microsoft.com/office/officeart/2005/8/layout/cycle4"/>
    <dgm:cxn modelId="{5CEC5AD7-F07F-47FD-BFEA-4A739427DD45}" type="presOf" srcId="{E24B8D2F-45BD-45C3-9A68-13556978E1B6}" destId="{E58F3C85-92B2-4367-AAD8-1C8282BEA941}" srcOrd="1" destOrd="2" presId="urn:microsoft.com/office/officeart/2005/8/layout/cycle4"/>
    <dgm:cxn modelId="{1B78D631-9B1A-4973-AFB2-3FEE2F828A88}" type="presOf" srcId="{7F211267-C60B-41AB-B468-1938DD3BEF30}" destId="{F9E690F6-9549-4259-9DA6-ED98374EF547}" srcOrd="1" destOrd="1" presId="urn:microsoft.com/office/officeart/2005/8/layout/cycle4"/>
    <dgm:cxn modelId="{036B011B-DCFF-4899-A329-F9171CAABCAE}" srcId="{CD2D29B0-94CA-481F-AE39-713F6D3D570A}" destId="{E41B7E23-DBCC-4230-99F1-E69B520C1688}" srcOrd="1" destOrd="0" parTransId="{C5D98C63-914D-4BE9-99E5-635C898EEC6C}" sibTransId="{50937080-1CEB-4722-8855-B3E5FAFFD876}"/>
    <dgm:cxn modelId="{FCBA2666-65AC-4CC4-8CD7-3F14CBF426CC}" srcId="{CD2D29B0-94CA-481F-AE39-713F6D3D570A}" destId="{9188E587-DACA-4A3D-998F-6490C71B7EFA}" srcOrd="2" destOrd="0" parTransId="{405D444D-87D6-4DC1-B2EE-2CBAB39BDC08}" sibTransId="{791CAB48-032B-48AE-9D6B-50A82C1F899D}"/>
    <dgm:cxn modelId="{5D976A46-ACE5-47ED-B584-13C01BD66B7A}" type="presOf" srcId="{5499413F-0642-439A-85E9-EEFC1B63DB2F}" destId="{E119FFAE-3B3C-4E50-ADD9-82DC2D6C5D03}" srcOrd="0" destOrd="3" presId="urn:microsoft.com/office/officeart/2005/8/layout/cycle4"/>
    <dgm:cxn modelId="{E4A7D7AD-6284-493C-B711-DDDDA6436FC3}" srcId="{CD2D29B0-94CA-481F-AE39-713F6D3D570A}" destId="{DB21EADA-846D-4369-A838-0AAF2CF124BC}" srcOrd="0" destOrd="0" parTransId="{6351173E-44BE-4BAF-B107-62B9D44BD626}" sibTransId="{76FB9A73-3E56-4EAA-AD22-08847D187CD7}"/>
    <dgm:cxn modelId="{88C8BA57-C454-4A56-96EA-DA45680ABEB4}" srcId="{8C80818A-664D-4658-B3D3-DC26D58B72E1}" destId="{BA37E399-D161-4DAB-A8BC-56C7D5A46C2F}" srcOrd="2" destOrd="0" parTransId="{603A9080-49C8-48A9-8358-F89101AC3010}" sibTransId="{BCA10FD0-F29E-4931-8017-2CA6042106C4}"/>
    <dgm:cxn modelId="{85C3B246-E374-42DC-AE52-1DF98B31BD2F}" type="presOf" srcId="{51CD7768-1939-4FF7-BA22-4B3726606E88}" destId="{DE468172-45E9-48B5-AC22-99EA388DAFCB}" srcOrd="0" destOrd="0" presId="urn:microsoft.com/office/officeart/2005/8/layout/cycle4"/>
    <dgm:cxn modelId="{62A18A4A-43A8-49B8-9BCA-C05948FFE7B7}" type="presParOf" srcId="{A45387D3-8CE1-4404-A2D1-05864A45F135}" destId="{8AE0CABE-2EBD-42E9-9F86-472BE4E691BC}" srcOrd="0" destOrd="0" presId="urn:microsoft.com/office/officeart/2005/8/layout/cycle4"/>
    <dgm:cxn modelId="{7563F2C1-0C25-4596-810F-95A6D20AA518}" type="presParOf" srcId="{8AE0CABE-2EBD-42E9-9F86-472BE4E691BC}" destId="{D5BF0136-644F-420D-9EAC-BB34C83A4E52}" srcOrd="0" destOrd="0" presId="urn:microsoft.com/office/officeart/2005/8/layout/cycle4"/>
    <dgm:cxn modelId="{7026E07A-4F0F-4990-AFAB-11C0AB702550}" type="presParOf" srcId="{D5BF0136-644F-420D-9EAC-BB34C83A4E52}" destId="{DE468172-45E9-48B5-AC22-99EA388DAFCB}" srcOrd="0" destOrd="0" presId="urn:microsoft.com/office/officeart/2005/8/layout/cycle4"/>
    <dgm:cxn modelId="{36C64DF1-9049-4B1E-8CA1-C8752CDB4474}" type="presParOf" srcId="{D5BF0136-644F-420D-9EAC-BB34C83A4E52}" destId="{F4890CBB-87AD-4ADD-ADE9-40ED93341A9E}" srcOrd="1" destOrd="0" presId="urn:microsoft.com/office/officeart/2005/8/layout/cycle4"/>
    <dgm:cxn modelId="{75627FF7-B587-4D09-9E7B-F7E19A810CBA}" type="presParOf" srcId="{8AE0CABE-2EBD-42E9-9F86-472BE4E691BC}" destId="{ACF48414-797A-475C-86F5-BA70ADA47FC8}" srcOrd="1" destOrd="0" presId="urn:microsoft.com/office/officeart/2005/8/layout/cycle4"/>
    <dgm:cxn modelId="{51F8173F-6DC7-4941-923B-518CD0B7B181}" type="presParOf" srcId="{ACF48414-797A-475C-86F5-BA70ADA47FC8}" destId="{E119FFAE-3B3C-4E50-ADD9-82DC2D6C5D03}" srcOrd="0" destOrd="0" presId="urn:microsoft.com/office/officeart/2005/8/layout/cycle4"/>
    <dgm:cxn modelId="{6360D241-6168-408B-AA25-5B15FAE0D80E}" type="presParOf" srcId="{ACF48414-797A-475C-86F5-BA70ADA47FC8}" destId="{8552FE6D-3640-4021-81DB-294F7E4A4390}" srcOrd="1" destOrd="0" presId="urn:microsoft.com/office/officeart/2005/8/layout/cycle4"/>
    <dgm:cxn modelId="{29D55A8E-58E7-459E-BC4F-9F6176AC20AD}" type="presParOf" srcId="{8AE0CABE-2EBD-42E9-9F86-472BE4E691BC}" destId="{B524A455-F899-491F-8E73-632CB6C0D34B}" srcOrd="2" destOrd="0" presId="urn:microsoft.com/office/officeart/2005/8/layout/cycle4"/>
    <dgm:cxn modelId="{321BE005-DD8E-43A7-811A-DE85489203C4}" type="presParOf" srcId="{B524A455-F899-491F-8E73-632CB6C0D34B}" destId="{BEE68D46-9989-495A-8CC1-717ECA88CB47}" srcOrd="0" destOrd="0" presId="urn:microsoft.com/office/officeart/2005/8/layout/cycle4"/>
    <dgm:cxn modelId="{A0C1C3A3-F23C-444A-A91F-E72106DC35A9}" type="presParOf" srcId="{B524A455-F899-491F-8E73-632CB6C0D34B}" destId="{F9E690F6-9549-4259-9DA6-ED98374EF547}" srcOrd="1" destOrd="0" presId="urn:microsoft.com/office/officeart/2005/8/layout/cycle4"/>
    <dgm:cxn modelId="{00099C93-9516-495B-BF86-0C85F2A385CA}" type="presParOf" srcId="{8AE0CABE-2EBD-42E9-9F86-472BE4E691BC}" destId="{AFDB247F-512B-441B-91B6-4009C53D0345}" srcOrd="3" destOrd="0" presId="urn:microsoft.com/office/officeart/2005/8/layout/cycle4"/>
    <dgm:cxn modelId="{58402C26-B0D7-496F-A0A9-EAF8666593E1}" type="presParOf" srcId="{AFDB247F-512B-441B-91B6-4009C53D0345}" destId="{636760E9-1B8D-449A-8D81-64EA8CD70005}" srcOrd="0" destOrd="0" presId="urn:microsoft.com/office/officeart/2005/8/layout/cycle4"/>
    <dgm:cxn modelId="{6B06F68B-3DF7-4670-9D4D-95775A588AB3}" type="presParOf" srcId="{AFDB247F-512B-441B-91B6-4009C53D0345}" destId="{E58F3C85-92B2-4367-AAD8-1C8282BEA941}" srcOrd="1" destOrd="0" presId="urn:microsoft.com/office/officeart/2005/8/layout/cycle4"/>
    <dgm:cxn modelId="{06A0C095-4772-41C6-ACA9-24422D5A72CD}" type="presParOf" srcId="{8AE0CABE-2EBD-42E9-9F86-472BE4E691BC}" destId="{CEE1C460-61AB-4DC3-8261-31B0A112C008}" srcOrd="4" destOrd="0" presId="urn:microsoft.com/office/officeart/2005/8/layout/cycle4"/>
    <dgm:cxn modelId="{1D29637C-5003-4C1C-9DA5-10722DD5B179}" type="presParOf" srcId="{A45387D3-8CE1-4404-A2D1-05864A45F135}" destId="{9EC21112-DC1E-4F8A-9FA2-24A543BCAB27}" srcOrd="1" destOrd="0" presId="urn:microsoft.com/office/officeart/2005/8/layout/cycle4"/>
    <dgm:cxn modelId="{ABE07B31-C2FA-47CC-8731-E4C5BA64CE2E}" type="presParOf" srcId="{9EC21112-DC1E-4F8A-9FA2-24A543BCAB27}" destId="{2B9E649D-6760-4C86-B6B2-5A906E265106}" srcOrd="0" destOrd="0" presId="urn:microsoft.com/office/officeart/2005/8/layout/cycle4"/>
    <dgm:cxn modelId="{5994626E-A213-4C03-A49E-BDC572DD989D}" type="presParOf" srcId="{9EC21112-DC1E-4F8A-9FA2-24A543BCAB27}" destId="{C6DD6151-F521-4014-ACA7-5728BC238778}" srcOrd="1" destOrd="0" presId="urn:microsoft.com/office/officeart/2005/8/layout/cycle4"/>
    <dgm:cxn modelId="{64E63ECE-0E26-4A5A-9E20-03C27CE94D34}" type="presParOf" srcId="{9EC21112-DC1E-4F8A-9FA2-24A543BCAB27}" destId="{3DDBFEEF-389C-4200-BDB8-E9326C124A16}" srcOrd="2" destOrd="0" presId="urn:microsoft.com/office/officeart/2005/8/layout/cycle4"/>
    <dgm:cxn modelId="{052AE40A-19F0-49F7-97E7-D1EC1C86C8CA}" type="presParOf" srcId="{9EC21112-DC1E-4F8A-9FA2-24A543BCAB27}" destId="{3116C557-5875-46DF-BFC4-9B210F2C053E}" srcOrd="3" destOrd="0" presId="urn:microsoft.com/office/officeart/2005/8/layout/cycle4"/>
    <dgm:cxn modelId="{027CB5F3-ED8A-4C33-9D5B-355E5B4C94A9}" type="presParOf" srcId="{9EC21112-DC1E-4F8A-9FA2-24A543BCAB27}" destId="{A4EF7E1B-C11D-4175-B389-11EA75359FC6}" srcOrd="4" destOrd="0" presId="urn:microsoft.com/office/officeart/2005/8/layout/cycle4"/>
    <dgm:cxn modelId="{FC8F5529-E117-47A0-9BC1-316397D6E8F7}" type="presParOf" srcId="{A45387D3-8CE1-4404-A2D1-05864A45F135}" destId="{1631A7D6-45BD-4CD2-A0B2-8BF7894AF5F7}" srcOrd="2" destOrd="0" presId="urn:microsoft.com/office/officeart/2005/8/layout/cycle4"/>
    <dgm:cxn modelId="{FF41FF14-5A66-453E-9A85-4A01010AF457}" type="presParOf" srcId="{A45387D3-8CE1-4404-A2D1-05864A45F135}" destId="{BA198B10-7B5E-4C4E-BE5A-778DF45BE4D3}" srcOrd="3" destOrd="0" presId="urn:microsoft.com/office/officeart/2005/8/layout/cycle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8EA21-A199-4E1D-BC53-31A64990AD5D}">
      <dsp:nvSpPr>
        <dsp:cNvPr id="0" name=""/>
        <dsp:cNvSpPr/>
      </dsp:nvSpPr>
      <dsp:spPr>
        <a:xfrm>
          <a:off x="3627530" y="1887772"/>
          <a:ext cx="2017798" cy="16897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b="1" kern="1200" dirty="0" smtClean="0">
              <a:solidFill>
                <a:schemeClr val="tx1"/>
              </a:solidFill>
              <a:latin typeface="Arial Black" pitchFamily="34" charset="0"/>
            </a:rPr>
            <a:t>INSEGURIDAD CIUDADANA Y TURISTICA EN LA CIUDAD</a:t>
          </a:r>
          <a:endParaRPr lang="es-EC" sz="1300" b="1" kern="1200" dirty="0">
            <a:solidFill>
              <a:schemeClr val="tx1"/>
            </a:solidFill>
            <a:latin typeface="Arial Black" pitchFamily="34" charset="0"/>
          </a:endParaRPr>
        </a:p>
      </dsp:txBody>
      <dsp:txXfrm>
        <a:off x="3923030" y="2135231"/>
        <a:ext cx="1426798" cy="1194837"/>
      </dsp:txXfrm>
    </dsp:sp>
    <dsp:sp modelId="{01F058E8-BE3C-4B44-9321-40D9378F1D4D}">
      <dsp:nvSpPr>
        <dsp:cNvPr id="0" name=""/>
        <dsp:cNvSpPr/>
      </dsp:nvSpPr>
      <dsp:spPr>
        <a:xfrm rot="16200027">
          <a:off x="4543540" y="1779142"/>
          <a:ext cx="185793" cy="31464"/>
        </a:xfrm>
        <a:custGeom>
          <a:avLst/>
          <a:gdLst/>
          <a:ahLst/>
          <a:cxnLst/>
          <a:rect l="0" t="0" r="0" b="0"/>
          <a:pathLst>
            <a:path>
              <a:moveTo>
                <a:pt x="0" y="15732"/>
              </a:moveTo>
              <a:lnTo>
                <a:pt x="185793" y="1573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631792" y="1790230"/>
        <a:ext cx="9289" cy="9289"/>
      </dsp:txXfrm>
    </dsp:sp>
    <dsp:sp modelId="{8B412E03-CE87-464F-93CD-BBBF2DD9CBC5}">
      <dsp:nvSpPr>
        <dsp:cNvPr id="0" name=""/>
        <dsp:cNvSpPr/>
      </dsp:nvSpPr>
      <dsp:spPr>
        <a:xfrm>
          <a:off x="3700340" y="72001"/>
          <a:ext cx="1872207" cy="162997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latin typeface="Arial Black" pitchFamily="34" charset="0"/>
            </a:rPr>
            <a:t>Aumento de la Delincuencia</a:t>
          </a:r>
          <a:endParaRPr lang="es-EC" sz="1400" kern="1200" dirty="0">
            <a:solidFill>
              <a:schemeClr val="tx1"/>
            </a:solidFill>
            <a:latin typeface="Arial Black" pitchFamily="34" charset="0"/>
          </a:endParaRPr>
        </a:p>
      </dsp:txBody>
      <dsp:txXfrm>
        <a:off x="3974518" y="310705"/>
        <a:ext cx="1323851" cy="1152568"/>
      </dsp:txXfrm>
    </dsp:sp>
    <dsp:sp modelId="{C17764D5-8F76-4F05-9523-CC1401D21453}">
      <dsp:nvSpPr>
        <dsp:cNvPr id="0" name=""/>
        <dsp:cNvSpPr/>
      </dsp:nvSpPr>
      <dsp:spPr>
        <a:xfrm rot="19653044">
          <a:off x="5382817" y="2009628"/>
          <a:ext cx="732012" cy="31464"/>
        </a:xfrm>
        <a:custGeom>
          <a:avLst/>
          <a:gdLst/>
          <a:ahLst/>
          <a:cxnLst/>
          <a:rect l="0" t="0" r="0" b="0"/>
          <a:pathLst>
            <a:path>
              <a:moveTo>
                <a:pt x="0" y="15732"/>
              </a:moveTo>
              <a:lnTo>
                <a:pt x="732012" y="1573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730523" y="2007061"/>
        <a:ext cx="36600" cy="36600"/>
      </dsp:txXfrm>
    </dsp:sp>
    <dsp:sp modelId="{A84F082B-B0D9-4EA2-8CB7-C19955A4CF2A}">
      <dsp:nvSpPr>
        <dsp:cNvPr id="0" name=""/>
        <dsp:cNvSpPr/>
      </dsp:nvSpPr>
      <dsp:spPr>
        <a:xfrm>
          <a:off x="5859279" y="251058"/>
          <a:ext cx="2203732" cy="2006954"/>
        </a:xfrm>
        <a:prstGeom prst="ellipse">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latin typeface="Arial Black" pitchFamily="34" charset="0"/>
            </a:rPr>
            <a:t>Consumo de drogas y alcohol</a:t>
          </a:r>
        </a:p>
        <a:p>
          <a:pPr lvl="0" algn="ctr" defTabSz="622300">
            <a:lnSpc>
              <a:spcPct val="90000"/>
            </a:lnSpc>
            <a:spcBef>
              <a:spcPct val="0"/>
            </a:spcBef>
            <a:spcAft>
              <a:spcPct val="35000"/>
            </a:spcAft>
          </a:pPr>
          <a:r>
            <a:rPr lang="es-EC" sz="1400" kern="1200" dirty="0" smtClean="0">
              <a:solidFill>
                <a:schemeClr val="tx1"/>
              </a:solidFill>
              <a:latin typeface="Arial Black" pitchFamily="34" charset="0"/>
            </a:rPr>
            <a:t>Accidentes de tránsito</a:t>
          </a:r>
          <a:endParaRPr lang="es-EC" sz="1400" kern="1200" dirty="0">
            <a:solidFill>
              <a:schemeClr val="tx1"/>
            </a:solidFill>
            <a:latin typeface="Arial Black" pitchFamily="34" charset="0"/>
          </a:endParaRPr>
        </a:p>
      </dsp:txBody>
      <dsp:txXfrm>
        <a:off x="6182008" y="544970"/>
        <a:ext cx="1558274" cy="1419130"/>
      </dsp:txXfrm>
    </dsp:sp>
    <dsp:sp modelId="{3D5E277F-EA74-4073-8017-034C756E904C}">
      <dsp:nvSpPr>
        <dsp:cNvPr id="0" name=""/>
        <dsp:cNvSpPr/>
      </dsp:nvSpPr>
      <dsp:spPr>
        <a:xfrm rot="5399976">
          <a:off x="4437209" y="3761023"/>
          <a:ext cx="398454" cy="31464"/>
        </a:xfrm>
        <a:custGeom>
          <a:avLst/>
          <a:gdLst/>
          <a:ahLst/>
          <a:cxnLst/>
          <a:rect l="0" t="0" r="0" b="0"/>
          <a:pathLst>
            <a:path>
              <a:moveTo>
                <a:pt x="0" y="15732"/>
              </a:moveTo>
              <a:lnTo>
                <a:pt x="398454" y="1573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626475" y="3766794"/>
        <a:ext cx="19922" cy="19922"/>
      </dsp:txXfrm>
    </dsp:sp>
    <dsp:sp modelId="{01FE1BA6-5512-45A0-AA4A-D9C7BC5BF7AE}">
      <dsp:nvSpPr>
        <dsp:cNvPr id="0" name=""/>
        <dsp:cNvSpPr/>
      </dsp:nvSpPr>
      <dsp:spPr>
        <a:xfrm>
          <a:off x="3571934" y="3975982"/>
          <a:ext cx="2129020" cy="1764499"/>
        </a:xfrm>
        <a:prstGeom prst="ellipse">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latin typeface="Arial Black" pitchFamily="34" charset="0"/>
            </a:rPr>
            <a:t>Riesgos Naturales</a:t>
          </a:r>
          <a:endParaRPr lang="es-EC" sz="1400" kern="1200" dirty="0">
            <a:solidFill>
              <a:schemeClr val="tx1"/>
            </a:solidFill>
            <a:latin typeface="Arial Black" pitchFamily="34" charset="0"/>
          </a:endParaRPr>
        </a:p>
      </dsp:txBody>
      <dsp:txXfrm>
        <a:off x="3883722" y="4234387"/>
        <a:ext cx="1505444" cy="1247689"/>
      </dsp:txXfrm>
    </dsp:sp>
    <dsp:sp modelId="{73B4E6C2-748B-431C-B7F1-62DF64C7B70A}">
      <dsp:nvSpPr>
        <dsp:cNvPr id="0" name=""/>
        <dsp:cNvSpPr/>
      </dsp:nvSpPr>
      <dsp:spPr>
        <a:xfrm rot="9628546">
          <a:off x="3272901" y="3121104"/>
          <a:ext cx="447345" cy="31464"/>
        </a:xfrm>
        <a:custGeom>
          <a:avLst/>
          <a:gdLst/>
          <a:ahLst/>
          <a:cxnLst/>
          <a:rect l="0" t="0" r="0" b="0"/>
          <a:pathLst>
            <a:path>
              <a:moveTo>
                <a:pt x="0" y="15732"/>
              </a:moveTo>
              <a:lnTo>
                <a:pt x="447345" y="1573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10800000">
        <a:off x="3485390" y="3125653"/>
        <a:ext cx="22367" cy="22367"/>
      </dsp:txXfrm>
    </dsp:sp>
    <dsp:sp modelId="{FCB2D170-9C61-43DA-BE47-CB4B44A01462}">
      <dsp:nvSpPr>
        <dsp:cNvPr id="0" name=""/>
        <dsp:cNvSpPr/>
      </dsp:nvSpPr>
      <dsp:spPr>
        <a:xfrm>
          <a:off x="1252072" y="2592281"/>
          <a:ext cx="2104153" cy="1934765"/>
        </a:xfrm>
        <a:prstGeom prst="ellipse">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latin typeface="Arial Black" pitchFamily="34" charset="0"/>
            </a:rPr>
            <a:t>Poca Integración de Autoridades locales </a:t>
          </a:r>
          <a:endParaRPr lang="es-EC" sz="1300" kern="1200" dirty="0">
            <a:solidFill>
              <a:schemeClr val="tx1"/>
            </a:solidFill>
            <a:latin typeface="Arial Black" pitchFamily="34" charset="0"/>
          </a:endParaRPr>
        </a:p>
      </dsp:txBody>
      <dsp:txXfrm>
        <a:off x="1560218" y="2875621"/>
        <a:ext cx="1487861" cy="1368085"/>
      </dsp:txXfrm>
    </dsp:sp>
    <dsp:sp modelId="{53BE2136-1AE1-4F45-8E96-4879A87EABF7}">
      <dsp:nvSpPr>
        <dsp:cNvPr id="0" name=""/>
        <dsp:cNvSpPr/>
      </dsp:nvSpPr>
      <dsp:spPr>
        <a:xfrm rot="1353631">
          <a:off x="5517962" y="3203987"/>
          <a:ext cx="581708" cy="31464"/>
        </a:xfrm>
        <a:custGeom>
          <a:avLst/>
          <a:gdLst/>
          <a:ahLst/>
          <a:cxnLst/>
          <a:rect l="0" t="0" r="0" b="0"/>
          <a:pathLst>
            <a:path>
              <a:moveTo>
                <a:pt x="0" y="15732"/>
              </a:moveTo>
              <a:lnTo>
                <a:pt x="581708" y="1573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794274" y="3205177"/>
        <a:ext cx="29085" cy="29085"/>
      </dsp:txXfrm>
    </dsp:sp>
    <dsp:sp modelId="{5D64A901-5A1D-419E-8092-0EDF49A1A91E}">
      <dsp:nvSpPr>
        <dsp:cNvPr id="0" name=""/>
        <dsp:cNvSpPr/>
      </dsp:nvSpPr>
      <dsp:spPr>
        <a:xfrm>
          <a:off x="5959725" y="2808317"/>
          <a:ext cx="2253641" cy="1884473"/>
        </a:xfrm>
        <a:prstGeom prst="ellipse">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latin typeface="Arial Black" pitchFamily="34" charset="0"/>
            </a:rPr>
            <a:t>Pandillaje</a:t>
          </a:r>
        </a:p>
        <a:p>
          <a:pPr lvl="0" algn="ctr" defTabSz="622300">
            <a:lnSpc>
              <a:spcPct val="90000"/>
            </a:lnSpc>
            <a:spcBef>
              <a:spcPct val="0"/>
            </a:spcBef>
            <a:spcAft>
              <a:spcPct val="35000"/>
            </a:spcAft>
          </a:pPr>
          <a:r>
            <a:rPr lang="es-EC" sz="1400" kern="1200" dirty="0" smtClean="0">
              <a:solidFill>
                <a:schemeClr val="tx1"/>
              </a:solidFill>
              <a:latin typeface="Arial Black" pitchFamily="34" charset="0"/>
            </a:rPr>
            <a:t>Violencia intrafamiliar y sexual</a:t>
          </a:r>
        </a:p>
      </dsp:txBody>
      <dsp:txXfrm>
        <a:off x="6289763" y="3084292"/>
        <a:ext cx="1593565" cy="1332523"/>
      </dsp:txXfrm>
    </dsp:sp>
    <dsp:sp modelId="{8432EE59-332C-43FB-BA71-812A135C8A88}">
      <dsp:nvSpPr>
        <dsp:cNvPr id="0" name=""/>
        <dsp:cNvSpPr/>
      </dsp:nvSpPr>
      <dsp:spPr>
        <a:xfrm rot="12725711">
          <a:off x="2985904" y="1967966"/>
          <a:ext cx="912744" cy="31464"/>
        </a:xfrm>
        <a:custGeom>
          <a:avLst/>
          <a:gdLst/>
          <a:ahLst/>
          <a:cxnLst/>
          <a:rect l="0" t="0" r="0" b="0"/>
          <a:pathLst>
            <a:path>
              <a:moveTo>
                <a:pt x="0" y="15732"/>
              </a:moveTo>
              <a:lnTo>
                <a:pt x="912744" y="1573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10800000">
        <a:off x="3419458" y="1960880"/>
        <a:ext cx="45637" cy="45637"/>
      </dsp:txXfrm>
    </dsp:sp>
    <dsp:sp modelId="{D966E6F0-BCFB-496B-B0B2-8B3DD56A6718}">
      <dsp:nvSpPr>
        <dsp:cNvPr id="0" name=""/>
        <dsp:cNvSpPr/>
      </dsp:nvSpPr>
      <dsp:spPr>
        <a:xfrm>
          <a:off x="1168371" y="276485"/>
          <a:ext cx="2074048" cy="1862928"/>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latin typeface="Arial Black" pitchFamily="34" charset="0"/>
            </a:rPr>
            <a:t>Falta de una cultura de seguridad orientada al Turista</a:t>
          </a:r>
          <a:endParaRPr lang="es-EC" sz="1400" kern="1200" dirty="0">
            <a:solidFill>
              <a:schemeClr val="tx1"/>
            </a:solidFill>
            <a:latin typeface="Arial Black" pitchFamily="34" charset="0"/>
          </a:endParaRPr>
        </a:p>
      </dsp:txBody>
      <dsp:txXfrm>
        <a:off x="1472108" y="549304"/>
        <a:ext cx="1466574" cy="13172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490C8-3957-4591-86FB-28B23DAECF97}">
      <dsp:nvSpPr>
        <dsp:cNvPr id="0" name=""/>
        <dsp:cNvSpPr/>
      </dsp:nvSpPr>
      <dsp:spPr>
        <a:xfrm>
          <a:off x="2089668" y="492"/>
          <a:ext cx="7046771" cy="2062947"/>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just" defTabSz="800100">
            <a:lnSpc>
              <a:spcPct val="90000"/>
            </a:lnSpc>
            <a:spcBef>
              <a:spcPct val="0"/>
            </a:spcBef>
            <a:spcAft>
              <a:spcPct val="15000"/>
            </a:spcAft>
            <a:buChar char="••"/>
          </a:pPr>
          <a:r>
            <a:rPr lang="es-EC" sz="1800" kern="1200" dirty="0" smtClean="0">
              <a:solidFill>
                <a:schemeClr val="dk1"/>
              </a:solidFill>
              <a:latin typeface="Arial Black" pitchFamily="34" charset="0"/>
            </a:rPr>
            <a:t>Diseñar  un Plan de Seguridad </a:t>
          </a:r>
          <a:r>
            <a:rPr lang="es-EC" sz="1800" kern="1200" dirty="0" smtClean="0">
              <a:latin typeface="Arial Black" pitchFamily="34" charset="0"/>
            </a:rPr>
            <a:t>I</a:t>
          </a:r>
          <a:r>
            <a:rPr lang="es-EC" sz="1800" kern="1200" dirty="0" smtClean="0">
              <a:solidFill>
                <a:schemeClr val="dk1"/>
              </a:solidFill>
              <a:latin typeface="Arial Black" pitchFamily="34" charset="0"/>
            </a:rPr>
            <a:t>ntegral para la ciudad del Puyo, Provincia de Pastaza, orientado a convertirla en una ciudad segura, que principalmente fomente el turismo nacional y extranjero.</a:t>
          </a:r>
          <a:endParaRPr lang="es-EC" sz="1800" kern="1200" dirty="0"/>
        </a:p>
      </dsp:txBody>
      <dsp:txXfrm>
        <a:off x="2089668" y="258360"/>
        <a:ext cx="6273166" cy="1547211"/>
      </dsp:txXfrm>
    </dsp:sp>
    <dsp:sp modelId="{87521E39-F203-4B69-A669-332773FB5879}">
      <dsp:nvSpPr>
        <dsp:cNvPr id="0" name=""/>
        <dsp:cNvSpPr/>
      </dsp:nvSpPr>
      <dsp:spPr>
        <a:xfrm>
          <a:off x="0" y="446566"/>
          <a:ext cx="2014548" cy="11707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C" sz="2400" kern="1200" dirty="0" smtClean="0"/>
            <a:t>GENERAL</a:t>
          </a:r>
          <a:endParaRPr lang="es-EC" sz="2400" kern="1200" dirty="0"/>
        </a:p>
      </dsp:txBody>
      <dsp:txXfrm>
        <a:off x="57154" y="503720"/>
        <a:ext cx="1900240" cy="1056491"/>
      </dsp:txXfrm>
    </dsp:sp>
    <dsp:sp modelId="{F3C98FA8-4A0D-4A14-9BC3-40975CB9DD7E}">
      <dsp:nvSpPr>
        <dsp:cNvPr id="0" name=""/>
        <dsp:cNvSpPr/>
      </dsp:nvSpPr>
      <dsp:spPr>
        <a:xfrm>
          <a:off x="2099389" y="2164528"/>
          <a:ext cx="6939930" cy="3466672"/>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just" defTabSz="622300">
            <a:lnSpc>
              <a:spcPct val="90000"/>
            </a:lnSpc>
            <a:spcBef>
              <a:spcPct val="0"/>
            </a:spcBef>
            <a:spcAft>
              <a:spcPct val="15000"/>
            </a:spcAft>
            <a:buChar char="••"/>
          </a:pPr>
          <a:r>
            <a:rPr lang="es-EC" sz="1400" kern="1200" dirty="0" smtClean="0">
              <a:latin typeface="Arial Black" pitchFamily="34" charset="0"/>
            </a:rPr>
            <a:t>Establecer la situación de la ciudad del Puyo en relación al turismo.</a:t>
          </a:r>
          <a:endParaRPr lang="es-EC" sz="1400" kern="1200" dirty="0"/>
        </a:p>
        <a:p>
          <a:pPr marL="114300" lvl="1" indent="-114300" algn="just" defTabSz="622300">
            <a:lnSpc>
              <a:spcPct val="90000"/>
            </a:lnSpc>
            <a:spcBef>
              <a:spcPct val="0"/>
            </a:spcBef>
            <a:spcAft>
              <a:spcPct val="15000"/>
            </a:spcAft>
            <a:buChar char="••"/>
          </a:pPr>
          <a:r>
            <a:rPr lang="es-EC" sz="1400" kern="1200" dirty="0" smtClean="0">
              <a:latin typeface="Arial Black" pitchFamily="34" charset="0"/>
            </a:rPr>
            <a:t>Determinar los riesgos, amenazas y peligros que afectan al turismo de la ciudad.</a:t>
          </a:r>
          <a:endParaRPr lang="es-EC" sz="1400" b="1" kern="1200" dirty="0">
            <a:latin typeface="Arial Black" pitchFamily="34" charset="0"/>
          </a:endParaRPr>
        </a:p>
        <a:p>
          <a:pPr marL="114300" lvl="1" indent="-114300" algn="just" defTabSz="622300">
            <a:lnSpc>
              <a:spcPct val="90000"/>
            </a:lnSpc>
            <a:spcBef>
              <a:spcPct val="0"/>
            </a:spcBef>
            <a:spcAft>
              <a:spcPct val="15000"/>
            </a:spcAft>
            <a:buChar char="••"/>
          </a:pPr>
          <a:r>
            <a:rPr lang="es-EC" sz="1400" kern="1200" dirty="0" smtClean="0">
              <a:latin typeface="Arial Black" pitchFamily="34" charset="0"/>
            </a:rPr>
            <a:t>Determinar los recursos humanos y materiales existentes que pueden y deben coadyuvar con la seguridad turística.</a:t>
          </a:r>
          <a:endParaRPr lang="es-EC" sz="1400" b="1" kern="1200" dirty="0">
            <a:latin typeface="Arial Black" pitchFamily="34" charset="0"/>
          </a:endParaRPr>
        </a:p>
        <a:p>
          <a:pPr marL="114300" lvl="1" indent="-114300" algn="just" defTabSz="622300">
            <a:lnSpc>
              <a:spcPct val="90000"/>
            </a:lnSpc>
            <a:spcBef>
              <a:spcPct val="0"/>
            </a:spcBef>
            <a:spcAft>
              <a:spcPct val="15000"/>
            </a:spcAft>
            <a:buChar char="••"/>
          </a:pPr>
          <a:r>
            <a:rPr lang="es-EC" sz="1400" kern="1200" dirty="0" smtClean="0">
              <a:latin typeface="Arial Black" pitchFamily="34" charset="0"/>
            </a:rPr>
            <a:t>Plantear la implementación de normas y procedimientos de seguridad para apoyar al turismo.</a:t>
          </a:r>
          <a:endParaRPr lang="es-EC" sz="1400" b="1" kern="1200" dirty="0">
            <a:latin typeface="Arial Black" pitchFamily="34" charset="0"/>
          </a:endParaRPr>
        </a:p>
        <a:p>
          <a:pPr marL="114300" lvl="1" indent="-114300" algn="just" defTabSz="622300">
            <a:lnSpc>
              <a:spcPct val="90000"/>
            </a:lnSpc>
            <a:spcBef>
              <a:spcPct val="0"/>
            </a:spcBef>
            <a:spcAft>
              <a:spcPct val="15000"/>
            </a:spcAft>
            <a:buChar char="••"/>
          </a:pPr>
          <a:r>
            <a:rPr lang="es-EC" sz="1400" kern="1200" dirty="0" smtClean="0">
              <a:latin typeface="Arial Black" pitchFamily="34" charset="0"/>
            </a:rPr>
            <a:t>Materialización del Plan de Seguridad Integral para la ciudad del Puyo.</a:t>
          </a:r>
          <a:endParaRPr lang="es-EC" sz="1400" b="1" kern="1200" dirty="0">
            <a:latin typeface="Arial Black" pitchFamily="34" charset="0"/>
          </a:endParaRPr>
        </a:p>
      </dsp:txBody>
      <dsp:txXfrm>
        <a:off x="2099389" y="2597862"/>
        <a:ext cx="5639928" cy="2600004"/>
      </dsp:txXfrm>
    </dsp:sp>
    <dsp:sp modelId="{C46BB14B-AB0F-42AE-8E46-91711EB3296F}">
      <dsp:nvSpPr>
        <dsp:cNvPr id="0" name=""/>
        <dsp:cNvSpPr/>
      </dsp:nvSpPr>
      <dsp:spPr>
        <a:xfrm>
          <a:off x="0" y="3133116"/>
          <a:ext cx="1926400" cy="135103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C" sz="2400" kern="1200" dirty="0" smtClean="0"/>
            <a:t>ESPECIFICOS</a:t>
          </a:r>
          <a:endParaRPr lang="es-EC" sz="2400" kern="1200" dirty="0"/>
        </a:p>
      </dsp:txBody>
      <dsp:txXfrm>
        <a:off x="65952" y="3199068"/>
        <a:ext cx="1794496" cy="12191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6C0B9-2B1D-42B3-8544-7B363B9C53DD}">
      <dsp:nvSpPr>
        <dsp:cNvPr id="0" name=""/>
        <dsp:cNvSpPr/>
      </dsp:nvSpPr>
      <dsp:spPr>
        <a:xfrm>
          <a:off x="1316055" y="586429"/>
          <a:ext cx="2277540" cy="2277887"/>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3772A1-285C-4C8B-8F82-6991CFFA1BC5}">
      <dsp:nvSpPr>
        <dsp:cNvPr id="0" name=""/>
        <dsp:cNvSpPr/>
      </dsp:nvSpPr>
      <dsp:spPr>
        <a:xfrm>
          <a:off x="1819466" y="1408815"/>
          <a:ext cx="1265585" cy="632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TIPO</a:t>
          </a:r>
          <a:endParaRPr lang="es-ES" sz="2300" kern="1200" dirty="0"/>
        </a:p>
      </dsp:txBody>
      <dsp:txXfrm>
        <a:off x="1819466" y="1408815"/>
        <a:ext cx="1265585" cy="632641"/>
      </dsp:txXfrm>
    </dsp:sp>
    <dsp:sp modelId="{FC5F10CD-FF1E-48DE-8ACA-F22CC1F736B3}">
      <dsp:nvSpPr>
        <dsp:cNvPr id="0" name=""/>
        <dsp:cNvSpPr/>
      </dsp:nvSpPr>
      <dsp:spPr>
        <a:xfrm>
          <a:off x="683476" y="1895244"/>
          <a:ext cx="2277540" cy="2277887"/>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3EC6F6-56B7-479C-A4D3-C45A0830AD63}">
      <dsp:nvSpPr>
        <dsp:cNvPr id="0" name=""/>
        <dsp:cNvSpPr/>
      </dsp:nvSpPr>
      <dsp:spPr>
        <a:xfrm>
          <a:off x="1189453" y="2725201"/>
          <a:ext cx="1265585" cy="632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NIVEL</a:t>
          </a:r>
          <a:endParaRPr lang="es-ES" sz="2300" kern="1200" dirty="0"/>
        </a:p>
      </dsp:txBody>
      <dsp:txXfrm>
        <a:off x="1189453" y="2725201"/>
        <a:ext cx="1265585" cy="632641"/>
      </dsp:txXfrm>
    </dsp:sp>
    <dsp:sp modelId="{A3E0B51B-157C-4A33-AFF0-9D83DDF83A79}">
      <dsp:nvSpPr>
        <dsp:cNvPr id="0" name=""/>
        <dsp:cNvSpPr/>
      </dsp:nvSpPr>
      <dsp:spPr>
        <a:xfrm>
          <a:off x="1478156" y="3360682"/>
          <a:ext cx="1956760" cy="1957544"/>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D3A78E-591A-4BCF-B8B5-9717B360197B}">
      <dsp:nvSpPr>
        <dsp:cNvPr id="0" name=""/>
        <dsp:cNvSpPr/>
      </dsp:nvSpPr>
      <dsp:spPr>
        <a:xfrm>
          <a:off x="1822460" y="4043480"/>
          <a:ext cx="1265585" cy="632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MÉTODOS</a:t>
          </a:r>
          <a:endParaRPr lang="es-ES" sz="2300" kern="1200" dirty="0"/>
        </a:p>
      </dsp:txBody>
      <dsp:txXfrm>
        <a:off x="1822460" y="4043480"/>
        <a:ext cx="1265585" cy="6326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6C0B9-2B1D-42B3-8544-7B363B9C53DD}">
      <dsp:nvSpPr>
        <dsp:cNvPr id="0" name=""/>
        <dsp:cNvSpPr/>
      </dsp:nvSpPr>
      <dsp:spPr>
        <a:xfrm>
          <a:off x="1341619" y="132651"/>
          <a:ext cx="2262311" cy="2262655"/>
        </a:xfrm>
        <a:prstGeom prst="circularArrow">
          <a:avLst>
            <a:gd name="adj1" fmla="val 10980"/>
            <a:gd name="adj2" fmla="val 1142322"/>
            <a:gd name="adj3" fmla="val 4500000"/>
            <a:gd name="adj4" fmla="val 10800000"/>
            <a:gd name="adj5" fmla="val 12500"/>
          </a:avLst>
        </a:prstGeom>
        <a:gradFill rotWithShape="0">
          <a:gsLst>
            <a:gs pos="0">
              <a:schemeClr val="accent3">
                <a:shade val="80000"/>
                <a:hueOff val="0"/>
                <a:satOff val="0"/>
                <a:lumOff val="0"/>
                <a:alphaOff val="0"/>
                <a:tint val="50000"/>
                <a:satMod val="300000"/>
              </a:schemeClr>
            </a:gs>
            <a:gs pos="35000">
              <a:schemeClr val="accent3">
                <a:shade val="80000"/>
                <a:hueOff val="0"/>
                <a:satOff val="0"/>
                <a:lumOff val="0"/>
                <a:alphaOff val="0"/>
                <a:tint val="37000"/>
                <a:satMod val="300000"/>
              </a:schemeClr>
            </a:gs>
            <a:gs pos="100000">
              <a:schemeClr val="accent3">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43772A1-285C-4C8B-8F82-6991CFFA1BC5}">
      <dsp:nvSpPr>
        <dsp:cNvPr id="0" name=""/>
        <dsp:cNvSpPr/>
      </dsp:nvSpPr>
      <dsp:spPr>
        <a:xfrm>
          <a:off x="1807299" y="1059096"/>
          <a:ext cx="1257122" cy="628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dirty="0" smtClean="0"/>
            <a:t>APLICADA</a:t>
          </a:r>
          <a:endParaRPr lang="es-ES" sz="1200" b="1" kern="1200" dirty="0"/>
        </a:p>
      </dsp:txBody>
      <dsp:txXfrm>
        <a:off x="1807299" y="1059096"/>
        <a:ext cx="1257122" cy="628411"/>
      </dsp:txXfrm>
    </dsp:sp>
    <dsp:sp modelId="{FC5F10CD-FF1E-48DE-8ACA-F22CC1F736B3}">
      <dsp:nvSpPr>
        <dsp:cNvPr id="0" name=""/>
        <dsp:cNvSpPr/>
      </dsp:nvSpPr>
      <dsp:spPr>
        <a:xfrm>
          <a:off x="678905" y="1542272"/>
          <a:ext cx="2262311" cy="2262655"/>
        </a:xfrm>
        <a:prstGeom prst="leftCircularArrow">
          <a:avLst>
            <a:gd name="adj1" fmla="val 10980"/>
            <a:gd name="adj2" fmla="val 1142322"/>
            <a:gd name="adj3" fmla="val 6300000"/>
            <a:gd name="adj4" fmla="val 18900000"/>
            <a:gd name="adj5" fmla="val 12500"/>
          </a:avLst>
        </a:prstGeom>
        <a:gradFill rotWithShape="0">
          <a:gsLst>
            <a:gs pos="0">
              <a:schemeClr val="accent3">
                <a:shade val="80000"/>
                <a:hueOff val="109454"/>
                <a:satOff val="-716"/>
                <a:lumOff val="12277"/>
                <a:alphaOff val="0"/>
                <a:tint val="50000"/>
                <a:satMod val="300000"/>
              </a:schemeClr>
            </a:gs>
            <a:gs pos="35000">
              <a:schemeClr val="accent3">
                <a:shade val="80000"/>
                <a:hueOff val="109454"/>
                <a:satOff val="-716"/>
                <a:lumOff val="12277"/>
                <a:alphaOff val="0"/>
                <a:tint val="37000"/>
                <a:satMod val="300000"/>
              </a:schemeClr>
            </a:gs>
            <a:gs pos="100000">
              <a:schemeClr val="accent3">
                <a:shade val="80000"/>
                <a:hueOff val="109454"/>
                <a:satOff val="-716"/>
                <a:lumOff val="1227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33EC6F6-56B7-479C-A4D3-C45A0830AD63}">
      <dsp:nvSpPr>
        <dsp:cNvPr id="0" name=""/>
        <dsp:cNvSpPr/>
      </dsp:nvSpPr>
      <dsp:spPr>
        <a:xfrm>
          <a:off x="1181500" y="2366680"/>
          <a:ext cx="1257122" cy="628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smtClean="0"/>
            <a:t>DESCRIPTIVO; EXPLICATIVO, Y CORRELACIONADO</a:t>
          </a:r>
          <a:endParaRPr lang="es-ES" sz="1200" b="1" kern="1200" dirty="0"/>
        </a:p>
      </dsp:txBody>
      <dsp:txXfrm>
        <a:off x="1181500" y="2366680"/>
        <a:ext cx="1257122" cy="628411"/>
      </dsp:txXfrm>
    </dsp:sp>
    <dsp:sp modelId="{A3E0B51B-157C-4A33-AFF0-9D83DDF83A79}">
      <dsp:nvSpPr>
        <dsp:cNvPr id="0" name=""/>
        <dsp:cNvSpPr/>
      </dsp:nvSpPr>
      <dsp:spPr>
        <a:xfrm>
          <a:off x="1468271" y="2997911"/>
          <a:ext cx="1943675" cy="1944454"/>
        </a:xfrm>
        <a:prstGeom prst="blockArc">
          <a:avLst>
            <a:gd name="adj1" fmla="val 13500000"/>
            <a:gd name="adj2" fmla="val 10800000"/>
            <a:gd name="adj3" fmla="val 12740"/>
          </a:avLst>
        </a:prstGeom>
        <a:gradFill rotWithShape="0">
          <a:gsLst>
            <a:gs pos="0">
              <a:schemeClr val="accent3">
                <a:shade val="80000"/>
                <a:hueOff val="218909"/>
                <a:satOff val="-1431"/>
                <a:lumOff val="24554"/>
                <a:alphaOff val="0"/>
                <a:tint val="50000"/>
                <a:satMod val="300000"/>
              </a:schemeClr>
            </a:gs>
            <a:gs pos="35000">
              <a:schemeClr val="accent3">
                <a:shade val="80000"/>
                <a:hueOff val="218909"/>
                <a:satOff val="-1431"/>
                <a:lumOff val="24554"/>
                <a:alphaOff val="0"/>
                <a:tint val="37000"/>
                <a:satMod val="300000"/>
              </a:schemeClr>
            </a:gs>
            <a:gs pos="100000">
              <a:schemeClr val="accent3">
                <a:shade val="80000"/>
                <a:hueOff val="218909"/>
                <a:satOff val="-1431"/>
                <a:lumOff val="2455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9D3A78E-591A-4BCF-B8B5-9717B360197B}">
      <dsp:nvSpPr>
        <dsp:cNvPr id="0" name=""/>
        <dsp:cNvSpPr/>
      </dsp:nvSpPr>
      <dsp:spPr>
        <a:xfrm>
          <a:off x="1810273" y="3676144"/>
          <a:ext cx="1257122" cy="628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smtClean="0"/>
            <a:t>ANÁLISIS,  SÍNTESIS, DEDUCTIVO, INDUCTIVO, DESCRIPTIVO, HISTÓRICO, ESTADÍSTICO</a:t>
          </a:r>
          <a:endParaRPr lang="es-ES" sz="1200" b="1" kern="1200" dirty="0"/>
        </a:p>
      </dsp:txBody>
      <dsp:txXfrm>
        <a:off x="1810273" y="3676144"/>
        <a:ext cx="1257122" cy="6284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6C0B9-2B1D-42B3-8544-7B363B9C53DD}">
      <dsp:nvSpPr>
        <dsp:cNvPr id="0" name=""/>
        <dsp:cNvSpPr/>
      </dsp:nvSpPr>
      <dsp:spPr>
        <a:xfrm>
          <a:off x="1316055" y="586429"/>
          <a:ext cx="2277540" cy="2277887"/>
        </a:xfrm>
        <a:prstGeom prst="circularArrow">
          <a:avLst>
            <a:gd name="adj1" fmla="val 10980"/>
            <a:gd name="adj2" fmla="val 1142322"/>
            <a:gd name="adj3" fmla="val 4500000"/>
            <a:gd name="adj4" fmla="val 10800000"/>
            <a:gd name="adj5" fmla="val 125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3772A1-285C-4C8B-8F82-6991CFFA1BC5}">
      <dsp:nvSpPr>
        <dsp:cNvPr id="0" name=""/>
        <dsp:cNvSpPr/>
      </dsp:nvSpPr>
      <dsp:spPr>
        <a:xfrm>
          <a:off x="1819466" y="1408815"/>
          <a:ext cx="1265585" cy="632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b="1" kern="1200" dirty="0" smtClean="0"/>
            <a:t>INSTRUMENTOS DE RECOLECCIÓN DE DATOS</a:t>
          </a:r>
          <a:endParaRPr lang="es-ES" sz="1300" b="1" kern="1200" dirty="0"/>
        </a:p>
      </dsp:txBody>
      <dsp:txXfrm>
        <a:off x="1819466" y="1408815"/>
        <a:ext cx="1265585" cy="632641"/>
      </dsp:txXfrm>
    </dsp:sp>
    <dsp:sp modelId="{FC5F10CD-FF1E-48DE-8ACA-F22CC1F736B3}">
      <dsp:nvSpPr>
        <dsp:cNvPr id="0" name=""/>
        <dsp:cNvSpPr/>
      </dsp:nvSpPr>
      <dsp:spPr>
        <a:xfrm>
          <a:off x="683476" y="1895244"/>
          <a:ext cx="2277540" cy="2277887"/>
        </a:xfrm>
        <a:prstGeom prst="leftCircularArrow">
          <a:avLst>
            <a:gd name="adj1" fmla="val 10980"/>
            <a:gd name="adj2" fmla="val 1142322"/>
            <a:gd name="adj3" fmla="val 6300000"/>
            <a:gd name="adj4" fmla="val 18900000"/>
            <a:gd name="adj5" fmla="val 125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3EC6F6-56B7-479C-A4D3-C45A0830AD63}">
      <dsp:nvSpPr>
        <dsp:cNvPr id="0" name=""/>
        <dsp:cNvSpPr/>
      </dsp:nvSpPr>
      <dsp:spPr>
        <a:xfrm>
          <a:off x="1139273" y="2664297"/>
          <a:ext cx="1265585" cy="632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b="1" kern="1200" dirty="0" smtClean="0"/>
            <a:t>HABITANTES DEL PUYO</a:t>
          </a:r>
        </a:p>
        <a:p>
          <a:pPr lvl="0" algn="ctr" defTabSz="577850">
            <a:lnSpc>
              <a:spcPct val="90000"/>
            </a:lnSpc>
            <a:spcBef>
              <a:spcPct val="0"/>
            </a:spcBef>
            <a:spcAft>
              <a:spcPct val="35000"/>
            </a:spcAft>
          </a:pPr>
          <a:r>
            <a:rPr lang="es-ES" sz="1300" b="1" kern="1200" dirty="0" smtClean="0"/>
            <a:t>25.790</a:t>
          </a:r>
          <a:endParaRPr lang="es-ES" sz="1300" b="1" kern="1200" dirty="0"/>
        </a:p>
      </dsp:txBody>
      <dsp:txXfrm>
        <a:off x="1139273" y="2664297"/>
        <a:ext cx="1265585" cy="632641"/>
      </dsp:txXfrm>
    </dsp:sp>
    <dsp:sp modelId="{A3E0B51B-157C-4A33-AFF0-9D83DDF83A79}">
      <dsp:nvSpPr>
        <dsp:cNvPr id="0" name=""/>
        <dsp:cNvSpPr/>
      </dsp:nvSpPr>
      <dsp:spPr>
        <a:xfrm>
          <a:off x="1478156" y="3360682"/>
          <a:ext cx="1956760" cy="1957544"/>
        </a:xfrm>
        <a:prstGeom prst="blockArc">
          <a:avLst>
            <a:gd name="adj1" fmla="val 13500000"/>
            <a:gd name="adj2" fmla="val 10800000"/>
            <a:gd name="adj3" fmla="val 1274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D3A78E-591A-4BCF-B8B5-9717B360197B}">
      <dsp:nvSpPr>
        <dsp:cNvPr id="0" name=""/>
        <dsp:cNvSpPr/>
      </dsp:nvSpPr>
      <dsp:spPr>
        <a:xfrm>
          <a:off x="1822460" y="4043480"/>
          <a:ext cx="1265585" cy="632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b="1" kern="1200" dirty="0" smtClean="0"/>
            <a:t>TURISTAS</a:t>
          </a:r>
        </a:p>
        <a:p>
          <a:pPr lvl="0" algn="ctr" defTabSz="577850">
            <a:lnSpc>
              <a:spcPct val="90000"/>
            </a:lnSpc>
            <a:spcBef>
              <a:spcPct val="0"/>
            </a:spcBef>
            <a:spcAft>
              <a:spcPct val="35000"/>
            </a:spcAft>
          </a:pPr>
          <a:r>
            <a:rPr lang="es-ES" sz="1300" b="1" kern="1200" dirty="0" smtClean="0"/>
            <a:t>33.323 </a:t>
          </a:r>
          <a:endParaRPr lang="es-ES" sz="1300" b="1" kern="1200" dirty="0"/>
        </a:p>
      </dsp:txBody>
      <dsp:txXfrm>
        <a:off x="1822460" y="4043480"/>
        <a:ext cx="1265585" cy="6326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6C0B9-2B1D-42B3-8544-7B363B9C53DD}">
      <dsp:nvSpPr>
        <dsp:cNvPr id="0" name=""/>
        <dsp:cNvSpPr/>
      </dsp:nvSpPr>
      <dsp:spPr>
        <a:xfrm>
          <a:off x="1341619" y="132651"/>
          <a:ext cx="2262311" cy="2262655"/>
        </a:xfrm>
        <a:prstGeom prst="circularArrow">
          <a:avLst>
            <a:gd name="adj1" fmla="val 10980"/>
            <a:gd name="adj2" fmla="val 1142322"/>
            <a:gd name="adj3" fmla="val 4500000"/>
            <a:gd name="adj4" fmla="val 10800000"/>
            <a:gd name="adj5" fmla="val 12500"/>
          </a:avLst>
        </a:prstGeom>
        <a:solidFill>
          <a:schemeClr val="accent6">
            <a:lumMod val="60000"/>
            <a:lumOff val="40000"/>
          </a:schemeClr>
        </a:solidFill>
        <a:ln>
          <a:solidFill>
            <a:schemeClr val="accent6">
              <a:lumMod val="75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43772A1-285C-4C8B-8F82-6991CFFA1BC5}">
      <dsp:nvSpPr>
        <dsp:cNvPr id="0" name=""/>
        <dsp:cNvSpPr/>
      </dsp:nvSpPr>
      <dsp:spPr>
        <a:xfrm>
          <a:off x="1807299" y="1059096"/>
          <a:ext cx="1257122" cy="628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dirty="0" smtClean="0"/>
            <a:t>ENCUESTAS</a:t>
          </a:r>
        </a:p>
        <a:p>
          <a:pPr lvl="0" algn="ctr" defTabSz="533400">
            <a:lnSpc>
              <a:spcPct val="90000"/>
            </a:lnSpc>
            <a:spcBef>
              <a:spcPct val="0"/>
            </a:spcBef>
            <a:spcAft>
              <a:spcPct val="35000"/>
            </a:spcAft>
          </a:pPr>
          <a:r>
            <a:rPr lang="es-ES" sz="1200" b="1" kern="1200" dirty="0" smtClean="0"/>
            <a:t>ANÁLISIS DOCUMENTAL</a:t>
          </a:r>
          <a:endParaRPr lang="es-ES" sz="1200" b="1" kern="1200" dirty="0"/>
        </a:p>
      </dsp:txBody>
      <dsp:txXfrm>
        <a:off x="1807299" y="1059096"/>
        <a:ext cx="1257122" cy="628411"/>
      </dsp:txXfrm>
    </dsp:sp>
    <dsp:sp modelId="{FC5F10CD-FF1E-48DE-8ACA-F22CC1F736B3}">
      <dsp:nvSpPr>
        <dsp:cNvPr id="0" name=""/>
        <dsp:cNvSpPr/>
      </dsp:nvSpPr>
      <dsp:spPr>
        <a:xfrm>
          <a:off x="678905" y="1542272"/>
          <a:ext cx="2262311" cy="2262655"/>
        </a:xfrm>
        <a:prstGeom prst="leftCircularArrow">
          <a:avLst>
            <a:gd name="adj1" fmla="val 10980"/>
            <a:gd name="adj2" fmla="val 1142322"/>
            <a:gd name="adj3" fmla="val 6300000"/>
            <a:gd name="adj4" fmla="val 18900000"/>
            <a:gd name="adj5" fmla="val 12500"/>
          </a:avLst>
        </a:prstGeom>
        <a:solidFill>
          <a:schemeClr val="accent6">
            <a:lumMod val="60000"/>
            <a:lumOff val="40000"/>
          </a:schemeClr>
        </a:solidFill>
        <a:ln>
          <a:solidFill>
            <a:schemeClr val="accent6">
              <a:lumMod val="75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33EC6F6-56B7-479C-A4D3-C45A0830AD63}">
      <dsp:nvSpPr>
        <dsp:cNvPr id="0" name=""/>
        <dsp:cNvSpPr/>
      </dsp:nvSpPr>
      <dsp:spPr>
        <a:xfrm>
          <a:off x="1181500" y="2366680"/>
          <a:ext cx="1257122" cy="628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smtClean="0"/>
            <a:t>393 HABITANTES</a:t>
          </a:r>
          <a:endParaRPr lang="es-ES" sz="1200" b="1" kern="1200" dirty="0"/>
        </a:p>
      </dsp:txBody>
      <dsp:txXfrm>
        <a:off x="1181500" y="2366680"/>
        <a:ext cx="1257122" cy="628411"/>
      </dsp:txXfrm>
    </dsp:sp>
    <dsp:sp modelId="{A3E0B51B-157C-4A33-AFF0-9D83DDF83A79}">
      <dsp:nvSpPr>
        <dsp:cNvPr id="0" name=""/>
        <dsp:cNvSpPr/>
      </dsp:nvSpPr>
      <dsp:spPr>
        <a:xfrm>
          <a:off x="1468271" y="2997911"/>
          <a:ext cx="1943675" cy="1944454"/>
        </a:xfrm>
        <a:prstGeom prst="blockArc">
          <a:avLst>
            <a:gd name="adj1" fmla="val 13500000"/>
            <a:gd name="adj2" fmla="val 10800000"/>
            <a:gd name="adj3" fmla="val 12740"/>
          </a:avLst>
        </a:prstGeom>
        <a:solidFill>
          <a:schemeClr val="accent6">
            <a:lumMod val="60000"/>
            <a:lumOff val="40000"/>
          </a:schemeClr>
        </a:solidFill>
        <a:ln>
          <a:solidFill>
            <a:schemeClr val="accent6">
              <a:lumMod val="75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9D3A78E-591A-4BCF-B8B5-9717B360197B}">
      <dsp:nvSpPr>
        <dsp:cNvPr id="0" name=""/>
        <dsp:cNvSpPr/>
      </dsp:nvSpPr>
      <dsp:spPr>
        <a:xfrm>
          <a:off x="1810273" y="3676144"/>
          <a:ext cx="1257122" cy="628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smtClean="0"/>
            <a:t>395 TURISTAS</a:t>
          </a:r>
          <a:endParaRPr lang="es-ES" sz="1200" b="1" kern="1200" dirty="0"/>
        </a:p>
      </dsp:txBody>
      <dsp:txXfrm>
        <a:off x="1810273" y="3676144"/>
        <a:ext cx="1257122" cy="6284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68D46-9989-495A-8CC1-717ECA88CB47}">
      <dsp:nvSpPr>
        <dsp:cNvPr id="0" name=""/>
        <dsp:cNvSpPr/>
      </dsp:nvSpPr>
      <dsp:spPr>
        <a:xfrm>
          <a:off x="5577585" y="2952331"/>
          <a:ext cx="3523347" cy="257589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latin typeface="Arial Black" pitchFamily="34" charset="0"/>
            </a:rPr>
            <a:t>Delincuencia Común</a:t>
          </a:r>
          <a:endParaRPr lang="es-EC" sz="1600" kern="1200" dirty="0">
            <a:latin typeface="Arial Black" pitchFamily="34" charset="0"/>
          </a:endParaRPr>
        </a:p>
        <a:p>
          <a:pPr marL="171450" lvl="1" indent="-171450" algn="l" defTabSz="711200">
            <a:lnSpc>
              <a:spcPct val="90000"/>
            </a:lnSpc>
            <a:spcBef>
              <a:spcPct val="0"/>
            </a:spcBef>
            <a:spcAft>
              <a:spcPct val="15000"/>
            </a:spcAft>
            <a:buChar char="••"/>
          </a:pPr>
          <a:r>
            <a:rPr lang="es-EC" sz="1600" kern="1200" dirty="0" smtClean="0">
              <a:latin typeface="Arial Black" pitchFamily="34" charset="0"/>
            </a:rPr>
            <a:t>Sismo Grado 6</a:t>
          </a:r>
          <a:endParaRPr lang="es-EC" sz="1600" kern="1200" dirty="0">
            <a:latin typeface="Arial Black" pitchFamily="34" charset="0"/>
          </a:endParaRPr>
        </a:p>
      </dsp:txBody>
      <dsp:txXfrm>
        <a:off x="6691173" y="3652889"/>
        <a:ext cx="2353175" cy="1818756"/>
      </dsp:txXfrm>
    </dsp:sp>
    <dsp:sp modelId="{636760E9-1B8D-449A-8D81-64EA8CD70005}">
      <dsp:nvSpPr>
        <dsp:cNvPr id="0" name=""/>
        <dsp:cNvSpPr/>
      </dsp:nvSpPr>
      <dsp:spPr>
        <a:xfrm>
          <a:off x="27877" y="2952322"/>
          <a:ext cx="3720995" cy="256729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latin typeface="Arial Black" pitchFamily="34" charset="0"/>
            </a:rPr>
            <a:t>CSCCM.</a:t>
          </a:r>
          <a:endParaRPr lang="es-EC" sz="1600" kern="1200" dirty="0">
            <a:latin typeface="Arial Black" pitchFamily="34" charset="0"/>
          </a:endParaRPr>
        </a:p>
        <a:p>
          <a:pPr marL="171450" lvl="1" indent="-171450" algn="l" defTabSz="711200">
            <a:lnSpc>
              <a:spcPct val="90000"/>
            </a:lnSpc>
            <a:spcBef>
              <a:spcPct val="0"/>
            </a:spcBef>
            <a:spcAft>
              <a:spcPct val="15000"/>
            </a:spcAft>
            <a:buChar char="••"/>
          </a:pPr>
          <a:r>
            <a:rPr lang="es-EC" sz="1600" kern="1200" dirty="0" smtClean="0">
              <a:latin typeface="Arial Black" pitchFamily="34" charset="0"/>
            </a:rPr>
            <a:t>17 BS. </a:t>
          </a:r>
          <a:r>
            <a:rPr lang="es-EC" sz="1600" kern="1200" dirty="0" smtClean="0"/>
            <a:t>“</a:t>
          </a:r>
          <a:r>
            <a:rPr lang="es-EC" sz="1600" kern="1200" dirty="0" smtClean="0">
              <a:latin typeface="Arial Black" pitchFamily="34" charset="0"/>
            </a:rPr>
            <a:t>Pastaza</a:t>
          </a:r>
          <a:r>
            <a:rPr lang="es-EC" sz="1600" kern="1200" dirty="0" smtClean="0"/>
            <a:t>”</a:t>
          </a:r>
          <a:endParaRPr lang="es-EC" sz="1600" kern="1200" dirty="0">
            <a:latin typeface="Arial Black" pitchFamily="34" charset="0"/>
          </a:endParaRPr>
        </a:p>
        <a:p>
          <a:pPr marL="171450" lvl="1" indent="-171450" algn="l" defTabSz="711200">
            <a:lnSpc>
              <a:spcPct val="90000"/>
            </a:lnSpc>
            <a:spcBef>
              <a:spcPct val="0"/>
            </a:spcBef>
            <a:spcAft>
              <a:spcPct val="15000"/>
            </a:spcAft>
            <a:buChar char="••"/>
          </a:pPr>
          <a:r>
            <a:rPr lang="es-EC" sz="1600" kern="1200" dirty="0" smtClean="0">
              <a:latin typeface="Arial Black" pitchFamily="34" charset="0"/>
            </a:rPr>
            <a:t>Sub Zona de Policía N° 16 Pastaza.</a:t>
          </a:r>
          <a:endParaRPr lang="es-EC" sz="1600" kern="1200" dirty="0">
            <a:latin typeface="Arial Black" pitchFamily="34" charset="0"/>
          </a:endParaRPr>
        </a:p>
        <a:p>
          <a:pPr marL="171450" lvl="1" indent="-171450" algn="l" defTabSz="711200">
            <a:lnSpc>
              <a:spcPct val="90000"/>
            </a:lnSpc>
            <a:spcBef>
              <a:spcPct val="0"/>
            </a:spcBef>
            <a:spcAft>
              <a:spcPct val="15000"/>
            </a:spcAft>
            <a:buChar char="••"/>
          </a:pPr>
          <a:r>
            <a:rPr lang="es-EC" sz="1600" kern="1200" dirty="0" smtClean="0">
              <a:latin typeface="Arial Black" pitchFamily="34" charset="0"/>
            </a:rPr>
            <a:t>Brigadas Barriales.</a:t>
          </a:r>
          <a:endParaRPr lang="es-EC" sz="1600" kern="1200" dirty="0">
            <a:latin typeface="Arial Black" pitchFamily="34" charset="0"/>
          </a:endParaRPr>
        </a:p>
        <a:p>
          <a:pPr marL="171450" lvl="1" indent="-171450" algn="l" defTabSz="711200">
            <a:lnSpc>
              <a:spcPct val="90000"/>
            </a:lnSpc>
            <a:spcBef>
              <a:spcPct val="0"/>
            </a:spcBef>
            <a:spcAft>
              <a:spcPct val="15000"/>
            </a:spcAft>
            <a:buChar char="••"/>
          </a:pPr>
          <a:r>
            <a:rPr lang="es-EC" sz="1600" kern="1200" dirty="0" smtClean="0">
              <a:latin typeface="Arial Black" pitchFamily="34" charset="0"/>
            </a:rPr>
            <a:t>Lideres Barriales</a:t>
          </a:r>
          <a:endParaRPr lang="es-EC" sz="1600" kern="1200" dirty="0">
            <a:latin typeface="Arial Black" pitchFamily="34" charset="0"/>
          </a:endParaRPr>
        </a:p>
      </dsp:txBody>
      <dsp:txXfrm>
        <a:off x="84272" y="3650541"/>
        <a:ext cx="2491906" cy="1812682"/>
      </dsp:txXfrm>
    </dsp:sp>
    <dsp:sp modelId="{E119FFAE-3B3C-4E50-ADD9-82DC2D6C5D03}">
      <dsp:nvSpPr>
        <dsp:cNvPr id="0" name=""/>
        <dsp:cNvSpPr/>
      </dsp:nvSpPr>
      <dsp:spPr>
        <a:xfrm>
          <a:off x="5296812" y="104573"/>
          <a:ext cx="3799020" cy="2343701"/>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latin typeface="Arial Black" pitchFamily="34" charset="0"/>
            </a:rPr>
            <a:t>Delincuencia</a:t>
          </a:r>
          <a:endParaRPr lang="es-EC" sz="1600" kern="1200" dirty="0">
            <a:latin typeface="Arial Black" pitchFamily="34" charset="0"/>
          </a:endParaRPr>
        </a:p>
        <a:p>
          <a:pPr marL="171450" lvl="1" indent="-171450" algn="l" defTabSz="711200">
            <a:lnSpc>
              <a:spcPct val="90000"/>
            </a:lnSpc>
            <a:spcBef>
              <a:spcPct val="0"/>
            </a:spcBef>
            <a:spcAft>
              <a:spcPct val="15000"/>
            </a:spcAft>
            <a:buChar char="••"/>
          </a:pPr>
          <a:r>
            <a:rPr lang="es-EC" sz="1600" kern="1200" dirty="0" smtClean="0">
              <a:latin typeface="Arial Black" pitchFamily="34" charset="0"/>
            </a:rPr>
            <a:t>Riesgos naturales</a:t>
          </a:r>
          <a:endParaRPr lang="es-EC" sz="1600" kern="1200" dirty="0">
            <a:latin typeface="Arial Black" pitchFamily="34" charset="0"/>
          </a:endParaRPr>
        </a:p>
        <a:p>
          <a:pPr marL="171450" lvl="1" indent="-171450" algn="l" defTabSz="711200">
            <a:lnSpc>
              <a:spcPct val="90000"/>
            </a:lnSpc>
            <a:spcBef>
              <a:spcPct val="0"/>
            </a:spcBef>
            <a:spcAft>
              <a:spcPct val="15000"/>
            </a:spcAft>
            <a:buChar char="••"/>
          </a:pPr>
          <a:r>
            <a:rPr lang="es-EC" sz="1600" kern="1200" dirty="0" smtClean="0">
              <a:latin typeface="Arial Black" pitchFamily="34" charset="0"/>
            </a:rPr>
            <a:t>Vulnerabilidades</a:t>
          </a:r>
          <a:endParaRPr lang="es-EC" sz="1600" kern="1200" dirty="0">
            <a:latin typeface="Arial Black" pitchFamily="34" charset="0"/>
          </a:endParaRPr>
        </a:p>
        <a:p>
          <a:pPr marL="171450" lvl="1" indent="-171450" algn="l" defTabSz="711200">
            <a:lnSpc>
              <a:spcPct val="90000"/>
            </a:lnSpc>
            <a:spcBef>
              <a:spcPct val="0"/>
            </a:spcBef>
            <a:spcAft>
              <a:spcPct val="15000"/>
            </a:spcAft>
            <a:buChar char="••"/>
          </a:pPr>
          <a:r>
            <a:rPr lang="es-EC" sz="1600" kern="1200" dirty="0" smtClean="0">
              <a:latin typeface="Arial Black" pitchFamily="34" charset="0"/>
            </a:rPr>
            <a:t>Aspectos críticos</a:t>
          </a:r>
          <a:endParaRPr lang="es-EC" sz="1600" kern="1200" dirty="0">
            <a:latin typeface="Arial Black" pitchFamily="34" charset="0"/>
          </a:endParaRPr>
        </a:p>
        <a:p>
          <a:pPr marL="171450" lvl="1" indent="-171450" algn="l" defTabSz="711200">
            <a:lnSpc>
              <a:spcPct val="90000"/>
            </a:lnSpc>
            <a:spcBef>
              <a:spcPct val="0"/>
            </a:spcBef>
            <a:spcAft>
              <a:spcPct val="15000"/>
            </a:spcAft>
            <a:buChar char="••"/>
          </a:pPr>
          <a:endParaRPr lang="es-EC" sz="1600" kern="1200" dirty="0">
            <a:latin typeface="Arial Black" pitchFamily="34" charset="0"/>
          </a:endParaRPr>
        </a:p>
      </dsp:txBody>
      <dsp:txXfrm>
        <a:off x="6488001" y="156056"/>
        <a:ext cx="2556348" cy="1654809"/>
      </dsp:txXfrm>
    </dsp:sp>
    <dsp:sp modelId="{DE468172-45E9-48B5-AC22-99EA388DAFCB}">
      <dsp:nvSpPr>
        <dsp:cNvPr id="0" name=""/>
        <dsp:cNvSpPr/>
      </dsp:nvSpPr>
      <dsp:spPr>
        <a:xfrm>
          <a:off x="29032" y="72009"/>
          <a:ext cx="3876166" cy="237100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s-EC" sz="1600" kern="1200" dirty="0" smtClean="0">
              <a:latin typeface="Arial Black" pitchFamily="34" charset="0"/>
            </a:rPr>
            <a:t>Situación Nacional de Seguridad.</a:t>
          </a:r>
          <a:endParaRPr lang="es-EC" sz="1600" kern="1200" dirty="0">
            <a:latin typeface="Arial Black" pitchFamily="34" charset="0"/>
          </a:endParaRPr>
        </a:p>
        <a:p>
          <a:pPr marL="171450" lvl="1" indent="-171450" algn="l" defTabSz="711200">
            <a:lnSpc>
              <a:spcPct val="90000"/>
            </a:lnSpc>
            <a:spcBef>
              <a:spcPct val="0"/>
            </a:spcBef>
            <a:spcAft>
              <a:spcPct val="15000"/>
            </a:spcAft>
            <a:buChar char="••"/>
          </a:pPr>
          <a:r>
            <a:rPr lang="es-EC" sz="1600" kern="1200" dirty="0" smtClean="0">
              <a:latin typeface="Arial Black" pitchFamily="34" charset="0"/>
            </a:rPr>
            <a:t>Situación Provincial de Seguridad.</a:t>
          </a:r>
          <a:endParaRPr lang="es-EC" sz="1600" kern="1200" dirty="0">
            <a:latin typeface="Arial Black" pitchFamily="34" charset="0"/>
          </a:endParaRPr>
        </a:p>
        <a:p>
          <a:pPr marL="171450" lvl="1" indent="-171450" algn="l" defTabSz="711200">
            <a:lnSpc>
              <a:spcPct val="90000"/>
            </a:lnSpc>
            <a:spcBef>
              <a:spcPct val="0"/>
            </a:spcBef>
            <a:spcAft>
              <a:spcPct val="15000"/>
            </a:spcAft>
            <a:buChar char="••"/>
          </a:pPr>
          <a:r>
            <a:rPr lang="es-EC" sz="1600" kern="1200" dirty="0" smtClean="0">
              <a:latin typeface="Arial Black" pitchFamily="34" charset="0"/>
            </a:rPr>
            <a:t>Situación Local de Seguridad.</a:t>
          </a:r>
          <a:endParaRPr lang="es-EC" sz="1600" kern="1200" dirty="0">
            <a:latin typeface="Arial Black" pitchFamily="34" charset="0"/>
          </a:endParaRPr>
        </a:p>
      </dsp:txBody>
      <dsp:txXfrm>
        <a:off x="81115" y="124092"/>
        <a:ext cx="2609150" cy="1674086"/>
      </dsp:txXfrm>
    </dsp:sp>
    <dsp:sp modelId="{2B9E649D-6760-4C86-B6B2-5A906E265106}">
      <dsp:nvSpPr>
        <dsp:cNvPr id="0" name=""/>
        <dsp:cNvSpPr/>
      </dsp:nvSpPr>
      <dsp:spPr>
        <a:xfrm>
          <a:off x="2102747" y="342839"/>
          <a:ext cx="2409818" cy="2409818"/>
        </a:xfrm>
        <a:prstGeom prst="pieWedg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latin typeface="Arial Black" pitchFamily="34" charset="0"/>
            </a:rPr>
            <a:t>Antecedentes</a:t>
          </a:r>
          <a:endParaRPr lang="es-EC" sz="1400" kern="1200" dirty="0">
            <a:solidFill>
              <a:schemeClr val="tx1"/>
            </a:solidFill>
            <a:latin typeface="Arial Black" pitchFamily="34" charset="0"/>
          </a:endParaRPr>
        </a:p>
      </dsp:txBody>
      <dsp:txXfrm>
        <a:off x="2808566" y="1048658"/>
        <a:ext cx="1703999" cy="1703999"/>
      </dsp:txXfrm>
    </dsp:sp>
    <dsp:sp modelId="{C6DD6151-F521-4014-ACA7-5728BC238778}">
      <dsp:nvSpPr>
        <dsp:cNvPr id="0" name=""/>
        <dsp:cNvSpPr/>
      </dsp:nvSpPr>
      <dsp:spPr>
        <a:xfrm rot="5400000">
          <a:off x="4623874" y="342839"/>
          <a:ext cx="2409818" cy="2409818"/>
        </a:xfrm>
        <a:prstGeom prst="pieWedg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latin typeface="Arial Black" pitchFamily="34" charset="0"/>
            </a:rPr>
            <a:t>Factores de Riesgo</a:t>
          </a:r>
          <a:endParaRPr lang="es-EC" sz="1400" kern="1200" dirty="0">
            <a:solidFill>
              <a:schemeClr val="tx1"/>
            </a:solidFill>
            <a:latin typeface="Arial Black" pitchFamily="34" charset="0"/>
          </a:endParaRPr>
        </a:p>
      </dsp:txBody>
      <dsp:txXfrm rot="-5400000">
        <a:off x="4623874" y="1048658"/>
        <a:ext cx="1703999" cy="1703999"/>
      </dsp:txXfrm>
    </dsp:sp>
    <dsp:sp modelId="{3DDBFEEF-389C-4200-BDB8-E9326C124A16}">
      <dsp:nvSpPr>
        <dsp:cNvPr id="0" name=""/>
        <dsp:cNvSpPr/>
      </dsp:nvSpPr>
      <dsp:spPr>
        <a:xfrm rot="10800000">
          <a:off x="4623874" y="2863966"/>
          <a:ext cx="2409818" cy="2409818"/>
        </a:xfrm>
        <a:prstGeom prst="pieWedg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latin typeface="Arial Black" pitchFamily="34" charset="0"/>
            </a:rPr>
            <a:t>Problemas Fundamentales </a:t>
          </a:r>
          <a:endParaRPr lang="es-EC" sz="1400" kern="1200" dirty="0">
            <a:solidFill>
              <a:schemeClr val="tx1"/>
            </a:solidFill>
            <a:latin typeface="Arial Black" pitchFamily="34" charset="0"/>
          </a:endParaRPr>
        </a:p>
      </dsp:txBody>
      <dsp:txXfrm rot="10800000">
        <a:off x="4623874" y="2863966"/>
        <a:ext cx="1703999" cy="1703999"/>
      </dsp:txXfrm>
    </dsp:sp>
    <dsp:sp modelId="{3116C557-5875-46DF-BFC4-9B210F2C053E}">
      <dsp:nvSpPr>
        <dsp:cNvPr id="0" name=""/>
        <dsp:cNvSpPr/>
      </dsp:nvSpPr>
      <dsp:spPr>
        <a:xfrm rot="16200000">
          <a:off x="2102747" y="2863966"/>
          <a:ext cx="2409818" cy="2409818"/>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latin typeface="Arial Black" pitchFamily="34" charset="0"/>
            </a:rPr>
            <a:t>Organismos, Instituciones y Organización Comunal</a:t>
          </a:r>
          <a:endParaRPr lang="es-EC" sz="1400" kern="1200" dirty="0">
            <a:solidFill>
              <a:schemeClr val="tx1"/>
            </a:solidFill>
            <a:latin typeface="Arial Black" pitchFamily="34" charset="0"/>
          </a:endParaRPr>
        </a:p>
      </dsp:txBody>
      <dsp:txXfrm rot="5400000">
        <a:off x="2808566" y="2863966"/>
        <a:ext cx="1703999" cy="1703999"/>
      </dsp:txXfrm>
    </dsp:sp>
    <dsp:sp modelId="{1631A7D6-45BD-4CD2-A0B2-8BF7894AF5F7}">
      <dsp:nvSpPr>
        <dsp:cNvPr id="0" name=""/>
        <dsp:cNvSpPr/>
      </dsp:nvSpPr>
      <dsp:spPr>
        <a:xfrm flipH="1">
          <a:off x="4542231" y="2602050"/>
          <a:ext cx="51976" cy="134253"/>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198B10-7B5E-4C4E-BE5A-778DF45BE4D3}">
      <dsp:nvSpPr>
        <dsp:cNvPr id="0" name=""/>
        <dsp:cNvSpPr/>
      </dsp:nvSpPr>
      <dsp:spPr>
        <a:xfrm rot="10800000" flipH="1">
          <a:off x="4542231" y="2924587"/>
          <a:ext cx="51976" cy="45718"/>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78926CAF-1057-4C57-A924-863A4F770AA0}" type="datetimeFigureOut">
              <a:rPr lang="es-EC" smtClean="0"/>
              <a:t>19/05/2015</a:t>
            </a:fld>
            <a:endParaRPr lang="es-EC"/>
          </a:p>
        </p:txBody>
      </p:sp>
      <p:sp>
        <p:nvSpPr>
          <p:cNvPr id="4" name="3 Marcador de pie de página"/>
          <p:cNvSpPr>
            <a:spLocks noGrp="1"/>
          </p:cNvSpPr>
          <p:nvPr>
            <p:ph type="ftr" sz="quarter" idx="2"/>
          </p:nvPr>
        </p:nvSpPr>
        <p:spPr>
          <a:xfrm>
            <a:off x="0" y="9513888"/>
            <a:ext cx="2984500" cy="50165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902075" y="9513888"/>
            <a:ext cx="2984500" cy="501650"/>
          </a:xfrm>
          <a:prstGeom prst="rect">
            <a:avLst/>
          </a:prstGeom>
        </p:spPr>
        <p:txBody>
          <a:bodyPr vert="horz" lIns="91440" tIns="45720" rIns="91440" bIns="45720" rtlCol="0" anchor="b"/>
          <a:lstStyle>
            <a:lvl1pPr algn="r">
              <a:defRPr sz="1200"/>
            </a:lvl1pPr>
          </a:lstStyle>
          <a:p>
            <a:fld id="{1DC133C6-65B3-4006-BD33-7D4AD5C17CDA}" type="slidenum">
              <a:rPr lang="es-EC" smtClean="0"/>
              <a:t>‹Nº›</a:t>
            </a:fld>
            <a:endParaRPr lang="es-EC"/>
          </a:p>
        </p:txBody>
      </p:sp>
    </p:spTree>
    <p:extLst>
      <p:ext uri="{BB962C8B-B14F-4D97-AF65-F5344CB8AC3E}">
        <p14:creationId xmlns:p14="http://schemas.microsoft.com/office/powerpoint/2010/main" val="1636667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1"/>
            <a:ext cx="2984871" cy="500856"/>
          </a:xfrm>
          <a:prstGeom prst="rect">
            <a:avLst/>
          </a:prstGeom>
        </p:spPr>
        <p:txBody>
          <a:bodyPr vert="horz" lIns="96597" tIns="48299" rIns="96597" bIns="48299" rtlCol="0"/>
          <a:lstStyle>
            <a:lvl1pPr algn="l">
              <a:defRPr sz="1300"/>
            </a:lvl1pPr>
          </a:lstStyle>
          <a:p>
            <a:endParaRPr lang="es-EC"/>
          </a:p>
        </p:txBody>
      </p:sp>
      <p:sp>
        <p:nvSpPr>
          <p:cNvPr id="3" name="2 Marcador de fecha"/>
          <p:cNvSpPr>
            <a:spLocks noGrp="1"/>
          </p:cNvSpPr>
          <p:nvPr>
            <p:ph type="dt" idx="1"/>
          </p:nvPr>
        </p:nvSpPr>
        <p:spPr>
          <a:xfrm>
            <a:off x="3901700" y="1"/>
            <a:ext cx="2984871" cy="500856"/>
          </a:xfrm>
          <a:prstGeom prst="rect">
            <a:avLst/>
          </a:prstGeom>
        </p:spPr>
        <p:txBody>
          <a:bodyPr vert="horz" lIns="96597" tIns="48299" rIns="96597" bIns="48299" rtlCol="0"/>
          <a:lstStyle>
            <a:lvl1pPr algn="r">
              <a:defRPr sz="1300"/>
            </a:lvl1pPr>
          </a:lstStyle>
          <a:p>
            <a:fld id="{5E3C8D82-139A-44AA-911A-0ACB5B8A9D6F}" type="datetimeFigureOut">
              <a:rPr lang="es-EC" smtClean="0"/>
              <a:t>19/05/2015</a:t>
            </a:fld>
            <a:endParaRPr lang="es-EC"/>
          </a:p>
        </p:txBody>
      </p:sp>
      <p:sp>
        <p:nvSpPr>
          <p:cNvPr id="4" name="3 Marcador de imagen de diapositiva"/>
          <p:cNvSpPr>
            <a:spLocks noGrp="1" noRot="1" noChangeAspect="1"/>
          </p:cNvSpPr>
          <p:nvPr>
            <p:ph type="sldImg" idx="2"/>
          </p:nvPr>
        </p:nvSpPr>
        <p:spPr>
          <a:xfrm>
            <a:off x="939800" y="750888"/>
            <a:ext cx="5008563" cy="3756025"/>
          </a:xfrm>
          <a:prstGeom prst="rect">
            <a:avLst/>
          </a:prstGeom>
          <a:noFill/>
          <a:ln w="12700">
            <a:solidFill>
              <a:prstClr val="black"/>
            </a:solidFill>
          </a:ln>
        </p:spPr>
        <p:txBody>
          <a:bodyPr vert="horz" lIns="96597" tIns="48299" rIns="96597" bIns="48299" rtlCol="0" anchor="ctr"/>
          <a:lstStyle/>
          <a:p>
            <a:endParaRPr lang="es-EC"/>
          </a:p>
        </p:txBody>
      </p:sp>
      <p:sp>
        <p:nvSpPr>
          <p:cNvPr id="5" name="4 Marcador de notas"/>
          <p:cNvSpPr>
            <a:spLocks noGrp="1"/>
          </p:cNvSpPr>
          <p:nvPr>
            <p:ph type="body" sz="quarter" idx="3"/>
          </p:nvPr>
        </p:nvSpPr>
        <p:spPr>
          <a:xfrm>
            <a:off x="688817" y="4758135"/>
            <a:ext cx="5510530" cy="4507706"/>
          </a:xfrm>
          <a:prstGeom prst="rect">
            <a:avLst/>
          </a:prstGeom>
        </p:spPr>
        <p:txBody>
          <a:bodyPr vert="horz" lIns="96597" tIns="48299" rIns="96597" bIns="4829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2" y="9514531"/>
            <a:ext cx="2984871" cy="500856"/>
          </a:xfrm>
          <a:prstGeom prst="rect">
            <a:avLst/>
          </a:prstGeom>
        </p:spPr>
        <p:txBody>
          <a:bodyPr vert="horz" lIns="96597" tIns="48299" rIns="96597" bIns="48299" rtlCol="0" anchor="b"/>
          <a:lstStyle>
            <a:lvl1pPr algn="l">
              <a:defRPr sz="1300"/>
            </a:lvl1pPr>
          </a:lstStyle>
          <a:p>
            <a:endParaRPr lang="es-EC"/>
          </a:p>
        </p:txBody>
      </p:sp>
      <p:sp>
        <p:nvSpPr>
          <p:cNvPr id="7" name="6 Marcador de número de diapositiva"/>
          <p:cNvSpPr>
            <a:spLocks noGrp="1"/>
          </p:cNvSpPr>
          <p:nvPr>
            <p:ph type="sldNum" sz="quarter" idx="5"/>
          </p:nvPr>
        </p:nvSpPr>
        <p:spPr>
          <a:xfrm>
            <a:off x="3901700" y="9514531"/>
            <a:ext cx="2984871" cy="500856"/>
          </a:xfrm>
          <a:prstGeom prst="rect">
            <a:avLst/>
          </a:prstGeom>
        </p:spPr>
        <p:txBody>
          <a:bodyPr vert="horz" lIns="96597" tIns="48299" rIns="96597" bIns="48299" rtlCol="0" anchor="b"/>
          <a:lstStyle>
            <a:lvl1pPr algn="r">
              <a:defRPr sz="1300"/>
            </a:lvl1pPr>
          </a:lstStyle>
          <a:p>
            <a:fld id="{7C0CF2A6-F79D-4238-9C8D-A8719E20845A}" type="slidenum">
              <a:rPr lang="es-EC" smtClean="0"/>
              <a:t>‹Nº›</a:t>
            </a:fld>
            <a:endParaRPr lang="es-EC"/>
          </a:p>
        </p:txBody>
      </p:sp>
    </p:spTree>
    <p:extLst>
      <p:ext uri="{BB962C8B-B14F-4D97-AF65-F5344CB8AC3E}">
        <p14:creationId xmlns:p14="http://schemas.microsoft.com/office/powerpoint/2010/main" val="3174026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C0CF2A6-F79D-4238-9C8D-A8719E20845A}" type="slidenum">
              <a:rPr lang="es-EC" smtClean="0"/>
              <a:t>2</a:t>
            </a:fld>
            <a:endParaRPr lang="es-EC"/>
          </a:p>
        </p:txBody>
      </p:sp>
    </p:spTree>
    <p:extLst>
      <p:ext uri="{BB962C8B-B14F-4D97-AF65-F5344CB8AC3E}">
        <p14:creationId xmlns:p14="http://schemas.microsoft.com/office/powerpoint/2010/main" val="1512281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C0CF2A6-F79D-4238-9C8D-A8719E20845A}" type="slidenum">
              <a:rPr lang="es-EC" smtClean="0"/>
              <a:t>11</a:t>
            </a:fld>
            <a:endParaRPr lang="es-EC"/>
          </a:p>
        </p:txBody>
      </p:sp>
    </p:spTree>
    <p:extLst>
      <p:ext uri="{BB962C8B-B14F-4D97-AF65-F5344CB8AC3E}">
        <p14:creationId xmlns:p14="http://schemas.microsoft.com/office/powerpoint/2010/main" val="1512281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C0CF2A6-F79D-4238-9C8D-A8719E20845A}" type="slidenum">
              <a:rPr lang="es-EC" smtClean="0"/>
              <a:t>12</a:t>
            </a:fld>
            <a:endParaRPr lang="es-EC"/>
          </a:p>
        </p:txBody>
      </p:sp>
    </p:spTree>
    <p:extLst>
      <p:ext uri="{BB962C8B-B14F-4D97-AF65-F5344CB8AC3E}">
        <p14:creationId xmlns:p14="http://schemas.microsoft.com/office/powerpoint/2010/main" val="1512281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C0CF2A6-F79D-4238-9C8D-A8719E20845A}" type="slidenum">
              <a:rPr lang="es-EC" smtClean="0"/>
              <a:t>13</a:t>
            </a:fld>
            <a:endParaRPr lang="es-EC"/>
          </a:p>
        </p:txBody>
      </p:sp>
    </p:spTree>
    <p:extLst>
      <p:ext uri="{BB962C8B-B14F-4D97-AF65-F5344CB8AC3E}">
        <p14:creationId xmlns:p14="http://schemas.microsoft.com/office/powerpoint/2010/main" val="1512281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C0CF2A6-F79D-4238-9C8D-A8719E20845A}" type="slidenum">
              <a:rPr lang="es-EC" smtClean="0"/>
              <a:t>14</a:t>
            </a:fld>
            <a:endParaRPr lang="es-EC"/>
          </a:p>
        </p:txBody>
      </p:sp>
    </p:spTree>
    <p:extLst>
      <p:ext uri="{BB962C8B-B14F-4D97-AF65-F5344CB8AC3E}">
        <p14:creationId xmlns:p14="http://schemas.microsoft.com/office/powerpoint/2010/main" val="1512281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C0CF2A6-F79D-4238-9C8D-A8719E20845A}" type="slidenum">
              <a:rPr lang="es-EC" smtClean="0"/>
              <a:t>15</a:t>
            </a:fld>
            <a:endParaRPr lang="es-EC"/>
          </a:p>
        </p:txBody>
      </p:sp>
    </p:spTree>
    <p:extLst>
      <p:ext uri="{BB962C8B-B14F-4D97-AF65-F5344CB8AC3E}">
        <p14:creationId xmlns:p14="http://schemas.microsoft.com/office/powerpoint/2010/main" val="1512281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C0CF2A6-F79D-4238-9C8D-A8719E20845A}" type="slidenum">
              <a:rPr lang="es-EC" smtClean="0"/>
              <a:t>16</a:t>
            </a:fld>
            <a:endParaRPr lang="es-EC"/>
          </a:p>
        </p:txBody>
      </p:sp>
    </p:spTree>
    <p:extLst>
      <p:ext uri="{BB962C8B-B14F-4D97-AF65-F5344CB8AC3E}">
        <p14:creationId xmlns:p14="http://schemas.microsoft.com/office/powerpoint/2010/main" val="1512281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C0CF2A6-F79D-4238-9C8D-A8719E20845A}" type="slidenum">
              <a:rPr lang="es-EC" smtClean="0"/>
              <a:t>17</a:t>
            </a:fld>
            <a:endParaRPr lang="es-EC"/>
          </a:p>
        </p:txBody>
      </p:sp>
    </p:spTree>
    <p:extLst>
      <p:ext uri="{BB962C8B-B14F-4D97-AF65-F5344CB8AC3E}">
        <p14:creationId xmlns:p14="http://schemas.microsoft.com/office/powerpoint/2010/main" val="1512281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C0CF2A6-F79D-4238-9C8D-A8719E20845A}" type="slidenum">
              <a:rPr lang="es-EC" smtClean="0"/>
              <a:t>18</a:t>
            </a:fld>
            <a:endParaRPr lang="es-EC"/>
          </a:p>
        </p:txBody>
      </p:sp>
    </p:spTree>
    <p:extLst>
      <p:ext uri="{BB962C8B-B14F-4D97-AF65-F5344CB8AC3E}">
        <p14:creationId xmlns:p14="http://schemas.microsoft.com/office/powerpoint/2010/main" val="1512281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C0CF2A6-F79D-4238-9C8D-A8719E20845A}" type="slidenum">
              <a:rPr lang="es-EC" smtClean="0"/>
              <a:t>19</a:t>
            </a:fld>
            <a:endParaRPr lang="es-EC"/>
          </a:p>
        </p:txBody>
      </p:sp>
    </p:spTree>
    <p:extLst>
      <p:ext uri="{BB962C8B-B14F-4D97-AF65-F5344CB8AC3E}">
        <p14:creationId xmlns:p14="http://schemas.microsoft.com/office/powerpoint/2010/main" val="1512281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C0CF2A6-F79D-4238-9C8D-A8719E20845A}" type="slidenum">
              <a:rPr lang="es-EC" smtClean="0"/>
              <a:t>20</a:t>
            </a:fld>
            <a:endParaRPr lang="es-EC"/>
          </a:p>
        </p:txBody>
      </p:sp>
    </p:spTree>
    <p:extLst>
      <p:ext uri="{BB962C8B-B14F-4D97-AF65-F5344CB8AC3E}">
        <p14:creationId xmlns:p14="http://schemas.microsoft.com/office/powerpoint/2010/main" val="1512281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C0CF2A6-F79D-4238-9C8D-A8719E20845A}" type="slidenum">
              <a:rPr lang="es-EC" smtClean="0"/>
              <a:t>3</a:t>
            </a:fld>
            <a:endParaRPr lang="es-EC"/>
          </a:p>
        </p:txBody>
      </p:sp>
    </p:spTree>
    <p:extLst>
      <p:ext uri="{BB962C8B-B14F-4D97-AF65-F5344CB8AC3E}">
        <p14:creationId xmlns:p14="http://schemas.microsoft.com/office/powerpoint/2010/main" val="1512281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C0CF2A6-F79D-4238-9C8D-A8719E20845A}" type="slidenum">
              <a:rPr lang="es-EC" smtClean="0"/>
              <a:t>21</a:t>
            </a:fld>
            <a:endParaRPr lang="es-EC"/>
          </a:p>
        </p:txBody>
      </p:sp>
    </p:spTree>
    <p:extLst>
      <p:ext uri="{BB962C8B-B14F-4D97-AF65-F5344CB8AC3E}">
        <p14:creationId xmlns:p14="http://schemas.microsoft.com/office/powerpoint/2010/main" val="1512281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C0CF2A6-F79D-4238-9C8D-A8719E20845A}" type="slidenum">
              <a:rPr lang="es-EC" smtClean="0"/>
              <a:t>22</a:t>
            </a:fld>
            <a:endParaRPr lang="es-EC"/>
          </a:p>
        </p:txBody>
      </p:sp>
    </p:spTree>
    <p:extLst>
      <p:ext uri="{BB962C8B-B14F-4D97-AF65-F5344CB8AC3E}">
        <p14:creationId xmlns:p14="http://schemas.microsoft.com/office/powerpoint/2010/main" val="1512281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C0CF2A6-F79D-4238-9C8D-A8719E20845A}" type="slidenum">
              <a:rPr lang="es-EC" smtClean="0"/>
              <a:t>23</a:t>
            </a:fld>
            <a:endParaRPr lang="es-EC"/>
          </a:p>
        </p:txBody>
      </p:sp>
    </p:spTree>
    <p:extLst>
      <p:ext uri="{BB962C8B-B14F-4D97-AF65-F5344CB8AC3E}">
        <p14:creationId xmlns:p14="http://schemas.microsoft.com/office/powerpoint/2010/main" val="1512281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C0CF2A6-F79D-4238-9C8D-A8719E20845A}" type="slidenum">
              <a:rPr lang="es-EC" smtClean="0"/>
              <a:t>24</a:t>
            </a:fld>
            <a:endParaRPr lang="es-EC"/>
          </a:p>
        </p:txBody>
      </p:sp>
    </p:spTree>
    <p:extLst>
      <p:ext uri="{BB962C8B-B14F-4D97-AF65-F5344CB8AC3E}">
        <p14:creationId xmlns:p14="http://schemas.microsoft.com/office/powerpoint/2010/main" val="1512281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C0CF2A6-F79D-4238-9C8D-A8719E20845A}" type="slidenum">
              <a:rPr lang="es-EC" smtClean="0"/>
              <a:t>25</a:t>
            </a:fld>
            <a:endParaRPr lang="es-EC"/>
          </a:p>
        </p:txBody>
      </p:sp>
    </p:spTree>
    <p:extLst>
      <p:ext uri="{BB962C8B-B14F-4D97-AF65-F5344CB8AC3E}">
        <p14:creationId xmlns:p14="http://schemas.microsoft.com/office/powerpoint/2010/main" val="1512281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C0CF2A6-F79D-4238-9C8D-A8719E20845A}" type="slidenum">
              <a:rPr lang="es-EC" smtClean="0"/>
              <a:t>26</a:t>
            </a:fld>
            <a:endParaRPr lang="es-EC"/>
          </a:p>
        </p:txBody>
      </p:sp>
    </p:spTree>
    <p:extLst>
      <p:ext uri="{BB962C8B-B14F-4D97-AF65-F5344CB8AC3E}">
        <p14:creationId xmlns:p14="http://schemas.microsoft.com/office/powerpoint/2010/main" val="15122818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C0CF2A6-F79D-4238-9C8D-A8719E20845A}" type="slidenum">
              <a:rPr lang="es-EC" smtClean="0"/>
              <a:t>27</a:t>
            </a:fld>
            <a:endParaRPr lang="es-EC"/>
          </a:p>
        </p:txBody>
      </p:sp>
    </p:spTree>
    <p:extLst>
      <p:ext uri="{BB962C8B-B14F-4D97-AF65-F5344CB8AC3E}">
        <p14:creationId xmlns:p14="http://schemas.microsoft.com/office/powerpoint/2010/main" val="1512281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C0CF2A6-F79D-4238-9C8D-A8719E20845A}" type="slidenum">
              <a:rPr lang="es-EC" smtClean="0"/>
              <a:t>28</a:t>
            </a:fld>
            <a:endParaRPr lang="es-EC"/>
          </a:p>
        </p:txBody>
      </p:sp>
    </p:spTree>
    <p:extLst>
      <p:ext uri="{BB962C8B-B14F-4D97-AF65-F5344CB8AC3E}">
        <p14:creationId xmlns:p14="http://schemas.microsoft.com/office/powerpoint/2010/main" val="1512281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C0CF2A6-F79D-4238-9C8D-A8719E20845A}" type="slidenum">
              <a:rPr lang="es-EC" smtClean="0"/>
              <a:t>29</a:t>
            </a:fld>
            <a:endParaRPr lang="es-EC"/>
          </a:p>
        </p:txBody>
      </p:sp>
    </p:spTree>
    <p:extLst>
      <p:ext uri="{BB962C8B-B14F-4D97-AF65-F5344CB8AC3E}">
        <p14:creationId xmlns:p14="http://schemas.microsoft.com/office/powerpoint/2010/main" val="15122818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C0CF2A6-F79D-4238-9C8D-A8719E20845A}" type="slidenum">
              <a:rPr lang="es-EC" smtClean="0"/>
              <a:t>30</a:t>
            </a:fld>
            <a:endParaRPr lang="es-EC"/>
          </a:p>
        </p:txBody>
      </p:sp>
    </p:spTree>
    <p:extLst>
      <p:ext uri="{BB962C8B-B14F-4D97-AF65-F5344CB8AC3E}">
        <p14:creationId xmlns:p14="http://schemas.microsoft.com/office/powerpoint/2010/main" val="1512281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C0CF2A6-F79D-4238-9C8D-A8719E20845A}" type="slidenum">
              <a:rPr lang="es-EC" smtClean="0"/>
              <a:t>4</a:t>
            </a:fld>
            <a:endParaRPr lang="es-EC"/>
          </a:p>
        </p:txBody>
      </p:sp>
    </p:spTree>
    <p:extLst>
      <p:ext uri="{BB962C8B-B14F-4D97-AF65-F5344CB8AC3E}">
        <p14:creationId xmlns:p14="http://schemas.microsoft.com/office/powerpoint/2010/main" val="15122818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C0CF2A6-F79D-4238-9C8D-A8719E20845A}" type="slidenum">
              <a:rPr lang="es-EC" smtClean="0"/>
              <a:t>31</a:t>
            </a:fld>
            <a:endParaRPr lang="es-EC"/>
          </a:p>
        </p:txBody>
      </p:sp>
    </p:spTree>
    <p:extLst>
      <p:ext uri="{BB962C8B-B14F-4D97-AF65-F5344CB8AC3E}">
        <p14:creationId xmlns:p14="http://schemas.microsoft.com/office/powerpoint/2010/main" val="15122818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C0CF2A6-F79D-4238-9C8D-A8719E20845A}" type="slidenum">
              <a:rPr lang="es-EC" smtClean="0"/>
              <a:t>32</a:t>
            </a:fld>
            <a:endParaRPr lang="es-EC"/>
          </a:p>
        </p:txBody>
      </p:sp>
    </p:spTree>
    <p:extLst>
      <p:ext uri="{BB962C8B-B14F-4D97-AF65-F5344CB8AC3E}">
        <p14:creationId xmlns:p14="http://schemas.microsoft.com/office/powerpoint/2010/main" val="15122818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C0CF2A6-F79D-4238-9C8D-A8719E20845A}" type="slidenum">
              <a:rPr lang="es-EC" smtClean="0"/>
              <a:t>33</a:t>
            </a:fld>
            <a:endParaRPr lang="es-EC"/>
          </a:p>
        </p:txBody>
      </p:sp>
    </p:spTree>
    <p:extLst>
      <p:ext uri="{BB962C8B-B14F-4D97-AF65-F5344CB8AC3E}">
        <p14:creationId xmlns:p14="http://schemas.microsoft.com/office/powerpoint/2010/main" val="15122818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C0CF2A6-F79D-4238-9C8D-A8719E20845A}" type="slidenum">
              <a:rPr lang="es-EC" smtClean="0"/>
              <a:t>34</a:t>
            </a:fld>
            <a:endParaRPr lang="es-EC"/>
          </a:p>
        </p:txBody>
      </p:sp>
    </p:spTree>
    <p:extLst>
      <p:ext uri="{BB962C8B-B14F-4D97-AF65-F5344CB8AC3E}">
        <p14:creationId xmlns:p14="http://schemas.microsoft.com/office/powerpoint/2010/main" val="15122818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C0CF2A6-F79D-4238-9C8D-A8719E20845A}" type="slidenum">
              <a:rPr lang="es-EC" smtClean="0"/>
              <a:t>35</a:t>
            </a:fld>
            <a:endParaRPr lang="es-EC"/>
          </a:p>
        </p:txBody>
      </p:sp>
    </p:spTree>
    <p:extLst>
      <p:ext uri="{BB962C8B-B14F-4D97-AF65-F5344CB8AC3E}">
        <p14:creationId xmlns:p14="http://schemas.microsoft.com/office/powerpoint/2010/main" val="15122818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C0CF2A6-F79D-4238-9C8D-A8719E20845A}" type="slidenum">
              <a:rPr lang="es-EC" smtClean="0"/>
              <a:t>36</a:t>
            </a:fld>
            <a:endParaRPr lang="es-EC"/>
          </a:p>
        </p:txBody>
      </p:sp>
    </p:spTree>
    <p:extLst>
      <p:ext uri="{BB962C8B-B14F-4D97-AF65-F5344CB8AC3E}">
        <p14:creationId xmlns:p14="http://schemas.microsoft.com/office/powerpoint/2010/main" val="15122818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C0CF2A6-F79D-4238-9C8D-A8719E20845A}" type="slidenum">
              <a:rPr lang="es-EC" smtClean="0"/>
              <a:t>37</a:t>
            </a:fld>
            <a:endParaRPr lang="es-EC"/>
          </a:p>
        </p:txBody>
      </p:sp>
    </p:spTree>
    <p:extLst>
      <p:ext uri="{BB962C8B-B14F-4D97-AF65-F5344CB8AC3E}">
        <p14:creationId xmlns:p14="http://schemas.microsoft.com/office/powerpoint/2010/main" val="15122818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C0CF2A6-F79D-4238-9C8D-A8719E20845A}" type="slidenum">
              <a:rPr lang="es-EC" smtClean="0"/>
              <a:t>38</a:t>
            </a:fld>
            <a:endParaRPr lang="es-EC"/>
          </a:p>
        </p:txBody>
      </p:sp>
    </p:spTree>
    <p:extLst>
      <p:ext uri="{BB962C8B-B14F-4D97-AF65-F5344CB8AC3E}">
        <p14:creationId xmlns:p14="http://schemas.microsoft.com/office/powerpoint/2010/main" val="15122818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C0CF2A6-F79D-4238-9C8D-A8719E20845A}" type="slidenum">
              <a:rPr lang="es-EC" smtClean="0"/>
              <a:t>39</a:t>
            </a:fld>
            <a:endParaRPr lang="es-EC"/>
          </a:p>
        </p:txBody>
      </p:sp>
    </p:spTree>
    <p:extLst>
      <p:ext uri="{BB962C8B-B14F-4D97-AF65-F5344CB8AC3E}">
        <p14:creationId xmlns:p14="http://schemas.microsoft.com/office/powerpoint/2010/main" val="15122818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C0CF2A6-F79D-4238-9C8D-A8719E20845A}" type="slidenum">
              <a:rPr lang="es-EC" smtClean="0"/>
              <a:t>40</a:t>
            </a:fld>
            <a:endParaRPr lang="es-EC"/>
          </a:p>
        </p:txBody>
      </p:sp>
    </p:spTree>
    <p:extLst>
      <p:ext uri="{BB962C8B-B14F-4D97-AF65-F5344CB8AC3E}">
        <p14:creationId xmlns:p14="http://schemas.microsoft.com/office/powerpoint/2010/main" val="1512281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C0CF2A6-F79D-4238-9C8D-A8719E20845A}" type="slidenum">
              <a:rPr lang="es-EC" smtClean="0"/>
              <a:t>5</a:t>
            </a:fld>
            <a:endParaRPr lang="es-EC"/>
          </a:p>
        </p:txBody>
      </p:sp>
    </p:spTree>
    <p:extLst>
      <p:ext uri="{BB962C8B-B14F-4D97-AF65-F5344CB8AC3E}">
        <p14:creationId xmlns:p14="http://schemas.microsoft.com/office/powerpoint/2010/main" val="15122818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C0CF2A6-F79D-4238-9C8D-A8719E20845A}" type="slidenum">
              <a:rPr lang="es-EC" smtClean="0"/>
              <a:t>41</a:t>
            </a:fld>
            <a:endParaRPr lang="es-EC"/>
          </a:p>
        </p:txBody>
      </p:sp>
    </p:spTree>
    <p:extLst>
      <p:ext uri="{BB962C8B-B14F-4D97-AF65-F5344CB8AC3E}">
        <p14:creationId xmlns:p14="http://schemas.microsoft.com/office/powerpoint/2010/main" val="15122818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C0CF2A6-F79D-4238-9C8D-A8719E20845A}" type="slidenum">
              <a:rPr lang="es-EC" smtClean="0"/>
              <a:t>42</a:t>
            </a:fld>
            <a:endParaRPr lang="es-EC"/>
          </a:p>
        </p:txBody>
      </p:sp>
    </p:spTree>
    <p:extLst>
      <p:ext uri="{BB962C8B-B14F-4D97-AF65-F5344CB8AC3E}">
        <p14:creationId xmlns:p14="http://schemas.microsoft.com/office/powerpoint/2010/main" val="15122818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C0CF2A6-F79D-4238-9C8D-A8719E20845A}" type="slidenum">
              <a:rPr lang="es-EC" smtClean="0"/>
              <a:t>43</a:t>
            </a:fld>
            <a:endParaRPr lang="es-EC"/>
          </a:p>
        </p:txBody>
      </p:sp>
    </p:spTree>
    <p:extLst>
      <p:ext uri="{BB962C8B-B14F-4D97-AF65-F5344CB8AC3E}">
        <p14:creationId xmlns:p14="http://schemas.microsoft.com/office/powerpoint/2010/main" val="15122818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C0CF2A6-F79D-4238-9C8D-A8719E20845A}" type="slidenum">
              <a:rPr lang="es-EC" smtClean="0"/>
              <a:t>44</a:t>
            </a:fld>
            <a:endParaRPr lang="es-EC"/>
          </a:p>
        </p:txBody>
      </p:sp>
    </p:spTree>
    <p:extLst>
      <p:ext uri="{BB962C8B-B14F-4D97-AF65-F5344CB8AC3E}">
        <p14:creationId xmlns:p14="http://schemas.microsoft.com/office/powerpoint/2010/main" val="15122818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C0CF2A6-F79D-4238-9C8D-A8719E20845A}" type="slidenum">
              <a:rPr lang="es-EC" smtClean="0"/>
              <a:t>45</a:t>
            </a:fld>
            <a:endParaRPr lang="es-EC"/>
          </a:p>
        </p:txBody>
      </p:sp>
    </p:spTree>
    <p:extLst>
      <p:ext uri="{BB962C8B-B14F-4D97-AF65-F5344CB8AC3E}">
        <p14:creationId xmlns:p14="http://schemas.microsoft.com/office/powerpoint/2010/main" val="15122818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C0CF2A6-F79D-4238-9C8D-A8719E20845A}" type="slidenum">
              <a:rPr lang="es-EC" smtClean="0"/>
              <a:t>46</a:t>
            </a:fld>
            <a:endParaRPr lang="es-EC"/>
          </a:p>
        </p:txBody>
      </p:sp>
    </p:spTree>
    <p:extLst>
      <p:ext uri="{BB962C8B-B14F-4D97-AF65-F5344CB8AC3E}">
        <p14:creationId xmlns:p14="http://schemas.microsoft.com/office/powerpoint/2010/main" val="1512281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C0CF2A6-F79D-4238-9C8D-A8719E20845A}" type="slidenum">
              <a:rPr lang="es-EC" smtClean="0"/>
              <a:t>6</a:t>
            </a:fld>
            <a:endParaRPr lang="es-EC"/>
          </a:p>
        </p:txBody>
      </p:sp>
    </p:spTree>
    <p:extLst>
      <p:ext uri="{BB962C8B-B14F-4D97-AF65-F5344CB8AC3E}">
        <p14:creationId xmlns:p14="http://schemas.microsoft.com/office/powerpoint/2010/main" val="1512281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C0CF2A6-F79D-4238-9C8D-A8719E20845A}" type="slidenum">
              <a:rPr lang="es-EC" smtClean="0"/>
              <a:t>7</a:t>
            </a:fld>
            <a:endParaRPr lang="es-EC"/>
          </a:p>
        </p:txBody>
      </p:sp>
    </p:spTree>
    <p:extLst>
      <p:ext uri="{BB962C8B-B14F-4D97-AF65-F5344CB8AC3E}">
        <p14:creationId xmlns:p14="http://schemas.microsoft.com/office/powerpoint/2010/main" val="1512281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Razón por</a:t>
            </a:r>
            <a:r>
              <a:rPr lang="es-EC" baseline="0" dirty="0" smtClean="0"/>
              <a:t> la cual se ha decidido asumir como problema de investigación </a:t>
            </a:r>
            <a:endParaRPr lang="es-EC" dirty="0"/>
          </a:p>
        </p:txBody>
      </p:sp>
      <p:sp>
        <p:nvSpPr>
          <p:cNvPr id="4" name="3 Marcador de número de diapositiva"/>
          <p:cNvSpPr>
            <a:spLocks noGrp="1"/>
          </p:cNvSpPr>
          <p:nvPr>
            <p:ph type="sldNum" sz="quarter" idx="10"/>
          </p:nvPr>
        </p:nvSpPr>
        <p:spPr/>
        <p:txBody>
          <a:bodyPr/>
          <a:lstStyle/>
          <a:p>
            <a:fld id="{7C0CF2A6-F79D-4238-9C8D-A8719E20845A}" type="slidenum">
              <a:rPr lang="es-EC" smtClean="0"/>
              <a:t>8</a:t>
            </a:fld>
            <a:endParaRPr lang="es-EC"/>
          </a:p>
        </p:txBody>
      </p:sp>
    </p:spTree>
    <p:extLst>
      <p:ext uri="{BB962C8B-B14F-4D97-AF65-F5344CB8AC3E}">
        <p14:creationId xmlns:p14="http://schemas.microsoft.com/office/powerpoint/2010/main" val="1512281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C0CF2A6-F79D-4238-9C8D-A8719E20845A}" type="slidenum">
              <a:rPr lang="es-EC" smtClean="0"/>
              <a:t>9</a:t>
            </a:fld>
            <a:endParaRPr lang="es-EC"/>
          </a:p>
        </p:txBody>
      </p:sp>
    </p:spTree>
    <p:extLst>
      <p:ext uri="{BB962C8B-B14F-4D97-AF65-F5344CB8AC3E}">
        <p14:creationId xmlns:p14="http://schemas.microsoft.com/office/powerpoint/2010/main" val="1512281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7C0CF2A6-F79D-4238-9C8D-A8719E20845A}" type="slidenum">
              <a:rPr lang="es-EC" smtClean="0"/>
              <a:t>10</a:t>
            </a:fld>
            <a:endParaRPr lang="es-EC"/>
          </a:p>
        </p:txBody>
      </p:sp>
    </p:spTree>
    <p:extLst>
      <p:ext uri="{BB962C8B-B14F-4D97-AF65-F5344CB8AC3E}">
        <p14:creationId xmlns:p14="http://schemas.microsoft.com/office/powerpoint/2010/main" val="1512281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9FFEA4B8-89C5-4EC7-B7EF-214AC723E1B6}" type="datetimeFigureOut">
              <a:rPr lang="es-EC" smtClean="0"/>
              <a:t>19/05/2015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84C2A38-2D54-43AD-9B5F-404F5BBB8922}" type="slidenum">
              <a:rPr lang="es-EC" smtClean="0"/>
              <a:t>‹Nº›</a:t>
            </a:fld>
            <a:endParaRPr lang="es-EC"/>
          </a:p>
        </p:txBody>
      </p:sp>
    </p:spTree>
    <p:extLst>
      <p:ext uri="{BB962C8B-B14F-4D97-AF65-F5344CB8AC3E}">
        <p14:creationId xmlns:p14="http://schemas.microsoft.com/office/powerpoint/2010/main" val="171378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9FFEA4B8-89C5-4EC7-B7EF-214AC723E1B6}" type="datetimeFigureOut">
              <a:rPr lang="es-EC" smtClean="0"/>
              <a:t>19/05/2015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84C2A38-2D54-43AD-9B5F-404F5BBB8922}" type="slidenum">
              <a:rPr lang="es-EC" smtClean="0"/>
              <a:t>‹Nº›</a:t>
            </a:fld>
            <a:endParaRPr lang="es-EC"/>
          </a:p>
        </p:txBody>
      </p:sp>
    </p:spTree>
    <p:extLst>
      <p:ext uri="{BB962C8B-B14F-4D97-AF65-F5344CB8AC3E}">
        <p14:creationId xmlns:p14="http://schemas.microsoft.com/office/powerpoint/2010/main" val="3434133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9FFEA4B8-89C5-4EC7-B7EF-214AC723E1B6}" type="datetimeFigureOut">
              <a:rPr lang="es-EC" smtClean="0"/>
              <a:t>19/05/2015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84C2A38-2D54-43AD-9B5F-404F5BBB8922}" type="slidenum">
              <a:rPr lang="es-EC" smtClean="0"/>
              <a:t>‹Nº›</a:t>
            </a:fld>
            <a:endParaRPr lang="es-EC"/>
          </a:p>
        </p:txBody>
      </p:sp>
    </p:spTree>
    <p:extLst>
      <p:ext uri="{BB962C8B-B14F-4D97-AF65-F5344CB8AC3E}">
        <p14:creationId xmlns:p14="http://schemas.microsoft.com/office/powerpoint/2010/main" val="3766830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9FFEA4B8-89C5-4EC7-B7EF-214AC723E1B6}" type="datetimeFigureOut">
              <a:rPr lang="es-EC" smtClean="0"/>
              <a:t>19/05/2015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84C2A38-2D54-43AD-9B5F-404F5BBB8922}" type="slidenum">
              <a:rPr lang="es-EC" smtClean="0"/>
              <a:t>‹Nº›</a:t>
            </a:fld>
            <a:endParaRPr lang="es-EC"/>
          </a:p>
        </p:txBody>
      </p:sp>
    </p:spTree>
    <p:extLst>
      <p:ext uri="{BB962C8B-B14F-4D97-AF65-F5344CB8AC3E}">
        <p14:creationId xmlns:p14="http://schemas.microsoft.com/office/powerpoint/2010/main" val="1619346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FFEA4B8-89C5-4EC7-B7EF-214AC723E1B6}" type="datetimeFigureOut">
              <a:rPr lang="es-EC" smtClean="0"/>
              <a:t>19/05/2015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84C2A38-2D54-43AD-9B5F-404F5BBB8922}" type="slidenum">
              <a:rPr lang="es-EC" smtClean="0"/>
              <a:t>‹Nº›</a:t>
            </a:fld>
            <a:endParaRPr lang="es-EC"/>
          </a:p>
        </p:txBody>
      </p:sp>
    </p:spTree>
    <p:extLst>
      <p:ext uri="{BB962C8B-B14F-4D97-AF65-F5344CB8AC3E}">
        <p14:creationId xmlns:p14="http://schemas.microsoft.com/office/powerpoint/2010/main" val="2137066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9FFEA4B8-89C5-4EC7-B7EF-214AC723E1B6}" type="datetimeFigureOut">
              <a:rPr lang="es-EC" smtClean="0"/>
              <a:t>19/05/2015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A84C2A38-2D54-43AD-9B5F-404F5BBB8922}" type="slidenum">
              <a:rPr lang="es-EC" smtClean="0"/>
              <a:t>‹Nº›</a:t>
            </a:fld>
            <a:endParaRPr lang="es-EC"/>
          </a:p>
        </p:txBody>
      </p:sp>
    </p:spTree>
    <p:extLst>
      <p:ext uri="{BB962C8B-B14F-4D97-AF65-F5344CB8AC3E}">
        <p14:creationId xmlns:p14="http://schemas.microsoft.com/office/powerpoint/2010/main" val="886751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9FFEA4B8-89C5-4EC7-B7EF-214AC723E1B6}" type="datetimeFigureOut">
              <a:rPr lang="es-EC" smtClean="0"/>
              <a:t>19/05/2015</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A84C2A38-2D54-43AD-9B5F-404F5BBB8922}" type="slidenum">
              <a:rPr lang="es-EC" smtClean="0"/>
              <a:t>‹Nº›</a:t>
            </a:fld>
            <a:endParaRPr lang="es-EC"/>
          </a:p>
        </p:txBody>
      </p:sp>
    </p:spTree>
    <p:extLst>
      <p:ext uri="{BB962C8B-B14F-4D97-AF65-F5344CB8AC3E}">
        <p14:creationId xmlns:p14="http://schemas.microsoft.com/office/powerpoint/2010/main" val="1462653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9FFEA4B8-89C5-4EC7-B7EF-214AC723E1B6}" type="datetimeFigureOut">
              <a:rPr lang="es-EC" smtClean="0"/>
              <a:t>19/05/2015</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A84C2A38-2D54-43AD-9B5F-404F5BBB8922}" type="slidenum">
              <a:rPr lang="es-EC" smtClean="0"/>
              <a:t>‹Nº›</a:t>
            </a:fld>
            <a:endParaRPr lang="es-EC"/>
          </a:p>
        </p:txBody>
      </p:sp>
    </p:spTree>
    <p:extLst>
      <p:ext uri="{BB962C8B-B14F-4D97-AF65-F5344CB8AC3E}">
        <p14:creationId xmlns:p14="http://schemas.microsoft.com/office/powerpoint/2010/main" val="1340170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FFEA4B8-89C5-4EC7-B7EF-214AC723E1B6}" type="datetimeFigureOut">
              <a:rPr lang="es-EC" smtClean="0"/>
              <a:t>19/05/2015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A84C2A38-2D54-43AD-9B5F-404F5BBB8922}" type="slidenum">
              <a:rPr lang="es-EC" smtClean="0"/>
              <a:t>‹Nº›</a:t>
            </a:fld>
            <a:endParaRPr lang="es-EC"/>
          </a:p>
        </p:txBody>
      </p:sp>
    </p:spTree>
    <p:extLst>
      <p:ext uri="{BB962C8B-B14F-4D97-AF65-F5344CB8AC3E}">
        <p14:creationId xmlns:p14="http://schemas.microsoft.com/office/powerpoint/2010/main" val="310430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FFEA4B8-89C5-4EC7-B7EF-214AC723E1B6}" type="datetimeFigureOut">
              <a:rPr lang="es-EC" smtClean="0"/>
              <a:t>19/05/2015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A84C2A38-2D54-43AD-9B5F-404F5BBB8922}" type="slidenum">
              <a:rPr lang="es-EC" smtClean="0"/>
              <a:t>‹Nº›</a:t>
            </a:fld>
            <a:endParaRPr lang="es-EC"/>
          </a:p>
        </p:txBody>
      </p:sp>
    </p:spTree>
    <p:extLst>
      <p:ext uri="{BB962C8B-B14F-4D97-AF65-F5344CB8AC3E}">
        <p14:creationId xmlns:p14="http://schemas.microsoft.com/office/powerpoint/2010/main" val="1584277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FFEA4B8-89C5-4EC7-B7EF-214AC723E1B6}" type="datetimeFigureOut">
              <a:rPr lang="es-EC" smtClean="0"/>
              <a:t>19/05/2015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A84C2A38-2D54-43AD-9B5F-404F5BBB8922}" type="slidenum">
              <a:rPr lang="es-EC" smtClean="0"/>
              <a:t>‹Nº›</a:t>
            </a:fld>
            <a:endParaRPr lang="es-EC"/>
          </a:p>
        </p:txBody>
      </p:sp>
    </p:spTree>
    <p:extLst>
      <p:ext uri="{BB962C8B-B14F-4D97-AF65-F5344CB8AC3E}">
        <p14:creationId xmlns:p14="http://schemas.microsoft.com/office/powerpoint/2010/main" val="844664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FEA4B8-89C5-4EC7-B7EF-214AC723E1B6}" type="datetimeFigureOut">
              <a:rPr lang="es-EC" smtClean="0"/>
              <a:t>19/05/2015</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C2A38-2D54-43AD-9B5F-404F5BBB8922}" type="slidenum">
              <a:rPr lang="es-EC" smtClean="0"/>
              <a:t>‹Nº›</a:t>
            </a:fld>
            <a:endParaRPr lang="es-EC"/>
          </a:p>
        </p:txBody>
      </p:sp>
    </p:spTree>
    <p:extLst>
      <p:ext uri="{BB962C8B-B14F-4D97-AF65-F5344CB8AC3E}">
        <p14:creationId xmlns:p14="http://schemas.microsoft.com/office/powerpoint/2010/main" val="250828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notesSlide" Target="../notesSlides/notesSlide9.xml"/><Relationship Id="rId7" Type="http://schemas.openxmlformats.org/officeDocument/2006/relationships/diagramLayout" Target="../diagrams/layout2.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diagramData" Target="../diagrams/data2.xml"/><Relationship Id="rId5" Type="http://schemas.openxmlformats.org/officeDocument/2006/relationships/image" Target="../media/image3.png"/><Relationship Id="rId10" Type="http://schemas.microsoft.com/office/2007/relationships/diagramDrawing" Target="../diagrams/drawing2.xml"/><Relationship Id="rId4" Type="http://schemas.openxmlformats.org/officeDocument/2006/relationships/image" Target="../media/image2.png"/><Relationship Id="rId9" Type="http://schemas.openxmlformats.org/officeDocument/2006/relationships/diagramColors" Target="../diagrams/colors2.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3.xml"/><Relationship Id="rId12" Type="http://schemas.openxmlformats.org/officeDocument/2006/relationships/diagramQuickStyle" Target="../diagrams/quickStyle4.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0" Type="http://schemas.openxmlformats.org/officeDocument/2006/relationships/diagramData" Target="../diagrams/data4.xml"/><Relationship Id="rId4" Type="http://schemas.openxmlformats.org/officeDocument/2006/relationships/image" Target="../media/image3.png"/><Relationship Id="rId9" Type="http://schemas.microsoft.com/office/2007/relationships/diagramDrawing" Target="../diagrams/drawing3.xml"/><Relationship Id="rId14" Type="http://schemas.microsoft.com/office/2007/relationships/diagramDrawing" Target="../diagrams/drawing4.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diagramColors" Target="../diagrams/colors6.xml"/><Relationship Id="rId3" Type="http://schemas.openxmlformats.org/officeDocument/2006/relationships/image" Target="../media/image2.png"/><Relationship Id="rId7" Type="http://schemas.openxmlformats.org/officeDocument/2006/relationships/diagramQuickStyle" Target="../diagrams/quickStyle5.xml"/><Relationship Id="rId12" Type="http://schemas.openxmlformats.org/officeDocument/2006/relationships/diagramQuickStyle" Target="../diagrams/quickStyle6.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Layout" Target="../diagrams/layout5.xml"/><Relationship Id="rId11" Type="http://schemas.openxmlformats.org/officeDocument/2006/relationships/diagramLayout" Target="../diagrams/layout6.xml"/><Relationship Id="rId5" Type="http://schemas.openxmlformats.org/officeDocument/2006/relationships/diagramData" Target="../diagrams/data5.xml"/><Relationship Id="rId10" Type="http://schemas.openxmlformats.org/officeDocument/2006/relationships/diagramData" Target="../diagrams/data6.xml"/><Relationship Id="rId4" Type="http://schemas.openxmlformats.org/officeDocument/2006/relationships/image" Target="../media/image3.png"/><Relationship Id="rId9" Type="http://schemas.microsoft.com/office/2007/relationships/diagramDrawing" Target="../diagrams/drawing5.xml"/><Relationship Id="rId14" Type="http://schemas.microsoft.com/office/2007/relationships/diagramDrawing" Target="../diagrams/drawing6.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5.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6.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2.png"/><Relationship Id="rId7" Type="http://schemas.openxmlformats.org/officeDocument/2006/relationships/diagramQuickStyle" Target="../diagrams/quickStyle7.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3.png"/><Relationship Id="rId9" Type="http://schemas.microsoft.com/office/2007/relationships/diagramDrawing" Target="../diagrams/drawing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hyperlink" Target="http://turismo.puyo.gob.ec/images/stories/corredor_puyo_macas/peces_gigantes_01.jpg" TargetMode="External"/><Relationship Id="rId3" Type="http://schemas.openxmlformats.org/officeDocument/2006/relationships/hyperlink" Target="http://www.google.com/url?sa=i&amp;rct=j&amp;q=&amp;esrc=s&amp;source=images&amp;cd=&amp;cad=rja&amp;uact=8&amp;ved=0CAcQjRw&amp;url=http://www.larepublica.pe/01-10-2014/ecuador-ofrece-disculpas-publicas-a-comunidad-por-explotacion-petrolera-sin-consulta-previa&amp;ei=1P0aVZKiM5TLsATt1ICIDg&amp;bvm=bv.89744112,d.cWc&amp;psig=AFQjCNFVrCGZ6-G_uvEth0r_HJ6bdnGkDg&amp;ust=1427918682176940" TargetMode="External"/><Relationship Id="rId7" Type="http://schemas.openxmlformats.org/officeDocument/2006/relationships/image" Target="../media/image8.png"/><Relationship Id="rId12"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hyperlink" Target="http://www.google.com/url?sa=i&amp;rct=j&amp;q=&amp;esrc=s&amp;source=images&amp;cd=&amp;cad=rja&amp;uact=8&amp;ved=0CAcQjRw&amp;url=http://www.diario-extra.com/ediciones/2013/09/06/especial/mapa-del-sabor-de-napo-y-pastaza/&amp;ei=TP8aVfaBEMa3UbKNgIAK&amp;bvm=bv.89744112,d.cWc&amp;psig=AFQjCNFrFInxNGOqjrtW1Uj86Eo03vVqCQ&amp;ust=1427918925478997" TargetMode="External"/><Relationship Id="rId5" Type="http://schemas.openxmlformats.org/officeDocument/2006/relationships/image" Target="../media/image6.jpeg"/><Relationship Id="rId10" Type="http://schemas.openxmlformats.org/officeDocument/2006/relationships/image" Target="../media/image10.jpeg"/><Relationship Id="rId4" Type="http://schemas.openxmlformats.org/officeDocument/2006/relationships/image" Target="../media/image5.jpeg"/><Relationship Id="rId9"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themeOverride" Target="../theme/themeOverride2.xml"/><Relationship Id="rId5" Type="http://schemas.openxmlformats.org/officeDocument/2006/relationships/image" Target="../media/image3.pn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turismo.puyo.gob.ec/images/stories/corredor_puyo_macas/cascada_encanionado_01.jpg"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50"/>
          <p:cNvPicPr/>
          <p:nvPr/>
        </p:nvPicPr>
        <p:blipFill>
          <a:blip r:embed="rId2">
            <a:extLst>
              <a:ext uri="{28A0092B-C50C-407E-A947-70E740481C1C}">
                <a14:useLocalDpi xmlns:a14="http://schemas.microsoft.com/office/drawing/2010/main" val="0"/>
              </a:ext>
            </a:extLst>
          </a:blip>
          <a:srcRect/>
          <a:stretch>
            <a:fillRect/>
          </a:stretch>
        </p:blipFill>
        <p:spPr bwMode="auto">
          <a:xfrm>
            <a:off x="971600" y="98662"/>
            <a:ext cx="6768752" cy="1266825"/>
          </a:xfrm>
          <a:prstGeom prst="rect">
            <a:avLst/>
          </a:prstGeom>
          <a:noFill/>
          <a:ln>
            <a:noFill/>
          </a:ln>
        </p:spPr>
      </p:pic>
      <p:sp>
        <p:nvSpPr>
          <p:cNvPr id="7" name="Título 1"/>
          <p:cNvSpPr txBox="1">
            <a:spLocks/>
          </p:cNvSpPr>
          <p:nvPr/>
        </p:nvSpPr>
        <p:spPr>
          <a:xfrm>
            <a:off x="-10941" y="1596733"/>
            <a:ext cx="9144000" cy="13681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b="1" dirty="0">
                <a:effectLst>
                  <a:outerShdw blurRad="38100" dist="38100" dir="2700000" algn="tl">
                    <a:srgbClr val="000000">
                      <a:alpha val="43137"/>
                    </a:srgbClr>
                  </a:outerShdw>
                </a:effectLst>
                <a:latin typeface="Calibri" pitchFamily="34" charset="0"/>
                <a:ea typeface="+mn-ea"/>
                <a:cs typeface="Arial" charset="0"/>
              </a:rPr>
              <a:t>DEPARTAMENTO DE SEGURIDAD Y DEFENSA</a:t>
            </a:r>
          </a:p>
          <a:p>
            <a:endParaRPr lang="es-ES" sz="2400" b="1" dirty="0">
              <a:effectLst>
                <a:outerShdw blurRad="38100" dist="38100" dir="2700000" algn="tl">
                  <a:srgbClr val="000000">
                    <a:alpha val="43137"/>
                  </a:srgbClr>
                </a:outerShdw>
              </a:effectLst>
              <a:latin typeface="Calibri" pitchFamily="34" charset="0"/>
              <a:ea typeface="+mn-ea"/>
              <a:cs typeface="Arial" charset="0"/>
            </a:endParaRPr>
          </a:p>
          <a:p>
            <a:r>
              <a:rPr lang="es-ES" sz="2400" b="1" dirty="0">
                <a:effectLst>
                  <a:outerShdw blurRad="38100" dist="38100" dir="2700000" algn="tl">
                    <a:srgbClr val="000000">
                      <a:alpha val="43137"/>
                    </a:srgbClr>
                  </a:outerShdw>
                </a:effectLst>
                <a:latin typeface="Calibri" pitchFamily="34" charset="0"/>
                <a:ea typeface="+mn-ea"/>
                <a:cs typeface="Arial" charset="0"/>
              </a:rPr>
              <a:t>CARRERA DE INGENIERÍA EN SEGURIDAD </a:t>
            </a:r>
            <a:br>
              <a:rPr lang="es-ES" sz="2400" b="1" dirty="0">
                <a:effectLst>
                  <a:outerShdw blurRad="38100" dist="38100" dir="2700000" algn="tl">
                    <a:srgbClr val="000000">
                      <a:alpha val="43137"/>
                    </a:srgbClr>
                  </a:outerShdw>
                </a:effectLst>
                <a:latin typeface="Calibri" pitchFamily="34" charset="0"/>
                <a:ea typeface="+mn-ea"/>
                <a:cs typeface="Arial" charset="0"/>
              </a:rPr>
            </a:br>
            <a:r>
              <a:rPr lang="es-ES" sz="2400" b="1" dirty="0">
                <a:effectLst>
                  <a:outerShdw blurRad="38100" dist="38100" dir="2700000" algn="tl">
                    <a:srgbClr val="000000">
                      <a:alpha val="43137"/>
                    </a:srgbClr>
                  </a:outerShdw>
                </a:effectLst>
                <a:latin typeface="Calibri" pitchFamily="34" charset="0"/>
                <a:ea typeface="+mn-ea"/>
                <a:cs typeface="Arial" charset="0"/>
              </a:rPr>
              <a:t> </a:t>
            </a:r>
            <a:r>
              <a:rPr lang="es-ES" sz="2400" b="1" dirty="0" smtClean="0">
                <a:effectLst>
                  <a:outerShdw blurRad="38100" dist="38100" dir="2700000" algn="tl">
                    <a:srgbClr val="000000">
                      <a:alpha val="43137"/>
                    </a:srgbClr>
                  </a:outerShdw>
                </a:effectLst>
                <a:latin typeface="Calibri" pitchFamily="34" charset="0"/>
                <a:ea typeface="+mn-ea"/>
                <a:cs typeface="Arial" charset="0"/>
              </a:rPr>
              <a:t>MENCIÓN </a:t>
            </a:r>
            <a:r>
              <a:rPr lang="es-ES" sz="2400" b="1" dirty="0">
                <a:effectLst>
                  <a:outerShdw blurRad="38100" dist="38100" dir="2700000" algn="tl">
                    <a:srgbClr val="000000">
                      <a:alpha val="43137"/>
                    </a:srgbClr>
                  </a:outerShdw>
                </a:effectLst>
                <a:latin typeface="Calibri" pitchFamily="34" charset="0"/>
                <a:ea typeface="+mn-ea"/>
                <a:cs typeface="Arial" charset="0"/>
              </a:rPr>
              <a:t>SEGURIDAD PÚBLICA Y </a:t>
            </a:r>
            <a:r>
              <a:rPr lang="es-ES" sz="2400" b="1" dirty="0" smtClean="0">
                <a:effectLst>
                  <a:outerShdw blurRad="38100" dist="38100" dir="2700000" algn="tl">
                    <a:srgbClr val="000000">
                      <a:alpha val="43137"/>
                    </a:srgbClr>
                  </a:outerShdw>
                </a:effectLst>
                <a:latin typeface="Calibri" pitchFamily="34" charset="0"/>
                <a:ea typeface="+mn-ea"/>
                <a:cs typeface="Arial" charset="0"/>
              </a:rPr>
              <a:t>PRIVADA</a:t>
            </a:r>
          </a:p>
          <a:p>
            <a:endParaRPr lang="es-ES" sz="2400" b="1" i="1" u="sng" dirty="0">
              <a:effectLst>
                <a:outerShdw blurRad="38100" dist="38100" dir="2700000" algn="tl">
                  <a:srgbClr val="000000">
                    <a:alpha val="43137"/>
                  </a:srgbClr>
                </a:outerShdw>
              </a:effectLst>
              <a:latin typeface="Calibri" pitchFamily="34" charset="0"/>
              <a:ea typeface="+mn-ea"/>
              <a:cs typeface="Arial" charset="0"/>
            </a:endParaRPr>
          </a:p>
        </p:txBody>
      </p:sp>
      <p:sp>
        <p:nvSpPr>
          <p:cNvPr id="8" name="Subtítulo 2"/>
          <p:cNvSpPr txBox="1">
            <a:spLocks/>
          </p:cNvSpPr>
          <p:nvPr/>
        </p:nvSpPr>
        <p:spPr>
          <a:xfrm>
            <a:off x="0" y="2945621"/>
            <a:ext cx="9144000" cy="3867755"/>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70000"/>
              </a:lnSpc>
              <a:buNone/>
            </a:pPr>
            <a:r>
              <a:rPr lang="es-ES" sz="9600" b="1" dirty="0">
                <a:effectLst>
                  <a:outerShdw blurRad="38100" dist="38100" dir="2700000" algn="tl">
                    <a:srgbClr val="000000">
                      <a:alpha val="43137"/>
                    </a:srgbClr>
                  </a:outerShdw>
                </a:effectLst>
                <a:latin typeface="Calibri" pitchFamily="34" charset="0"/>
                <a:cs typeface="Arial" charset="0"/>
              </a:rPr>
              <a:t>TEMA: “PLAN DE SEGURIDAD INTEGRAL DE LA CIUDAD DEL PUYO, PROVINCIA DE PASTAZA, ORIENTADO A LA FORMACIÓN DE UN MODELO DE CIUDAD TURÍSTICA”.</a:t>
            </a:r>
          </a:p>
          <a:p>
            <a:pPr marL="0" indent="0" algn="ctr">
              <a:lnSpc>
                <a:spcPct val="170000"/>
              </a:lnSpc>
              <a:buNone/>
            </a:pPr>
            <a:r>
              <a:rPr lang="es-ES" sz="9600" b="1" dirty="0" smtClean="0">
                <a:effectLst>
                  <a:outerShdw blurRad="38100" dist="38100" dir="2700000" algn="tl">
                    <a:srgbClr val="000000">
                      <a:alpha val="43137"/>
                    </a:srgbClr>
                  </a:outerShdw>
                </a:effectLst>
                <a:latin typeface="Calibri" pitchFamily="34" charset="0"/>
                <a:cs typeface="Arial" charset="0"/>
              </a:rPr>
              <a:t>AUTOR</a:t>
            </a:r>
            <a:r>
              <a:rPr lang="es-ES" sz="9600" b="1" dirty="0">
                <a:effectLst>
                  <a:outerShdw blurRad="38100" dist="38100" dir="2700000" algn="tl">
                    <a:srgbClr val="000000">
                      <a:alpha val="43137"/>
                    </a:srgbClr>
                  </a:outerShdw>
                </a:effectLst>
                <a:latin typeface="Calibri" pitchFamily="34" charset="0"/>
                <a:cs typeface="Arial" charset="0"/>
              </a:rPr>
              <a:t>: FABRICIO VALLEJO ARTEAGA</a:t>
            </a:r>
          </a:p>
          <a:p>
            <a:pPr marL="0" indent="0" algn="ctr">
              <a:lnSpc>
                <a:spcPct val="120000"/>
              </a:lnSpc>
              <a:buNone/>
            </a:pPr>
            <a:r>
              <a:rPr lang="es-ES" sz="9600" b="1" dirty="0">
                <a:effectLst>
                  <a:outerShdw blurRad="38100" dist="38100" dir="2700000" algn="tl">
                    <a:srgbClr val="000000">
                      <a:alpha val="43137"/>
                    </a:srgbClr>
                  </a:outerShdw>
                </a:effectLst>
                <a:latin typeface="Calibri" pitchFamily="34" charset="0"/>
                <a:cs typeface="Arial" charset="0"/>
              </a:rPr>
              <a:t>DIRECTOR: ING. FERNANDO SUÁREZ MOLINA</a:t>
            </a:r>
          </a:p>
          <a:p>
            <a:pPr marL="0" indent="0" algn="ctr">
              <a:lnSpc>
                <a:spcPct val="120000"/>
              </a:lnSpc>
              <a:buNone/>
            </a:pPr>
            <a:r>
              <a:rPr lang="es-ES" sz="9600" b="1" dirty="0">
                <a:effectLst>
                  <a:outerShdw blurRad="38100" dist="38100" dir="2700000" algn="tl">
                    <a:srgbClr val="000000">
                      <a:alpha val="43137"/>
                    </a:srgbClr>
                  </a:outerShdw>
                </a:effectLst>
                <a:latin typeface="Calibri" pitchFamily="34" charset="0"/>
                <a:cs typeface="Arial" charset="0"/>
              </a:rPr>
              <a:t> CODIRECTOR: </a:t>
            </a:r>
            <a:r>
              <a:rPr lang="es-ES" sz="9600" b="1" dirty="0" err="1">
                <a:effectLst>
                  <a:outerShdw blurRad="38100" dist="38100" dir="2700000" algn="tl">
                    <a:srgbClr val="000000">
                      <a:alpha val="43137"/>
                    </a:srgbClr>
                  </a:outerShdw>
                </a:effectLst>
                <a:latin typeface="Calibri" pitchFamily="34" charset="0"/>
                <a:cs typeface="Arial" charset="0"/>
              </a:rPr>
              <a:t>MSc</a:t>
            </a:r>
            <a:r>
              <a:rPr lang="es-ES" sz="9600" b="1" dirty="0">
                <a:effectLst>
                  <a:outerShdw blurRad="38100" dist="38100" dir="2700000" algn="tl">
                    <a:srgbClr val="000000">
                      <a:alpha val="43137"/>
                    </a:srgbClr>
                  </a:outerShdw>
                </a:effectLst>
                <a:latin typeface="Calibri" pitchFamily="34" charset="0"/>
                <a:cs typeface="Arial" charset="0"/>
              </a:rPr>
              <a:t>. RENÉ VÁSQUEZ </a:t>
            </a:r>
            <a:r>
              <a:rPr lang="es-ES" sz="9600" b="1" dirty="0" smtClean="0">
                <a:effectLst>
                  <a:outerShdw blurRad="38100" dist="38100" dir="2700000" algn="tl">
                    <a:srgbClr val="000000">
                      <a:alpha val="43137"/>
                    </a:srgbClr>
                  </a:outerShdw>
                </a:effectLst>
                <a:latin typeface="Calibri" pitchFamily="34" charset="0"/>
                <a:cs typeface="Arial" charset="0"/>
              </a:rPr>
              <a:t>BRIONES</a:t>
            </a:r>
          </a:p>
          <a:p>
            <a:pPr marL="0" indent="0" algn="ctr">
              <a:lnSpc>
                <a:spcPct val="120000"/>
              </a:lnSpc>
              <a:buNone/>
            </a:pPr>
            <a:endParaRPr lang="es-ES" sz="6400" b="1" dirty="0">
              <a:effectLst>
                <a:outerShdw blurRad="38100" dist="38100" dir="2700000" algn="tl">
                  <a:srgbClr val="000000">
                    <a:alpha val="43137"/>
                  </a:srgbClr>
                </a:outerShdw>
              </a:effectLst>
              <a:latin typeface="Calibri" pitchFamily="34" charset="0"/>
              <a:cs typeface="Arial" charset="0"/>
            </a:endParaRPr>
          </a:p>
          <a:p>
            <a:pPr marL="0" indent="0" algn="ctr">
              <a:lnSpc>
                <a:spcPct val="120000"/>
              </a:lnSpc>
              <a:buNone/>
            </a:pPr>
            <a:r>
              <a:rPr lang="es-ES" sz="9600" b="1" dirty="0">
                <a:effectLst>
                  <a:outerShdw blurRad="38100" dist="38100" dir="2700000" algn="tl">
                    <a:srgbClr val="000000">
                      <a:alpha val="43137"/>
                    </a:srgbClr>
                  </a:outerShdw>
                </a:effectLst>
                <a:latin typeface="Calibri" pitchFamily="34" charset="0"/>
                <a:cs typeface="Arial" charset="0"/>
              </a:rPr>
              <a:t> SANGOLQUÍ, MAYO 2015</a:t>
            </a:r>
          </a:p>
          <a:p>
            <a:endParaRPr lang="es-ES" sz="8000" b="1" dirty="0">
              <a:latin typeface="+mj-lt"/>
              <a:cs typeface="Arial" panose="020B0604020202020204" pitchFamily="34" charset="0"/>
            </a:endParaRPr>
          </a:p>
        </p:txBody>
      </p:sp>
    </p:spTree>
    <p:extLst>
      <p:ext uri="{BB962C8B-B14F-4D97-AF65-F5344CB8AC3E}">
        <p14:creationId xmlns:p14="http://schemas.microsoft.com/office/powerpoint/2010/main" val="16801130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12 Título"/>
          <p:cNvSpPr txBox="1">
            <a:spLocks/>
          </p:cNvSpPr>
          <p:nvPr/>
        </p:nvSpPr>
        <p:spPr bwMode="auto">
          <a:xfrm>
            <a:off x="1043609" y="32990"/>
            <a:ext cx="6960933" cy="94536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lvl="0" algn="ctr"/>
            <a:r>
              <a:rPr lang="es-MX" sz="2400" b="1" i="1" u="sng" dirty="0" smtClean="0">
                <a:solidFill>
                  <a:schemeClr val="bg1"/>
                </a:solidFill>
                <a:effectLst>
                  <a:outerShdw blurRad="38100" dist="38100" dir="2700000" algn="tl">
                    <a:srgbClr val="000000">
                      <a:alpha val="43137"/>
                    </a:srgbClr>
                  </a:outerShdw>
                </a:effectLst>
                <a:latin typeface="Calibri" pitchFamily="34" charset="0"/>
                <a:cs typeface="Arial" charset="0"/>
              </a:rPr>
              <a:t>OBJETIVOS DE LA INVESTIGACIÓN</a:t>
            </a:r>
            <a:endParaRPr lang="es-EC" sz="2400" b="1" i="1" u="sng" dirty="0">
              <a:solidFill>
                <a:schemeClr val="bg1"/>
              </a:solidFill>
              <a:effectLst>
                <a:outerShdw blurRad="38100" dist="38100" dir="2700000" algn="tl">
                  <a:srgbClr val="000000">
                    <a:alpha val="43137"/>
                  </a:srgbClr>
                </a:outerShdw>
              </a:effectLst>
              <a:latin typeface="Calibri" pitchFamily="34" charset="0"/>
              <a:cs typeface="Arial"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0" y="32990"/>
            <a:ext cx="1036049"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5972" y="32990"/>
            <a:ext cx="1088028" cy="94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1 Diagrama"/>
          <p:cNvGraphicFramePr/>
          <p:nvPr>
            <p:extLst>
              <p:ext uri="{D42A27DB-BD31-4B8C-83A1-F6EECF244321}">
                <p14:modId xmlns:p14="http://schemas.microsoft.com/office/powerpoint/2010/main" val="1260033096"/>
              </p:ext>
            </p:extLst>
          </p:nvPr>
        </p:nvGraphicFramePr>
        <p:xfrm>
          <a:off x="7560" y="980728"/>
          <a:ext cx="9136440" cy="587727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9233429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12 Título"/>
          <p:cNvSpPr txBox="1">
            <a:spLocks/>
          </p:cNvSpPr>
          <p:nvPr/>
        </p:nvSpPr>
        <p:spPr bwMode="auto">
          <a:xfrm>
            <a:off x="1043609" y="0"/>
            <a:ext cx="7012363" cy="98072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algn="ctr" eaLnBrk="0" hangingPunct="0">
              <a:defRPr/>
            </a:pPr>
            <a:r>
              <a:rPr lang="es-AR" sz="2400" b="1" i="1" u="sng" dirty="0" smtClean="0">
                <a:solidFill>
                  <a:schemeClr val="bg1"/>
                </a:solidFill>
                <a:effectLst>
                  <a:outerShdw blurRad="38100" dist="38100" dir="2700000" algn="tl">
                    <a:srgbClr val="000000">
                      <a:alpha val="43137"/>
                    </a:srgbClr>
                  </a:outerShdw>
                </a:effectLst>
                <a:latin typeface="Calibri" pitchFamily="34" charset="0"/>
                <a:cs typeface="Arial" charset="0"/>
              </a:rPr>
              <a:t>CAPÍTULO III</a:t>
            </a:r>
            <a:endParaRPr lang="es-AR" sz="2400" b="1" i="1" u="sng" dirty="0">
              <a:solidFill>
                <a:schemeClr val="bg1"/>
              </a:solidFill>
              <a:effectLst>
                <a:outerShdw blurRad="38100" dist="38100" dir="2700000" algn="tl">
                  <a:srgbClr val="000000">
                    <a:alpha val="43137"/>
                  </a:srgbClr>
                </a:outerShdw>
              </a:effectLst>
              <a:latin typeface="Calibri" pitchFamily="34" charset="0"/>
              <a:cs typeface="Arial" charset="0"/>
            </a:endParaRPr>
          </a:p>
        </p:txBody>
      </p:sp>
      <p:pic>
        <p:nvPicPr>
          <p:cNvPr id="8" name="Picture 2" descr="C:\Users\urquizoa\Pictures\gifs animados\pressure_sign_paper_500_clr_9238.gif"/>
          <p:cNvPicPr>
            <a:picLocks noChangeAspect="1" noChangeArrowheads="1" noCrop="1"/>
          </p:cNvPicPr>
          <p:nvPr/>
        </p:nvPicPr>
        <p:blipFill>
          <a:blip r:embed="rId3"/>
          <a:srcRect/>
          <a:stretch>
            <a:fillRect/>
          </a:stretch>
        </p:blipFill>
        <p:spPr bwMode="auto">
          <a:xfrm>
            <a:off x="886842" y="781370"/>
            <a:ext cx="8185150" cy="5915025"/>
          </a:xfrm>
          <a:prstGeom prst="rect">
            <a:avLst/>
          </a:prstGeom>
          <a:noFill/>
          <a:ln w="9525">
            <a:noFill/>
            <a:miter lim="800000"/>
            <a:headEnd/>
            <a:tailEnd/>
          </a:ln>
        </p:spPr>
      </p:pic>
      <p:sp>
        <p:nvSpPr>
          <p:cNvPr id="9" name="8 Rectángulo redondeado"/>
          <p:cNvSpPr/>
          <p:nvPr/>
        </p:nvSpPr>
        <p:spPr bwMode="ltGray">
          <a:xfrm>
            <a:off x="395536" y="1917377"/>
            <a:ext cx="4608512" cy="4680520"/>
          </a:xfrm>
          <a:prstGeom prst="roundRect">
            <a:avLst/>
          </a:prstGeom>
          <a:solidFill>
            <a:srgbClr val="FFFF00">
              <a:alpha val="37000"/>
            </a:srgbClr>
          </a:solidFill>
          <a:ln w="57150" cap="flat" cmpd="sng" algn="ctr">
            <a:solidFill>
              <a:schemeClr val="bg2"/>
            </a:solidFill>
            <a:prstDash val="solid"/>
          </a:ln>
          <a:effectLst>
            <a:outerShdw blurRad="114300" dist="38100" dir="5400000" algn="ctr" rotWithShape="0">
              <a:schemeClr val="tx1"/>
            </a:outerShdw>
          </a:effectLst>
          <a:scene3d>
            <a:camera prst="orthographicFront"/>
            <a:lightRig rig="threePt" dir="t"/>
          </a:scene3d>
          <a:sp3d>
            <a:bevelT w="114300" prst="artDeco"/>
          </a:sp3d>
        </p:spPr>
        <p:txBody>
          <a:bodyPr anchor="ctr"/>
          <a:lstStyle/>
          <a:p>
            <a:pPr algn="ctr">
              <a:defRPr/>
            </a:pPr>
            <a:r>
              <a:rPr lang="es-EC" sz="3200" dirty="0" smtClean="0">
                <a:effectLst>
                  <a:glow rad="101600">
                    <a:schemeClr val="accent4">
                      <a:satMod val="175000"/>
                      <a:alpha val="40000"/>
                    </a:schemeClr>
                  </a:glow>
                </a:effectLst>
                <a:latin typeface="Berlin Sans FB Demi" pitchFamily="34" charset="0"/>
              </a:rPr>
              <a:t>METODOLOGÍA DE LA INVESTIGACIÓN</a:t>
            </a:r>
            <a:endParaRPr lang="es-EC" sz="3200" dirty="0">
              <a:effectLst>
                <a:glow rad="101600">
                  <a:schemeClr val="accent4">
                    <a:satMod val="175000"/>
                    <a:alpha val="40000"/>
                  </a:schemeClr>
                </a:glow>
              </a:effectLst>
              <a:latin typeface="Berlin Sans FB Demi" pitchFamily="34" charset="0"/>
            </a:endParaRPr>
          </a:p>
          <a:p>
            <a:pPr algn="just">
              <a:buFont typeface="Wingdings" pitchFamily="2" charset="2"/>
              <a:buChar char="ü"/>
              <a:defRPr/>
            </a:pPr>
            <a:endParaRPr lang="es-EC" dirty="0">
              <a:solidFill>
                <a:schemeClr val="bg1"/>
              </a:solidFill>
              <a:effectLst>
                <a:glow rad="101600">
                  <a:schemeClr val="accent4">
                    <a:satMod val="175000"/>
                    <a:alpha val="40000"/>
                  </a:schemeClr>
                </a:glow>
              </a:effectLst>
              <a:latin typeface="Berlin Sans FB Demi" pitchFamily="34"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0" y="32990"/>
            <a:ext cx="1036049"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5972" y="32990"/>
            <a:ext cx="1088028" cy="94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4400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12 Título"/>
          <p:cNvSpPr txBox="1">
            <a:spLocks/>
          </p:cNvSpPr>
          <p:nvPr/>
        </p:nvSpPr>
        <p:spPr bwMode="auto">
          <a:xfrm>
            <a:off x="1043609" y="32991"/>
            <a:ext cx="6960933" cy="94536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lvl="0" algn="ctr"/>
            <a:r>
              <a:rPr lang="es-MX" sz="2400" b="1" i="1" u="sng" dirty="0" smtClean="0">
                <a:solidFill>
                  <a:schemeClr val="bg1"/>
                </a:solidFill>
                <a:effectLst>
                  <a:outerShdw blurRad="38100" dist="38100" dir="2700000" algn="tl">
                    <a:srgbClr val="000000">
                      <a:alpha val="43137"/>
                    </a:srgbClr>
                  </a:outerShdw>
                </a:effectLst>
                <a:latin typeface="Calibri" pitchFamily="34" charset="0"/>
                <a:cs typeface="Arial" charset="0"/>
              </a:rPr>
              <a:t>MÉTODOS UTILIZADOS</a:t>
            </a:r>
            <a:endParaRPr lang="es-EC" sz="2400" b="1" i="1" u="sng" dirty="0">
              <a:solidFill>
                <a:schemeClr val="bg1"/>
              </a:solidFill>
              <a:effectLst>
                <a:outerShdw blurRad="38100" dist="38100" dir="2700000" algn="tl">
                  <a:srgbClr val="000000">
                    <a:alpha val="43137"/>
                  </a:srgbClr>
                </a:outerShdw>
              </a:effectLst>
              <a:latin typeface="Calibri" pitchFamily="34" charset="0"/>
              <a:cs typeface="Arial"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 y="32990"/>
            <a:ext cx="1036049"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5972" y="32990"/>
            <a:ext cx="1088028" cy="94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Diagrama"/>
          <p:cNvGraphicFramePr/>
          <p:nvPr>
            <p:extLst>
              <p:ext uri="{D42A27DB-BD31-4B8C-83A1-F6EECF244321}">
                <p14:modId xmlns:p14="http://schemas.microsoft.com/office/powerpoint/2010/main" val="3124755541"/>
              </p:ext>
            </p:extLst>
          </p:nvPr>
        </p:nvGraphicFramePr>
        <p:xfrm>
          <a:off x="6896" y="548680"/>
          <a:ext cx="4277072" cy="59046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9" name="8 Diagrama"/>
          <p:cNvGraphicFramePr/>
          <p:nvPr>
            <p:extLst>
              <p:ext uri="{D42A27DB-BD31-4B8C-83A1-F6EECF244321}">
                <p14:modId xmlns:p14="http://schemas.microsoft.com/office/powerpoint/2010/main" val="399736230"/>
              </p:ext>
            </p:extLst>
          </p:nvPr>
        </p:nvGraphicFramePr>
        <p:xfrm>
          <a:off x="3419872" y="1196752"/>
          <a:ext cx="4248472" cy="518457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1" name="10 Flecha derecha"/>
          <p:cNvSpPr/>
          <p:nvPr/>
        </p:nvSpPr>
        <p:spPr>
          <a:xfrm>
            <a:off x="3707904" y="2204864"/>
            <a:ext cx="864096" cy="28803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a:p>
        </p:txBody>
      </p:sp>
      <p:sp>
        <p:nvSpPr>
          <p:cNvPr id="12" name="11 Flecha derecha"/>
          <p:cNvSpPr/>
          <p:nvPr/>
        </p:nvSpPr>
        <p:spPr>
          <a:xfrm>
            <a:off x="3262469" y="3573016"/>
            <a:ext cx="86409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Flecha derecha"/>
          <p:cNvSpPr/>
          <p:nvPr/>
        </p:nvSpPr>
        <p:spPr>
          <a:xfrm>
            <a:off x="3610812" y="4797152"/>
            <a:ext cx="864096" cy="28803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1065783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12 Título"/>
          <p:cNvSpPr txBox="1">
            <a:spLocks/>
          </p:cNvSpPr>
          <p:nvPr/>
        </p:nvSpPr>
        <p:spPr bwMode="auto">
          <a:xfrm>
            <a:off x="1043609" y="32990"/>
            <a:ext cx="6960933" cy="94536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lvl="0" algn="ctr"/>
            <a:r>
              <a:rPr lang="es-MX" sz="2400" b="1" i="1" u="sng" dirty="0" smtClean="0">
                <a:solidFill>
                  <a:schemeClr val="bg1"/>
                </a:solidFill>
                <a:effectLst>
                  <a:outerShdw blurRad="38100" dist="38100" dir="2700000" algn="tl">
                    <a:srgbClr val="000000">
                      <a:alpha val="43137"/>
                    </a:srgbClr>
                  </a:outerShdw>
                </a:effectLst>
                <a:latin typeface="Calibri" pitchFamily="34" charset="0"/>
                <a:cs typeface="Arial" charset="0"/>
              </a:rPr>
              <a:t>TECNICAS Y HERRAMIENTAS EMPLEADAS</a:t>
            </a:r>
            <a:endParaRPr lang="es-EC" sz="2400" b="1" i="1" u="sng" dirty="0">
              <a:solidFill>
                <a:schemeClr val="bg1"/>
              </a:solidFill>
              <a:effectLst>
                <a:outerShdw blurRad="38100" dist="38100" dir="2700000" algn="tl">
                  <a:srgbClr val="000000">
                    <a:alpha val="43137"/>
                  </a:srgbClr>
                </a:outerShdw>
              </a:effectLst>
              <a:latin typeface="Calibri" pitchFamily="34" charset="0"/>
              <a:cs typeface="Arial"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 y="32990"/>
            <a:ext cx="1036049"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5972" y="32990"/>
            <a:ext cx="1088028" cy="94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Diagrama"/>
          <p:cNvGraphicFramePr/>
          <p:nvPr>
            <p:extLst>
              <p:ext uri="{D42A27DB-BD31-4B8C-83A1-F6EECF244321}">
                <p14:modId xmlns:p14="http://schemas.microsoft.com/office/powerpoint/2010/main" val="2646147967"/>
              </p:ext>
            </p:extLst>
          </p:nvPr>
        </p:nvGraphicFramePr>
        <p:xfrm>
          <a:off x="6896" y="548680"/>
          <a:ext cx="4277072" cy="59046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9" name="8 Diagrama"/>
          <p:cNvGraphicFramePr/>
          <p:nvPr>
            <p:extLst>
              <p:ext uri="{D42A27DB-BD31-4B8C-83A1-F6EECF244321}">
                <p14:modId xmlns:p14="http://schemas.microsoft.com/office/powerpoint/2010/main" val="3179156140"/>
              </p:ext>
            </p:extLst>
          </p:nvPr>
        </p:nvGraphicFramePr>
        <p:xfrm>
          <a:off x="3419872" y="1196752"/>
          <a:ext cx="4248472" cy="518457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1" name="10 Flecha derecha"/>
          <p:cNvSpPr/>
          <p:nvPr/>
        </p:nvSpPr>
        <p:spPr>
          <a:xfrm>
            <a:off x="3707904" y="2204864"/>
            <a:ext cx="864096" cy="28803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a:p>
        </p:txBody>
      </p:sp>
      <p:sp>
        <p:nvSpPr>
          <p:cNvPr id="12" name="11 Flecha derecha"/>
          <p:cNvSpPr/>
          <p:nvPr/>
        </p:nvSpPr>
        <p:spPr>
          <a:xfrm>
            <a:off x="3262469" y="3573016"/>
            <a:ext cx="86409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Flecha derecha"/>
          <p:cNvSpPr/>
          <p:nvPr/>
        </p:nvSpPr>
        <p:spPr>
          <a:xfrm>
            <a:off x="3610812" y="4797152"/>
            <a:ext cx="864096" cy="28803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1517160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12 Título"/>
          <p:cNvSpPr txBox="1">
            <a:spLocks/>
          </p:cNvSpPr>
          <p:nvPr/>
        </p:nvSpPr>
        <p:spPr bwMode="auto">
          <a:xfrm>
            <a:off x="1043609" y="32991"/>
            <a:ext cx="7012363" cy="9477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algn="ctr" eaLnBrk="0" hangingPunct="0">
              <a:defRPr/>
            </a:pPr>
            <a:r>
              <a:rPr lang="es-AR" sz="2400" b="1" i="1" u="sng" dirty="0" smtClean="0">
                <a:solidFill>
                  <a:schemeClr val="bg1"/>
                </a:solidFill>
                <a:effectLst>
                  <a:outerShdw blurRad="38100" dist="38100" dir="2700000" algn="tl">
                    <a:srgbClr val="000000">
                      <a:alpha val="43137"/>
                    </a:srgbClr>
                  </a:outerShdw>
                </a:effectLst>
                <a:latin typeface="Calibri" pitchFamily="34" charset="0"/>
                <a:cs typeface="Arial" charset="0"/>
              </a:rPr>
              <a:t>CAPÍTULO IV </a:t>
            </a:r>
            <a:endParaRPr lang="es-AR" sz="2400" b="1" i="1" u="sng" dirty="0">
              <a:solidFill>
                <a:schemeClr val="bg1"/>
              </a:solidFill>
              <a:effectLst>
                <a:outerShdw blurRad="38100" dist="38100" dir="2700000" algn="tl">
                  <a:srgbClr val="000000">
                    <a:alpha val="43137"/>
                  </a:srgbClr>
                </a:outerShdw>
              </a:effectLst>
              <a:latin typeface="Calibri" pitchFamily="34" charset="0"/>
              <a:cs typeface="Arial" charset="0"/>
            </a:endParaRPr>
          </a:p>
        </p:txBody>
      </p:sp>
      <p:pic>
        <p:nvPicPr>
          <p:cNvPr id="8" name="Picture 2" descr="C:\Users\urquizoa\Pictures\gifs animados\pressure_sign_paper_500_clr_9238.gif"/>
          <p:cNvPicPr>
            <a:picLocks noChangeAspect="1" noChangeArrowheads="1" noCrop="1"/>
          </p:cNvPicPr>
          <p:nvPr/>
        </p:nvPicPr>
        <p:blipFill>
          <a:blip r:embed="rId3"/>
          <a:srcRect/>
          <a:stretch>
            <a:fillRect/>
          </a:stretch>
        </p:blipFill>
        <p:spPr bwMode="auto">
          <a:xfrm>
            <a:off x="886842" y="781370"/>
            <a:ext cx="8185150" cy="5915025"/>
          </a:xfrm>
          <a:prstGeom prst="rect">
            <a:avLst/>
          </a:prstGeom>
          <a:noFill/>
          <a:ln w="9525">
            <a:noFill/>
            <a:miter lim="800000"/>
            <a:headEnd/>
            <a:tailEnd/>
          </a:ln>
        </p:spPr>
      </p:pic>
      <p:sp>
        <p:nvSpPr>
          <p:cNvPr id="9" name="8 Rectángulo redondeado"/>
          <p:cNvSpPr/>
          <p:nvPr/>
        </p:nvSpPr>
        <p:spPr bwMode="ltGray">
          <a:xfrm>
            <a:off x="395536" y="1917377"/>
            <a:ext cx="4608512" cy="4680520"/>
          </a:xfrm>
          <a:prstGeom prst="roundRect">
            <a:avLst/>
          </a:prstGeom>
          <a:solidFill>
            <a:srgbClr val="FFFF00">
              <a:alpha val="37000"/>
            </a:srgbClr>
          </a:solidFill>
          <a:ln w="57150" cap="flat" cmpd="sng" algn="ctr">
            <a:solidFill>
              <a:schemeClr val="bg2"/>
            </a:solidFill>
            <a:prstDash val="solid"/>
          </a:ln>
          <a:effectLst>
            <a:outerShdw blurRad="114300" dist="38100" dir="5400000" algn="ctr" rotWithShape="0">
              <a:schemeClr val="tx1"/>
            </a:outerShdw>
          </a:effectLst>
          <a:scene3d>
            <a:camera prst="orthographicFront"/>
            <a:lightRig rig="threePt" dir="t"/>
          </a:scene3d>
          <a:sp3d>
            <a:bevelT w="114300" prst="artDeco"/>
          </a:sp3d>
        </p:spPr>
        <p:txBody>
          <a:bodyPr anchor="ctr"/>
          <a:lstStyle/>
          <a:p>
            <a:pPr algn="ctr">
              <a:defRPr/>
            </a:pPr>
            <a:r>
              <a:rPr lang="es-AR" sz="3200" dirty="0" smtClean="0">
                <a:effectLst>
                  <a:glow rad="101600">
                    <a:schemeClr val="accent4">
                      <a:satMod val="175000"/>
                      <a:alpha val="40000"/>
                    </a:schemeClr>
                  </a:glow>
                </a:effectLst>
                <a:latin typeface="Berlin Sans FB Demi" pitchFamily="34" charset="0"/>
              </a:rPr>
              <a:t>ANÁLISIS DE </a:t>
            </a:r>
            <a:r>
              <a:rPr lang="es-AR" sz="3200" dirty="0">
                <a:effectLst>
                  <a:glow rad="101600">
                    <a:schemeClr val="accent4">
                      <a:satMod val="175000"/>
                      <a:alpha val="40000"/>
                    </a:schemeClr>
                  </a:glow>
                </a:effectLst>
                <a:latin typeface="Berlin Sans FB Demi" pitchFamily="34" charset="0"/>
              </a:rPr>
              <a:t>RESULTADOS</a:t>
            </a:r>
          </a:p>
          <a:p>
            <a:pPr algn="just">
              <a:buFont typeface="Wingdings" pitchFamily="2" charset="2"/>
              <a:buChar char="ü"/>
              <a:defRPr/>
            </a:pPr>
            <a:endParaRPr lang="es-EC" dirty="0">
              <a:solidFill>
                <a:schemeClr val="bg1"/>
              </a:solidFill>
              <a:effectLst>
                <a:glow rad="101600">
                  <a:schemeClr val="accent4">
                    <a:satMod val="175000"/>
                    <a:alpha val="40000"/>
                  </a:schemeClr>
                </a:glow>
              </a:effectLst>
              <a:latin typeface="Berlin Sans FB Demi" pitchFamily="34"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0" y="32990"/>
            <a:ext cx="1036049"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5972" y="32990"/>
            <a:ext cx="1088028" cy="94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433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12 Título"/>
          <p:cNvSpPr txBox="1">
            <a:spLocks/>
          </p:cNvSpPr>
          <p:nvPr/>
        </p:nvSpPr>
        <p:spPr bwMode="auto">
          <a:xfrm>
            <a:off x="1043609" y="1"/>
            <a:ext cx="7012363" cy="98072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lvl="0" algn="ctr"/>
            <a:r>
              <a:rPr lang="es-MX" sz="2400" b="1" i="1" u="sng" dirty="0" smtClean="0">
                <a:solidFill>
                  <a:schemeClr val="bg1"/>
                </a:solidFill>
                <a:effectLst>
                  <a:outerShdw blurRad="38100" dist="38100" dir="2700000" algn="tl">
                    <a:srgbClr val="000000">
                      <a:alpha val="43137"/>
                    </a:srgbClr>
                  </a:outerShdw>
                </a:effectLst>
                <a:latin typeface="Calibri" pitchFamily="34" charset="0"/>
                <a:cs typeface="Arial" charset="0"/>
              </a:rPr>
              <a:t>ANÁLISIS DE RESULTADOS</a:t>
            </a:r>
            <a:endParaRPr lang="es-EC" sz="2400" b="1" i="1" u="sng" dirty="0">
              <a:solidFill>
                <a:schemeClr val="bg1"/>
              </a:solidFill>
              <a:effectLst>
                <a:outerShdw blurRad="38100" dist="38100" dir="2700000" algn="tl">
                  <a:srgbClr val="000000">
                    <a:alpha val="43137"/>
                  </a:srgbClr>
                </a:outerShdw>
              </a:effectLst>
              <a:latin typeface="Calibri" pitchFamily="34" charset="0"/>
              <a:cs typeface="Arial" charset="0"/>
            </a:endParaRPr>
          </a:p>
        </p:txBody>
      </p:sp>
      <p:sp>
        <p:nvSpPr>
          <p:cNvPr id="2" name="1 Rectángulo"/>
          <p:cNvSpPr/>
          <p:nvPr/>
        </p:nvSpPr>
        <p:spPr>
          <a:xfrm>
            <a:off x="437629" y="1242040"/>
            <a:ext cx="8224319" cy="5109091"/>
          </a:xfrm>
          <a:prstGeom prst="rect">
            <a:avLst/>
          </a:prstGeo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r>
              <a:rPr lang="es-EC" dirty="0">
                <a:latin typeface="Arial Black" pitchFamily="34" charset="0"/>
              </a:rPr>
              <a:t>Entidades Públicas de Seguridad y de Emergencia: </a:t>
            </a:r>
          </a:p>
          <a:p>
            <a:endParaRPr lang="es-EC" dirty="0"/>
          </a:p>
          <a:p>
            <a:pPr marL="285750" algn="just">
              <a:buFont typeface="Arial" pitchFamily="34" charset="0"/>
              <a:buChar char="•"/>
            </a:pPr>
            <a:r>
              <a:rPr lang="es-EC" dirty="0" smtClean="0">
                <a:latin typeface="Arial Black" pitchFamily="34" charset="0"/>
              </a:rPr>
              <a:t>Gobernación de Pastaza</a:t>
            </a:r>
          </a:p>
          <a:p>
            <a:pPr marL="285750" algn="just">
              <a:buFont typeface="Arial" pitchFamily="34" charset="0"/>
              <a:buChar char="•"/>
            </a:pPr>
            <a:r>
              <a:rPr lang="es-EC" dirty="0" smtClean="0">
                <a:latin typeface="Arial Black" pitchFamily="34" charset="0"/>
              </a:rPr>
              <a:t>Municipio del Cantón Pastaza.</a:t>
            </a:r>
          </a:p>
          <a:p>
            <a:pPr marL="285750" algn="just">
              <a:buFont typeface="Arial" pitchFamily="34" charset="0"/>
              <a:buChar char="•"/>
            </a:pPr>
            <a:r>
              <a:rPr lang="es-EC" dirty="0" smtClean="0">
                <a:latin typeface="Arial Black" pitchFamily="34" charset="0"/>
              </a:rPr>
              <a:t>Corte Provincial de Pastaza.</a:t>
            </a:r>
          </a:p>
          <a:p>
            <a:pPr marL="285750" algn="just">
              <a:buFont typeface="Arial" pitchFamily="34" charset="0"/>
              <a:buChar char="•"/>
            </a:pPr>
            <a:r>
              <a:rPr lang="es-EC" dirty="0" smtClean="0">
                <a:latin typeface="Arial Black" pitchFamily="34" charset="0"/>
              </a:rPr>
              <a:t>Fiscalía Provincial de Pastaza.</a:t>
            </a:r>
          </a:p>
          <a:p>
            <a:pPr marL="285750" algn="just">
              <a:buFont typeface="Arial" pitchFamily="34" charset="0"/>
              <a:buChar char="•"/>
            </a:pPr>
            <a:r>
              <a:rPr lang="es-EC" dirty="0" smtClean="0">
                <a:latin typeface="Arial Black" pitchFamily="34" charset="0"/>
              </a:rPr>
              <a:t>Brigada de Selva N° 17 “Pastaza”</a:t>
            </a:r>
          </a:p>
          <a:p>
            <a:pPr marL="285750" algn="just">
              <a:buFont typeface="Arial" pitchFamily="34" charset="0"/>
              <a:buChar char="•"/>
            </a:pPr>
            <a:r>
              <a:rPr lang="es-EC" dirty="0" smtClean="0">
                <a:latin typeface="Arial Black" pitchFamily="34" charset="0"/>
              </a:rPr>
              <a:t>Comando Provincial de Policía N° 16.</a:t>
            </a:r>
          </a:p>
          <a:p>
            <a:pPr marL="285750" algn="just">
              <a:buFont typeface="Arial" pitchFamily="34" charset="0"/>
              <a:buChar char="•"/>
            </a:pPr>
            <a:r>
              <a:rPr lang="es-EC" dirty="0" smtClean="0">
                <a:latin typeface="Arial Black" pitchFamily="34" charset="0"/>
              </a:rPr>
              <a:t>Cuerpo de Bomberos Municipal</a:t>
            </a:r>
          </a:p>
          <a:p>
            <a:pPr marL="285750" algn="just">
              <a:buFont typeface="Arial" pitchFamily="34" charset="0"/>
              <a:buChar char="•"/>
            </a:pPr>
            <a:r>
              <a:rPr lang="es-EC" dirty="0" smtClean="0">
                <a:latin typeface="Arial Black" pitchFamily="34" charset="0"/>
              </a:rPr>
              <a:t>Agencia Provincial de Tránsito y Seguridad Vial de Pastaza.</a:t>
            </a:r>
          </a:p>
          <a:p>
            <a:pPr marL="285750" algn="just">
              <a:buFont typeface="Arial" pitchFamily="34" charset="0"/>
              <a:buChar char="•"/>
            </a:pPr>
            <a:r>
              <a:rPr lang="es-EC" dirty="0" smtClean="0">
                <a:latin typeface="Arial Black" pitchFamily="34" charset="0"/>
              </a:rPr>
              <a:t>Ministerio de Turismo Provincial de Pastaza.</a:t>
            </a:r>
          </a:p>
          <a:p>
            <a:pPr marL="285750" algn="just">
              <a:buFont typeface="Arial" pitchFamily="34" charset="0"/>
              <a:buChar char="•"/>
            </a:pPr>
            <a:r>
              <a:rPr lang="es-EC" dirty="0" smtClean="0">
                <a:latin typeface="Arial Black" pitchFamily="34" charset="0"/>
              </a:rPr>
              <a:t>Ministerio Provincial de Salud de Pastaza.</a:t>
            </a:r>
          </a:p>
          <a:p>
            <a:pPr marL="285750" algn="just">
              <a:buFont typeface="Arial" pitchFamily="34" charset="0"/>
              <a:buChar char="•"/>
            </a:pPr>
            <a:r>
              <a:rPr lang="es-EC" dirty="0" smtClean="0">
                <a:latin typeface="Arial Black" pitchFamily="34" charset="0"/>
              </a:rPr>
              <a:t>Secretaria de Gestión de Riesgo de Pastaza.</a:t>
            </a:r>
          </a:p>
          <a:p>
            <a:pPr marL="285750" algn="just">
              <a:buFont typeface="Arial" pitchFamily="34" charset="0"/>
              <a:buChar char="•"/>
            </a:pPr>
            <a:r>
              <a:rPr lang="es-EC" dirty="0" smtClean="0">
                <a:latin typeface="Arial Black" pitchFamily="34" charset="0"/>
              </a:rPr>
              <a:t>Dirección de Educación Hispana y Bilingüe.</a:t>
            </a:r>
          </a:p>
          <a:p>
            <a:pPr marL="285750" algn="just">
              <a:buFont typeface="Arial" pitchFamily="34" charset="0"/>
              <a:buChar char="•"/>
            </a:pPr>
            <a:r>
              <a:rPr lang="es-EC" dirty="0" smtClean="0">
                <a:latin typeface="Arial Black" pitchFamily="34" charset="0"/>
              </a:rPr>
              <a:t>Ministerio de Inclusión Económica y Social.</a:t>
            </a:r>
          </a:p>
          <a:p>
            <a:pPr marL="285750" algn="just">
              <a:buFont typeface="Arial" pitchFamily="34" charset="0"/>
              <a:buChar char="•"/>
            </a:pPr>
            <a:r>
              <a:rPr lang="es-EC" dirty="0" smtClean="0">
                <a:latin typeface="Arial Black" pitchFamily="34" charset="0"/>
              </a:rPr>
              <a:t>Comisaria  Nacional de Policía del cantón</a:t>
            </a:r>
          </a:p>
          <a:p>
            <a:pPr marL="285750" algn="just">
              <a:buFont typeface="Arial" pitchFamily="34" charset="0"/>
              <a:buChar char="•"/>
            </a:pPr>
            <a:r>
              <a:rPr lang="es-EC" dirty="0" smtClean="0">
                <a:latin typeface="Arial Black" pitchFamily="34" charset="0"/>
              </a:rPr>
              <a:t>Cruz Roja de Pastaza.</a:t>
            </a:r>
          </a:p>
          <a:p>
            <a:pPr marL="285750" algn="just"/>
            <a:endParaRPr lang="es-EC" sz="2000" dirty="0">
              <a:latin typeface="Arial Black"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 y="32990"/>
            <a:ext cx="1036049"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5972" y="32990"/>
            <a:ext cx="1088028" cy="94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5947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12 Título"/>
          <p:cNvSpPr txBox="1">
            <a:spLocks/>
          </p:cNvSpPr>
          <p:nvPr/>
        </p:nvSpPr>
        <p:spPr bwMode="auto">
          <a:xfrm>
            <a:off x="1043609" y="1"/>
            <a:ext cx="7012363" cy="98072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lvl="0" algn="ctr"/>
            <a:r>
              <a:rPr lang="es-MX" sz="2400" b="1" i="1" u="sng" dirty="0" smtClean="0">
                <a:solidFill>
                  <a:schemeClr val="bg1"/>
                </a:solidFill>
                <a:effectLst>
                  <a:outerShdw blurRad="38100" dist="38100" dir="2700000" algn="tl">
                    <a:srgbClr val="000000">
                      <a:alpha val="43137"/>
                    </a:srgbClr>
                  </a:outerShdw>
                </a:effectLst>
                <a:latin typeface="Calibri" pitchFamily="34" charset="0"/>
                <a:cs typeface="Arial" charset="0"/>
              </a:rPr>
              <a:t>ANÁLISIS DE RESULTADOS</a:t>
            </a:r>
            <a:endParaRPr lang="es-EC" sz="2400" b="1" i="1" u="sng" dirty="0">
              <a:solidFill>
                <a:schemeClr val="bg1"/>
              </a:solidFill>
              <a:effectLst>
                <a:outerShdw blurRad="38100" dist="38100" dir="2700000" algn="tl">
                  <a:srgbClr val="000000">
                    <a:alpha val="43137"/>
                  </a:srgbClr>
                </a:outerShdw>
              </a:effectLst>
              <a:latin typeface="Calibri" pitchFamily="34" charset="0"/>
              <a:cs typeface="Arial" charset="0"/>
            </a:endParaRPr>
          </a:p>
        </p:txBody>
      </p:sp>
      <p:sp>
        <p:nvSpPr>
          <p:cNvPr id="2" name="1 Rectángulo"/>
          <p:cNvSpPr/>
          <p:nvPr/>
        </p:nvSpPr>
        <p:spPr>
          <a:xfrm>
            <a:off x="525585" y="980728"/>
            <a:ext cx="8074402" cy="400110"/>
          </a:xfrm>
          <a:prstGeom prst="rect">
            <a:avLst/>
          </a:prstGeo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marL="285750" algn="just"/>
            <a:r>
              <a:rPr lang="es-EC" sz="2000" b="1" dirty="0" smtClean="0">
                <a:latin typeface="Arial Black" pitchFamily="34" charset="0"/>
              </a:rPr>
              <a:t>Delitos </a:t>
            </a:r>
            <a:r>
              <a:rPr lang="es-EC" sz="2000" b="1" dirty="0">
                <a:latin typeface="Arial Black" pitchFamily="34" charset="0"/>
              </a:rPr>
              <a:t>de Mayor Connotación Social </a:t>
            </a:r>
            <a:r>
              <a:rPr lang="es-EC" sz="2000" b="1" dirty="0" smtClean="0">
                <a:latin typeface="Arial Black" pitchFamily="34" charset="0"/>
              </a:rPr>
              <a:t>año 2014</a:t>
            </a:r>
            <a:endParaRPr lang="es-EC" sz="2000" dirty="0">
              <a:latin typeface="Arial Black"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 y="32990"/>
            <a:ext cx="1036049"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5972" y="32990"/>
            <a:ext cx="1088028" cy="94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7 Imagen"/>
          <p:cNvPicPr/>
          <p:nvPr/>
        </p:nvPicPr>
        <p:blipFill>
          <a:blip r:embed="rId5">
            <a:extLst>
              <a:ext uri="{28A0092B-C50C-407E-A947-70E740481C1C}">
                <a14:useLocalDpi xmlns:a14="http://schemas.microsoft.com/office/drawing/2010/main" val="0"/>
              </a:ext>
            </a:extLst>
          </a:blip>
          <a:srcRect/>
          <a:stretch>
            <a:fillRect/>
          </a:stretch>
        </p:blipFill>
        <p:spPr bwMode="auto">
          <a:xfrm>
            <a:off x="560599" y="1484784"/>
            <a:ext cx="7978381" cy="3528392"/>
          </a:xfrm>
          <a:prstGeom prst="rect">
            <a:avLst/>
          </a:prstGeom>
          <a:ln w="88900" cap="sq" cmpd="thickThin">
            <a:solidFill>
              <a:srgbClr val="000000"/>
            </a:solidFill>
            <a:prstDash val="solid"/>
            <a:miter lim="800000"/>
          </a:ln>
          <a:effectLst>
            <a:innerShdw blurRad="76200">
              <a:srgbClr val="000000"/>
            </a:innerShdw>
          </a:effectLst>
        </p:spPr>
      </p:pic>
      <p:sp>
        <p:nvSpPr>
          <p:cNvPr id="9" name="2 CuadroTexto"/>
          <p:cNvSpPr txBox="1">
            <a:spLocks noChangeArrowheads="1"/>
          </p:cNvSpPr>
          <p:nvPr/>
        </p:nvSpPr>
        <p:spPr bwMode="auto">
          <a:xfrm>
            <a:off x="198451" y="5157192"/>
            <a:ext cx="87026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s-E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just" eaLnBrk="1" hangingPunct="1"/>
            <a:r>
              <a:rPr lang="es-ES" sz="2000" b="1" dirty="0">
                <a:latin typeface="Arial Black" pitchFamily="34" charset="0"/>
              </a:rPr>
              <a:t>Los delitos de mayor importancia en la ciudad, son aquellos que afectan directamente a las pertenencias de la ciudadanía tales como el robo a personas, a sus domicilios, en locales comerciales y el robo de accesorios de vehículos.</a:t>
            </a:r>
          </a:p>
        </p:txBody>
      </p:sp>
    </p:spTree>
    <p:extLst>
      <p:ext uri="{BB962C8B-B14F-4D97-AF65-F5344CB8AC3E}">
        <p14:creationId xmlns:p14="http://schemas.microsoft.com/office/powerpoint/2010/main" val="2195241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12 Título"/>
          <p:cNvSpPr txBox="1">
            <a:spLocks/>
          </p:cNvSpPr>
          <p:nvPr/>
        </p:nvSpPr>
        <p:spPr bwMode="auto">
          <a:xfrm>
            <a:off x="1043609" y="1"/>
            <a:ext cx="7012363" cy="98072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lvl="0" algn="ctr"/>
            <a:r>
              <a:rPr lang="es-MX" sz="2400" b="1" i="1" u="sng" dirty="0" smtClean="0">
                <a:solidFill>
                  <a:schemeClr val="bg1"/>
                </a:solidFill>
                <a:effectLst>
                  <a:outerShdw blurRad="38100" dist="38100" dir="2700000" algn="tl">
                    <a:srgbClr val="000000">
                      <a:alpha val="43137"/>
                    </a:srgbClr>
                  </a:outerShdw>
                </a:effectLst>
                <a:latin typeface="Calibri" pitchFamily="34" charset="0"/>
                <a:cs typeface="Arial" charset="0"/>
              </a:rPr>
              <a:t>ANÁLISIS DE RESULTADOS</a:t>
            </a:r>
            <a:endParaRPr lang="es-EC" sz="2400" b="1" i="1" u="sng" dirty="0">
              <a:solidFill>
                <a:schemeClr val="bg1"/>
              </a:solidFill>
              <a:effectLst>
                <a:outerShdw blurRad="38100" dist="38100" dir="2700000" algn="tl">
                  <a:srgbClr val="000000">
                    <a:alpha val="43137"/>
                  </a:srgbClr>
                </a:outerShdw>
              </a:effectLst>
              <a:latin typeface="Calibri" pitchFamily="34" charset="0"/>
              <a:cs typeface="Arial"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 y="32990"/>
            <a:ext cx="1036049"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5972" y="32990"/>
            <a:ext cx="1088028" cy="94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525584" y="1484784"/>
            <a:ext cx="8259334" cy="400110"/>
          </a:xfrm>
          <a:prstGeom prst="rect">
            <a:avLst/>
          </a:prstGeo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lvl="0"/>
            <a:r>
              <a:rPr lang="es-EC" sz="2000" dirty="0">
                <a:latin typeface="Arial Black" pitchFamily="34" charset="0"/>
              </a:rPr>
              <a:t>Sectorización de los Delitos en los Circuitos de Pastaza</a:t>
            </a:r>
            <a:endParaRPr lang="es-EC" sz="2000" dirty="0" smtClean="0">
              <a:latin typeface="Arial Black" pitchFamily="34" charset="0"/>
            </a:endParaRPr>
          </a:p>
        </p:txBody>
      </p:sp>
      <p:pic>
        <p:nvPicPr>
          <p:cNvPr id="10" name="9 Imagen"/>
          <p:cNvPicPr/>
          <p:nvPr/>
        </p:nvPicPr>
        <p:blipFill>
          <a:blip r:embed="rId5">
            <a:extLst>
              <a:ext uri="{28A0092B-C50C-407E-A947-70E740481C1C}">
                <a14:useLocalDpi xmlns:a14="http://schemas.microsoft.com/office/drawing/2010/main" val="0"/>
              </a:ext>
            </a:extLst>
          </a:blip>
          <a:srcRect/>
          <a:stretch>
            <a:fillRect/>
          </a:stretch>
        </p:blipFill>
        <p:spPr bwMode="auto">
          <a:xfrm>
            <a:off x="560600" y="1988840"/>
            <a:ext cx="8224318" cy="352839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267570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12 Título"/>
          <p:cNvSpPr txBox="1">
            <a:spLocks/>
          </p:cNvSpPr>
          <p:nvPr/>
        </p:nvSpPr>
        <p:spPr bwMode="auto">
          <a:xfrm>
            <a:off x="1043609" y="1"/>
            <a:ext cx="7012363" cy="98072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lvl="0" algn="ctr"/>
            <a:r>
              <a:rPr lang="es-MX" sz="2400" b="1" i="1" u="sng" dirty="0" smtClean="0">
                <a:solidFill>
                  <a:schemeClr val="bg1"/>
                </a:solidFill>
                <a:effectLst>
                  <a:outerShdw blurRad="38100" dist="38100" dir="2700000" algn="tl">
                    <a:srgbClr val="000000">
                      <a:alpha val="43137"/>
                    </a:srgbClr>
                  </a:outerShdw>
                </a:effectLst>
                <a:latin typeface="Calibri" pitchFamily="34" charset="0"/>
                <a:cs typeface="Arial" charset="0"/>
              </a:rPr>
              <a:t>ANÁLISIS DE RESULTADOS</a:t>
            </a:r>
            <a:endParaRPr lang="es-EC" sz="2400" b="1" i="1" u="sng" dirty="0">
              <a:solidFill>
                <a:schemeClr val="bg1"/>
              </a:solidFill>
              <a:effectLst>
                <a:outerShdw blurRad="38100" dist="38100" dir="2700000" algn="tl">
                  <a:srgbClr val="000000">
                    <a:alpha val="43137"/>
                  </a:srgbClr>
                </a:outerShdw>
              </a:effectLst>
              <a:latin typeface="Calibri" pitchFamily="34" charset="0"/>
              <a:cs typeface="Arial"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 y="32990"/>
            <a:ext cx="1036049"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5972" y="32990"/>
            <a:ext cx="1088028" cy="94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0" y="1052736"/>
            <a:ext cx="9144000" cy="5940088"/>
          </a:xfrm>
          <a:prstGeom prst="rect">
            <a:avLst/>
          </a:prstGeo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fontAlgn="base"/>
            <a:r>
              <a:rPr lang="es-ES_tradnl" sz="2000" b="1" dirty="0">
                <a:effectLst>
                  <a:glow>
                    <a:srgbClr val="000000"/>
                  </a:glow>
                  <a:outerShdw sx="0" sy="0">
                    <a:srgbClr val="000000"/>
                  </a:outerShdw>
                  <a:reflection stA="0" endPos="0" fadeDir="0" sx="0" sy="0"/>
                </a:effectLst>
                <a:latin typeface="Arial Black" pitchFamily="34" charset="0"/>
              </a:rPr>
              <a:t>Hipótesis ante un desastre </a:t>
            </a:r>
            <a:r>
              <a:rPr lang="es-ES_tradnl" sz="2000" b="1" dirty="0" smtClean="0">
                <a:effectLst>
                  <a:glow>
                    <a:srgbClr val="000000"/>
                  </a:glow>
                  <a:outerShdw sx="0" sy="0">
                    <a:srgbClr val="000000"/>
                  </a:outerShdw>
                  <a:reflection stA="0" endPos="0" fadeDir="0" sx="0" sy="0"/>
                </a:effectLst>
                <a:latin typeface="Arial Black" pitchFamily="34" charset="0"/>
              </a:rPr>
              <a:t>natural</a:t>
            </a:r>
          </a:p>
          <a:p>
            <a:pPr fontAlgn="base"/>
            <a:endParaRPr lang="es-ES_tradnl" sz="2000" b="1" dirty="0" smtClean="0">
              <a:effectLst>
                <a:glow>
                  <a:srgbClr val="000000"/>
                </a:glow>
                <a:outerShdw sx="0" sy="0">
                  <a:srgbClr val="000000"/>
                </a:outerShdw>
                <a:reflection stA="0" endPos="0" fadeDir="0" sx="0" sy="0"/>
              </a:effectLst>
              <a:latin typeface="Arial Black" pitchFamily="34" charset="0"/>
            </a:endParaRPr>
          </a:p>
          <a:p>
            <a:pPr lvl="1" algn="just" fontAlgn="base"/>
            <a:r>
              <a:rPr lang="es-EC" sz="2000" dirty="0">
                <a:latin typeface="Arial Black" pitchFamily="34" charset="0"/>
              </a:rPr>
              <a:t>La ciudad del Puyo se encuentra localizada a 60 Km de distancia  de los volcanes Tungurahua y Sangay,  los mismos que se encuentran localizados en la Cordillera de los Andes, las erupciones volcánicas no obedecen a ninguna ley de periodicidad, y no ha sido posible descubrir un método para prevenirlas, estas erupciones vienen precedidas por sacudidas sísmicas y  siendo los volcanes Tungurahua y Sangay activos, en el caso de suscitarse una erupción volcánica,  se tendrá que enfrentar la presencia de movimientos telúricos, emisiones violentas en la superficie terrestre de materiales procedentes del interior volcán, provocando deslizamientos de tierra  que represarían el río Pastaza, con  consecuencias desastrosas a la ciudad del Puyo como son: daños </a:t>
            </a:r>
            <a:r>
              <a:rPr lang="es-EC" sz="2000" dirty="0" smtClean="0">
                <a:latin typeface="Arial Black" pitchFamily="34" charset="0"/>
              </a:rPr>
              <a:t>y perdidas humanas, de </a:t>
            </a:r>
            <a:r>
              <a:rPr lang="es-EC" sz="2000" dirty="0">
                <a:latin typeface="Arial Black" pitchFamily="34" charset="0"/>
              </a:rPr>
              <a:t>sus bienes, deteniendo el desarrollo armónico de la ciudad </a:t>
            </a:r>
            <a:r>
              <a:rPr lang="es-EC" sz="2000" dirty="0" smtClean="0">
                <a:latin typeface="Arial Black" pitchFamily="34" charset="0"/>
              </a:rPr>
              <a:t>(</a:t>
            </a:r>
            <a:r>
              <a:rPr lang="es-EC" sz="2000" dirty="0">
                <a:latin typeface="Arial Black" pitchFamily="34" charset="0"/>
              </a:rPr>
              <a:t>deterioro de los cultivos, colapso de los puentes, vías de comunicación y paralización de actividades turísticas)</a:t>
            </a:r>
            <a:endParaRPr lang="es-ES_tradnl" sz="2000" b="1" dirty="0" smtClean="0">
              <a:effectLst>
                <a:glow>
                  <a:srgbClr val="000000"/>
                </a:glow>
                <a:outerShdw sx="0" sy="0">
                  <a:srgbClr val="000000"/>
                </a:outerShdw>
                <a:reflection stA="0" endPos="0" fadeDir="0" sx="0" sy="0"/>
              </a:effectLst>
              <a:latin typeface="Arial Black" pitchFamily="34" charset="0"/>
            </a:endParaRPr>
          </a:p>
        </p:txBody>
      </p:sp>
    </p:spTree>
    <p:extLst>
      <p:ext uri="{BB962C8B-B14F-4D97-AF65-F5344CB8AC3E}">
        <p14:creationId xmlns:p14="http://schemas.microsoft.com/office/powerpoint/2010/main" val="3160377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12 Título"/>
          <p:cNvSpPr txBox="1">
            <a:spLocks/>
          </p:cNvSpPr>
          <p:nvPr/>
        </p:nvSpPr>
        <p:spPr bwMode="auto">
          <a:xfrm>
            <a:off x="1043609" y="0"/>
            <a:ext cx="7012363" cy="119675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lvl="0" algn="ctr"/>
            <a:r>
              <a:rPr lang="es-MX" sz="2400" b="1" i="1" u="sng" dirty="0" smtClean="0">
                <a:solidFill>
                  <a:schemeClr val="bg1"/>
                </a:solidFill>
                <a:effectLst>
                  <a:outerShdw blurRad="38100" dist="38100" dir="2700000" algn="tl">
                    <a:srgbClr val="000000">
                      <a:alpha val="43137"/>
                    </a:srgbClr>
                  </a:outerShdw>
                </a:effectLst>
                <a:latin typeface="Calibri" pitchFamily="34" charset="0"/>
                <a:cs typeface="Arial" charset="0"/>
              </a:rPr>
              <a:t>ANÁLISIS DE RESULTADOS</a:t>
            </a:r>
          </a:p>
          <a:p>
            <a:pPr algn="ctr"/>
            <a:r>
              <a:rPr lang="es-ES_tradnl" sz="2400" b="1" dirty="0">
                <a:effectLst>
                  <a:glow>
                    <a:srgbClr val="000000"/>
                  </a:glow>
                  <a:outerShdw sx="0" sy="0">
                    <a:srgbClr val="000000"/>
                  </a:outerShdw>
                  <a:reflection stA="0" endPos="0" fadeDir="0" sx="0" sy="0"/>
                </a:effectLst>
              </a:rPr>
              <a:t>Encuesta dirigida a los </a:t>
            </a:r>
            <a:r>
              <a:rPr lang="es-EC" sz="2400" b="1" dirty="0" smtClean="0">
                <a:effectLst>
                  <a:glow>
                    <a:srgbClr val="000000"/>
                  </a:glow>
                  <a:outerShdw sx="0" sy="0">
                    <a:srgbClr val="000000"/>
                  </a:outerShdw>
                  <a:reflection stA="0" endPos="0" fadeDir="0" sx="0" sy="0"/>
                </a:effectLst>
              </a:rPr>
              <a:t>habitantes de la ciudad del Puyo.</a:t>
            </a:r>
            <a:endParaRPr lang="es-EC" sz="2400" b="1" dirty="0">
              <a:effectLst>
                <a:glow>
                  <a:srgbClr val="000000"/>
                </a:glow>
                <a:outerShdw sx="0" sy="0">
                  <a:srgbClr val="000000"/>
                </a:outerShdw>
                <a:reflection stA="0" endPos="0" fadeDir="0" sx="0" sy="0"/>
              </a:effectLst>
            </a:endParaRPr>
          </a:p>
          <a:p>
            <a:pPr lvl="0" algn="ctr"/>
            <a:endParaRPr lang="es-EC" sz="2400" b="1" i="1" u="sng" dirty="0">
              <a:solidFill>
                <a:schemeClr val="bg1"/>
              </a:solidFill>
              <a:effectLst>
                <a:outerShdw blurRad="38100" dist="38100" dir="2700000" algn="tl">
                  <a:srgbClr val="000000">
                    <a:alpha val="43137"/>
                  </a:srgbClr>
                </a:outerShdw>
              </a:effectLst>
              <a:latin typeface="Calibri" pitchFamily="34" charset="0"/>
              <a:cs typeface="Arial"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 y="32990"/>
            <a:ext cx="1036049"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5972" y="32990"/>
            <a:ext cx="1088028" cy="94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1043608" y="1340768"/>
            <a:ext cx="7012363" cy="954107"/>
          </a:xfrm>
          <a:prstGeom prst="rect">
            <a:avLst/>
          </a:prstGeo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marL="0" lvl="2" algn="just" fontAlgn="base"/>
            <a:r>
              <a:rPr lang="es-EC" b="1" dirty="0">
                <a:latin typeface="Arial Black" pitchFamily="34" charset="0"/>
              </a:rPr>
              <a:t>¿Le gustaría a usted  contribuir con el  turismo en la ciudad del Puyo?</a:t>
            </a:r>
          </a:p>
          <a:p>
            <a:pPr fontAlgn="base"/>
            <a:endParaRPr lang="es-ES_tradnl" sz="2000" b="1" dirty="0" smtClean="0">
              <a:effectLst>
                <a:glow>
                  <a:srgbClr val="000000"/>
                </a:glow>
                <a:outerShdw sx="0" sy="0">
                  <a:srgbClr val="000000"/>
                </a:outerShdw>
                <a:reflection stA="0" endPos="0" fadeDir="0" sx="0" sy="0"/>
              </a:effectLst>
              <a:latin typeface="Arial Black"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2347547858"/>
              </p:ext>
            </p:extLst>
          </p:nvPr>
        </p:nvGraphicFramePr>
        <p:xfrm>
          <a:off x="1043608" y="2420887"/>
          <a:ext cx="3528392" cy="3312369"/>
        </p:xfrm>
        <a:graphic>
          <a:graphicData uri="http://schemas.openxmlformats.org/drawingml/2006/table">
            <a:tbl>
              <a:tblPr firstRow="1" firstCol="1" bandRow="1">
                <a:tableStyleId>{F2DE63D5-997A-4646-A377-4702673A728D}</a:tableStyleId>
              </a:tblPr>
              <a:tblGrid>
                <a:gridCol w="1139010"/>
                <a:gridCol w="1465401"/>
                <a:gridCol w="923981"/>
              </a:tblGrid>
              <a:tr h="1375273">
                <a:tc>
                  <a:txBody>
                    <a:bodyPr/>
                    <a:lstStyle/>
                    <a:p>
                      <a:pPr algn="ctr">
                        <a:lnSpc>
                          <a:spcPct val="150000"/>
                        </a:lnSpc>
                        <a:spcAft>
                          <a:spcPts val="0"/>
                        </a:spcAft>
                      </a:pPr>
                      <a:r>
                        <a:rPr lang="es-EC" sz="1800" dirty="0">
                          <a:solidFill>
                            <a:schemeClr val="tx1"/>
                          </a:solidFill>
                          <a:effectLst/>
                        </a:rPr>
                        <a:t>OPCIÓN</a:t>
                      </a:r>
                      <a:endParaRPr lang="es-EC" sz="1800" dirty="0">
                        <a:solidFill>
                          <a:schemeClr val="tx1"/>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800" dirty="0">
                          <a:solidFill>
                            <a:schemeClr val="tx1"/>
                          </a:solidFill>
                          <a:effectLst/>
                        </a:rPr>
                        <a:t>FRECUENCIA</a:t>
                      </a:r>
                      <a:endParaRPr lang="es-EC" sz="1800" dirty="0">
                        <a:solidFill>
                          <a:schemeClr val="tx1"/>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800" dirty="0" smtClean="0">
                          <a:solidFill>
                            <a:schemeClr val="tx1"/>
                          </a:solidFill>
                          <a:effectLst/>
                        </a:rPr>
                        <a:t>%</a:t>
                      </a:r>
                      <a:endParaRPr lang="es-EC" sz="1800" dirty="0">
                        <a:solidFill>
                          <a:schemeClr val="tx1"/>
                        </a:solidFill>
                        <a:effectLst/>
                        <a:latin typeface="Arial"/>
                        <a:ea typeface="Times New Roman"/>
                        <a:cs typeface="Times New Roman"/>
                      </a:endParaRPr>
                    </a:p>
                  </a:txBody>
                  <a:tcPr marL="68580" marR="68580" marT="0" marB="0" anchor="ctr"/>
                </a:tc>
              </a:tr>
              <a:tr h="622561">
                <a:tc>
                  <a:txBody>
                    <a:bodyPr/>
                    <a:lstStyle/>
                    <a:p>
                      <a:pPr algn="ctr">
                        <a:lnSpc>
                          <a:spcPct val="150000"/>
                        </a:lnSpc>
                        <a:spcAft>
                          <a:spcPts val="0"/>
                        </a:spcAft>
                      </a:pPr>
                      <a:r>
                        <a:rPr lang="es-EC" sz="1800">
                          <a:effectLst/>
                        </a:rPr>
                        <a:t>SI</a:t>
                      </a:r>
                      <a:endParaRPr lang="es-EC" sz="1800">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800">
                          <a:effectLst/>
                        </a:rPr>
                        <a:t>374</a:t>
                      </a:r>
                      <a:endParaRPr lang="es-EC" sz="1800">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800">
                          <a:effectLst/>
                        </a:rPr>
                        <a:t>95 %</a:t>
                      </a:r>
                      <a:endParaRPr lang="es-EC" sz="1800">
                        <a:effectLst/>
                        <a:latin typeface="Arial"/>
                        <a:ea typeface="Times New Roman"/>
                        <a:cs typeface="Times New Roman"/>
                      </a:endParaRPr>
                    </a:p>
                  </a:txBody>
                  <a:tcPr marL="68580" marR="68580" marT="0" marB="0"/>
                </a:tc>
              </a:tr>
              <a:tr h="757052">
                <a:tc>
                  <a:txBody>
                    <a:bodyPr/>
                    <a:lstStyle/>
                    <a:p>
                      <a:pPr algn="ctr">
                        <a:lnSpc>
                          <a:spcPct val="150000"/>
                        </a:lnSpc>
                        <a:spcAft>
                          <a:spcPts val="0"/>
                        </a:spcAft>
                      </a:pPr>
                      <a:r>
                        <a:rPr lang="es-EC" sz="1800">
                          <a:effectLst/>
                        </a:rPr>
                        <a:t>NO</a:t>
                      </a:r>
                      <a:endParaRPr lang="es-EC" sz="1800">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800">
                          <a:effectLst/>
                        </a:rPr>
                        <a:t>19</a:t>
                      </a:r>
                      <a:endParaRPr lang="es-EC" sz="1800">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800">
                          <a:effectLst/>
                        </a:rPr>
                        <a:t>5 %</a:t>
                      </a:r>
                      <a:endParaRPr lang="es-EC" sz="1800">
                        <a:effectLst/>
                        <a:latin typeface="Arial"/>
                        <a:ea typeface="Times New Roman"/>
                        <a:cs typeface="Times New Roman"/>
                      </a:endParaRPr>
                    </a:p>
                  </a:txBody>
                  <a:tcPr marL="68580" marR="68580" marT="0" marB="0"/>
                </a:tc>
              </a:tr>
              <a:tr h="557483">
                <a:tc>
                  <a:txBody>
                    <a:bodyPr/>
                    <a:lstStyle/>
                    <a:p>
                      <a:pPr algn="ctr">
                        <a:lnSpc>
                          <a:spcPct val="150000"/>
                        </a:lnSpc>
                        <a:spcAft>
                          <a:spcPts val="0"/>
                        </a:spcAft>
                      </a:pPr>
                      <a:r>
                        <a:rPr lang="es-EC" sz="1800">
                          <a:effectLst/>
                        </a:rPr>
                        <a:t>TOTAL</a:t>
                      </a:r>
                      <a:endParaRPr lang="es-EC" sz="1800">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800">
                          <a:effectLst/>
                        </a:rPr>
                        <a:t>393</a:t>
                      </a:r>
                      <a:endParaRPr lang="es-EC" sz="1800">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800" dirty="0">
                          <a:effectLst/>
                        </a:rPr>
                        <a:t>100%</a:t>
                      </a:r>
                      <a:endParaRPr lang="es-EC" sz="1800" dirty="0">
                        <a:effectLst/>
                        <a:latin typeface="Arial"/>
                        <a:ea typeface="Times New Roman"/>
                        <a:cs typeface="Times New Roman"/>
                      </a:endParaRPr>
                    </a:p>
                  </a:txBody>
                  <a:tcPr marL="68580" marR="68580" marT="0" marB="0"/>
                </a:tc>
              </a:tr>
            </a:tbl>
          </a:graphicData>
        </a:graphic>
      </p:graphicFrame>
      <p:graphicFrame>
        <p:nvGraphicFramePr>
          <p:cNvPr id="8" name="7 Gráfico"/>
          <p:cNvGraphicFramePr/>
          <p:nvPr>
            <p:extLst>
              <p:ext uri="{D42A27DB-BD31-4B8C-83A1-F6EECF244321}">
                <p14:modId xmlns:p14="http://schemas.microsoft.com/office/powerpoint/2010/main" val="305484305"/>
              </p:ext>
            </p:extLst>
          </p:nvPr>
        </p:nvGraphicFramePr>
        <p:xfrm>
          <a:off x="4415612" y="2294874"/>
          <a:ext cx="4728388" cy="33663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07308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c 11"/>
          <p:cNvSpPr>
            <a:spLocks/>
          </p:cNvSpPr>
          <p:nvPr/>
        </p:nvSpPr>
        <p:spPr bwMode="auto">
          <a:xfrm>
            <a:off x="179512" y="1340768"/>
            <a:ext cx="1936750" cy="4775332"/>
          </a:xfrm>
          <a:custGeom>
            <a:avLst/>
            <a:gdLst>
              <a:gd name="T0" fmla="*/ 2147483647 w 21600"/>
              <a:gd name="T1" fmla="*/ 0 h 38721"/>
              <a:gd name="T2" fmla="*/ 2147483647 w 21600"/>
              <a:gd name="T3" fmla="*/ 2147483647 h 38721"/>
              <a:gd name="T4" fmla="*/ 0 w 21600"/>
              <a:gd name="T5" fmla="*/ 2147483647 h 38721"/>
              <a:gd name="T6" fmla="*/ 0 60000 65536"/>
              <a:gd name="T7" fmla="*/ 0 60000 65536"/>
              <a:gd name="T8" fmla="*/ 0 60000 65536"/>
              <a:gd name="T9" fmla="*/ 0 w 21600"/>
              <a:gd name="T10" fmla="*/ 0 h 38721"/>
              <a:gd name="T11" fmla="*/ 21600 w 21600"/>
              <a:gd name="T12" fmla="*/ 38721 h 38721"/>
            </a:gdLst>
            <a:ahLst/>
            <a:cxnLst>
              <a:cxn ang="T6">
                <a:pos x="T0" y="T1"/>
              </a:cxn>
              <a:cxn ang="T7">
                <a:pos x="T2" y="T3"/>
              </a:cxn>
              <a:cxn ang="T8">
                <a:pos x="T4" y="T5"/>
              </a:cxn>
            </a:cxnLst>
            <a:rect l="T9" t="T10" r="T11" b="T12"/>
            <a:pathLst>
              <a:path w="21600" h="38721" fill="none" extrusionOk="0">
                <a:moveTo>
                  <a:pt x="9850" y="0"/>
                </a:moveTo>
                <a:cubicBezTo>
                  <a:pt x="17063" y="3696"/>
                  <a:pt x="21600" y="11118"/>
                  <a:pt x="21600" y="19223"/>
                </a:cubicBezTo>
                <a:cubicBezTo>
                  <a:pt x="21600" y="27551"/>
                  <a:pt x="16811" y="35137"/>
                  <a:pt x="9294" y="38721"/>
                </a:cubicBezTo>
              </a:path>
              <a:path w="21600" h="38721" stroke="0" extrusionOk="0">
                <a:moveTo>
                  <a:pt x="9850" y="0"/>
                </a:moveTo>
                <a:cubicBezTo>
                  <a:pt x="17063" y="3696"/>
                  <a:pt x="21600" y="11118"/>
                  <a:pt x="21600" y="19223"/>
                </a:cubicBezTo>
                <a:cubicBezTo>
                  <a:pt x="21600" y="27551"/>
                  <a:pt x="16811" y="35137"/>
                  <a:pt x="9294" y="38721"/>
                </a:cubicBezTo>
                <a:lnTo>
                  <a:pt x="0" y="19223"/>
                </a:lnTo>
                <a:close/>
              </a:path>
            </a:pathLst>
          </a:custGeom>
          <a:noFill/>
          <a:ln w="38100">
            <a:solidFill>
              <a:srgbClr val="FF0000"/>
            </a:solidFill>
            <a:prstDash val="sysDot"/>
            <a:round/>
            <a:headEnd/>
            <a:tailEnd/>
          </a:ln>
        </p:spPr>
        <p:txBody>
          <a:bodyPr wrap="none" anchor="ctr"/>
          <a:lstStyle/>
          <a:p>
            <a:pPr eaLnBrk="0" hangingPunct="0"/>
            <a:endParaRPr lang="es-AR" sz="1600">
              <a:solidFill>
                <a:srgbClr val="FFFF00"/>
              </a:solidFill>
              <a:latin typeface="Arial Narrow" pitchFamily="34" charset="0"/>
            </a:endParaRPr>
          </a:p>
        </p:txBody>
      </p:sp>
      <p:sp>
        <p:nvSpPr>
          <p:cNvPr id="4" name="12 Título"/>
          <p:cNvSpPr txBox="1">
            <a:spLocks/>
          </p:cNvSpPr>
          <p:nvPr/>
        </p:nvSpPr>
        <p:spPr bwMode="auto">
          <a:xfrm>
            <a:off x="2402418" y="3145532"/>
            <a:ext cx="6429420" cy="571500"/>
          </a:xfrm>
          <a:prstGeom prst="rect">
            <a:avLst/>
          </a:prstGeom>
          <a:noFill/>
          <a:ln w="12700">
            <a:noFill/>
            <a:round/>
            <a:headEnd/>
            <a:tailEnd/>
          </a:ln>
          <a:effectLst/>
        </p:spPr>
        <p:txBody>
          <a:bodyPr/>
          <a:lstStyle/>
          <a:p>
            <a:pPr eaLnBrk="0" hangingPunct="0">
              <a:defRPr/>
            </a:pPr>
            <a:r>
              <a:rPr lang="es-EC" sz="2400" b="1" i="1" u="sng" dirty="0">
                <a:effectLst>
                  <a:outerShdw blurRad="38100" dist="38100" dir="2700000" algn="tl">
                    <a:srgbClr val="000000">
                      <a:alpha val="43137"/>
                    </a:srgbClr>
                  </a:outerShdw>
                </a:effectLst>
                <a:latin typeface="Calibri" pitchFamily="34" charset="0"/>
                <a:cs typeface="Arial" charset="0"/>
              </a:rPr>
              <a:t>METODOLOGÍA</a:t>
            </a:r>
            <a:r>
              <a:rPr lang="es-EC" sz="2400" dirty="0">
                <a:latin typeface="Arial" panose="020B0604020202020204" pitchFamily="34" charset="0"/>
                <a:cs typeface="Arial" panose="020B0604020202020204" pitchFamily="34" charset="0"/>
              </a:rPr>
              <a:t> </a:t>
            </a:r>
            <a:r>
              <a:rPr lang="es-EC" sz="2400" b="1" i="1" u="sng" dirty="0">
                <a:effectLst>
                  <a:outerShdw blurRad="38100" dist="38100" dir="2700000" algn="tl">
                    <a:srgbClr val="000000">
                      <a:alpha val="43137"/>
                    </a:srgbClr>
                  </a:outerShdw>
                </a:effectLst>
                <a:latin typeface="Calibri" pitchFamily="34" charset="0"/>
                <a:cs typeface="Arial" charset="0"/>
              </a:rPr>
              <a:t>DE</a:t>
            </a:r>
            <a:r>
              <a:rPr lang="es-EC" sz="2400" dirty="0">
                <a:latin typeface="Arial" panose="020B0604020202020204" pitchFamily="34" charset="0"/>
                <a:cs typeface="Arial" panose="020B0604020202020204" pitchFamily="34" charset="0"/>
              </a:rPr>
              <a:t> </a:t>
            </a:r>
            <a:r>
              <a:rPr lang="es-EC" sz="2400" b="1" i="1" u="sng" dirty="0">
                <a:effectLst>
                  <a:outerShdw blurRad="38100" dist="38100" dir="2700000" algn="tl">
                    <a:srgbClr val="000000">
                      <a:alpha val="43137"/>
                    </a:srgbClr>
                  </a:outerShdw>
                </a:effectLst>
                <a:latin typeface="Calibri" pitchFamily="34" charset="0"/>
                <a:cs typeface="Arial" charset="0"/>
              </a:rPr>
              <a:t>LA</a:t>
            </a:r>
            <a:r>
              <a:rPr lang="es-EC" sz="2400" dirty="0">
                <a:latin typeface="Arial" panose="020B0604020202020204" pitchFamily="34" charset="0"/>
                <a:cs typeface="Arial" panose="020B0604020202020204" pitchFamily="34" charset="0"/>
              </a:rPr>
              <a:t> </a:t>
            </a:r>
            <a:r>
              <a:rPr lang="es-EC" sz="2400" b="1" i="1" u="sng" dirty="0" smtClean="0">
                <a:effectLst>
                  <a:outerShdw blurRad="38100" dist="38100" dir="2700000" algn="tl">
                    <a:srgbClr val="000000">
                      <a:alpha val="43137"/>
                    </a:srgbClr>
                  </a:outerShdw>
                </a:effectLst>
                <a:latin typeface="Calibri" pitchFamily="34" charset="0"/>
                <a:cs typeface="Arial" charset="0"/>
              </a:rPr>
              <a:t>INVESTIGACIÓN.</a:t>
            </a:r>
            <a:endParaRPr lang="es-EC" sz="2400" dirty="0">
              <a:latin typeface="Arial" panose="020B0604020202020204" pitchFamily="34" charset="0"/>
              <a:cs typeface="Arial" panose="020B0604020202020204" pitchFamily="34" charset="0"/>
            </a:endParaRPr>
          </a:p>
          <a:p>
            <a:pPr eaLnBrk="0" hangingPunct="0">
              <a:defRPr/>
            </a:pPr>
            <a:endParaRPr lang="es-AR" sz="2400" b="1" i="1" u="sng" dirty="0">
              <a:effectLst>
                <a:outerShdw blurRad="38100" dist="38100" dir="2700000" algn="tl">
                  <a:srgbClr val="000000">
                    <a:alpha val="43137"/>
                  </a:srgbClr>
                </a:outerShdw>
              </a:effectLst>
              <a:latin typeface="Calibri" pitchFamily="34" charset="0"/>
              <a:cs typeface="Arial" charset="0"/>
            </a:endParaRPr>
          </a:p>
        </p:txBody>
      </p:sp>
      <p:grpSp>
        <p:nvGrpSpPr>
          <p:cNvPr id="17" name="Group 43"/>
          <p:cNvGrpSpPr>
            <a:grpSpLocks/>
          </p:cNvGrpSpPr>
          <p:nvPr/>
        </p:nvGrpSpPr>
        <p:grpSpPr bwMode="auto">
          <a:xfrm>
            <a:off x="395536" y="5733256"/>
            <a:ext cx="937444" cy="1008112"/>
            <a:chOff x="2135" y="709"/>
            <a:chExt cx="1516" cy="761"/>
          </a:xfrm>
        </p:grpSpPr>
        <p:sp>
          <p:nvSpPr>
            <p:cNvPr id="19" name="AutoShape 32"/>
            <p:cNvSpPr>
              <a:spLocks noChangeArrowheads="1"/>
            </p:cNvSpPr>
            <p:nvPr/>
          </p:nvSpPr>
          <p:spPr bwMode="auto">
            <a:xfrm>
              <a:off x="2135" y="1162"/>
              <a:ext cx="1516" cy="308"/>
            </a:xfrm>
            <a:prstGeom prst="ellipse">
              <a:avLst/>
            </a:prstGeom>
            <a:gradFill rotWithShape="1">
              <a:gsLst>
                <a:gs pos="0">
                  <a:srgbClr val="000000"/>
                </a:gs>
                <a:gs pos="100000">
                  <a:srgbClr val="FFFFFF">
                    <a:alpha val="0"/>
                  </a:srgbClr>
                </a:gs>
              </a:gsLst>
              <a:path path="shape">
                <a:fillToRect l="50000" t="50000" r="50000" b="50000"/>
              </a:path>
            </a:gradFill>
            <a:ln w="9525">
              <a:noFill/>
              <a:round/>
              <a:headEnd/>
              <a:tailEnd/>
            </a:ln>
          </p:spPr>
          <p:txBody>
            <a:bodyPr wrap="none" anchor="ctr"/>
            <a:lstStyle/>
            <a:p>
              <a:endParaRPr lang="es-ES_tradnl">
                <a:solidFill>
                  <a:schemeClr val="bg1"/>
                </a:solidFill>
              </a:endParaRPr>
            </a:p>
          </p:txBody>
        </p:sp>
        <p:sp>
          <p:nvSpPr>
            <p:cNvPr id="20" name="Oval 33"/>
            <p:cNvSpPr>
              <a:spLocks noChangeArrowheads="1"/>
            </p:cNvSpPr>
            <p:nvPr/>
          </p:nvSpPr>
          <p:spPr bwMode="auto">
            <a:xfrm>
              <a:off x="2308" y="709"/>
              <a:ext cx="1163" cy="578"/>
            </a:xfrm>
            <a:prstGeom prst="ellipse">
              <a:avLst/>
            </a:prstGeom>
            <a:gradFill rotWithShape="1">
              <a:gsLst>
                <a:gs pos="0">
                  <a:srgbClr val="E46E6E">
                    <a:alpha val="83000"/>
                  </a:srgbClr>
                </a:gs>
                <a:gs pos="100000">
                  <a:srgbClr val="321616">
                    <a:alpha val="38000"/>
                  </a:srgbClr>
                </a:gs>
              </a:gsLst>
              <a:path path="shape">
                <a:fillToRect l="50000" t="50000" r="50000" b="50000"/>
              </a:path>
            </a:gradFill>
            <a:ln w="38100" algn="ctr">
              <a:solidFill>
                <a:srgbClr val="EEACAC">
                  <a:alpha val="41000"/>
                </a:srgbClr>
              </a:solidFill>
              <a:round/>
              <a:headEnd/>
              <a:tailEnd/>
            </a:ln>
            <a:effectLst>
              <a:outerShdw dist="63500" dir="3187806" algn="ctr" rotWithShape="0">
                <a:schemeClr val="tx1">
                  <a:alpha val="50000"/>
                </a:schemeClr>
              </a:outerShdw>
            </a:effectLst>
          </p:spPr>
          <p:txBody>
            <a:bodyPr wrap="none" anchor="ctr"/>
            <a:lstStyle/>
            <a:p>
              <a:pPr eaLnBrk="0" hangingPunct="0">
                <a:defRPr/>
              </a:pPr>
              <a:endParaRPr lang="es-ES">
                <a:solidFill>
                  <a:schemeClr val="bg1"/>
                </a:solidFill>
                <a:effectLst>
                  <a:outerShdw blurRad="38100" dist="38100" dir="2700000" algn="tl">
                    <a:srgbClr val="000000"/>
                  </a:outerShdw>
                </a:effectLst>
                <a:latin typeface="Impact" pitchFamily="34" charset="0"/>
                <a:cs typeface="Arial" charset="0"/>
              </a:endParaRPr>
            </a:p>
          </p:txBody>
        </p:sp>
      </p:grpSp>
      <p:sp>
        <p:nvSpPr>
          <p:cNvPr id="21" name="12 Título"/>
          <p:cNvSpPr txBox="1">
            <a:spLocks/>
          </p:cNvSpPr>
          <p:nvPr/>
        </p:nvSpPr>
        <p:spPr bwMode="auto">
          <a:xfrm>
            <a:off x="1452562" y="836712"/>
            <a:ext cx="5572164" cy="463658"/>
          </a:xfrm>
          <a:prstGeom prst="rect">
            <a:avLst/>
          </a:prstGeom>
          <a:noFill/>
          <a:ln w="12700">
            <a:noFill/>
            <a:round/>
            <a:headEnd/>
            <a:tailEnd/>
          </a:ln>
          <a:effectLst/>
        </p:spPr>
        <p:txBody>
          <a:bodyPr/>
          <a:lstStyle/>
          <a:p>
            <a:pPr eaLnBrk="0" hangingPunct="0">
              <a:lnSpc>
                <a:spcPct val="150000"/>
              </a:lnSpc>
              <a:defRPr/>
            </a:pPr>
            <a:r>
              <a:rPr lang="es-AR" sz="2400" b="1" i="1" u="sng" dirty="0" smtClean="0">
                <a:effectLst>
                  <a:outerShdw blurRad="38100" dist="38100" dir="2700000" algn="tl">
                    <a:srgbClr val="000000">
                      <a:alpha val="43137"/>
                    </a:srgbClr>
                  </a:outerShdw>
                </a:effectLst>
                <a:latin typeface="Calibri" pitchFamily="34" charset="0"/>
                <a:cs typeface="Arial" charset="0"/>
              </a:rPr>
              <a:t>INTRODUCIÓN Y MARCO LEGAL.</a:t>
            </a:r>
            <a:endParaRPr lang="en-US" sz="2400" b="1" i="1" u="sng" dirty="0">
              <a:effectLst>
                <a:outerShdw blurRad="38100" dist="38100" dir="2700000" algn="tl">
                  <a:srgbClr val="000000">
                    <a:alpha val="43137"/>
                  </a:srgbClr>
                </a:outerShdw>
              </a:effectLst>
              <a:latin typeface="Calibri" pitchFamily="34" charset="0"/>
              <a:cs typeface="Arial" charset="0"/>
            </a:endParaRPr>
          </a:p>
        </p:txBody>
      </p:sp>
      <p:grpSp>
        <p:nvGrpSpPr>
          <p:cNvPr id="23" name="Group 43"/>
          <p:cNvGrpSpPr>
            <a:grpSpLocks/>
          </p:cNvGrpSpPr>
          <p:nvPr/>
        </p:nvGrpSpPr>
        <p:grpSpPr bwMode="auto">
          <a:xfrm>
            <a:off x="1475322" y="2276655"/>
            <a:ext cx="864430" cy="792305"/>
            <a:chOff x="2135" y="714"/>
            <a:chExt cx="1516" cy="756"/>
          </a:xfrm>
        </p:grpSpPr>
        <p:sp>
          <p:nvSpPr>
            <p:cNvPr id="25" name="AutoShape 32"/>
            <p:cNvSpPr>
              <a:spLocks noChangeArrowheads="1"/>
            </p:cNvSpPr>
            <p:nvPr/>
          </p:nvSpPr>
          <p:spPr bwMode="auto">
            <a:xfrm>
              <a:off x="2135" y="1162"/>
              <a:ext cx="1516" cy="308"/>
            </a:xfrm>
            <a:prstGeom prst="ellipse">
              <a:avLst/>
            </a:prstGeom>
            <a:gradFill rotWithShape="1">
              <a:gsLst>
                <a:gs pos="0">
                  <a:srgbClr val="000000"/>
                </a:gs>
                <a:gs pos="100000">
                  <a:srgbClr val="FFFFFF">
                    <a:alpha val="0"/>
                  </a:srgbClr>
                </a:gs>
              </a:gsLst>
              <a:path path="shape">
                <a:fillToRect l="50000" t="50000" r="50000" b="50000"/>
              </a:path>
            </a:gradFill>
            <a:ln w="9525">
              <a:noFill/>
              <a:round/>
              <a:headEnd/>
              <a:tailEnd/>
            </a:ln>
          </p:spPr>
          <p:txBody>
            <a:bodyPr wrap="none" anchor="ctr"/>
            <a:lstStyle/>
            <a:p>
              <a:endParaRPr lang="es-ES_tradnl">
                <a:solidFill>
                  <a:schemeClr val="bg1"/>
                </a:solidFill>
              </a:endParaRPr>
            </a:p>
          </p:txBody>
        </p:sp>
        <p:sp>
          <p:nvSpPr>
            <p:cNvPr id="26" name="Oval 33"/>
            <p:cNvSpPr>
              <a:spLocks noChangeArrowheads="1"/>
            </p:cNvSpPr>
            <p:nvPr/>
          </p:nvSpPr>
          <p:spPr bwMode="auto">
            <a:xfrm>
              <a:off x="2308" y="714"/>
              <a:ext cx="1163" cy="577"/>
            </a:xfrm>
            <a:prstGeom prst="ellipse">
              <a:avLst/>
            </a:prstGeom>
            <a:gradFill rotWithShape="1">
              <a:gsLst>
                <a:gs pos="0">
                  <a:srgbClr val="E46E6E">
                    <a:alpha val="83000"/>
                  </a:srgbClr>
                </a:gs>
                <a:gs pos="100000">
                  <a:srgbClr val="321616">
                    <a:alpha val="38000"/>
                  </a:srgbClr>
                </a:gs>
              </a:gsLst>
              <a:path path="shape">
                <a:fillToRect l="50000" t="50000" r="50000" b="50000"/>
              </a:path>
            </a:gradFill>
            <a:ln w="38100" algn="ctr">
              <a:solidFill>
                <a:srgbClr val="EEACAC">
                  <a:alpha val="41000"/>
                </a:srgbClr>
              </a:solidFill>
              <a:round/>
              <a:headEnd/>
              <a:tailEnd/>
            </a:ln>
            <a:effectLst>
              <a:outerShdw dist="63500" dir="3187806" algn="ctr" rotWithShape="0">
                <a:schemeClr val="tx1">
                  <a:alpha val="50000"/>
                </a:schemeClr>
              </a:outerShdw>
            </a:effectLst>
          </p:spPr>
          <p:txBody>
            <a:bodyPr wrap="none" anchor="ctr"/>
            <a:lstStyle/>
            <a:p>
              <a:pPr eaLnBrk="0" hangingPunct="0">
                <a:defRPr/>
              </a:pPr>
              <a:endParaRPr lang="es-ES">
                <a:solidFill>
                  <a:schemeClr val="bg1"/>
                </a:solidFill>
                <a:effectLst>
                  <a:outerShdw blurRad="38100" dist="38100" dir="2700000" algn="tl">
                    <a:srgbClr val="000000"/>
                  </a:outerShdw>
                </a:effectLst>
                <a:latin typeface="Impact" pitchFamily="34" charset="0"/>
                <a:cs typeface="Arial" charset="0"/>
              </a:endParaRPr>
            </a:p>
          </p:txBody>
        </p:sp>
      </p:grpSp>
      <p:sp>
        <p:nvSpPr>
          <p:cNvPr id="28" name="12 Título"/>
          <p:cNvSpPr txBox="1">
            <a:spLocks/>
          </p:cNvSpPr>
          <p:nvPr/>
        </p:nvSpPr>
        <p:spPr bwMode="auto">
          <a:xfrm>
            <a:off x="2066235" y="5187043"/>
            <a:ext cx="6805389" cy="690229"/>
          </a:xfrm>
          <a:prstGeom prst="rect">
            <a:avLst/>
          </a:prstGeom>
          <a:noFill/>
          <a:ln w="12700">
            <a:noFill/>
            <a:round/>
            <a:headEnd/>
            <a:tailEnd/>
          </a:ln>
          <a:effectLst/>
        </p:spPr>
        <p:txBody>
          <a:bodyPr/>
          <a:lstStyle/>
          <a:p>
            <a:pPr eaLnBrk="0" hangingPunct="0">
              <a:defRPr/>
            </a:pPr>
            <a:r>
              <a:rPr lang="es-AR" sz="2400" b="1" i="1" u="sng" dirty="0" smtClean="0">
                <a:effectLst>
                  <a:outerShdw blurRad="38100" dist="38100" dir="2700000" algn="tl">
                    <a:srgbClr val="000000">
                      <a:alpha val="43137"/>
                    </a:srgbClr>
                  </a:outerShdw>
                </a:effectLst>
                <a:latin typeface="Calibri" pitchFamily="34" charset="0"/>
                <a:cs typeface="Arial" charset="0"/>
              </a:rPr>
              <a:t>CONCLUSIONES Y RECOMENDACIONES.</a:t>
            </a:r>
            <a:endParaRPr lang="es-AR" sz="2400" b="1" i="1" u="sng" dirty="0">
              <a:effectLst>
                <a:outerShdw blurRad="38100" dist="38100" dir="2700000" algn="tl">
                  <a:srgbClr val="000000">
                    <a:alpha val="43137"/>
                  </a:srgbClr>
                </a:outerShdw>
              </a:effectLst>
              <a:latin typeface="Calibri" pitchFamily="34" charset="0"/>
              <a:cs typeface="Arial" charset="0"/>
            </a:endParaRPr>
          </a:p>
        </p:txBody>
      </p:sp>
      <p:grpSp>
        <p:nvGrpSpPr>
          <p:cNvPr id="30" name="Group 43"/>
          <p:cNvGrpSpPr>
            <a:grpSpLocks/>
          </p:cNvGrpSpPr>
          <p:nvPr/>
        </p:nvGrpSpPr>
        <p:grpSpPr bwMode="auto">
          <a:xfrm>
            <a:off x="1689599" y="3101975"/>
            <a:ext cx="866177" cy="903089"/>
            <a:chOff x="2135" y="709"/>
            <a:chExt cx="1516" cy="761"/>
          </a:xfrm>
        </p:grpSpPr>
        <p:sp>
          <p:nvSpPr>
            <p:cNvPr id="32" name="AutoShape 32"/>
            <p:cNvSpPr>
              <a:spLocks noChangeArrowheads="1"/>
            </p:cNvSpPr>
            <p:nvPr/>
          </p:nvSpPr>
          <p:spPr bwMode="auto">
            <a:xfrm>
              <a:off x="2135" y="1162"/>
              <a:ext cx="1516" cy="308"/>
            </a:xfrm>
            <a:prstGeom prst="ellipse">
              <a:avLst/>
            </a:prstGeom>
            <a:gradFill rotWithShape="1">
              <a:gsLst>
                <a:gs pos="0">
                  <a:srgbClr val="000000"/>
                </a:gs>
                <a:gs pos="100000">
                  <a:srgbClr val="FFFFFF">
                    <a:alpha val="0"/>
                  </a:srgbClr>
                </a:gs>
              </a:gsLst>
              <a:path path="shape">
                <a:fillToRect l="50000" t="50000" r="50000" b="50000"/>
              </a:path>
            </a:gradFill>
            <a:ln w="9525">
              <a:noFill/>
              <a:round/>
              <a:headEnd/>
              <a:tailEnd/>
            </a:ln>
          </p:spPr>
          <p:txBody>
            <a:bodyPr wrap="none" anchor="ctr"/>
            <a:lstStyle/>
            <a:p>
              <a:endParaRPr lang="es-ES_tradnl">
                <a:solidFill>
                  <a:schemeClr val="bg1"/>
                </a:solidFill>
              </a:endParaRPr>
            </a:p>
          </p:txBody>
        </p:sp>
        <p:sp>
          <p:nvSpPr>
            <p:cNvPr id="33" name="Oval 33"/>
            <p:cNvSpPr>
              <a:spLocks noChangeArrowheads="1"/>
            </p:cNvSpPr>
            <p:nvPr/>
          </p:nvSpPr>
          <p:spPr bwMode="auto">
            <a:xfrm>
              <a:off x="2308" y="709"/>
              <a:ext cx="1163" cy="578"/>
            </a:xfrm>
            <a:prstGeom prst="ellipse">
              <a:avLst/>
            </a:prstGeom>
            <a:gradFill rotWithShape="1">
              <a:gsLst>
                <a:gs pos="0">
                  <a:srgbClr val="E46E6E">
                    <a:alpha val="83000"/>
                  </a:srgbClr>
                </a:gs>
                <a:gs pos="100000">
                  <a:srgbClr val="321616">
                    <a:alpha val="38000"/>
                  </a:srgbClr>
                </a:gs>
              </a:gsLst>
              <a:path path="shape">
                <a:fillToRect l="50000" t="50000" r="50000" b="50000"/>
              </a:path>
            </a:gradFill>
            <a:ln w="38100" algn="ctr">
              <a:solidFill>
                <a:srgbClr val="EEACAC">
                  <a:alpha val="41000"/>
                </a:srgbClr>
              </a:solidFill>
              <a:round/>
              <a:headEnd/>
              <a:tailEnd/>
            </a:ln>
            <a:effectLst>
              <a:outerShdw dist="63500" dir="3187806" algn="ctr" rotWithShape="0">
                <a:schemeClr val="tx1">
                  <a:alpha val="50000"/>
                </a:schemeClr>
              </a:outerShdw>
            </a:effectLst>
          </p:spPr>
          <p:txBody>
            <a:bodyPr wrap="none" anchor="ctr"/>
            <a:lstStyle/>
            <a:p>
              <a:pPr eaLnBrk="0" hangingPunct="0">
                <a:defRPr/>
              </a:pPr>
              <a:endParaRPr lang="es-ES">
                <a:solidFill>
                  <a:schemeClr val="bg1"/>
                </a:solidFill>
                <a:effectLst>
                  <a:outerShdw blurRad="38100" dist="38100" dir="2700000" algn="tl">
                    <a:srgbClr val="000000"/>
                  </a:outerShdw>
                </a:effectLst>
                <a:latin typeface="Impact" pitchFamily="34" charset="0"/>
                <a:cs typeface="Arial" charset="0"/>
              </a:endParaRPr>
            </a:p>
          </p:txBody>
        </p:sp>
      </p:grpSp>
      <p:sp>
        <p:nvSpPr>
          <p:cNvPr id="34" name="12 Título"/>
          <p:cNvSpPr txBox="1">
            <a:spLocks/>
          </p:cNvSpPr>
          <p:nvPr/>
        </p:nvSpPr>
        <p:spPr bwMode="auto">
          <a:xfrm>
            <a:off x="2378435" y="2150019"/>
            <a:ext cx="6310174" cy="630909"/>
          </a:xfrm>
          <a:prstGeom prst="rect">
            <a:avLst/>
          </a:prstGeom>
          <a:noFill/>
          <a:ln w="12700">
            <a:noFill/>
            <a:round/>
            <a:headEnd/>
            <a:tailEnd/>
          </a:ln>
          <a:effectLst/>
        </p:spPr>
        <p:txBody>
          <a:bodyPr/>
          <a:lstStyle/>
          <a:p>
            <a:pPr eaLnBrk="0" hangingPunct="0">
              <a:lnSpc>
                <a:spcPct val="150000"/>
              </a:lnSpc>
              <a:defRPr/>
            </a:pPr>
            <a:r>
              <a:rPr lang="es-ES" sz="2400" b="1" i="1" u="sng" dirty="0" smtClean="0">
                <a:effectLst>
                  <a:outerShdw blurRad="38100" dist="38100" dir="2700000" algn="tl">
                    <a:srgbClr val="000000">
                      <a:alpha val="43137"/>
                    </a:srgbClr>
                  </a:outerShdw>
                </a:effectLst>
                <a:latin typeface="Calibri" pitchFamily="34" charset="0"/>
                <a:cs typeface="Arial" charset="0"/>
              </a:rPr>
              <a:t>OBJETIVOS DE LA INVESTIGACIÓN.</a:t>
            </a:r>
            <a:endParaRPr lang="es-AR" sz="2400" b="1" i="1" u="sng" dirty="0" smtClean="0">
              <a:effectLst>
                <a:outerShdw blurRad="38100" dist="38100" dir="2700000" algn="tl">
                  <a:srgbClr val="000000">
                    <a:alpha val="43137"/>
                  </a:srgbClr>
                </a:outerShdw>
              </a:effectLst>
              <a:latin typeface="Calibri" pitchFamily="34" charset="0"/>
              <a:cs typeface="Arial" charset="0"/>
            </a:endParaRPr>
          </a:p>
        </p:txBody>
      </p:sp>
      <p:grpSp>
        <p:nvGrpSpPr>
          <p:cNvPr id="90" name="26 Grupo"/>
          <p:cNvGrpSpPr>
            <a:grpSpLocks/>
          </p:cNvGrpSpPr>
          <p:nvPr/>
        </p:nvGrpSpPr>
        <p:grpSpPr bwMode="auto">
          <a:xfrm>
            <a:off x="827584" y="1093343"/>
            <a:ext cx="466323" cy="494850"/>
            <a:chOff x="2176414" y="500043"/>
            <a:chExt cx="966826" cy="792787"/>
          </a:xfrm>
        </p:grpSpPr>
        <p:grpSp>
          <p:nvGrpSpPr>
            <p:cNvPr id="91" name="Group 43"/>
            <p:cNvGrpSpPr>
              <a:grpSpLocks/>
            </p:cNvGrpSpPr>
            <p:nvPr/>
          </p:nvGrpSpPr>
          <p:grpSpPr bwMode="auto">
            <a:xfrm>
              <a:off x="2176414" y="500043"/>
              <a:ext cx="966826" cy="792787"/>
              <a:chOff x="2135" y="709"/>
              <a:chExt cx="1516" cy="761"/>
            </a:xfrm>
          </p:grpSpPr>
          <p:sp>
            <p:nvSpPr>
              <p:cNvPr id="93" name="AutoShape 32"/>
              <p:cNvSpPr>
                <a:spLocks noChangeArrowheads="1"/>
              </p:cNvSpPr>
              <p:nvPr/>
            </p:nvSpPr>
            <p:spPr bwMode="auto">
              <a:xfrm>
                <a:off x="2135" y="1162"/>
                <a:ext cx="1516" cy="308"/>
              </a:xfrm>
              <a:prstGeom prst="ellipse">
                <a:avLst/>
              </a:prstGeom>
              <a:gradFill rotWithShape="1">
                <a:gsLst>
                  <a:gs pos="0">
                    <a:srgbClr val="000000"/>
                  </a:gs>
                  <a:gs pos="100000">
                    <a:srgbClr val="FFFFFF">
                      <a:alpha val="0"/>
                    </a:srgbClr>
                  </a:gs>
                </a:gsLst>
                <a:path path="shape">
                  <a:fillToRect l="50000" t="50000" r="50000" b="50000"/>
                </a:path>
              </a:gradFill>
              <a:ln w="9525">
                <a:noFill/>
                <a:round/>
                <a:headEnd/>
                <a:tailEnd/>
              </a:ln>
            </p:spPr>
            <p:txBody>
              <a:bodyPr wrap="none" anchor="ctr"/>
              <a:lstStyle/>
              <a:p>
                <a:endParaRPr lang="es-ES_tradnl">
                  <a:solidFill>
                    <a:schemeClr val="bg1"/>
                  </a:solidFill>
                </a:endParaRPr>
              </a:p>
            </p:txBody>
          </p:sp>
          <p:sp>
            <p:nvSpPr>
              <p:cNvPr id="94" name="Oval 33"/>
              <p:cNvSpPr>
                <a:spLocks noChangeArrowheads="1"/>
              </p:cNvSpPr>
              <p:nvPr/>
            </p:nvSpPr>
            <p:spPr bwMode="auto">
              <a:xfrm>
                <a:off x="2308" y="709"/>
                <a:ext cx="1163" cy="578"/>
              </a:xfrm>
              <a:prstGeom prst="ellipse">
                <a:avLst/>
              </a:prstGeom>
              <a:gradFill rotWithShape="1">
                <a:gsLst>
                  <a:gs pos="0">
                    <a:srgbClr val="E46E6E">
                      <a:alpha val="83000"/>
                    </a:srgbClr>
                  </a:gs>
                  <a:gs pos="100000">
                    <a:srgbClr val="321616">
                      <a:alpha val="38000"/>
                    </a:srgbClr>
                  </a:gs>
                </a:gsLst>
                <a:path path="shape">
                  <a:fillToRect l="50000" t="50000" r="50000" b="50000"/>
                </a:path>
              </a:gradFill>
              <a:ln w="38100" algn="ctr">
                <a:solidFill>
                  <a:srgbClr val="EEACAC">
                    <a:alpha val="41000"/>
                  </a:srgbClr>
                </a:solidFill>
                <a:round/>
                <a:headEnd/>
                <a:tailEnd/>
              </a:ln>
              <a:effectLst>
                <a:outerShdw dist="63500" dir="3187806" algn="ctr" rotWithShape="0">
                  <a:schemeClr val="tx1">
                    <a:alpha val="50000"/>
                  </a:schemeClr>
                </a:outerShdw>
              </a:effectLst>
            </p:spPr>
            <p:txBody>
              <a:bodyPr wrap="none" anchor="ctr"/>
              <a:lstStyle/>
              <a:p>
                <a:pPr eaLnBrk="0" hangingPunct="0">
                  <a:defRPr/>
                </a:pPr>
                <a:endParaRPr lang="es-ES">
                  <a:solidFill>
                    <a:schemeClr val="bg1"/>
                  </a:solidFill>
                  <a:effectLst>
                    <a:outerShdw blurRad="38100" dist="38100" dir="2700000" algn="tl">
                      <a:srgbClr val="000000"/>
                    </a:outerShdw>
                  </a:effectLst>
                  <a:latin typeface="Impact" pitchFamily="34" charset="0"/>
                  <a:cs typeface="Arial" charset="0"/>
                </a:endParaRPr>
              </a:p>
            </p:txBody>
          </p:sp>
        </p:grpSp>
        <p:sp>
          <p:nvSpPr>
            <p:cNvPr id="92" name="Text Box 14"/>
            <p:cNvSpPr txBox="1">
              <a:spLocks noChangeArrowheads="1"/>
            </p:cNvSpPr>
            <p:nvPr/>
          </p:nvSpPr>
          <p:spPr bwMode="auto">
            <a:xfrm>
              <a:off x="2459448" y="571928"/>
              <a:ext cx="398253" cy="478547"/>
            </a:xfrm>
            <a:prstGeom prst="rect">
              <a:avLst/>
            </a:prstGeom>
            <a:noFill/>
            <a:ln w="9525">
              <a:noFill/>
              <a:miter lim="800000"/>
              <a:headEnd/>
              <a:tailEnd/>
            </a:ln>
            <a:effectLst>
              <a:outerShdw dist="35921" dir="2700000" algn="ctr" rotWithShape="0">
                <a:schemeClr val="tx1"/>
              </a:outerShdw>
            </a:effectLst>
          </p:spPr>
          <p:txBody>
            <a:bodyPr>
              <a:spAutoFit/>
            </a:bodyPr>
            <a:lstStyle/>
            <a:p>
              <a:pPr>
                <a:defRPr/>
              </a:pPr>
              <a:endParaRPr lang="es-ES" dirty="0">
                <a:solidFill>
                  <a:schemeClr val="bg1"/>
                </a:solidFill>
                <a:latin typeface="Impact" pitchFamily="34" charset="0"/>
                <a:cs typeface="Arial" charset="0"/>
              </a:endParaRPr>
            </a:p>
          </p:txBody>
        </p:sp>
      </p:grpSp>
      <p:sp>
        <p:nvSpPr>
          <p:cNvPr id="36" name="45 CuadroTexto"/>
          <p:cNvSpPr txBox="1">
            <a:spLocks noChangeArrowheads="1"/>
          </p:cNvSpPr>
          <p:nvPr/>
        </p:nvSpPr>
        <p:spPr bwMode="auto">
          <a:xfrm>
            <a:off x="1043610" y="116632"/>
            <a:ext cx="7012362" cy="830997"/>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s-ES" sz="2400" b="1" i="1" u="sng" dirty="0" smtClean="0">
                <a:solidFill>
                  <a:schemeClr val="bg1"/>
                </a:solidFill>
                <a:effectLst>
                  <a:outerShdw blurRad="38100" dist="38100" dir="2700000" algn="tl">
                    <a:srgbClr val="000000">
                      <a:alpha val="43137"/>
                    </a:srgbClr>
                  </a:outerShdw>
                </a:effectLst>
                <a:latin typeface="Calibri" pitchFamily="34" charset="0"/>
                <a:cs typeface="Arial" charset="0"/>
              </a:rPr>
              <a:t>TEMARIO</a:t>
            </a:r>
          </a:p>
          <a:p>
            <a:pPr algn="ctr"/>
            <a:endParaRPr lang="es-ES" sz="2400" b="1" i="1" u="sng" dirty="0">
              <a:solidFill>
                <a:schemeClr val="bg1"/>
              </a:solidFill>
              <a:effectLst>
                <a:outerShdw blurRad="38100" dist="38100" dir="2700000" algn="tl">
                  <a:srgbClr val="000000">
                    <a:alpha val="43137"/>
                  </a:srgbClr>
                </a:outerShdw>
              </a:effectLst>
              <a:latin typeface="Calibri" pitchFamily="34" charset="0"/>
              <a:cs typeface="Arial" charset="0"/>
            </a:endParaRPr>
          </a:p>
        </p:txBody>
      </p:sp>
      <p:grpSp>
        <p:nvGrpSpPr>
          <p:cNvPr id="37" name="Group 43"/>
          <p:cNvGrpSpPr>
            <a:grpSpLocks/>
          </p:cNvGrpSpPr>
          <p:nvPr/>
        </p:nvGrpSpPr>
        <p:grpSpPr bwMode="auto">
          <a:xfrm>
            <a:off x="1186284" y="5074098"/>
            <a:ext cx="937444" cy="875182"/>
            <a:chOff x="2135" y="709"/>
            <a:chExt cx="1516" cy="761"/>
          </a:xfrm>
        </p:grpSpPr>
        <p:sp>
          <p:nvSpPr>
            <p:cNvPr id="38" name="AutoShape 32"/>
            <p:cNvSpPr>
              <a:spLocks noChangeArrowheads="1"/>
            </p:cNvSpPr>
            <p:nvPr/>
          </p:nvSpPr>
          <p:spPr bwMode="auto">
            <a:xfrm>
              <a:off x="2135" y="1162"/>
              <a:ext cx="1516" cy="308"/>
            </a:xfrm>
            <a:prstGeom prst="ellipse">
              <a:avLst/>
            </a:prstGeom>
            <a:gradFill rotWithShape="1">
              <a:gsLst>
                <a:gs pos="0">
                  <a:srgbClr val="000000"/>
                </a:gs>
                <a:gs pos="100000">
                  <a:srgbClr val="FFFFFF">
                    <a:alpha val="0"/>
                  </a:srgbClr>
                </a:gs>
              </a:gsLst>
              <a:path path="shape">
                <a:fillToRect l="50000" t="50000" r="50000" b="50000"/>
              </a:path>
            </a:gradFill>
            <a:ln w="9525">
              <a:noFill/>
              <a:round/>
              <a:headEnd/>
              <a:tailEnd/>
            </a:ln>
          </p:spPr>
          <p:txBody>
            <a:bodyPr wrap="none" anchor="ctr"/>
            <a:lstStyle/>
            <a:p>
              <a:endParaRPr lang="es-ES_tradnl">
                <a:solidFill>
                  <a:schemeClr val="bg1"/>
                </a:solidFill>
              </a:endParaRPr>
            </a:p>
          </p:txBody>
        </p:sp>
        <p:sp>
          <p:nvSpPr>
            <p:cNvPr id="39" name="Oval 33"/>
            <p:cNvSpPr>
              <a:spLocks noChangeArrowheads="1"/>
            </p:cNvSpPr>
            <p:nvPr/>
          </p:nvSpPr>
          <p:spPr bwMode="auto">
            <a:xfrm>
              <a:off x="2308" y="709"/>
              <a:ext cx="1163" cy="578"/>
            </a:xfrm>
            <a:prstGeom prst="ellipse">
              <a:avLst/>
            </a:prstGeom>
            <a:gradFill rotWithShape="1">
              <a:gsLst>
                <a:gs pos="0">
                  <a:srgbClr val="E46E6E">
                    <a:alpha val="83000"/>
                  </a:srgbClr>
                </a:gs>
                <a:gs pos="100000">
                  <a:srgbClr val="321616">
                    <a:alpha val="38000"/>
                  </a:srgbClr>
                </a:gs>
              </a:gsLst>
              <a:path path="shape">
                <a:fillToRect l="50000" t="50000" r="50000" b="50000"/>
              </a:path>
            </a:gradFill>
            <a:ln w="38100" algn="ctr">
              <a:solidFill>
                <a:srgbClr val="EEACAC">
                  <a:alpha val="41000"/>
                </a:srgbClr>
              </a:solidFill>
              <a:round/>
              <a:headEnd/>
              <a:tailEnd/>
            </a:ln>
            <a:effectLst>
              <a:outerShdw dist="63500" dir="3187806" algn="ctr" rotWithShape="0">
                <a:schemeClr val="tx1">
                  <a:alpha val="50000"/>
                </a:schemeClr>
              </a:outerShdw>
            </a:effectLst>
          </p:spPr>
          <p:txBody>
            <a:bodyPr wrap="none" anchor="ctr"/>
            <a:lstStyle/>
            <a:p>
              <a:pPr eaLnBrk="0" hangingPunct="0">
                <a:defRPr/>
              </a:pPr>
              <a:endParaRPr lang="es-ES">
                <a:solidFill>
                  <a:schemeClr val="bg1"/>
                </a:solidFill>
                <a:effectLst>
                  <a:outerShdw blurRad="38100" dist="38100" dir="2700000" algn="tl">
                    <a:srgbClr val="000000"/>
                  </a:outerShdw>
                </a:effectLst>
                <a:latin typeface="Impact" pitchFamily="34" charset="0"/>
                <a:cs typeface="Arial" charset="0"/>
              </a:endParaRPr>
            </a:p>
          </p:txBody>
        </p:sp>
      </p:grpSp>
      <p:sp>
        <p:nvSpPr>
          <p:cNvPr id="40" name="12 Título"/>
          <p:cNvSpPr txBox="1">
            <a:spLocks/>
          </p:cNvSpPr>
          <p:nvPr/>
        </p:nvSpPr>
        <p:spPr bwMode="auto">
          <a:xfrm>
            <a:off x="1391603" y="5907123"/>
            <a:ext cx="6805389" cy="690229"/>
          </a:xfrm>
          <a:prstGeom prst="rect">
            <a:avLst/>
          </a:prstGeom>
          <a:noFill/>
          <a:ln w="12700">
            <a:noFill/>
            <a:round/>
            <a:headEnd/>
            <a:tailEnd/>
          </a:ln>
          <a:effectLst/>
        </p:spPr>
        <p:txBody>
          <a:bodyPr/>
          <a:lstStyle/>
          <a:p>
            <a:pPr eaLnBrk="0" hangingPunct="0">
              <a:defRPr/>
            </a:pPr>
            <a:r>
              <a:rPr lang="es-AR" sz="2400" b="1" i="1" u="sng" dirty="0" smtClean="0">
                <a:effectLst>
                  <a:outerShdw blurRad="38100" dist="38100" dir="2700000" algn="tl">
                    <a:srgbClr val="000000">
                      <a:alpha val="43137"/>
                    </a:srgbClr>
                  </a:outerShdw>
                </a:effectLst>
                <a:latin typeface="Calibri" pitchFamily="34" charset="0"/>
                <a:cs typeface="Arial" charset="0"/>
              </a:rPr>
              <a:t>PROPUESTA.</a:t>
            </a:r>
            <a:endParaRPr lang="es-AR" sz="2400" b="1" i="1" u="sng" dirty="0">
              <a:effectLst>
                <a:outerShdw blurRad="38100" dist="38100" dir="2700000" algn="tl">
                  <a:srgbClr val="000000">
                    <a:alpha val="43137"/>
                  </a:srgbClr>
                </a:outerShdw>
              </a:effectLst>
              <a:latin typeface="Calibri" pitchFamily="34" charset="0"/>
              <a:cs typeface="Arial"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 y="32990"/>
            <a:ext cx="1036049"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5972" y="32990"/>
            <a:ext cx="1088028" cy="94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12 Título"/>
          <p:cNvSpPr txBox="1">
            <a:spLocks/>
          </p:cNvSpPr>
          <p:nvPr/>
        </p:nvSpPr>
        <p:spPr bwMode="auto">
          <a:xfrm>
            <a:off x="2402418" y="4153644"/>
            <a:ext cx="6429420" cy="571500"/>
          </a:xfrm>
          <a:prstGeom prst="rect">
            <a:avLst/>
          </a:prstGeom>
          <a:noFill/>
          <a:ln w="12700">
            <a:noFill/>
            <a:round/>
            <a:headEnd/>
            <a:tailEnd/>
          </a:ln>
          <a:effectLst/>
        </p:spPr>
        <p:txBody>
          <a:bodyPr/>
          <a:lstStyle/>
          <a:p>
            <a:pPr eaLnBrk="0" hangingPunct="0">
              <a:defRPr/>
            </a:pPr>
            <a:r>
              <a:rPr lang="es-EC" sz="2400" b="1" i="1" u="sng" dirty="0" smtClean="0">
                <a:effectLst>
                  <a:outerShdw blurRad="38100" dist="38100" dir="2700000" algn="tl">
                    <a:srgbClr val="000000">
                      <a:alpha val="43137"/>
                    </a:srgbClr>
                  </a:outerShdw>
                </a:effectLst>
                <a:latin typeface="Calibri" pitchFamily="34" charset="0"/>
                <a:cs typeface="Arial" charset="0"/>
              </a:rPr>
              <a:t>ANÁLISIS DE RESULTADOS.</a:t>
            </a:r>
            <a:endParaRPr lang="es-EC" sz="2400" dirty="0">
              <a:latin typeface="Arial" panose="020B0604020202020204" pitchFamily="34" charset="0"/>
              <a:cs typeface="Arial" panose="020B0604020202020204" pitchFamily="34" charset="0"/>
            </a:endParaRPr>
          </a:p>
          <a:p>
            <a:pPr eaLnBrk="0" hangingPunct="0">
              <a:defRPr/>
            </a:pPr>
            <a:endParaRPr lang="es-AR" sz="2400" b="1" i="1" u="sng" dirty="0">
              <a:effectLst>
                <a:outerShdw blurRad="38100" dist="38100" dir="2700000" algn="tl">
                  <a:srgbClr val="000000">
                    <a:alpha val="43137"/>
                  </a:srgbClr>
                </a:outerShdw>
              </a:effectLst>
              <a:latin typeface="Calibri" pitchFamily="34" charset="0"/>
              <a:cs typeface="Arial" charset="0"/>
            </a:endParaRPr>
          </a:p>
        </p:txBody>
      </p:sp>
      <p:grpSp>
        <p:nvGrpSpPr>
          <p:cNvPr id="31" name="Group 43"/>
          <p:cNvGrpSpPr>
            <a:grpSpLocks/>
          </p:cNvGrpSpPr>
          <p:nvPr/>
        </p:nvGrpSpPr>
        <p:grpSpPr bwMode="auto">
          <a:xfrm>
            <a:off x="1547664" y="4110087"/>
            <a:ext cx="866177" cy="903089"/>
            <a:chOff x="2135" y="709"/>
            <a:chExt cx="1516" cy="761"/>
          </a:xfrm>
        </p:grpSpPr>
        <p:sp>
          <p:nvSpPr>
            <p:cNvPr id="35" name="AutoShape 32"/>
            <p:cNvSpPr>
              <a:spLocks noChangeArrowheads="1"/>
            </p:cNvSpPr>
            <p:nvPr/>
          </p:nvSpPr>
          <p:spPr bwMode="auto">
            <a:xfrm>
              <a:off x="2135" y="1162"/>
              <a:ext cx="1516" cy="308"/>
            </a:xfrm>
            <a:prstGeom prst="ellipse">
              <a:avLst/>
            </a:prstGeom>
            <a:gradFill rotWithShape="1">
              <a:gsLst>
                <a:gs pos="0">
                  <a:srgbClr val="000000"/>
                </a:gs>
                <a:gs pos="100000">
                  <a:srgbClr val="FFFFFF">
                    <a:alpha val="0"/>
                  </a:srgbClr>
                </a:gs>
              </a:gsLst>
              <a:path path="shape">
                <a:fillToRect l="50000" t="50000" r="50000" b="50000"/>
              </a:path>
            </a:gradFill>
            <a:ln w="9525">
              <a:noFill/>
              <a:round/>
              <a:headEnd/>
              <a:tailEnd/>
            </a:ln>
          </p:spPr>
          <p:txBody>
            <a:bodyPr wrap="none" anchor="ctr"/>
            <a:lstStyle/>
            <a:p>
              <a:endParaRPr lang="es-ES_tradnl">
                <a:solidFill>
                  <a:schemeClr val="bg1"/>
                </a:solidFill>
              </a:endParaRPr>
            </a:p>
          </p:txBody>
        </p:sp>
        <p:sp>
          <p:nvSpPr>
            <p:cNvPr id="41" name="Oval 33"/>
            <p:cNvSpPr>
              <a:spLocks noChangeArrowheads="1"/>
            </p:cNvSpPr>
            <p:nvPr/>
          </p:nvSpPr>
          <p:spPr bwMode="auto">
            <a:xfrm>
              <a:off x="2308" y="709"/>
              <a:ext cx="1163" cy="578"/>
            </a:xfrm>
            <a:prstGeom prst="ellipse">
              <a:avLst/>
            </a:prstGeom>
            <a:gradFill rotWithShape="1">
              <a:gsLst>
                <a:gs pos="0">
                  <a:srgbClr val="E46E6E">
                    <a:alpha val="83000"/>
                  </a:srgbClr>
                </a:gs>
                <a:gs pos="100000">
                  <a:srgbClr val="321616">
                    <a:alpha val="38000"/>
                  </a:srgbClr>
                </a:gs>
              </a:gsLst>
              <a:path path="shape">
                <a:fillToRect l="50000" t="50000" r="50000" b="50000"/>
              </a:path>
            </a:gradFill>
            <a:ln w="38100" algn="ctr">
              <a:solidFill>
                <a:srgbClr val="EEACAC">
                  <a:alpha val="41000"/>
                </a:srgbClr>
              </a:solidFill>
              <a:round/>
              <a:headEnd/>
              <a:tailEnd/>
            </a:ln>
            <a:effectLst>
              <a:outerShdw dist="63500" dir="3187806" algn="ctr" rotWithShape="0">
                <a:schemeClr val="tx1">
                  <a:alpha val="50000"/>
                </a:schemeClr>
              </a:outerShdw>
            </a:effectLst>
          </p:spPr>
          <p:txBody>
            <a:bodyPr wrap="none" anchor="ctr"/>
            <a:lstStyle/>
            <a:p>
              <a:pPr eaLnBrk="0" hangingPunct="0">
                <a:defRPr/>
              </a:pPr>
              <a:endParaRPr lang="es-ES">
                <a:solidFill>
                  <a:schemeClr val="bg1"/>
                </a:solidFill>
                <a:effectLst>
                  <a:outerShdw blurRad="38100" dist="38100" dir="2700000" algn="tl">
                    <a:srgbClr val="000000"/>
                  </a:outerShdw>
                </a:effectLst>
                <a:latin typeface="Impact" pitchFamily="34" charset="0"/>
                <a:cs typeface="Arial" charset="0"/>
              </a:endParaRPr>
            </a:p>
          </p:txBody>
        </p:sp>
      </p:grpSp>
      <p:grpSp>
        <p:nvGrpSpPr>
          <p:cNvPr id="42" name="Group 43"/>
          <p:cNvGrpSpPr>
            <a:grpSpLocks/>
          </p:cNvGrpSpPr>
          <p:nvPr/>
        </p:nvGrpSpPr>
        <p:grpSpPr bwMode="auto">
          <a:xfrm>
            <a:off x="1220361" y="1588193"/>
            <a:ext cx="687343" cy="696846"/>
            <a:chOff x="2135" y="714"/>
            <a:chExt cx="1516" cy="756"/>
          </a:xfrm>
        </p:grpSpPr>
        <p:sp>
          <p:nvSpPr>
            <p:cNvPr id="43" name="AutoShape 32"/>
            <p:cNvSpPr>
              <a:spLocks noChangeArrowheads="1"/>
            </p:cNvSpPr>
            <p:nvPr/>
          </p:nvSpPr>
          <p:spPr bwMode="auto">
            <a:xfrm>
              <a:off x="2135" y="1162"/>
              <a:ext cx="1516" cy="308"/>
            </a:xfrm>
            <a:prstGeom prst="ellipse">
              <a:avLst/>
            </a:prstGeom>
            <a:gradFill rotWithShape="1">
              <a:gsLst>
                <a:gs pos="0">
                  <a:srgbClr val="000000"/>
                </a:gs>
                <a:gs pos="100000">
                  <a:srgbClr val="FFFFFF">
                    <a:alpha val="0"/>
                  </a:srgbClr>
                </a:gs>
              </a:gsLst>
              <a:path path="shape">
                <a:fillToRect l="50000" t="50000" r="50000" b="50000"/>
              </a:path>
            </a:gradFill>
            <a:ln w="9525">
              <a:noFill/>
              <a:round/>
              <a:headEnd/>
              <a:tailEnd/>
            </a:ln>
          </p:spPr>
          <p:txBody>
            <a:bodyPr wrap="none" anchor="ctr"/>
            <a:lstStyle/>
            <a:p>
              <a:endParaRPr lang="es-ES_tradnl">
                <a:solidFill>
                  <a:schemeClr val="bg1"/>
                </a:solidFill>
              </a:endParaRPr>
            </a:p>
          </p:txBody>
        </p:sp>
        <p:sp>
          <p:nvSpPr>
            <p:cNvPr id="44" name="Oval 33"/>
            <p:cNvSpPr>
              <a:spLocks noChangeArrowheads="1"/>
            </p:cNvSpPr>
            <p:nvPr/>
          </p:nvSpPr>
          <p:spPr bwMode="auto">
            <a:xfrm>
              <a:off x="2308" y="714"/>
              <a:ext cx="1163" cy="577"/>
            </a:xfrm>
            <a:prstGeom prst="ellipse">
              <a:avLst/>
            </a:prstGeom>
            <a:gradFill rotWithShape="1">
              <a:gsLst>
                <a:gs pos="0">
                  <a:srgbClr val="E46E6E">
                    <a:alpha val="83000"/>
                  </a:srgbClr>
                </a:gs>
                <a:gs pos="100000">
                  <a:srgbClr val="321616">
                    <a:alpha val="38000"/>
                  </a:srgbClr>
                </a:gs>
              </a:gsLst>
              <a:path path="shape">
                <a:fillToRect l="50000" t="50000" r="50000" b="50000"/>
              </a:path>
            </a:gradFill>
            <a:ln w="38100" algn="ctr">
              <a:solidFill>
                <a:srgbClr val="EEACAC">
                  <a:alpha val="41000"/>
                </a:srgbClr>
              </a:solidFill>
              <a:round/>
              <a:headEnd/>
              <a:tailEnd/>
            </a:ln>
            <a:effectLst>
              <a:outerShdw dist="63500" dir="3187806" algn="ctr" rotWithShape="0">
                <a:schemeClr val="tx1">
                  <a:alpha val="50000"/>
                </a:schemeClr>
              </a:outerShdw>
            </a:effectLst>
          </p:spPr>
          <p:txBody>
            <a:bodyPr wrap="none" anchor="ctr"/>
            <a:lstStyle/>
            <a:p>
              <a:pPr eaLnBrk="0" hangingPunct="0">
                <a:defRPr/>
              </a:pPr>
              <a:endParaRPr lang="es-ES">
                <a:solidFill>
                  <a:schemeClr val="bg1"/>
                </a:solidFill>
                <a:effectLst>
                  <a:outerShdw blurRad="38100" dist="38100" dir="2700000" algn="tl">
                    <a:srgbClr val="000000"/>
                  </a:outerShdw>
                </a:effectLst>
                <a:latin typeface="Impact" pitchFamily="34" charset="0"/>
                <a:cs typeface="Arial" charset="0"/>
              </a:endParaRPr>
            </a:p>
          </p:txBody>
        </p:sp>
      </p:grpSp>
      <p:sp>
        <p:nvSpPr>
          <p:cNvPr id="45" name="12 Título"/>
          <p:cNvSpPr txBox="1">
            <a:spLocks/>
          </p:cNvSpPr>
          <p:nvPr/>
        </p:nvSpPr>
        <p:spPr bwMode="auto">
          <a:xfrm>
            <a:off x="2024172" y="1412776"/>
            <a:ext cx="5572164" cy="463658"/>
          </a:xfrm>
          <a:prstGeom prst="rect">
            <a:avLst/>
          </a:prstGeom>
          <a:noFill/>
          <a:ln w="12700">
            <a:noFill/>
            <a:round/>
            <a:headEnd/>
            <a:tailEnd/>
          </a:ln>
          <a:effectLst/>
        </p:spPr>
        <p:txBody>
          <a:bodyPr/>
          <a:lstStyle/>
          <a:p>
            <a:pPr eaLnBrk="0" hangingPunct="0">
              <a:lnSpc>
                <a:spcPct val="150000"/>
              </a:lnSpc>
              <a:defRPr/>
            </a:pPr>
            <a:r>
              <a:rPr lang="es-AR" sz="2400" b="1" i="1" u="sng" dirty="0" smtClean="0">
                <a:effectLst>
                  <a:outerShdw blurRad="38100" dist="38100" dir="2700000" algn="tl">
                    <a:srgbClr val="000000">
                      <a:alpha val="43137"/>
                    </a:srgbClr>
                  </a:outerShdw>
                </a:effectLst>
                <a:latin typeface="Calibri" pitchFamily="34" charset="0"/>
                <a:cs typeface="Arial" charset="0"/>
              </a:rPr>
              <a:t>PLANTEAMIENTO DEL PROBLEMA.</a:t>
            </a:r>
            <a:endParaRPr lang="en-US" sz="2400" b="1" i="1" u="sng" dirty="0">
              <a:effectLst>
                <a:outerShdw blurRad="38100" dist="38100" dir="2700000" algn="tl">
                  <a:srgbClr val="000000">
                    <a:alpha val="43137"/>
                  </a:srgbClr>
                </a:outerShdw>
              </a:effectLst>
              <a:latin typeface="Calibri" pitchFamily="34" charset="0"/>
              <a:cs typeface="Arial" charset="0"/>
            </a:endParaRPr>
          </a:p>
        </p:txBody>
      </p:sp>
    </p:spTree>
    <p:extLst>
      <p:ext uri="{BB962C8B-B14F-4D97-AF65-F5344CB8AC3E}">
        <p14:creationId xmlns:p14="http://schemas.microsoft.com/office/powerpoint/2010/main" val="2031505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12 Título"/>
          <p:cNvSpPr txBox="1">
            <a:spLocks/>
          </p:cNvSpPr>
          <p:nvPr/>
        </p:nvSpPr>
        <p:spPr bwMode="auto">
          <a:xfrm>
            <a:off x="1043609" y="0"/>
            <a:ext cx="7012363" cy="112474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lvl="0" algn="ctr"/>
            <a:r>
              <a:rPr lang="es-MX" sz="2400" b="1" i="1" u="sng" dirty="0" smtClean="0">
                <a:solidFill>
                  <a:schemeClr val="bg1"/>
                </a:solidFill>
                <a:effectLst>
                  <a:outerShdw blurRad="38100" dist="38100" dir="2700000" algn="tl">
                    <a:srgbClr val="000000">
                      <a:alpha val="43137"/>
                    </a:srgbClr>
                  </a:outerShdw>
                </a:effectLst>
                <a:latin typeface="Calibri" pitchFamily="34" charset="0"/>
                <a:cs typeface="Arial" charset="0"/>
              </a:rPr>
              <a:t>ANÁLISIS DE RESULTADOS</a:t>
            </a:r>
          </a:p>
          <a:p>
            <a:pPr algn="ctr"/>
            <a:r>
              <a:rPr lang="es-ES_tradnl" sz="2400" b="1" dirty="0">
                <a:effectLst>
                  <a:glow>
                    <a:srgbClr val="000000"/>
                  </a:glow>
                  <a:outerShdw sx="0" sy="0">
                    <a:srgbClr val="000000"/>
                  </a:outerShdw>
                  <a:reflection stA="0" endPos="0" fadeDir="0" sx="0" sy="0"/>
                </a:effectLst>
              </a:rPr>
              <a:t>Encuesta dirigida a los </a:t>
            </a:r>
            <a:r>
              <a:rPr lang="es-EC" sz="2400" b="1" dirty="0">
                <a:effectLst>
                  <a:glow>
                    <a:srgbClr val="000000"/>
                  </a:glow>
                  <a:outerShdw sx="0" sy="0">
                    <a:srgbClr val="000000"/>
                  </a:outerShdw>
                  <a:reflection stA="0" endPos="0" fadeDir="0" sx="0" sy="0"/>
                </a:effectLst>
              </a:rPr>
              <a:t>habitantes de la ciudad del Puyo.</a:t>
            </a:r>
          </a:p>
          <a:p>
            <a:pPr lvl="0" algn="ctr"/>
            <a:endParaRPr lang="es-EC" sz="2400" b="1" i="1" u="sng" dirty="0">
              <a:solidFill>
                <a:schemeClr val="bg1"/>
              </a:solidFill>
              <a:effectLst>
                <a:outerShdw blurRad="38100" dist="38100" dir="2700000" algn="tl">
                  <a:srgbClr val="000000">
                    <a:alpha val="43137"/>
                  </a:srgbClr>
                </a:outerShdw>
              </a:effectLst>
              <a:latin typeface="Calibri" pitchFamily="34" charset="0"/>
              <a:cs typeface="Arial"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 y="32990"/>
            <a:ext cx="1036049"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5972" y="32990"/>
            <a:ext cx="1088028" cy="94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1043608" y="1340768"/>
            <a:ext cx="7012363" cy="1231106"/>
          </a:xfrm>
          <a:prstGeom prst="rect">
            <a:avLst/>
          </a:prstGeo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marL="0" lvl="2" algn="just" fontAlgn="base"/>
            <a:r>
              <a:rPr lang="es-EC" dirty="0">
                <a:latin typeface="Arial Black" pitchFamily="34" charset="0"/>
              </a:rPr>
              <a:t>¿Considera usted que las Autoridades locales están cumpliendo con sus responsabilidades con relación a la seguridad al turismo en la ciudad del Puyo</a:t>
            </a:r>
            <a:r>
              <a:rPr lang="es-EC" dirty="0" smtClean="0">
                <a:latin typeface="Arial Black" pitchFamily="34" charset="0"/>
              </a:rPr>
              <a:t>?</a:t>
            </a:r>
            <a:endParaRPr lang="es-EC" b="1" dirty="0">
              <a:latin typeface="Arial Black" pitchFamily="34" charset="0"/>
            </a:endParaRPr>
          </a:p>
          <a:p>
            <a:pPr algn="just" fontAlgn="base"/>
            <a:endParaRPr lang="es-ES_tradnl" sz="2000" b="1" dirty="0" smtClean="0">
              <a:effectLst>
                <a:glow>
                  <a:srgbClr val="000000"/>
                </a:glow>
                <a:outerShdw sx="0" sy="0">
                  <a:srgbClr val="000000"/>
                </a:outerShdw>
                <a:reflection stA="0" endPos="0" fadeDir="0" sx="0" sy="0"/>
              </a:effectLst>
              <a:latin typeface="Arial Black"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3153394801"/>
              </p:ext>
            </p:extLst>
          </p:nvPr>
        </p:nvGraphicFramePr>
        <p:xfrm>
          <a:off x="1043609" y="2708917"/>
          <a:ext cx="3096343" cy="3096346"/>
        </p:xfrm>
        <a:graphic>
          <a:graphicData uri="http://schemas.openxmlformats.org/drawingml/2006/table">
            <a:tbl>
              <a:tblPr firstRow="1" firstCol="1" bandRow="1">
                <a:tableStyleId>{F2DE63D5-997A-4646-A377-4702673A728D}</a:tableStyleId>
              </a:tblPr>
              <a:tblGrid>
                <a:gridCol w="947859"/>
                <a:gridCol w="1356396"/>
                <a:gridCol w="792088"/>
              </a:tblGrid>
              <a:tr h="1280497">
                <a:tc>
                  <a:txBody>
                    <a:bodyPr/>
                    <a:lstStyle/>
                    <a:p>
                      <a:pPr algn="ctr">
                        <a:lnSpc>
                          <a:spcPct val="150000"/>
                        </a:lnSpc>
                        <a:spcAft>
                          <a:spcPts val="0"/>
                        </a:spcAft>
                      </a:pPr>
                      <a:r>
                        <a:rPr lang="es-EC" sz="1800" dirty="0">
                          <a:solidFill>
                            <a:schemeClr val="tx1"/>
                          </a:solidFill>
                          <a:effectLst/>
                        </a:rPr>
                        <a:t>OPCIÓN</a:t>
                      </a:r>
                      <a:endParaRPr lang="es-EC" sz="1800" dirty="0">
                        <a:solidFill>
                          <a:schemeClr val="tx1"/>
                        </a:solidFill>
                        <a:effectLst/>
                        <a:latin typeface="+mn-lt"/>
                        <a:ea typeface="Times New Roman"/>
                        <a:cs typeface="Times New Roman"/>
                      </a:endParaRPr>
                    </a:p>
                  </a:txBody>
                  <a:tcPr marL="68580" marR="68580" marT="0" marB="0" anchor="ctr"/>
                </a:tc>
                <a:tc>
                  <a:txBody>
                    <a:bodyPr/>
                    <a:lstStyle/>
                    <a:p>
                      <a:pPr algn="ctr">
                        <a:lnSpc>
                          <a:spcPct val="150000"/>
                        </a:lnSpc>
                        <a:spcAft>
                          <a:spcPts val="0"/>
                        </a:spcAft>
                      </a:pPr>
                      <a:r>
                        <a:rPr lang="es-EC" sz="1800" dirty="0">
                          <a:solidFill>
                            <a:schemeClr val="tx1"/>
                          </a:solidFill>
                          <a:effectLst/>
                        </a:rPr>
                        <a:t>FRECUENCIA</a:t>
                      </a:r>
                      <a:endParaRPr lang="es-EC" sz="1800" dirty="0">
                        <a:solidFill>
                          <a:schemeClr val="tx1"/>
                        </a:solidFill>
                        <a:effectLst/>
                        <a:latin typeface="+mn-lt"/>
                        <a:ea typeface="Times New Roman"/>
                        <a:cs typeface="Times New Roman"/>
                      </a:endParaRPr>
                    </a:p>
                  </a:txBody>
                  <a:tcPr marL="68580" marR="68580" marT="0" marB="0" anchor="ctr"/>
                </a:tc>
                <a:tc>
                  <a:txBody>
                    <a:bodyPr/>
                    <a:lstStyle/>
                    <a:p>
                      <a:pPr algn="ctr">
                        <a:lnSpc>
                          <a:spcPct val="150000"/>
                        </a:lnSpc>
                        <a:spcAft>
                          <a:spcPts val="0"/>
                        </a:spcAft>
                      </a:pPr>
                      <a:r>
                        <a:rPr lang="es-EC" sz="1800" dirty="0" smtClean="0">
                          <a:solidFill>
                            <a:schemeClr val="tx1"/>
                          </a:solidFill>
                          <a:effectLst/>
                        </a:rPr>
                        <a:t>%</a:t>
                      </a:r>
                      <a:endParaRPr lang="es-EC" sz="1800" dirty="0">
                        <a:solidFill>
                          <a:schemeClr val="tx1"/>
                        </a:solidFill>
                        <a:effectLst/>
                        <a:latin typeface="+mn-lt"/>
                        <a:ea typeface="Times New Roman"/>
                        <a:cs typeface="Times New Roman"/>
                      </a:endParaRPr>
                    </a:p>
                  </a:txBody>
                  <a:tcPr marL="68580" marR="68580" marT="0" marB="0" anchor="ctr"/>
                </a:tc>
              </a:tr>
              <a:tr h="605283">
                <a:tc>
                  <a:txBody>
                    <a:bodyPr/>
                    <a:lstStyle/>
                    <a:p>
                      <a:pPr algn="ctr">
                        <a:lnSpc>
                          <a:spcPct val="150000"/>
                        </a:lnSpc>
                        <a:spcAft>
                          <a:spcPts val="0"/>
                        </a:spcAft>
                      </a:pPr>
                      <a:r>
                        <a:rPr lang="es-EC" sz="1800">
                          <a:effectLst/>
                        </a:rPr>
                        <a:t>SI</a:t>
                      </a:r>
                      <a:endParaRPr lang="es-EC" sz="1800">
                        <a:effectLst/>
                        <a:latin typeface="+mn-lt"/>
                        <a:ea typeface="Times New Roman"/>
                        <a:cs typeface="Times New Roman"/>
                      </a:endParaRPr>
                    </a:p>
                  </a:txBody>
                  <a:tcPr marL="68580" marR="68580" marT="0" marB="0"/>
                </a:tc>
                <a:tc>
                  <a:txBody>
                    <a:bodyPr/>
                    <a:lstStyle/>
                    <a:p>
                      <a:pPr algn="ctr">
                        <a:lnSpc>
                          <a:spcPct val="150000"/>
                        </a:lnSpc>
                        <a:spcAft>
                          <a:spcPts val="0"/>
                        </a:spcAft>
                      </a:pPr>
                      <a:r>
                        <a:rPr lang="es-EC" sz="1800" dirty="0">
                          <a:effectLst/>
                        </a:rPr>
                        <a:t>82</a:t>
                      </a:r>
                      <a:endParaRPr lang="es-EC" sz="1800" dirty="0">
                        <a:effectLst/>
                        <a:latin typeface="+mn-lt"/>
                        <a:ea typeface="Times New Roman"/>
                        <a:cs typeface="Times New Roman"/>
                      </a:endParaRPr>
                    </a:p>
                  </a:txBody>
                  <a:tcPr marL="68580" marR="68580" marT="0" marB="0"/>
                </a:tc>
                <a:tc>
                  <a:txBody>
                    <a:bodyPr/>
                    <a:lstStyle/>
                    <a:p>
                      <a:pPr algn="ctr">
                        <a:lnSpc>
                          <a:spcPct val="150000"/>
                        </a:lnSpc>
                        <a:spcAft>
                          <a:spcPts val="0"/>
                        </a:spcAft>
                      </a:pPr>
                      <a:r>
                        <a:rPr lang="es-EC" sz="1800" dirty="0">
                          <a:effectLst/>
                        </a:rPr>
                        <a:t>21%</a:t>
                      </a:r>
                      <a:endParaRPr lang="es-EC" sz="1800" dirty="0">
                        <a:effectLst/>
                        <a:latin typeface="+mn-lt"/>
                        <a:ea typeface="Times New Roman"/>
                        <a:cs typeface="Times New Roman"/>
                      </a:endParaRPr>
                    </a:p>
                  </a:txBody>
                  <a:tcPr marL="68580" marR="68580" marT="0" marB="0"/>
                </a:tc>
              </a:tr>
              <a:tr h="605283">
                <a:tc>
                  <a:txBody>
                    <a:bodyPr/>
                    <a:lstStyle/>
                    <a:p>
                      <a:pPr algn="ctr">
                        <a:lnSpc>
                          <a:spcPct val="150000"/>
                        </a:lnSpc>
                        <a:spcAft>
                          <a:spcPts val="0"/>
                        </a:spcAft>
                      </a:pPr>
                      <a:r>
                        <a:rPr lang="es-EC" sz="1800">
                          <a:effectLst/>
                        </a:rPr>
                        <a:t>NO</a:t>
                      </a:r>
                      <a:endParaRPr lang="es-EC" sz="1800">
                        <a:effectLst/>
                        <a:latin typeface="+mn-lt"/>
                        <a:ea typeface="Times New Roman"/>
                        <a:cs typeface="Times New Roman"/>
                      </a:endParaRPr>
                    </a:p>
                  </a:txBody>
                  <a:tcPr marL="68580" marR="68580" marT="0" marB="0"/>
                </a:tc>
                <a:tc>
                  <a:txBody>
                    <a:bodyPr/>
                    <a:lstStyle/>
                    <a:p>
                      <a:pPr algn="ctr">
                        <a:lnSpc>
                          <a:spcPct val="150000"/>
                        </a:lnSpc>
                        <a:spcAft>
                          <a:spcPts val="0"/>
                        </a:spcAft>
                      </a:pPr>
                      <a:r>
                        <a:rPr lang="es-EC" sz="1800">
                          <a:effectLst/>
                        </a:rPr>
                        <a:t>311</a:t>
                      </a:r>
                      <a:endParaRPr lang="es-EC" sz="1800">
                        <a:effectLst/>
                        <a:latin typeface="+mn-lt"/>
                        <a:ea typeface="Times New Roman"/>
                        <a:cs typeface="Times New Roman"/>
                      </a:endParaRPr>
                    </a:p>
                  </a:txBody>
                  <a:tcPr marL="68580" marR="68580" marT="0" marB="0"/>
                </a:tc>
                <a:tc>
                  <a:txBody>
                    <a:bodyPr/>
                    <a:lstStyle/>
                    <a:p>
                      <a:pPr algn="ctr">
                        <a:lnSpc>
                          <a:spcPct val="150000"/>
                        </a:lnSpc>
                        <a:spcAft>
                          <a:spcPts val="0"/>
                        </a:spcAft>
                      </a:pPr>
                      <a:r>
                        <a:rPr lang="es-EC" sz="1800" dirty="0">
                          <a:effectLst/>
                        </a:rPr>
                        <a:t>79%</a:t>
                      </a:r>
                      <a:endParaRPr lang="es-EC" sz="1800" dirty="0">
                        <a:effectLst/>
                        <a:latin typeface="+mn-lt"/>
                        <a:ea typeface="Times New Roman"/>
                        <a:cs typeface="Times New Roman"/>
                      </a:endParaRPr>
                    </a:p>
                  </a:txBody>
                  <a:tcPr marL="68580" marR="68580" marT="0" marB="0"/>
                </a:tc>
              </a:tr>
              <a:tr h="605283">
                <a:tc>
                  <a:txBody>
                    <a:bodyPr/>
                    <a:lstStyle/>
                    <a:p>
                      <a:pPr algn="ctr">
                        <a:lnSpc>
                          <a:spcPct val="150000"/>
                        </a:lnSpc>
                        <a:spcAft>
                          <a:spcPts val="0"/>
                        </a:spcAft>
                      </a:pPr>
                      <a:r>
                        <a:rPr lang="es-EC" sz="1800">
                          <a:effectLst/>
                        </a:rPr>
                        <a:t>TOTAL</a:t>
                      </a:r>
                      <a:endParaRPr lang="es-EC" sz="1800">
                        <a:effectLst/>
                        <a:latin typeface="+mn-lt"/>
                        <a:ea typeface="Times New Roman"/>
                        <a:cs typeface="Times New Roman"/>
                      </a:endParaRPr>
                    </a:p>
                  </a:txBody>
                  <a:tcPr marL="68580" marR="68580" marT="0" marB="0"/>
                </a:tc>
                <a:tc>
                  <a:txBody>
                    <a:bodyPr/>
                    <a:lstStyle/>
                    <a:p>
                      <a:pPr algn="ctr">
                        <a:lnSpc>
                          <a:spcPct val="150000"/>
                        </a:lnSpc>
                        <a:spcAft>
                          <a:spcPts val="0"/>
                        </a:spcAft>
                      </a:pPr>
                      <a:r>
                        <a:rPr lang="es-EC" sz="1800">
                          <a:effectLst/>
                        </a:rPr>
                        <a:t>393</a:t>
                      </a:r>
                      <a:endParaRPr lang="es-EC" sz="1800">
                        <a:effectLst/>
                        <a:latin typeface="+mn-lt"/>
                        <a:ea typeface="Times New Roman"/>
                        <a:cs typeface="Times New Roman"/>
                      </a:endParaRPr>
                    </a:p>
                  </a:txBody>
                  <a:tcPr marL="68580" marR="68580" marT="0" marB="0"/>
                </a:tc>
                <a:tc>
                  <a:txBody>
                    <a:bodyPr/>
                    <a:lstStyle/>
                    <a:p>
                      <a:pPr algn="ctr">
                        <a:lnSpc>
                          <a:spcPct val="150000"/>
                        </a:lnSpc>
                        <a:spcAft>
                          <a:spcPts val="0"/>
                        </a:spcAft>
                      </a:pPr>
                      <a:r>
                        <a:rPr lang="es-EC" sz="1800" dirty="0">
                          <a:effectLst/>
                        </a:rPr>
                        <a:t>100%</a:t>
                      </a:r>
                      <a:endParaRPr lang="es-EC" sz="1800" dirty="0">
                        <a:effectLst/>
                        <a:latin typeface="+mn-lt"/>
                        <a:ea typeface="Times New Roman"/>
                        <a:cs typeface="Times New Roman"/>
                      </a:endParaRPr>
                    </a:p>
                  </a:txBody>
                  <a:tcPr marL="68580" marR="68580" marT="0" marB="0"/>
                </a:tc>
              </a:tr>
            </a:tbl>
          </a:graphicData>
        </a:graphic>
      </p:graphicFrame>
      <p:graphicFrame>
        <p:nvGraphicFramePr>
          <p:cNvPr id="10" name="9 Gráfico"/>
          <p:cNvGraphicFramePr/>
          <p:nvPr>
            <p:extLst>
              <p:ext uri="{D42A27DB-BD31-4B8C-83A1-F6EECF244321}">
                <p14:modId xmlns:p14="http://schemas.microsoft.com/office/powerpoint/2010/main" val="2196312713"/>
              </p:ext>
            </p:extLst>
          </p:nvPr>
        </p:nvGraphicFramePr>
        <p:xfrm>
          <a:off x="4283968" y="2708920"/>
          <a:ext cx="4860032" cy="300074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83509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12 Título"/>
          <p:cNvSpPr txBox="1">
            <a:spLocks/>
          </p:cNvSpPr>
          <p:nvPr/>
        </p:nvSpPr>
        <p:spPr bwMode="auto">
          <a:xfrm>
            <a:off x="1043609" y="0"/>
            <a:ext cx="7012363" cy="112474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lvl="0" algn="ctr"/>
            <a:r>
              <a:rPr lang="es-MX" sz="2400" b="1" i="1" u="sng" dirty="0" smtClean="0">
                <a:solidFill>
                  <a:schemeClr val="bg1"/>
                </a:solidFill>
                <a:effectLst>
                  <a:outerShdw blurRad="38100" dist="38100" dir="2700000" algn="tl">
                    <a:srgbClr val="000000">
                      <a:alpha val="43137"/>
                    </a:srgbClr>
                  </a:outerShdw>
                </a:effectLst>
                <a:latin typeface="Calibri" pitchFamily="34" charset="0"/>
                <a:cs typeface="Arial" charset="0"/>
              </a:rPr>
              <a:t>ANÁLISIS DE RESULTADOS</a:t>
            </a:r>
          </a:p>
          <a:p>
            <a:pPr algn="ctr"/>
            <a:r>
              <a:rPr lang="es-ES_tradnl" sz="2400" b="1" dirty="0">
                <a:effectLst>
                  <a:glow>
                    <a:srgbClr val="000000"/>
                  </a:glow>
                  <a:outerShdw sx="0" sy="0">
                    <a:srgbClr val="000000"/>
                  </a:outerShdw>
                  <a:reflection stA="0" endPos="0" fadeDir="0" sx="0" sy="0"/>
                </a:effectLst>
              </a:rPr>
              <a:t>Encuesta dirigida a los </a:t>
            </a:r>
            <a:r>
              <a:rPr lang="es-EC" sz="2400" b="1" dirty="0">
                <a:effectLst>
                  <a:glow>
                    <a:srgbClr val="000000"/>
                  </a:glow>
                  <a:outerShdw sx="0" sy="0">
                    <a:srgbClr val="000000"/>
                  </a:outerShdw>
                  <a:reflection stA="0" endPos="0" fadeDir="0" sx="0" sy="0"/>
                </a:effectLst>
              </a:rPr>
              <a:t>habitantes de la ciudad del Puyo.</a:t>
            </a:r>
          </a:p>
          <a:p>
            <a:pPr lvl="0" algn="ctr"/>
            <a:endParaRPr lang="es-EC" sz="2400" b="1" i="1" u="sng" dirty="0">
              <a:solidFill>
                <a:schemeClr val="bg1"/>
              </a:solidFill>
              <a:effectLst>
                <a:outerShdw blurRad="38100" dist="38100" dir="2700000" algn="tl">
                  <a:srgbClr val="000000">
                    <a:alpha val="43137"/>
                  </a:srgbClr>
                </a:outerShdw>
              </a:effectLst>
              <a:latin typeface="Calibri" pitchFamily="34" charset="0"/>
              <a:cs typeface="Arial"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 y="32990"/>
            <a:ext cx="1036049"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5972" y="32990"/>
            <a:ext cx="1088028" cy="94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1043608" y="1340768"/>
            <a:ext cx="7012363" cy="1231106"/>
          </a:xfrm>
          <a:prstGeom prst="rect">
            <a:avLst/>
          </a:prstGeo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C" b="1" dirty="0">
                <a:latin typeface="Arial Black" pitchFamily="34" charset="0"/>
              </a:rPr>
              <a:t>¿Considera usted que es necesario e importante que se desarrolle un Plan de seguridad para hacer del Puyo un modelo de ciudad turística?</a:t>
            </a:r>
          </a:p>
          <a:p>
            <a:pPr fontAlgn="base"/>
            <a:endParaRPr lang="es-ES_tradnl" sz="2000" b="1" dirty="0" smtClean="0">
              <a:effectLst>
                <a:glow>
                  <a:srgbClr val="000000"/>
                </a:glow>
                <a:outerShdw sx="0" sy="0">
                  <a:srgbClr val="000000"/>
                </a:outerShdw>
                <a:reflection stA="0" endPos="0" fadeDir="0" sx="0" sy="0"/>
              </a:effectLst>
              <a:latin typeface="Arial Black"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784914434"/>
              </p:ext>
            </p:extLst>
          </p:nvPr>
        </p:nvGraphicFramePr>
        <p:xfrm>
          <a:off x="1036828" y="2708919"/>
          <a:ext cx="3231629" cy="3096346"/>
        </p:xfrm>
        <a:graphic>
          <a:graphicData uri="http://schemas.openxmlformats.org/drawingml/2006/table">
            <a:tbl>
              <a:tblPr firstRow="1" firstCol="1" bandRow="1">
                <a:tableStyleId>{F2DE63D5-997A-4646-A377-4702673A728D}</a:tableStyleId>
              </a:tblPr>
              <a:tblGrid>
                <a:gridCol w="926826"/>
                <a:gridCol w="1384210"/>
                <a:gridCol w="920593"/>
              </a:tblGrid>
              <a:tr h="1309595">
                <a:tc>
                  <a:txBody>
                    <a:bodyPr/>
                    <a:lstStyle/>
                    <a:p>
                      <a:pPr algn="ctr">
                        <a:lnSpc>
                          <a:spcPct val="150000"/>
                        </a:lnSpc>
                        <a:spcAft>
                          <a:spcPts val="0"/>
                        </a:spcAft>
                      </a:pPr>
                      <a:r>
                        <a:rPr lang="es-EC" sz="1800" dirty="0">
                          <a:solidFill>
                            <a:schemeClr val="tx1"/>
                          </a:solidFill>
                          <a:effectLst/>
                        </a:rPr>
                        <a:t>OPCIÓN</a:t>
                      </a:r>
                      <a:endParaRPr lang="es-EC" sz="1800" dirty="0">
                        <a:solidFill>
                          <a:schemeClr val="tx1"/>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800" dirty="0">
                          <a:solidFill>
                            <a:schemeClr val="tx1"/>
                          </a:solidFill>
                          <a:effectLst/>
                        </a:rPr>
                        <a:t>FRECUENCIA</a:t>
                      </a:r>
                      <a:endParaRPr lang="es-EC" sz="1800" dirty="0">
                        <a:solidFill>
                          <a:schemeClr val="tx1"/>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800" dirty="0" smtClean="0">
                          <a:solidFill>
                            <a:schemeClr val="tx1"/>
                          </a:solidFill>
                          <a:effectLst/>
                          <a:latin typeface="+mn-lt"/>
                          <a:ea typeface="+mn-ea"/>
                          <a:cs typeface="+mn-cs"/>
                        </a:rPr>
                        <a:t>%</a:t>
                      </a:r>
                      <a:endParaRPr lang="es-EC" sz="1800" dirty="0">
                        <a:solidFill>
                          <a:schemeClr val="tx1"/>
                        </a:solidFill>
                        <a:effectLst/>
                        <a:latin typeface="Arial"/>
                        <a:ea typeface="Times New Roman"/>
                        <a:cs typeface="Times New Roman"/>
                      </a:endParaRPr>
                    </a:p>
                  </a:txBody>
                  <a:tcPr marL="68580" marR="68580" marT="0" marB="0" anchor="ctr"/>
                </a:tc>
              </a:tr>
              <a:tr h="594895">
                <a:tc>
                  <a:txBody>
                    <a:bodyPr/>
                    <a:lstStyle/>
                    <a:p>
                      <a:pPr algn="ctr">
                        <a:lnSpc>
                          <a:spcPct val="150000"/>
                        </a:lnSpc>
                        <a:spcAft>
                          <a:spcPts val="0"/>
                        </a:spcAft>
                      </a:pPr>
                      <a:r>
                        <a:rPr lang="es-EC" sz="1800">
                          <a:effectLst/>
                        </a:rPr>
                        <a:t>SI</a:t>
                      </a:r>
                      <a:endParaRPr lang="es-EC" sz="1800">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800">
                          <a:effectLst/>
                        </a:rPr>
                        <a:t>357</a:t>
                      </a:r>
                      <a:endParaRPr lang="es-EC" sz="1800">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800">
                          <a:effectLst/>
                        </a:rPr>
                        <a:t>91%</a:t>
                      </a:r>
                      <a:endParaRPr lang="es-EC" sz="1800">
                        <a:effectLst/>
                        <a:latin typeface="Arial"/>
                        <a:ea typeface="Times New Roman"/>
                        <a:cs typeface="Times New Roman"/>
                      </a:endParaRPr>
                    </a:p>
                  </a:txBody>
                  <a:tcPr marL="68580" marR="68580" marT="0" marB="0"/>
                </a:tc>
              </a:tr>
              <a:tr h="594895">
                <a:tc>
                  <a:txBody>
                    <a:bodyPr/>
                    <a:lstStyle/>
                    <a:p>
                      <a:pPr algn="ctr">
                        <a:lnSpc>
                          <a:spcPct val="150000"/>
                        </a:lnSpc>
                        <a:spcAft>
                          <a:spcPts val="0"/>
                        </a:spcAft>
                      </a:pPr>
                      <a:r>
                        <a:rPr lang="es-EC" sz="1800">
                          <a:effectLst/>
                        </a:rPr>
                        <a:t>NO</a:t>
                      </a:r>
                      <a:endParaRPr lang="es-EC" sz="1800">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800">
                          <a:effectLst/>
                        </a:rPr>
                        <a:t>36</a:t>
                      </a:r>
                      <a:endParaRPr lang="es-EC" sz="1800">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800">
                          <a:effectLst/>
                        </a:rPr>
                        <a:t>9%</a:t>
                      </a:r>
                      <a:endParaRPr lang="es-EC" sz="1800">
                        <a:effectLst/>
                        <a:latin typeface="Arial"/>
                        <a:ea typeface="Times New Roman"/>
                        <a:cs typeface="Times New Roman"/>
                      </a:endParaRPr>
                    </a:p>
                  </a:txBody>
                  <a:tcPr marL="68580" marR="68580" marT="0" marB="0"/>
                </a:tc>
              </a:tr>
              <a:tr h="596961">
                <a:tc>
                  <a:txBody>
                    <a:bodyPr/>
                    <a:lstStyle/>
                    <a:p>
                      <a:pPr algn="ctr">
                        <a:lnSpc>
                          <a:spcPct val="150000"/>
                        </a:lnSpc>
                        <a:spcAft>
                          <a:spcPts val="0"/>
                        </a:spcAft>
                      </a:pPr>
                      <a:r>
                        <a:rPr lang="es-EC" sz="1800">
                          <a:effectLst/>
                        </a:rPr>
                        <a:t>TOTAL</a:t>
                      </a:r>
                      <a:endParaRPr lang="es-EC" sz="1800">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800">
                          <a:effectLst/>
                        </a:rPr>
                        <a:t>393</a:t>
                      </a:r>
                      <a:endParaRPr lang="es-EC" sz="1800">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800" dirty="0">
                          <a:effectLst/>
                        </a:rPr>
                        <a:t>100%</a:t>
                      </a:r>
                      <a:endParaRPr lang="es-EC" sz="1800" dirty="0">
                        <a:effectLst/>
                        <a:latin typeface="Arial"/>
                        <a:ea typeface="Times New Roman"/>
                        <a:cs typeface="Times New Roman"/>
                      </a:endParaRPr>
                    </a:p>
                  </a:txBody>
                  <a:tcPr marL="68580" marR="68580" marT="0" marB="0"/>
                </a:tc>
              </a:tr>
            </a:tbl>
          </a:graphicData>
        </a:graphic>
      </p:graphicFrame>
      <p:graphicFrame>
        <p:nvGraphicFramePr>
          <p:cNvPr id="11" name="10 Gráfico"/>
          <p:cNvGraphicFramePr/>
          <p:nvPr>
            <p:extLst>
              <p:ext uri="{D42A27DB-BD31-4B8C-83A1-F6EECF244321}">
                <p14:modId xmlns:p14="http://schemas.microsoft.com/office/powerpoint/2010/main" val="2421619283"/>
              </p:ext>
            </p:extLst>
          </p:nvPr>
        </p:nvGraphicFramePr>
        <p:xfrm>
          <a:off x="4283968" y="2708920"/>
          <a:ext cx="4752528" cy="31683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48009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12 Título"/>
          <p:cNvSpPr txBox="1">
            <a:spLocks/>
          </p:cNvSpPr>
          <p:nvPr/>
        </p:nvSpPr>
        <p:spPr bwMode="auto">
          <a:xfrm>
            <a:off x="1043609" y="0"/>
            <a:ext cx="7012363" cy="112474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lvl="0" algn="ctr"/>
            <a:r>
              <a:rPr lang="es-MX" sz="2400" b="1" i="1" u="sng" dirty="0" smtClean="0">
                <a:solidFill>
                  <a:schemeClr val="bg1"/>
                </a:solidFill>
                <a:effectLst>
                  <a:outerShdw blurRad="38100" dist="38100" dir="2700000" algn="tl">
                    <a:srgbClr val="000000">
                      <a:alpha val="43137"/>
                    </a:srgbClr>
                  </a:outerShdw>
                </a:effectLst>
                <a:latin typeface="Calibri" pitchFamily="34" charset="0"/>
                <a:cs typeface="Arial" charset="0"/>
              </a:rPr>
              <a:t>ANÁLISIS DE RESULTADOS</a:t>
            </a:r>
          </a:p>
          <a:p>
            <a:pPr algn="ctr"/>
            <a:r>
              <a:rPr lang="es-ES_tradnl" sz="2400" b="1" dirty="0">
                <a:effectLst>
                  <a:glow>
                    <a:srgbClr val="000000"/>
                  </a:glow>
                  <a:outerShdw sx="0" sy="0">
                    <a:srgbClr val="000000"/>
                  </a:outerShdw>
                  <a:reflection stA="0" endPos="0" fadeDir="0" sx="0" sy="0"/>
                </a:effectLst>
              </a:rPr>
              <a:t>Encuesta dirigida a los turistas nacionales y extranjeros.</a:t>
            </a:r>
            <a:endParaRPr lang="es-EC" sz="2400" b="1" dirty="0">
              <a:effectLst>
                <a:glow>
                  <a:srgbClr val="000000"/>
                </a:glow>
                <a:outerShdw sx="0" sy="0">
                  <a:srgbClr val="000000"/>
                </a:outerShdw>
                <a:reflection stA="0" endPos="0" fadeDir="0" sx="0" sy="0"/>
              </a:effectLst>
            </a:endParaRPr>
          </a:p>
          <a:p>
            <a:pPr lvl="0" algn="ctr"/>
            <a:endParaRPr lang="es-MX" sz="2400" b="1" i="1" u="sng" dirty="0" smtClean="0">
              <a:solidFill>
                <a:schemeClr val="bg1"/>
              </a:solidFill>
              <a:effectLst>
                <a:outerShdw blurRad="38100" dist="38100" dir="2700000" algn="tl">
                  <a:srgbClr val="000000">
                    <a:alpha val="43137"/>
                  </a:srgbClr>
                </a:outerShdw>
              </a:effectLst>
              <a:latin typeface="Calibri" pitchFamily="34" charset="0"/>
              <a:cs typeface="Arial" charset="0"/>
            </a:endParaRPr>
          </a:p>
          <a:p>
            <a:pPr lvl="0" algn="ctr"/>
            <a:endParaRPr lang="es-EC" sz="2400" b="1" i="1" u="sng" dirty="0">
              <a:solidFill>
                <a:schemeClr val="bg1"/>
              </a:solidFill>
              <a:effectLst>
                <a:outerShdw blurRad="38100" dist="38100" dir="2700000" algn="tl">
                  <a:srgbClr val="000000">
                    <a:alpha val="43137"/>
                  </a:srgbClr>
                </a:outerShdw>
              </a:effectLst>
              <a:latin typeface="Calibri" pitchFamily="34" charset="0"/>
              <a:cs typeface="Arial"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 y="32990"/>
            <a:ext cx="1036049"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5972" y="32990"/>
            <a:ext cx="1088028" cy="94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1043608" y="1340768"/>
            <a:ext cx="7012363" cy="646331"/>
          </a:xfrm>
          <a:prstGeom prst="rect">
            <a:avLst/>
          </a:prstGeo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lvl="0" algn="just"/>
            <a:r>
              <a:rPr lang="es-EC" b="1" dirty="0">
                <a:latin typeface="Arial Black" pitchFamily="34" charset="0"/>
              </a:rPr>
              <a:t>¿Percibe usted que la población de la ciudad del Puyo tiene una cultura orientada a la seguridad turística?</a:t>
            </a:r>
          </a:p>
        </p:txBody>
      </p:sp>
      <p:graphicFrame>
        <p:nvGraphicFramePr>
          <p:cNvPr id="3" name="2 Tabla"/>
          <p:cNvGraphicFramePr>
            <a:graphicFrameLocks noGrp="1"/>
          </p:cNvGraphicFramePr>
          <p:nvPr>
            <p:extLst>
              <p:ext uri="{D42A27DB-BD31-4B8C-83A1-F6EECF244321}">
                <p14:modId xmlns:p14="http://schemas.microsoft.com/office/powerpoint/2010/main" val="2225323033"/>
              </p:ext>
            </p:extLst>
          </p:nvPr>
        </p:nvGraphicFramePr>
        <p:xfrm>
          <a:off x="1043609" y="2132857"/>
          <a:ext cx="3312367" cy="3024336"/>
        </p:xfrm>
        <a:graphic>
          <a:graphicData uri="http://schemas.openxmlformats.org/drawingml/2006/table">
            <a:tbl>
              <a:tblPr firstRow="1" firstCol="1" bandRow="1">
                <a:tableStyleId>{1FECB4D8-DB02-4DC6-A0A2-4F2EBAE1DC90}</a:tableStyleId>
              </a:tblPr>
              <a:tblGrid>
                <a:gridCol w="983650"/>
                <a:gridCol w="1536629"/>
                <a:gridCol w="792088"/>
              </a:tblGrid>
              <a:tr h="1171746">
                <a:tc>
                  <a:txBody>
                    <a:bodyPr/>
                    <a:lstStyle/>
                    <a:p>
                      <a:pPr algn="ctr">
                        <a:lnSpc>
                          <a:spcPct val="150000"/>
                        </a:lnSpc>
                        <a:spcAft>
                          <a:spcPts val="0"/>
                        </a:spcAft>
                      </a:pPr>
                      <a:r>
                        <a:rPr lang="es-EC" sz="1800" dirty="0">
                          <a:solidFill>
                            <a:schemeClr val="tx1"/>
                          </a:solidFill>
                          <a:effectLst/>
                        </a:rPr>
                        <a:t>OPCIÓN</a:t>
                      </a:r>
                      <a:endParaRPr lang="es-EC" sz="1800" dirty="0">
                        <a:solidFill>
                          <a:schemeClr val="tx1"/>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800" dirty="0">
                          <a:solidFill>
                            <a:schemeClr val="tx1"/>
                          </a:solidFill>
                          <a:effectLst/>
                        </a:rPr>
                        <a:t>FRECUENCIA</a:t>
                      </a:r>
                      <a:endParaRPr lang="es-EC" sz="1800" dirty="0">
                        <a:solidFill>
                          <a:schemeClr val="tx1"/>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800" dirty="0" smtClean="0">
                          <a:solidFill>
                            <a:schemeClr val="tx1"/>
                          </a:solidFill>
                          <a:effectLst/>
                        </a:rPr>
                        <a:t>%</a:t>
                      </a:r>
                      <a:endParaRPr lang="es-EC" sz="1800" dirty="0">
                        <a:solidFill>
                          <a:schemeClr val="tx1"/>
                        </a:solidFill>
                        <a:effectLst/>
                        <a:latin typeface="Arial"/>
                        <a:ea typeface="Times New Roman"/>
                        <a:cs typeface="Times New Roman"/>
                      </a:endParaRPr>
                    </a:p>
                  </a:txBody>
                  <a:tcPr marL="68580" marR="68580" marT="0" marB="0" anchor="ctr"/>
                </a:tc>
              </a:tr>
              <a:tr h="617530">
                <a:tc>
                  <a:txBody>
                    <a:bodyPr/>
                    <a:lstStyle/>
                    <a:p>
                      <a:pPr algn="ctr">
                        <a:lnSpc>
                          <a:spcPct val="150000"/>
                        </a:lnSpc>
                        <a:spcAft>
                          <a:spcPts val="0"/>
                        </a:spcAft>
                      </a:pPr>
                      <a:r>
                        <a:rPr lang="es-EC" sz="1800">
                          <a:effectLst/>
                        </a:rPr>
                        <a:t>SI</a:t>
                      </a:r>
                      <a:endParaRPr lang="es-EC" sz="1800">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800">
                          <a:effectLst/>
                        </a:rPr>
                        <a:t>29</a:t>
                      </a:r>
                      <a:endParaRPr lang="es-EC" sz="1800">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800" dirty="0">
                          <a:effectLst/>
                        </a:rPr>
                        <a:t>7%</a:t>
                      </a:r>
                      <a:endParaRPr lang="es-EC" sz="1800" dirty="0">
                        <a:effectLst/>
                        <a:latin typeface="Arial"/>
                        <a:ea typeface="Times New Roman"/>
                        <a:cs typeface="Times New Roman"/>
                      </a:endParaRPr>
                    </a:p>
                  </a:txBody>
                  <a:tcPr marL="68580" marR="68580" marT="0" marB="0"/>
                </a:tc>
              </a:tr>
              <a:tr h="617530">
                <a:tc>
                  <a:txBody>
                    <a:bodyPr/>
                    <a:lstStyle/>
                    <a:p>
                      <a:pPr algn="ctr">
                        <a:lnSpc>
                          <a:spcPct val="150000"/>
                        </a:lnSpc>
                        <a:spcAft>
                          <a:spcPts val="0"/>
                        </a:spcAft>
                      </a:pPr>
                      <a:r>
                        <a:rPr lang="es-EC" sz="1800">
                          <a:effectLst/>
                        </a:rPr>
                        <a:t>NO</a:t>
                      </a:r>
                      <a:endParaRPr lang="es-EC" sz="1800">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800">
                          <a:effectLst/>
                        </a:rPr>
                        <a:t>370</a:t>
                      </a:r>
                      <a:endParaRPr lang="es-EC" sz="1800">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800" dirty="0">
                          <a:effectLst/>
                        </a:rPr>
                        <a:t>93%</a:t>
                      </a:r>
                      <a:endParaRPr lang="es-EC" sz="1800" dirty="0">
                        <a:effectLst/>
                        <a:latin typeface="Arial"/>
                        <a:ea typeface="Times New Roman"/>
                        <a:cs typeface="Times New Roman"/>
                      </a:endParaRPr>
                    </a:p>
                  </a:txBody>
                  <a:tcPr marL="68580" marR="68580" marT="0" marB="0"/>
                </a:tc>
              </a:tr>
              <a:tr h="617530">
                <a:tc>
                  <a:txBody>
                    <a:bodyPr/>
                    <a:lstStyle/>
                    <a:p>
                      <a:pPr algn="ctr">
                        <a:lnSpc>
                          <a:spcPct val="150000"/>
                        </a:lnSpc>
                        <a:spcAft>
                          <a:spcPts val="0"/>
                        </a:spcAft>
                      </a:pPr>
                      <a:r>
                        <a:rPr lang="es-EC" sz="1800">
                          <a:effectLst/>
                        </a:rPr>
                        <a:t>TOTAL</a:t>
                      </a:r>
                      <a:endParaRPr lang="es-EC" sz="1800">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800" dirty="0">
                          <a:effectLst/>
                        </a:rPr>
                        <a:t>399</a:t>
                      </a:r>
                      <a:endParaRPr lang="es-EC" sz="1800" dirty="0">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800" dirty="0">
                          <a:effectLst/>
                        </a:rPr>
                        <a:t>100%</a:t>
                      </a:r>
                      <a:endParaRPr lang="es-EC" sz="1800" dirty="0">
                        <a:effectLst/>
                        <a:latin typeface="Arial"/>
                        <a:ea typeface="Times New Roman"/>
                        <a:cs typeface="Times New Roman"/>
                      </a:endParaRPr>
                    </a:p>
                  </a:txBody>
                  <a:tcPr marL="68580" marR="68580" marT="0" marB="0"/>
                </a:tc>
              </a:tr>
            </a:tbl>
          </a:graphicData>
        </a:graphic>
      </p:graphicFrame>
      <p:graphicFrame>
        <p:nvGraphicFramePr>
          <p:cNvPr id="10" name="9 Gráfico"/>
          <p:cNvGraphicFramePr/>
          <p:nvPr>
            <p:extLst>
              <p:ext uri="{D42A27DB-BD31-4B8C-83A1-F6EECF244321}">
                <p14:modId xmlns:p14="http://schemas.microsoft.com/office/powerpoint/2010/main" val="1387366672"/>
              </p:ext>
            </p:extLst>
          </p:nvPr>
        </p:nvGraphicFramePr>
        <p:xfrm>
          <a:off x="4571101" y="2204864"/>
          <a:ext cx="4436908" cy="37444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78196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12 Título"/>
          <p:cNvSpPr txBox="1">
            <a:spLocks/>
          </p:cNvSpPr>
          <p:nvPr/>
        </p:nvSpPr>
        <p:spPr bwMode="auto">
          <a:xfrm>
            <a:off x="1043609" y="0"/>
            <a:ext cx="7012363" cy="112474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lvl="0" algn="ctr"/>
            <a:r>
              <a:rPr lang="es-MX" sz="2400" b="1" i="1" u="sng" dirty="0" smtClean="0">
                <a:solidFill>
                  <a:schemeClr val="bg1"/>
                </a:solidFill>
                <a:effectLst>
                  <a:outerShdw blurRad="38100" dist="38100" dir="2700000" algn="tl">
                    <a:srgbClr val="000000">
                      <a:alpha val="43137"/>
                    </a:srgbClr>
                  </a:outerShdw>
                </a:effectLst>
                <a:latin typeface="Calibri" pitchFamily="34" charset="0"/>
                <a:cs typeface="Arial" charset="0"/>
              </a:rPr>
              <a:t>ANÁLISIS DE RESULTADOS</a:t>
            </a:r>
          </a:p>
          <a:p>
            <a:pPr algn="ctr"/>
            <a:r>
              <a:rPr lang="es-ES_tradnl" sz="2400" b="1" dirty="0">
                <a:effectLst>
                  <a:glow>
                    <a:srgbClr val="000000"/>
                  </a:glow>
                  <a:outerShdw sx="0" sy="0">
                    <a:srgbClr val="000000"/>
                  </a:outerShdw>
                  <a:reflection stA="0" endPos="0" fadeDir="0" sx="0" sy="0"/>
                </a:effectLst>
              </a:rPr>
              <a:t>Encuesta dirigida a los turistas nacionales y extranjeros.</a:t>
            </a:r>
            <a:endParaRPr lang="es-EC" sz="2400" b="1" dirty="0">
              <a:effectLst>
                <a:glow>
                  <a:srgbClr val="000000"/>
                </a:glow>
                <a:outerShdw sx="0" sy="0">
                  <a:srgbClr val="000000"/>
                </a:outerShdw>
                <a:reflection stA="0" endPos="0" fadeDir="0" sx="0" sy="0"/>
              </a:effectLst>
            </a:endParaRPr>
          </a:p>
          <a:p>
            <a:pPr lvl="0" algn="ctr"/>
            <a:endParaRPr lang="es-MX" sz="2400" b="1" i="1" u="sng" dirty="0" smtClean="0">
              <a:solidFill>
                <a:schemeClr val="bg1"/>
              </a:solidFill>
              <a:effectLst>
                <a:outerShdw blurRad="38100" dist="38100" dir="2700000" algn="tl">
                  <a:srgbClr val="000000">
                    <a:alpha val="43137"/>
                  </a:srgbClr>
                </a:outerShdw>
              </a:effectLst>
              <a:latin typeface="Calibri" pitchFamily="34" charset="0"/>
              <a:cs typeface="Arial" charset="0"/>
            </a:endParaRPr>
          </a:p>
          <a:p>
            <a:pPr lvl="0" algn="ctr"/>
            <a:endParaRPr lang="es-EC" sz="2400" b="1" i="1" u="sng" dirty="0">
              <a:solidFill>
                <a:schemeClr val="bg1"/>
              </a:solidFill>
              <a:effectLst>
                <a:outerShdw blurRad="38100" dist="38100" dir="2700000" algn="tl">
                  <a:srgbClr val="000000">
                    <a:alpha val="43137"/>
                  </a:srgbClr>
                </a:outerShdw>
              </a:effectLst>
              <a:latin typeface="Calibri" pitchFamily="34" charset="0"/>
              <a:cs typeface="Arial"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 y="32990"/>
            <a:ext cx="1036049"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5972" y="32990"/>
            <a:ext cx="1088028" cy="94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1047654" y="1340768"/>
            <a:ext cx="7012363" cy="646331"/>
          </a:xfrm>
          <a:prstGeom prst="rect">
            <a:avLst/>
          </a:prstGeo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lvl="0" algn="just"/>
            <a:r>
              <a:rPr lang="es-EC" b="1" dirty="0">
                <a:latin typeface="Arial Black" pitchFamily="34" charset="0"/>
              </a:rPr>
              <a:t>¿Qué  es lo más importante para usted</a:t>
            </a:r>
            <a:r>
              <a:rPr lang="es-EC" dirty="0"/>
              <a:t> </a:t>
            </a:r>
            <a:r>
              <a:rPr lang="es-EC" b="1" dirty="0">
                <a:latin typeface="Arial Black" pitchFamily="34" charset="0"/>
              </a:rPr>
              <a:t>al visitar una ciudad turística?</a:t>
            </a:r>
          </a:p>
        </p:txBody>
      </p:sp>
      <p:graphicFrame>
        <p:nvGraphicFramePr>
          <p:cNvPr id="2" name="1 Tabla"/>
          <p:cNvGraphicFramePr>
            <a:graphicFrameLocks noGrp="1"/>
          </p:cNvGraphicFramePr>
          <p:nvPr>
            <p:extLst>
              <p:ext uri="{D42A27DB-BD31-4B8C-83A1-F6EECF244321}">
                <p14:modId xmlns:p14="http://schemas.microsoft.com/office/powerpoint/2010/main" val="2728875234"/>
              </p:ext>
            </p:extLst>
          </p:nvPr>
        </p:nvGraphicFramePr>
        <p:xfrm>
          <a:off x="1043608" y="2043434"/>
          <a:ext cx="3816425" cy="3698004"/>
        </p:xfrm>
        <a:graphic>
          <a:graphicData uri="http://schemas.openxmlformats.org/drawingml/2006/table">
            <a:tbl>
              <a:tblPr firstRow="1" firstCol="1" bandRow="1">
                <a:tableStyleId>{1FECB4D8-DB02-4DC6-A0A2-4F2EBAE1DC90}</a:tableStyleId>
              </a:tblPr>
              <a:tblGrid>
                <a:gridCol w="1800200"/>
                <a:gridCol w="1224136"/>
                <a:gridCol w="792089"/>
              </a:tblGrid>
              <a:tr h="779187">
                <a:tc>
                  <a:txBody>
                    <a:bodyPr/>
                    <a:lstStyle/>
                    <a:p>
                      <a:pPr algn="ctr">
                        <a:lnSpc>
                          <a:spcPct val="150000"/>
                        </a:lnSpc>
                        <a:spcAft>
                          <a:spcPts val="0"/>
                        </a:spcAft>
                      </a:pPr>
                      <a:r>
                        <a:rPr lang="es-EC" sz="1600" dirty="0">
                          <a:solidFill>
                            <a:schemeClr val="tx1"/>
                          </a:solidFill>
                          <a:effectLst/>
                        </a:rPr>
                        <a:t>OPCIÓN</a:t>
                      </a:r>
                      <a:endParaRPr lang="es-EC" sz="1600" dirty="0">
                        <a:solidFill>
                          <a:schemeClr val="tx1"/>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600" dirty="0">
                          <a:solidFill>
                            <a:schemeClr val="tx1"/>
                          </a:solidFill>
                          <a:effectLst/>
                        </a:rPr>
                        <a:t>FRECUENCIA</a:t>
                      </a:r>
                      <a:endParaRPr lang="es-EC" sz="1600" dirty="0">
                        <a:solidFill>
                          <a:schemeClr val="tx1"/>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600" dirty="0" smtClean="0">
                          <a:solidFill>
                            <a:schemeClr val="tx1"/>
                          </a:solidFill>
                          <a:effectLst/>
                        </a:rPr>
                        <a:t>%</a:t>
                      </a:r>
                      <a:endParaRPr lang="es-EC" sz="1600" dirty="0">
                        <a:solidFill>
                          <a:schemeClr val="tx1"/>
                        </a:solidFill>
                        <a:effectLst/>
                        <a:latin typeface="Arial"/>
                        <a:ea typeface="Times New Roman"/>
                        <a:cs typeface="Times New Roman"/>
                      </a:endParaRPr>
                    </a:p>
                  </a:txBody>
                  <a:tcPr marL="68580" marR="68580" marT="0" marB="0" anchor="ctr"/>
                </a:tc>
              </a:tr>
              <a:tr h="619417">
                <a:tc>
                  <a:txBody>
                    <a:bodyPr/>
                    <a:lstStyle/>
                    <a:p>
                      <a:pPr algn="l">
                        <a:lnSpc>
                          <a:spcPct val="150000"/>
                        </a:lnSpc>
                        <a:spcAft>
                          <a:spcPts val="0"/>
                        </a:spcAft>
                      </a:pPr>
                      <a:r>
                        <a:rPr lang="es-EC" sz="1600" dirty="0">
                          <a:effectLst/>
                        </a:rPr>
                        <a:t>LOS </a:t>
                      </a:r>
                      <a:endParaRPr lang="es-EC" sz="1600" dirty="0" smtClean="0">
                        <a:effectLst/>
                      </a:endParaRPr>
                    </a:p>
                    <a:p>
                      <a:pPr algn="l">
                        <a:lnSpc>
                          <a:spcPct val="150000"/>
                        </a:lnSpc>
                        <a:spcAft>
                          <a:spcPts val="0"/>
                        </a:spcAft>
                      </a:pPr>
                      <a:r>
                        <a:rPr lang="es-EC" sz="1600" dirty="0" smtClean="0">
                          <a:effectLst/>
                        </a:rPr>
                        <a:t>ATRACTIVOS</a:t>
                      </a:r>
                      <a:endParaRPr lang="es-EC" sz="1600" dirty="0">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600">
                          <a:effectLst/>
                        </a:rPr>
                        <a:t>37</a:t>
                      </a:r>
                      <a:endParaRPr lang="es-EC" sz="1600">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600" dirty="0">
                          <a:effectLst/>
                        </a:rPr>
                        <a:t>9%</a:t>
                      </a:r>
                      <a:endParaRPr lang="es-EC" sz="1600" dirty="0">
                        <a:effectLst/>
                        <a:latin typeface="Arial"/>
                        <a:ea typeface="Times New Roman"/>
                        <a:cs typeface="Times New Roman"/>
                      </a:endParaRPr>
                    </a:p>
                  </a:txBody>
                  <a:tcPr marL="68580" marR="68580" marT="0" marB="0"/>
                </a:tc>
              </a:tr>
              <a:tr h="836360">
                <a:tc>
                  <a:txBody>
                    <a:bodyPr/>
                    <a:lstStyle/>
                    <a:p>
                      <a:pPr algn="l">
                        <a:lnSpc>
                          <a:spcPct val="150000"/>
                        </a:lnSpc>
                        <a:spcAft>
                          <a:spcPts val="0"/>
                        </a:spcAft>
                      </a:pPr>
                      <a:r>
                        <a:rPr lang="es-EC" sz="1600">
                          <a:effectLst/>
                        </a:rPr>
                        <a:t>LA INFRAESTRUCTURA</a:t>
                      </a:r>
                      <a:endParaRPr lang="es-EC" sz="1600">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600" dirty="0">
                          <a:effectLst/>
                        </a:rPr>
                        <a:t>5</a:t>
                      </a:r>
                      <a:endParaRPr lang="es-EC" sz="1600" dirty="0">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600">
                          <a:effectLst/>
                        </a:rPr>
                        <a:t>1%</a:t>
                      </a:r>
                      <a:endParaRPr lang="es-EC" sz="1600">
                        <a:effectLst/>
                        <a:latin typeface="Arial"/>
                        <a:ea typeface="Times New Roman"/>
                        <a:cs typeface="Times New Roman"/>
                      </a:endParaRPr>
                    </a:p>
                  </a:txBody>
                  <a:tcPr marL="68580" marR="68580" marT="0" marB="0"/>
                </a:tc>
              </a:tr>
              <a:tr h="619417">
                <a:tc>
                  <a:txBody>
                    <a:bodyPr/>
                    <a:lstStyle/>
                    <a:p>
                      <a:pPr algn="l">
                        <a:lnSpc>
                          <a:spcPct val="150000"/>
                        </a:lnSpc>
                        <a:spcAft>
                          <a:spcPts val="0"/>
                        </a:spcAft>
                      </a:pPr>
                      <a:r>
                        <a:rPr lang="es-EC" sz="1600" dirty="0">
                          <a:effectLst/>
                        </a:rPr>
                        <a:t>LA </a:t>
                      </a:r>
                      <a:endParaRPr lang="es-EC" sz="1600" dirty="0" smtClean="0">
                        <a:effectLst/>
                      </a:endParaRPr>
                    </a:p>
                    <a:p>
                      <a:pPr algn="l">
                        <a:lnSpc>
                          <a:spcPct val="150000"/>
                        </a:lnSpc>
                        <a:spcAft>
                          <a:spcPts val="0"/>
                        </a:spcAft>
                      </a:pPr>
                      <a:r>
                        <a:rPr lang="es-EC" sz="1600" dirty="0" smtClean="0">
                          <a:effectLst/>
                        </a:rPr>
                        <a:t>SEGURIDAD</a:t>
                      </a:r>
                      <a:endParaRPr lang="es-EC" sz="1600" dirty="0">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S" sz="1600">
                          <a:effectLst/>
                        </a:rPr>
                        <a:t>357</a:t>
                      </a:r>
                      <a:endParaRPr lang="es-EC" sz="1600">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S" sz="1600">
                          <a:effectLst/>
                        </a:rPr>
                        <a:t>90%</a:t>
                      </a:r>
                      <a:endParaRPr lang="es-EC" sz="1600">
                        <a:effectLst/>
                        <a:latin typeface="Arial"/>
                        <a:ea typeface="Times New Roman"/>
                        <a:cs typeface="Times New Roman"/>
                      </a:endParaRPr>
                    </a:p>
                  </a:txBody>
                  <a:tcPr marL="68580" marR="68580" marT="0" marB="0"/>
                </a:tc>
              </a:tr>
              <a:tr h="619417">
                <a:tc>
                  <a:txBody>
                    <a:bodyPr/>
                    <a:lstStyle/>
                    <a:p>
                      <a:pPr algn="ctr">
                        <a:lnSpc>
                          <a:spcPct val="150000"/>
                        </a:lnSpc>
                        <a:spcAft>
                          <a:spcPts val="0"/>
                        </a:spcAft>
                      </a:pPr>
                      <a:r>
                        <a:rPr lang="es-EC" sz="1600">
                          <a:effectLst/>
                        </a:rPr>
                        <a:t>TOTAL</a:t>
                      </a:r>
                      <a:endParaRPr lang="es-EC" sz="1600">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600">
                          <a:effectLst/>
                        </a:rPr>
                        <a:t>399</a:t>
                      </a:r>
                      <a:endParaRPr lang="es-EC" sz="1600">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600" dirty="0">
                          <a:effectLst/>
                        </a:rPr>
                        <a:t>100 %</a:t>
                      </a:r>
                      <a:endParaRPr lang="es-EC" sz="1600" dirty="0">
                        <a:effectLst/>
                        <a:latin typeface="Arial"/>
                        <a:ea typeface="Times New Roman"/>
                        <a:cs typeface="Times New Roman"/>
                      </a:endParaRPr>
                    </a:p>
                  </a:txBody>
                  <a:tcPr marL="68580" marR="68580" marT="0" marB="0"/>
                </a:tc>
              </a:tr>
            </a:tbl>
          </a:graphicData>
        </a:graphic>
      </p:graphicFrame>
      <p:graphicFrame>
        <p:nvGraphicFramePr>
          <p:cNvPr id="11" name="10 Gráfico"/>
          <p:cNvGraphicFramePr/>
          <p:nvPr>
            <p:extLst>
              <p:ext uri="{D42A27DB-BD31-4B8C-83A1-F6EECF244321}">
                <p14:modId xmlns:p14="http://schemas.microsoft.com/office/powerpoint/2010/main" val="997917703"/>
              </p:ext>
            </p:extLst>
          </p:nvPr>
        </p:nvGraphicFramePr>
        <p:xfrm>
          <a:off x="4549790" y="1987099"/>
          <a:ext cx="4539619" cy="46822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77951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12 Título"/>
          <p:cNvSpPr txBox="1">
            <a:spLocks/>
          </p:cNvSpPr>
          <p:nvPr/>
        </p:nvSpPr>
        <p:spPr bwMode="auto">
          <a:xfrm>
            <a:off x="1043609" y="0"/>
            <a:ext cx="7012363" cy="112474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lvl="0" algn="ctr"/>
            <a:r>
              <a:rPr lang="es-MX" sz="2400" b="1" i="1" u="sng" dirty="0" smtClean="0">
                <a:solidFill>
                  <a:schemeClr val="bg1"/>
                </a:solidFill>
                <a:effectLst>
                  <a:outerShdw blurRad="38100" dist="38100" dir="2700000" algn="tl">
                    <a:srgbClr val="000000">
                      <a:alpha val="43137"/>
                    </a:srgbClr>
                  </a:outerShdw>
                </a:effectLst>
                <a:latin typeface="Calibri" pitchFamily="34" charset="0"/>
                <a:cs typeface="Arial" charset="0"/>
              </a:rPr>
              <a:t>ANÁLISIS DE RESULTADOS</a:t>
            </a:r>
          </a:p>
          <a:p>
            <a:pPr algn="ctr"/>
            <a:r>
              <a:rPr lang="es-ES_tradnl" sz="2400" b="1" dirty="0">
                <a:effectLst>
                  <a:glow>
                    <a:srgbClr val="000000"/>
                  </a:glow>
                  <a:outerShdw sx="0" sy="0">
                    <a:srgbClr val="000000"/>
                  </a:outerShdw>
                  <a:reflection stA="0" endPos="0" fadeDir="0" sx="0" sy="0"/>
                </a:effectLst>
              </a:rPr>
              <a:t>Encuesta dirigida a los turistas nacionales y extranjeros.</a:t>
            </a:r>
            <a:endParaRPr lang="es-EC" sz="2400" b="1" dirty="0">
              <a:effectLst>
                <a:glow>
                  <a:srgbClr val="000000"/>
                </a:glow>
                <a:outerShdw sx="0" sy="0">
                  <a:srgbClr val="000000"/>
                </a:outerShdw>
                <a:reflection stA="0" endPos="0" fadeDir="0" sx="0" sy="0"/>
              </a:effectLst>
            </a:endParaRPr>
          </a:p>
          <a:p>
            <a:pPr lvl="0" algn="ctr"/>
            <a:endParaRPr lang="es-MX" sz="2400" b="1" i="1" u="sng" dirty="0" smtClean="0">
              <a:solidFill>
                <a:schemeClr val="bg1"/>
              </a:solidFill>
              <a:effectLst>
                <a:outerShdw blurRad="38100" dist="38100" dir="2700000" algn="tl">
                  <a:srgbClr val="000000">
                    <a:alpha val="43137"/>
                  </a:srgbClr>
                </a:outerShdw>
              </a:effectLst>
              <a:latin typeface="Calibri" pitchFamily="34" charset="0"/>
              <a:cs typeface="Arial" charset="0"/>
            </a:endParaRPr>
          </a:p>
          <a:p>
            <a:pPr lvl="0" algn="ctr"/>
            <a:endParaRPr lang="es-EC" sz="2400" b="1" i="1" u="sng" dirty="0">
              <a:solidFill>
                <a:schemeClr val="bg1"/>
              </a:solidFill>
              <a:effectLst>
                <a:outerShdw blurRad="38100" dist="38100" dir="2700000" algn="tl">
                  <a:srgbClr val="000000">
                    <a:alpha val="43137"/>
                  </a:srgbClr>
                </a:outerShdw>
              </a:effectLst>
              <a:latin typeface="Calibri" pitchFamily="34" charset="0"/>
              <a:cs typeface="Arial"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 y="32990"/>
            <a:ext cx="1036049"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5972" y="32990"/>
            <a:ext cx="1088028" cy="94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1047654" y="1342937"/>
            <a:ext cx="7012363" cy="923330"/>
          </a:xfrm>
          <a:prstGeom prst="rect">
            <a:avLst/>
          </a:prstGeo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lvl="0" algn="just"/>
            <a:r>
              <a:rPr lang="es-EC" b="1" dirty="0">
                <a:latin typeface="Arial Black" pitchFamily="34" charset="0"/>
              </a:rPr>
              <a:t>¿Considera usted que es necesario e importante que se desarrolle un Plan de seguridad para hacer del Puyo un modelo de ciudad turística?</a:t>
            </a:r>
          </a:p>
        </p:txBody>
      </p:sp>
      <p:graphicFrame>
        <p:nvGraphicFramePr>
          <p:cNvPr id="3" name="2 Tabla"/>
          <p:cNvGraphicFramePr>
            <a:graphicFrameLocks noGrp="1"/>
          </p:cNvGraphicFramePr>
          <p:nvPr>
            <p:extLst>
              <p:ext uri="{D42A27DB-BD31-4B8C-83A1-F6EECF244321}">
                <p14:modId xmlns:p14="http://schemas.microsoft.com/office/powerpoint/2010/main" val="576030927"/>
              </p:ext>
            </p:extLst>
          </p:nvPr>
        </p:nvGraphicFramePr>
        <p:xfrm>
          <a:off x="1081725" y="2348880"/>
          <a:ext cx="3130236" cy="3206878"/>
        </p:xfrm>
        <a:graphic>
          <a:graphicData uri="http://schemas.openxmlformats.org/drawingml/2006/table">
            <a:tbl>
              <a:tblPr firstRow="1" firstCol="1" bandRow="1">
                <a:tableStyleId>{F2DE63D5-997A-4646-A377-4702673A728D}</a:tableStyleId>
              </a:tblPr>
              <a:tblGrid>
                <a:gridCol w="978870"/>
                <a:gridCol w="1431285"/>
                <a:gridCol w="720081"/>
              </a:tblGrid>
              <a:tr h="1224136">
                <a:tc>
                  <a:txBody>
                    <a:bodyPr/>
                    <a:lstStyle/>
                    <a:p>
                      <a:pPr algn="ctr">
                        <a:lnSpc>
                          <a:spcPct val="150000"/>
                        </a:lnSpc>
                        <a:spcAft>
                          <a:spcPts val="0"/>
                        </a:spcAft>
                      </a:pPr>
                      <a:r>
                        <a:rPr lang="es-EC" sz="1800" dirty="0">
                          <a:solidFill>
                            <a:schemeClr val="tx1"/>
                          </a:solidFill>
                          <a:effectLst/>
                        </a:rPr>
                        <a:t>OPCIÓN</a:t>
                      </a:r>
                      <a:endParaRPr lang="es-EC" sz="1800" dirty="0">
                        <a:solidFill>
                          <a:schemeClr val="tx1"/>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800" dirty="0">
                          <a:solidFill>
                            <a:schemeClr val="tx1"/>
                          </a:solidFill>
                          <a:effectLst/>
                        </a:rPr>
                        <a:t>FRECUENCIA</a:t>
                      </a:r>
                      <a:endParaRPr lang="es-EC" sz="1800" dirty="0">
                        <a:solidFill>
                          <a:schemeClr val="tx1"/>
                        </a:solidFill>
                        <a:effectLst/>
                        <a:latin typeface="Arial"/>
                        <a:ea typeface="Times New Roman"/>
                        <a:cs typeface="Times New Roman"/>
                      </a:endParaRPr>
                    </a:p>
                  </a:txBody>
                  <a:tcPr marL="68580" marR="68580" marT="0" marB="0" anchor="ctr"/>
                </a:tc>
                <a:tc>
                  <a:txBody>
                    <a:bodyPr/>
                    <a:lstStyle/>
                    <a:p>
                      <a:pPr algn="ctr">
                        <a:lnSpc>
                          <a:spcPct val="150000"/>
                        </a:lnSpc>
                        <a:spcAft>
                          <a:spcPts val="0"/>
                        </a:spcAft>
                      </a:pPr>
                      <a:r>
                        <a:rPr lang="es-EC" sz="1800" dirty="0" smtClean="0">
                          <a:solidFill>
                            <a:schemeClr val="tx1"/>
                          </a:solidFill>
                          <a:effectLst/>
                        </a:rPr>
                        <a:t>%</a:t>
                      </a:r>
                      <a:endParaRPr lang="es-EC" sz="1800" dirty="0">
                        <a:solidFill>
                          <a:schemeClr val="tx1"/>
                        </a:solidFill>
                        <a:effectLst/>
                        <a:latin typeface="Arial"/>
                        <a:ea typeface="Times New Roman"/>
                        <a:cs typeface="Times New Roman"/>
                      </a:endParaRPr>
                    </a:p>
                  </a:txBody>
                  <a:tcPr marL="68580" marR="68580" marT="0" marB="0" anchor="ctr"/>
                </a:tc>
              </a:tr>
              <a:tr h="660914">
                <a:tc>
                  <a:txBody>
                    <a:bodyPr/>
                    <a:lstStyle/>
                    <a:p>
                      <a:pPr algn="ctr">
                        <a:lnSpc>
                          <a:spcPct val="150000"/>
                        </a:lnSpc>
                        <a:spcAft>
                          <a:spcPts val="0"/>
                        </a:spcAft>
                      </a:pPr>
                      <a:r>
                        <a:rPr lang="es-EC" sz="1800">
                          <a:effectLst/>
                        </a:rPr>
                        <a:t>SI</a:t>
                      </a:r>
                      <a:endParaRPr lang="es-EC" sz="1800">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800">
                          <a:effectLst/>
                        </a:rPr>
                        <a:t>388</a:t>
                      </a:r>
                      <a:endParaRPr lang="es-EC" sz="1800">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800">
                          <a:effectLst/>
                        </a:rPr>
                        <a:t>97%</a:t>
                      </a:r>
                      <a:endParaRPr lang="es-EC" sz="1800">
                        <a:effectLst/>
                        <a:latin typeface="Arial"/>
                        <a:ea typeface="Times New Roman"/>
                        <a:cs typeface="Times New Roman"/>
                      </a:endParaRPr>
                    </a:p>
                  </a:txBody>
                  <a:tcPr marL="68580" marR="68580" marT="0" marB="0"/>
                </a:tc>
              </a:tr>
              <a:tr h="660914">
                <a:tc>
                  <a:txBody>
                    <a:bodyPr/>
                    <a:lstStyle/>
                    <a:p>
                      <a:pPr algn="ctr">
                        <a:lnSpc>
                          <a:spcPct val="150000"/>
                        </a:lnSpc>
                        <a:spcAft>
                          <a:spcPts val="0"/>
                        </a:spcAft>
                      </a:pPr>
                      <a:r>
                        <a:rPr lang="es-EC" sz="1800">
                          <a:effectLst/>
                        </a:rPr>
                        <a:t>NO</a:t>
                      </a:r>
                      <a:endParaRPr lang="es-EC" sz="1800">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800">
                          <a:effectLst/>
                        </a:rPr>
                        <a:t>11</a:t>
                      </a:r>
                      <a:endParaRPr lang="es-EC" sz="1800">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800">
                          <a:effectLst/>
                        </a:rPr>
                        <a:t>3%</a:t>
                      </a:r>
                      <a:endParaRPr lang="es-EC" sz="1800">
                        <a:effectLst/>
                        <a:latin typeface="Arial"/>
                        <a:ea typeface="Times New Roman"/>
                        <a:cs typeface="Times New Roman"/>
                      </a:endParaRPr>
                    </a:p>
                  </a:txBody>
                  <a:tcPr marL="68580" marR="68580" marT="0" marB="0"/>
                </a:tc>
              </a:tr>
              <a:tr h="660914">
                <a:tc>
                  <a:txBody>
                    <a:bodyPr/>
                    <a:lstStyle/>
                    <a:p>
                      <a:pPr algn="ctr">
                        <a:lnSpc>
                          <a:spcPct val="150000"/>
                        </a:lnSpc>
                        <a:spcAft>
                          <a:spcPts val="0"/>
                        </a:spcAft>
                      </a:pPr>
                      <a:r>
                        <a:rPr lang="es-EC" sz="1800">
                          <a:effectLst/>
                        </a:rPr>
                        <a:t>TOTAL</a:t>
                      </a:r>
                      <a:endParaRPr lang="es-EC" sz="1800">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800">
                          <a:effectLst/>
                        </a:rPr>
                        <a:t>399</a:t>
                      </a:r>
                      <a:endParaRPr lang="es-EC" sz="1800">
                        <a:effectLst/>
                        <a:latin typeface="Arial"/>
                        <a:ea typeface="Times New Roman"/>
                        <a:cs typeface="Times New Roman"/>
                      </a:endParaRPr>
                    </a:p>
                  </a:txBody>
                  <a:tcPr marL="68580" marR="68580" marT="0" marB="0"/>
                </a:tc>
                <a:tc>
                  <a:txBody>
                    <a:bodyPr/>
                    <a:lstStyle/>
                    <a:p>
                      <a:pPr algn="ctr">
                        <a:lnSpc>
                          <a:spcPct val="150000"/>
                        </a:lnSpc>
                        <a:spcAft>
                          <a:spcPts val="0"/>
                        </a:spcAft>
                      </a:pPr>
                      <a:r>
                        <a:rPr lang="es-EC" sz="1800" dirty="0">
                          <a:effectLst/>
                        </a:rPr>
                        <a:t>100%</a:t>
                      </a:r>
                      <a:endParaRPr lang="es-EC" sz="1800" dirty="0">
                        <a:effectLst/>
                        <a:latin typeface="Arial"/>
                        <a:ea typeface="Times New Roman"/>
                        <a:cs typeface="Times New Roman"/>
                      </a:endParaRPr>
                    </a:p>
                  </a:txBody>
                  <a:tcPr marL="68580" marR="68580" marT="0" marB="0"/>
                </a:tc>
              </a:tr>
            </a:tbl>
          </a:graphicData>
        </a:graphic>
      </p:graphicFrame>
      <p:graphicFrame>
        <p:nvGraphicFramePr>
          <p:cNvPr id="10" name="9 Gráfico"/>
          <p:cNvGraphicFramePr/>
          <p:nvPr>
            <p:extLst>
              <p:ext uri="{D42A27DB-BD31-4B8C-83A1-F6EECF244321}">
                <p14:modId xmlns:p14="http://schemas.microsoft.com/office/powerpoint/2010/main" val="3542783328"/>
              </p:ext>
            </p:extLst>
          </p:nvPr>
        </p:nvGraphicFramePr>
        <p:xfrm>
          <a:off x="4211960" y="2266268"/>
          <a:ext cx="4796948" cy="4130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10734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12 Título"/>
          <p:cNvSpPr txBox="1">
            <a:spLocks/>
          </p:cNvSpPr>
          <p:nvPr/>
        </p:nvSpPr>
        <p:spPr bwMode="auto">
          <a:xfrm>
            <a:off x="1043609" y="1"/>
            <a:ext cx="7012363" cy="98072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algn="ctr" eaLnBrk="0" hangingPunct="0">
              <a:defRPr/>
            </a:pPr>
            <a:r>
              <a:rPr lang="es-AR" sz="2400" b="1" i="1" u="sng" dirty="0" smtClean="0">
                <a:solidFill>
                  <a:schemeClr val="bg1"/>
                </a:solidFill>
                <a:effectLst>
                  <a:outerShdw blurRad="38100" dist="38100" dir="2700000" algn="tl">
                    <a:srgbClr val="000000">
                      <a:alpha val="43137"/>
                    </a:srgbClr>
                  </a:outerShdw>
                </a:effectLst>
                <a:latin typeface="Calibri" pitchFamily="34" charset="0"/>
                <a:cs typeface="Arial" charset="0"/>
              </a:rPr>
              <a:t>CAPÍTULO V</a:t>
            </a:r>
            <a:endParaRPr lang="es-AR" sz="2400" b="1" i="1" u="sng" dirty="0">
              <a:solidFill>
                <a:schemeClr val="bg1"/>
              </a:solidFill>
              <a:effectLst>
                <a:outerShdw blurRad="38100" dist="38100" dir="2700000" algn="tl">
                  <a:srgbClr val="000000">
                    <a:alpha val="43137"/>
                  </a:srgbClr>
                </a:outerShdw>
              </a:effectLst>
              <a:latin typeface="Calibri" pitchFamily="34" charset="0"/>
              <a:cs typeface="Arial" charset="0"/>
            </a:endParaRPr>
          </a:p>
        </p:txBody>
      </p:sp>
      <p:pic>
        <p:nvPicPr>
          <p:cNvPr id="8" name="Picture 2" descr="C:\Users\urquizoa\Pictures\gifs animados\pressure_sign_paper_500_clr_9238.gif"/>
          <p:cNvPicPr>
            <a:picLocks noChangeAspect="1" noChangeArrowheads="1" noCrop="1"/>
          </p:cNvPicPr>
          <p:nvPr/>
        </p:nvPicPr>
        <p:blipFill>
          <a:blip r:embed="rId3"/>
          <a:srcRect/>
          <a:stretch>
            <a:fillRect/>
          </a:stretch>
        </p:blipFill>
        <p:spPr bwMode="auto">
          <a:xfrm>
            <a:off x="886842" y="781370"/>
            <a:ext cx="8185150" cy="5915025"/>
          </a:xfrm>
          <a:prstGeom prst="rect">
            <a:avLst/>
          </a:prstGeom>
          <a:noFill/>
          <a:ln w="9525">
            <a:noFill/>
            <a:miter lim="800000"/>
            <a:headEnd/>
            <a:tailEnd/>
          </a:ln>
        </p:spPr>
      </p:pic>
      <p:sp>
        <p:nvSpPr>
          <p:cNvPr id="9" name="8 Rectángulo redondeado"/>
          <p:cNvSpPr/>
          <p:nvPr/>
        </p:nvSpPr>
        <p:spPr bwMode="ltGray">
          <a:xfrm>
            <a:off x="395536" y="1917377"/>
            <a:ext cx="4608512" cy="4680520"/>
          </a:xfrm>
          <a:prstGeom prst="roundRect">
            <a:avLst/>
          </a:prstGeom>
          <a:solidFill>
            <a:srgbClr val="FFFF00">
              <a:alpha val="37000"/>
            </a:srgbClr>
          </a:solidFill>
          <a:ln w="57150" cap="flat" cmpd="sng" algn="ctr">
            <a:solidFill>
              <a:schemeClr val="bg2"/>
            </a:solidFill>
            <a:prstDash val="solid"/>
          </a:ln>
          <a:effectLst>
            <a:outerShdw blurRad="114300" dist="38100" dir="5400000" algn="ctr" rotWithShape="0">
              <a:schemeClr val="tx1"/>
            </a:outerShdw>
          </a:effectLst>
          <a:scene3d>
            <a:camera prst="orthographicFront"/>
            <a:lightRig rig="threePt" dir="t"/>
          </a:scene3d>
          <a:sp3d>
            <a:bevelT w="114300" prst="artDeco"/>
          </a:sp3d>
        </p:spPr>
        <p:txBody>
          <a:bodyPr anchor="ctr"/>
          <a:lstStyle/>
          <a:p>
            <a:pPr algn="ctr">
              <a:defRPr/>
            </a:pPr>
            <a:r>
              <a:rPr lang="es-EC" sz="3200" dirty="0" smtClean="0">
                <a:effectLst>
                  <a:glow rad="101600">
                    <a:schemeClr val="accent4">
                      <a:satMod val="175000"/>
                      <a:alpha val="40000"/>
                    </a:schemeClr>
                  </a:glow>
                </a:effectLst>
                <a:latin typeface="Berlin Sans FB Demi" pitchFamily="34" charset="0"/>
              </a:rPr>
              <a:t>CONCLUSIONES Y RECOMENDACIONES</a:t>
            </a:r>
            <a:endParaRPr lang="es-EC" sz="3200" dirty="0">
              <a:effectLst>
                <a:glow rad="101600">
                  <a:schemeClr val="accent4">
                    <a:satMod val="175000"/>
                    <a:alpha val="40000"/>
                  </a:schemeClr>
                </a:glow>
              </a:effectLst>
              <a:latin typeface="Berlin Sans FB Demi" pitchFamily="34" charset="0"/>
            </a:endParaRPr>
          </a:p>
          <a:p>
            <a:pPr algn="just">
              <a:buFont typeface="Wingdings" pitchFamily="2" charset="2"/>
              <a:buChar char="ü"/>
              <a:defRPr/>
            </a:pPr>
            <a:endParaRPr lang="es-EC" dirty="0">
              <a:solidFill>
                <a:schemeClr val="bg1"/>
              </a:solidFill>
              <a:effectLst>
                <a:glow rad="101600">
                  <a:schemeClr val="accent4">
                    <a:satMod val="175000"/>
                    <a:alpha val="40000"/>
                  </a:schemeClr>
                </a:glow>
              </a:effectLst>
              <a:latin typeface="Berlin Sans FB Demi" pitchFamily="34"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0" y="32990"/>
            <a:ext cx="1036049"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5972" y="32990"/>
            <a:ext cx="1088028" cy="94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0860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12 Título"/>
          <p:cNvSpPr txBox="1">
            <a:spLocks/>
          </p:cNvSpPr>
          <p:nvPr/>
        </p:nvSpPr>
        <p:spPr bwMode="auto">
          <a:xfrm>
            <a:off x="1043609" y="1"/>
            <a:ext cx="7012363" cy="98072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lvl="0" algn="ctr"/>
            <a:r>
              <a:rPr lang="es-MX" sz="2400" b="1" i="1" u="sng" dirty="0" smtClean="0">
                <a:solidFill>
                  <a:schemeClr val="bg1"/>
                </a:solidFill>
                <a:effectLst>
                  <a:outerShdw blurRad="38100" dist="38100" dir="2700000" algn="tl">
                    <a:srgbClr val="000000">
                      <a:alpha val="43137"/>
                    </a:srgbClr>
                  </a:outerShdw>
                </a:effectLst>
                <a:latin typeface="Calibri" pitchFamily="34" charset="0"/>
                <a:cs typeface="Arial" charset="0"/>
              </a:rPr>
              <a:t>CONCLUSIONES </a:t>
            </a:r>
            <a:endParaRPr lang="es-EC" sz="2400" b="1" i="1" u="sng" dirty="0">
              <a:solidFill>
                <a:schemeClr val="bg1"/>
              </a:solidFill>
              <a:effectLst>
                <a:outerShdw blurRad="38100" dist="38100" dir="2700000" algn="tl">
                  <a:srgbClr val="000000">
                    <a:alpha val="43137"/>
                  </a:srgbClr>
                </a:outerShdw>
              </a:effectLst>
              <a:latin typeface="Calibri" pitchFamily="34" charset="0"/>
              <a:cs typeface="Arial" charset="0"/>
            </a:endParaRPr>
          </a:p>
        </p:txBody>
      </p:sp>
      <p:sp>
        <p:nvSpPr>
          <p:cNvPr id="2" name="1 Rectángulo"/>
          <p:cNvSpPr/>
          <p:nvPr/>
        </p:nvSpPr>
        <p:spPr>
          <a:xfrm>
            <a:off x="7560" y="1052736"/>
            <a:ext cx="9136440" cy="5355312"/>
          </a:xfrm>
          <a:prstGeom prst="rect">
            <a:avLst/>
          </a:prstGeo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marL="342900" lvl="0" indent="-342900" algn="just">
              <a:buFont typeface="Wingdings" pitchFamily="2" charset="2"/>
              <a:buChar char="§"/>
            </a:pPr>
            <a:r>
              <a:rPr lang="es-EC" sz="1900" dirty="0">
                <a:latin typeface="Arial Black" pitchFamily="34" charset="0"/>
              </a:rPr>
              <a:t>La Ciudad del Puyo tiene condiciones, características y potencial turístico.</a:t>
            </a:r>
          </a:p>
          <a:p>
            <a:pPr marL="342900" indent="-342900" algn="just">
              <a:buFont typeface="Wingdings" pitchFamily="2" charset="2"/>
              <a:buChar char="§"/>
            </a:pPr>
            <a:r>
              <a:rPr lang="es-EC" sz="1900" dirty="0" smtClean="0">
                <a:latin typeface="Arial Black" pitchFamily="34" charset="0"/>
              </a:rPr>
              <a:t>Está </a:t>
            </a:r>
            <a:r>
              <a:rPr lang="es-EC" sz="1900" dirty="0">
                <a:latin typeface="Arial Black" pitchFamily="34" charset="0"/>
              </a:rPr>
              <a:t>conformado el Consejo de Seguridad Ciudadana Cantonal, en la ciudad.</a:t>
            </a:r>
          </a:p>
          <a:p>
            <a:pPr marL="342900" indent="-342900" algn="just">
              <a:buFont typeface="Wingdings" pitchFamily="2" charset="2"/>
              <a:buChar char="§"/>
            </a:pPr>
            <a:r>
              <a:rPr lang="es-EC" sz="1900" dirty="0" smtClean="0">
                <a:latin typeface="Arial Black" pitchFamily="34" charset="0"/>
              </a:rPr>
              <a:t>No </a:t>
            </a:r>
            <a:r>
              <a:rPr lang="es-EC" sz="1900" dirty="0">
                <a:latin typeface="Arial Black" pitchFamily="34" charset="0"/>
              </a:rPr>
              <a:t>existe un Plan de Seguridad Integral que proporciones seguridad general y especifica al turismo.</a:t>
            </a:r>
          </a:p>
          <a:p>
            <a:pPr marL="342900" indent="-342900" algn="just">
              <a:buFont typeface="Wingdings" pitchFamily="2" charset="2"/>
              <a:buChar char="§"/>
            </a:pPr>
            <a:r>
              <a:rPr lang="es-EC" sz="1900" dirty="0" smtClean="0">
                <a:latin typeface="Arial Black" pitchFamily="34" charset="0"/>
              </a:rPr>
              <a:t>Los </a:t>
            </a:r>
            <a:r>
              <a:rPr lang="es-EC" sz="1900" dirty="0">
                <a:latin typeface="Arial Black" pitchFamily="34" charset="0"/>
              </a:rPr>
              <a:t>principales factores de riesgo que afectan a la ciudad del Puyo, son: la delincuencia común (homicidios/asesinatos, robo a personas, robo a domicilios, robo a locales comerciales, robo de vehículos, robo de motocicletas, robo en vías y carreteras, robo de accesorios de vehículos  y riesgos naturales (sismo grado 6).</a:t>
            </a:r>
          </a:p>
          <a:p>
            <a:pPr marL="342900" indent="-342900" algn="just">
              <a:buFont typeface="Wingdings" pitchFamily="2" charset="2"/>
              <a:buChar char="§"/>
            </a:pPr>
            <a:r>
              <a:rPr lang="es-EC" sz="1900" dirty="0" smtClean="0">
                <a:latin typeface="Arial Black" pitchFamily="34" charset="0"/>
              </a:rPr>
              <a:t>Los </a:t>
            </a:r>
            <a:r>
              <a:rPr lang="es-EC" sz="1900" dirty="0">
                <a:latin typeface="Arial Black" pitchFamily="34" charset="0"/>
              </a:rPr>
              <a:t>riesgos establecidos afectan </a:t>
            </a:r>
            <a:r>
              <a:rPr lang="es-EC" sz="1900" dirty="0" smtClean="0">
                <a:latin typeface="Arial Black" pitchFamily="34" charset="0"/>
              </a:rPr>
              <a:t>a </a:t>
            </a:r>
            <a:r>
              <a:rPr lang="es-EC" sz="1900" dirty="0">
                <a:latin typeface="Arial Black" pitchFamily="34" charset="0"/>
              </a:rPr>
              <a:t>los habitantes y</a:t>
            </a:r>
            <a:r>
              <a:rPr lang="es-EC" sz="1900" dirty="0" smtClean="0">
                <a:latin typeface="Arial Black" pitchFamily="34" charset="0"/>
              </a:rPr>
              <a:t> </a:t>
            </a:r>
            <a:r>
              <a:rPr lang="es-EC" sz="1900" dirty="0">
                <a:latin typeface="Arial Black" pitchFamily="34" charset="0"/>
              </a:rPr>
              <a:t>a los turistas.</a:t>
            </a:r>
          </a:p>
          <a:p>
            <a:pPr marL="342900" indent="-342900" algn="just">
              <a:buFont typeface="Wingdings" pitchFamily="2" charset="2"/>
              <a:buChar char="§"/>
            </a:pPr>
            <a:r>
              <a:rPr lang="es-EC" sz="1900" dirty="0" smtClean="0">
                <a:latin typeface="Arial Black" pitchFamily="34" charset="0"/>
              </a:rPr>
              <a:t>No </a:t>
            </a:r>
            <a:r>
              <a:rPr lang="es-EC" sz="1900" dirty="0">
                <a:latin typeface="Arial Black" pitchFamily="34" charset="0"/>
              </a:rPr>
              <a:t>existe una política, plan, programa, estrategias, ni procedimientos concretos, actualizados en cuanto a seguridad turística.</a:t>
            </a:r>
          </a:p>
          <a:p>
            <a:pPr marL="342900" indent="-342900" algn="just">
              <a:buFont typeface="Wingdings" pitchFamily="2" charset="2"/>
              <a:buChar char="§"/>
            </a:pPr>
            <a:r>
              <a:rPr lang="es-EC" sz="1900" dirty="0" smtClean="0">
                <a:latin typeface="Arial Black" pitchFamily="34" charset="0"/>
              </a:rPr>
              <a:t>La </a:t>
            </a:r>
            <a:r>
              <a:rPr lang="es-EC" sz="1900" dirty="0">
                <a:latin typeface="Arial Black" pitchFamily="34" charset="0"/>
              </a:rPr>
              <a:t>delincuencia actual proviene de otros lugares que aprovecha el turismo existente en la ciudad del Puyo</a:t>
            </a:r>
            <a:r>
              <a:rPr lang="es-EC" sz="1900" dirty="0" smtClean="0">
                <a:latin typeface="Arial Black" pitchFamily="34" charset="0"/>
              </a:rPr>
              <a:t>.</a:t>
            </a:r>
            <a:endParaRPr lang="es-EC" sz="1900" dirty="0">
              <a:latin typeface="Arial Black"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 y="32990"/>
            <a:ext cx="1036049"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5972" y="32990"/>
            <a:ext cx="1088028" cy="94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7405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12 Título"/>
          <p:cNvSpPr txBox="1">
            <a:spLocks/>
          </p:cNvSpPr>
          <p:nvPr/>
        </p:nvSpPr>
        <p:spPr bwMode="auto">
          <a:xfrm>
            <a:off x="1043609" y="1"/>
            <a:ext cx="7012363" cy="98072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lvl="0" algn="ctr"/>
            <a:r>
              <a:rPr lang="es-MX" sz="2400" b="1" i="1" u="sng" dirty="0" smtClean="0">
                <a:solidFill>
                  <a:schemeClr val="bg1"/>
                </a:solidFill>
                <a:effectLst>
                  <a:outerShdw blurRad="38100" dist="38100" dir="2700000" algn="tl">
                    <a:srgbClr val="000000">
                      <a:alpha val="43137"/>
                    </a:srgbClr>
                  </a:outerShdw>
                </a:effectLst>
                <a:latin typeface="Calibri" pitchFamily="34" charset="0"/>
                <a:cs typeface="Arial" charset="0"/>
              </a:rPr>
              <a:t>RECOMENDACIONES </a:t>
            </a:r>
            <a:endParaRPr lang="es-EC" sz="2400" b="1" i="1" u="sng" dirty="0">
              <a:solidFill>
                <a:schemeClr val="bg1"/>
              </a:solidFill>
              <a:effectLst>
                <a:outerShdw blurRad="38100" dist="38100" dir="2700000" algn="tl">
                  <a:srgbClr val="000000">
                    <a:alpha val="43137"/>
                  </a:srgbClr>
                </a:outerShdw>
              </a:effectLst>
              <a:latin typeface="Calibri" pitchFamily="34" charset="0"/>
              <a:cs typeface="Arial" charset="0"/>
            </a:endParaRPr>
          </a:p>
        </p:txBody>
      </p:sp>
      <p:sp>
        <p:nvSpPr>
          <p:cNvPr id="2" name="1 Rectángulo"/>
          <p:cNvSpPr/>
          <p:nvPr/>
        </p:nvSpPr>
        <p:spPr>
          <a:xfrm>
            <a:off x="7560" y="1242040"/>
            <a:ext cx="9136439" cy="5355312"/>
          </a:xfrm>
          <a:prstGeom prst="rect">
            <a:avLst/>
          </a:prstGeo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marL="285750" lvl="0" indent="-285750" algn="just">
              <a:buFont typeface="Wingdings" pitchFamily="2" charset="2"/>
              <a:buChar char="§"/>
            </a:pPr>
            <a:r>
              <a:rPr lang="es-EC" sz="1900" dirty="0">
                <a:latin typeface="Arial Black" pitchFamily="34" charset="0"/>
              </a:rPr>
              <a:t>Que  se aproveche el potencial turístico que tiene la </a:t>
            </a:r>
            <a:r>
              <a:rPr lang="es-EC" sz="1900" dirty="0" smtClean="0">
                <a:latin typeface="Arial Black" pitchFamily="34" charset="0"/>
              </a:rPr>
              <a:t>ciudad. </a:t>
            </a:r>
            <a:endParaRPr lang="es-EC" sz="1900" dirty="0">
              <a:latin typeface="Arial Black" pitchFamily="34" charset="0"/>
            </a:endParaRPr>
          </a:p>
          <a:p>
            <a:pPr marL="285750" indent="-285750" algn="just">
              <a:buFont typeface="Wingdings" pitchFamily="2" charset="2"/>
              <a:buChar char="§"/>
            </a:pPr>
            <a:r>
              <a:rPr lang="es-EC" sz="1900" dirty="0" smtClean="0">
                <a:latin typeface="Arial Black" pitchFamily="34" charset="0"/>
              </a:rPr>
              <a:t>Que </a:t>
            </a:r>
            <a:r>
              <a:rPr lang="es-EC" sz="1900" dirty="0">
                <a:latin typeface="Arial Black" pitchFamily="34" charset="0"/>
              </a:rPr>
              <a:t>el Concejo de Seguridad Ciudadana Cantonal, cumpla sus funciones </a:t>
            </a:r>
            <a:r>
              <a:rPr lang="es-EC" sz="1900" dirty="0" smtClean="0">
                <a:latin typeface="Arial Black" pitchFamily="34" charset="0"/>
              </a:rPr>
              <a:t>.</a:t>
            </a:r>
          </a:p>
          <a:p>
            <a:pPr marL="285750" indent="-285750" algn="just">
              <a:buFont typeface="Wingdings" pitchFamily="2" charset="2"/>
              <a:buChar char="§"/>
            </a:pPr>
            <a:r>
              <a:rPr lang="es-EC" sz="1900" dirty="0">
                <a:latin typeface="Arial Black" pitchFamily="34" charset="0"/>
              </a:rPr>
              <a:t>Que el Gobierno Autónomo </a:t>
            </a:r>
            <a:r>
              <a:rPr lang="es-EC" sz="1900" dirty="0" smtClean="0">
                <a:latin typeface="Arial Black" pitchFamily="34" charset="0"/>
              </a:rPr>
              <a:t>Municipal, </a:t>
            </a:r>
            <a:r>
              <a:rPr lang="es-EC" sz="1900" dirty="0">
                <a:latin typeface="Arial Black" pitchFamily="34" charset="0"/>
              </a:rPr>
              <a:t>considere la aplicación del presente Plan de Seguridad Integral, para la seguridad ciudadana y turística.</a:t>
            </a:r>
          </a:p>
          <a:p>
            <a:pPr marL="285750" indent="-285750" algn="just">
              <a:buFont typeface="Wingdings" pitchFamily="2" charset="2"/>
              <a:buChar char="§"/>
            </a:pPr>
            <a:r>
              <a:rPr lang="es-EC" sz="1900" dirty="0">
                <a:latin typeface="Arial Black" pitchFamily="34" charset="0"/>
              </a:rPr>
              <a:t>Difundir las normas y recomendaciones de </a:t>
            </a:r>
            <a:r>
              <a:rPr lang="es-EC" sz="1900" dirty="0" smtClean="0">
                <a:latin typeface="Arial Black" pitchFamily="34" charset="0"/>
              </a:rPr>
              <a:t>seguridad, </a:t>
            </a:r>
            <a:r>
              <a:rPr lang="es-EC" sz="1900" dirty="0">
                <a:latin typeface="Arial Black" pitchFamily="34" charset="0"/>
              </a:rPr>
              <a:t>para la creación de una cultura de seguridad  en la ciudadanía  orientada al turismo.</a:t>
            </a:r>
          </a:p>
          <a:p>
            <a:pPr marL="285750" lvl="0" indent="-285750" algn="just">
              <a:buFont typeface="Wingdings" pitchFamily="2" charset="2"/>
              <a:buChar char="§"/>
            </a:pPr>
            <a:r>
              <a:rPr lang="es-EC" sz="1900" dirty="0" smtClean="0">
                <a:latin typeface="Arial Black" pitchFamily="34" charset="0"/>
              </a:rPr>
              <a:t>Que </a:t>
            </a:r>
            <a:r>
              <a:rPr lang="es-EC" sz="1900" dirty="0">
                <a:latin typeface="Arial Black" pitchFamily="34" charset="0"/>
              </a:rPr>
              <a:t>el Gobierno Autónomo M</a:t>
            </a:r>
            <a:r>
              <a:rPr lang="es-EC" sz="1900" dirty="0" smtClean="0">
                <a:latin typeface="Arial Black" pitchFamily="34" charset="0"/>
              </a:rPr>
              <a:t>unicipal, </a:t>
            </a:r>
            <a:r>
              <a:rPr lang="es-EC" sz="1900" dirty="0">
                <a:latin typeface="Arial Black" pitchFamily="34" charset="0"/>
              </a:rPr>
              <a:t>sea la instancia del Estado </a:t>
            </a:r>
            <a:r>
              <a:rPr lang="es-EC" sz="1900" dirty="0" smtClean="0">
                <a:latin typeface="Arial Black" pitchFamily="34" charset="0"/>
              </a:rPr>
              <a:t>encargada de </a:t>
            </a:r>
            <a:r>
              <a:rPr lang="es-EC" sz="1900" dirty="0">
                <a:latin typeface="Arial Black" pitchFamily="34" charset="0"/>
              </a:rPr>
              <a:t>planificar y coordinar entre las entidades </a:t>
            </a:r>
            <a:r>
              <a:rPr lang="es-EC" sz="1900" dirty="0" smtClean="0">
                <a:latin typeface="Arial Black" pitchFamily="34" charset="0"/>
              </a:rPr>
              <a:t>de </a:t>
            </a:r>
            <a:r>
              <a:rPr lang="es-EC" sz="1900" dirty="0">
                <a:latin typeface="Arial Black" pitchFamily="34" charset="0"/>
              </a:rPr>
              <a:t>la seguridad ciudadana, las políticas y acciones que deben desarrollar cada una de las instituciones, además de impulsar a que la población se involucre en la seguridad turística, mejorando de esta forma la imagen de la ciudad del Puyo como desino turístico.</a:t>
            </a:r>
          </a:p>
          <a:p>
            <a:pPr marL="285750" indent="-285750" algn="just">
              <a:buFont typeface="Wingdings" pitchFamily="2" charset="2"/>
              <a:buChar char="§"/>
            </a:pPr>
            <a:r>
              <a:rPr lang="es-EC" sz="1900" dirty="0" smtClean="0">
                <a:latin typeface="Arial Black" pitchFamily="34" charset="0"/>
              </a:rPr>
              <a:t>Capacitar y organizar </a:t>
            </a:r>
            <a:r>
              <a:rPr lang="es-EC" sz="1900" dirty="0">
                <a:latin typeface="Arial Black" pitchFamily="34" charset="0"/>
              </a:rPr>
              <a:t>a la población en beneficio de la seguridad ciudadana y turística</a:t>
            </a:r>
            <a:r>
              <a:rPr lang="es-EC" sz="1900" dirty="0" smtClean="0">
                <a:latin typeface="Arial Black" pitchFamily="34" charset="0"/>
              </a:rPr>
              <a:t>.</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 y="32990"/>
            <a:ext cx="1036049"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5972" y="32990"/>
            <a:ext cx="1088028" cy="94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700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12 Título"/>
          <p:cNvSpPr txBox="1">
            <a:spLocks/>
          </p:cNvSpPr>
          <p:nvPr/>
        </p:nvSpPr>
        <p:spPr bwMode="auto">
          <a:xfrm>
            <a:off x="1043609" y="1"/>
            <a:ext cx="7012363" cy="98072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algn="ctr" eaLnBrk="0" hangingPunct="0">
              <a:defRPr/>
            </a:pPr>
            <a:r>
              <a:rPr lang="es-AR" sz="2400" b="1" i="1" u="sng" dirty="0" smtClean="0">
                <a:solidFill>
                  <a:schemeClr val="bg1"/>
                </a:solidFill>
                <a:effectLst>
                  <a:outerShdw blurRad="38100" dist="38100" dir="2700000" algn="tl">
                    <a:srgbClr val="000000">
                      <a:alpha val="43137"/>
                    </a:srgbClr>
                  </a:outerShdw>
                </a:effectLst>
                <a:latin typeface="Calibri" pitchFamily="34" charset="0"/>
                <a:cs typeface="Arial" charset="0"/>
              </a:rPr>
              <a:t>CAPÍTULO VI</a:t>
            </a:r>
            <a:endParaRPr lang="es-AR" sz="2400" b="1" i="1" u="sng" dirty="0">
              <a:solidFill>
                <a:schemeClr val="bg1"/>
              </a:solidFill>
              <a:effectLst>
                <a:outerShdw blurRad="38100" dist="38100" dir="2700000" algn="tl">
                  <a:srgbClr val="000000">
                    <a:alpha val="43137"/>
                  </a:srgbClr>
                </a:outerShdw>
              </a:effectLst>
              <a:latin typeface="Calibri" pitchFamily="34" charset="0"/>
              <a:cs typeface="Arial" charset="0"/>
            </a:endParaRPr>
          </a:p>
        </p:txBody>
      </p:sp>
      <p:pic>
        <p:nvPicPr>
          <p:cNvPr id="8" name="Picture 2" descr="C:\Users\urquizoa\Pictures\gifs animados\pressure_sign_paper_500_clr_9238.gif"/>
          <p:cNvPicPr>
            <a:picLocks noChangeAspect="1" noChangeArrowheads="1" noCrop="1"/>
          </p:cNvPicPr>
          <p:nvPr/>
        </p:nvPicPr>
        <p:blipFill>
          <a:blip r:embed="rId3"/>
          <a:srcRect/>
          <a:stretch>
            <a:fillRect/>
          </a:stretch>
        </p:blipFill>
        <p:spPr bwMode="auto">
          <a:xfrm>
            <a:off x="886842" y="781370"/>
            <a:ext cx="8185150" cy="5915025"/>
          </a:xfrm>
          <a:prstGeom prst="rect">
            <a:avLst/>
          </a:prstGeom>
          <a:noFill/>
          <a:ln w="9525">
            <a:noFill/>
            <a:miter lim="800000"/>
            <a:headEnd/>
            <a:tailEnd/>
          </a:ln>
        </p:spPr>
      </p:pic>
      <p:sp>
        <p:nvSpPr>
          <p:cNvPr id="9" name="8 Rectángulo redondeado"/>
          <p:cNvSpPr/>
          <p:nvPr/>
        </p:nvSpPr>
        <p:spPr bwMode="ltGray">
          <a:xfrm>
            <a:off x="395536" y="1484784"/>
            <a:ext cx="4608512" cy="5113113"/>
          </a:xfrm>
          <a:prstGeom prst="roundRect">
            <a:avLst/>
          </a:prstGeom>
          <a:solidFill>
            <a:srgbClr val="FFFF00">
              <a:alpha val="37000"/>
            </a:srgbClr>
          </a:solidFill>
          <a:ln w="57150" cap="flat" cmpd="sng" algn="ctr">
            <a:solidFill>
              <a:schemeClr val="bg2"/>
            </a:solidFill>
            <a:prstDash val="solid"/>
          </a:ln>
          <a:effectLst>
            <a:outerShdw blurRad="114300" dist="38100" dir="5400000" algn="ctr" rotWithShape="0">
              <a:schemeClr val="tx1"/>
            </a:outerShdw>
          </a:effectLst>
          <a:scene3d>
            <a:camera prst="orthographicFront"/>
            <a:lightRig rig="threePt" dir="t"/>
          </a:scene3d>
          <a:sp3d>
            <a:bevelT w="114300" prst="artDeco"/>
          </a:sp3d>
        </p:spPr>
        <p:txBody>
          <a:bodyPr anchor="ctr"/>
          <a:lstStyle/>
          <a:p>
            <a:pPr algn="ctr">
              <a:defRPr/>
            </a:pPr>
            <a:endParaRPr lang="es-ES" sz="3200" dirty="0" smtClean="0">
              <a:effectLst>
                <a:glow rad="101600">
                  <a:schemeClr val="accent4">
                    <a:satMod val="175000"/>
                    <a:alpha val="40000"/>
                  </a:schemeClr>
                </a:glow>
              </a:effectLst>
              <a:latin typeface="Berlin Sans FB Demi" pitchFamily="34" charset="0"/>
            </a:endParaRPr>
          </a:p>
          <a:p>
            <a:pPr algn="ctr">
              <a:defRPr/>
            </a:pPr>
            <a:r>
              <a:rPr lang="es-ES" sz="3200" dirty="0" smtClean="0">
                <a:effectLst>
                  <a:glow rad="101600">
                    <a:schemeClr val="accent4">
                      <a:satMod val="175000"/>
                      <a:alpha val="40000"/>
                    </a:schemeClr>
                  </a:glow>
                </a:effectLst>
                <a:latin typeface="Berlin Sans FB Demi" pitchFamily="34" charset="0"/>
              </a:rPr>
              <a:t>PROPUESTA</a:t>
            </a:r>
            <a:endParaRPr lang="es-EC" sz="3200" dirty="0">
              <a:effectLst>
                <a:glow rad="101600">
                  <a:schemeClr val="accent4">
                    <a:satMod val="175000"/>
                    <a:alpha val="40000"/>
                  </a:schemeClr>
                </a:glow>
              </a:effectLst>
              <a:latin typeface="Berlin Sans FB Demi" pitchFamily="34" charset="0"/>
            </a:endParaRPr>
          </a:p>
          <a:p>
            <a:pPr algn="just">
              <a:buFont typeface="Wingdings" pitchFamily="2" charset="2"/>
              <a:buChar char="ü"/>
              <a:defRPr/>
            </a:pPr>
            <a:endParaRPr lang="es-EC" dirty="0">
              <a:solidFill>
                <a:schemeClr val="bg1"/>
              </a:solidFill>
              <a:effectLst>
                <a:glow rad="101600">
                  <a:schemeClr val="accent4">
                    <a:satMod val="175000"/>
                    <a:alpha val="40000"/>
                  </a:schemeClr>
                </a:glow>
              </a:effectLst>
              <a:latin typeface="Berlin Sans FB Demi" pitchFamily="34"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0" y="32990"/>
            <a:ext cx="1036049"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5972" y="32990"/>
            <a:ext cx="1088028" cy="94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0023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12 Título"/>
          <p:cNvSpPr txBox="1">
            <a:spLocks/>
          </p:cNvSpPr>
          <p:nvPr/>
        </p:nvSpPr>
        <p:spPr bwMode="auto">
          <a:xfrm>
            <a:off x="1043609" y="1"/>
            <a:ext cx="7012363" cy="98072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algn="ctr" eaLnBrk="0" hangingPunct="0">
              <a:defRPr/>
            </a:pPr>
            <a:r>
              <a:rPr lang="es-AR" sz="2400" b="1" i="1" u="sng" dirty="0" smtClean="0">
                <a:solidFill>
                  <a:schemeClr val="bg1"/>
                </a:solidFill>
                <a:effectLst>
                  <a:outerShdw blurRad="38100" dist="38100" dir="2700000" algn="tl">
                    <a:srgbClr val="000000">
                      <a:alpha val="43137"/>
                    </a:srgbClr>
                  </a:outerShdw>
                </a:effectLst>
                <a:latin typeface="Calibri" pitchFamily="34" charset="0"/>
                <a:cs typeface="Arial" charset="0"/>
              </a:rPr>
              <a:t>PROPUESTA</a:t>
            </a:r>
            <a:endParaRPr lang="es-AR" sz="2400" b="1" i="1" u="sng" dirty="0">
              <a:solidFill>
                <a:schemeClr val="bg1"/>
              </a:solidFill>
              <a:effectLst>
                <a:outerShdw blurRad="38100" dist="38100" dir="2700000" algn="tl">
                  <a:srgbClr val="000000">
                    <a:alpha val="43137"/>
                  </a:srgbClr>
                </a:outerShdw>
              </a:effectLst>
              <a:latin typeface="Calibri" pitchFamily="34" charset="0"/>
              <a:cs typeface="Arial" charset="0"/>
            </a:endParaRPr>
          </a:p>
        </p:txBody>
      </p:sp>
      <p:sp>
        <p:nvSpPr>
          <p:cNvPr id="9" name="8 Rectángulo redondeado"/>
          <p:cNvSpPr/>
          <p:nvPr/>
        </p:nvSpPr>
        <p:spPr bwMode="ltGray">
          <a:xfrm>
            <a:off x="251520" y="1484784"/>
            <a:ext cx="8640960" cy="5113113"/>
          </a:xfrm>
          <a:prstGeom prst="roundRect">
            <a:avLst/>
          </a:prstGeom>
          <a:solidFill>
            <a:srgbClr val="FFFF00">
              <a:alpha val="37000"/>
            </a:srgbClr>
          </a:solidFill>
          <a:ln w="57150" cap="flat" cmpd="sng" algn="ctr">
            <a:solidFill>
              <a:schemeClr val="bg2"/>
            </a:solidFill>
            <a:prstDash val="solid"/>
          </a:ln>
          <a:effectLst>
            <a:outerShdw blurRad="114300" dist="38100" dir="5400000" algn="ctr" rotWithShape="0">
              <a:schemeClr val="tx1"/>
            </a:outerShdw>
          </a:effectLst>
          <a:scene3d>
            <a:camera prst="orthographicFront"/>
            <a:lightRig rig="threePt" dir="t"/>
          </a:scene3d>
          <a:sp3d>
            <a:bevelT w="114300" prst="artDeco"/>
          </a:sp3d>
        </p:spPr>
        <p:txBody>
          <a:bodyPr anchor="ctr"/>
          <a:lstStyle/>
          <a:p>
            <a:pPr algn="ctr">
              <a:defRPr/>
            </a:pPr>
            <a:endParaRPr lang="es-ES" sz="3200" dirty="0" smtClean="0">
              <a:effectLst>
                <a:glow rad="101600">
                  <a:schemeClr val="accent4">
                    <a:satMod val="175000"/>
                    <a:alpha val="40000"/>
                  </a:schemeClr>
                </a:glow>
              </a:effectLst>
              <a:latin typeface="Berlin Sans FB Demi" pitchFamily="34" charset="0"/>
            </a:endParaRPr>
          </a:p>
          <a:p>
            <a:pPr algn="ctr">
              <a:defRPr/>
            </a:pPr>
            <a:r>
              <a:rPr lang="es-ES" sz="3200" b="1" dirty="0" smtClean="0">
                <a:effectLst>
                  <a:outerShdw blurRad="38100" dist="38100" dir="2700000" algn="tl">
                    <a:srgbClr val="000000">
                      <a:alpha val="43137"/>
                    </a:srgbClr>
                  </a:outerShdw>
                </a:effectLst>
                <a:latin typeface="Calibri" pitchFamily="34" charset="0"/>
                <a:cs typeface="Arial" charset="0"/>
              </a:rPr>
              <a:t>PLAN </a:t>
            </a:r>
            <a:r>
              <a:rPr lang="es-ES" sz="3200" b="1" dirty="0">
                <a:effectLst>
                  <a:outerShdw blurRad="38100" dist="38100" dir="2700000" algn="tl">
                    <a:srgbClr val="000000">
                      <a:alpha val="43137"/>
                    </a:srgbClr>
                  </a:outerShdw>
                </a:effectLst>
                <a:latin typeface="Calibri" pitchFamily="34" charset="0"/>
                <a:cs typeface="Arial" charset="0"/>
              </a:rPr>
              <a:t>DE SEGURIDAD INTEGRAL DE LA CIUDAD DEL PUYO, PROVINCIA DE PASTAZA, ORIENTADO A LA FORMACIÓN DE UN MODELO DE CIUDAD </a:t>
            </a:r>
            <a:r>
              <a:rPr lang="es-ES" sz="3200" b="1" dirty="0" smtClean="0">
                <a:effectLst>
                  <a:outerShdw blurRad="38100" dist="38100" dir="2700000" algn="tl">
                    <a:srgbClr val="000000">
                      <a:alpha val="43137"/>
                    </a:srgbClr>
                  </a:outerShdw>
                </a:effectLst>
                <a:latin typeface="Calibri" pitchFamily="34" charset="0"/>
                <a:cs typeface="Arial" charset="0"/>
              </a:rPr>
              <a:t>TURÍSTICA.</a:t>
            </a:r>
            <a:endParaRPr lang="es-EC" sz="3200" dirty="0">
              <a:effectLst>
                <a:glow rad="101600">
                  <a:schemeClr val="accent4">
                    <a:satMod val="175000"/>
                    <a:alpha val="40000"/>
                  </a:schemeClr>
                </a:glow>
              </a:effectLst>
              <a:latin typeface="Berlin Sans FB Demi" pitchFamily="34" charset="0"/>
            </a:endParaRPr>
          </a:p>
          <a:p>
            <a:pPr algn="just">
              <a:buFont typeface="Wingdings" pitchFamily="2" charset="2"/>
              <a:buChar char="ü"/>
              <a:defRPr/>
            </a:pPr>
            <a:endParaRPr lang="es-EC" dirty="0">
              <a:solidFill>
                <a:schemeClr val="bg1"/>
              </a:solidFill>
              <a:effectLst>
                <a:glow rad="101600">
                  <a:schemeClr val="accent4">
                    <a:satMod val="175000"/>
                    <a:alpha val="40000"/>
                  </a:schemeClr>
                </a:glow>
              </a:effectLst>
              <a:latin typeface="Berlin Sans FB Demi"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 y="32990"/>
            <a:ext cx="1036049"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5972" y="32990"/>
            <a:ext cx="1088028" cy="94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0875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12 Título"/>
          <p:cNvSpPr txBox="1">
            <a:spLocks/>
          </p:cNvSpPr>
          <p:nvPr/>
        </p:nvSpPr>
        <p:spPr bwMode="auto">
          <a:xfrm>
            <a:off x="1043609" y="32991"/>
            <a:ext cx="7012363" cy="9477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algn="ctr" eaLnBrk="0" hangingPunct="0">
              <a:defRPr/>
            </a:pPr>
            <a:r>
              <a:rPr lang="es-AR" sz="2400" b="1" i="1" u="sng" dirty="0" smtClean="0">
                <a:solidFill>
                  <a:schemeClr val="bg1"/>
                </a:solidFill>
                <a:effectLst>
                  <a:outerShdw blurRad="38100" dist="38100" dir="2700000" algn="tl">
                    <a:srgbClr val="000000">
                      <a:alpha val="43137"/>
                    </a:srgbClr>
                  </a:outerShdw>
                </a:effectLst>
                <a:latin typeface="Calibri" pitchFamily="34" charset="0"/>
                <a:cs typeface="Arial" charset="0"/>
              </a:rPr>
              <a:t>INTRODUCCIÓN</a:t>
            </a:r>
            <a:endParaRPr lang="es-AR" sz="2400" b="1" i="1" u="sng" dirty="0">
              <a:solidFill>
                <a:schemeClr val="bg1"/>
              </a:solidFill>
              <a:effectLst>
                <a:outerShdw blurRad="38100" dist="38100" dir="2700000" algn="tl">
                  <a:srgbClr val="000000">
                    <a:alpha val="43137"/>
                  </a:srgbClr>
                </a:outerShdw>
              </a:effectLst>
              <a:latin typeface="Calibri" pitchFamily="34" charset="0"/>
              <a:cs typeface="Arial" charset="0"/>
            </a:endParaRPr>
          </a:p>
        </p:txBody>
      </p:sp>
      <p:pic>
        <p:nvPicPr>
          <p:cNvPr id="8" name="Picture 2" descr="C:\Users\urquizoa\Pictures\gifs animados\pressure_sign_paper_500_clr_9238.gif"/>
          <p:cNvPicPr>
            <a:picLocks noChangeAspect="1" noChangeArrowheads="1" noCrop="1"/>
          </p:cNvPicPr>
          <p:nvPr/>
        </p:nvPicPr>
        <p:blipFill>
          <a:blip r:embed="rId3"/>
          <a:srcRect/>
          <a:stretch>
            <a:fillRect/>
          </a:stretch>
        </p:blipFill>
        <p:spPr bwMode="auto">
          <a:xfrm>
            <a:off x="886842" y="781370"/>
            <a:ext cx="8185150" cy="5915025"/>
          </a:xfrm>
          <a:prstGeom prst="rect">
            <a:avLst/>
          </a:prstGeom>
          <a:noFill/>
          <a:ln w="9525">
            <a:noFill/>
            <a:miter lim="800000"/>
            <a:headEnd/>
            <a:tailEnd/>
          </a:ln>
        </p:spPr>
      </p:pic>
      <p:sp>
        <p:nvSpPr>
          <p:cNvPr id="9" name="8 Rectángulo redondeado"/>
          <p:cNvSpPr/>
          <p:nvPr/>
        </p:nvSpPr>
        <p:spPr bwMode="ltGray">
          <a:xfrm>
            <a:off x="395536" y="1917377"/>
            <a:ext cx="4608512" cy="4680520"/>
          </a:xfrm>
          <a:prstGeom prst="roundRect">
            <a:avLst/>
          </a:prstGeom>
          <a:solidFill>
            <a:srgbClr val="FFFF00">
              <a:alpha val="37000"/>
            </a:srgbClr>
          </a:solidFill>
          <a:ln w="57150" cap="flat" cmpd="sng" algn="ctr">
            <a:solidFill>
              <a:schemeClr val="bg2"/>
            </a:solidFill>
            <a:prstDash val="solid"/>
          </a:ln>
          <a:effectLst>
            <a:outerShdw blurRad="114300" dist="38100" dir="5400000" algn="ctr" rotWithShape="0">
              <a:schemeClr val="tx1"/>
            </a:outerShdw>
          </a:effectLst>
          <a:scene3d>
            <a:camera prst="orthographicFront"/>
            <a:lightRig rig="threePt" dir="t"/>
          </a:scene3d>
          <a:sp3d>
            <a:bevelT w="114300" prst="artDeco"/>
          </a:sp3d>
        </p:spPr>
        <p:txBody>
          <a:bodyPr anchor="ctr"/>
          <a:lstStyle/>
          <a:p>
            <a:pPr algn="ctr">
              <a:defRPr/>
            </a:pPr>
            <a:r>
              <a:rPr lang="es-EC" sz="3200" dirty="0" smtClean="0">
                <a:effectLst>
                  <a:glow rad="101600">
                    <a:schemeClr val="accent4">
                      <a:satMod val="175000"/>
                      <a:alpha val="40000"/>
                    </a:schemeClr>
                  </a:glow>
                </a:effectLst>
                <a:latin typeface="Berlin Sans FB Demi" pitchFamily="34" charset="0"/>
              </a:rPr>
              <a:t>EL TURISMO EN LA CIUDAD DEL PUYO</a:t>
            </a:r>
            <a:endParaRPr lang="es-EC" dirty="0">
              <a:effectLst>
                <a:glow rad="101600">
                  <a:schemeClr val="accent4">
                    <a:satMod val="175000"/>
                    <a:alpha val="40000"/>
                  </a:schemeClr>
                </a:glow>
              </a:effectLst>
              <a:latin typeface="Berlin Sans FB Demi" pitchFamily="34" charset="0"/>
            </a:endParaRPr>
          </a:p>
          <a:p>
            <a:pPr algn="just">
              <a:buFont typeface="Wingdings" pitchFamily="2" charset="2"/>
              <a:buChar char="ü"/>
              <a:defRPr/>
            </a:pPr>
            <a:endParaRPr lang="es-EC" dirty="0">
              <a:solidFill>
                <a:schemeClr val="bg1"/>
              </a:solidFill>
              <a:effectLst>
                <a:glow rad="101600">
                  <a:schemeClr val="accent4">
                    <a:satMod val="175000"/>
                    <a:alpha val="40000"/>
                  </a:schemeClr>
                </a:glow>
              </a:effectLst>
              <a:latin typeface="Berlin Sans FB Demi" pitchFamily="34"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0" y="32990"/>
            <a:ext cx="1036049"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5972" y="32990"/>
            <a:ext cx="1088028" cy="94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0366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12 Título"/>
          <p:cNvSpPr txBox="1">
            <a:spLocks/>
          </p:cNvSpPr>
          <p:nvPr/>
        </p:nvSpPr>
        <p:spPr bwMode="auto">
          <a:xfrm>
            <a:off x="1043609" y="32990"/>
            <a:ext cx="7012363" cy="98072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algn="ctr"/>
            <a:r>
              <a:rPr lang="es-ES" sz="2400" b="1" dirty="0" smtClean="0"/>
              <a:t>I. SITUACIÓN </a:t>
            </a:r>
            <a:r>
              <a:rPr lang="es-ES" sz="2400" b="1" dirty="0"/>
              <a:t>GENERAL.</a:t>
            </a:r>
            <a:endParaRPr lang="es-EC" sz="2400" b="1" dirty="0"/>
          </a:p>
          <a:p>
            <a:pPr lvl="0" algn="ctr"/>
            <a:r>
              <a:rPr lang="es-MX" sz="2400" b="1" i="1" u="sng" dirty="0" smtClean="0">
                <a:solidFill>
                  <a:schemeClr val="bg1"/>
                </a:solidFill>
                <a:effectLst>
                  <a:outerShdw blurRad="38100" dist="38100" dir="2700000" algn="tl">
                    <a:srgbClr val="000000">
                      <a:alpha val="43137"/>
                    </a:srgbClr>
                  </a:outerShdw>
                </a:effectLst>
                <a:latin typeface="Calibri" pitchFamily="34" charset="0"/>
                <a:cs typeface="Arial" charset="0"/>
              </a:rPr>
              <a:t> </a:t>
            </a:r>
            <a:endParaRPr lang="es-EC" sz="2400" b="1" i="1" u="sng" dirty="0">
              <a:solidFill>
                <a:schemeClr val="bg1"/>
              </a:solidFill>
              <a:effectLst>
                <a:outerShdw blurRad="38100" dist="38100" dir="2700000" algn="tl">
                  <a:srgbClr val="000000">
                    <a:alpha val="43137"/>
                  </a:srgbClr>
                </a:outerShdw>
              </a:effectLst>
              <a:latin typeface="Calibri" pitchFamily="34" charset="0"/>
              <a:cs typeface="Arial"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 y="32990"/>
            <a:ext cx="1036049"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5972" y="32990"/>
            <a:ext cx="1088028" cy="94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Diagrama"/>
          <p:cNvGraphicFramePr/>
          <p:nvPr>
            <p:extLst>
              <p:ext uri="{D42A27DB-BD31-4B8C-83A1-F6EECF244321}">
                <p14:modId xmlns:p14="http://schemas.microsoft.com/office/powerpoint/2010/main" val="4068094018"/>
              </p:ext>
            </p:extLst>
          </p:nvPr>
        </p:nvGraphicFramePr>
        <p:xfrm>
          <a:off x="7560" y="1124744"/>
          <a:ext cx="9136440" cy="56166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05052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12 Título"/>
          <p:cNvSpPr txBox="1">
            <a:spLocks/>
          </p:cNvSpPr>
          <p:nvPr/>
        </p:nvSpPr>
        <p:spPr bwMode="auto">
          <a:xfrm>
            <a:off x="1043609" y="1"/>
            <a:ext cx="7012363" cy="98072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lvl="0" algn="ctr"/>
            <a:r>
              <a:rPr lang="es-ES" sz="2400" b="1" dirty="0" smtClean="0"/>
              <a:t>II. MISIÓN</a:t>
            </a:r>
            <a:endParaRPr lang="es-EC" sz="2400" b="1" i="1" u="sng" dirty="0">
              <a:solidFill>
                <a:schemeClr val="bg1"/>
              </a:solidFill>
              <a:effectLst>
                <a:outerShdw blurRad="38100" dist="38100" dir="2700000" algn="tl">
                  <a:srgbClr val="000000">
                    <a:alpha val="43137"/>
                  </a:srgbClr>
                </a:outerShdw>
              </a:effectLst>
              <a:latin typeface="Calibri" pitchFamily="34" charset="0"/>
              <a:cs typeface="Arial" charset="0"/>
            </a:endParaRPr>
          </a:p>
        </p:txBody>
      </p:sp>
      <p:sp>
        <p:nvSpPr>
          <p:cNvPr id="2" name="1 Rectángulo"/>
          <p:cNvSpPr/>
          <p:nvPr/>
        </p:nvSpPr>
        <p:spPr>
          <a:xfrm>
            <a:off x="525584" y="1988840"/>
            <a:ext cx="8224319" cy="2554545"/>
          </a:xfrm>
          <a:prstGeom prst="rect">
            <a:avLst/>
          </a:prstGeo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C" sz="2000" dirty="0">
                <a:latin typeface="Arial Black" pitchFamily="34" charset="0"/>
              </a:rPr>
              <a:t>El Consejo de Seguridad Ciudadana Municipal del Cantón Pastaza, las instituciones involucradas en la seguridad ciudadana y la comunidad organizada, ejecutarán el Plan de Seguridad Integral, a partir de su aprobación en la jurisdicción, para  que la ciudad del Puyo alcance condiciones de seguridad,  a fin de ser considerada como modelo de ciudad turística.</a:t>
            </a:r>
          </a:p>
          <a:p>
            <a:pPr marL="285750" lvl="0" indent="-285750">
              <a:buFont typeface="Wingdings" pitchFamily="2" charset="2"/>
              <a:buChar char="§"/>
            </a:pPr>
            <a:endParaRPr lang="es-EC" sz="2000" dirty="0" smtClean="0">
              <a:latin typeface="Arial Black"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 y="32990"/>
            <a:ext cx="1036049"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5972" y="32990"/>
            <a:ext cx="1088028" cy="94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5052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94 Grupo"/>
          <p:cNvGrpSpPr/>
          <p:nvPr/>
        </p:nvGrpSpPr>
        <p:grpSpPr>
          <a:xfrm>
            <a:off x="7560" y="2498708"/>
            <a:ext cx="9028936" cy="1300782"/>
            <a:chOff x="7560" y="1837600"/>
            <a:chExt cx="9028936" cy="1086587"/>
          </a:xfrm>
        </p:grpSpPr>
        <p:sp>
          <p:nvSpPr>
            <p:cNvPr id="96" name="95 Flecha abajo"/>
            <p:cNvSpPr/>
            <p:nvPr/>
          </p:nvSpPr>
          <p:spPr>
            <a:xfrm rot="16200000">
              <a:off x="2825450" y="2151215"/>
              <a:ext cx="324748" cy="432048"/>
            </a:xfrm>
            <a:prstGeom prst="downArrow">
              <a:avLst>
                <a:gd name="adj1" fmla="val 50000"/>
                <a:gd name="adj2" fmla="val 52813"/>
              </a:avLst>
            </a:prstGeom>
            <a:gradFill flip="none" rotWithShape="1">
              <a:gsLst>
                <a:gs pos="0">
                  <a:srgbClr val="FFFFFF">
                    <a:shade val="30000"/>
                    <a:satMod val="115000"/>
                    <a:alpha val="0"/>
                  </a:srgbClr>
                </a:gs>
                <a:gs pos="84000">
                  <a:schemeClr val="bg1">
                    <a:alpha val="97000"/>
                  </a:schemeClr>
                </a:gs>
                <a:gs pos="100000">
                  <a:schemeClr val="bg1"/>
                </a:gs>
              </a:gsLst>
              <a:lin ang="5400000" scaled="1"/>
              <a:tileRect/>
            </a:gradFill>
            <a:ln w="9525">
              <a:noFill/>
              <a:round/>
              <a:headEnd/>
              <a:tailEnd/>
            </a:ln>
            <a:effectLst>
              <a:outerShdw blurRad="76200" dist="76200" dir="2700000" algn="tl" rotWithShape="0">
                <a:prstClr val="black">
                  <a:alpha val="40000"/>
                </a:prstClr>
              </a:outerShdw>
            </a:effectLst>
          </p:spPr>
          <p:txBody>
            <a:bodyPr rtlCol="0" anchor="ctr"/>
            <a:lstStyle/>
            <a:p>
              <a:pPr algn="ctr"/>
              <a:endParaRPr lang="es-ES">
                <a:solidFill>
                  <a:prstClr val="black"/>
                </a:solidFill>
              </a:endParaRPr>
            </a:p>
          </p:txBody>
        </p:sp>
        <p:sp>
          <p:nvSpPr>
            <p:cNvPr id="97" name="15 Marcador de contenido"/>
            <p:cNvSpPr txBox="1">
              <a:spLocks/>
            </p:cNvSpPr>
            <p:nvPr/>
          </p:nvSpPr>
          <p:spPr bwMode="auto">
            <a:xfrm>
              <a:off x="105672" y="2132855"/>
              <a:ext cx="2739760" cy="685853"/>
            </a:xfrm>
            <a:prstGeom prst="round2SameRect">
              <a:avLst>
                <a:gd name="adj1" fmla="val 16667"/>
                <a:gd name="adj2" fmla="val 50000"/>
              </a:avLst>
            </a:prstGeom>
            <a:gradFill flip="none" rotWithShape="1">
              <a:gsLst>
                <a:gs pos="0">
                  <a:srgbClr val="335A7D">
                    <a:shade val="30000"/>
                    <a:satMod val="115000"/>
                  </a:srgbClr>
                </a:gs>
                <a:gs pos="50000">
                  <a:srgbClr val="335A7D">
                    <a:shade val="67500"/>
                    <a:satMod val="115000"/>
                  </a:srgbClr>
                </a:gs>
                <a:gs pos="100000">
                  <a:srgbClr val="335A7D">
                    <a:shade val="100000"/>
                    <a:satMod val="115000"/>
                  </a:srgbClr>
                </a:gs>
              </a:gsLst>
              <a:lin ang="2700000" scaled="1"/>
              <a:tileRect/>
            </a:gradFill>
            <a:ln w="38100" algn="ctr">
              <a:noFill/>
              <a:miter lim="800000"/>
              <a:headEnd/>
              <a:tailEnd/>
            </a:ln>
            <a:effectLst>
              <a:outerShdw blurRad="114300" dist="38100" dir="3600000" algn="ctr" rotWithShape="0">
                <a:srgbClr val="000000"/>
              </a:outerShdw>
            </a:effectLst>
            <a:scene3d>
              <a:camera prst="orthographicFront"/>
              <a:lightRig rig="threePt" dir="t"/>
            </a:scene3d>
            <a:sp3d>
              <a:bevelT/>
            </a:sp3d>
          </p:spPr>
          <p:txBody>
            <a:bodyPr anchor="ctr"/>
            <a:lstStyle/>
            <a:p>
              <a:pPr algn="ctr" eaLnBrk="0" fontAlgn="auto" hangingPunct="0">
                <a:spcBef>
                  <a:spcPts val="0"/>
                </a:spcBef>
                <a:spcAft>
                  <a:spcPts val="0"/>
                </a:spcAft>
                <a:buClr>
                  <a:srgbClr val="49788D"/>
                </a:buClr>
                <a:buSzPct val="200000"/>
                <a:defRPr/>
              </a:pPr>
              <a:endParaRPr lang="es-EC" sz="2000" kern="0" spc="300" dirty="0">
                <a:solidFill>
                  <a:srgbClr val="FFFFFF"/>
                </a:solidFill>
                <a:latin typeface="Arial Black" pitchFamily="34" charset="0"/>
              </a:endParaRPr>
            </a:p>
          </p:txBody>
        </p:sp>
        <p:sp>
          <p:nvSpPr>
            <p:cNvPr id="98" name="97 Rectángulo"/>
            <p:cNvSpPr/>
            <p:nvPr/>
          </p:nvSpPr>
          <p:spPr>
            <a:xfrm>
              <a:off x="7560" y="2313951"/>
              <a:ext cx="2620224" cy="321370"/>
            </a:xfrm>
            <a:prstGeom prst="rect">
              <a:avLst/>
            </a:prstGeom>
            <a:effectLst>
              <a:outerShdw blurRad="101600" dist="38100" dir="5400000" algn="ctr" rotWithShape="0">
                <a:schemeClr val="tx1"/>
              </a:outerShdw>
            </a:effectLst>
          </p:spPr>
          <p:txBody>
            <a:bodyPr wrap="square">
              <a:spAutoFit/>
            </a:bodyPr>
            <a:lstStyle/>
            <a:p>
              <a:pPr algn="ctr" eaLnBrk="0" hangingPunct="0">
                <a:buClr>
                  <a:srgbClr val="49788D"/>
                </a:buClr>
                <a:buSzPct val="200000"/>
                <a:defRPr/>
              </a:pPr>
              <a:r>
                <a:rPr lang="es-ES" sz="1900" b="1" kern="0" dirty="0" smtClean="0">
                  <a:solidFill>
                    <a:srgbClr val="FFFFFF"/>
                  </a:solidFill>
                  <a:latin typeface="Arial Black" pitchFamily="34" charset="0"/>
                  <a:cs typeface="Arial" pitchFamily="34" charset="0"/>
                </a:rPr>
                <a:t>Miembros</a:t>
              </a:r>
              <a:endParaRPr lang="es-EC" sz="1900" b="1" kern="0" dirty="0">
                <a:solidFill>
                  <a:srgbClr val="FFFFFF"/>
                </a:solidFill>
                <a:latin typeface="Arial Black" pitchFamily="34" charset="0"/>
                <a:cs typeface="Arial" pitchFamily="34" charset="0"/>
              </a:endParaRPr>
            </a:p>
          </p:txBody>
        </p:sp>
        <p:sp>
          <p:nvSpPr>
            <p:cNvPr id="99" name="98 CuadroTexto"/>
            <p:cNvSpPr txBox="1">
              <a:spLocks noChangeArrowheads="1"/>
            </p:cNvSpPr>
            <p:nvPr/>
          </p:nvSpPr>
          <p:spPr bwMode="auto">
            <a:xfrm>
              <a:off x="3275856" y="1837600"/>
              <a:ext cx="5760640" cy="1086587"/>
            </a:xfrm>
            <a:prstGeom prst="round2DiagRect">
              <a:avLst/>
            </a:prstGeom>
            <a:solidFill>
              <a:srgbClr val="FFFFFF">
                <a:alpha val="38824"/>
              </a:srgbClr>
            </a:solidFill>
            <a:ln w="28575">
              <a:solidFill>
                <a:srgbClr val="000000">
                  <a:alpha val="27843"/>
                </a:srgbClr>
              </a:solidFill>
              <a:miter lim="800000"/>
              <a:headEnd/>
              <a:tailEnd/>
            </a:ln>
            <a:effectLst>
              <a:glow rad="101600">
                <a:sysClr val="window" lastClr="FFFFFF">
                  <a:alpha val="40000"/>
                </a:sysClr>
              </a:glow>
            </a:effectLst>
          </p:spPr>
          <p:txBody>
            <a:bodyPr wrap="square" anchor="ctr">
              <a:spAutoFit/>
            </a:bodyPr>
            <a:lstStyle/>
            <a:p>
              <a:pPr marL="273050" indent="-273050" algn="just" eaLnBrk="0" hangingPunct="0">
                <a:lnSpc>
                  <a:spcPct val="110000"/>
                </a:lnSpc>
                <a:buClr>
                  <a:schemeClr val="accent2">
                    <a:lumMod val="50000"/>
                  </a:schemeClr>
                </a:buClr>
                <a:buSzPct val="130000"/>
                <a:buFont typeface="Wingdings" pitchFamily="2" charset="2"/>
                <a:buChar char="ü"/>
                <a:defRPr/>
              </a:pPr>
              <a:r>
                <a:rPr lang="es-EC" sz="1600" b="1" kern="0" dirty="0" smtClean="0">
                  <a:solidFill>
                    <a:sysClr val="windowText" lastClr="000000"/>
                  </a:solidFill>
                  <a:latin typeface="Calibri" pitchFamily="34" charset="0"/>
                  <a:cs typeface="Arial" pitchFamily="34" charset="0"/>
                </a:rPr>
                <a:t>CORDINADOR (Los oficiales Jefes del subcircuito Policial )</a:t>
              </a:r>
            </a:p>
            <a:p>
              <a:pPr marL="273050" indent="-273050" algn="just" eaLnBrk="0" hangingPunct="0">
                <a:lnSpc>
                  <a:spcPct val="110000"/>
                </a:lnSpc>
                <a:buClr>
                  <a:schemeClr val="accent2">
                    <a:lumMod val="50000"/>
                  </a:schemeClr>
                </a:buClr>
                <a:buSzPct val="130000"/>
                <a:buFont typeface="Wingdings" pitchFamily="2" charset="2"/>
                <a:buChar char="ü"/>
                <a:defRPr/>
              </a:pPr>
              <a:r>
                <a:rPr lang="es-EC" sz="1600" b="1" kern="0" dirty="0" smtClean="0">
                  <a:solidFill>
                    <a:sysClr val="windowText" lastClr="000000"/>
                  </a:solidFill>
                  <a:latin typeface="Calibri" pitchFamily="34" charset="0"/>
                  <a:cs typeface="Arial" pitchFamily="34" charset="0"/>
                </a:rPr>
                <a:t>SUPERVISOR (Líder del Comité)</a:t>
              </a:r>
            </a:p>
            <a:p>
              <a:pPr marL="273050" indent="-273050" algn="just" eaLnBrk="0" hangingPunct="0">
                <a:lnSpc>
                  <a:spcPct val="110000"/>
                </a:lnSpc>
                <a:buClr>
                  <a:schemeClr val="accent2">
                    <a:lumMod val="50000"/>
                  </a:schemeClr>
                </a:buClr>
                <a:buSzPct val="130000"/>
                <a:buFont typeface="Wingdings" pitchFamily="2" charset="2"/>
                <a:buChar char="ü"/>
                <a:defRPr/>
              </a:pPr>
              <a:r>
                <a:rPr lang="es-EC" sz="1600" b="1" kern="0" dirty="0" smtClean="0">
                  <a:solidFill>
                    <a:sysClr val="windowText" lastClr="000000"/>
                  </a:solidFill>
                  <a:latin typeface="Calibri" pitchFamily="34" charset="0"/>
                  <a:cs typeface="Arial" pitchFamily="34" charset="0"/>
                </a:rPr>
                <a:t>SECRETARIO</a:t>
              </a:r>
            </a:p>
            <a:p>
              <a:pPr marL="273050" indent="-273050" algn="just" eaLnBrk="0" hangingPunct="0">
                <a:lnSpc>
                  <a:spcPct val="110000"/>
                </a:lnSpc>
                <a:buClr>
                  <a:schemeClr val="accent2">
                    <a:lumMod val="50000"/>
                  </a:schemeClr>
                </a:buClr>
                <a:buSzPct val="130000"/>
                <a:buFont typeface="Wingdings" pitchFamily="2" charset="2"/>
                <a:buChar char="ü"/>
                <a:defRPr/>
              </a:pPr>
              <a:r>
                <a:rPr lang="es-EC" sz="1600" b="1" kern="0" dirty="0" smtClean="0">
                  <a:solidFill>
                    <a:sysClr val="windowText" lastClr="000000"/>
                  </a:solidFill>
                  <a:latin typeface="Calibri" pitchFamily="34" charset="0"/>
                  <a:cs typeface="Arial" pitchFamily="34" charset="0"/>
                </a:rPr>
                <a:t>MIEMBROS</a:t>
              </a:r>
              <a:endParaRPr lang="es-EC" sz="1600" b="1" kern="0" dirty="0">
                <a:solidFill>
                  <a:sysClr val="windowText" lastClr="000000"/>
                </a:solidFill>
                <a:latin typeface="Calibri" pitchFamily="34" charset="0"/>
                <a:cs typeface="Arial" pitchFamily="34" charset="0"/>
              </a:endParaRPr>
            </a:p>
          </p:txBody>
        </p:sp>
      </p:grpSp>
      <p:grpSp>
        <p:nvGrpSpPr>
          <p:cNvPr id="100" name="99 Grupo"/>
          <p:cNvGrpSpPr/>
          <p:nvPr/>
        </p:nvGrpSpPr>
        <p:grpSpPr>
          <a:xfrm>
            <a:off x="61600" y="5452211"/>
            <a:ext cx="8896313" cy="1001125"/>
            <a:chOff x="62666" y="3659721"/>
            <a:chExt cx="8681124" cy="866483"/>
          </a:xfrm>
        </p:grpSpPr>
        <p:sp>
          <p:nvSpPr>
            <p:cNvPr id="101" name="100 Flecha abajo"/>
            <p:cNvSpPr/>
            <p:nvPr/>
          </p:nvSpPr>
          <p:spPr>
            <a:xfrm rot="16200000">
              <a:off x="2825450" y="3863284"/>
              <a:ext cx="324748" cy="432048"/>
            </a:xfrm>
            <a:prstGeom prst="downArrow">
              <a:avLst>
                <a:gd name="adj1" fmla="val 50000"/>
                <a:gd name="adj2" fmla="val 52813"/>
              </a:avLst>
            </a:prstGeom>
            <a:gradFill flip="none" rotWithShape="1">
              <a:gsLst>
                <a:gs pos="0">
                  <a:srgbClr val="FFFFFF">
                    <a:shade val="30000"/>
                    <a:satMod val="115000"/>
                    <a:alpha val="0"/>
                  </a:srgbClr>
                </a:gs>
                <a:gs pos="84000">
                  <a:schemeClr val="bg1">
                    <a:alpha val="97000"/>
                  </a:schemeClr>
                </a:gs>
                <a:gs pos="100000">
                  <a:schemeClr val="bg1"/>
                </a:gs>
              </a:gsLst>
              <a:lin ang="5400000" scaled="1"/>
              <a:tileRect/>
            </a:gradFill>
            <a:ln w="9525">
              <a:noFill/>
              <a:round/>
              <a:headEnd/>
              <a:tailEnd/>
            </a:ln>
            <a:effectLst>
              <a:outerShdw blurRad="76200" dist="76200" dir="2700000" algn="tl" rotWithShape="0">
                <a:prstClr val="black">
                  <a:alpha val="40000"/>
                </a:prstClr>
              </a:outerShdw>
            </a:effectLst>
          </p:spPr>
          <p:txBody>
            <a:bodyPr rtlCol="0" anchor="ctr"/>
            <a:lstStyle/>
            <a:p>
              <a:pPr algn="ctr"/>
              <a:endParaRPr lang="es-ES">
                <a:solidFill>
                  <a:prstClr val="black"/>
                </a:solidFill>
              </a:endParaRPr>
            </a:p>
          </p:txBody>
        </p:sp>
        <p:sp>
          <p:nvSpPr>
            <p:cNvPr id="102" name="15 Marcador de contenido"/>
            <p:cNvSpPr txBox="1">
              <a:spLocks/>
            </p:cNvSpPr>
            <p:nvPr/>
          </p:nvSpPr>
          <p:spPr bwMode="auto">
            <a:xfrm>
              <a:off x="62666" y="3782896"/>
              <a:ext cx="2782766" cy="666799"/>
            </a:xfrm>
            <a:prstGeom prst="round2SameRect">
              <a:avLst>
                <a:gd name="adj1" fmla="val 16667"/>
                <a:gd name="adj2" fmla="val 50000"/>
              </a:avLst>
            </a:prstGeom>
            <a:gradFill flip="none" rotWithShape="1">
              <a:gsLst>
                <a:gs pos="0">
                  <a:srgbClr val="335A7D">
                    <a:shade val="30000"/>
                    <a:satMod val="115000"/>
                  </a:srgbClr>
                </a:gs>
                <a:gs pos="50000">
                  <a:srgbClr val="335A7D">
                    <a:shade val="67500"/>
                    <a:satMod val="115000"/>
                  </a:srgbClr>
                </a:gs>
                <a:gs pos="100000">
                  <a:srgbClr val="335A7D">
                    <a:shade val="100000"/>
                    <a:satMod val="115000"/>
                  </a:srgbClr>
                </a:gs>
              </a:gsLst>
              <a:lin ang="2700000" scaled="1"/>
              <a:tileRect/>
            </a:gradFill>
            <a:ln w="38100" algn="ctr">
              <a:noFill/>
              <a:miter lim="800000"/>
              <a:headEnd/>
              <a:tailEnd/>
            </a:ln>
            <a:effectLst>
              <a:outerShdw blurRad="114300" dist="38100" dir="3600000" algn="ctr" rotWithShape="0">
                <a:srgbClr val="000000"/>
              </a:outerShdw>
            </a:effectLst>
            <a:scene3d>
              <a:camera prst="orthographicFront"/>
              <a:lightRig rig="threePt" dir="t"/>
            </a:scene3d>
            <a:sp3d>
              <a:bevelT/>
            </a:sp3d>
          </p:spPr>
          <p:txBody>
            <a:bodyPr anchor="ctr"/>
            <a:lstStyle/>
            <a:p>
              <a:pPr algn="ctr" eaLnBrk="0" fontAlgn="auto" hangingPunct="0">
                <a:spcBef>
                  <a:spcPts val="0"/>
                </a:spcBef>
                <a:spcAft>
                  <a:spcPts val="0"/>
                </a:spcAft>
                <a:buClr>
                  <a:srgbClr val="49788D"/>
                </a:buClr>
                <a:buSzPct val="200000"/>
                <a:defRPr/>
              </a:pPr>
              <a:endParaRPr lang="es-EC" sz="2400" kern="0" spc="300" dirty="0">
                <a:solidFill>
                  <a:srgbClr val="FFFFFF"/>
                </a:solidFill>
                <a:latin typeface="Arial Black" pitchFamily="34" charset="0"/>
              </a:endParaRPr>
            </a:p>
          </p:txBody>
        </p:sp>
        <p:sp>
          <p:nvSpPr>
            <p:cNvPr id="103" name="102 Rectángulo"/>
            <p:cNvSpPr/>
            <p:nvPr/>
          </p:nvSpPr>
          <p:spPr>
            <a:xfrm>
              <a:off x="611560" y="3845219"/>
              <a:ext cx="1732914" cy="586043"/>
            </a:xfrm>
            <a:prstGeom prst="rect">
              <a:avLst/>
            </a:prstGeom>
            <a:effectLst>
              <a:outerShdw blurRad="101600" dist="38100" dir="5400000" algn="ctr" rotWithShape="0">
                <a:schemeClr val="tx1"/>
              </a:outerShdw>
            </a:effectLst>
          </p:spPr>
          <p:txBody>
            <a:bodyPr wrap="square">
              <a:spAutoFit/>
            </a:bodyPr>
            <a:lstStyle/>
            <a:p>
              <a:pPr algn="ctr" eaLnBrk="0" hangingPunct="0">
                <a:buClr>
                  <a:srgbClr val="49788D"/>
                </a:buClr>
                <a:buSzPct val="200000"/>
                <a:defRPr/>
              </a:pPr>
              <a:r>
                <a:rPr lang="es-MX" sz="1900" b="1" kern="0" dirty="0" smtClean="0">
                  <a:solidFill>
                    <a:srgbClr val="FFFFFF"/>
                  </a:solidFill>
                  <a:latin typeface="Arial Black" pitchFamily="34" charset="0"/>
                  <a:cs typeface="Arial" pitchFamily="34" charset="0"/>
                </a:rPr>
                <a:t>Fases o Etapas</a:t>
              </a:r>
              <a:endParaRPr lang="es-ES" sz="1900" b="1" kern="0" dirty="0">
                <a:solidFill>
                  <a:srgbClr val="FFFFFF"/>
                </a:solidFill>
                <a:latin typeface="Arial Black" pitchFamily="34" charset="0"/>
                <a:cs typeface="Arial" pitchFamily="34" charset="0"/>
              </a:endParaRPr>
            </a:p>
          </p:txBody>
        </p:sp>
        <p:sp>
          <p:nvSpPr>
            <p:cNvPr id="104" name="103 CuadroTexto"/>
            <p:cNvSpPr txBox="1">
              <a:spLocks noChangeArrowheads="1"/>
            </p:cNvSpPr>
            <p:nvPr/>
          </p:nvSpPr>
          <p:spPr bwMode="auto">
            <a:xfrm>
              <a:off x="3199174" y="3659721"/>
              <a:ext cx="5544616" cy="866483"/>
            </a:xfrm>
            <a:prstGeom prst="round2DiagRect">
              <a:avLst/>
            </a:prstGeom>
            <a:solidFill>
              <a:srgbClr val="FFFFFF">
                <a:alpha val="38824"/>
              </a:srgbClr>
            </a:solidFill>
            <a:ln w="28575">
              <a:solidFill>
                <a:srgbClr val="000000">
                  <a:alpha val="27843"/>
                </a:srgbClr>
              </a:solidFill>
              <a:miter lim="800000"/>
              <a:headEnd/>
              <a:tailEnd/>
            </a:ln>
            <a:effectLst>
              <a:glow rad="101600">
                <a:sysClr val="window" lastClr="FFFFFF">
                  <a:alpha val="40000"/>
                </a:sysClr>
              </a:glow>
            </a:effectLst>
          </p:spPr>
          <p:txBody>
            <a:bodyPr wrap="square" anchor="ctr">
              <a:spAutoFit/>
            </a:bodyPr>
            <a:lstStyle/>
            <a:p>
              <a:pPr marL="273050" indent="-273050" algn="just" eaLnBrk="0" hangingPunct="0">
                <a:lnSpc>
                  <a:spcPct val="110000"/>
                </a:lnSpc>
                <a:buClr>
                  <a:schemeClr val="accent2">
                    <a:lumMod val="50000"/>
                  </a:schemeClr>
                </a:buClr>
                <a:buSzPct val="130000"/>
                <a:buFont typeface="Wingdings" pitchFamily="2" charset="2"/>
                <a:buChar char="ü"/>
                <a:defRPr/>
              </a:pPr>
              <a:r>
                <a:rPr lang="es-EC" sz="1600" b="1" kern="0" dirty="0" smtClean="0">
                  <a:solidFill>
                    <a:sysClr val="windowText" lastClr="000000"/>
                  </a:solidFill>
                  <a:latin typeface="Calibri" pitchFamily="34" charset="0"/>
                  <a:cs typeface="Arial" pitchFamily="34" charset="0"/>
                </a:rPr>
                <a:t>2 FASES RIESGO DELINCUENCIAL: PREVENTIVA Y RESPUESTA.</a:t>
              </a:r>
            </a:p>
            <a:p>
              <a:pPr marL="273050" indent="-273050" algn="just" eaLnBrk="0" hangingPunct="0">
                <a:lnSpc>
                  <a:spcPct val="110000"/>
                </a:lnSpc>
                <a:buClr>
                  <a:schemeClr val="accent2">
                    <a:lumMod val="50000"/>
                  </a:schemeClr>
                </a:buClr>
                <a:buSzPct val="130000"/>
                <a:buFont typeface="Wingdings" pitchFamily="2" charset="2"/>
                <a:buChar char="ü"/>
                <a:defRPr/>
              </a:pPr>
              <a:r>
                <a:rPr lang="es-EC" sz="1600" b="1" kern="0" dirty="0" smtClean="0">
                  <a:solidFill>
                    <a:sysClr val="windowText" lastClr="000000"/>
                  </a:solidFill>
                  <a:latin typeface="Calibri" pitchFamily="34" charset="0"/>
                  <a:cs typeface="Arial" pitchFamily="34" charset="0"/>
                </a:rPr>
                <a:t>3 FASES RIESGO NATURAL: PREVENTIVA, RESPUESTA Y  RESTITUCION.</a:t>
              </a:r>
              <a:endParaRPr lang="es-EC" sz="1600" b="1" kern="0" dirty="0">
                <a:solidFill>
                  <a:sysClr val="windowText" lastClr="000000"/>
                </a:solidFill>
                <a:latin typeface="Calibri" pitchFamily="34" charset="0"/>
                <a:cs typeface="Arial" pitchFamily="34" charset="0"/>
              </a:endParaRPr>
            </a:p>
          </p:txBody>
        </p:sp>
      </p:grpSp>
      <p:sp>
        <p:nvSpPr>
          <p:cNvPr id="115" name="12 Título"/>
          <p:cNvSpPr txBox="1">
            <a:spLocks/>
          </p:cNvSpPr>
          <p:nvPr/>
        </p:nvSpPr>
        <p:spPr bwMode="auto">
          <a:xfrm>
            <a:off x="1043609" y="40287"/>
            <a:ext cx="6984775" cy="94044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lvl="0" algn="ctr"/>
            <a:r>
              <a:rPr lang="es-ES" sz="2400" b="1" dirty="0" smtClean="0"/>
              <a:t>III</a:t>
            </a:r>
            <a:r>
              <a:rPr lang="es-ES" sz="2400" b="1" dirty="0"/>
              <a:t>. EJECUCIÓN</a:t>
            </a:r>
            <a:endParaRPr lang="es-EC" sz="2400" b="1" i="1" u="sng" dirty="0">
              <a:solidFill>
                <a:schemeClr val="bg1"/>
              </a:solidFill>
              <a:effectLst>
                <a:outerShdw blurRad="38100" dist="38100" dir="2700000" algn="tl">
                  <a:srgbClr val="000000">
                    <a:alpha val="43137"/>
                  </a:srgbClr>
                </a:outerShdw>
              </a:effectLst>
              <a:latin typeface="Calibri" pitchFamily="34" charset="0"/>
              <a:cs typeface="Arial" charset="0"/>
            </a:endParaRPr>
          </a:p>
        </p:txBody>
      </p:sp>
      <p:grpSp>
        <p:nvGrpSpPr>
          <p:cNvPr id="117" name="116 Grupo"/>
          <p:cNvGrpSpPr/>
          <p:nvPr/>
        </p:nvGrpSpPr>
        <p:grpSpPr>
          <a:xfrm>
            <a:off x="105671" y="1574427"/>
            <a:ext cx="8930824" cy="846461"/>
            <a:chOff x="200370" y="2071137"/>
            <a:chExt cx="8620102" cy="747568"/>
          </a:xfrm>
        </p:grpSpPr>
        <p:sp>
          <p:nvSpPr>
            <p:cNvPr id="118" name="117 Flecha abajo"/>
            <p:cNvSpPr/>
            <p:nvPr/>
          </p:nvSpPr>
          <p:spPr>
            <a:xfrm rot="16200000">
              <a:off x="2825450" y="2151215"/>
              <a:ext cx="324748" cy="432048"/>
            </a:xfrm>
            <a:prstGeom prst="downArrow">
              <a:avLst>
                <a:gd name="adj1" fmla="val 50000"/>
                <a:gd name="adj2" fmla="val 52813"/>
              </a:avLst>
            </a:prstGeom>
            <a:gradFill flip="none" rotWithShape="1">
              <a:gsLst>
                <a:gs pos="0">
                  <a:srgbClr val="FFFFFF">
                    <a:shade val="30000"/>
                    <a:satMod val="115000"/>
                    <a:alpha val="0"/>
                  </a:srgbClr>
                </a:gs>
                <a:gs pos="84000">
                  <a:schemeClr val="bg1">
                    <a:alpha val="97000"/>
                  </a:schemeClr>
                </a:gs>
                <a:gs pos="100000">
                  <a:schemeClr val="bg1"/>
                </a:gs>
              </a:gsLst>
              <a:lin ang="5400000" scaled="1"/>
              <a:tileRect/>
            </a:gradFill>
            <a:ln w="9525">
              <a:noFill/>
              <a:round/>
              <a:headEnd/>
              <a:tailEnd/>
            </a:ln>
            <a:effectLst>
              <a:outerShdw blurRad="76200" dist="76200" dir="2700000" algn="tl" rotWithShape="0">
                <a:prstClr val="black">
                  <a:alpha val="40000"/>
                </a:prstClr>
              </a:outerShdw>
            </a:effectLst>
          </p:spPr>
          <p:txBody>
            <a:bodyPr rtlCol="0" anchor="ctr"/>
            <a:lstStyle/>
            <a:p>
              <a:pPr algn="ctr"/>
              <a:endParaRPr lang="es-ES">
                <a:solidFill>
                  <a:prstClr val="black"/>
                </a:solidFill>
              </a:endParaRPr>
            </a:p>
          </p:txBody>
        </p:sp>
        <p:sp>
          <p:nvSpPr>
            <p:cNvPr id="119" name="15 Marcador de contenido"/>
            <p:cNvSpPr txBox="1">
              <a:spLocks/>
            </p:cNvSpPr>
            <p:nvPr/>
          </p:nvSpPr>
          <p:spPr bwMode="auto">
            <a:xfrm>
              <a:off x="200370" y="2132853"/>
              <a:ext cx="2645061" cy="685852"/>
            </a:xfrm>
            <a:prstGeom prst="round2SameRect">
              <a:avLst>
                <a:gd name="adj1" fmla="val 16667"/>
                <a:gd name="adj2" fmla="val 50000"/>
              </a:avLst>
            </a:prstGeom>
            <a:gradFill flip="none" rotWithShape="1">
              <a:gsLst>
                <a:gs pos="0">
                  <a:srgbClr val="335A7D">
                    <a:shade val="30000"/>
                    <a:satMod val="115000"/>
                  </a:srgbClr>
                </a:gs>
                <a:gs pos="50000">
                  <a:srgbClr val="335A7D">
                    <a:shade val="67500"/>
                    <a:satMod val="115000"/>
                  </a:srgbClr>
                </a:gs>
                <a:gs pos="100000">
                  <a:srgbClr val="335A7D">
                    <a:shade val="100000"/>
                    <a:satMod val="115000"/>
                  </a:srgbClr>
                </a:gs>
              </a:gsLst>
              <a:lin ang="2700000" scaled="1"/>
              <a:tileRect/>
            </a:gradFill>
            <a:ln w="38100" algn="ctr">
              <a:noFill/>
              <a:miter lim="800000"/>
              <a:headEnd/>
              <a:tailEnd/>
            </a:ln>
            <a:effectLst>
              <a:outerShdw blurRad="114300" dist="38100" dir="3600000" algn="ctr" rotWithShape="0">
                <a:srgbClr val="000000"/>
              </a:outerShdw>
            </a:effectLst>
            <a:scene3d>
              <a:camera prst="orthographicFront"/>
              <a:lightRig rig="threePt" dir="t"/>
            </a:scene3d>
            <a:sp3d>
              <a:bevelT/>
            </a:sp3d>
          </p:spPr>
          <p:txBody>
            <a:bodyPr anchor="ctr"/>
            <a:lstStyle/>
            <a:p>
              <a:pPr algn="ctr" eaLnBrk="0" fontAlgn="auto" hangingPunct="0">
                <a:spcBef>
                  <a:spcPts val="0"/>
                </a:spcBef>
                <a:spcAft>
                  <a:spcPts val="0"/>
                </a:spcAft>
                <a:buClr>
                  <a:srgbClr val="49788D"/>
                </a:buClr>
                <a:buSzPct val="200000"/>
                <a:defRPr/>
              </a:pPr>
              <a:endParaRPr lang="es-EC" sz="2000" kern="0" spc="300" dirty="0">
                <a:solidFill>
                  <a:srgbClr val="FFFFFF"/>
                </a:solidFill>
                <a:latin typeface="Arial Black" pitchFamily="34" charset="0"/>
              </a:endParaRPr>
            </a:p>
          </p:txBody>
        </p:sp>
        <p:sp>
          <p:nvSpPr>
            <p:cNvPr id="120" name="119 Rectángulo"/>
            <p:cNvSpPr/>
            <p:nvPr/>
          </p:nvSpPr>
          <p:spPr>
            <a:xfrm>
              <a:off x="328250" y="2204866"/>
              <a:ext cx="2299534" cy="339774"/>
            </a:xfrm>
            <a:prstGeom prst="rect">
              <a:avLst/>
            </a:prstGeom>
            <a:effectLst>
              <a:outerShdw blurRad="101600" dist="38100" dir="5400000" algn="ctr" rotWithShape="0">
                <a:schemeClr val="tx1"/>
              </a:outerShdw>
            </a:effectLst>
          </p:spPr>
          <p:txBody>
            <a:bodyPr wrap="square">
              <a:spAutoFit/>
            </a:bodyPr>
            <a:lstStyle/>
            <a:p>
              <a:pPr algn="ctr" eaLnBrk="0" hangingPunct="0">
                <a:buClr>
                  <a:srgbClr val="49788D"/>
                </a:buClr>
                <a:buSzPct val="200000"/>
                <a:defRPr/>
              </a:pPr>
              <a:r>
                <a:rPr lang="es-ES" sz="1900" b="1" kern="0" dirty="0" smtClean="0">
                  <a:solidFill>
                    <a:srgbClr val="FFFFFF"/>
                  </a:solidFill>
                  <a:latin typeface="Arial Black" pitchFamily="34" charset="0"/>
                  <a:cs typeface="Arial" pitchFamily="34" charset="0"/>
                </a:rPr>
                <a:t>Organización </a:t>
              </a:r>
              <a:endParaRPr lang="es-EC" sz="1900" b="1" kern="0" dirty="0">
                <a:solidFill>
                  <a:srgbClr val="FFFFFF"/>
                </a:solidFill>
                <a:latin typeface="Arial Black" pitchFamily="34" charset="0"/>
                <a:cs typeface="Arial" pitchFamily="34" charset="0"/>
              </a:endParaRPr>
            </a:p>
          </p:txBody>
        </p:sp>
        <p:sp>
          <p:nvSpPr>
            <p:cNvPr id="121" name="120 CuadroTexto"/>
            <p:cNvSpPr txBox="1">
              <a:spLocks noChangeArrowheads="1"/>
            </p:cNvSpPr>
            <p:nvPr/>
          </p:nvSpPr>
          <p:spPr bwMode="auto">
            <a:xfrm>
              <a:off x="3275856" y="2071137"/>
              <a:ext cx="5544616" cy="619515"/>
            </a:xfrm>
            <a:prstGeom prst="round2DiagRect">
              <a:avLst/>
            </a:prstGeom>
            <a:solidFill>
              <a:srgbClr val="FFFFFF">
                <a:alpha val="38824"/>
              </a:srgbClr>
            </a:solidFill>
            <a:ln w="28575">
              <a:solidFill>
                <a:srgbClr val="000000">
                  <a:alpha val="27843"/>
                </a:srgbClr>
              </a:solidFill>
              <a:miter lim="800000"/>
              <a:headEnd/>
              <a:tailEnd/>
            </a:ln>
            <a:effectLst>
              <a:glow rad="101600">
                <a:sysClr val="window" lastClr="FFFFFF">
                  <a:alpha val="40000"/>
                </a:sysClr>
              </a:glow>
            </a:effectLst>
          </p:spPr>
          <p:txBody>
            <a:bodyPr wrap="square" anchor="ctr">
              <a:spAutoFit/>
            </a:bodyPr>
            <a:lstStyle/>
            <a:p>
              <a:pPr marL="273050" indent="-273050" algn="just" eaLnBrk="0" hangingPunct="0">
                <a:lnSpc>
                  <a:spcPct val="110000"/>
                </a:lnSpc>
                <a:buClr>
                  <a:schemeClr val="accent2">
                    <a:lumMod val="50000"/>
                  </a:schemeClr>
                </a:buClr>
                <a:buSzPct val="130000"/>
                <a:buFont typeface="Wingdings" pitchFamily="2" charset="2"/>
                <a:buChar char="ü"/>
                <a:defRPr/>
              </a:pPr>
              <a:r>
                <a:rPr lang="es-EC" sz="1600" b="1" kern="0" dirty="0" smtClean="0">
                  <a:solidFill>
                    <a:sysClr val="windowText" lastClr="000000"/>
                  </a:solidFill>
                  <a:latin typeface="Calibri" pitchFamily="34" charset="0"/>
                  <a:cs typeface="Arial" pitchFamily="34" charset="0"/>
                </a:rPr>
                <a:t>COMITÉ LOCAL DE SEGURIDAD CIUDADANA DEL SUBCIRCUITO.</a:t>
              </a:r>
              <a:endParaRPr lang="es-EC" sz="1600" b="1" kern="0" dirty="0">
                <a:solidFill>
                  <a:sysClr val="windowText" lastClr="000000"/>
                </a:solidFill>
                <a:latin typeface="Calibri" pitchFamily="34" charset="0"/>
                <a:cs typeface="Arial" pitchFamily="34" charset="0"/>
              </a:endParaRPr>
            </a:p>
          </p:txBody>
        </p:sp>
      </p:grpSp>
      <p:pic>
        <p:nvPicPr>
          <p:cNvPr id="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 y="32990"/>
            <a:ext cx="1036049"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5972" y="32990"/>
            <a:ext cx="1088028" cy="94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19 Grupo"/>
          <p:cNvGrpSpPr/>
          <p:nvPr/>
        </p:nvGrpSpPr>
        <p:grpSpPr>
          <a:xfrm>
            <a:off x="-36513" y="4128339"/>
            <a:ext cx="9073008" cy="1001125"/>
            <a:chOff x="7560" y="1550432"/>
            <a:chExt cx="9073008" cy="836273"/>
          </a:xfrm>
        </p:grpSpPr>
        <p:sp>
          <p:nvSpPr>
            <p:cNvPr id="21" name="20 Flecha abajo"/>
            <p:cNvSpPr/>
            <p:nvPr/>
          </p:nvSpPr>
          <p:spPr>
            <a:xfrm rot="16200000">
              <a:off x="2825450" y="1743044"/>
              <a:ext cx="324748" cy="432048"/>
            </a:xfrm>
            <a:prstGeom prst="downArrow">
              <a:avLst>
                <a:gd name="adj1" fmla="val 50000"/>
                <a:gd name="adj2" fmla="val 52813"/>
              </a:avLst>
            </a:prstGeom>
            <a:gradFill flip="none" rotWithShape="1">
              <a:gsLst>
                <a:gs pos="0">
                  <a:srgbClr val="FFFFFF">
                    <a:shade val="30000"/>
                    <a:satMod val="115000"/>
                    <a:alpha val="0"/>
                  </a:srgbClr>
                </a:gs>
                <a:gs pos="84000">
                  <a:schemeClr val="bg1">
                    <a:alpha val="97000"/>
                  </a:schemeClr>
                </a:gs>
                <a:gs pos="100000">
                  <a:schemeClr val="bg1"/>
                </a:gs>
              </a:gsLst>
              <a:lin ang="5400000" scaled="1"/>
              <a:tileRect/>
            </a:gradFill>
            <a:ln w="9525">
              <a:noFill/>
              <a:round/>
              <a:headEnd/>
              <a:tailEnd/>
            </a:ln>
            <a:effectLst>
              <a:outerShdw blurRad="76200" dist="76200" dir="2700000" algn="tl" rotWithShape="0">
                <a:prstClr val="black">
                  <a:alpha val="40000"/>
                </a:prstClr>
              </a:outerShdw>
            </a:effectLst>
          </p:spPr>
          <p:txBody>
            <a:bodyPr rtlCol="0" anchor="ctr"/>
            <a:lstStyle/>
            <a:p>
              <a:pPr algn="ctr"/>
              <a:endParaRPr lang="es-ES">
                <a:solidFill>
                  <a:prstClr val="black"/>
                </a:solidFill>
              </a:endParaRPr>
            </a:p>
          </p:txBody>
        </p:sp>
        <p:sp>
          <p:nvSpPr>
            <p:cNvPr id="22" name="15 Marcador de contenido"/>
            <p:cNvSpPr txBox="1">
              <a:spLocks/>
            </p:cNvSpPr>
            <p:nvPr/>
          </p:nvSpPr>
          <p:spPr bwMode="auto">
            <a:xfrm>
              <a:off x="105672" y="1616041"/>
              <a:ext cx="2739760" cy="685853"/>
            </a:xfrm>
            <a:prstGeom prst="round2SameRect">
              <a:avLst>
                <a:gd name="adj1" fmla="val 16667"/>
                <a:gd name="adj2" fmla="val 50000"/>
              </a:avLst>
            </a:prstGeom>
            <a:gradFill flip="none" rotWithShape="1">
              <a:gsLst>
                <a:gs pos="0">
                  <a:srgbClr val="335A7D">
                    <a:shade val="30000"/>
                    <a:satMod val="115000"/>
                  </a:srgbClr>
                </a:gs>
                <a:gs pos="50000">
                  <a:srgbClr val="335A7D">
                    <a:shade val="67500"/>
                    <a:satMod val="115000"/>
                  </a:srgbClr>
                </a:gs>
                <a:gs pos="100000">
                  <a:srgbClr val="335A7D">
                    <a:shade val="100000"/>
                    <a:satMod val="115000"/>
                  </a:srgbClr>
                </a:gs>
              </a:gsLst>
              <a:lin ang="2700000" scaled="1"/>
              <a:tileRect/>
            </a:gradFill>
            <a:ln w="38100" algn="ctr">
              <a:noFill/>
              <a:miter lim="800000"/>
              <a:headEnd/>
              <a:tailEnd/>
            </a:ln>
            <a:effectLst>
              <a:outerShdw blurRad="114300" dist="38100" dir="3600000" algn="ctr" rotWithShape="0">
                <a:srgbClr val="000000"/>
              </a:outerShdw>
            </a:effectLst>
            <a:scene3d>
              <a:camera prst="orthographicFront"/>
              <a:lightRig rig="threePt" dir="t"/>
            </a:scene3d>
            <a:sp3d>
              <a:bevelT/>
            </a:sp3d>
          </p:spPr>
          <p:txBody>
            <a:bodyPr anchor="ctr"/>
            <a:lstStyle/>
            <a:p>
              <a:pPr algn="ctr" eaLnBrk="0" fontAlgn="auto" hangingPunct="0">
                <a:spcBef>
                  <a:spcPts val="0"/>
                </a:spcBef>
                <a:spcAft>
                  <a:spcPts val="0"/>
                </a:spcAft>
                <a:buClr>
                  <a:srgbClr val="49788D"/>
                </a:buClr>
                <a:buSzPct val="200000"/>
                <a:defRPr/>
              </a:pPr>
              <a:endParaRPr lang="es-EC" sz="2000" kern="0" spc="300" dirty="0">
                <a:solidFill>
                  <a:srgbClr val="FFFFFF"/>
                </a:solidFill>
                <a:latin typeface="Arial Black" pitchFamily="34" charset="0"/>
              </a:endParaRPr>
            </a:p>
          </p:txBody>
        </p:sp>
        <p:sp>
          <p:nvSpPr>
            <p:cNvPr id="23" name="22 Rectángulo"/>
            <p:cNvSpPr/>
            <p:nvPr/>
          </p:nvSpPr>
          <p:spPr>
            <a:xfrm>
              <a:off x="7560" y="1800071"/>
              <a:ext cx="2620224" cy="321370"/>
            </a:xfrm>
            <a:prstGeom prst="rect">
              <a:avLst/>
            </a:prstGeom>
            <a:effectLst>
              <a:outerShdw blurRad="101600" dist="38100" dir="5400000" algn="ctr" rotWithShape="0">
                <a:schemeClr val="tx1"/>
              </a:outerShdw>
            </a:effectLst>
          </p:spPr>
          <p:txBody>
            <a:bodyPr wrap="square">
              <a:spAutoFit/>
            </a:bodyPr>
            <a:lstStyle/>
            <a:p>
              <a:pPr algn="ctr" eaLnBrk="0" hangingPunct="0">
                <a:buClr>
                  <a:srgbClr val="49788D"/>
                </a:buClr>
                <a:buSzPct val="200000"/>
                <a:defRPr/>
              </a:pPr>
              <a:r>
                <a:rPr lang="es-ES" sz="1900" b="1" kern="0" dirty="0" smtClean="0">
                  <a:solidFill>
                    <a:srgbClr val="FFFFFF"/>
                  </a:solidFill>
                  <a:latin typeface="Arial Black" pitchFamily="34" charset="0"/>
                  <a:cs typeface="Arial" pitchFamily="34" charset="0"/>
                </a:rPr>
                <a:t>Funciones</a:t>
              </a:r>
              <a:endParaRPr lang="es-EC" sz="1900" b="1" kern="0" dirty="0">
                <a:solidFill>
                  <a:srgbClr val="FFFFFF"/>
                </a:solidFill>
                <a:latin typeface="Arial Black" pitchFamily="34" charset="0"/>
                <a:cs typeface="Arial" pitchFamily="34" charset="0"/>
              </a:endParaRPr>
            </a:p>
          </p:txBody>
        </p:sp>
        <p:sp>
          <p:nvSpPr>
            <p:cNvPr id="24" name="23 CuadroTexto"/>
            <p:cNvSpPr txBox="1">
              <a:spLocks noChangeArrowheads="1"/>
            </p:cNvSpPr>
            <p:nvPr/>
          </p:nvSpPr>
          <p:spPr bwMode="auto">
            <a:xfrm>
              <a:off x="3319928" y="1550432"/>
              <a:ext cx="5760640" cy="836273"/>
            </a:xfrm>
            <a:prstGeom prst="round2DiagRect">
              <a:avLst/>
            </a:prstGeom>
            <a:solidFill>
              <a:srgbClr val="FFFFFF">
                <a:alpha val="38824"/>
              </a:srgbClr>
            </a:solidFill>
            <a:ln w="28575">
              <a:solidFill>
                <a:srgbClr val="000000">
                  <a:alpha val="27843"/>
                </a:srgbClr>
              </a:solidFill>
              <a:miter lim="800000"/>
              <a:headEnd/>
              <a:tailEnd/>
            </a:ln>
            <a:effectLst>
              <a:glow rad="101600">
                <a:sysClr val="window" lastClr="FFFFFF">
                  <a:alpha val="40000"/>
                </a:sysClr>
              </a:glow>
            </a:effectLst>
          </p:spPr>
          <p:txBody>
            <a:bodyPr wrap="square" anchor="ctr">
              <a:spAutoFit/>
            </a:bodyPr>
            <a:lstStyle/>
            <a:p>
              <a:pPr marL="273050" indent="-273050" algn="just" eaLnBrk="0" hangingPunct="0">
                <a:lnSpc>
                  <a:spcPct val="110000"/>
                </a:lnSpc>
                <a:buClr>
                  <a:schemeClr val="accent2">
                    <a:lumMod val="50000"/>
                  </a:schemeClr>
                </a:buClr>
                <a:buSzPct val="130000"/>
                <a:buFont typeface="Wingdings" pitchFamily="2" charset="2"/>
                <a:buChar char="ü"/>
                <a:defRPr/>
              </a:pPr>
              <a:r>
                <a:rPr lang="es-ES" sz="1600" b="1" kern="0" dirty="0">
                  <a:solidFill>
                    <a:sysClr val="windowText" lastClr="000000"/>
                  </a:solidFill>
                  <a:latin typeface="Calibri" pitchFamily="34" charset="0"/>
                  <a:cs typeface="Arial" pitchFamily="34" charset="0"/>
                </a:rPr>
                <a:t>Identificar</a:t>
              </a:r>
              <a:r>
                <a:rPr lang="es-ES" sz="1600" dirty="0" smtClean="0"/>
                <a:t>, </a:t>
              </a:r>
              <a:r>
                <a:rPr lang="es-ES" sz="1600" b="1" kern="0" dirty="0">
                  <a:solidFill>
                    <a:sysClr val="windowText" lastClr="000000"/>
                  </a:solidFill>
                  <a:latin typeface="Calibri" pitchFamily="34" charset="0"/>
                  <a:cs typeface="Arial" pitchFamily="34" charset="0"/>
                </a:rPr>
                <a:t>analizar y solucionar problemas de </a:t>
              </a:r>
              <a:r>
                <a:rPr lang="es-ES" sz="1600" b="1" kern="0" dirty="0" smtClean="0">
                  <a:solidFill>
                    <a:sysClr val="windowText" lastClr="000000"/>
                  </a:solidFill>
                  <a:latin typeface="Calibri" pitchFamily="34" charset="0"/>
                  <a:cs typeface="Arial" pitchFamily="34" charset="0"/>
                </a:rPr>
                <a:t>seguridad</a:t>
              </a:r>
            </a:p>
            <a:p>
              <a:pPr marL="273050" lvl="0" indent="-273050" algn="just" eaLnBrk="0" hangingPunct="0">
                <a:lnSpc>
                  <a:spcPct val="110000"/>
                </a:lnSpc>
                <a:buClr>
                  <a:schemeClr val="accent2">
                    <a:lumMod val="50000"/>
                  </a:schemeClr>
                </a:buClr>
                <a:buSzPct val="130000"/>
                <a:buFont typeface="Wingdings" pitchFamily="2" charset="2"/>
                <a:buChar char="ü"/>
                <a:defRPr/>
              </a:pPr>
              <a:r>
                <a:rPr lang="es-ES" sz="1600" b="1" kern="0" dirty="0">
                  <a:solidFill>
                    <a:sysClr val="windowText" lastClr="000000"/>
                  </a:solidFill>
                  <a:latin typeface="Calibri" pitchFamily="34" charset="0"/>
                  <a:cs typeface="Arial" pitchFamily="34" charset="0"/>
                </a:rPr>
                <a:t>Poner en práctica soluciones inmediatas a los problemas de seguridad detectados</a:t>
              </a:r>
              <a:r>
                <a:rPr lang="es-ES" sz="1600" b="1" kern="0" dirty="0" smtClean="0">
                  <a:solidFill>
                    <a:sysClr val="windowText" lastClr="000000"/>
                  </a:solidFill>
                  <a:latin typeface="Calibri" pitchFamily="34" charset="0"/>
                  <a:cs typeface="Arial" pitchFamily="34" charset="0"/>
                </a:rPr>
                <a:t>.</a:t>
              </a:r>
              <a:endParaRPr lang="es-EC" sz="1600" b="1" kern="0" dirty="0">
                <a:solidFill>
                  <a:sysClr val="windowText" lastClr="000000"/>
                </a:solidFill>
                <a:latin typeface="Calibri" pitchFamily="34" charset="0"/>
                <a:cs typeface="Arial" pitchFamily="34" charset="0"/>
              </a:endParaRPr>
            </a:p>
          </p:txBody>
        </p:sp>
      </p:grpSp>
    </p:spTree>
    <p:extLst>
      <p:ext uri="{BB962C8B-B14F-4D97-AF65-F5344CB8AC3E}">
        <p14:creationId xmlns:p14="http://schemas.microsoft.com/office/powerpoint/2010/main" val="1260110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12 Título"/>
          <p:cNvSpPr txBox="1">
            <a:spLocks/>
          </p:cNvSpPr>
          <p:nvPr/>
        </p:nvSpPr>
        <p:spPr bwMode="auto">
          <a:xfrm>
            <a:off x="1088029" y="1"/>
            <a:ext cx="6967943" cy="98072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algn="ctr"/>
            <a:r>
              <a:rPr lang="es-EC" sz="2400" b="1" dirty="0" smtClean="0"/>
              <a:t>MATRIZ DEL PLAN DE SEGURIDAD INTEGRAL</a:t>
            </a:r>
          </a:p>
          <a:p>
            <a:pPr algn="ctr"/>
            <a:r>
              <a:rPr lang="es-EC" sz="2400" b="1" u="sng" dirty="0" smtClean="0"/>
              <a:t>CREAR UNA CULTURA DE SEGURIDAD</a:t>
            </a:r>
          </a:p>
          <a:p>
            <a:pPr lvl="3"/>
            <a:endParaRPr lang="es-EC" sz="2000" b="1"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 y="32990"/>
            <a:ext cx="1036049"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5972" y="32990"/>
            <a:ext cx="1088028" cy="94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980728"/>
            <a:ext cx="9144000" cy="587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6446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12 Título"/>
          <p:cNvSpPr txBox="1">
            <a:spLocks/>
          </p:cNvSpPr>
          <p:nvPr/>
        </p:nvSpPr>
        <p:spPr bwMode="auto">
          <a:xfrm>
            <a:off x="1088029" y="1"/>
            <a:ext cx="6967943" cy="112474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algn="ctr"/>
            <a:r>
              <a:rPr lang="es-EC" sz="2400" b="1" dirty="0"/>
              <a:t>MATRIZ DEL PLAN DE SEGURIDAD </a:t>
            </a:r>
            <a:r>
              <a:rPr lang="es-EC" sz="2400" b="1" dirty="0" smtClean="0"/>
              <a:t>INTEGRAL</a:t>
            </a:r>
          </a:p>
          <a:p>
            <a:pPr algn="ctr"/>
            <a:r>
              <a:rPr lang="es-EC" sz="2400" b="1" u="sng" dirty="0" smtClean="0"/>
              <a:t>INVOLUCRAMIENTO DE COMUNIDAD EN ACCIONES DE SEGURIDAD</a:t>
            </a:r>
          </a:p>
          <a:p>
            <a:pPr algn="ctr"/>
            <a:endParaRPr lang="es-EC" sz="2400" b="1" dirty="0"/>
          </a:p>
          <a:p>
            <a:pPr lvl="3"/>
            <a:endParaRPr lang="es-EC" sz="2000" b="1"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 y="32989"/>
            <a:ext cx="1080469" cy="1091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5972" y="32990"/>
            <a:ext cx="1088028" cy="1091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0" y="1124745"/>
            <a:ext cx="9136439" cy="5733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327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12 Título"/>
          <p:cNvSpPr txBox="1">
            <a:spLocks/>
          </p:cNvSpPr>
          <p:nvPr/>
        </p:nvSpPr>
        <p:spPr bwMode="auto">
          <a:xfrm>
            <a:off x="1091808" y="1"/>
            <a:ext cx="6967943" cy="98072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algn="ctr"/>
            <a:r>
              <a:rPr lang="es-EC" sz="2400" b="1" dirty="0"/>
              <a:t>MATRIZ DEL PLAN DE SEGURIDAD INTEGRAL</a:t>
            </a:r>
          </a:p>
          <a:p>
            <a:pPr algn="ctr"/>
            <a:r>
              <a:rPr lang="es-EC" sz="2400" b="1" u="sng" dirty="0" smtClean="0"/>
              <a:t>FORTALECIMIENTO DEL TEJIDO Y COHESIÓN SOCIAL</a:t>
            </a:r>
            <a:endParaRPr lang="es-EC" sz="2000" b="1" u="sng"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 y="32990"/>
            <a:ext cx="1036049"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5972" y="32990"/>
            <a:ext cx="1088028" cy="94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80729"/>
            <a:ext cx="9144000" cy="590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8083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12 Título"/>
          <p:cNvSpPr txBox="1">
            <a:spLocks/>
          </p:cNvSpPr>
          <p:nvPr/>
        </p:nvSpPr>
        <p:spPr bwMode="auto">
          <a:xfrm>
            <a:off x="1043609" y="30223"/>
            <a:ext cx="6967943" cy="98072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defPPr>
              <a:defRPr lang="es-EC"/>
            </a:defPPr>
            <a:lvl1pPr algn="ctr">
              <a:defRPr sz="2400" b="1"/>
            </a:lvl1pPr>
            <a:lvl4pPr lvl="3">
              <a:defRPr sz="2000" b="1"/>
            </a:lvl4pPr>
          </a:lstStyle>
          <a:p>
            <a:r>
              <a:rPr lang="es-EC" dirty="0"/>
              <a:t>MATRIZ DEL PLAN DE SEGURIDAD </a:t>
            </a:r>
            <a:r>
              <a:rPr lang="es-EC" dirty="0" smtClean="0"/>
              <a:t>INTEGRAL</a:t>
            </a:r>
          </a:p>
          <a:p>
            <a:r>
              <a:rPr lang="es-EC" dirty="0" smtClean="0"/>
              <a:t>DISMINUIR LA OPORTUNIDAD DEL DELITO.</a:t>
            </a:r>
            <a:endParaRPr lang="es-ES" dirty="0" smtClean="0"/>
          </a:p>
          <a:p>
            <a:endParaRPr lang="es-EC"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 y="32990"/>
            <a:ext cx="1036049"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5972" y="32990"/>
            <a:ext cx="1088028" cy="94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0" y="1052736"/>
            <a:ext cx="9136440" cy="5805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6133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12 Título"/>
          <p:cNvSpPr txBox="1">
            <a:spLocks/>
          </p:cNvSpPr>
          <p:nvPr/>
        </p:nvSpPr>
        <p:spPr bwMode="auto">
          <a:xfrm>
            <a:off x="1043609" y="30223"/>
            <a:ext cx="6967943" cy="98072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defPPr>
              <a:defRPr lang="es-EC"/>
            </a:defPPr>
            <a:lvl1pPr algn="ctr">
              <a:defRPr sz="2400" b="1"/>
            </a:lvl1pPr>
            <a:lvl4pPr lvl="3">
              <a:defRPr sz="2000" b="1"/>
            </a:lvl4pPr>
          </a:lstStyle>
          <a:p>
            <a:r>
              <a:rPr lang="es-EC" dirty="0"/>
              <a:t>FASE PREVENTIVA PARA RIESGOS DELINCUENCIALES</a:t>
            </a:r>
            <a:r>
              <a:rPr lang="es-EC" dirty="0" smtClean="0"/>
              <a:t>.</a:t>
            </a:r>
          </a:p>
          <a:p>
            <a:r>
              <a:rPr lang="es-EC" u="sng" dirty="0" smtClean="0"/>
              <a:t>MEJORAR LOS SERVICIOS DE SEGURIDAD</a:t>
            </a:r>
            <a:endParaRPr lang="es-EC" u="sng"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 y="32990"/>
            <a:ext cx="1036049"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5972" y="32990"/>
            <a:ext cx="1088028" cy="94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36662"/>
            <a:ext cx="9144000" cy="582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542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12 Título"/>
          <p:cNvSpPr txBox="1">
            <a:spLocks/>
          </p:cNvSpPr>
          <p:nvPr/>
        </p:nvSpPr>
        <p:spPr bwMode="auto">
          <a:xfrm>
            <a:off x="1091808" y="1"/>
            <a:ext cx="6967943" cy="98072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algn="ctr"/>
            <a:r>
              <a:rPr lang="es-EC" sz="2400" b="1" dirty="0"/>
              <a:t>FASE</a:t>
            </a:r>
            <a:r>
              <a:rPr lang="es-EC" sz="2000" b="1" dirty="0" smtClean="0"/>
              <a:t> </a:t>
            </a:r>
            <a:r>
              <a:rPr lang="es-EC" sz="2400" b="1" dirty="0" smtClean="0"/>
              <a:t>DE RESPUESTA PARA </a:t>
            </a:r>
            <a:r>
              <a:rPr lang="es-EC" sz="2400" b="1" dirty="0"/>
              <a:t>RIESGOS </a:t>
            </a:r>
            <a:r>
              <a:rPr lang="es-EC" sz="2400" b="1" dirty="0" smtClean="0"/>
              <a:t>DELINCUENCIALES</a:t>
            </a:r>
          </a:p>
          <a:p>
            <a:pPr algn="ctr"/>
            <a:r>
              <a:rPr lang="es-EC" sz="2400" u="sng" dirty="0" smtClean="0"/>
              <a:t>ORGANIZACIÓN DEL SUBCIRCUITO </a:t>
            </a:r>
            <a:endParaRPr lang="es-EC" sz="2400" b="1" u="sng" dirty="0" smtClean="0"/>
          </a:p>
          <a:p>
            <a:pPr lvl="0" algn="ctr"/>
            <a:endParaRPr lang="es-EC" sz="2400" b="1" dirty="0"/>
          </a:p>
          <a:p>
            <a:pPr lvl="3"/>
            <a:endParaRPr lang="es-EC" sz="2000" b="1"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 y="32990"/>
            <a:ext cx="1036049"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5972" y="32990"/>
            <a:ext cx="1088028" cy="94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 name="30 Grupo"/>
          <p:cNvGrpSpPr/>
          <p:nvPr/>
        </p:nvGrpSpPr>
        <p:grpSpPr>
          <a:xfrm>
            <a:off x="238181" y="1108783"/>
            <a:ext cx="8732466" cy="4192425"/>
            <a:chOff x="238181" y="1124745"/>
            <a:chExt cx="8732466" cy="4192425"/>
          </a:xfrm>
        </p:grpSpPr>
        <p:cxnSp>
          <p:nvCxnSpPr>
            <p:cNvPr id="10" name="Line 19"/>
            <p:cNvCxnSpPr/>
            <p:nvPr/>
          </p:nvCxnSpPr>
          <p:spPr bwMode="auto">
            <a:xfrm>
              <a:off x="1256895" y="2023379"/>
              <a:ext cx="0" cy="341463"/>
            </a:xfrm>
            <a:prstGeom prst="line">
              <a:avLst/>
            </a:prstGeom>
            <a:noFill/>
            <a:ln w="42">
              <a:solidFill>
                <a:srgbClr val="008000"/>
              </a:solidFill>
              <a:prstDash val="solid"/>
              <a:round/>
              <a:headEnd/>
              <a:tailEnd/>
            </a:ln>
            <a:extLst>
              <a:ext uri="{909E8E84-426E-40DD-AFC4-6F175D3DCCD1}">
                <a14:hiddenFill xmlns:a14="http://schemas.microsoft.com/office/drawing/2010/main">
                  <a:noFill/>
                </a14:hiddenFill>
              </a:ext>
            </a:extLst>
          </p:spPr>
        </p:cxnSp>
        <p:cxnSp>
          <p:nvCxnSpPr>
            <p:cNvPr id="11" name="Line 20"/>
            <p:cNvCxnSpPr/>
            <p:nvPr/>
          </p:nvCxnSpPr>
          <p:spPr bwMode="auto">
            <a:xfrm>
              <a:off x="3496940" y="2023379"/>
              <a:ext cx="0" cy="341463"/>
            </a:xfrm>
            <a:prstGeom prst="line">
              <a:avLst/>
            </a:prstGeom>
            <a:noFill/>
            <a:ln w="42">
              <a:solidFill>
                <a:srgbClr val="008000"/>
              </a:solidFill>
              <a:prstDash val="solid"/>
              <a:round/>
              <a:headEnd/>
              <a:tailEnd/>
            </a:ln>
            <a:extLst>
              <a:ext uri="{909E8E84-426E-40DD-AFC4-6F175D3DCCD1}">
                <a14:hiddenFill xmlns:a14="http://schemas.microsoft.com/office/drawing/2010/main">
                  <a:noFill/>
                </a14:hiddenFill>
              </a:ext>
            </a:extLst>
          </p:spPr>
        </p:cxnSp>
        <p:cxnSp>
          <p:nvCxnSpPr>
            <p:cNvPr id="12" name="Line 21"/>
            <p:cNvCxnSpPr/>
            <p:nvPr/>
          </p:nvCxnSpPr>
          <p:spPr bwMode="auto">
            <a:xfrm>
              <a:off x="5648795" y="2023379"/>
              <a:ext cx="0" cy="341463"/>
            </a:xfrm>
            <a:prstGeom prst="line">
              <a:avLst/>
            </a:prstGeom>
            <a:noFill/>
            <a:ln w="42">
              <a:solidFill>
                <a:srgbClr val="008000"/>
              </a:solidFill>
              <a:prstDash val="solid"/>
              <a:round/>
              <a:headEnd/>
              <a:tailEnd/>
            </a:ln>
            <a:extLst>
              <a:ext uri="{909E8E84-426E-40DD-AFC4-6F175D3DCCD1}">
                <a14:hiddenFill xmlns:a14="http://schemas.microsoft.com/office/drawing/2010/main">
                  <a:noFill/>
                </a14:hiddenFill>
              </a:ext>
            </a:extLst>
          </p:spPr>
        </p:cxnSp>
        <p:cxnSp>
          <p:nvCxnSpPr>
            <p:cNvPr id="13" name="Line 22"/>
            <p:cNvCxnSpPr/>
            <p:nvPr/>
          </p:nvCxnSpPr>
          <p:spPr bwMode="auto">
            <a:xfrm>
              <a:off x="7956376" y="2023379"/>
              <a:ext cx="0" cy="341463"/>
            </a:xfrm>
            <a:prstGeom prst="line">
              <a:avLst/>
            </a:prstGeom>
            <a:noFill/>
            <a:ln w="42">
              <a:solidFill>
                <a:srgbClr val="008000"/>
              </a:solidFill>
              <a:prstDash val="solid"/>
              <a:round/>
              <a:headEnd/>
              <a:tailEnd/>
            </a:ln>
            <a:extLst>
              <a:ext uri="{909E8E84-426E-40DD-AFC4-6F175D3DCCD1}">
                <a14:hiddenFill xmlns:a14="http://schemas.microsoft.com/office/drawing/2010/main">
                  <a:noFill/>
                </a14:hiddenFill>
              </a:ext>
            </a:extLst>
          </p:spPr>
        </p:cxnSp>
        <p:cxnSp>
          <p:nvCxnSpPr>
            <p:cNvPr id="14" name="Line 23"/>
            <p:cNvCxnSpPr/>
            <p:nvPr/>
          </p:nvCxnSpPr>
          <p:spPr bwMode="auto">
            <a:xfrm flipV="1">
              <a:off x="1274533" y="1999871"/>
              <a:ext cx="6720136" cy="4931"/>
            </a:xfrm>
            <a:prstGeom prst="line">
              <a:avLst/>
            </a:prstGeom>
            <a:noFill/>
            <a:ln w="42">
              <a:solidFill>
                <a:srgbClr val="008000"/>
              </a:solidFill>
              <a:prstDash val="solid"/>
              <a:round/>
              <a:headEnd/>
              <a:tailEnd/>
            </a:ln>
            <a:extLst>
              <a:ext uri="{909E8E84-426E-40DD-AFC4-6F175D3DCCD1}">
                <a14:hiddenFill xmlns:a14="http://schemas.microsoft.com/office/drawing/2010/main">
                  <a:noFill/>
                </a14:hiddenFill>
              </a:ext>
            </a:extLst>
          </p:spPr>
        </p:cxnSp>
        <p:sp>
          <p:nvSpPr>
            <p:cNvPr id="15" name="Rectangle 91"/>
            <p:cNvSpPr>
              <a:spLocks noChangeArrowheads="1"/>
            </p:cNvSpPr>
            <p:nvPr/>
          </p:nvSpPr>
          <p:spPr bwMode="auto">
            <a:xfrm>
              <a:off x="3638045" y="1124745"/>
              <a:ext cx="2030650" cy="64807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rot="0" vert="horz" wrap="square" lIns="91440" tIns="45720" rIns="91440" bIns="45720" anchor="t" anchorCtr="0" upright="1">
              <a:noAutofit/>
            </a:bodyPr>
            <a:lstStyle/>
            <a:p>
              <a:pPr algn="ctr">
                <a:lnSpc>
                  <a:spcPct val="150000"/>
                </a:lnSpc>
                <a:spcAft>
                  <a:spcPts val="1000"/>
                </a:spcAft>
              </a:pPr>
              <a:r>
                <a:rPr lang="es-EC" sz="2800" b="1" dirty="0">
                  <a:effectLst/>
                  <a:latin typeface="Arial Black" pitchFamily="34" charset="0"/>
                  <a:ea typeface="Times New Roman"/>
                  <a:cs typeface="Arial"/>
                </a:rPr>
                <a:t>OSCPS.3</a:t>
              </a:r>
              <a:endParaRPr lang="es-EC" sz="2800" dirty="0">
                <a:effectLst/>
                <a:latin typeface="Arial Black" pitchFamily="34" charset="0"/>
                <a:ea typeface="Times New Roman"/>
                <a:cs typeface="Times New Roman"/>
              </a:endParaRPr>
            </a:p>
          </p:txBody>
        </p:sp>
        <p:sp>
          <p:nvSpPr>
            <p:cNvPr id="16" name="Rectangle 37"/>
            <p:cNvSpPr>
              <a:spLocks noChangeArrowheads="1"/>
            </p:cNvSpPr>
            <p:nvPr/>
          </p:nvSpPr>
          <p:spPr bwMode="auto">
            <a:xfrm>
              <a:off x="238181" y="2383507"/>
              <a:ext cx="2029563" cy="856111"/>
            </a:xfrm>
            <a:prstGeom prst="rect">
              <a:avLst/>
            </a:prstGeom>
            <a:ln>
              <a:solidFill>
                <a:srgbClr val="92D050"/>
              </a:solidFill>
              <a:headEnd/>
              <a:tailEnd/>
            </a:ln>
          </p:spPr>
          <p:style>
            <a:lnRef idx="2">
              <a:schemeClr val="accent3"/>
            </a:lnRef>
            <a:fillRef idx="1">
              <a:schemeClr val="lt1"/>
            </a:fillRef>
            <a:effectRef idx="0">
              <a:schemeClr val="accent3"/>
            </a:effectRef>
            <a:fontRef idx="minor">
              <a:schemeClr val="dk1"/>
            </a:fontRef>
          </p:style>
          <p:txBody>
            <a:bodyPr rot="0" vert="horz" wrap="square" lIns="91440" tIns="45720" rIns="91440" bIns="45720" anchor="t" anchorCtr="0" upright="1">
              <a:noAutofit/>
            </a:bodyPr>
            <a:lstStyle/>
            <a:p>
              <a:pPr algn="ctr">
                <a:lnSpc>
                  <a:spcPct val="150000"/>
                </a:lnSpc>
                <a:spcAft>
                  <a:spcPts val="1000"/>
                </a:spcAft>
              </a:pPr>
              <a:r>
                <a:rPr lang="es-EC" sz="1600" b="1" spc="-150" dirty="0">
                  <a:effectLst/>
                  <a:latin typeface="Arial Black" pitchFamily="34" charset="0"/>
                  <a:ea typeface="Times New Roman"/>
                  <a:cs typeface="Arial"/>
                </a:rPr>
                <a:t>GRUPO DE </a:t>
              </a:r>
              <a:r>
                <a:rPr lang="es-EC" sz="1600" b="1" spc="-150" dirty="0" smtClean="0">
                  <a:latin typeface="Arial Black" pitchFamily="34" charset="0"/>
                  <a:ea typeface="Times New Roman"/>
                  <a:cs typeface="Arial"/>
                </a:rPr>
                <a:t>DIRIGENTES</a:t>
              </a:r>
              <a:endParaRPr lang="es-EC" sz="1600" b="1" spc="-150" dirty="0">
                <a:latin typeface="Arial Black" pitchFamily="34" charset="0"/>
                <a:ea typeface="Times New Roman"/>
                <a:cs typeface="Arial"/>
              </a:endParaRPr>
            </a:p>
          </p:txBody>
        </p:sp>
        <p:sp>
          <p:nvSpPr>
            <p:cNvPr id="17" name="Rectangle 85"/>
            <p:cNvSpPr>
              <a:spLocks noChangeArrowheads="1"/>
            </p:cNvSpPr>
            <p:nvPr/>
          </p:nvSpPr>
          <p:spPr bwMode="auto">
            <a:xfrm>
              <a:off x="6941084" y="2364842"/>
              <a:ext cx="2029563" cy="835621"/>
            </a:xfrm>
            <a:prstGeom prst="rect">
              <a:avLst/>
            </a:prstGeom>
            <a:ln/>
          </p:spPr>
          <p:style>
            <a:lnRef idx="2">
              <a:schemeClr val="accent3"/>
            </a:lnRef>
            <a:fillRef idx="1">
              <a:schemeClr val="lt1"/>
            </a:fillRef>
            <a:effectRef idx="0">
              <a:schemeClr val="accent3"/>
            </a:effectRef>
            <a:fontRef idx="minor">
              <a:schemeClr val="dk1"/>
            </a:fontRef>
          </p:style>
          <p:txBody>
            <a:bodyPr rot="0" vert="horz" wrap="square" lIns="91440" tIns="45720" rIns="91440" bIns="45720" anchor="t" anchorCtr="0" upright="1">
              <a:noAutofit/>
            </a:bodyPr>
            <a:lstStyle/>
            <a:p>
              <a:pPr algn="ctr">
                <a:lnSpc>
                  <a:spcPct val="150000"/>
                </a:lnSpc>
                <a:spcAft>
                  <a:spcPts val="1000"/>
                </a:spcAft>
              </a:pPr>
              <a:r>
                <a:rPr lang="es-EC" sz="1600" b="1" dirty="0">
                  <a:effectLst/>
                  <a:latin typeface="Arial Black" pitchFamily="34" charset="0"/>
                  <a:ea typeface="Times New Roman"/>
                  <a:cs typeface="Arial"/>
                </a:rPr>
                <a:t>GRUPO DE APOYO</a:t>
              </a:r>
              <a:endParaRPr lang="es-EC" sz="1600" dirty="0">
                <a:effectLst/>
                <a:latin typeface="Arial Black" pitchFamily="34" charset="0"/>
                <a:ea typeface="Times New Roman"/>
                <a:cs typeface="Times New Roman"/>
              </a:endParaRPr>
            </a:p>
          </p:txBody>
        </p:sp>
        <p:sp>
          <p:nvSpPr>
            <p:cNvPr id="18" name="Rectangle 54"/>
            <p:cNvSpPr>
              <a:spLocks noChangeArrowheads="1"/>
            </p:cNvSpPr>
            <p:nvPr/>
          </p:nvSpPr>
          <p:spPr bwMode="auto">
            <a:xfrm>
              <a:off x="2483768" y="2364842"/>
              <a:ext cx="2029563" cy="1252441"/>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rot="0" vert="horz" wrap="square" lIns="91440" tIns="45720" rIns="91440" bIns="45720" anchor="t" anchorCtr="0" upright="1">
              <a:noAutofit/>
            </a:bodyPr>
            <a:lstStyle/>
            <a:p>
              <a:pPr algn="ctr">
                <a:lnSpc>
                  <a:spcPct val="150000"/>
                </a:lnSpc>
                <a:spcAft>
                  <a:spcPts val="1000"/>
                </a:spcAft>
              </a:pPr>
              <a:r>
                <a:rPr lang="es-EC" sz="1600" b="1" spc="-150" dirty="0">
                  <a:latin typeface="Arial Black" pitchFamily="34" charset="0"/>
                  <a:ea typeface="Times New Roman"/>
                  <a:cs typeface="Arial"/>
                </a:rPr>
                <a:t>GRUPO DE VIGILANCIA Y PROTECIÓN</a:t>
              </a:r>
            </a:p>
          </p:txBody>
        </p:sp>
        <p:cxnSp>
          <p:nvCxnSpPr>
            <p:cNvPr id="19" name="Line 27"/>
            <p:cNvCxnSpPr>
              <a:endCxn id="20" idx="0"/>
            </p:cNvCxnSpPr>
            <p:nvPr/>
          </p:nvCxnSpPr>
          <p:spPr bwMode="auto">
            <a:xfrm flipH="1">
              <a:off x="1270417" y="3228938"/>
              <a:ext cx="4116" cy="576064"/>
            </a:xfrm>
            <a:prstGeom prst="line">
              <a:avLst/>
            </a:prstGeom>
            <a:noFill/>
            <a:ln w="42">
              <a:solidFill>
                <a:srgbClr val="008000"/>
              </a:solidFill>
              <a:prstDash val="solid"/>
              <a:round/>
              <a:headEnd/>
              <a:tailEnd/>
            </a:ln>
            <a:extLst>
              <a:ext uri="{909E8E84-426E-40DD-AFC4-6F175D3DCCD1}">
                <a14:hiddenFill xmlns:a14="http://schemas.microsoft.com/office/drawing/2010/main">
                  <a:noFill/>
                </a14:hiddenFill>
              </a:ext>
            </a:extLst>
          </p:spPr>
        </p:cxnSp>
        <p:sp>
          <p:nvSpPr>
            <p:cNvPr id="20" name="Rectangle 33"/>
            <p:cNvSpPr>
              <a:spLocks noChangeArrowheads="1"/>
            </p:cNvSpPr>
            <p:nvPr/>
          </p:nvSpPr>
          <p:spPr bwMode="auto">
            <a:xfrm>
              <a:off x="286796" y="3805002"/>
              <a:ext cx="1967242" cy="1512168"/>
            </a:xfrm>
            <a:prstGeom prst="rect">
              <a:avLst/>
            </a:prstGeom>
            <a:noFill/>
            <a:ln w="21">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90170" indent="-90170" algn="l">
                <a:lnSpc>
                  <a:spcPct val="115000"/>
                </a:lnSpc>
                <a:spcAft>
                  <a:spcPts val="0"/>
                </a:spcAft>
              </a:pPr>
              <a:r>
                <a:rPr lang="es-EC" sz="1400" b="0" dirty="0">
                  <a:effectLst/>
                  <a:latin typeface="Arial"/>
                  <a:ea typeface="Times New Roman"/>
                  <a:cs typeface="Arial"/>
                </a:rPr>
                <a:t>1</a:t>
              </a:r>
              <a:r>
                <a:rPr lang="es-EC" sz="1400" b="0" dirty="0">
                  <a:effectLst/>
                  <a:latin typeface="Arial"/>
                  <a:ea typeface="Times New Roman"/>
                  <a:cs typeface="Times New Roman"/>
                </a:rPr>
                <a:t> </a:t>
              </a:r>
              <a:r>
                <a:rPr lang="es-EC" sz="1400" b="0" dirty="0">
                  <a:effectLst/>
                  <a:latin typeface="Arial"/>
                  <a:ea typeface="Times New Roman"/>
                  <a:cs typeface="Arial"/>
                </a:rPr>
                <a:t>Líder Barrial</a:t>
              </a:r>
              <a:endParaRPr lang="es-EC" sz="1400" b="1" dirty="0">
                <a:effectLst/>
                <a:latin typeface="Arial"/>
                <a:ea typeface="Times New Roman"/>
                <a:cs typeface="Times New Roman"/>
              </a:endParaRPr>
            </a:p>
            <a:p>
              <a:pPr marL="90170" indent="-90170" algn="l">
                <a:lnSpc>
                  <a:spcPct val="115000"/>
                </a:lnSpc>
                <a:spcAft>
                  <a:spcPts val="0"/>
                </a:spcAft>
              </a:pPr>
              <a:r>
                <a:rPr lang="es-EC" sz="1400" b="0" dirty="0">
                  <a:effectLst/>
                  <a:latin typeface="Arial"/>
                  <a:ea typeface="Times New Roman"/>
                  <a:cs typeface="Arial"/>
                </a:rPr>
                <a:t>1 Conductor</a:t>
              </a:r>
              <a:endParaRPr lang="es-EC" sz="1400" b="1" dirty="0">
                <a:effectLst/>
                <a:latin typeface="Arial"/>
                <a:ea typeface="Times New Roman"/>
                <a:cs typeface="Times New Roman"/>
              </a:endParaRPr>
            </a:p>
            <a:p>
              <a:pPr marL="90170" indent="-90170" algn="l">
                <a:lnSpc>
                  <a:spcPct val="115000"/>
                </a:lnSpc>
                <a:spcAft>
                  <a:spcPts val="0"/>
                </a:spcAft>
              </a:pPr>
              <a:r>
                <a:rPr lang="es-EC" sz="1400" b="0" dirty="0">
                  <a:effectLst/>
                  <a:latin typeface="Arial"/>
                  <a:ea typeface="Times New Roman"/>
                  <a:cs typeface="Arial"/>
                </a:rPr>
                <a:t>1 Médico </a:t>
              </a:r>
              <a:endParaRPr lang="es-EC" sz="1400" b="1" dirty="0">
                <a:effectLst/>
                <a:latin typeface="Arial"/>
                <a:ea typeface="Times New Roman"/>
                <a:cs typeface="Times New Roman"/>
              </a:endParaRPr>
            </a:p>
            <a:p>
              <a:pPr marL="90170" indent="-90170" algn="l">
                <a:lnSpc>
                  <a:spcPct val="115000"/>
                </a:lnSpc>
                <a:spcAft>
                  <a:spcPts val="0"/>
                </a:spcAft>
              </a:pPr>
              <a:r>
                <a:rPr lang="es-EC" sz="1400" b="0" dirty="0">
                  <a:effectLst/>
                  <a:latin typeface="Arial"/>
                  <a:ea typeface="Times New Roman"/>
                  <a:cs typeface="Arial"/>
                </a:rPr>
                <a:t>1 Enfermero</a:t>
              </a:r>
              <a:endParaRPr lang="es-EC" sz="1400" b="1" dirty="0">
                <a:effectLst/>
                <a:latin typeface="Arial"/>
                <a:ea typeface="Times New Roman"/>
                <a:cs typeface="Times New Roman"/>
              </a:endParaRPr>
            </a:p>
            <a:p>
              <a:pPr marL="90170" indent="-90170" algn="l">
                <a:lnSpc>
                  <a:spcPct val="115000"/>
                </a:lnSpc>
                <a:spcAft>
                  <a:spcPts val="0"/>
                </a:spcAft>
              </a:pPr>
              <a:r>
                <a:rPr lang="es-EC" sz="1400" b="0" dirty="0">
                  <a:effectLst/>
                  <a:latin typeface="Arial"/>
                  <a:ea typeface="Times New Roman"/>
                  <a:cs typeface="Arial"/>
                </a:rPr>
                <a:t>1 Comunicaciones</a:t>
              </a:r>
              <a:endParaRPr lang="es-EC" sz="1400" b="1" dirty="0">
                <a:effectLst/>
                <a:latin typeface="Arial"/>
                <a:ea typeface="Times New Roman"/>
                <a:cs typeface="Times New Roman"/>
              </a:endParaRPr>
            </a:p>
            <a:p>
              <a:pPr marL="90170" indent="-90170" algn="l">
                <a:lnSpc>
                  <a:spcPct val="115000"/>
                </a:lnSpc>
                <a:spcAft>
                  <a:spcPts val="0"/>
                </a:spcAft>
              </a:pPr>
              <a:r>
                <a:rPr lang="es-EC" sz="1400" b="0" dirty="0">
                  <a:effectLst/>
                  <a:latin typeface="Arial"/>
                  <a:ea typeface="Times New Roman"/>
                  <a:cs typeface="Arial"/>
                </a:rPr>
                <a:t>1 Camarógrafo </a:t>
              </a:r>
              <a:endParaRPr lang="es-EC" sz="1400" b="1" dirty="0">
                <a:effectLst/>
                <a:latin typeface="Arial"/>
                <a:ea typeface="Times New Roman"/>
                <a:cs typeface="Times New Roman"/>
              </a:endParaRPr>
            </a:p>
            <a:p>
              <a:pPr marL="457200" indent="-90170" algn="just">
                <a:lnSpc>
                  <a:spcPct val="150000"/>
                </a:lnSpc>
                <a:spcAft>
                  <a:spcPts val="1000"/>
                </a:spcAft>
              </a:pPr>
              <a:r>
                <a:rPr lang="es-EC" sz="1600" b="0" dirty="0">
                  <a:effectLst/>
                  <a:latin typeface="Arial"/>
                  <a:ea typeface="Times New Roman"/>
                  <a:cs typeface="Times New Roman"/>
                </a:rPr>
                <a:t> </a:t>
              </a:r>
              <a:endParaRPr lang="es-EC" sz="1600" b="1" dirty="0">
                <a:effectLst/>
                <a:latin typeface="Arial"/>
                <a:ea typeface="Times New Roman"/>
                <a:cs typeface="Times New Roman"/>
              </a:endParaRPr>
            </a:p>
          </p:txBody>
        </p:sp>
        <p:cxnSp>
          <p:nvCxnSpPr>
            <p:cNvPr id="21" name="Line 38"/>
            <p:cNvCxnSpPr>
              <a:stCxn id="18" idx="2"/>
            </p:cNvCxnSpPr>
            <p:nvPr/>
          </p:nvCxnSpPr>
          <p:spPr bwMode="auto">
            <a:xfrm>
              <a:off x="3498550" y="3617283"/>
              <a:ext cx="742" cy="170712"/>
            </a:xfrm>
            <a:prstGeom prst="line">
              <a:avLst/>
            </a:prstGeom>
            <a:noFill/>
            <a:ln w="42">
              <a:solidFill>
                <a:srgbClr val="008000"/>
              </a:solidFill>
              <a:prstDash val="solid"/>
              <a:round/>
              <a:headEnd/>
              <a:tailEnd/>
            </a:ln>
            <a:extLst>
              <a:ext uri="{909E8E84-426E-40DD-AFC4-6F175D3DCCD1}">
                <a14:hiddenFill xmlns:a14="http://schemas.microsoft.com/office/drawing/2010/main">
                  <a:noFill/>
                </a14:hiddenFill>
              </a:ext>
            </a:extLst>
          </p:spPr>
        </p:cxnSp>
        <p:cxnSp>
          <p:nvCxnSpPr>
            <p:cNvPr id="22" name="Line 55"/>
            <p:cNvCxnSpPr>
              <a:endCxn id="25" idx="0"/>
            </p:cNvCxnSpPr>
            <p:nvPr/>
          </p:nvCxnSpPr>
          <p:spPr bwMode="auto">
            <a:xfrm>
              <a:off x="5719347" y="3228938"/>
              <a:ext cx="2940" cy="613045"/>
            </a:xfrm>
            <a:prstGeom prst="line">
              <a:avLst/>
            </a:prstGeom>
            <a:noFill/>
            <a:ln w="42">
              <a:solidFill>
                <a:srgbClr val="008000"/>
              </a:solidFill>
              <a:prstDash val="solid"/>
              <a:round/>
              <a:headEnd/>
              <a:tailEnd/>
            </a:ln>
            <a:extLst>
              <a:ext uri="{909E8E84-426E-40DD-AFC4-6F175D3DCCD1}">
                <a14:hiddenFill xmlns:a14="http://schemas.microsoft.com/office/drawing/2010/main">
                  <a:noFill/>
                </a14:hiddenFill>
              </a:ext>
            </a:extLst>
          </p:spPr>
        </p:cxnSp>
        <p:cxnSp>
          <p:nvCxnSpPr>
            <p:cNvPr id="23" name="Line 72"/>
            <p:cNvCxnSpPr>
              <a:endCxn id="26" idx="0"/>
            </p:cNvCxnSpPr>
            <p:nvPr/>
          </p:nvCxnSpPr>
          <p:spPr bwMode="auto">
            <a:xfrm>
              <a:off x="7994669" y="3228938"/>
              <a:ext cx="20578" cy="631536"/>
            </a:xfrm>
            <a:prstGeom prst="line">
              <a:avLst/>
            </a:prstGeom>
            <a:noFill/>
            <a:ln w="42">
              <a:solidFill>
                <a:srgbClr val="008000"/>
              </a:solidFill>
              <a:prstDash val="solid"/>
              <a:round/>
              <a:headEnd/>
              <a:tailEnd/>
            </a:ln>
            <a:extLst>
              <a:ext uri="{909E8E84-426E-40DD-AFC4-6F175D3DCCD1}">
                <a14:hiddenFill xmlns:a14="http://schemas.microsoft.com/office/drawing/2010/main">
                  <a:noFill/>
                </a14:hiddenFill>
              </a:ext>
            </a:extLst>
          </p:spPr>
        </p:cxnSp>
        <p:sp>
          <p:nvSpPr>
            <p:cNvPr id="24" name="Rectangle 92"/>
            <p:cNvSpPr>
              <a:spLocks noChangeArrowheads="1"/>
            </p:cNvSpPr>
            <p:nvPr/>
          </p:nvSpPr>
          <p:spPr bwMode="auto">
            <a:xfrm>
              <a:off x="2562118" y="3805002"/>
              <a:ext cx="1910800" cy="1512168"/>
            </a:xfrm>
            <a:prstGeom prst="rect">
              <a:avLst/>
            </a:prstGeom>
            <a:noFill/>
            <a:ln w="21">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90170" indent="-90170" algn="l">
                <a:lnSpc>
                  <a:spcPct val="115000"/>
                </a:lnSpc>
                <a:spcAft>
                  <a:spcPts val="0"/>
                </a:spcAft>
              </a:pPr>
              <a:r>
                <a:rPr lang="es-EC" sz="1400" b="0" dirty="0">
                  <a:effectLst/>
                  <a:latin typeface="Arial"/>
                  <a:ea typeface="Times New Roman"/>
                  <a:cs typeface="Arial"/>
                </a:rPr>
                <a:t>1 Líder del Grupo</a:t>
              </a:r>
              <a:endParaRPr lang="es-EC" sz="1400" b="1" dirty="0">
                <a:effectLst/>
                <a:latin typeface="Arial"/>
                <a:ea typeface="Times New Roman"/>
                <a:cs typeface="Times New Roman"/>
              </a:endParaRPr>
            </a:p>
            <a:p>
              <a:pPr marL="90170" indent="-90170" algn="l">
                <a:lnSpc>
                  <a:spcPct val="115000"/>
                </a:lnSpc>
                <a:spcAft>
                  <a:spcPts val="0"/>
                </a:spcAft>
              </a:pPr>
              <a:r>
                <a:rPr lang="es-EC" sz="1400" b="0" dirty="0">
                  <a:effectLst/>
                  <a:latin typeface="Arial"/>
                  <a:ea typeface="Times New Roman"/>
                  <a:cs typeface="Arial"/>
                </a:rPr>
                <a:t>1 Conductor</a:t>
              </a:r>
              <a:endParaRPr lang="es-EC" sz="1400" b="1" dirty="0">
                <a:effectLst/>
                <a:latin typeface="Arial"/>
                <a:ea typeface="Times New Roman"/>
                <a:cs typeface="Times New Roman"/>
              </a:endParaRPr>
            </a:p>
            <a:p>
              <a:pPr marL="90170" indent="-90170" algn="l">
                <a:lnSpc>
                  <a:spcPct val="115000"/>
                </a:lnSpc>
                <a:spcAft>
                  <a:spcPts val="0"/>
                </a:spcAft>
              </a:pPr>
              <a:r>
                <a:rPr lang="es-EC" sz="1400" b="0" dirty="0">
                  <a:effectLst/>
                  <a:latin typeface="Arial"/>
                  <a:ea typeface="Times New Roman"/>
                  <a:cs typeface="Arial"/>
                </a:rPr>
                <a:t>1 Enfermero</a:t>
              </a:r>
              <a:endParaRPr lang="es-EC" sz="1400" b="1" dirty="0">
                <a:effectLst/>
                <a:latin typeface="Arial"/>
                <a:ea typeface="Times New Roman"/>
                <a:cs typeface="Times New Roman"/>
              </a:endParaRPr>
            </a:p>
            <a:p>
              <a:pPr marL="90170" indent="-90170" algn="l">
                <a:lnSpc>
                  <a:spcPct val="115000"/>
                </a:lnSpc>
                <a:spcAft>
                  <a:spcPts val="0"/>
                </a:spcAft>
              </a:pPr>
              <a:r>
                <a:rPr lang="es-EC" sz="1400" b="0" dirty="0">
                  <a:effectLst/>
                  <a:latin typeface="Arial"/>
                  <a:ea typeface="Times New Roman"/>
                  <a:cs typeface="Arial"/>
                </a:rPr>
                <a:t>1 Comunicaciones</a:t>
              </a:r>
              <a:endParaRPr lang="es-EC" sz="1400" b="1" dirty="0">
                <a:effectLst/>
                <a:latin typeface="Arial"/>
                <a:ea typeface="Times New Roman"/>
                <a:cs typeface="Times New Roman"/>
              </a:endParaRPr>
            </a:p>
            <a:p>
              <a:pPr marL="90170" indent="-90170" algn="l">
                <a:lnSpc>
                  <a:spcPct val="115000"/>
                </a:lnSpc>
                <a:spcAft>
                  <a:spcPts val="1000"/>
                </a:spcAft>
              </a:pPr>
              <a:r>
                <a:rPr lang="es-EC" sz="1400" b="0" dirty="0">
                  <a:effectLst/>
                  <a:latin typeface="Arial"/>
                  <a:ea typeface="Times New Roman"/>
                  <a:cs typeface="Arial"/>
                </a:rPr>
                <a:t>10 </a:t>
              </a:r>
              <a:r>
                <a:rPr lang="es-EC" sz="1400" b="0" dirty="0" smtClean="0">
                  <a:effectLst/>
                  <a:latin typeface="Arial"/>
                  <a:ea typeface="Times New Roman"/>
                  <a:cs typeface="Arial"/>
                </a:rPr>
                <a:t>Personas </a:t>
              </a:r>
              <a:endParaRPr lang="es-EC" sz="1400" b="1" dirty="0">
                <a:effectLst/>
                <a:latin typeface="Arial"/>
                <a:ea typeface="Times New Roman"/>
                <a:cs typeface="Times New Roman"/>
              </a:endParaRPr>
            </a:p>
          </p:txBody>
        </p:sp>
        <p:sp>
          <p:nvSpPr>
            <p:cNvPr id="25" name="Rectangle 92"/>
            <p:cNvSpPr>
              <a:spLocks noChangeArrowheads="1"/>
            </p:cNvSpPr>
            <p:nvPr/>
          </p:nvSpPr>
          <p:spPr bwMode="auto">
            <a:xfrm>
              <a:off x="4766887" y="3841983"/>
              <a:ext cx="1910800" cy="1475187"/>
            </a:xfrm>
            <a:prstGeom prst="rect">
              <a:avLst/>
            </a:prstGeom>
            <a:noFill/>
            <a:ln w="21">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90170" indent="-90170" algn="l">
                <a:lnSpc>
                  <a:spcPct val="115000"/>
                </a:lnSpc>
                <a:spcAft>
                  <a:spcPts val="0"/>
                </a:spcAft>
              </a:pPr>
              <a:r>
                <a:rPr lang="es-EC" sz="1400" b="0" dirty="0">
                  <a:effectLst/>
                  <a:latin typeface="Arial"/>
                  <a:ea typeface="Calibri"/>
                  <a:cs typeface="Arial"/>
                </a:rPr>
                <a:t>1</a:t>
              </a:r>
              <a:r>
                <a:rPr lang="es-EC" sz="1400" b="1" dirty="0">
                  <a:effectLst/>
                  <a:latin typeface="Arial"/>
                  <a:ea typeface="Calibri"/>
                  <a:cs typeface="Arial"/>
                </a:rPr>
                <a:t> </a:t>
              </a:r>
              <a:r>
                <a:rPr lang="es-EC" sz="1400" b="0" dirty="0">
                  <a:effectLst/>
                  <a:latin typeface="Arial"/>
                  <a:ea typeface="Calibri"/>
                  <a:cs typeface="Arial"/>
                </a:rPr>
                <a:t>Líder del  Grupo</a:t>
              </a:r>
              <a:endParaRPr lang="es-EC" sz="1400" b="1" dirty="0">
                <a:effectLst/>
                <a:latin typeface="Arial"/>
                <a:ea typeface="Times New Roman"/>
                <a:cs typeface="Times New Roman"/>
              </a:endParaRPr>
            </a:p>
            <a:p>
              <a:pPr marL="90170" indent="-90170" algn="l">
                <a:lnSpc>
                  <a:spcPct val="115000"/>
                </a:lnSpc>
                <a:spcAft>
                  <a:spcPts val="0"/>
                </a:spcAft>
              </a:pPr>
              <a:r>
                <a:rPr lang="es-EC" sz="1400" b="0" dirty="0">
                  <a:effectLst/>
                  <a:latin typeface="Arial"/>
                  <a:ea typeface="Calibri"/>
                  <a:cs typeface="Arial"/>
                </a:rPr>
                <a:t>1 Conductor</a:t>
              </a:r>
              <a:endParaRPr lang="es-EC" sz="1400" b="1" dirty="0">
                <a:effectLst/>
                <a:latin typeface="Arial"/>
                <a:ea typeface="Times New Roman"/>
                <a:cs typeface="Times New Roman"/>
              </a:endParaRPr>
            </a:p>
            <a:p>
              <a:pPr marL="90170" indent="-90170" algn="l">
                <a:lnSpc>
                  <a:spcPct val="115000"/>
                </a:lnSpc>
                <a:spcAft>
                  <a:spcPts val="0"/>
                </a:spcAft>
              </a:pPr>
              <a:r>
                <a:rPr lang="es-EC" sz="1400" b="0" dirty="0">
                  <a:effectLst/>
                  <a:latin typeface="Arial"/>
                  <a:ea typeface="Calibri"/>
                  <a:cs typeface="Arial"/>
                </a:rPr>
                <a:t>1 Comunicaciones</a:t>
              </a:r>
              <a:endParaRPr lang="es-EC" sz="1400" b="1" dirty="0">
                <a:effectLst/>
                <a:latin typeface="Arial"/>
                <a:ea typeface="Times New Roman"/>
                <a:cs typeface="Times New Roman"/>
              </a:endParaRPr>
            </a:p>
            <a:p>
              <a:pPr marL="90170" indent="-90170" algn="l">
                <a:lnSpc>
                  <a:spcPct val="115000"/>
                </a:lnSpc>
                <a:spcAft>
                  <a:spcPts val="0"/>
                </a:spcAft>
              </a:pPr>
              <a:r>
                <a:rPr lang="es-EC" sz="1400" b="0" dirty="0">
                  <a:effectLst/>
                  <a:latin typeface="Arial"/>
                  <a:ea typeface="Calibri"/>
                  <a:cs typeface="Arial"/>
                </a:rPr>
                <a:t>1 Camarógrafo</a:t>
              </a:r>
              <a:endParaRPr lang="es-EC" sz="1400" b="1" dirty="0">
                <a:effectLst/>
                <a:latin typeface="Arial"/>
                <a:ea typeface="Times New Roman"/>
                <a:cs typeface="Times New Roman"/>
              </a:endParaRPr>
            </a:p>
            <a:p>
              <a:pPr marL="90170" indent="-90170" algn="l">
                <a:lnSpc>
                  <a:spcPct val="115000"/>
                </a:lnSpc>
                <a:spcAft>
                  <a:spcPts val="1000"/>
                </a:spcAft>
              </a:pPr>
              <a:r>
                <a:rPr lang="es-EC" sz="1400" b="0" dirty="0">
                  <a:effectLst/>
                  <a:latin typeface="Arial"/>
                  <a:ea typeface="Calibri"/>
                  <a:cs typeface="Arial"/>
                </a:rPr>
                <a:t> 10 </a:t>
              </a:r>
              <a:r>
                <a:rPr lang="es-EC" sz="1400" b="0" dirty="0" smtClean="0">
                  <a:effectLst/>
                  <a:latin typeface="Arial"/>
                  <a:ea typeface="Calibri"/>
                  <a:cs typeface="Arial"/>
                </a:rPr>
                <a:t>Personas</a:t>
              </a:r>
              <a:endParaRPr lang="es-EC" sz="1400" b="1" dirty="0">
                <a:effectLst/>
                <a:latin typeface="Arial"/>
                <a:ea typeface="Times New Roman"/>
                <a:cs typeface="Times New Roman"/>
              </a:endParaRPr>
            </a:p>
          </p:txBody>
        </p:sp>
        <p:sp>
          <p:nvSpPr>
            <p:cNvPr id="26" name="Rectangle 92"/>
            <p:cNvSpPr>
              <a:spLocks noChangeArrowheads="1"/>
            </p:cNvSpPr>
            <p:nvPr/>
          </p:nvSpPr>
          <p:spPr bwMode="auto">
            <a:xfrm>
              <a:off x="7059847" y="3860474"/>
              <a:ext cx="1910800" cy="1456696"/>
            </a:xfrm>
            <a:prstGeom prst="rect">
              <a:avLst/>
            </a:prstGeom>
            <a:noFill/>
            <a:ln w="21">
              <a:solidFill>
                <a:srgbClr val="008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90170" indent="-90170" algn="l">
                <a:lnSpc>
                  <a:spcPct val="115000"/>
                </a:lnSpc>
                <a:spcAft>
                  <a:spcPts val="0"/>
                </a:spcAft>
                <a:tabLst>
                  <a:tab pos="457200" algn="l"/>
                </a:tabLst>
              </a:pPr>
              <a:r>
                <a:rPr lang="es-EC" sz="1400" b="0" dirty="0">
                  <a:effectLst/>
                  <a:latin typeface="Arial"/>
                  <a:ea typeface="Calibri"/>
                  <a:cs typeface="Arial"/>
                </a:rPr>
                <a:t>1 Líder del  Grupo</a:t>
              </a:r>
              <a:endParaRPr lang="es-EC" sz="1400" b="1" dirty="0">
                <a:effectLst/>
                <a:latin typeface="Arial"/>
                <a:ea typeface="Times New Roman"/>
                <a:cs typeface="Times New Roman"/>
              </a:endParaRPr>
            </a:p>
            <a:p>
              <a:pPr marL="90170" indent="-90170" algn="l">
                <a:lnSpc>
                  <a:spcPct val="115000"/>
                </a:lnSpc>
                <a:spcAft>
                  <a:spcPts val="0"/>
                </a:spcAft>
                <a:tabLst>
                  <a:tab pos="457200" algn="l"/>
                </a:tabLst>
              </a:pPr>
              <a:r>
                <a:rPr lang="es-EC" sz="1400" b="0" dirty="0">
                  <a:effectLst/>
                  <a:latin typeface="Arial"/>
                  <a:ea typeface="Calibri"/>
                  <a:cs typeface="Arial"/>
                </a:rPr>
                <a:t>1 Comunicaciones</a:t>
              </a:r>
              <a:endParaRPr lang="es-EC" sz="1400" b="1" dirty="0">
                <a:effectLst/>
                <a:latin typeface="Arial"/>
                <a:ea typeface="Times New Roman"/>
                <a:cs typeface="Times New Roman"/>
              </a:endParaRPr>
            </a:p>
            <a:p>
              <a:pPr marL="90170" indent="-90170" algn="l">
                <a:lnSpc>
                  <a:spcPct val="115000"/>
                </a:lnSpc>
                <a:spcAft>
                  <a:spcPts val="0"/>
                </a:spcAft>
                <a:tabLst>
                  <a:tab pos="457200" algn="l"/>
                </a:tabLst>
              </a:pPr>
              <a:r>
                <a:rPr lang="es-EC" sz="1400" b="0" dirty="0">
                  <a:effectLst/>
                  <a:latin typeface="Arial"/>
                  <a:ea typeface="Calibri"/>
                  <a:cs typeface="Arial"/>
                </a:rPr>
                <a:t>5 </a:t>
              </a:r>
              <a:r>
                <a:rPr lang="es-EC" sz="1400" dirty="0">
                  <a:latin typeface="Arial"/>
                  <a:ea typeface="Calibri"/>
                  <a:cs typeface="Arial"/>
                </a:rPr>
                <a:t>C</a:t>
              </a:r>
              <a:r>
                <a:rPr lang="es-EC" sz="1400" b="0" dirty="0" smtClean="0">
                  <a:effectLst/>
                  <a:latin typeface="Arial"/>
                  <a:ea typeface="Calibri"/>
                  <a:cs typeface="Arial"/>
                </a:rPr>
                <a:t>onductores</a:t>
              </a:r>
              <a:endParaRPr lang="es-EC" sz="1400" b="1" dirty="0">
                <a:effectLst/>
                <a:latin typeface="Arial"/>
                <a:ea typeface="Times New Roman"/>
                <a:cs typeface="Times New Roman"/>
              </a:endParaRPr>
            </a:p>
            <a:p>
              <a:pPr marL="90170" indent="-90170" algn="l">
                <a:lnSpc>
                  <a:spcPct val="115000"/>
                </a:lnSpc>
                <a:spcAft>
                  <a:spcPts val="0"/>
                </a:spcAft>
                <a:tabLst>
                  <a:tab pos="457200" algn="l"/>
                </a:tabLst>
              </a:pPr>
              <a:r>
                <a:rPr lang="es-EC" sz="1400" b="0" dirty="0">
                  <a:effectLst/>
                  <a:latin typeface="Arial"/>
                  <a:ea typeface="Calibri"/>
                  <a:cs typeface="Arial"/>
                </a:rPr>
                <a:t>3 Motociclistas</a:t>
              </a:r>
              <a:endParaRPr lang="es-EC" sz="1400" b="1" dirty="0">
                <a:effectLst/>
                <a:latin typeface="Arial"/>
                <a:ea typeface="Times New Roman"/>
                <a:cs typeface="Times New Roman"/>
              </a:endParaRPr>
            </a:p>
            <a:p>
              <a:pPr marL="90170" indent="-90170" algn="l">
                <a:lnSpc>
                  <a:spcPct val="115000"/>
                </a:lnSpc>
                <a:spcAft>
                  <a:spcPts val="0"/>
                </a:spcAft>
                <a:tabLst>
                  <a:tab pos="457200" algn="l"/>
                </a:tabLst>
              </a:pPr>
              <a:r>
                <a:rPr lang="es-EC" sz="1400" b="0" dirty="0">
                  <a:effectLst/>
                  <a:latin typeface="Arial"/>
                  <a:ea typeface="Calibri"/>
                  <a:cs typeface="Arial"/>
                </a:rPr>
                <a:t>10 </a:t>
              </a:r>
              <a:r>
                <a:rPr lang="es-EC" sz="1400" b="0" dirty="0" smtClean="0">
                  <a:effectLst/>
                  <a:latin typeface="Arial"/>
                  <a:ea typeface="Calibri"/>
                  <a:cs typeface="Arial"/>
                </a:rPr>
                <a:t>Personas</a:t>
              </a:r>
              <a:endParaRPr lang="es-EC" sz="1400" b="1" dirty="0">
                <a:effectLst/>
                <a:latin typeface="Arial"/>
                <a:ea typeface="Times New Roman"/>
                <a:cs typeface="Times New Roman"/>
              </a:endParaRPr>
            </a:p>
            <a:p>
              <a:pPr marL="457200" algn="just">
                <a:lnSpc>
                  <a:spcPct val="115000"/>
                </a:lnSpc>
                <a:spcAft>
                  <a:spcPts val="0"/>
                </a:spcAft>
                <a:tabLst>
                  <a:tab pos="457200" algn="l"/>
                </a:tabLst>
              </a:pPr>
              <a:r>
                <a:rPr lang="es-EC" sz="1400" b="1" dirty="0">
                  <a:effectLst/>
                  <a:latin typeface="Arial"/>
                  <a:ea typeface="Times New Roman"/>
                  <a:cs typeface="Arial"/>
                </a:rPr>
                <a:t> </a:t>
              </a:r>
              <a:endParaRPr lang="es-EC" sz="1400" b="1" dirty="0">
                <a:effectLst/>
                <a:latin typeface="Arial"/>
                <a:ea typeface="Times New Roman"/>
                <a:cs typeface="Times New Roman"/>
              </a:endParaRPr>
            </a:p>
          </p:txBody>
        </p:sp>
        <p:sp>
          <p:nvSpPr>
            <p:cNvPr id="27" name="Rectangle 68"/>
            <p:cNvSpPr>
              <a:spLocks noChangeArrowheads="1"/>
            </p:cNvSpPr>
            <p:nvPr/>
          </p:nvSpPr>
          <p:spPr bwMode="auto">
            <a:xfrm>
              <a:off x="4644008" y="2364842"/>
              <a:ext cx="2030739" cy="856111"/>
            </a:xfrm>
            <a:prstGeom prst="rect">
              <a:avLst/>
            </a:prstGeom>
            <a:ln/>
          </p:spPr>
          <p:style>
            <a:lnRef idx="2">
              <a:schemeClr val="accent3"/>
            </a:lnRef>
            <a:fillRef idx="1">
              <a:schemeClr val="lt1"/>
            </a:fillRef>
            <a:effectRef idx="0">
              <a:schemeClr val="accent3"/>
            </a:effectRef>
            <a:fontRef idx="minor">
              <a:schemeClr val="dk1"/>
            </a:fontRef>
          </p:style>
          <p:txBody>
            <a:bodyPr rot="0" vert="horz" wrap="square" lIns="91440" tIns="45720" rIns="91440" bIns="45720" anchor="t" anchorCtr="0" upright="1">
              <a:noAutofit/>
            </a:bodyPr>
            <a:lstStyle/>
            <a:p>
              <a:pPr algn="ctr">
                <a:lnSpc>
                  <a:spcPct val="150000"/>
                </a:lnSpc>
                <a:spcAft>
                  <a:spcPts val="1000"/>
                </a:spcAft>
              </a:pPr>
              <a:r>
                <a:rPr lang="es-EC" sz="1600" b="1" spc="-150" dirty="0">
                  <a:latin typeface="Arial Black" pitchFamily="34" charset="0"/>
                  <a:ea typeface="Times New Roman"/>
                  <a:cs typeface="Arial"/>
                </a:rPr>
                <a:t>GRUPO </a:t>
              </a:r>
            </a:p>
            <a:p>
              <a:pPr algn="ctr">
                <a:lnSpc>
                  <a:spcPct val="150000"/>
                </a:lnSpc>
                <a:spcAft>
                  <a:spcPts val="1000"/>
                </a:spcAft>
              </a:pPr>
              <a:r>
                <a:rPr lang="es-EC" sz="1600" b="1" spc="-150" dirty="0">
                  <a:latin typeface="Arial Black" pitchFamily="34" charset="0"/>
                  <a:ea typeface="Times New Roman"/>
                  <a:cs typeface="Arial"/>
                </a:rPr>
                <a:t> DELATOR </a:t>
              </a:r>
            </a:p>
          </p:txBody>
        </p:sp>
      </p:grpSp>
      <p:cxnSp>
        <p:nvCxnSpPr>
          <p:cNvPr id="28" name="Line 20"/>
          <p:cNvCxnSpPr>
            <a:stCxn id="15" idx="2"/>
          </p:cNvCxnSpPr>
          <p:nvPr/>
        </p:nvCxnSpPr>
        <p:spPr bwMode="auto">
          <a:xfrm>
            <a:off x="4653370" y="1756855"/>
            <a:ext cx="0" cy="231985"/>
          </a:xfrm>
          <a:prstGeom prst="line">
            <a:avLst/>
          </a:prstGeom>
          <a:noFill/>
          <a:ln w="42">
            <a:solidFill>
              <a:srgbClr val="008000"/>
            </a:solidFill>
            <a:prstDash val="solid"/>
            <a:round/>
            <a:headEnd/>
            <a:tailEnd/>
          </a:ln>
          <a:extLst>
            <a:ext uri="{909E8E84-426E-40DD-AFC4-6F175D3DCCD1}">
              <a14:hiddenFill xmlns:a14="http://schemas.microsoft.com/office/drawing/2010/main">
                <a:noFill/>
              </a14:hiddenFill>
            </a:ext>
          </a:extLst>
        </p:spPr>
      </p:cxnSp>
      <p:sp>
        <p:nvSpPr>
          <p:cNvPr id="40" name="39 Rectángulo"/>
          <p:cNvSpPr/>
          <p:nvPr/>
        </p:nvSpPr>
        <p:spPr>
          <a:xfrm>
            <a:off x="179512" y="5589240"/>
            <a:ext cx="2304256"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dirty="0">
                <a:solidFill>
                  <a:prstClr val="black"/>
                </a:solidFill>
                <a:latin typeface="Arial Black" pitchFamily="34" charset="0"/>
              </a:rPr>
              <a:t>Acciones de intervención </a:t>
            </a:r>
          </a:p>
          <a:p>
            <a:pPr algn="ctr"/>
            <a:r>
              <a:rPr lang="es-EC" dirty="0">
                <a:solidFill>
                  <a:prstClr val="black"/>
                </a:solidFill>
                <a:latin typeface="Arial Black" pitchFamily="34" charset="0"/>
              </a:rPr>
              <a:t>directa e inmediata </a:t>
            </a:r>
            <a:endParaRPr lang="es-ES" dirty="0">
              <a:solidFill>
                <a:prstClr val="black"/>
              </a:solidFill>
              <a:latin typeface="Arial Black" pitchFamily="34" charset="0"/>
            </a:endParaRPr>
          </a:p>
        </p:txBody>
      </p:sp>
      <p:sp>
        <p:nvSpPr>
          <p:cNvPr id="41" name="40 Rectángulo"/>
          <p:cNvSpPr/>
          <p:nvPr/>
        </p:nvSpPr>
        <p:spPr>
          <a:xfrm>
            <a:off x="2925109" y="5613047"/>
            <a:ext cx="2943035"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dirty="0">
                <a:solidFill>
                  <a:prstClr val="black"/>
                </a:solidFill>
                <a:latin typeface="Arial Black" pitchFamily="34" charset="0"/>
              </a:rPr>
              <a:t>P</a:t>
            </a:r>
            <a:r>
              <a:rPr lang="es-EC" dirty="0" smtClean="0">
                <a:solidFill>
                  <a:prstClr val="black"/>
                </a:solidFill>
                <a:latin typeface="Arial Black" pitchFamily="34" charset="0"/>
              </a:rPr>
              <a:t>roblemática</a:t>
            </a:r>
            <a:r>
              <a:rPr lang="es-EC" dirty="0" smtClean="0">
                <a:solidFill>
                  <a:prstClr val="black"/>
                </a:solidFill>
              </a:rPr>
              <a:t> </a:t>
            </a:r>
            <a:r>
              <a:rPr lang="es-EC" dirty="0">
                <a:solidFill>
                  <a:prstClr val="black"/>
                </a:solidFill>
                <a:latin typeface="Arial Black" pitchFamily="34" charset="0"/>
              </a:rPr>
              <a:t>seguridad ciudadana y lucha contra la impunidad</a:t>
            </a:r>
            <a:endParaRPr lang="es-ES" dirty="0">
              <a:solidFill>
                <a:prstClr val="black"/>
              </a:solidFill>
              <a:latin typeface="Arial Black" pitchFamily="34" charset="0"/>
            </a:endParaRPr>
          </a:p>
        </p:txBody>
      </p:sp>
      <p:sp>
        <p:nvSpPr>
          <p:cNvPr id="42" name="41 Rectángulo"/>
          <p:cNvSpPr/>
          <p:nvPr/>
        </p:nvSpPr>
        <p:spPr>
          <a:xfrm>
            <a:off x="6237475" y="5673790"/>
            <a:ext cx="2733171"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dirty="0">
                <a:solidFill>
                  <a:prstClr val="black"/>
                </a:solidFill>
                <a:latin typeface="Arial Black" pitchFamily="34" charset="0"/>
              </a:rPr>
              <a:t>Reacción, atención </a:t>
            </a:r>
            <a:r>
              <a:rPr lang="es-EC" dirty="0" smtClean="0">
                <a:solidFill>
                  <a:prstClr val="black"/>
                </a:solidFill>
                <a:latin typeface="Arial Black" pitchFamily="34" charset="0"/>
              </a:rPr>
              <a:t>inmediata</a:t>
            </a:r>
            <a:r>
              <a:rPr lang="es-EC" dirty="0">
                <a:solidFill>
                  <a:prstClr val="black"/>
                </a:solidFill>
                <a:latin typeface="Arial Black" pitchFamily="34" charset="0"/>
              </a:rPr>
              <a:t> </a:t>
            </a:r>
            <a:r>
              <a:rPr lang="es-EC" dirty="0" smtClean="0">
                <a:solidFill>
                  <a:prstClr val="black"/>
                </a:solidFill>
                <a:latin typeface="Arial Black" pitchFamily="34" charset="0"/>
              </a:rPr>
              <a:t> y  protección.</a:t>
            </a:r>
            <a:endParaRPr lang="es-ES" dirty="0">
              <a:solidFill>
                <a:prstClr val="black"/>
              </a:solidFill>
              <a:latin typeface="Arial Black" pitchFamily="34" charset="0"/>
            </a:endParaRPr>
          </a:p>
        </p:txBody>
      </p:sp>
      <p:sp>
        <p:nvSpPr>
          <p:cNvPr id="43" name="42 Rectángulo"/>
          <p:cNvSpPr/>
          <p:nvPr/>
        </p:nvSpPr>
        <p:spPr>
          <a:xfrm rot="16200000">
            <a:off x="2222517" y="6038776"/>
            <a:ext cx="1035851" cy="369332"/>
          </a:xfrm>
          <a:prstGeom prst="rect">
            <a:avLst/>
          </a:prstGeom>
        </p:spPr>
        <p:txBody>
          <a:bodyPr wrap="square">
            <a:spAutoFit/>
          </a:bodyPr>
          <a:lstStyle/>
          <a:p>
            <a:pPr algn="ctr"/>
            <a:r>
              <a:rPr lang="es-EC" u="sng" dirty="0">
                <a:solidFill>
                  <a:prstClr val="black"/>
                </a:solidFill>
                <a:latin typeface="Arial Black" pitchFamily="34" charset="0"/>
              </a:rPr>
              <a:t>Contra</a:t>
            </a:r>
            <a:endParaRPr lang="es-ES" u="sng" dirty="0">
              <a:solidFill>
                <a:prstClr val="black"/>
              </a:solidFill>
              <a:latin typeface="Arial Black" pitchFamily="34" charset="0"/>
            </a:endParaRPr>
          </a:p>
        </p:txBody>
      </p:sp>
      <p:sp>
        <p:nvSpPr>
          <p:cNvPr id="44" name="43 Rectángulo"/>
          <p:cNvSpPr/>
          <p:nvPr/>
        </p:nvSpPr>
        <p:spPr>
          <a:xfrm rot="16200000">
            <a:off x="5484787" y="5988679"/>
            <a:ext cx="1136046" cy="369332"/>
          </a:xfrm>
          <a:prstGeom prst="rect">
            <a:avLst/>
          </a:prstGeom>
        </p:spPr>
        <p:txBody>
          <a:bodyPr wrap="square">
            <a:spAutoFit/>
          </a:bodyPr>
          <a:lstStyle/>
          <a:p>
            <a:pPr algn="ctr"/>
            <a:r>
              <a:rPr lang="es-EC" u="sng" dirty="0">
                <a:solidFill>
                  <a:prstClr val="black"/>
                </a:solidFill>
                <a:latin typeface="Arial Black" pitchFamily="34" charset="0"/>
              </a:rPr>
              <a:t>Para</a:t>
            </a:r>
            <a:endParaRPr lang="es-ES" u="sng" dirty="0">
              <a:solidFill>
                <a:prstClr val="black"/>
              </a:solidFill>
              <a:latin typeface="Arial Black" pitchFamily="34" charset="0"/>
            </a:endParaRPr>
          </a:p>
        </p:txBody>
      </p:sp>
    </p:spTree>
    <p:extLst>
      <p:ext uri="{BB962C8B-B14F-4D97-AF65-F5344CB8AC3E}">
        <p14:creationId xmlns:p14="http://schemas.microsoft.com/office/powerpoint/2010/main" val="890526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12 Título"/>
          <p:cNvSpPr txBox="1">
            <a:spLocks/>
          </p:cNvSpPr>
          <p:nvPr/>
        </p:nvSpPr>
        <p:spPr bwMode="auto">
          <a:xfrm>
            <a:off x="1043609" y="30223"/>
            <a:ext cx="6967943" cy="98072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defPPr>
              <a:defRPr lang="es-EC"/>
            </a:defPPr>
            <a:lvl1pPr algn="ctr">
              <a:defRPr sz="2400" b="1"/>
            </a:lvl1pPr>
            <a:lvl4pPr lvl="3">
              <a:defRPr sz="2000" b="1"/>
            </a:lvl4pPr>
          </a:lstStyle>
          <a:p>
            <a:r>
              <a:rPr lang="es-EC" dirty="0" smtClean="0"/>
              <a:t>FASES PARA </a:t>
            </a:r>
            <a:r>
              <a:rPr lang="es-EC" dirty="0"/>
              <a:t>RIESGOS </a:t>
            </a:r>
            <a:r>
              <a:rPr lang="es-EC" dirty="0" smtClean="0"/>
              <a:t>NATURALES.</a:t>
            </a:r>
            <a:endParaRPr lang="es-EC" dirty="0"/>
          </a:p>
          <a:p>
            <a:endParaRPr lang="es-EC"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 y="32990"/>
            <a:ext cx="1036049"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5972" y="32990"/>
            <a:ext cx="1088028" cy="94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8 Tabla"/>
          <p:cNvGraphicFramePr>
            <a:graphicFrameLocks noGrp="1"/>
          </p:cNvGraphicFramePr>
          <p:nvPr>
            <p:extLst>
              <p:ext uri="{D42A27DB-BD31-4B8C-83A1-F6EECF244321}">
                <p14:modId xmlns:p14="http://schemas.microsoft.com/office/powerpoint/2010/main" val="4018609777"/>
              </p:ext>
            </p:extLst>
          </p:nvPr>
        </p:nvGraphicFramePr>
        <p:xfrm>
          <a:off x="7560" y="1062258"/>
          <a:ext cx="9136439" cy="6030684"/>
        </p:xfrm>
        <a:graphic>
          <a:graphicData uri="http://schemas.openxmlformats.org/drawingml/2006/table">
            <a:tbl>
              <a:tblPr firstRow="1" firstCol="1" bandRow="1">
                <a:tableStyleId>{69C7853C-536D-4A76-A0AE-DD22124D55A5}</a:tableStyleId>
              </a:tblPr>
              <a:tblGrid>
                <a:gridCol w="1828136"/>
                <a:gridCol w="5184576"/>
                <a:gridCol w="2123727"/>
              </a:tblGrid>
              <a:tr h="641295">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C" sz="1700" dirty="0" smtClean="0">
                          <a:solidFill>
                            <a:schemeClr val="bg1"/>
                          </a:solidFill>
                          <a:effectLst/>
                          <a:latin typeface="Arial Black" pitchFamily="34" charset="0"/>
                        </a:rPr>
                        <a:t>EJE DE ACCIÓN</a:t>
                      </a:r>
                      <a:endParaRPr lang="es-EC" sz="1700" dirty="0">
                        <a:solidFill>
                          <a:schemeClr val="bg1"/>
                        </a:solidFill>
                        <a:effectLst/>
                        <a:latin typeface="Arial Black" pitchFamily="34" charset="0"/>
                      </a:endParaRPr>
                    </a:p>
                  </a:txBody>
                  <a:tcPr marL="68580" marR="68580" marT="0" marB="0"/>
                </a:tc>
                <a:tc>
                  <a:txBody>
                    <a:bodyPr/>
                    <a:lstStyle/>
                    <a:p>
                      <a:pPr marL="0" marR="0" lvl="2" indent="0" algn="ctr" defTabSz="914400" rtl="0" eaLnBrk="1" fontAlgn="auto" latinLnBrk="0" hangingPunct="1">
                        <a:lnSpc>
                          <a:spcPct val="115000"/>
                        </a:lnSpc>
                        <a:spcBef>
                          <a:spcPts val="0"/>
                        </a:spcBef>
                        <a:spcAft>
                          <a:spcPts val="0"/>
                        </a:spcAft>
                        <a:buClrTx/>
                        <a:buSzTx/>
                        <a:buFontTx/>
                        <a:buNone/>
                        <a:tabLst/>
                        <a:defRPr/>
                      </a:pPr>
                      <a:r>
                        <a:rPr lang="es-EC" sz="1700" kern="1200" dirty="0" smtClean="0">
                          <a:solidFill>
                            <a:schemeClr val="bg1"/>
                          </a:solidFill>
                          <a:effectLst/>
                          <a:latin typeface="Arial Black" pitchFamily="34" charset="0"/>
                        </a:rPr>
                        <a:t>FACTOR DE RIESGO NATURAL: </a:t>
                      </a:r>
                      <a:endParaRPr lang="es-EC" sz="1700" kern="1200" dirty="0" smtClean="0">
                        <a:solidFill>
                          <a:schemeClr val="bg1"/>
                        </a:solidFill>
                        <a:effectLst/>
                        <a:latin typeface="Arial Black" pitchFamily="34" charset="0"/>
                      </a:endParaRPr>
                    </a:p>
                    <a:p>
                      <a:pPr marL="0" marR="0" lvl="2" indent="0" algn="ctr" defTabSz="914400" rtl="0" eaLnBrk="1" fontAlgn="auto" latinLnBrk="0" hangingPunct="1">
                        <a:lnSpc>
                          <a:spcPct val="115000"/>
                        </a:lnSpc>
                        <a:spcBef>
                          <a:spcPts val="0"/>
                        </a:spcBef>
                        <a:spcAft>
                          <a:spcPts val="0"/>
                        </a:spcAft>
                        <a:buClrTx/>
                        <a:buSzTx/>
                        <a:buFontTx/>
                        <a:buNone/>
                        <a:tabLst/>
                        <a:defRPr/>
                      </a:pPr>
                      <a:r>
                        <a:rPr lang="es-EC" sz="1700" kern="1200" dirty="0" smtClean="0">
                          <a:solidFill>
                            <a:schemeClr val="bg1"/>
                          </a:solidFill>
                          <a:effectLst/>
                          <a:latin typeface="Arial Black" pitchFamily="34" charset="0"/>
                        </a:rPr>
                        <a:t>SISMO </a:t>
                      </a:r>
                      <a:r>
                        <a:rPr lang="es-EC" sz="1700" kern="1200" dirty="0" smtClean="0">
                          <a:solidFill>
                            <a:schemeClr val="bg1"/>
                          </a:solidFill>
                          <a:effectLst/>
                          <a:latin typeface="Arial Black" pitchFamily="34" charset="0"/>
                        </a:rPr>
                        <a:t>GRADO 6.</a:t>
                      </a:r>
                    </a:p>
                    <a:p>
                      <a:pPr marL="0" marR="0" indent="0" algn="ctr" defTabSz="914400" rtl="0" eaLnBrk="1" fontAlgn="auto" latinLnBrk="0" hangingPunct="1">
                        <a:lnSpc>
                          <a:spcPct val="115000"/>
                        </a:lnSpc>
                        <a:spcBef>
                          <a:spcPts val="0"/>
                        </a:spcBef>
                        <a:spcAft>
                          <a:spcPts val="0"/>
                        </a:spcAft>
                        <a:buClrTx/>
                        <a:buSzTx/>
                        <a:buFontTx/>
                        <a:buNone/>
                        <a:tabLst/>
                        <a:defRPr/>
                      </a:pPr>
                      <a:endParaRPr lang="es-EC" sz="1700" dirty="0">
                        <a:solidFill>
                          <a:schemeClr val="bg1"/>
                        </a:solidFill>
                        <a:effectLst/>
                        <a:latin typeface="Arial Black" pitchFamily="34" charset="0"/>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C" sz="1700" dirty="0" smtClean="0">
                          <a:solidFill>
                            <a:schemeClr val="bg1"/>
                          </a:solidFill>
                          <a:effectLst/>
                          <a:latin typeface="Arial Black" pitchFamily="34" charset="0"/>
                        </a:rPr>
                        <a:t>RESPONSABLES</a:t>
                      </a:r>
                      <a:endParaRPr lang="es-EC" sz="1700" dirty="0">
                        <a:solidFill>
                          <a:schemeClr val="bg1"/>
                        </a:solidFill>
                        <a:effectLst/>
                        <a:latin typeface="Arial Black" pitchFamily="34" charset="0"/>
                      </a:endParaRPr>
                    </a:p>
                  </a:txBody>
                  <a:tcPr marL="68580" marR="68580" marT="0" marB="0"/>
                </a:tc>
              </a:tr>
              <a:tr h="1615514">
                <a:tc>
                  <a:txBody>
                    <a:bodyPr/>
                    <a:lstStyle/>
                    <a:p>
                      <a:pPr lvl="0" algn="just"/>
                      <a:r>
                        <a:rPr lang="es-EC" sz="1600" b="1" kern="1200" dirty="0" smtClean="0">
                          <a:solidFill>
                            <a:schemeClr val="dk1"/>
                          </a:solidFill>
                          <a:effectLst/>
                          <a:latin typeface="Arial Black" pitchFamily="34" charset="0"/>
                          <a:ea typeface="+mn-ea"/>
                          <a:cs typeface="+mn-cs"/>
                        </a:rPr>
                        <a:t>PREVENCIÓN</a:t>
                      </a:r>
                      <a:endParaRPr lang="es-EC" sz="1600" b="1" kern="1200" dirty="0" smtClean="0">
                        <a:solidFill>
                          <a:schemeClr val="dk1"/>
                        </a:solidFill>
                        <a:effectLst/>
                        <a:latin typeface="Arial Black" pitchFamily="34" charset="0"/>
                        <a:ea typeface="+mn-ea"/>
                        <a:cs typeface="+mn-cs"/>
                      </a:endParaRPr>
                    </a:p>
                  </a:txBody>
                  <a:tcPr marL="68580" marR="68580" marT="0" marB="0" anchor="ctr"/>
                </a:tc>
                <a:tc>
                  <a:txBody>
                    <a:bodyPr/>
                    <a:lstStyle/>
                    <a:p>
                      <a:pPr lvl="0" algn="just"/>
                      <a:r>
                        <a:rPr lang="es-EC" sz="1800" b="1" kern="1200" dirty="0" smtClean="0">
                          <a:solidFill>
                            <a:schemeClr val="dk1"/>
                          </a:solidFill>
                          <a:effectLst/>
                          <a:latin typeface="Arial Black" pitchFamily="34" charset="0"/>
                          <a:ea typeface="+mn-ea"/>
                          <a:cs typeface="+mn-cs"/>
                        </a:rPr>
                        <a:t>Capacitar  y concienciar a la comunidad mediante acciones preventivas de seguridad para afrontar el riesgo natural,  sismo grado 6.</a:t>
                      </a:r>
                    </a:p>
                  </a:txBody>
                  <a:tcPr marL="68580" marR="68580" marT="0" marB="0" anchor="ctr"/>
                </a:tc>
                <a:tc rowSpan="3">
                  <a:txBody>
                    <a:bodyPr/>
                    <a:lstStyle/>
                    <a:p>
                      <a:pPr lvl="0"/>
                      <a:r>
                        <a:rPr lang="es-EC" sz="1800" b="0" kern="1200" dirty="0" smtClean="0">
                          <a:solidFill>
                            <a:schemeClr val="dk1"/>
                          </a:solidFill>
                          <a:effectLst/>
                          <a:latin typeface="Arial Black" pitchFamily="34" charset="0"/>
                          <a:ea typeface="+mn-ea"/>
                          <a:cs typeface="+mn-cs"/>
                        </a:rPr>
                        <a:t>GADM.</a:t>
                      </a:r>
                    </a:p>
                    <a:p>
                      <a:pPr lvl="0"/>
                      <a:r>
                        <a:rPr lang="es-EC" sz="1800" b="0" kern="1200" dirty="0" smtClean="0">
                          <a:solidFill>
                            <a:schemeClr val="dk1"/>
                          </a:solidFill>
                          <a:effectLst/>
                          <a:latin typeface="Arial Black" pitchFamily="34" charset="0"/>
                          <a:ea typeface="+mn-ea"/>
                          <a:cs typeface="+mn-cs"/>
                        </a:rPr>
                        <a:t>COE.</a:t>
                      </a:r>
                      <a:endParaRPr lang="es-EC" sz="1800" b="1" kern="1200" dirty="0" smtClean="0">
                        <a:solidFill>
                          <a:schemeClr val="dk1"/>
                        </a:solidFill>
                        <a:effectLst/>
                        <a:latin typeface="Arial Black" pitchFamily="34" charset="0"/>
                        <a:ea typeface="+mn-ea"/>
                        <a:cs typeface="+mn-cs"/>
                      </a:endParaRPr>
                    </a:p>
                    <a:p>
                      <a:pPr lvl="0"/>
                      <a:r>
                        <a:rPr lang="es-EC" sz="1800" b="0" kern="1200" dirty="0" smtClean="0">
                          <a:solidFill>
                            <a:schemeClr val="dk1"/>
                          </a:solidFill>
                          <a:effectLst/>
                          <a:latin typeface="Arial Black" pitchFamily="34" charset="0"/>
                          <a:ea typeface="+mn-ea"/>
                          <a:cs typeface="+mn-cs"/>
                        </a:rPr>
                        <a:t>CSCC</a:t>
                      </a:r>
                      <a:r>
                        <a:rPr lang="es-EC" sz="1800" b="0" kern="1200" dirty="0" smtClean="0">
                          <a:solidFill>
                            <a:schemeClr val="dk1"/>
                          </a:solidFill>
                          <a:effectLst/>
                          <a:latin typeface="Arial Black" pitchFamily="34" charset="0"/>
                          <a:ea typeface="+mn-ea"/>
                          <a:cs typeface="+mn-cs"/>
                        </a:rPr>
                        <a:t>.</a:t>
                      </a:r>
                    </a:p>
                    <a:p>
                      <a:pPr lvl="0"/>
                      <a:r>
                        <a:rPr lang="es-EC" sz="1800" b="0" kern="1200" dirty="0" smtClean="0">
                          <a:solidFill>
                            <a:schemeClr val="dk1"/>
                          </a:solidFill>
                          <a:effectLst/>
                          <a:latin typeface="Arial Black" pitchFamily="34" charset="0"/>
                          <a:ea typeface="+mn-ea"/>
                          <a:cs typeface="+mn-cs"/>
                        </a:rPr>
                        <a:t>CLSS.</a:t>
                      </a:r>
                      <a:endParaRPr lang="es-EC" sz="1800" b="0" kern="1200" dirty="0" smtClean="0">
                        <a:solidFill>
                          <a:schemeClr val="dk1"/>
                        </a:solidFill>
                        <a:effectLst/>
                        <a:latin typeface="Arial Black" pitchFamily="34" charset="0"/>
                        <a:ea typeface="+mn-ea"/>
                        <a:cs typeface="+mn-cs"/>
                      </a:endParaRPr>
                    </a:p>
                    <a:p>
                      <a:pPr lvl="0"/>
                      <a:r>
                        <a:rPr lang="es-EC" sz="1800" b="0" kern="1200" dirty="0" smtClean="0">
                          <a:solidFill>
                            <a:schemeClr val="dk1"/>
                          </a:solidFill>
                          <a:effectLst/>
                          <a:latin typeface="Arial Black" pitchFamily="34" charset="0"/>
                          <a:ea typeface="+mn-ea"/>
                          <a:cs typeface="+mn-cs"/>
                        </a:rPr>
                        <a:t>MTOP.</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800" b="0" kern="1200" dirty="0" smtClean="0">
                          <a:solidFill>
                            <a:schemeClr val="dk1"/>
                          </a:solidFill>
                          <a:effectLst/>
                          <a:latin typeface="Arial Black" pitchFamily="34" charset="0"/>
                          <a:ea typeface="+mn-ea"/>
                          <a:cs typeface="+mn-cs"/>
                        </a:rPr>
                        <a:t>MSP.</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800" b="0" kern="1200" dirty="0" smtClean="0">
                          <a:solidFill>
                            <a:schemeClr val="dk1"/>
                          </a:solidFill>
                          <a:effectLst/>
                          <a:latin typeface="Arial Black" pitchFamily="34" charset="0"/>
                          <a:ea typeface="+mn-ea"/>
                          <a:cs typeface="+mn-cs"/>
                        </a:rPr>
                        <a:t>MIES.</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800" b="0" kern="1200" dirty="0" smtClean="0">
                          <a:solidFill>
                            <a:schemeClr val="dk1"/>
                          </a:solidFill>
                          <a:effectLst/>
                          <a:latin typeface="Arial Black" pitchFamily="34" charset="0"/>
                          <a:ea typeface="+mn-ea"/>
                          <a:cs typeface="+mn-cs"/>
                        </a:rPr>
                        <a:t>MEC.</a:t>
                      </a:r>
                      <a:endParaRPr lang="es-EC" sz="1800" b="1" kern="1200" dirty="0" smtClean="0">
                        <a:solidFill>
                          <a:schemeClr val="dk1"/>
                        </a:solidFill>
                        <a:effectLst/>
                        <a:latin typeface="Arial Black"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800" b="0" kern="1200" dirty="0" smtClean="0">
                          <a:solidFill>
                            <a:schemeClr val="dk1"/>
                          </a:solidFill>
                          <a:effectLst/>
                          <a:latin typeface="Arial Black" pitchFamily="34" charset="0"/>
                          <a:ea typeface="+mn-ea"/>
                          <a:cs typeface="+mn-cs"/>
                        </a:rPr>
                        <a:t>17 BS</a:t>
                      </a:r>
                      <a:r>
                        <a:rPr lang="es-EC" sz="1800" b="0" kern="1200" baseline="0" dirty="0" smtClean="0">
                          <a:solidFill>
                            <a:schemeClr val="dk1"/>
                          </a:solidFill>
                          <a:effectLst/>
                          <a:latin typeface="Arial Black" pitchFamily="34" charset="0"/>
                          <a:ea typeface="+mn-ea"/>
                          <a:cs typeface="+mn-cs"/>
                        </a:rPr>
                        <a:t> </a:t>
                      </a:r>
                      <a:r>
                        <a:rPr lang="es-EC" sz="1800" b="1" kern="1200" dirty="0" smtClean="0">
                          <a:solidFill>
                            <a:schemeClr val="dk1"/>
                          </a:solidFill>
                          <a:effectLst/>
                          <a:latin typeface="Arial Black" pitchFamily="34" charset="0"/>
                          <a:ea typeface="+mn-ea"/>
                          <a:cs typeface="+mn-cs"/>
                        </a:rPr>
                        <a:t>“Pastaza”</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800" b="1" kern="1200" dirty="0" smtClean="0">
                          <a:solidFill>
                            <a:schemeClr val="dk1"/>
                          </a:solidFill>
                          <a:effectLst/>
                          <a:latin typeface="Arial Black" pitchFamily="34" charset="0"/>
                          <a:ea typeface="+mn-ea"/>
                          <a:cs typeface="+mn-cs"/>
                        </a:rPr>
                        <a:t>SUB</a:t>
                      </a:r>
                      <a:r>
                        <a:rPr lang="es-EC" sz="1800" b="1" kern="1200" baseline="0" dirty="0" smtClean="0">
                          <a:solidFill>
                            <a:schemeClr val="dk1"/>
                          </a:solidFill>
                          <a:effectLst/>
                          <a:latin typeface="Arial Black" pitchFamily="34" charset="0"/>
                          <a:ea typeface="+mn-ea"/>
                          <a:cs typeface="+mn-cs"/>
                        </a:rPr>
                        <a:t> ZONA POLICIA N°16</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800" b="1" kern="1200" baseline="0" dirty="0" smtClean="0">
                          <a:solidFill>
                            <a:schemeClr val="dk1"/>
                          </a:solidFill>
                          <a:effectLst/>
                          <a:latin typeface="Arial Black" pitchFamily="34" charset="0"/>
                          <a:ea typeface="+mn-ea"/>
                          <a:cs typeface="+mn-cs"/>
                        </a:rPr>
                        <a:t>CBMCP.</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800" b="1" kern="1200" baseline="0" dirty="0" smtClean="0">
                          <a:solidFill>
                            <a:schemeClr val="dk1"/>
                          </a:solidFill>
                          <a:effectLst/>
                          <a:latin typeface="Arial Black" pitchFamily="34" charset="0"/>
                          <a:ea typeface="+mn-ea"/>
                          <a:cs typeface="+mn-cs"/>
                        </a:rPr>
                        <a:t>CRUZ ROJA</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800" b="1" kern="1200" baseline="0" dirty="0" smtClean="0">
                          <a:solidFill>
                            <a:schemeClr val="dk1"/>
                          </a:solidFill>
                          <a:effectLst/>
                          <a:latin typeface="Arial Black" pitchFamily="34" charset="0"/>
                          <a:ea typeface="+mn-ea"/>
                          <a:cs typeface="+mn-cs"/>
                        </a:rPr>
                        <a:t>EEA.</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800" b="1" kern="1200" baseline="0" dirty="0" smtClean="0">
                          <a:solidFill>
                            <a:schemeClr val="dk1"/>
                          </a:solidFill>
                          <a:effectLst/>
                          <a:latin typeface="Arial Black" pitchFamily="34" charset="0"/>
                          <a:ea typeface="+mn-ea"/>
                          <a:cs typeface="+mn-cs"/>
                        </a:rPr>
                        <a:t>EAPM.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800" b="1" kern="1200" dirty="0" smtClean="0">
                        <a:solidFill>
                          <a:schemeClr val="dk1"/>
                        </a:solidFill>
                        <a:effectLst/>
                        <a:latin typeface="Arial Black" pitchFamily="34" charset="0"/>
                        <a:ea typeface="+mn-ea"/>
                        <a:cs typeface="+mn-cs"/>
                      </a:endParaRPr>
                    </a:p>
                  </a:txBody>
                  <a:tcPr marL="68580" marR="68580" marT="0" marB="0"/>
                </a:tc>
              </a:tr>
              <a:tr h="2030643">
                <a:tc>
                  <a:txBody>
                    <a:bodyPr/>
                    <a:lstStyle/>
                    <a:p>
                      <a:pPr lvl="0" algn="just"/>
                      <a:r>
                        <a:rPr lang="es-EC" sz="1600" b="1" dirty="0" smtClean="0">
                          <a:solidFill>
                            <a:schemeClr val="tx1"/>
                          </a:solidFill>
                          <a:effectLst/>
                          <a:latin typeface="Arial Black" pitchFamily="34" charset="0"/>
                          <a:ea typeface="Calibri"/>
                          <a:cs typeface="Arial" pitchFamily="34" charset="0"/>
                        </a:rPr>
                        <a:t>RESPUESTA</a:t>
                      </a:r>
                      <a:endParaRPr lang="es-EC" sz="1600" b="1" dirty="0">
                        <a:solidFill>
                          <a:schemeClr val="tx1"/>
                        </a:solidFill>
                        <a:effectLst/>
                        <a:latin typeface="Arial Black" pitchFamily="34" charset="0"/>
                        <a:ea typeface="Calibri"/>
                        <a:cs typeface="Arial" pitchFamily="34" charset="0"/>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800" kern="1200" dirty="0" smtClean="0">
                          <a:effectLst/>
                          <a:latin typeface="Arial Black" pitchFamily="34" charset="0"/>
                        </a:rPr>
                        <a:t>Establecer acciones reactivas de seguridad para actuar durante el riesgo natural, sismo grado 6.</a:t>
                      </a:r>
                    </a:p>
                    <a:p>
                      <a:pPr lvl="0" algn="just"/>
                      <a:endParaRPr lang="es-EC" sz="1800" b="1" dirty="0">
                        <a:solidFill>
                          <a:schemeClr val="tx1"/>
                        </a:solidFill>
                        <a:effectLst/>
                        <a:latin typeface="Arial Black" pitchFamily="34" charset="0"/>
                        <a:ea typeface="Calibri"/>
                        <a:cs typeface="Arial" pitchFamily="34" charset="0"/>
                      </a:endParaRPr>
                    </a:p>
                  </a:txBody>
                  <a:tcPr marL="68580" marR="68580" marT="0" marB="0" anchor="ctr"/>
                </a:tc>
                <a:tc vMerge="1">
                  <a:txBody>
                    <a:bodyPr/>
                    <a:lstStyle/>
                    <a:p>
                      <a:pPr marL="342900" lvl="0" indent="-342900" algn="just">
                        <a:lnSpc>
                          <a:spcPct val="115000"/>
                        </a:lnSpc>
                        <a:spcAft>
                          <a:spcPts val="0"/>
                        </a:spcAft>
                        <a:buFont typeface="Symbol"/>
                        <a:buChar char=""/>
                      </a:pPr>
                      <a:endParaRPr lang="es-EC" sz="2000" b="1" dirty="0">
                        <a:effectLst/>
                        <a:latin typeface="Arial" pitchFamily="34" charset="0"/>
                        <a:ea typeface="Calibri"/>
                        <a:cs typeface="Arial" pitchFamily="34" charset="0"/>
                      </a:endParaRPr>
                    </a:p>
                  </a:txBody>
                  <a:tcPr marL="68580" marR="68580" marT="0" marB="0"/>
                </a:tc>
              </a:tr>
              <a:tr h="1508290">
                <a:tc>
                  <a:txBody>
                    <a:bodyPr/>
                    <a:lstStyle/>
                    <a:p>
                      <a:pPr lvl="0" algn="just"/>
                      <a:r>
                        <a:rPr lang="es-EC" sz="1600" b="1" kern="1200" dirty="0" smtClean="0">
                          <a:solidFill>
                            <a:schemeClr val="dk1"/>
                          </a:solidFill>
                          <a:effectLst/>
                          <a:latin typeface="Arial Black" pitchFamily="34" charset="0"/>
                          <a:ea typeface="+mn-ea"/>
                          <a:cs typeface="+mn-cs"/>
                        </a:rPr>
                        <a:t>RESTITUCIÓN</a:t>
                      </a:r>
                      <a:endParaRPr lang="es-EC" sz="1600" b="1" kern="1200" dirty="0">
                        <a:solidFill>
                          <a:schemeClr val="dk1"/>
                        </a:solidFill>
                        <a:effectLst/>
                        <a:latin typeface="Arial Black" pitchFamily="34" charset="0"/>
                        <a:ea typeface="+mn-ea"/>
                        <a:cs typeface="+mn-cs"/>
                      </a:endParaRP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1800" b="1" kern="1200" dirty="0" smtClean="0">
                          <a:solidFill>
                            <a:schemeClr val="dk1"/>
                          </a:solidFill>
                          <a:effectLst/>
                          <a:latin typeface="Arial Black" pitchFamily="34" charset="0"/>
                          <a:ea typeface="+mn-ea"/>
                          <a:cs typeface="+mn-cs"/>
                        </a:rPr>
                        <a:t>Efectuar acciones de restitución después del evento adverso.</a:t>
                      </a:r>
                    </a:p>
                    <a:p>
                      <a:pPr lvl="0" algn="just"/>
                      <a:endParaRPr lang="es-EC" sz="1800" b="1" kern="1200" dirty="0">
                        <a:solidFill>
                          <a:schemeClr val="dk1"/>
                        </a:solidFill>
                        <a:effectLst/>
                        <a:latin typeface="Arial Black" pitchFamily="34" charset="0"/>
                        <a:ea typeface="+mn-ea"/>
                        <a:cs typeface="+mn-cs"/>
                      </a:endParaRPr>
                    </a:p>
                  </a:txBody>
                  <a:tcPr marL="68580" marR="68580" marT="0" marB="0" anchor="ctr"/>
                </a:tc>
                <a:tc vMerge="1">
                  <a:txBody>
                    <a:bodyPr/>
                    <a:lstStyle/>
                    <a:p>
                      <a:pPr marL="342900" lvl="0" indent="-342900" algn="just">
                        <a:lnSpc>
                          <a:spcPct val="115000"/>
                        </a:lnSpc>
                        <a:spcAft>
                          <a:spcPts val="0"/>
                        </a:spcAft>
                        <a:buFont typeface="Symbol"/>
                        <a:buChar char=""/>
                      </a:pPr>
                      <a:endParaRPr lang="es-EC" sz="2000" b="1" dirty="0">
                        <a:effectLst/>
                        <a:latin typeface="Arial" pitchFamily="34" charset="0"/>
                        <a:ea typeface="Calibri"/>
                        <a:cs typeface="Arial" pitchFamily="34" charset="0"/>
                      </a:endParaRPr>
                    </a:p>
                  </a:txBody>
                  <a:tcPr marL="68580" marR="68580" marT="0" marB="0"/>
                </a:tc>
              </a:tr>
            </a:tbl>
          </a:graphicData>
        </a:graphic>
      </p:graphicFrame>
    </p:spTree>
    <p:extLst>
      <p:ext uri="{BB962C8B-B14F-4D97-AF65-F5344CB8AC3E}">
        <p14:creationId xmlns:p14="http://schemas.microsoft.com/office/powerpoint/2010/main" val="1571439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970850"/>
            <a:ext cx="6876257" cy="397031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342900" indent="-342900" algn="just">
              <a:buFont typeface="Arial" pitchFamily="34" charset="0"/>
              <a:buChar char="•"/>
            </a:pPr>
            <a:r>
              <a:rPr lang="es-EC" dirty="0" smtClean="0">
                <a:latin typeface="Arial Black" pitchFamily="34" charset="0"/>
              </a:rPr>
              <a:t>La ciudad del Puyo, es la capital de la provincia de Pastaza, con 19.727</a:t>
            </a:r>
            <a:r>
              <a:rPr lang="es-EC" dirty="0">
                <a:latin typeface="Arial Black" pitchFamily="34" charset="0"/>
              </a:rPr>
              <a:t> </a:t>
            </a:r>
            <a:r>
              <a:rPr lang="es-EC" dirty="0" smtClean="0">
                <a:latin typeface="Arial Black" pitchFamily="34" charset="0"/>
              </a:rPr>
              <a:t>km², de extensión.</a:t>
            </a:r>
          </a:p>
          <a:p>
            <a:pPr marL="342900" indent="-342900" algn="just">
              <a:buFont typeface="Arial" pitchFamily="34" charset="0"/>
              <a:buChar char="•"/>
            </a:pPr>
            <a:r>
              <a:rPr lang="es-EC" dirty="0">
                <a:latin typeface="Arial Black" pitchFamily="34" charset="0"/>
              </a:rPr>
              <a:t>S</a:t>
            </a:r>
            <a:r>
              <a:rPr lang="es-EC" dirty="0" smtClean="0">
                <a:latin typeface="Arial Black" pitchFamily="34" charset="0"/>
              </a:rPr>
              <a:t>e </a:t>
            </a:r>
            <a:r>
              <a:rPr lang="es-EC" dirty="0">
                <a:latin typeface="Arial Black" pitchFamily="34" charset="0"/>
              </a:rPr>
              <a:t>encuentra a 100 Km. de </a:t>
            </a:r>
            <a:r>
              <a:rPr lang="es-EC" dirty="0" smtClean="0">
                <a:latin typeface="Arial Black" pitchFamily="34" charset="0"/>
              </a:rPr>
              <a:t>Ambato</a:t>
            </a:r>
            <a:r>
              <a:rPr lang="es-EC" dirty="0">
                <a:latin typeface="Arial Black" pitchFamily="34" charset="0"/>
              </a:rPr>
              <a:t>, 110 Km. de </a:t>
            </a:r>
            <a:r>
              <a:rPr lang="es-EC" dirty="0" smtClean="0">
                <a:latin typeface="Arial Black" pitchFamily="34" charset="0"/>
              </a:rPr>
              <a:t>Riobamba</a:t>
            </a:r>
            <a:r>
              <a:rPr lang="es-EC" dirty="0">
                <a:latin typeface="Arial Black" pitchFamily="34" charset="0"/>
              </a:rPr>
              <a:t>, 79 Km de </a:t>
            </a:r>
            <a:r>
              <a:rPr lang="es-EC" dirty="0" smtClean="0">
                <a:latin typeface="Arial Black" pitchFamily="34" charset="0"/>
              </a:rPr>
              <a:t>Tena</a:t>
            </a:r>
            <a:r>
              <a:rPr lang="es-EC" dirty="0">
                <a:latin typeface="Arial Black" pitchFamily="34" charset="0"/>
              </a:rPr>
              <a:t>, 129 Km. d</a:t>
            </a:r>
            <a:r>
              <a:rPr lang="es-EC" dirty="0" smtClean="0">
                <a:latin typeface="Arial Black" pitchFamily="34" charset="0"/>
              </a:rPr>
              <a:t>e Macas</a:t>
            </a:r>
            <a:r>
              <a:rPr lang="es-EC" dirty="0">
                <a:latin typeface="Arial Black" pitchFamily="34" charset="0"/>
              </a:rPr>
              <a:t>, y </a:t>
            </a:r>
            <a:r>
              <a:rPr lang="es-EC" dirty="0" smtClean="0">
                <a:latin typeface="Arial Black" pitchFamily="34" charset="0"/>
              </a:rPr>
              <a:t>220 </a:t>
            </a:r>
            <a:r>
              <a:rPr lang="es-EC" dirty="0">
                <a:latin typeface="Arial Black" pitchFamily="34" charset="0"/>
              </a:rPr>
              <a:t>Km. de </a:t>
            </a:r>
            <a:r>
              <a:rPr lang="es-EC" dirty="0" smtClean="0">
                <a:latin typeface="Arial Black" pitchFamily="34" charset="0"/>
              </a:rPr>
              <a:t>Quito.</a:t>
            </a:r>
          </a:p>
          <a:p>
            <a:pPr marL="342900" indent="-342900" algn="just">
              <a:buFont typeface="Arial" pitchFamily="34" charset="0"/>
              <a:buChar char="•"/>
            </a:pPr>
            <a:r>
              <a:rPr lang="es-EC" dirty="0" smtClean="0">
                <a:latin typeface="Arial Black" pitchFamily="34" charset="0"/>
              </a:rPr>
              <a:t>Puyo </a:t>
            </a:r>
            <a:r>
              <a:rPr lang="es-EC" dirty="0">
                <a:latin typeface="Arial Black" pitchFamily="34" charset="0"/>
              </a:rPr>
              <a:t>tiene una población con </a:t>
            </a:r>
            <a:r>
              <a:rPr lang="es-EC" dirty="0" smtClean="0">
                <a:latin typeface="Arial Black" pitchFamily="34" charset="0"/>
              </a:rPr>
              <a:t>25.790 </a:t>
            </a:r>
            <a:r>
              <a:rPr lang="es-EC" dirty="0">
                <a:latin typeface="Arial Black" pitchFamily="34" charset="0"/>
              </a:rPr>
              <a:t>habitantes, esta a una altura de </a:t>
            </a:r>
            <a:r>
              <a:rPr lang="es-EC" dirty="0" smtClean="0">
                <a:latin typeface="Arial Black" pitchFamily="34" charset="0"/>
              </a:rPr>
              <a:t>960 metros </a:t>
            </a:r>
            <a:r>
              <a:rPr lang="es-EC" dirty="0">
                <a:latin typeface="Arial Black" pitchFamily="34" charset="0"/>
              </a:rPr>
              <a:t>y posee </a:t>
            </a:r>
            <a:r>
              <a:rPr lang="es-EC" dirty="0" smtClean="0">
                <a:latin typeface="Arial Black" pitchFamily="34" charset="0"/>
              </a:rPr>
              <a:t>temperaturas </a:t>
            </a:r>
            <a:r>
              <a:rPr lang="es-EC" dirty="0">
                <a:latin typeface="Arial Black" pitchFamily="34" charset="0"/>
              </a:rPr>
              <a:t>promedios de </a:t>
            </a:r>
            <a:r>
              <a:rPr lang="es-EC" dirty="0" smtClean="0">
                <a:latin typeface="Arial Black" pitchFamily="34" charset="0"/>
              </a:rPr>
              <a:t>24°C</a:t>
            </a:r>
            <a:r>
              <a:rPr lang="es-EC" dirty="0">
                <a:latin typeface="Arial Black" pitchFamily="34" charset="0"/>
              </a:rPr>
              <a:t>. </a:t>
            </a:r>
            <a:endParaRPr lang="es-EC" dirty="0" smtClean="0">
              <a:latin typeface="Arial Black" pitchFamily="34" charset="0"/>
            </a:endParaRPr>
          </a:p>
          <a:p>
            <a:pPr marL="342900" indent="-342900" algn="just">
              <a:buFont typeface="Arial" pitchFamily="34" charset="0"/>
              <a:buChar char="•"/>
            </a:pPr>
            <a:r>
              <a:rPr lang="es-EC" dirty="0">
                <a:latin typeface="Arial Black" pitchFamily="34" charset="0"/>
              </a:rPr>
              <a:t>C</a:t>
            </a:r>
            <a:r>
              <a:rPr lang="es-EC" dirty="0" smtClean="0">
                <a:latin typeface="Arial Black" pitchFamily="34" charset="0"/>
              </a:rPr>
              <a:t>uenta </a:t>
            </a:r>
            <a:r>
              <a:rPr lang="es-EC" dirty="0">
                <a:latin typeface="Arial Black" pitchFamily="34" charset="0"/>
              </a:rPr>
              <a:t>con un sinnúmero de atracciones turísticas de orden natural primordialmente, así como artificiales y que se han venido a constituir como destino turístico por la </a:t>
            </a:r>
            <a:r>
              <a:rPr lang="es-EC" dirty="0" smtClean="0">
                <a:latin typeface="Arial Black" pitchFamily="34" charset="0"/>
              </a:rPr>
              <a:t>excelente </a:t>
            </a:r>
            <a:r>
              <a:rPr lang="es-EC" dirty="0">
                <a:latin typeface="Arial Black" pitchFamily="34" charset="0"/>
              </a:rPr>
              <a:t>carretera de primer orden entre la ciudad de Baños y el </a:t>
            </a:r>
            <a:r>
              <a:rPr lang="es-EC" dirty="0" smtClean="0">
                <a:latin typeface="Arial Black" pitchFamily="34" charset="0"/>
              </a:rPr>
              <a:t>Puyo.</a:t>
            </a:r>
          </a:p>
        </p:txBody>
      </p:sp>
      <p:sp>
        <p:nvSpPr>
          <p:cNvPr id="10" name="1 Título"/>
          <p:cNvSpPr>
            <a:spLocks noGrp="1"/>
          </p:cNvSpPr>
          <p:nvPr/>
        </p:nvSpPr>
        <p:spPr>
          <a:xfrm>
            <a:off x="0" y="24903"/>
            <a:ext cx="6491064" cy="883817"/>
          </a:xfrm>
          <a:prstGeom prst="rect">
            <a:avLst/>
          </a:prstGeom>
        </p:spPr>
        <p:txBody>
          <a:bodyPr vert="horz" anchor="ctr">
            <a:normAutofit fontScale="85000" lnSpcReduction="10000"/>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5C9C"/>
                </a:solidFill>
                <a:latin typeface="Century Gothic" pitchFamily="34" charset="0"/>
              </a:defRPr>
            </a:lvl2pPr>
            <a:lvl3pPr marL="484188" indent="-484188" algn="l" rtl="0" eaLnBrk="0" fontAlgn="base" hangingPunct="0">
              <a:spcBef>
                <a:spcPct val="0"/>
              </a:spcBef>
              <a:spcAft>
                <a:spcPct val="0"/>
              </a:spcAft>
              <a:defRPr sz="4200">
                <a:solidFill>
                  <a:srgbClr val="FF5C9C"/>
                </a:solidFill>
                <a:latin typeface="Century Gothic" pitchFamily="34" charset="0"/>
              </a:defRPr>
            </a:lvl3pPr>
            <a:lvl4pPr marL="484188" indent="-484188" algn="l" rtl="0" eaLnBrk="0" fontAlgn="base" hangingPunct="0">
              <a:spcBef>
                <a:spcPct val="0"/>
              </a:spcBef>
              <a:spcAft>
                <a:spcPct val="0"/>
              </a:spcAft>
              <a:defRPr sz="4200">
                <a:solidFill>
                  <a:srgbClr val="FF5C9C"/>
                </a:solidFill>
                <a:latin typeface="Century Gothic" pitchFamily="34" charset="0"/>
              </a:defRPr>
            </a:lvl4pPr>
            <a:lvl5pPr marL="484188" indent="-484188" algn="l" rtl="0" eaLnBrk="0" fontAlgn="base" hangingPunct="0">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a:lstStyle>
          <a:p>
            <a:pPr marL="484632" indent="0" eaLnBrk="1" fontAlgn="auto" hangingPunct="1">
              <a:spcAft>
                <a:spcPts val="0"/>
              </a:spcAft>
              <a:defRPr/>
            </a:pPr>
            <a:r>
              <a:rPr lang="es-EC"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 </a:t>
            </a:r>
            <a:r>
              <a:rPr lang="es-EC"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r>
              <a:rPr lang="es-EC"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IUDAD DEL PUYO</a:t>
            </a:r>
            <a:endParaRPr lang="es-EC"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3" name="12 Imagen" descr="https://encrypted-tbn1.gstatic.com/images?q=tbn:ANd9GcQNWr6MeJx7xT1NioUHCA9ZA0VKGbnm8wrCYNmiZTGzq7m6kUlP">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876257" y="3284984"/>
            <a:ext cx="2267743" cy="1656184"/>
          </a:xfrm>
          <a:prstGeom prst="rect">
            <a:avLst/>
          </a:prstGeom>
          <a:ln>
            <a:noFill/>
          </a:ln>
          <a:effectLst>
            <a:outerShdw blurRad="292100" dist="139700" dir="2700000" algn="tl" rotWithShape="0">
              <a:srgbClr val="333333">
                <a:alpha val="65000"/>
              </a:srgbClr>
            </a:outerShdw>
          </a:effectLst>
        </p:spPr>
      </p:pic>
      <p:pic>
        <p:nvPicPr>
          <p:cNvPr id="14" name="13 Imagen" descr="http://turismo.puyo.gob.ec/plugins/content/mavikthumbnails/thumbnails/185x135-images-stories-corredor_puyo_macas-centro_rescate_animales_02.jpg"/>
          <p:cNvPicPr/>
          <p:nvPr/>
        </p:nvPicPr>
        <p:blipFill>
          <a:blip r:embed="rId5">
            <a:extLst>
              <a:ext uri="{28A0092B-C50C-407E-A947-70E740481C1C}">
                <a14:useLocalDpi xmlns:a14="http://schemas.microsoft.com/office/drawing/2010/main" val="0"/>
              </a:ext>
            </a:extLst>
          </a:blip>
          <a:srcRect/>
          <a:stretch>
            <a:fillRect/>
          </a:stretch>
        </p:blipFill>
        <p:spPr bwMode="auto">
          <a:xfrm>
            <a:off x="6876257" y="4941168"/>
            <a:ext cx="2253531" cy="1916832"/>
          </a:xfrm>
          <a:prstGeom prst="rect">
            <a:avLst/>
          </a:prstGeom>
          <a:ln>
            <a:noFill/>
          </a:ln>
          <a:effectLst>
            <a:outerShdw blurRad="292100" dist="139700" dir="2700000" algn="tl" rotWithShape="0">
              <a:srgbClr val="333333">
                <a:alpha val="65000"/>
              </a:srgbClr>
            </a:outerShdw>
          </a:effectLst>
        </p:spPr>
      </p:pic>
      <p:pic>
        <p:nvPicPr>
          <p:cNvPr id="15" name="14 Imagen" descr="http://turismo.puyo.gob.ec/plugins/content/mavikthumbnails/thumbnails/467x342-images-stories-corredor_puyo_macas-cascada_el_triunfo1_01.jpg"/>
          <p:cNvPicPr/>
          <p:nvPr/>
        </p:nvPicPr>
        <p:blipFill>
          <a:blip r:embed="rId6">
            <a:extLst>
              <a:ext uri="{28A0092B-C50C-407E-A947-70E740481C1C}">
                <a14:useLocalDpi xmlns:a14="http://schemas.microsoft.com/office/drawing/2010/main" val="0"/>
              </a:ext>
            </a:extLst>
          </a:blip>
          <a:srcRect/>
          <a:stretch>
            <a:fillRect/>
          </a:stretch>
        </p:blipFill>
        <p:spPr bwMode="auto">
          <a:xfrm>
            <a:off x="6876257" y="1672781"/>
            <a:ext cx="2267743" cy="1612203"/>
          </a:xfrm>
          <a:prstGeom prst="rect">
            <a:avLst/>
          </a:prstGeom>
          <a:ln>
            <a:noFill/>
          </a:ln>
          <a:effectLst>
            <a:outerShdw blurRad="292100" dist="139700" dir="2700000" algn="tl" rotWithShape="0">
              <a:srgbClr val="333333">
                <a:alpha val="65000"/>
              </a:srgbClr>
            </a:outerShdw>
          </a:effectLst>
        </p:spPr>
      </p:pic>
      <p:pic>
        <p:nvPicPr>
          <p:cNvPr id="1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76257" y="5051"/>
            <a:ext cx="2253532" cy="16677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16 Imagen" descr="http://turismo.puyo.gob.ec/plugins/content/mavikthumbnails/thumbnails/467x342-images-stories-corredor_puyo_macas-peces_gigantes_01.jpg">
            <a:hlinkClick r:id="rId8" tgtFrame="_blank" tooltip="&quot;&quot;"/>
          </p:cNvPr>
          <p:cNvPicPr/>
          <p:nvPr/>
        </p:nvPicPr>
        <p:blipFill>
          <a:blip r:embed="rId9">
            <a:extLst>
              <a:ext uri="{28A0092B-C50C-407E-A947-70E740481C1C}">
                <a14:useLocalDpi xmlns:a14="http://schemas.microsoft.com/office/drawing/2010/main" val="0"/>
              </a:ext>
            </a:extLst>
          </a:blip>
          <a:srcRect/>
          <a:stretch>
            <a:fillRect/>
          </a:stretch>
        </p:blipFill>
        <p:spPr bwMode="auto">
          <a:xfrm>
            <a:off x="4499992" y="4941168"/>
            <a:ext cx="2376265" cy="1916832"/>
          </a:xfrm>
          <a:prstGeom prst="rect">
            <a:avLst/>
          </a:prstGeom>
          <a:ln>
            <a:noFill/>
          </a:ln>
          <a:effectLst>
            <a:outerShdw blurRad="292100" dist="139700" dir="2700000" algn="tl" rotWithShape="0">
              <a:srgbClr val="333333">
                <a:alpha val="65000"/>
              </a:srgbClr>
            </a:outerShdw>
          </a:effectLst>
        </p:spPr>
      </p:pic>
      <p:pic>
        <p:nvPicPr>
          <p:cNvPr id="18" name="17 Imagen" descr="https://encrypted-tbn1.gstatic.com/images?q=tbn:ANd9GcQqpIS8BCy3NAVsGN5qHMjRvmoJhtEjurvFFEd29UOfyj_tYybC"/>
          <p:cNvPicPr/>
          <p:nvPr/>
        </p:nvPicPr>
        <p:blipFill>
          <a:blip r:embed="rId10">
            <a:extLst>
              <a:ext uri="{28A0092B-C50C-407E-A947-70E740481C1C}">
                <a14:useLocalDpi xmlns:a14="http://schemas.microsoft.com/office/drawing/2010/main" val="0"/>
              </a:ext>
            </a:extLst>
          </a:blip>
          <a:srcRect/>
          <a:stretch>
            <a:fillRect/>
          </a:stretch>
        </p:blipFill>
        <p:spPr bwMode="auto">
          <a:xfrm>
            <a:off x="2267743" y="4941168"/>
            <a:ext cx="2232249" cy="1916832"/>
          </a:xfrm>
          <a:prstGeom prst="rect">
            <a:avLst/>
          </a:prstGeom>
          <a:ln>
            <a:noFill/>
          </a:ln>
          <a:effectLst>
            <a:outerShdw blurRad="292100" dist="139700" dir="2700000" algn="tl" rotWithShape="0">
              <a:srgbClr val="333333">
                <a:alpha val="65000"/>
              </a:srgbClr>
            </a:outerShdw>
          </a:effectLst>
        </p:spPr>
      </p:pic>
      <p:pic>
        <p:nvPicPr>
          <p:cNvPr id="19" name="18 Imagen" descr="https://encrypted-tbn1.gstatic.com/images?q=tbn:ANd9GcTf2o0Sjhh0YO_cI8xRv8qKFsmTkddgxbcXktDGGrCHBevXiM3Q">
            <a:hlinkClick r:id="rId11"/>
          </p:cNvPr>
          <p:cNvPicPr/>
          <p:nvPr/>
        </p:nvPicPr>
        <p:blipFill>
          <a:blip r:embed="rId12">
            <a:extLst>
              <a:ext uri="{28A0092B-C50C-407E-A947-70E740481C1C}">
                <a14:useLocalDpi xmlns:a14="http://schemas.microsoft.com/office/drawing/2010/main" val="0"/>
              </a:ext>
            </a:extLst>
          </a:blip>
          <a:srcRect/>
          <a:stretch>
            <a:fillRect/>
          </a:stretch>
        </p:blipFill>
        <p:spPr bwMode="auto">
          <a:xfrm>
            <a:off x="0" y="4935907"/>
            <a:ext cx="2267743" cy="19168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66353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12 Título"/>
          <p:cNvSpPr txBox="1">
            <a:spLocks/>
          </p:cNvSpPr>
          <p:nvPr/>
        </p:nvSpPr>
        <p:spPr bwMode="auto">
          <a:xfrm>
            <a:off x="1043609" y="30223"/>
            <a:ext cx="6967943" cy="98072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defPPr>
              <a:defRPr lang="es-EC"/>
            </a:defPPr>
            <a:lvl1pPr algn="ctr">
              <a:defRPr sz="2400" b="1"/>
            </a:lvl1pPr>
            <a:lvl4pPr lvl="3">
              <a:defRPr sz="2000" b="1"/>
            </a:lvl4pPr>
          </a:lstStyle>
          <a:p>
            <a:r>
              <a:rPr lang="es-EC" dirty="0" smtClean="0"/>
              <a:t>INSTRUCCIONES DE COORDINACIÓN. </a:t>
            </a:r>
          </a:p>
          <a:p>
            <a:pPr lvl="0"/>
            <a:endParaRPr lang="es-EC"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 y="32990"/>
            <a:ext cx="1036049"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5972" y="32990"/>
            <a:ext cx="1088028" cy="94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971600" y="1247849"/>
            <a:ext cx="7012363" cy="3693319"/>
          </a:xfrm>
          <a:prstGeom prst="rect">
            <a:avLst/>
          </a:prstGeo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marL="342900" lvl="0" indent="-342900" algn="just">
              <a:buFont typeface="Wingdings" pitchFamily="2" charset="2"/>
              <a:buChar char="§"/>
            </a:pPr>
            <a:r>
              <a:rPr lang="es-EC" b="1" dirty="0">
                <a:latin typeface="Arial Black" pitchFamily="34" charset="0"/>
              </a:rPr>
              <a:t>El presente </a:t>
            </a:r>
            <a:r>
              <a:rPr lang="es-EC" b="1" dirty="0" smtClean="0">
                <a:latin typeface="Arial Black" pitchFamily="34" charset="0"/>
              </a:rPr>
              <a:t>plan, </a:t>
            </a:r>
            <a:r>
              <a:rPr lang="es-EC" b="1" dirty="0">
                <a:latin typeface="Arial Black" pitchFamily="34" charset="0"/>
              </a:rPr>
              <a:t>entrará en vigencia a partir de su aprobación</a:t>
            </a:r>
            <a:r>
              <a:rPr lang="es-EC" b="1" dirty="0" smtClean="0">
                <a:latin typeface="Arial Black" pitchFamily="34" charset="0"/>
              </a:rPr>
              <a:t>.</a:t>
            </a:r>
          </a:p>
          <a:p>
            <a:pPr lvl="0" algn="just"/>
            <a:endParaRPr lang="es-EC" b="1" dirty="0">
              <a:latin typeface="Arial Black" pitchFamily="34" charset="0"/>
            </a:endParaRPr>
          </a:p>
          <a:p>
            <a:pPr marL="342900" lvl="0" indent="-342900" algn="just">
              <a:buFont typeface="Wingdings" pitchFamily="2" charset="2"/>
              <a:buChar char="§"/>
            </a:pPr>
            <a:r>
              <a:rPr lang="es-EC" b="1" dirty="0">
                <a:latin typeface="Arial Black" pitchFamily="34" charset="0"/>
              </a:rPr>
              <a:t>El </a:t>
            </a:r>
            <a:r>
              <a:rPr lang="es-EC" b="1" dirty="0" smtClean="0">
                <a:latin typeface="Arial Black" pitchFamily="34" charset="0"/>
              </a:rPr>
              <a:t>CSCC, </a:t>
            </a:r>
            <a:r>
              <a:rPr lang="es-EC" b="1" dirty="0">
                <a:latin typeface="Arial Black" pitchFamily="34" charset="0"/>
              </a:rPr>
              <a:t>realizaran las coordinaciones </a:t>
            </a:r>
            <a:r>
              <a:rPr lang="es-EC" b="1" dirty="0" smtClean="0">
                <a:latin typeface="Arial Black" pitchFamily="34" charset="0"/>
              </a:rPr>
              <a:t>pertinentes, </a:t>
            </a:r>
            <a:r>
              <a:rPr lang="es-EC" b="1" dirty="0">
                <a:latin typeface="Arial Black" pitchFamily="34" charset="0"/>
              </a:rPr>
              <a:t>sobre la función que cumplirá cada institución partícipe de la seguridad ciudadana, durante el desarrollo de actividades de prevención, reacción y </a:t>
            </a:r>
            <a:r>
              <a:rPr lang="es-EC" b="1" dirty="0" smtClean="0">
                <a:latin typeface="Arial Black" pitchFamily="34" charset="0"/>
              </a:rPr>
              <a:t>restitución.</a:t>
            </a:r>
          </a:p>
          <a:p>
            <a:pPr lvl="0" algn="just"/>
            <a:endParaRPr lang="es-EC" b="1" dirty="0" smtClean="0">
              <a:latin typeface="Arial Black" pitchFamily="34" charset="0"/>
            </a:endParaRPr>
          </a:p>
          <a:p>
            <a:pPr marL="342900" lvl="0" indent="-342900" algn="just">
              <a:buFont typeface="Wingdings" pitchFamily="2" charset="2"/>
              <a:buChar char="§"/>
            </a:pPr>
            <a:r>
              <a:rPr lang="es-EC" b="1" dirty="0" smtClean="0">
                <a:latin typeface="Arial Black" pitchFamily="34" charset="0"/>
              </a:rPr>
              <a:t>La </a:t>
            </a:r>
            <a:r>
              <a:rPr lang="es-EC" b="1" dirty="0">
                <a:latin typeface="Arial Black" pitchFamily="34" charset="0"/>
              </a:rPr>
              <a:t>organización y capacitación para las brigadas, circuitos, subcircuitos y barrios, serán solicitados a la Policía </a:t>
            </a:r>
            <a:r>
              <a:rPr lang="es-EC" b="1" dirty="0" smtClean="0">
                <a:latin typeface="Arial Black" pitchFamily="34" charset="0"/>
              </a:rPr>
              <a:t>Nacional</a:t>
            </a:r>
            <a:r>
              <a:rPr lang="es-EC" b="1" dirty="0">
                <a:latin typeface="Arial Black" pitchFamily="34" charset="0"/>
              </a:rPr>
              <a:t>, SNGR, Cuerpo de </a:t>
            </a:r>
            <a:r>
              <a:rPr lang="es-EC" b="1" dirty="0" smtClean="0">
                <a:latin typeface="Arial Black" pitchFamily="34" charset="0"/>
              </a:rPr>
              <a:t>Bomberos  </a:t>
            </a:r>
            <a:r>
              <a:rPr lang="es-EC" b="1" dirty="0">
                <a:latin typeface="Arial Black" pitchFamily="34" charset="0"/>
              </a:rPr>
              <a:t>y otras afines. </a:t>
            </a:r>
          </a:p>
        </p:txBody>
      </p:sp>
    </p:spTree>
    <p:extLst>
      <p:ext uri="{BB962C8B-B14F-4D97-AF65-F5344CB8AC3E}">
        <p14:creationId xmlns:p14="http://schemas.microsoft.com/office/powerpoint/2010/main" val="3499639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12 Título"/>
          <p:cNvSpPr txBox="1">
            <a:spLocks/>
          </p:cNvSpPr>
          <p:nvPr/>
        </p:nvSpPr>
        <p:spPr bwMode="auto">
          <a:xfrm>
            <a:off x="1043609" y="30223"/>
            <a:ext cx="6967943" cy="98072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defPPr>
              <a:defRPr lang="es-EC"/>
            </a:defPPr>
            <a:lvl1pPr algn="ctr">
              <a:defRPr sz="2400" b="1"/>
            </a:lvl1pPr>
            <a:lvl4pPr lvl="3">
              <a:defRPr sz="2000" b="1"/>
            </a:lvl4pPr>
          </a:lstStyle>
          <a:p>
            <a:pPr lvl="0"/>
            <a:r>
              <a:rPr lang="es-ES" dirty="0" smtClean="0"/>
              <a:t>IV. ADMINISTRACIÓN </a:t>
            </a:r>
            <a:r>
              <a:rPr lang="es-ES" dirty="0"/>
              <a:t>Y FINANCIAMIENTO.</a:t>
            </a:r>
            <a:endParaRPr lang="es-EC"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 y="32990"/>
            <a:ext cx="1036049"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5972" y="32990"/>
            <a:ext cx="1088028" cy="94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1 Tabla"/>
          <p:cNvGraphicFramePr>
            <a:graphicFrameLocks noGrp="1"/>
          </p:cNvGraphicFramePr>
          <p:nvPr>
            <p:extLst>
              <p:ext uri="{D42A27DB-BD31-4B8C-83A1-F6EECF244321}">
                <p14:modId xmlns:p14="http://schemas.microsoft.com/office/powerpoint/2010/main" val="3318720395"/>
              </p:ext>
            </p:extLst>
          </p:nvPr>
        </p:nvGraphicFramePr>
        <p:xfrm>
          <a:off x="67372" y="1024240"/>
          <a:ext cx="8920415" cy="5851798"/>
        </p:xfrm>
        <a:graphic>
          <a:graphicData uri="http://schemas.openxmlformats.org/drawingml/2006/table">
            <a:tbl>
              <a:tblPr firstRow="1" firstCol="1" bandRow="1">
                <a:tableStyleId>{69C7853C-536D-4A76-A0AE-DD22124D55A5}</a:tableStyleId>
              </a:tblPr>
              <a:tblGrid>
                <a:gridCol w="5440732"/>
                <a:gridCol w="3479683"/>
              </a:tblGrid>
              <a:tr h="170988">
                <a:tc>
                  <a:txBody>
                    <a:bodyPr/>
                    <a:lstStyle/>
                    <a:p>
                      <a:pPr algn="ctr">
                        <a:lnSpc>
                          <a:spcPct val="150000"/>
                        </a:lnSpc>
                        <a:spcAft>
                          <a:spcPts val="0"/>
                        </a:spcAft>
                      </a:pPr>
                      <a:r>
                        <a:rPr lang="es-EC" sz="1300" b="0" dirty="0">
                          <a:solidFill>
                            <a:schemeClr val="tx1"/>
                          </a:solidFill>
                          <a:effectLst/>
                          <a:latin typeface="Arial Black" pitchFamily="34" charset="0"/>
                        </a:rPr>
                        <a:t>ORGANISMO</a:t>
                      </a:r>
                      <a:endParaRPr lang="es-EC" sz="1300" b="0" dirty="0">
                        <a:solidFill>
                          <a:schemeClr val="tx1"/>
                        </a:solidFill>
                        <a:effectLst/>
                        <a:latin typeface="Arial Black" pitchFamily="34" charset="0"/>
                        <a:ea typeface="Times New Roman"/>
                        <a:cs typeface="Times New Roman"/>
                      </a:endParaRPr>
                    </a:p>
                  </a:txBody>
                  <a:tcPr marL="40585" marR="40585" marT="0" marB="0" anchor="ctr"/>
                </a:tc>
                <a:tc>
                  <a:txBody>
                    <a:bodyPr/>
                    <a:lstStyle/>
                    <a:p>
                      <a:pPr algn="ctr">
                        <a:lnSpc>
                          <a:spcPct val="150000"/>
                        </a:lnSpc>
                        <a:spcAft>
                          <a:spcPts val="0"/>
                        </a:spcAft>
                      </a:pPr>
                      <a:r>
                        <a:rPr lang="es-EC" sz="1300" b="0" dirty="0">
                          <a:solidFill>
                            <a:schemeClr val="tx1"/>
                          </a:solidFill>
                          <a:effectLst/>
                          <a:latin typeface="Arial Black" pitchFamily="34" charset="0"/>
                        </a:rPr>
                        <a:t>RECURSO HUMANO</a:t>
                      </a:r>
                      <a:endParaRPr lang="es-EC" sz="1300" b="0" dirty="0">
                        <a:solidFill>
                          <a:schemeClr val="tx1"/>
                        </a:solidFill>
                        <a:effectLst/>
                        <a:latin typeface="Arial Black" pitchFamily="34" charset="0"/>
                        <a:ea typeface="Times New Roman"/>
                        <a:cs typeface="Times New Roman"/>
                      </a:endParaRPr>
                    </a:p>
                  </a:txBody>
                  <a:tcPr marL="40585" marR="40585" marT="0" marB="0" anchor="ctr"/>
                </a:tc>
              </a:tr>
              <a:tr h="749715">
                <a:tc>
                  <a:txBody>
                    <a:bodyPr/>
                    <a:lstStyle/>
                    <a:p>
                      <a:pPr algn="l">
                        <a:lnSpc>
                          <a:spcPct val="100000"/>
                        </a:lnSpc>
                        <a:spcAft>
                          <a:spcPts val="0"/>
                        </a:spcAft>
                      </a:pPr>
                      <a:r>
                        <a:rPr lang="es-ES" sz="1400" dirty="0">
                          <a:effectLst/>
                          <a:latin typeface="Arial Black" pitchFamily="34" charset="0"/>
                        </a:rPr>
                        <a:t>GADMCP. </a:t>
                      </a:r>
                      <a:endParaRPr lang="es-ES" sz="1400" dirty="0" smtClean="0">
                        <a:effectLst/>
                        <a:latin typeface="Arial Black" pitchFamily="34" charset="0"/>
                      </a:endParaRPr>
                    </a:p>
                    <a:p>
                      <a:pPr algn="l">
                        <a:lnSpc>
                          <a:spcPct val="100000"/>
                        </a:lnSpc>
                        <a:spcAft>
                          <a:spcPts val="0"/>
                        </a:spcAft>
                      </a:pPr>
                      <a:r>
                        <a:rPr lang="es-ES" sz="1400" dirty="0" smtClean="0">
                          <a:effectLst/>
                          <a:latin typeface="Arial Black" pitchFamily="34" charset="0"/>
                        </a:rPr>
                        <a:t>Concejo </a:t>
                      </a:r>
                      <a:r>
                        <a:rPr lang="es-ES" sz="1400" dirty="0">
                          <a:effectLst/>
                          <a:latin typeface="Arial Black" pitchFamily="34" charset="0"/>
                        </a:rPr>
                        <a:t>de </a:t>
                      </a:r>
                      <a:r>
                        <a:rPr lang="es-ES" sz="1400" dirty="0" smtClean="0">
                          <a:effectLst/>
                          <a:latin typeface="Arial Black" pitchFamily="34" charset="0"/>
                        </a:rPr>
                        <a:t>Seguridad </a:t>
                      </a:r>
                      <a:r>
                        <a:rPr lang="es-ES" sz="1400" dirty="0">
                          <a:effectLst/>
                          <a:latin typeface="Arial Black" pitchFamily="34" charset="0"/>
                        </a:rPr>
                        <a:t>C</a:t>
                      </a:r>
                      <a:r>
                        <a:rPr lang="es-ES" sz="1400" dirty="0" smtClean="0">
                          <a:effectLst/>
                          <a:latin typeface="Arial Black" pitchFamily="34" charset="0"/>
                        </a:rPr>
                        <a:t>iudadana </a:t>
                      </a:r>
                      <a:r>
                        <a:rPr lang="es-ES" sz="1400" dirty="0">
                          <a:effectLst/>
                          <a:latin typeface="Arial Black" pitchFamily="34" charset="0"/>
                        </a:rPr>
                        <a:t>del cantón </a:t>
                      </a:r>
                      <a:r>
                        <a:rPr lang="es-ES" sz="1400" dirty="0" smtClean="0">
                          <a:effectLst/>
                          <a:latin typeface="Arial Black" pitchFamily="34" charset="0"/>
                        </a:rPr>
                        <a:t>Pastaza.</a:t>
                      </a:r>
                      <a:endParaRPr lang="es-EC" sz="1400" dirty="0">
                        <a:effectLst/>
                        <a:latin typeface="Arial Black" pitchFamily="34" charset="0"/>
                        <a:ea typeface="Times New Roman"/>
                        <a:cs typeface="Times New Roman"/>
                      </a:endParaRPr>
                    </a:p>
                  </a:txBody>
                  <a:tcPr marL="40585" marR="40585" marT="0" marB="0"/>
                </a:tc>
                <a:tc>
                  <a:txBody>
                    <a:bodyPr/>
                    <a:lstStyle/>
                    <a:p>
                      <a:pPr algn="just">
                        <a:lnSpc>
                          <a:spcPct val="100000"/>
                        </a:lnSpc>
                        <a:spcAft>
                          <a:spcPts val="0"/>
                        </a:spcAft>
                      </a:pPr>
                      <a:r>
                        <a:rPr lang="es-ES" sz="1300" b="1" kern="1200" dirty="0" smtClean="0">
                          <a:solidFill>
                            <a:schemeClr val="dk1"/>
                          </a:solidFill>
                          <a:effectLst/>
                          <a:latin typeface="Arial Black" pitchFamily="34" charset="0"/>
                          <a:ea typeface="+mn-ea"/>
                          <a:cs typeface="+mn-cs"/>
                        </a:rPr>
                        <a:t>20 Empleados</a:t>
                      </a:r>
                      <a:r>
                        <a:rPr lang="es-ES" sz="1300" b="1" kern="1200" baseline="0" dirty="0" smtClean="0">
                          <a:solidFill>
                            <a:schemeClr val="dk1"/>
                          </a:solidFill>
                          <a:effectLst/>
                          <a:latin typeface="Arial Black" pitchFamily="34" charset="0"/>
                          <a:ea typeface="+mn-ea"/>
                          <a:cs typeface="+mn-cs"/>
                        </a:rPr>
                        <a:t> del </a:t>
                      </a:r>
                      <a:r>
                        <a:rPr lang="es-ES" sz="1300" b="1" kern="1200" dirty="0" smtClean="0">
                          <a:solidFill>
                            <a:schemeClr val="dk1"/>
                          </a:solidFill>
                          <a:effectLst/>
                          <a:latin typeface="Arial Black" pitchFamily="34" charset="0"/>
                          <a:ea typeface="+mn-ea"/>
                          <a:cs typeface="+mn-cs"/>
                        </a:rPr>
                        <a:t>SEROTP.</a:t>
                      </a:r>
                    </a:p>
                    <a:p>
                      <a:pPr algn="just">
                        <a:lnSpc>
                          <a:spcPct val="100000"/>
                        </a:lnSpc>
                        <a:spcAft>
                          <a:spcPts val="0"/>
                        </a:spcAft>
                      </a:pPr>
                      <a:r>
                        <a:rPr lang="es-ES" sz="1300" b="1" kern="1200" dirty="0" smtClean="0">
                          <a:solidFill>
                            <a:schemeClr val="dk1"/>
                          </a:solidFill>
                          <a:effectLst/>
                          <a:latin typeface="Arial Black" pitchFamily="34" charset="0"/>
                          <a:ea typeface="+mn-ea"/>
                          <a:cs typeface="+mn-cs"/>
                        </a:rPr>
                        <a:t>15 Policías municipales</a:t>
                      </a:r>
                    </a:p>
                    <a:p>
                      <a:pPr algn="just">
                        <a:lnSpc>
                          <a:spcPct val="100000"/>
                        </a:lnSpc>
                        <a:spcAft>
                          <a:spcPts val="0"/>
                        </a:spcAft>
                      </a:pPr>
                      <a:r>
                        <a:rPr lang="es-ES" sz="1300" b="1" kern="1200" dirty="0" smtClean="0">
                          <a:solidFill>
                            <a:schemeClr val="dk1"/>
                          </a:solidFill>
                          <a:effectLst/>
                          <a:latin typeface="Arial Black" pitchFamily="34" charset="0"/>
                          <a:ea typeface="+mn-ea"/>
                          <a:cs typeface="+mn-cs"/>
                        </a:rPr>
                        <a:t>04</a:t>
                      </a:r>
                      <a:r>
                        <a:rPr lang="es-ES" sz="1300" b="1" kern="1200" baseline="0" dirty="0" smtClean="0">
                          <a:solidFill>
                            <a:schemeClr val="dk1"/>
                          </a:solidFill>
                          <a:effectLst/>
                          <a:latin typeface="Arial Black" pitchFamily="34" charset="0"/>
                          <a:ea typeface="+mn-ea"/>
                          <a:cs typeface="+mn-cs"/>
                        </a:rPr>
                        <a:t> Empleados del CSCC.</a:t>
                      </a:r>
                      <a:endParaRPr lang="es-EC" sz="1300" b="1" kern="1200" dirty="0">
                        <a:solidFill>
                          <a:schemeClr val="dk1"/>
                        </a:solidFill>
                        <a:effectLst/>
                        <a:latin typeface="Arial Black" pitchFamily="34" charset="0"/>
                        <a:ea typeface="+mn-ea"/>
                        <a:cs typeface="+mn-cs"/>
                      </a:endParaRPr>
                    </a:p>
                  </a:txBody>
                  <a:tcPr marL="40585" marR="40585" marT="0" marB="0"/>
                </a:tc>
              </a:tr>
              <a:tr h="578221">
                <a:tc>
                  <a:txBody>
                    <a:bodyPr/>
                    <a:lstStyle/>
                    <a:p>
                      <a:pPr algn="l">
                        <a:lnSpc>
                          <a:spcPct val="100000"/>
                        </a:lnSpc>
                        <a:spcAft>
                          <a:spcPts val="0"/>
                        </a:spcAft>
                      </a:pPr>
                      <a:r>
                        <a:rPr lang="es-ES" sz="1400" dirty="0">
                          <a:effectLst/>
                          <a:latin typeface="Arial Black" pitchFamily="34" charset="0"/>
                        </a:rPr>
                        <a:t>La Sub Zona Pastaza N°16, (Distrito Pastaza). </a:t>
                      </a:r>
                      <a:endParaRPr lang="es-EC" sz="1400" dirty="0">
                        <a:effectLst/>
                        <a:latin typeface="Arial Black" pitchFamily="34" charset="0"/>
                        <a:ea typeface="Times New Roman"/>
                        <a:cs typeface="Times New Roman"/>
                      </a:endParaRPr>
                    </a:p>
                  </a:txBody>
                  <a:tcPr marL="40585" marR="40585" marT="0" marB="0"/>
                </a:tc>
                <a:tc>
                  <a:txBody>
                    <a:bodyPr/>
                    <a:lstStyle/>
                    <a:p>
                      <a:pPr algn="just">
                        <a:lnSpc>
                          <a:spcPct val="100000"/>
                        </a:lnSpc>
                        <a:spcAft>
                          <a:spcPts val="0"/>
                        </a:spcAft>
                      </a:pPr>
                      <a:r>
                        <a:rPr lang="es-EC" sz="1300" b="1" kern="1200" dirty="0">
                          <a:solidFill>
                            <a:schemeClr val="dk1"/>
                          </a:solidFill>
                          <a:effectLst/>
                          <a:latin typeface="Arial Black" pitchFamily="34" charset="0"/>
                          <a:ea typeface="+mn-ea"/>
                          <a:cs typeface="+mn-cs"/>
                        </a:rPr>
                        <a:t>05 Oficiales </a:t>
                      </a:r>
                      <a:r>
                        <a:rPr lang="es-EC" sz="1300" b="1" kern="1200" dirty="0" smtClean="0">
                          <a:solidFill>
                            <a:schemeClr val="dk1"/>
                          </a:solidFill>
                          <a:effectLst/>
                          <a:latin typeface="Arial Black" pitchFamily="34" charset="0"/>
                          <a:ea typeface="+mn-ea"/>
                          <a:cs typeface="+mn-cs"/>
                        </a:rPr>
                        <a:t>Superiores</a:t>
                      </a:r>
                      <a:endParaRPr lang="es-EC" sz="1300" b="1" kern="1200" dirty="0">
                        <a:solidFill>
                          <a:schemeClr val="dk1"/>
                        </a:solidFill>
                        <a:effectLst/>
                        <a:latin typeface="Arial Black" pitchFamily="34" charset="0"/>
                        <a:ea typeface="+mn-ea"/>
                        <a:cs typeface="+mn-cs"/>
                      </a:endParaRPr>
                    </a:p>
                    <a:p>
                      <a:pPr algn="just">
                        <a:lnSpc>
                          <a:spcPct val="100000"/>
                        </a:lnSpc>
                        <a:spcAft>
                          <a:spcPts val="0"/>
                        </a:spcAft>
                      </a:pPr>
                      <a:r>
                        <a:rPr lang="es-EC" sz="1300" b="1" kern="1200" dirty="0">
                          <a:solidFill>
                            <a:schemeClr val="dk1"/>
                          </a:solidFill>
                          <a:effectLst/>
                          <a:latin typeface="Arial Black" pitchFamily="34" charset="0"/>
                          <a:ea typeface="+mn-ea"/>
                          <a:cs typeface="+mn-cs"/>
                        </a:rPr>
                        <a:t>15 Oficiales </a:t>
                      </a:r>
                      <a:r>
                        <a:rPr lang="es-EC" sz="1300" b="1" kern="1200" dirty="0" smtClean="0">
                          <a:solidFill>
                            <a:schemeClr val="dk1"/>
                          </a:solidFill>
                          <a:effectLst/>
                          <a:latin typeface="Arial Black" pitchFamily="34" charset="0"/>
                          <a:ea typeface="+mn-ea"/>
                          <a:cs typeface="+mn-cs"/>
                        </a:rPr>
                        <a:t>Subalternos</a:t>
                      </a:r>
                      <a:endParaRPr lang="es-EC" sz="1300" b="1" kern="1200" dirty="0">
                        <a:solidFill>
                          <a:schemeClr val="dk1"/>
                        </a:solidFill>
                        <a:effectLst/>
                        <a:latin typeface="Arial Black" pitchFamily="34" charset="0"/>
                        <a:ea typeface="+mn-ea"/>
                        <a:cs typeface="+mn-cs"/>
                      </a:endParaRPr>
                    </a:p>
                    <a:p>
                      <a:pPr algn="just">
                        <a:lnSpc>
                          <a:spcPct val="100000"/>
                        </a:lnSpc>
                        <a:spcAft>
                          <a:spcPts val="0"/>
                        </a:spcAft>
                      </a:pPr>
                      <a:r>
                        <a:rPr lang="es-EC" sz="1300" b="1" kern="1200" dirty="0">
                          <a:solidFill>
                            <a:schemeClr val="dk1"/>
                          </a:solidFill>
                          <a:effectLst/>
                          <a:latin typeface="Arial Black" pitchFamily="34" charset="0"/>
                          <a:ea typeface="+mn-ea"/>
                          <a:cs typeface="+mn-cs"/>
                        </a:rPr>
                        <a:t>430 Clases y </a:t>
                      </a:r>
                      <a:r>
                        <a:rPr lang="es-EC" sz="1300" b="1" kern="1200" dirty="0" smtClean="0">
                          <a:solidFill>
                            <a:schemeClr val="dk1"/>
                          </a:solidFill>
                          <a:effectLst/>
                          <a:latin typeface="Arial Black" pitchFamily="34" charset="0"/>
                          <a:ea typeface="+mn-ea"/>
                          <a:cs typeface="+mn-cs"/>
                        </a:rPr>
                        <a:t>Policías</a:t>
                      </a:r>
                      <a:endParaRPr lang="es-EC" sz="1300" b="1" kern="1200" dirty="0">
                        <a:solidFill>
                          <a:schemeClr val="dk1"/>
                        </a:solidFill>
                        <a:effectLst/>
                        <a:latin typeface="Arial Black" pitchFamily="34" charset="0"/>
                        <a:ea typeface="+mn-ea"/>
                        <a:cs typeface="+mn-cs"/>
                      </a:endParaRPr>
                    </a:p>
                  </a:txBody>
                  <a:tcPr marL="40585" marR="40585" marT="0" marB="0"/>
                </a:tc>
              </a:tr>
              <a:tr h="293122">
                <a:tc>
                  <a:txBody>
                    <a:bodyPr/>
                    <a:lstStyle/>
                    <a:p>
                      <a:pPr algn="l">
                        <a:lnSpc>
                          <a:spcPct val="100000"/>
                        </a:lnSpc>
                        <a:spcAft>
                          <a:spcPts val="0"/>
                        </a:spcAft>
                      </a:pPr>
                      <a:r>
                        <a:rPr lang="es-ES" sz="1400" dirty="0">
                          <a:effectLst/>
                          <a:latin typeface="Arial Black" pitchFamily="34" charset="0"/>
                        </a:rPr>
                        <a:t>Brigada de Selva N° 17 “Pastaza”</a:t>
                      </a:r>
                      <a:endParaRPr lang="es-EC" sz="1400" dirty="0">
                        <a:effectLst/>
                        <a:latin typeface="Arial Black" pitchFamily="34" charset="0"/>
                        <a:ea typeface="Times New Roman"/>
                        <a:cs typeface="Times New Roman"/>
                      </a:endParaRPr>
                    </a:p>
                  </a:txBody>
                  <a:tcPr marL="40585" marR="40585" marT="0" marB="0"/>
                </a:tc>
                <a:tc>
                  <a:txBody>
                    <a:bodyPr/>
                    <a:lstStyle/>
                    <a:p>
                      <a:pPr algn="just">
                        <a:lnSpc>
                          <a:spcPct val="100000"/>
                        </a:lnSpc>
                        <a:spcAft>
                          <a:spcPts val="0"/>
                        </a:spcAft>
                      </a:pPr>
                      <a:r>
                        <a:rPr lang="es-ES" sz="1300" b="1" kern="1200" dirty="0">
                          <a:solidFill>
                            <a:schemeClr val="dk1"/>
                          </a:solidFill>
                          <a:effectLst/>
                          <a:latin typeface="Arial Black" pitchFamily="34" charset="0"/>
                          <a:ea typeface="+mn-ea"/>
                          <a:cs typeface="+mn-cs"/>
                        </a:rPr>
                        <a:t>60 Oficiales</a:t>
                      </a:r>
                      <a:endParaRPr lang="es-EC" sz="1300" b="1" kern="1200" dirty="0">
                        <a:solidFill>
                          <a:schemeClr val="dk1"/>
                        </a:solidFill>
                        <a:effectLst/>
                        <a:latin typeface="Arial Black" pitchFamily="34" charset="0"/>
                        <a:ea typeface="+mn-ea"/>
                        <a:cs typeface="+mn-cs"/>
                      </a:endParaRPr>
                    </a:p>
                    <a:p>
                      <a:pPr algn="just">
                        <a:lnSpc>
                          <a:spcPct val="100000"/>
                        </a:lnSpc>
                        <a:spcAft>
                          <a:spcPts val="0"/>
                        </a:spcAft>
                      </a:pPr>
                      <a:r>
                        <a:rPr lang="es-ES" sz="1300" b="1" kern="1200" dirty="0">
                          <a:solidFill>
                            <a:schemeClr val="dk1"/>
                          </a:solidFill>
                          <a:effectLst/>
                          <a:latin typeface="Arial Black" pitchFamily="34" charset="0"/>
                          <a:ea typeface="+mn-ea"/>
                          <a:cs typeface="+mn-cs"/>
                        </a:rPr>
                        <a:t>680 Voluntarios efectivos.</a:t>
                      </a:r>
                      <a:endParaRPr lang="es-EC" sz="1300" b="1" kern="1200" dirty="0">
                        <a:solidFill>
                          <a:schemeClr val="dk1"/>
                        </a:solidFill>
                        <a:effectLst/>
                        <a:latin typeface="Arial Black" pitchFamily="34" charset="0"/>
                        <a:ea typeface="+mn-ea"/>
                        <a:cs typeface="+mn-cs"/>
                      </a:endParaRPr>
                    </a:p>
                  </a:txBody>
                  <a:tcPr marL="40585" marR="40585" marT="0" marB="0"/>
                </a:tc>
              </a:tr>
              <a:tr h="292968">
                <a:tc>
                  <a:txBody>
                    <a:bodyPr/>
                    <a:lstStyle/>
                    <a:p>
                      <a:pPr algn="l">
                        <a:lnSpc>
                          <a:spcPct val="100000"/>
                        </a:lnSpc>
                        <a:spcAft>
                          <a:spcPts val="0"/>
                        </a:spcAft>
                      </a:pPr>
                      <a:r>
                        <a:rPr lang="es-EC" sz="1400" dirty="0">
                          <a:effectLst/>
                          <a:latin typeface="Arial Black" pitchFamily="34" charset="0"/>
                        </a:rPr>
                        <a:t>Cuerpo de bomberos de Puyo.</a:t>
                      </a:r>
                      <a:endParaRPr lang="es-EC" sz="1400" dirty="0">
                        <a:effectLst/>
                        <a:latin typeface="Arial Black" pitchFamily="34" charset="0"/>
                        <a:ea typeface="Times New Roman"/>
                        <a:cs typeface="Times New Roman"/>
                      </a:endParaRPr>
                    </a:p>
                  </a:txBody>
                  <a:tcPr marL="40585" marR="40585" marT="0" marB="0"/>
                </a:tc>
                <a:tc>
                  <a:txBody>
                    <a:bodyPr/>
                    <a:lstStyle/>
                    <a:p>
                      <a:pPr>
                        <a:lnSpc>
                          <a:spcPct val="100000"/>
                        </a:lnSpc>
                      </a:pPr>
                      <a:r>
                        <a:rPr lang="es-EC" sz="1300" b="1" kern="1200" dirty="0" smtClean="0">
                          <a:solidFill>
                            <a:schemeClr val="dk1"/>
                          </a:solidFill>
                          <a:effectLst/>
                          <a:latin typeface="Arial Black" pitchFamily="34" charset="0"/>
                          <a:ea typeface="+mn-ea"/>
                          <a:cs typeface="+mn-cs"/>
                        </a:rPr>
                        <a:t>45 </a:t>
                      </a:r>
                      <a:r>
                        <a:rPr lang="es-ES" sz="1300" b="1" kern="1200" dirty="0">
                          <a:solidFill>
                            <a:schemeClr val="dk1"/>
                          </a:solidFill>
                          <a:effectLst/>
                          <a:latin typeface="Arial Black" pitchFamily="34" charset="0"/>
                          <a:ea typeface="+mn-ea"/>
                          <a:cs typeface="+mn-cs"/>
                        </a:rPr>
                        <a:t>Bomberos </a:t>
                      </a:r>
                      <a:endParaRPr lang="es-EC" sz="1300" b="1" kern="1200" dirty="0">
                        <a:solidFill>
                          <a:schemeClr val="dk1"/>
                        </a:solidFill>
                        <a:effectLst/>
                        <a:latin typeface="Arial Black" pitchFamily="34" charset="0"/>
                        <a:ea typeface="+mn-ea"/>
                        <a:cs typeface="+mn-cs"/>
                      </a:endParaRPr>
                    </a:p>
                  </a:txBody>
                  <a:tcPr marL="40585" marR="40585" marT="0" marB="0"/>
                </a:tc>
              </a:tr>
              <a:tr h="146561">
                <a:tc>
                  <a:txBody>
                    <a:bodyPr/>
                    <a:lstStyle/>
                    <a:p>
                      <a:pPr algn="l">
                        <a:lnSpc>
                          <a:spcPct val="100000"/>
                        </a:lnSpc>
                        <a:spcAft>
                          <a:spcPts val="0"/>
                        </a:spcAft>
                      </a:pPr>
                      <a:r>
                        <a:rPr lang="es-ES" sz="1400" dirty="0">
                          <a:effectLst/>
                          <a:latin typeface="Arial Black" pitchFamily="34" charset="0"/>
                        </a:rPr>
                        <a:t>Cruz roja</a:t>
                      </a:r>
                      <a:endParaRPr lang="es-EC" sz="1400" dirty="0">
                        <a:effectLst/>
                        <a:latin typeface="Arial Black" pitchFamily="34" charset="0"/>
                        <a:ea typeface="Times New Roman"/>
                        <a:cs typeface="Times New Roman"/>
                      </a:endParaRPr>
                    </a:p>
                  </a:txBody>
                  <a:tcPr marL="40585" marR="40585" marT="0" marB="0"/>
                </a:tc>
                <a:tc>
                  <a:txBody>
                    <a:bodyPr/>
                    <a:lstStyle/>
                    <a:p>
                      <a:pPr algn="just">
                        <a:lnSpc>
                          <a:spcPct val="100000"/>
                        </a:lnSpc>
                        <a:spcAft>
                          <a:spcPts val="0"/>
                        </a:spcAft>
                      </a:pPr>
                      <a:r>
                        <a:rPr lang="es-EC" sz="1300" b="1" kern="1200" dirty="0">
                          <a:solidFill>
                            <a:schemeClr val="dk1"/>
                          </a:solidFill>
                          <a:effectLst/>
                          <a:latin typeface="Arial Black" pitchFamily="34" charset="0"/>
                          <a:ea typeface="+mn-ea"/>
                          <a:cs typeface="+mn-cs"/>
                        </a:rPr>
                        <a:t>12 </a:t>
                      </a:r>
                      <a:r>
                        <a:rPr lang="es-EC" sz="1300" b="1" kern="1200" dirty="0" smtClean="0">
                          <a:solidFill>
                            <a:schemeClr val="dk1"/>
                          </a:solidFill>
                          <a:effectLst/>
                          <a:latin typeface="Arial Black" pitchFamily="34" charset="0"/>
                          <a:ea typeface="+mn-ea"/>
                          <a:cs typeface="+mn-cs"/>
                        </a:rPr>
                        <a:t>Voluntarios</a:t>
                      </a:r>
                      <a:r>
                        <a:rPr lang="es-EC" sz="1300" b="1" kern="1200" dirty="0">
                          <a:solidFill>
                            <a:schemeClr val="dk1"/>
                          </a:solidFill>
                          <a:effectLst/>
                          <a:latin typeface="Arial Black" pitchFamily="34" charset="0"/>
                          <a:ea typeface="+mn-ea"/>
                          <a:cs typeface="+mn-cs"/>
                        </a:rPr>
                        <a:t>. </a:t>
                      </a:r>
                    </a:p>
                  </a:txBody>
                  <a:tcPr marL="40585" marR="40585" marT="0" marB="0"/>
                </a:tc>
              </a:tr>
              <a:tr h="289111">
                <a:tc>
                  <a:txBody>
                    <a:bodyPr/>
                    <a:lstStyle/>
                    <a:p>
                      <a:pPr algn="l">
                        <a:lnSpc>
                          <a:spcPct val="100000"/>
                        </a:lnSpc>
                        <a:spcAft>
                          <a:spcPts val="0"/>
                        </a:spcAft>
                      </a:pPr>
                      <a:r>
                        <a:rPr lang="es-ES" sz="1400" dirty="0">
                          <a:effectLst/>
                          <a:latin typeface="Arial Black" pitchFamily="34" charset="0"/>
                        </a:rPr>
                        <a:t>Gestor provincial de seguridad Ciudadana.</a:t>
                      </a:r>
                      <a:endParaRPr lang="es-EC" sz="1400" dirty="0">
                        <a:effectLst/>
                        <a:latin typeface="Arial Black" pitchFamily="34" charset="0"/>
                        <a:ea typeface="Times New Roman"/>
                        <a:cs typeface="Times New Roman"/>
                      </a:endParaRPr>
                    </a:p>
                  </a:txBody>
                  <a:tcPr marL="40585" marR="40585" marT="0" marB="0"/>
                </a:tc>
                <a:tc>
                  <a:txBody>
                    <a:bodyPr/>
                    <a:lstStyle/>
                    <a:p>
                      <a:pPr algn="just">
                        <a:lnSpc>
                          <a:spcPct val="100000"/>
                        </a:lnSpc>
                        <a:spcAft>
                          <a:spcPts val="0"/>
                        </a:spcAft>
                      </a:pPr>
                      <a:r>
                        <a:rPr lang="es-ES" sz="1300" b="1" kern="1200" dirty="0">
                          <a:solidFill>
                            <a:schemeClr val="dk1"/>
                          </a:solidFill>
                          <a:effectLst/>
                          <a:latin typeface="Arial Black" pitchFamily="34" charset="0"/>
                          <a:ea typeface="+mn-ea"/>
                          <a:cs typeface="+mn-cs"/>
                        </a:rPr>
                        <a:t>01 </a:t>
                      </a:r>
                      <a:r>
                        <a:rPr lang="es-ES" sz="1300" b="1" kern="1200" dirty="0" smtClean="0">
                          <a:solidFill>
                            <a:schemeClr val="dk1"/>
                          </a:solidFill>
                          <a:effectLst/>
                          <a:latin typeface="Arial Black" pitchFamily="34" charset="0"/>
                          <a:ea typeface="+mn-ea"/>
                          <a:cs typeface="+mn-cs"/>
                        </a:rPr>
                        <a:t>Coordinador</a:t>
                      </a:r>
                      <a:endParaRPr lang="es-EC" sz="1300" b="1" kern="1200" dirty="0">
                        <a:solidFill>
                          <a:schemeClr val="dk1"/>
                        </a:solidFill>
                        <a:effectLst/>
                        <a:latin typeface="Arial Black" pitchFamily="34" charset="0"/>
                        <a:ea typeface="+mn-ea"/>
                        <a:cs typeface="+mn-cs"/>
                      </a:endParaRPr>
                    </a:p>
                  </a:txBody>
                  <a:tcPr marL="40585" marR="40585" marT="0" marB="0"/>
                </a:tc>
              </a:tr>
              <a:tr h="221652">
                <a:tc>
                  <a:txBody>
                    <a:bodyPr/>
                    <a:lstStyle/>
                    <a:p>
                      <a:pPr marL="0" algn="l">
                        <a:lnSpc>
                          <a:spcPct val="100000"/>
                        </a:lnSpc>
                        <a:spcAft>
                          <a:spcPts val="0"/>
                        </a:spcAft>
                        <a:tabLst>
                          <a:tab pos="1114425" algn="l"/>
                        </a:tabLst>
                      </a:pPr>
                      <a:r>
                        <a:rPr lang="es-EC" sz="1400" b="1" dirty="0" smtClean="0">
                          <a:effectLst/>
                          <a:latin typeface="Arial Black" pitchFamily="34" charset="0"/>
                          <a:ea typeface="Times New Roman"/>
                          <a:cs typeface="Times New Roman"/>
                        </a:rPr>
                        <a:t>Secretaria Provincial de Gestión de Riesgos.</a:t>
                      </a:r>
                      <a:endParaRPr lang="es-EC" sz="1400" b="1" dirty="0">
                        <a:effectLst/>
                        <a:latin typeface="Arial Black" pitchFamily="34" charset="0"/>
                        <a:ea typeface="Times New Roman"/>
                        <a:cs typeface="Times New Roman"/>
                      </a:endParaRPr>
                    </a:p>
                  </a:txBody>
                  <a:tcPr marL="40585" marR="40585" marT="0" marB="0"/>
                </a:tc>
                <a:tc>
                  <a:txBody>
                    <a:bodyPr/>
                    <a:lstStyle/>
                    <a:p>
                      <a:pPr marL="0" lvl="0" algn="l">
                        <a:lnSpc>
                          <a:spcPct val="100000"/>
                        </a:lnSpc>
                        <a:spcAft>
                          <a:spcPts val="0"/>
                        </a:spcAft>
                        <a:tabLst>
                          <a:tab pos="1114425" algn="l"/>
                        </a:tabLst>
                      </a:pPr>
                      <a:r>
                        <a:rPr lang="es-ES" sz="1300" b="1" kern="1200" spc="0" dirty="0">
                          <a:solidFill>
                            <a:schemeClr val="dk1"/>
                          </a:solidFill>
                          <a:effectLst/>
                          <a:latin typeface="Arial Black" pitchFamily="34" charset="0"/>
                          <a:ea typeface="+mn-ea"/>
                          <a:cs typeface="+mn-cs"/>
                        </a:rPr>
                        <a:t>15 Voluntarios</a:t>
                      </a:r>
                      <a:endParaRPr lang="es-EC" sz="1300" b="1" kern="1200" spc="0" dirty="0">
                        <a:solidFill>
                          <a:schemeClr val="dk1"/>
                        </a:solidFill>
                        <a:effectLst/>
                        <a:latin typeface="Arial Black" pitchFamily="34" charset="0"/>
                        <a:ea typeface="+mn-ea"/>
                        <a:cs typeface="+mn-cs"/>
                      </a:endParaRPr>
                    </a:p>
                  </a:txBody>
                  <a:tcPr marL="40585" marR="40585" marT="0" marB="0"/>
                </a:tc>
              </a:tr>
              <a:tr h="449454">
                <a:tc>
                  <a:txBody>
                    <a:bodyPr/>
                    <a:lstStyle/>
                    <a:p>
                      <a:pPr algn="l">
                        <a:lnSpc>
                          <a:spcPct val="100000"/>
                        </a:lnSpc>
                        <a:spcAft>
                          <a:spcPts val="0"/>
                        </a:spcAft>
                      </a:pPr>
                      <a:r>
                        <a:rPr lang="es-ES" sz="1400" dirty="0">
                          <a:effectLst/>
                          <a:latin typeface="Arial Black" pitchFamily="34" charset="0"/>
                        </a:rPr>
                        <a:t>Dirección provincial de salud</a:t>
                      </a:r>
                      <a:endParaRPr lang="es-EC" sz="1400" dirty="0">
                        <a:effectLst/>
                        <a:latin typeface="Arial Black" pitchFamily="34" charset="0"/>
                        <a:ea typeface="Times New Roman"/>
                        <a:cs typeface="Times New Roman"/>
                      </a:endParaRPr>
                    </a:p>
                  </a:txBody>
                  <a:tcPr marL="40585" marR="40585" marT="0" marB="0"/>
                </a:tc>
                <a:tc>
                  <a:txBody>
                    <a:bodyPr/>
                    <a:lstStyle/>
                    <a:p>
                      <a:pPr marL="0" lvl="0" algn="l">
                        <a:lnSpc>
                          <a:spcPct val="100000"/>
                        </a:lnSpc>
                        <a:spcAft>
                          <a:spcPts val="0"/>
                        </a:spcAft>
                        <a:tabLst>
                          <a:tab pos="1114425" algn="l"/>
                        </a:tabLst>
                      </a:pPr>
                      <a:r>
                        <a:rPr lang="es-EC" sz="1300" b="1" kern="1200" spc="0" dirty="0">
                          <a:solidFill>
                            <a:schemeClr val="dk1"/>
                          </a:solidFill>
                          <a:effectLst/>
                          <a:latin typeface="Arial Black" pitchFamily="34" charset="0"/>
                          <a:ea typeface="+mn-ea"/>
                          <a:cs typeface="+mn-cs"/>
                        </a:rPr>
                        <a:t>18 Médicos</a:t>
                      </a:r>
                    </a:p>
                    <a:p>
                      <a:pPr marL="0" lvl="0" algn="l">
                        <a:lnSpc>
                          <a:spcPct val="100000"/>
                        </a:lnSpc>
                        <a:spcAft>
                          <a:spcPts val="0"/>
                        </a:spcAft>
                        <a:tabLst>
                          <a:tab pos="1114425" algn="l"/>
                        </a:tabLst>
                      </a:pPr>
                      <a:r>
                        <a:rPr lang="es-EC" sz="1300" b="1" kern="1200" spc="0" dirty="0">
                          <a:solidFill>
                            <a:schemeClr val="dk1"/>
                          </a:solidFill>
                          <a:effectLst/>
                          <a:latin typeface="Arial Black" pitchFamily="34" charset="0"/>
                          <a:ea typeface="+mn-ea"/>
                          <a:cs typeface="+mn-cs"/>
                        </a:rPr>
                        <a:t>07 Odontólogos</a:t>
                      </a:r>
                    </a:p>
                    <a:p>
                      <a:pPr marL="0" lvl="0" algn="l">
                        <a:lnSpc>
                          <a:spcPct val="100000"/>
                        </a:lnSpc>
                        <a:spcAft>
                          <a:spcPts val="0"/>
                        </a:spcAft>
                        <a:tabLst>
                          <a:tab pos="1114425" algn="l"/>
                        </a:tabLst>
                      </a:pPr>
                      <a:r>
                        <a:rPr lang="es-EC" sz="1300" b="1" kern="1200" spc="0" dirty="0">
                          <a:solidFill>
                            <a:schemeClr val="dk1"/>
                          </a:solidFill>
                          <a:effectLst/>
                          <a:latin typeface="Arial Black" pitchFamily="34" charset="0"/>
                          <a:ea typeface="+mn-ea"/>
                          <a:cs typeface="+mn-cs"/>
                        </a:rPr>
                        <a:t>11 Enfermeras </a:t>
                      </a:r>
                    </a:p>
                    <a:p>
                      <a:pPr marL="0" lvl="0" algn="l">
                        <a:lnSpc>
                          <a:spcPct val="100000"/>
                        </a:lnSpc>
                        <a:spcAft>
                          <a:spcPts val="0"/>
                        </a:spcAft>
                        <a:tabLst>
                          <a:tab pos="1114425" algn="l"/>
                        </a:tabLst>
                      </a:pPr>
                      <a:r>
                        <a:rPr lang="es-EC" sz="1300" b="1" kern="1200" spc="0" dirty="0">
                          <a:solidFill>
                            <a:schemeClr val="dk1"/>
                          </a:solidFill>
                          <a:effectLst/>
                          <a:latin typeface="Arial Black" pitchFamily="34" charset="0"/>
                          <a:ea typeface="+mn-ea"/>
                          <a:cs typeface="+mn-cs"/>
                        </a:rPr>
                        <a:t>10 Auxiliares</a:t>
                      </a:r>
                    </a:p>
                  </a:txBody>
                  <a:tcPr marL="40585" marR="40585" marT="0" marB="0"/>
                </a:tc>
              </a:tr>
              <a:tr h="449454">
                <a:tc>
                  <a:txBody>
                    <a:bodyPr/>
                    <a:lstStyle/>
                    <a:p>
                      <a:pPr algn="l">
                        <a:lnSpc>
                          <a:spcPct val="100000"/>
                        </a:lnSpc>
                        <a:spcAft>
                          <a:spcPts val="0"/>
                        </a:spcAft>
                      </a:pPr>
                      <a:r>
                        <a:rPr lang="es-ES" sz="1400" dirty="0">
                          <a:effectLst/>
                          <a:latin typeface="Arial Black" pitchFamily="34" charset="0"/>
                        </a:rPr>
                        <a:t>Hospital del Seguro Social IESS.</a:t>
                      </a:r>
                      <a:endParaRPr lang="es-EC" sz="1400" dirty="0">
                        <a:effectLst/>
                        <a:latin typeface="Arial Black" pitchFamily="34" charset="0"/>
                        <a:ea typeface="Times New Roman"/>
                        <a:cs typeface="Times New Roman"/>
                      </a:endParaRPr>
                    </a:p>
                  </a:txBody>
                  <a:tcPr marL="40585" marR="40585" marT="0" marB="0"/>
                </a:tc>
                <a:tc>
                  <a:txBody>
                    <a:bodyPr/>
                    <a:lstStyle/>
                    <a:p>
                      <a:pPr marL="0" lvl="0" algn="l">
                        <a:lnSpc>
                          <a:spcPct val="100000"/>
                        </a:lnSpc>
                        <a:spcAft>
                          <a:spcPts val="0"/>
                        </a:spcAft>
                        <a:tabLst>
                          <a:tab pos="1114425" algn="l"/>
                        </a:tabLst>
                      </a:pPr>
                      <a:r>
                        <a:rPr lang="es-ES" sz="1300" b="1" kern="1200" spc="0" dirty="0">
                          <a:solidFill>
                            <a:schemeClr val="dk1"/>
                          </a:solidFill>
                          <a:effectLst/>
                          <a:latin typeface="Arial Black" pitchFamily="34" charset="0"/>
                          <a:ea typeface="+mn-ea"/>
                          <a:cs typeface="+mn-cs"/>
                        </a:rPr>
                        <a:t>09 Médicos</a:t>
                      </a:r>
                      <a:endParaRPr lang="es-EC" sz="1300" b="1" kern="1200" spc="0" dirty="0">
                        <a:solidFill>
                          <a:schemeClr val="dk1"/>
                        </a:solidFill>
                        <a:effectLst/>
                        <a:latin typeface="Arial Black" pitchFamily="34" charset="0"/>
                        <a:ea typeface="+mn-ea"/>
                        <a:cs typeface="+mn-cs"/>
                      </a:endParaRPr>
                    </a:p>
                    <a:p>
                      <a:pPr marL="0" lvl="0" algn="l">
                        <a:lnSpc>
                          <a:spcPct val="100000"/>
                        </a:lnSpc>
                        <a:spcAft>
                          <a:spcPts val="0"/>
                        </a:spcAft>
                        <a:tabLst>
                          <a:tab pos="1114425" algn="l"/>
                        </a:tabLst>
                      </a:pPr>
                      <a:r>
                        <a:rPr lang="es-ES" sz="1300" b="1" kern="1200" spc="0" dirty="0">
                          <a:solidFill>
                            <a:schemeClr val="dk1"/>
                          </a:solidFill>
                          <a:effectLst/>
                          <a:latin typeface="Arial Black" pitchFamily="34" charset="0"/>
                          <a:ea typeface="+mn-ea"/>
                          <a:cs typeface="+mn-cs"/>
                        </a:rPr>
                        <a:t>01 Pediatra.</a:t>
                      </a:r>
                      <a:endParaRPr lang="es-EC" sz="1300" b="1" kern="1200" spc="0" dirty="0">
                        <a:solidFill>
                          <a:schemeClr val="dk1"/>
                        </a:solidFill>
                        <a:effectLst/>
                        <a:latin typeface="Arial Black" pitchFamily="34" charset="0"/>
                        <a:ea typeface="+mn-ea"/>
                        <a:cs typeface="+mn-cs"/>
                      </a:endParaRPr>
                    </a:p>
                    <a:p>
                      <a:pPr marL="0" lvl="0" algn="l">
                        <a:lnSpc>
                          <a:spcPct val="100000"/>
                        </a:lnSpc>
                        <a:spcAft>
                          <a:spcPts val="0"/>
                        </a:spcAft>
                        <a:tabLst>
                          <a:tab pos="1114425" algn="l"/>
                        </a:tabLst>
                      </a:pPr>
                      <a:r>
                        <a:rPr lang="es-ES" sz="1300" b="1" kern="1200" spc="0" dirty="0">
                          <a:solidFill>
                            <a:schemeClr val="dk1"/>
                          </a:solidFill>
                          <a:effectLst/>
                          <a:latin typeface="Arial Black" pitchFamily="34" charset="0"/>
                          <a:ea typeface="+mn-ea"/>
                          <a:cs typeface="+mn-cs"/>
                        </a:rPr>
                        <a:t>12 Enfermeras</a:t>
                      </a:r>
                      <a:endParaRPr lang="es-EC" sz="1300" b="1" kern="1200" spc="0" dirty="0">
                        <a:solidFill>
                          <a:schemeClr val="dk1"/>
                        </a:solidFill>
                        <a:effectLst/>
                        <a:latin typeface="Arial Black" pitchFamily="34" charset="0"/>
                        <a:ea typeface="+mn-ea"/>
                        <a:cs typeface="+mn-cs"/>
                      </a:endParaRPr>
                    </a:p>
                    <a:p>
                      <a:pPr marL="0" lvl="0" algn="l">
                        <a:lnSpc>
                          <a:spcPct val="100000"/>
                        </a:lnSpc>
                        <a:spcAft>
                          <a:spcPts val="0"/>
                        </a:spcAft>
                        <a:tabLst>
                          <a:tab pos="1114425" algn="l"/>
                        </a:tabLst>
                      </a:pPr>
                      <a:r>
                        <a:rPr lang="es-ES" sz="1300" b="1" kern="1200" spc="0" dirty="0">
                          <a:solidFill>
                            <a:schemeClr val="dk1"/>
                          </a:solidFill>
                          <a:effectLst/>
                          <a:latin typeface="Arial Black" pitchFamily="34" charset="0"/>
                          <a:ea typeface="+mn-ea"/>
                          <a:cs typeface="+mn-cs"/>
                        </a:rPr>
                        <a:t>11 Auxiliares</a:t>
                      </a:r>
                      <a:endParaRPr lang="es-EC" sz="1300" b="1" kern="1200" spc="0" dirty="0">
                        <a:solidFill>
                          <a:schemeClr val="dk1"/>
                        </a:solidFill>
                        <a:effectLst/>
                        <a:latin typeface="Arial Black" pitchFamily="34" charset="0"/>
                        <a:ea typeface="+mn-ea"/>
                        <a:cs typeface="+mn-cs"/>
                      </a:endParaRPr>
                    </a:p>
                  </a:txBody>
                  <a:tcPr marL="40585" marR="40585" marT="0" marB="0"/>
                </a:tc>
              </a:tr>
              <a:tr h="561818">
                <a:tc>
                  <a:txBody>
                    <a:bodyPr/>
                    <a:lstStyle/>
                    <a:p>
                      <a:pPr algn="l">
                        <a:lnSpc>
                          <a:spcPct val="100000"/>
                        </a:lnSpc>
                        <a:spcAft>
                          <a:spcPts val="0"/>
                        </a:spcAft>
                      </a:pPr>
                      <a:r>
                        <a:rPr lang="es-ES" sz="1400" dirty="0">
                          <a:effectLst/>
                          <a:latin typeface="Arial Black" pitchFamily="34" charset="0"/>
                        </a:rPr>
                        <a:t>Hospital Militar de Brigada N° 17 “Pastaza”</a:t>
                      </a:r>
                      <a:endParaRPr lang="es-EC" sz="1400" dirty="0">
                        <a:effectLst/>
                        <a:latin typeface="Arial Black" pitchFamily="34" charset="0"/>
                        <a:ea typeface="Times New Roman"/>
                        <a:cs typeface="Times New Roman"/>
                      </a:endParaRPr>
                    </a:p>
                  </a:txBody>
                  <a:tcPr marL="40585" marR="40585" marT="0" marB="0"/>
                </a:tc>
                <a:tc>
                  <a:txBody>
                    <a:bodyPr/>
                    <a:lstStyle/>
                    <a:p>
                      <a:pPr marL="0" lvl="0" algn="l">
                        <a:lnSpc>
                          <a:spcPct val="100000"/>
                        </a:lnSpc>
                        <a:spcAft>
                          <a:spcPts val="0"/>
                        </a:spcAft>
                        <a:tabLst>
                          <a:tab pos="1114425" algn="l"/>
                        </a:tabLst>
                      </a:pPr>
                      <a:r>
                        <a:rPr lang="es-ES" sz="1300" b="1" kern="1200" spc="0" dirty="0">
                          <a:solidFill>
                            <a:schemeClr val="dk1"/>
                          </a:solidFill>
                          <a:effectLst/>
                          <a:latin typeface="Arial Black" pitchFamily="34" charset="0"/>
                          <a:ea typeface="+mn-ea"/>
                          <a:cs typeface="+mn-cs"/>
                        </a:rPr>
                        <a:t>14 Médicos</a:t>
                      </a:r>
                      <a:endParaRPr lang="es-EC" sz="1300" b="1" kern="1200" spc="0" dirty="0">
                        <a:solidFill>
                          <a:schemeClr val="dk1"/>
                        </a:solidFill>
                        <a:effectLst/>
                        <a:latin typeface="Arial Black" pitchFamily="34" charset="0"/>
                        <a:ea typeface="+mn-ea"/>
                        <a:cs typeface="+mn-cs"/>
                      </a:endParaRPr>
                    </a:p>
                    <a:p>
                      <a:pPr marL="0" lvl="0" algn="l">
                        <a:lnSpc>
                          <a:spcPct val="100000"/>
                        </a:lnSpc>
                        <a:spcAft>
                          <a:spcPts val="0"/>
                        </a:spcAft>
                        <a:tabLst>
                          <a:tab pos="1114425" algn="l"/>
                        </a:tabLst>
                      </a:pPr>
                      <a:r>
                        <a:rPr lang="es-ES" sz="1300" b="1" kern="1200" spc="0" dirty="0">
                          <a:solidFill>
                            <a:schemeClr val="dk1"/>
                          </a:solidFill>
                          <a:effectLst/>
                          <a:latin typeface="Arial Black" pitchFamily="34" charset="0"/>
                          <a:ea typeface="+mn-ea"/>
                          <a:cs typeface="+mn-cs"/>
                        </a:rPr>
                        <a:t>01 Odontólogo</a:t>
                      </a:r>
                      <a:endParaRPr lang="es-EC" sz="1300" b="1" kern="1200" spc="0" dirty="0">
                        <a:solidFill>
                          <a:schemeClr val="dk1"/>
                        </a:solidFill>
                        <a:effectLst/>
                        <a:latin typeface="Arial Black" pitchFamily="34" charset="0"/>
                        <a:ea typeface="+mn-ea"/>
                        <a:cs typeface="+mn-cs"/>
                      </a:endParaRPr>
                    </a:p>
                    <a:p>
                      <a:pPr marL="0" lvl="0" algn="l">
                        <a:lnSpc>
                          <a:spcPct val="100000"/>
                        </a:lnSpc>
                        <a:spcAft>
                          <a:spcPts val="0"/>
                        </a:spcAft>
                        <a:tabLst>
                          <a:tab pos="1114425" algn="l"/>
                        </a:tabLst>
                      </a:pPr>
                      <a:r>
                        <a:rPr lang="es-ES" sz="1300" b="1" kern="1200" spc="0" dirty="0">
                          <a:solidFill>
                            <a:schemeClr val="dk1"/>
                          </a:solidFill>
                          <a:effectLst/>
                          <a:latin typeface="Arial Black" pitchFamily="34" charset="0"/>
                          <a:ea typeface="+mn-ea"/>
                          <a:cs typeface="+mn-cs"/>
                        </a:rPr>
                        <a:t>01 Pediatra.</a:t>
                      </a:r>
                      <a:endParaRPr lang="es-EC" sz="1300" b="1" kern="1200" spc="0" dirty="0">
                        <a:solidFill>
                          <a:schemeClr val="dk1"/>
                        </a:solidFill>
                        <a:effectLst/>
                        <a:latin typeface="Arial Black" pitchFamily="34" charset="0"/>
                        <a:ea typeface="+mn-ea"/>
                        <a:cs typeface="+mn-cs"/>
                      </a:endParaRPr>
                    </a:p>
                    <a:p>
                      <a:pPr marL="0" lvl="0" algn="l">
                        <a:lnSpc>
                          <a:spcPct val="100000"/>
                        </a:lnSpc>
                        <a:spcAft>
                          <a:spcPts val="0"/>
                        </a:spcAft>
                        <a:tabLst>
                          <a:tab pos="1114425" algn="l"/>
                        </a:tabLst>
                      </a:pPr>
                      <a:r>
                        <a:rPr lang="es-ES" sz="1300" b="1" kern="1200" spc="0" dirty="0">
                          <a:solidFill>
                            <a:schemeClr val="dk1"/>
                          </a:solidFill>
                          <a:effectLst/>
                          <a:latin typeface="Arial Black" pitchFamily="34" charset="0"/>
                          <a:ea typeface="+mn-ea"/>
                          <a:cs typeface="+mn-cs"/>
                        </a:rPr>
                        <a:t>05 Enfermeras</a:t>
                      </a:r>
                      <a:endParaRPr lang="es-EC" sz="1300" b="1" kern="1200" spc="0" dirty="0">
                        <a:solidFill>
                          <a:schemeClr val="dk1"/>
                        </a:solidFill>
                        <a:effectLst/>
                        <a:latin typeface="Arial Black" pitchFamily="34" charset="0"/>
                        <a:ea typeface="+mn-ea"/>
                        <a:cs typeface="+mn-cs"/>
                      </a:endParaRPr>
                    </a:p>
                    <a:p>
                      <a:pPr marL="0" lvl="0" algn="l">
                        <a:lnSpc>
                          <a:spcPct val="100000"/>
                        </a:lnSpc>
                        <a:spcAft>
                          <a:spcPts val="0"/>
                        </a:spcAft>
                        <a:tabLst>
                          <a:tab pos="1114425" algn="l"/>
                        </a:tabLst>
                      </a:pPr>
                      <a:r>
                        <a:rPr lang="es-ES" sz="1300" b="1" kern="1200" spc="0" dirty="0">
                          <a:solidFill>
                            <a:schemeClr val="dk1"/>
                          </a:solidFill>
                          <a:effectLst/>
                          <a:latin typeface="Arial Black" pitchFamily="34" charset="0"/>
                          <a:ea typeface="+mn-ea"/>
                          <a:cs typeface="+mn-cs"/>
                        </a:rPr>
                        <a:t>05 Auxiliares</a:t>
                      </a:r>
                      <a:endParaRPr lang="es-EC" sz="1300" b="1" kern="1200" spc="0" dirty="0">
                        <a:solidFill>
                          <a:schemeClr val="dk1"/>
                        </a:solidFill>
                        <a:effectLst/>
                        <a:latin typeface="Arial Black" pitchFamily="34" charset="0"/>
                        <a:ea typeface="+mn-ea"/>
                        <a:cs typeface="+mn-cs"/>
                      </a:endParaRPr>
                    </a:p>
                  </a:txBody>
                  <a:tcPr marL="40585" marR="40585" marT="0" marB="0"/>
                </a:tc>
              </a:tr>
              <a:tr h="221652">
                <a:tc>
                  <a:txBody>
                    <a:bodyPr/>
                    <a:lstStyle/>
                    <a:p>
                      <a:pPr marL="0" algn="just">
                        <a:lnSpc>
                          <a:spcPct val="100000"/>
                        </a:lnSpc>
                        <a:spcAft>
                          <a:spcPts val="0"/>
                        </a:spcAft>
                        <a:tabLst>
                          <a:tab pos="1114425" algn="l"/>
                        </a:tabLst>
                      </a:pPr>
                      <a:r>
                        <a:rPr lang="es-ES" sz="1400" dirty="0">
                          <a:effectLst/>
                          <a:latin typeface="Arial Black" pitchFamily="34" charset="0"/>
                        </a:rPr>
                        <a:t>Ministerio de  Transporte y Obras Públicas </a:t>
                      </a:r>
                      <a:endParaRPr lang="es-EC" sz="1400" b="1" dirty="0">
                        <a:effectLst/>
                        <a:latin typeface="Arial Black" pitchFamily="34" charset="0"/>
                        <a:ea typeface="Times New Roman"/>
                        <a:cs typeface="Times New Roman"/>
                      </a:endParaRPr>
                    </a:p>
                  </a:txBody>
                  <a:tcPr marL="40585" marR="40585" marT="0" marB="0"/>
                </a:tc>
                <a:tc>
                  <a:txBody>
                    <a:bodyPr/>
                    <a:lstStyle/>
                    <a:p>
                      <a:pPr marL="0" lvl="0" algn="l">
                        <a:lnSpc>
                          <a:spcPct val="100000"/>
                        </a:lnSpc>
                        <a:spcAft>
                          <a:spcPts val="0"/>
                        </a:spcAft>
                        <a:tabLst>
                          <a:tab pos="1114425" algn="l"/>
                        </a:tabLst>
                      </a:pPr>
                      <a:r>
                        <a:rPr lang="es-ES" sz="1300" b="1" kern="1200" spc="0" dirty="0">
                          <a:solidFill>
                            <a:schemeClr val="dk1"/>
                          </a:solidFill>
                          <a:effectLst/>
                          <a:latin typeface="Arial Black" pitchFamily="34" charset="0"/>
                          <a:ea typeface="+mn-ea"/>
                          <a:cs typeface="+mn-cs"/>
                        </a:rPr>
                        <a:t>06 Técnicos </a:t>
                      </a:r>
                      <a:endParaRPr lang="es-EC" sz="1300" b="1" kern="1200" spc="0" dirty="0">
                        <a:solidFill>
                          <a:schemeClr val="dk1"/>
                        </a:solidFill>
                        <a:effectLst/>
                        <a:latin typeface="Arial Black" pitchFamily="34" charset="0"/>
                        <a:ea typeface="+mn-ea"/>
                        <a:cs typeface="+mn-cs"/>
                      </a:endParaRPr>
                    </a:p>
                  </a:txBody>
                  <a:tcPr marL="40585" marR="40585" marT="0" marB="0"/>
                </a:tc>
              </a:tr>
            </a:tbl>
          </a:graphicData>
        </a:graphic>
      </p:graphicFrame>
    </p:spTree>
    <p:extLst>
      <p:ext uri="{BB962C8B-B14F-4D97-AF65-F5344CB8AC3E}">
        <p14:creationId xmlns:p14="http://schemas.microsoft.com/office/powerpoint/2010/main" val="3499639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12 Título"/>
          <p:cNvSpPr txBox="1">
            <a:spLocks/>
          </p:cNvSpPr>
          <p:nvPr/>
        </p:nvSpPr>
        <p:spPr bwMode="auto">
          <a:xfrm>
            <a:off x="1043609" y="30223"/>
            <a:ext cx="6967943" cy="98072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defPPr>
              <a:defRPr lang="es-EC"/>
            </a:defPPr>
            <a:lvl1pPr algn="ctr">
              <a:defRPr sz="2400" b="1"/>
            </a:lvl1pPr>
            <a:lvl4pPr lvl="3">
              <a:defRPr sz="2000" b="1"/>
            </a:lvl4pPr>
          </a:lstStyle>
          <a:p>
            <a:pPr lvl="0"/>
            <a:r>
              <a:rPr lang="es-ES" dirty="0" smtClean="0"/>
              <a:t>ADMINISTRACIÓN </a:t>
            </a:r>
            <a:r>
              <a:rPr lang="es-ES" dirty="0"/>
              <a:t>Y FINANCIAMIENTO.</a:t>
            </a:r>
            <a:endParaRPr lang="es-EC"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 y="32990"/>
            <a:ext cx="1036049"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5972" y="32990"/>
            <a:ext cx="1088028" cy="94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1 Tabla"/>
          <p:cNvGraphicFramePr>
            <a:graphicFrameLocks noGrp="1"/>
          </p:cNvGraphicFramePr>
          <p:nvPr>
            <p:extLst>
              <p:ext uri="{D42A27DB-BD31-4B8C-83A1-F6EECF244321}">
                <p14:modId xmlns:p14="http://schemas.microsoft.com/office/powerpoint/2010/main" val="366797357"/>
              </p:ext>
            </p:extLst>
          </p:nvPr>
        </p:nvGraphicFramePr>
        <p:xfrm>
          <a:off x="107506" y="1010947"/>
          <a:ext cx="8856982" cy="5730427"/>
        </p:xfrm>
        <a:graphic>
          <a:graphicData uri="http://schemas.openxmlformats.org/drawingml/2006/table">
            <a:tbl>
              <a:tblPr firstRow="1" firstCol="1" bandRow="1">
                <a:tableStyleId>{5C22544A-7EE6-4342-B048-85BDC9FD1C3A}</a:tableStyleId>
              </a:tblPr>
              <a:tblGrid>
                <a:gridCol w="1852169"/>
                <a:gridCol w="2652674"/>
                <a:gridCol w="687180"/>
                <a:gridCol w="2707544"/>
                <a:gridCol w="957415"/>
              </a:tblGrid>
              <a:tr h="315221">
                <a:tc>
                  <a:txBody>
                    <a:bodyPr/>
                    <a:lstStyle/>
                    <a:p>
                      <a:pPr algn="ctr">
                        <a:lnSpc>
                          <a:spcPct val="150000"/>
                        </a:lnSpc>
                        <a:spcAft>
                          <a:spcPts val="0"/>
                        </a:spcAft>
                        <a:tabLst>
                          <a:tab pos="1114425" algn="l"/>
                        </a:tabLst>
                      </a:pPr>
                      <a:r>
                        <a:rPr lang="es-MX" sz="1200" dirty="0">
                          <a:solidFill>
                            <a:schemeClr val="tx1"/>
                          </a:solidFill>
                          <a:effectLst/>
                          <a:latin typeface="Arial Black" pitchFamily="34" charset="0"/>
                        </a:rPr>
                        <a:t>INSTITUCIÓN</a:t>
                      </a:r>
                      <a:endParaRPr lang="es-EC" sz="1200" dirty="0">
                        <a:solidFill>
                          <a:schemeClr val="tx1"/>
                        </a:solidFill>
                        <a:effectLst/>
                        <a:latin typeface="Arial Black" pitchFamily="34" charset="0"/>
                        <a:ea typeface="Times New Roman"/>
                        <a:cs typeface="Times New Roman"/>
                      </a:endParaRPr>
                    </a:p>
                  </a:txBody>
                  <a:tcPr marL="18501" marR="18501" marT="0" marB="0" anchor="ctr"/>
                </a:tc>
                <a:tc>
                  <a:txBody>
                    <a:bodyPr/>
                    <a:lstStyle/>
                    <a:p>
                      <a:pPr algn="ctr">
                        <a:lnSpc>
                          <a:spcPct val="150000"/>
                        </a:lnSpc>
                        <a:spcAft>
                          <a:spcPts val="0"/>
                        </a:spcAft>
                        <a:tabLst>
                          <a:tab pos="1114425" algn="l"/>
                        </a:tabLst>
                      </a:pPr>
                      <a:r>
                        <a:rPr lang="es-ES" sz="1200">
                          <a:solidFill>
                            <a:schemeClr val="tx1"/>
                          </a:solidFill>
                          <a:effectLst/>
                          <a:latin typeface="Arial Black" pitchFamily="34" charset="0"/>
                        </a:rPr>
                        <a:t>TRANSPORTE</a:t>
                      </a:r>
                      <a:endParaRPr lang="es-EC" sz="1200">
                        <a:solidFill>
                          <a:schemeClr val="tx1"/>
                        </a:solidFill>
                        <a:effectLst/>
                        <a:latin typeface="Arial Black" pitchFamily="34" charset="0"/>
                        <a:ea typeface="Times New Roman"/>
                        <a:cs typeface="Times New Roman"/>
                      </a:endParaRPr>
                    </a:p>
                  </a:txBody>
                  <a:tcPr marL="18501" marR="18501" marT="0" marB="0" anchor="ctr"/>
                </a:tc>
                <a:tc>
                  <a:txBody>
                    <a:bodyPr/>
                    <a:lstStyle/>
                    <a:p>
                      <a:pPr algn="ctr">
                        <a:lnSpc>
                          <a:spcPct val="150000"/>
                        </a:lnSpc>
                        <a:spcAft>
                          <a:spcPts val="0"/>
                        </a:spcAft>
                        <a:tabLst>
                          <a:tab pos="1114425" algn="l"/>
                        </a:tabLst>
                      </a:pPr>
                      <a:r>
                        <a:rPr lang="es-ES" sz="1200">
                          <a:solidFill>
                            <a:schemeClr val="tx1"/>
                          </a:solidFill>
                          <a:effectLst/>
                          <a:latin typeface="Arial Black" pitchFamily="34" charset="0"/>
                        </a:rPr>
                        <a:t>TOTAL</a:t>
                      </a:r>
                      <a:endParaRPr lang="es-EC" sz="1200">
                        <a:solidFill>
                          <a:schemeClr val="tx1"/>
                        </a:solidFill>
                        <a:effectLst/>
                        <a:latin typeface="Arial Black" pitchFamily="34" charset="0"/>
                        <a:ea typeface="Times New Roman"/>
                        <a:cs typeface="Times New Roman"/>
                      </a:endParaRPr>
                    </a:p>
                  </a:txBody>
                  <a:tcPr marL="18501" marR="18501" marT="0" marB="0" anchor="ctr"/>
                </a:tc>
                <a:tc>
                  <a:txBody>
                    <a:bodyPr/>
                    <a:lstStyle/>
                    <a:p>
                      <a:pPr algn="ctr">
                        <a:lnSpc>
                          <a:spcPct val="150000"/>
                        </a:lnSpc>
                        <a:spcAft>
                          <a:spcPts val="0"/>
                        </a:spcAft>
                        <a:tabLst>
                          <a:tab pos="1114425" algn="l"/>
                        </a:tabLst>
                      </a:pPr>
                      <a:r>
                        <a:rPr lang="es-ES" sz="1200">
                          <a:solidFill>
                            <a:schemeClr val="tx1"/>
                          </a:solidFill>
                          <a:effectLst/>
                          <a:latin typeface="Arial Black" pitchFamily="34" charset="0"/>
                        </a:rPr>
                        <a:t>EQUIPOS DISPONIBLES</a:t>
                      </a:r>
                      <a:endParaRPr lang="es-EC" sz="1200">
                        <a:solidFill>
                          <a:schemeClr val="tx1"/>
                        </a:solidFill>
                        <a:effectLst/>
                        <a:latin typeface="Arial Black" pitchFamily="34" charset="0"/>
                        <a:ea typeface="Times New Roman"/>
                        <a:cs typeface="Times New Roman"/>
                      </a:endParaRPr>
                    </a:p>
                  </a:txBody>
                  <a:tcPr marL="18501" marR="18501" marT="0" marB="0" anchor="ctr"/>
                </a:tc>
                <a:tc>
                  <a:txBody>
                    <a:bodyPr/>
                    <a:lstStyle/>
                    <a:p>
                      <a:pPr algn="ctr">
                        <a:lnSpc>
                          <a:spcPct val="150000"/>
                        </a:lnSpc>
                        <a:spcAft>
                          <a:spcPts val="0"/>
                        </a:spcAft>
                        <a:tabLst>
                          <a:tab pos="1114425" algn="l"/>
                        </a:tabLst>
                      </a:pPr>
                      <a:r>
                        <a:rPr lang="es-ES" sz="1200">
                          <a:solidFill>
                            <a:schemeClr val="tx1"/>
                          </a:solidFill>
                          <a:effectLst/>
                          <a:latin typeface="Arial Black" pitchFamily="34" charset="0"/>
                        </a:rPr>
                        <a:t>TOTAL</a:t>
                      </a:r>
                      <a:endParaRPr lang="es-EC" sz="1200">
                        <a:solidFill>
                          <a:schemeClr val="tx1"/>
                        </a:solidFill>
                        <a:effectLst/>
                        <a:latin typeface="Arial Black" pitchFamily="34" charset="0"/>
                        <a:ea typeface="Times New Roman"/>
                        <a:cs typeface="Times New Roman"/>
                      </a:endParaRPr>
                    </a:p>
                  </a:txBody>
                  <a:tcPr marL="18501" marR="18501" marT="0" marB="0" anchor="ctr"/>
                </a:tc>
              </a:tr>
              <a:tr h="315221">
                <a:tc rowSpan="6">
                  <a:txBody>
                    <a:bodyPr/>
                    <a:lstStyle/>
                    <a:p>
                      <a:pPr algn="just">
                        <a:lnSpc>
                          <a:spcPct val="150000"/>
                        </a:lnSpc>
                        <a:spcAft>
                          <a:spcPts val="0"/>
                        </a:spcAft>
                        <a:tabLst>
                          <a:tab pos="1114425" algn="l"/>
                        </a:tabLst>
                      </a:pPr>
                      <a:r>
                        <a:rPr lang="es-ES" sz="1200" dirty="0">
                          <a:solidFill>
                            <a:schemeClr val="tx1"/>
                          </a:solidFill>
                          <a:effectLst/>
                          <a:latin typeface="Arial Black" pitchFamily="34" charset="0"/>
                        </a:rPr>
                        <a:t> </a:t>
                      </a:r>
                      <a:endParaRPr lang="es-EC" sz="1200" dirty="0">
                        <a:solidFill>
                          <a:schemeClr val="tx1"/>
                        </a:solidFill>
                        <a:effectLst/>
                        <a:latin typeface="Arial Black" pitchFamily="34" charset="0"/>
                      </a:endParaRPr>
                    </a:p>
                    <a:p>
                      <a:pPr algn="just">
                        <a:lnSpc>
                          <a:spcPct val="150000"/>
                        </a:lnSpc>
                        <a:spcAft>
                          <a:spcPts val="0"/>
                        </a:spcAft>
                        <a:tabLst>
                          <a:tab pos="1114425" algn="l"/>
                        </a:tabLst>
                      </a:pPr>
                      <a:r>
                        <a:rPr lang="es-ES" sz="1200" dirty="0">
                          <a:solidFill>
                            <a:schemeClr val="tx1"/>
                          </a:solidFill>
                          <a:effectLst/>
                          <a:latin typeface="Arial Black" pitchFamily="34" charset="0"/>
                        </a:rPr>
                        <a:t>Sub Zona de Policía Pastaza N° </a:t>
                      </a:r>
                      <a:r>
                        <a:rPr lang="es-ES" sz="1200" dirty="0" smtClean="0">
                          <a:solidFill>
                            <a:schemeClr val="tx1"/>
                          </a:solidFill>
                          <a:effectLst/>
                          <a:latin typeface="Arial Black" pitchFamily="34" charset="0"/>
                        </a:rPr>
                        <a:t>16 </a:t>
                      </a:r>
                      <a:r>
                        <a:rPr lang="es-ES" sz="1200" dirty="0">
                          <a:solidFill>
                            <a:schemeClr val="tx1"/>
                          </a:solidFill>
                          <a:effectLst/>
                          <a:latin typeface="Arial Black" pitchFamily="34" charset="0"/>
                        </a:rPr>
                        <a:t>Distrito Pastaza.</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Buses </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ctr">
                        <a:lnSpc>
                          <a:spcPct val="150000"/>
                        </a:lnSpc>
                        <a:spcAft>
                          <a:spcPts val="0"/>
                        </a:spcAft>
                        <a:tabLst>
                          <a:tab pos="1114425" algn="l"/>
                        </a:tabLst>
                      </a:pPr>
                      <a:r>
                        <a:rPr lang="es-ES" sz="1200" dirty="0">
                          <a:solidFill>
                            <a:schemeClr val="tx1"/>
                          </a:solidFill>
                          <a:effectLst/>
                          <a:latin typeface="Arial Black" pitchFamily="34" charset="0"/>
                        </a:rPr>
                        <a:t>02</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Radios portátiles</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ctr">
                        <a:lnSpc>
                          <a:spcPct val="150000"/>
                        </a:lnSpc>
                        <a:spcAft>
                          <a:spcPts val="0"/>
                        </a:spcAft>
                        <a:tabLst>
                          <a:tab pos="741680" algn="l"/>
                        </a:tabLst>
                      </a:pPr>
                      <a:r>
                        <a:rPr lang="es-ES" sz="1200" dirty="0">
                          <a:solidFill>
                            <a:schemeClr val="tx1"/>
                          </a:solidFill>
                          <a:effectLst/>
                          <a:latin typeface="Arial Black" pitchFamily="34" charset="0"/>
                        </a:rPr>
                        <a:t>60</a:t>
                      </a:r>
                      <a:endParaRPr lang="es-EC" sz="1200" dirty="0">
                        <a:solidFill>
                          <a:schemeClr val="tx1"/>
                        </a:solidFill>
                        <a:effectLst/>
                        <a:latin typeface="Arial Black" pitchFamily="34" charset="0"/>
                        <a:ea typeface="Times New Roman"/>
                        <a:cs typeface="Times New Roman"/>
                      </a:endParaRPr>
                    </a:p>
                  </a:txBody>
                  <a:tcPr marL="18501" marR="18501" marT="0" marB="0"/>
                </a:tc>
              </a:tr>
              <a:tr h="315221">
                <a:tc vMerge="1">
                  <a:txBody>
                    <a:bodyPr/>
                    <a:lstStyle/>
                    <a:p>
                      <a:endParaRPr lang="es-EC"/>
                    </a:p>
                  </a:txBody>
                  <a:tcPr/>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Tanquero </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ctr">
                        <a:lnSpc>
                          <a:spcPct val="150000"/>
                        </a:lnSpc>
                        <a:spcAft>
                          <a:spcPts val="0"/>
                        </a:spcAft>
                        <a:tabLst>
                          <a:tab pos="1114425" algn="l"/>
                        </a:tabLst>
                      </a:pPr>
                      <a:r>
                        <a:rPr lang="es-ES" sz="1200" dirty="0">
                          <a:solidFill>
                            <a:schemeClr val="tx1"/>
                          </a:solidFill>
                          <a:effectLst/>
                          <a:latin typeface="Arial Black" pitchFamily="34" charset="0"/>
                        </a:rPr>
                        <a:t>01</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dirty="0" smtClean="0">
                          <a:solidFill>
                            <a:schemeClr val="tx1"/>
                          </a:solidFill>
                          <a:effectLst/>
                          <a:latin typeface="Arial Black" pitchFamily="34" charset="0"/>
                        </a:rPr>
                        <a:t>Vallas o cercas de seguridad</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ctr">
                        <a:lnSpc>
                          <a:spcPct val="150000"/>
                        </a:lnSpc>
                        <a:spcAft>
                          <a:spcPts val="0"/>
                        </a:spcAft>
                        <a:tabLst>
                          <a:tab pos="1114425" algn="l"/>
                        </a:tabLst>
                      </a:pPr>
                      <a:r>
                        <a:rPr lang="es-ES" sz="1200" dirty="0">
                          <a:solidFill>
                            <a:schemeClr val="tx1"/>
                          </a:solidFill>
                          <a:effectLst/>
                          <a:latin typeface="Arial Black" pitchFamily="34" charset="0"/>
                        </a:rPr>
                        <a:t>25</a:t>
                      </a:r>
                      <a:endParaRPr lang="es-EC" sz="1200" dirty="0">
                        <a:solidFill>
                          <a:schemeClr val="tx1"/>
                        </a:solidFill>
                        <a:effectLst/>
                        <a:latin typeface="Arial Black" pitchFamily="34" charset="0"/>
                        <a:ea typeface="Times New Roman"/>
                        <a:cs typeface="Times New Roman"/>
                      </a:endParaRPr>
                    </a:p>
                  </a:txBody>
                  <a:tcPr marL="18501" marR="18501" marT="0" marB="0"/>
                </a:tc>
              </a:tr>
              <a:tr h="315221">
                <a:tc vMerge="1">
                  <a:txBody>
                    <a:bodyPr/>
                    <a:lstStyle/>
                    <a:p>
                      <a:endParaRPr lang="es-EC"/>
                    </a:p>
                  </a:txBody>
                  <a:tcPr/>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Camión </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ctr">
                        <a:lnSpc>
                          <a:spcPct val="150000"/>
                        </a:lnSpc>
                        <a:spcAft>
                          <a:spcPts val="0"/>
                        </a:spcAft>
                        <a:tabLst>
                          <a:tab pos="1114425" algn="l"/>
                        </a:tabLst>
                      </a:pPr>
                      <a:r>
                        <a:rPr lang="es-ES" sz="1200" dirty="0">
                          <a:solidFill>
                            <a:schemeClr val="tx1"/>
                          </a:solidFill>
                          <a:effectLst/>
                          <a:latin typeface="Arial Black" pitchFamily="34" charset="0"/>
                        </a:rPr>
                        <a:t>01</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dirty="0">
                          <a:solidFill>
                            <a:schemeClr val="tx1"/>
                          </a:solidFill>
                          <a:effectLst/>
                          <a:latin typeface="Arial Black" pitchFamily="34" charset="0"/>
                        </a:rPr>
                        <a:t>Carpas</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ctr">
                        <a:lnSpc>
                          <a:spcPct val="150000"/>
                        </a:lnSpc>
                        <a:spcAft>
                          <a:spcPts val="0"/>
                        </a:spcAft>
                        <a:tabLst>
                          <a:tab pos="1114425" algn="l"/>
                        </a:tabLst>
                      </a:pPr>
                      <a:r>
                        <a:rPr lang="es-ES" sz="1200" dirty="0">
                          <a:solidFill>
                            <a:schemeClr val="tx1"/>
                          </a:solidFill>
                          <a:effectLst/>
                          <a:latin typeface="Arial Black" pitchFamily="34" charset="0"/>
                        </a:rPr>
                        <a:t>05</a:t>
                      </a:r>
                      <a:endParaRPr lang="es-EC" sz="1200" dirty="0">
                        <a:solidFill>
                          <a:schemeClr val="tx1"/>
                        </a:solidFill>
                        <a:effectLst/>
                        <a:latin typeface="Arial Black" pitchFamily="34" charset="0"/>
                        <a:ea typeface="Times New Roman"/>
                        <a:cs typeface="Times New Roman"/>
                      </a:endParaRPr>
                    </a:p>
                  </a:txBody>
                  <a:tcPr marL="18501" marR="18501" marT="0" marB="0"/>
                </a:tc>
              </a:tr>
              <a:tr h="315221">
                <a:tc vMerge="1">
                  <a:txBody>
                    <a:bodyPr/>
                    <a:lstStyle/>
                    <a:p>
                      <a:endParaRPr lang="es-EC"/>
                    </a:p>
                  </a:txBody>
                  <a:tcPr/>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Volqueta </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ctr">
                        <a:lnSpc>
                          <a:spcPct val="150000"/>
                        </a:lnSpc>
                        <a:spcAft>
                          <a:spcPts val="0"/>
                        </a:spcAft>
                        <a:tabLst>
                          <a:tab pos="1114425" algn="l"/>
                        </a:tabLst>
                      </a:pPr>
                      <a:r>
                        <a:rPr lang="es-ES" sz="1200">
                          <a:solidFill>
                            <a:schemeClr val="tx1"/>
                          </a:solidFill>
                          <a:effectLst/>
                          <a:latin typeface="Arial Black" pitchFamily="34" charset="0"/>
                        </a:rPr>
                        <a:t>01</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 </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ctr">
                        <a:lnSpc>
                          <a:spcPct val="150000"/>
                        </a:lnSpc>
                        <a:spcAft>
                          <a:spcPts val="0"/>
                        </a:spcAft>
                        <a:tabLst>
                          <a:tab pos="1114425" algn="l"/>
                        </a:tabLst>
                      </a:pPr>
                      <a:r>
                        <a:rPr lang="es-ES" sz="1200">
                          <a:solidFill>
                            <a:schemeClr val="tx1"/>
                          </a:solidFill>
                          <a:effectLst/>
                          <a:latin typeface="Arial Black" pitchFamily="34" charset="0"/>
                        </a:rPr>
                        <a:t> </a:t>
                      </a:r>
                      <a:endParaRPr lang="es-EC" sz="1200">
                        <a:solidFill>
                          <a:schemeClr val="tx1"/>
                        </a:solidFill>
                        <a:effectLst/>
                        <a:latin typeface="Arial Black" pitchFamily="34" charset="0"/>
                        <a:ea typeface="Times New Roman"/>
                        <a:cs typeface="Times New Roman"/>
                      </a:endParaRPr>
                    </a:p>
                  </a:txBody>
                  <a:tcPr marL="18501" marR="18501" marT="0" marB="0"/>
                </a:tc>
              </a:tr>
              <a:tr h="315221">
                <a:tc vMerge="1">
                  <a:txBody>
                    <a:bodyPr/>
                    <a:lstStyle/>
                    <a:p>
                      <a:endParaRPr lang="es-EC"/>
                    </a:p>
                  </a:txBody>
                  <a:tcPr/>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Vehículos livianos</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ctr">
                        <a:lnSpc>
                          <a:spcPct val="150000"/>
                        </a:lnSpc>
                        <a:spcAft>
                          <a:spcPts val="0"/>
                        </a:spcAft>
                        <a:tabLst>
                          <a:tab pos="1114425" algn="l"/>
                        </a:tabLst>
                      </a:pPr>
                      <a:r>
                        <a:rPr lang="es-ES" sz="1200">
                          <a:solidFill>
                            <a:schemeClr val="tx1"/>
                          </a:solidFill>
                          <a:effectLst/>
                          <a:latin typeface="Arial Black" pitchFamily="34" charset="0"/>
                        </a:rPr>
                        <a:t>28</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dirty="0">
                          <a:solidFill>
                            <a:schemeClr val="tx1"/>
                          </a:solidFill>
                          <a:effectLst/>
                          <a:latin typeface="Arial Black" pitchFamily="34" charset="0"/>
                        </a:rPr>
                        <a:t> </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ctr">
                        <a:lnSpc>
                          <a:spcPct val="150000"/>
                        </a:lnSpc>
                        <a:spcAft>
                          <a:spcPts val="0"/>
                        </a:spcAft>
                        <a:tabLst>
                          <a:tab pos="741680" algn="l"/>
                        </a:tabLst>
                      </a:pPr>
                      <a:r>
                        <a:rPr lang="es-ES" sz="1200">
                          <a:solidFill>
                            <a:schemeClr val="tx1"/>
                          </a:solidFill>
                          <a:effectLst/>
                          <a:latin typeface="Arial Black" pitchFamily="34" charset="0"/>
                        </a:rPr>
                        <a:t> </a:t>
                      </a:r>
                      <a:endParaRPr lang="es-EC" sz="1200">
                        <a:solidFill>
                          <a:schemeClr val="tx1"/>
                        </a:solidFill>
                        <a:effectLst/>
                        <a:latin typeface="Arial Black" pitchFamily="34" charset="0"/>
                        <a:ea typeface="Times New Roman"/>
                        <a:cs typeface="Times New Roman"/>
                      </a:endParaRPr>
                    </a:p>
                  </a:txBody>
                  <a:tcPr marL="18501" marR="18501" marT="0" marB="0"/>
                </a:tc>
              </a:tr>
              <a:tr h="315221">
                <a:tc vMerge="1">
                  <a:txBody>
                    <a:bodyPr/>
                    <a:lstStyle/>
                    <a:p>
                      <a:endParaRPr lang="es-EC"/>
                    </a:p>
                  </a:txBody>
                  <a:tcPr/>
                </a:tc>
                <a:tc>
                  <a:txBody>
                    <a:bodyPr/>
                    <a:lstStyle/>
                    <a:p>
                      <a:pPr algn="just">
                        <a:lnSpc>
                          <a:spcPct val="150000"/>
                        </a:lnSpc>
                        <a:spcAft>
                          <a:spcPts val="0"/>
                        </a:spcAft>
                        <a:tabLst>
                          <a:tab pos="1114425" algn="l"/>
                        </a:tabLst>
                      </a:pPr>
                      <a:r>
                        <a:rPr lang="es-ES" sz="1200" dirty="0">
                          <a:solidFill>
                            <a:schemeClr val="tx1"/>
                          </a:solidFill>
                          <a:effectLst/>
                          <a:latin typeface="Arial Black" pitchFamily="34" charset="0"/>
                        </a:rPr>
                        <a:t>M</a:t>
                      </a:r>
                      <a:r>
                        <a:rPr lang="es-ES" sz="1200" dirty="0" smtClean="0">
                          <a:solidFill>
                            <a:schemeClr val="tx1"/>
                          </a:solidFill>
                          <a:effectLst/>
                          <a:latin typeface="Arial Black" pitchFamily="34" charset="0"/>
                        </a:rPr>
                        <a:t>otos</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ctr">
                        <a:lnSpc>
                          <a:spcPct val="150000"/>
                        </a:lnSpc>
                        <a:spcAft>
                          <a:spcPts val="0"/>
                        </a:spcAft>
                        <a:tabLst>
                          <a:tab pos="1114425" algn="l"/>
                        </a:tabLst>
                      </a:pPr>
                      <a:r>
                        <a:rPr lang="es-ES" sz="1200" dirty="0">
                          <a:solidFill>
                            <a:schemeClr val="tx1"/>
                          </a:solidFill>
                          <a:effectLst/>
                          <a:latin typeface="Arial Black" pitchFamily="34" charset="0"/>
                        </a:rPr>
                        <a:t>31</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 </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ctr">
                        <a:lnSpc>
                          <a:spcPct val="150000"/>
                        </a:lnSpc>
                        <a:spcAft>
                          <a:spcPts val="0"/>
                        </a:spcAft>
                        <a:tabLst>
                          <a:tab pos="1114425" algn="l"/>
                        </a:tabLst>
                      </a:pPr>
                      <a:r>
                        <a:rPr lang="es-ES" sz="1200" dirty="0">
                          <a:solidFill>
                            <a:schemeClr val="tx1"/>
                          </a:solidFill>
                          <a:effectLst/>
                          <a:latin typeface="Arial Black" pitchFamily="34" charset="0"/>
                        </a:rPr>
                        <a:t> </a:t>
                      </a:r>
                      <a:endParaRPr lang="es-EC" sz="1200" dirty="0">
                        <a:solidFill>
                          <a:schemeClr val="tx1"/>
                        </a:solidFill>
                        <a:effectLst/>
                        <a:latin typeface="Arial Black" pitchFamily="34" charset="0"/>
                        <a:ea typeface="Times New Roman"/>
                        <a:cs typeface="Times New Roman"/>
                      </a:endParaRPr>
                    </a:p>
                  </a:txBody>
                  <a:tcPr marL="18501" marR="18501" marT="0" marB="0"/>
                </a:tc>
              </a:tr>
              <a:tr h="315221">
                <a:tc rowSpan="11">
                  <a:txBody>
                    <a:bodyPr/>
                    <a:lstStyle/>
                    <a:p>
                      <a:pPr algn="l">
                        <a:lnSpc>
                          <a:spcPct val="150000"/>
                        </a:lnSpc>
                        <a:spcAft>
                          <a:spcPts val="0"/>
                        </a:spcAft>
                        <a:tabLst>
                          <a:tab pos="1114425" algn="l"/>
                        </a:tabLst>
                      </a:pPr>
                      <a:r>
                        <a:rPr lang="es-ES" sz="1200">
                          <a:solidFill>
                            <a:schemeClr val="tx1"/>
                          </a:solidFill>
                          <a:effectLst/>
                          <a:latin typeface="Arial Black" pitchFamily="34" charset="0"/>
                        </a:rPr>
                        <a:t>Brigada de Selva N° 17 “Pastaza”</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Avión C-115 </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ctr">
                        <a:lnSpc>
                          <a:spcPct val="150000"/>
                        </a:lnSpc>
                        <a:spcAft>
                          <a:spcPts val="0"/>
                        </a:spcAft>
                        <a:tabLst>
                          <a:tab pos="1114425" algn="l"/>
                        </a:tabLst>
                      </a:pPr>
                      <a:r>
                        <a:rPr lang="es-ES" sz="1200" dirty="0">
                          <a:solidFill>
                            <a:schemeClr val="tx1"/>
                          </a:solidFill>
                          <a:effectLst/>
                          <a:latin typeface="Arial Black" pitchFamily="34" charset="0"/>
                        </a:rPr>
                        <a:t>01</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Radios portátiles</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ctr">
                        <a:lnSpc>
                          <a:spcPct val="150000"/>
                        </a:lnSpc>
                        <a:spcAft>
                          <a:spcPts val="0"/>
                        </a:spcAft>
                        <a:tabLst>
                          <a:tab pos="741680" algn="l"/>
                        </a:tabLst>
                      </a:pPr>
                      <a:r>
                        <a:rPr lang="es-ES" sz="1200" dirty="0">
                          <a:solidFill>
                            <a:schemeClr val="tx1"/>
                          </a:solidFill>
                          <a:effectLst/>
                          <a:latin typeface="Arial Black" pitchFamily="34" charset="0"/>
                        </a:rPr>
                        <a:t>20</a:t>
                      </a:r>
                      <a:endParaRPr lang="es-EC" sz="1200" dirty="0">
                        <a:solidFill>
                          <a:schemeClr val="tx1"/>
                        </a:solidFill>
                        <a:effectLst/>
                        <a:latin typeface="Arial Black" pitchFamily="34" charset="0"/>
                        <a:ea typeface="Times New Roman"/>
                        <a:cs typeface="Times New Roman"/>
                      </a:endParaRPr>
                    </a:p>
                  </a:txBody>
                  <a:tcPr marL="18501" marR="18501" marT="0" marB="0"/>
                </a:tc>
              </a:tr>
              <a:tr h="315221">
                <a:tc vMerge="1">
                  <a:txBody>
                    <a:bodyPr/>
                    <a:lstStyle/>
                    <a:p>
                      <a:endParaRPr lang="es-EC"/>
                    </a:p>
                  </a:txBody>
                  <a:tcPr/>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Avión Araba</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ctr">
                        <a:lnSpc>
                          <a:spcPct val="150000"/>
                        </a:lnSpc>
                        <a:spcAft>
                          <a:spcPts val="0"/>
                        </a:spcAft>
                        <a:tabLst>
                          <a:tab pos="1114425" algn="l"/>
                        </a:tabLst>
                      </a:pPr>
                      <a:r>
                        <a:rPr lang="es-ES" sz="1200" dirty="0">
                          <a:solidFill>
                            <a:schemeClr val="tx1"/>
                          </a:solidFill>
                          <a:effectLst/>
                          <a:latin typeface="Arial Black" pitchFamily="34" charset="0"/>
                        </a:rPr>
                        <a:t>01</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dirty="0" smtClean="0">
                          <a:solidFill>
                            <a:schemeClr val="tx1"/>
                          </a:solidFill>
                          <a:effectLst/>
                          <a:latin typeface="Arial Black" pitchFamily="34" charset="0"/>
                        </a:rPr>
                        <a:t>Vallas o cercas de seguridad</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ctr">
                        <a:lnSpc>
                          <a:spcPct val="150000"/>
                        </a:lnSpc>
                        <a:spcAft>
                          <a:spcPts val="0"/>
                        </a:spcAft>
                        <a:tabLst>
                          <a:tab pos="1114425" algn="l"/>
                        </a:tabLst>
                      </a:pPr>
                      <a:r>
                        <a:rPr lang="es-ES" sz="1200" dirty="0">
                          <a:solidFill>
                            <a:schemeClr val="tx1"/>
                          </a:solidFill>
                          <a:effectLst/>
                          <a:latin typeface="Arial Black" pitchFamily="34" charset="0"/>
                        </a:rPr>
                        <a:t>05</a:t>
                      </a:r>
                      <a:endParaRPr lang="es-EC" sz="1200" dirty="0">
                        <a:solidFill>
                          <a:schemeClr val="tx1"/>
                        </a:solidFill>
                        <a:effectLst/>
                        <a:latin typeface="Arial Black" pitchFamily="34" charset="0"/>
                        <a:ea typeface="Times New Roman"/>
                        <a:cs typeface="Times New Roman"/>
                      </a:endParaRPr>
                    </a:p>
                  </a:txBody>
                  <a:tcPr marL="18501" marR="18501" marT="0" marB="0"/>
                </a:tc>
              </a:tr>
              <a:tr h="315221">
                <a:tc vMerge="1">
                  <a:txBody>
                    <a:bodyPr/>
                    <a:lstStyle/>
                    <a:p>
                      <a:endParaRPr lang="es-EC"/>
                    </a:p>
                  </a:txBody>
                  <a:tcPr/>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Helicóptero MI- 118</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ctr">
                        <a:lnSpc>
                          <a:spcPct val="150000"/>
                        </a:lnSpc>
                        <a:spcAft>
                          <a:spcPts val="0"/>
                        </a:spcAft>
                        <a:tabLst>
                          <a:tab pos="1114425" algn="l"/>
                        </a:tabLst>
                      </a:pPr>
                      <a:r>
                        <a:rPr lang="es-ES" sz="1200">
                          <a:solidFill>
                            <a:schemeClr val="tx1"/>
                          </a:solidFill>
                          <a:effectLst/>
                          <a:latin typeface="Arial Black" pitchFamily="34" charset="0"/>
                        </a:rPr>
                        <a:t>01</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Carpas tipo pelotón</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ctr">
                        <a:lnSpc>
                          <a:spcPct val="150000"/>
                        </a:lnSpc>
                        <a:spcAft>
                          <a:spcPts val="0"/>
                        </a:spcAft>
                        <a:tabLst>
                          <a:tab pos="1114425" algn="l"/>
                        </a:tabLst>
                      </a:pPr>
                      <a:r>
                        <a:rPr lang="es-ES" sz="1200">
                          <a:solidFill>
                            <a:schemeClr val="tx1"/>
                          </a:solidFill>
                          <a:effectLst/>
                          <a:latin typeface="Arial Black" pitchFamily="34" charset="0"/>
                        </a:rPr>
                        <a:t>15</a:t>
                      </a:r>
                      <a:endParaRPr lang="es-EC" sz="1200">
                        <a:solidFill>
                          <a:schemeClr val="tx1"/>
                        </a:solidFill>
                        <a:effectLst/>
                        <a:latin typeface="Arial Black" pitchFamily="34" charset="0"/>
                        <a:ea typeface="Times New Roman"/>
                        <a:cs typeface="Times New Roman"/>
                      </a:endParaRPr>
                    </a:p>
                  </a:txBody>
                  <a:tcPr marL="18501" marR="18501" marT="0" marB="0"/>
                </a:tc>
              </a:tr>
              <a:tr h="315221">
                <a:tc vMerge="1">
                  <a:txBody>
                    <a:bodyPr/>
                    <a:lstStyle/>
                    <a:p>
                      <a:endParaRPr lang="es-EC"/>
                    </a:p>
                  </a:txBody>
                  <a:tcPr/>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Busetas</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ctr">
                        <a:lnSpc>
                          <a:spcPct val="150000"/>
                        </a:lnSpc>
                        <a:spcAft>
                          <a:spcPts val="0"/>
                        </a:spcAft>
                        <a:tabLst>
                          <a:tab pos="1114425" algn="l"/>
                        </a:tabLst>
                      </a:pPr>
                      <a:r>
                        <a:rPr lang="es-ES" sz="1200" dirty="0">
                          <a:solidFill>
                            <a:schemeClr val="tx1"/>
                          </a:solidFill>
                          <a:effectLst/>
                          <a:latin typeface="Arial Black" pitchFamily="34" charset="0"/>
                        </a:rPr>
                        <a:t>02</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Equipos de rafting</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ctr">
                        <a:lnSpc>
                          <a:spcPct val="150000"/>
                        </a:lnSpc>
                        <a:spcAft>
                          <a:spcPts val="0"/>
                        </a:spcAft>
                        <a:tabLst>
                          <a:tab pos="1114425" algn="l"/>
                        </a:tabLst>
                      </a:pPr>
                      <a:r>
                        <a:rPr lang="es-ES" sz="1200" dirty="0">
                          <a:solidFill>
                            <a:schemeClr val="tx1"/>
                          </a:solidFill>
                          <a:effectLst/>
                          <a:latin typeface="Arial Black" pitchFamily="34" charset="0"/>
                        </a:rPr>
                        <a:t>05</a:t>
                      </a:r>
                      <a:endParaRPr lang="es-EC" sz="1200" dirty="0">
                        <a:solidFill>
                          <a:schemeClr val="tx1"/>
                        </a:solidFill>
                        <a:effectLst/>
                        <a:latin typeface="Arial Black" pitchFamily="34" charset="0"/>
                        <a:ea typeface="Times New Roman"/>
                        <a:cs typeface="Times New Roman"/>
                      </a:endParaRPr>
                    </a:p>
                  </a:txBody>
                  <a:tcPr marL="18501" marR="18501" marT="0" marB="0"/>
                </a:tc>
              </a:tr>
              <a:tr h="371670">
                <a:tc vMerge="1">
                  <a:txBody>
                    <a:bodyPr/>
                    <a:lstStyle/>
                    <a:p>
                      <a:endParaRPr lang="es-EC"/>
                    </a:p>
                  </a:txBody>
                  <a:tcPr/>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Camiones</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ctr">
                        <a:lnSpc>
                          <a:spcPct val="150000"/>
                        </a:lnSpc>
                        <a:spcAft>
                          <a:spcPts val="0"/>
                        </a:spcAft>
                        <a:tabLst>
                          <a:tab pos="1114425" algn="l"/>
                        </a:tabLst>
                      </a:pPr>
                      <a:r>
                        <a:rPr lang="es-ES" sz="1200" dirty="0">
                          <a:solidFill>
                            <a:schemeClr val="tx1"/>
                          </a:solidFill>
                          <a:effectLst/>
                          <a:latin typeface="Arial Black" pitchFamily="34" charset="0"/>
                        </a:rPr>
                        <a:t>14</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dirty="0">
                          <a:solidFill>
                            <a:schemeClr val="tx1"/>
                          </a:solidFill>
                          <a:effectLst/>
                          <a:latin typeface="Arial Black" pitchFamily="34" charset="0"/>
                        </a:rPr>
                        <a:t>Equipo de </a:t>
                      </a:r>
                      <a:r>
                        <a:rPr lang="es-ES" sz="1200" dirty="0" smtClean="0">
                          <a:solidFill>
                            <a:schemeClr val="tx1"/>
                          </a:solidFill>
                          <a:effectLst/>
                          <a:latin typeface="Arial Black" pitchFamily="34" charset="0"/>
                        </a:rPr>
                        <a:t>rescate</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ctr"/>
                      <a:r>
                        <a:rPr lang="es-ES" sz="1200" dirty="0" smtClean="0">
                          <a:solidFill>
                            <a:schemeClr val="tx1"/>
                          </a:solidFill>
                          <a:effectLst/>
                          <a:latin typeface="Arial Black" pitchFamily="34" charset="0"/>
                        </a:rPr>
                        <a:t>02</a:t>
                      </a:r>
                      <a:r>
                        <a:rPr lang="es-EC" sz="1200" dirty="0" smtClean="0">
                          <a:solidFill>
                            <a:schemeClr val="tx1"/>
                          </a:solidFill>
                          <a:effectLst/>
                          <a:latin typeface="Arial Black" pitchFamily="34" charset="0"/>
                        </a:rPr>
                        <a:t> </a:t>
                      </a:r>
                      <a:endParaRPr lang="es-EC" sz="1200" dirty="0">
                        <a:solidFill>
                          <a:schemeClr val="tx1"/>
                        </a:solidFill>
                        <a:effectLst/>
                        <a:latin typeface="Arial Black" pitchFamily="34" charset="0"/>
                        <a:ea typeface="Calibri"/>
                      </a:endParaRPr>
                    </a:p>
                  </a:txBody>
                  <a:tcPr marL="18501" marR="18501" marT="0" marB="0"/>
                </a:tc>
              </a:tr>
              <a:tr h="315221">
                <a:tc vMerge="1">
                  <a:txBody>
                    <a:bodyPr/>
                    <a:lstStyle/>
                    <a:p>
                      <a:endParaRPr lang="es-EC"/>
                    </a:p>
                  </a:txBody>
                  <a:tcPr/>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HMMWW (HAMER)</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ctr">
                        <a:lnSpc>
                          <a:spcPct val="150000"/>
                        </a:lnSpc>
                        <a:spcAft>
                          <a:spcPts val="0"/>
                        </a:spcAft>
                        <a:tabLst>
                          <a:tab pos="1114425" algn="l"/>
                        </a:tabLst>
                      </a:pPr>
                      <a:r>
                        <a:rPr lang="es-ES" sz="1200">
                          <a:solidFill>
                            <a:schemeClr val="tx1"/>
                          </a:solidFill>
                          <a:effectLst/>
                          <a:latin typeface="Arial Black" pitchFamily="34" charset="0"/>
                        </a:rPr>
                        <a:t>03</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 </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ctr">
                        <a:lnSpc>
                          <a:spcPct val="150000"/>
                        </a:lnSpc>
                        <a:spcAft>
                          <a:spcPts val="0"/>
                        </a:spcAft>
                        <a:tabLst>
                          <a:tab pos="1114425" algn="l"/>
                        </a:tabLst>
                      </a:pPr>
                      <a:r>
                        <a:rPr lang="es-ES" sz="1200" dirty="0">
                          <a:solidFill>
                            <a:schemeClr val="tx1"/>
                          </a:solidFill>
                          <a:effectLst/>
                          <a:latin typeface="Arial Black" pitchFamily="34" charset="0"/>
                        </a:rPr>
                        <a:t> </a:t>
                      </a:r>
                      <a:endParaRPr lang="es-EC" sz="1200" dirty="0">
                        <a:solidFill>
                          <a:schemeClr val="tx1"/>
                        </a:solidFill>
                        <a:effectLst/>
                        <a:latin typeface="Arial Black" pitchFamily="34" charset="0"/>
                        <a:ea typeface="Times New Roman"/>
                        <a:cs typeface="Times New Roman"/>
                      </a:endParaRPr>
                    </a:p>
                  </a:txBody>
                  <a:tcPr marL="18501" marR="18501" marT="0" marB="0"/>
                </a:tc>
              </a:tr>
              <a:tr h="315221">
                <a:tc vMerge="1">
                  <a:txBody>
                    <a:bodyPr/>
                    <a:lstStyle/>
                    <a:p>
                      <a:endParaRPr lang="es-EC"/>
                    </a:p>
                  </a:txBody>
                  <a:tcPr/>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JEEP</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ctr">
                        <a:lnSpc>
                          <a:spcPct val="150000"/>
                        </a:lnSpc>
                        <a:spcAft>
                          <a:spcPts val="0"/>
                        </a:spcAft>
                        <a:tabLst>
                          <a:tab pos="1114425" algn="l"/>
                        </a:tabLst>
                      </a:pPr>
                      <a:r>
                        <a:rPr lang="es-ES" sz="1200" dirty="0">
                          <a:solidFill>
                            <a:schemeClr val="tx1"/>
                          </a:solidFill>
                          <a:effectLst/>
                          <a:latin typeface="Arial Black" pitchFamily="34" charset="0"/>
                        </a:rPr>
                        <a:t>02</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 </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 </a:t>
                      </a:r>
                      <a:endParaRPr lang="es-EC" sz="1200">
                        <a:solidFill>
                          <a:schemeClr val="tx1"/>
                        </a:solidFill>
                        <a:effectLst/>
                        <a:latin typeface="Arial Black" pitchFamily="34" charset="0"/>
                        <a:ea typeface="Times New Roman"/>
                        <a:cs typeface="Times New Roman"/>
                      </a:endParaRPr>
                    </a:p>
                  </a:txBody>
                  <a:tcPr marL="18501" marR="18501" marT="0" marB="0"/>
                </a:tc>
              </a:tr>
              <a:tr h="315221">
                <a:tc vMerge="1">
                  <a:txBody>
                    <a:bodyPr/>
                    <a:lstStyle/>
                    <a:p>
                      <a:endParaRPr lang="es-EC"/>
                    </a:p>
                  </a:txBody>
                  <a:tcPr/>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Ambulancia </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ctr">
                        <a:lnSpc>
                          <a:spcPct val="150000"/>
                        </a:lnSpc>
                        <a:spcAft>
                          <a:spcPts val="0"/>
                        </a:spcAft>
                        <a:tabLst>
                          <a:tab pos="1114425" algn="l"/>
                        </a:tabLst>
                      </a:pPr>
                      <a:r>
                        <a:rPr lang="es-ES" sz="1200" dirty="0">
                          <a:solidFill>
                            <a:schemeClr val="tx1"/>
                          </a:solidFill>
                          <a:effectLst/>
                          <a:latin typeface="Arial Black" pitchFamily="34" charset="0"/>
                        </a:rPr>
                        <a:t>03</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 </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 </a:t>
                      </a:r>
                      <a:endParaRPr lang="es-EC" sz="1200">
                        <a:solidFill>
                          <a:schemeClr val="tx1"/>
                        </a:solidFill>
                        <a:effectLst/>
                        <a:latin typeface="Arial Black" pitchFamily="34" charset="0"/>
                        <a:ea typeface="Times New Roman"/>
                        <a:cs typeface="Times New Roman"/>
                      </a:endParaRPr>
                    </a:p>
                  </a:txBody>
                  <a:tcPr marL="18501" marR="18501" marT="0" marB="0"/>
                </a:tc>
              </a:tr>
              <a:tr h="315221">
                <a:tc vMerge="1">
                  <a:txBody>
                    <a:bodyPr/>
                    <a:lstStyle/>
                    <a:p>
                      <a:endParaRPr lang="es-EC"/>
                    </a:p>
                  </a:txBody>
                  <a:tcPr/>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Tanquero</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ctr">
                        <a:lnSpc>
                          <a:spcPct val="150000"/>
                        </a:lnSpc>
                        <a:spcAft>
                          <a:spcPts val="0"/>
                        </a:spcAft>
                        <a:tabLst>
                          <a:tab pos="1114425" algn="l"/>
                        </a:tabLst>
                      </a:pPr>
                      <a:r>
                        <a:rPr lang="es-ES" sz="1200" dirty="0">
                          <a:solidFill>
                            <a:schemeClr val="tx1"/>
                          </a:solidFill>
                          <a:effectLst/>
                          <a:latin typeface="Arial Black" pitchFamily="34" charset="0"/>
                        </a:rPr>
                        <a:t>01</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 </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 </a:t>
                      </a:r>
                      <a:endParaRPr lang="es-EC" sz="1200">
                        <a:solidFill>
                          <a:schemeClr val="tx1"/>
                        </a:solidFill>
                        <a:effectLst/>
                        <a:latin typeface="Arial Black" pitchFamily="34" charset="0"/>
                        <a:ea typeface="Times New Roman"/>
                        <a:cs typeface="Times New Roman"/>
                      </a:endParaRPr>
                    </a:p>
                  </a:txBody>
                  <a:tcPr marL="18501" marR="18501" marT="0" marB="0"/>
                </a:tc>
              </a:tr>
              <a:tr h="315221">
                <a:tc vMerge="1">
                  <a:txBody>
                    <a:bodyPr/>
                    <a:lstStyle/>
                    <a:p>
                      <a:endParaRPr lang="es-EC"/>
                    </a:p>
                  </a:txBody>
                  <a:tcPr/>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Camionetas doble cabina</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ctr">
                        <a:lnSpc>
                          <a:spcPct val="150000"/>
                        </a:lnSpc>
                        <a:spcAft>
                          <a:spcPts val="0"/>
                        </a:spcAft>
                        <a:tabLst>
                          <a:tab pos="1114425" algn="l"/>
                        </a:tabLst>
                      </a:pPr>
                      <a:r>
                        <a:rPr lang="es-ES" sz="1200" dirty="0">
                          <a:solidFill>
                            <a:schemeClr val="tx1"/>
                          </a:solidFill>
                          <a:effectLst/>
                          <a:latin typeface="Arial Black" pitchFamily="34" charset="0"/>
                        </a:rPr>
                        <a:t>10</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 </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 </a:t>
                      </a:r>
                      <a:endParaRPr lang="es-EC" sz="1200">
                        <a:solidFill>
                          <a:schemeClr val="tx1"/>
                        </a:solidFill>
                        <a:effectLst/>
                        <a:latin typeface="Arial Black" pitchFamily="34" charset="0"/>
                        <a:ea typeface="Times New Roman"/>
                        <a:cs typeface="Times New Roman"/>
                      </a:endParaRPr>
                    </a:p>
                  </a:txBody>
                  <a:tcPr marL="18501" marR="18501" marT="0" marB="0"/>
                </a:tc>
              </a:tr>
              <a:tr h="315221">
                <a:tc vMerge="1">
                  <a:txBody>
                    <a:bodyPr/>
                    <a:lstStyle/>
                    <a:p>
                      <a:endParaRPr lang="es-EC"/>
                    </a:p>
                  </a:txBody>
                  <a:tcPr/>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Camión Basurero</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ctr">
                        <a:lnSpc>
                          <a:spcPct val="150000"/>
                        </a:lnSpc>
                        <a:spcAft>
                          <a:spcPts val="0"/>
                        </a:spcAft>
                        <a:tabLst>
                          <a:tab pos="1114425" algn="l"/>
                        </a:tabLst>
                      </a:pPr>
                      <a:r>
                        <a:rPr lang="es-ES" sz="1200" dirty="0">
                          <a:solidFill>
                            <a:schemeClr val="tx1"/>
                          </a:solidFill>
                          <a:effectLst/>
                          <a:latin typeface="Arial Black" pitchFamily="34" charset="0"/>
                        </a:rPr>
                        <a:t>01</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dirty="0">
                          <a:solidFill>
                            <a:schemeClr val="tx1"/>
                          </a:solidFill>
                          <a:effectLst/>
                          <a:latin typeface="Arial Black" pitchFamily="34" charset="0"/>
                        </a:rPr>
                        <a:t> </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dirty="0">
                          <a:solidFill>
                            <a:schemeClr val="tx1"/>
                          </a:solidFill>
                          <a:effectLst/>
                          <a:latin typeface="Arial Black" pitchFamily="34" charset="0"/>
                        </a:rPr>
                        <a:t> </a:t>
                      </a:r>
                      <a:endParaRPr lang="es-EC" sz="1200" dirty="0">
                        <a:solidFill>
                          <a:schemeClr val="tx1"/>
                        </a:solidFill>
                        <a:effectLst/>
                        <a:latin typeface="Arial Black" pitchFamily="34" charset="0"/>
                        <a:ea typeface="Times New Roman"/>
                        <a:cs typeface="Times New Roman"/>
                      </a:endParaRPr>
                    </a:p>
                  </a:txBody>
                  <a:tcPr marL="18501" marR="18501" marT="0" marB="0"/>
                </a:tc>
              </a:tr>
            </a:tbl>
          </a:graphicData>
        </a:graphic>
      </p:graphicFrame>
    </p:spTree>
    <p:extLst>
      <p:ext uri="{BB962C8B-B14F-4D97-AF65-F5344CB8AC3E}">
        <p14:creationId xmlns:p14="http://schemas.microsoft.com/office/powerpoint/2010/main" val="3977566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12 Título"/>
          <p:cNvSpPr txBox="1">
            <a:spLocks/>
          </p:cNvSpPr>
          <p:nvPr/>
        </p:nvSpPr>
        <p:spPr bwMode="auto">
          <a:xfrm>
            <a:off x="1043609" y="30223"/>
            <a:ext cx="6967943" cy="98072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defPPr>
              <a:defRPr lang="es-EC"/>
            </a:defPPr>
            <a:lvl1pPr algn="ctr">
              <a:defRPr sz="2400" b="1"/>
            </a:lvl1pPr>
            <a:lvl4pPr lvl="3">
              <a:defRPr sz="2000" b="1"/>
            </a:lvl4pPr>
          </a:lstStyle>
          <a:p>
            <a:pPr lvl="0"/>
            <a:r>
              <a:rPr lang="es-ES" dirty="0" smtClean="0"/>
              <a:t>ADMINISTRACIÓN.</a:t>
            </a:r>
            <a:endParaRPr lang="es-EC"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 y="32990"/>
            <a:ext cx="1036049"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5972" y="32990"/>
            <a:ext cx="1088028" cy="94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Tabla"/>
          <p:cNvGraphicFramePr>
            <a:graphicFrameLocks noGrp="1"/>
          </p:cNvGraphicFramePr>
          <p:nvPr>
            <p:extLst>
              <p:ext uri="{D42A27DB-BD31-4B8C-83A1-F6EECF244321}">
                <p14:modId xmlns:p14="http://schemas.microsoft.com/office/powerpoint/2010/main" val="202693967"/>
              </p:ext>
            </p:extLst>
          </p:nvPr>
        </p:nvGraphicFramePr>
        <p:xfrm>
          <a:off x="35496" y="1052736"/>
          <a:ext cx="9108504" cy="5616635"/>
        </p:xfrm>
        <a:graphic>
          <a:graphicData uri="http://schemas.openxmlformats.org/drawingml/2006/table">
            <a:tbl>
              <a:tblPr firstRow="1" firstCol="1" bandRow="1">
                <a:tableStyleId>{5C22544A-7EE6-4342-B048-85BDC9FD1C3A}</a:tableStyleId>
              </a:tblPr>
              <a:tblGrid>
                <a:gridCol w="2224241"/>
                <a:gridCol w="3178589"/>
                <a:gridCol w="703220"/>
                <a:gridCol w="2373391"/>
                <a:gridCol w="629063"/>
              </a:tblGrid>
              <a:tr h="324263">
                <a:tc rowSpan="6">
                  <a:txBody>
                    <a:bodyPr/>
                    <a:lstStyle/>
                    <a:p>
                      <a:pPr algn="just">
                        <a:lnSpc>
                          <a:spcPct val="150000"/>
                        </a:lnSpc>
                        <a:spcAft>
                          <a:spcPts val="0"/>
                        </a:spcAft>
                        <a:tabLst>
                          <a:tab pos="1114425" algn="l"/>
                        </a:tabLst>
                      </a:pPr>
                      <a:r>
                        <a:rPr lang="es-ES" sz="1200" dirty="0">
                          <a:solidFill>
                            <a:schemeClr val="tx1"/>
                          </a:solidFill>
                          <a:effectLst/>
                          <a:latin typeface="Arial Black" pitchFamily="34" charset="0"/>
                        </a:rPr>
                        <a:t>  </a:t>
                      </a:r>
                      <a:endParaRPr lang="es-EC" sz="1200" dirty="0">
                        <a:solidFill>
                          <a:schemeClr val="tx1"/>
                        </a:solidFill>
                        <a:effectLst/>
                        <a:latin typeface="Arial Black" pitchFamily="34" charset="0"/>
                      </a:endParaRPr>
                    </a:p>
                    <a:p>
                      <a:pPr algn="just">
                        <a:lnSpc>
                          <a:spcPct val="150000"/>
                        </a:lnSpc>
                        <a:spcAft>
                          <a:spcPts val="0"/>
                        </a:spcAft>
                        <a:tabLst>
                          <a:tab pos="1114425" algn="l"/>
                        </a:tabLst>
                      </a:pPr>
                      <a:r>
                        <a:rPr lang="es-ES" sz="1200" dirty="0">
                          <a:solidFill>
                            <a:schemeClr val="tx1"/>
                          </a:solidFill>
                          <a:effectLst/>
                          <a:latin typeface="Arial Black" pitchFamily="34" charset="0"/>
                        </a:rPr>
                        <a:t> </a:t>
                      </a:r>
                      <a:endParaRPr lang="es-EC" sz="1200" dirty="0">
                        <a:solidFill>
                          <a:schemeClr val="tx1"/>
                        </a:solidFill>
                        <a:effectLst/>
                        <a:latin typeface="Arial Black" pitchFamily="34" charset="0"/>
                      </a:endParaRPr>
                    </a:p>
                    <a:p>
                      <a:pPr algn="just">
                        <a:lnSpc>
                          <a:spcPct val="150000"/>
                        </a:lnSpc>
                        <a:spcAft>
                          <a:spcPts val="0"/>
                        </a:spcAft>
                        <a:tabLst>
                          <a:tab pos="1114425" algn="l"/>
                        </a:tabLst>
                      </a:pPr>
                      <a:r>
                        <a:rPr lang="es-ES" sz="1200" dirty="0">
                          <a:solidFill>
                            <a:schemeClr val="tx1"/>
                          </a:solidFill>
                          <a:effectLst/>
                          <a:latin typeface="Arial Black" pitchFamily="34" charset="0"/>
                        </a:rPr>
                        <a:t>Cuerpo de Bomberos de Puyo</a:t>
                      </a:r>
                      <a:r>
                        <a:rPr lang="es-ES" sz="1200" dirty="0" smtClean="0">
                          <a:solidFill>
                            <a:schemeClr val="tx1"/>
                          </a:solidFill>
                          <a:effectLst/>
                          <a:latin typeface="Arial Black" pitchFamily="34" charset="0"/>
                        </a:rPr>
                        <a:t>.</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pPr>
                      <a:r>
                        <a:rPr lang="es-ES" sz="1200" dirty="0">
                          <a:solidFill>
                            <a:schemeClr val="tx1"/>
                          </a:solidFill>
                          <a:effectLst/>
                          <a:latin typeface="Arial Black" pitchFamily="34" charset="0"/>
                        </a:rPr>
                        <a:t>Autobombas </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dirty="0">
                          <a:solidFill>
                            <a:schemeClr val="tx1"/>
                          </a:solidFill>
                          <a:effectLst/>
                          <a:latin typeface="Arial Black" pitchFamily="34" charset="0"/>
                        </a:rPr>
                        <a:t>02</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pPr>
                      <a:r>
                        <a:rPr lang="es-ES" sz="1200" dirty="0">
                          <a:solidFill>
                            <a:schemeClr val="tx1"/>
                          </a:solidFill>
                          <a:effectLst/>
                          <a:latin typeface="Arial Black" pitchFamily="34" charset="0"/>
                        </a:rPr>
                        <a:t>Motores de succión.</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dirty="0">
                          <a:solidFill>
                            <a:schemeClr val="tx1"/>
                          </a:solidFill>
                          <a:effectLst/>
                          <a:latin typeface="Arial Black" pitchFamily="34" charset="0"/>
                        </a:rPr>
                        <a:t>02</a:t>
                      </a:r>
                      <a:endParaRPr lang="es-EC" sz="1200" dirty="0">
                        <a:solidFill>
                          <a:schemeClr val="tx1"/>
                        </a:solidFill>
                        <a:effectLst/>
                        <a:latin typeface="Arial Black" pitchFamily="34" charset="0"/>
                        <a:ea typeface="Times New Roman"/>
                        <a:cs typeface="Times New Roman"/>
                      </a:endParaRPr>
                    </a:p>
                  </a:txBody>
                  <a:tcPr marL="18501" marR="18501" marT="0" marB="0"/>
                </a:tc>
              </a:tr>
              <a:tr h="324263">
                <a:tc vMerge="1">
                  <a:txBody>
                    <a:bodyPr/>
                    <a:lstStyle/>
                    <a:p>
                      <a:endParaRPr lang="es-EC"/>
                    </a:p>
                  </a:txBody>
                  <a:tcPr/>
                </a:tc>
                <a:tc>
                  <a:txBody>
                    <a:bodyPr/>
                    <a:lstStyle/>
                    <a:p>
                      <a:pPr algn="just">
                        <a:lnSpc>
                          <a:spcPct val="150000"/>
                        </a:lnSpc>
                        <a:spcAft>
                          <a:spcPts val="0"/>
                        </a:spcAft>
                      </a:pPr>
                      <a:r>
                        <a:rPr lang="es-ES" sz="1200" dirty="0" smtClean="0">
                          <a:solidFill>
                            <a:schemeClr val="tx1"/>
                          </a:solidFill>
                          <a:effectLst/>
                          <a:latin typeface="Arial Black" pitchFamily="34" charset="0"/>
                        </a:rPr>
                        <a:t>Camionetas</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dirty="0">
                          <a:solidFill>
                            <a:schemeClr val="tx1"/>
                          </a:solidFill>
                          <a:effectLst/>
                          <a:latin typeface="Arial Black" pitchFamily="34" charset="0"/>
                        </a:rPr>
                        <a:t>02</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pP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endParaRPr lang="es-EC" sz="1200" dirty="0">
                        <a:solidFill>
                          <a:schemeClr val="tx1"/>
                        </a:solidFill>
                        <a:effectLst/>
                        <a:latin typeface="Arial Black" pitchFamily="34" charset="0"/>
                        <a:ea typeface="Times New Roman"/>
                        <a:cs typeface="Times New Roman"/>
                      </a:endParaRPr>
                    </a:p>
                  </a:txBody>
                  <a:tcPr marL="18501" marR="18501" marT="0" marB="0"/>
                </a:tc>
              </a:tr>
              <a:tr h="324263">
                <a:tc vMerge="1">
                  <a:txBody>
                    <a:bodyPr/>
                    <a:lstStyle/>
                    <a:p>
                      <a:endParaRPr lang="es-EC"/>
                    </a:p>
                  </a:txBody>
                  <a:tcPr/>
                </a:tc>
                <a:tc>
                  <a:txBody>
                    <a:bodyPr/>
                    <a:lstStyle/>
                    <a:p>
                      <a:pPr algn="just">
                        <a:lnSpc>
                          <a:spcPct val="150000"/>
                        </a:lnSpc>
                        <a:spcAft>
                          <a:spcPts val="0"/>
                        </a:spcAft>
                      </a:pPr>
                      <a:r>
                        <a:rPr lang="es-ES" sz="1200" dirty="0">
                          <a:solidFill>
                            <a:schemeClr val="tx1"/>
                          </a:solidFill>
                          <a:effectLst/>
                          <a:latin typeface="Arial Black" pitchFamily="34" charset="0"/>
                        </a:rPr>
                        <a:t>Ambulancias</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03</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pP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endParaRPr lang="es-EC" sz="1200" dirty="0">
                        <a:solidFill>
                          <a:schemeClr val="tx1"/>
                        </a:solidFill>
                        <a:effectLst/>
                        <a:latin typeface="Arial Black" pitchFamily="34" charset="0"/>
                        <a:ea typeface="Times New Roman"/>
                        <a:cs typeface="Times New Roman"/>
                      </a:endParaRPr>
                    </a:p>
                  </a:txBody>
                  <a:tcPr marL="18501" marR="18501" marT="0" marB="0"/>
                </a:tc>
              </a:tr>
              <a:tr h="324263">
                <a:tc vMerge="1">
                  <a:txBody>
                    <a:bodyPr/>
                    <a:lstStyle/>
                    <a:p>
                      <a:endParaRPr lang="es-EC"/>
                    </a:p>
                  </a:txBody>
                  <a:tcPr/>
                </a:tc>
                <a:tc>
                  <a:txBody>
                    <a:bodyPr/>
                    <a:lstStyle/>
                    <a:p>
                      <a:pPr algn="just">
                        <a:lnSpc>
                          <a:spcPct val="150000"/>
                        </a:lnSpc>
                        <a:spcAft>
                          <a:spcPts val="0"/>
                        </a:spcAft>
                      </a:pPr>
                      <a:r>
                        <a:rPr lang="es-ES" sz="1200" dirty="0">
                          <a:solidFill>
                            <a:schemeClr val="tx1"/>
                          </a:solidFill>
                          <a:effectLst/>
                          <a:latin typeface="Arial Black" pitchFamily="34" charset="0"/>
                        </a:rPr>
                        <a:t>Vehículos de Rescate</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dirty="0">
                          <a:solidFill>
                            <a:schemeClr val="tx1"/>
                          </a:solidFill>
                          <a:effectLst/>
                          <a:latin typeface="Arial Black" pitchFamily="34" charset="0"/>
                        </a:rPr>
                        <a:t>02</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pPr>
                      <a:r>
                        <a:rPr lang="es-ES" sz="1200" dirty="0">
                          <a:solidFill>
                            <a:schemeClr val="tx1"/>
                          </a:solidFill>
                          <a:effectLst/>
                          <a:latin typeface="Arial Black" pitchFamily="34" charset="0"/>
                        </a:rPr>
                        <a:t>Motores hidráulicos </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dirty="0">
                          <a:solidFill>
                            <a:schemeClr val="tx1"/>
                          </a:solidFill>
                          <a:effectLst/>
                          <a:latin typeface="Arial Black" pitchFamily="34" charset="0"/>
                        </a:rPr>
                        <a:t>02</a:t>
                      </a:r>
                      <a:endParaRPr lang="es-EC" sz="1200" dirty="0">
                        <a:solidFill>
                          <a:schemeClr val="tx1"/>
                        </a:solidFill>
                        <a:effectLst/>
                        <a:latin typeface="Arial Black" pitchFamily="34" charset="0"/>
                        <a:ea typeface="Times New Roman"/>
                        <a:cs typeface="Times New Roman"/>
                      </a:endParaRPr>
                    </a:p>
                  </a:txBody>
                  <a:tcPr marL="18501" marR="18501" marT="0" marB="0"/>
                </a:tc>
              </a:tr>
              <a:tr h="324263">
                <a:tc vMerge="1">
                  <a:txBody>
                    <a:bodyPr/>
                    <a:lstStyle/>
                    <a:p>
                      <a:endParaRPr lang="es-EC"/>
                    </a:p>
                  </a:txBody>
                  <a:tcPr/>
                </a:tc>
                <a:tc>
                  <a:txBody>
                    <a:bodyPr/>
                    <a:lstStyle/>
                    <a:p>
                      <a:pPr algn="just">
                        <a:lnSpc>
                          <a:spcPct val="150000"/>
                        </a:lnSpc>
                        <a:spcAft>
                          <a:spcPts val="0"/>
                        </a:spcAft>
                      </a:pPr>
                      <a:r>
                        <a:rPr lang="es-ES" sz="1200" dirty="0">
                          <a:solidFill>
                            <a:schemeClr val="tx1"/>
                          </a:solidFill>
                          <a:effectLst/>
                          <a:latin typeface="Arial Black" pitchFamily="34" charset="0"/>
                        </a:rPr>
                        <a:t>Vehículos de Abastecimiento</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02</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pPr>
                      <a:r>
                        <a:rPr lang="es-ES" sz="1200" dirty="0" smtClean="0">
                          <a:solidFill>
                            <a:schemeClr val="tx1"/>
                          </a:solidFill>
                          <a:effectLst/>
                          <a:latin typeface="Arial Black" pitchFamily="34" charset="0"/>
                        </a:rPr>
                        <a:t>Mangueras </a:t>
                      </a:r>
                      <a:r>
                        <a:rPr lang="es-ES" sz="1200" dirty="0">
                          <a:solidFill>
                            <a:schemeClr val="tx1"/>
                          </a:solidFill>
                          <a:effectLst/>
                          <a:latin typeface="Arial Black" pitchFamily="34" charset="0"/>
                        </a:rPr>
                        <a:t>de presión  </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dirty="0">
                          <a:solidFill>
                            <a:schemeClr val="tx1"/>
                          </a:solidFill>
                          <a:effectLst/>
                          <a:latin typeface="Arial Black" pitchFamily="34" charset="0"/>
                        </a:rPr>
                        <a:t>02</a:t>
                      </a:r>
                      <a:endParaRPr lang="es-EC" sz="1200" dirty="0">
                        <a:solidFill>
                          <a:schemeClr val="tx1"/>
                        </a:solidFill>
                        <a:effectLst/>
                        <a:latin typeface="Arial Black" pitchFamily="34" charset="0"/>
                        <a:ea typeface="Times New Roman"/>
                        <a:cs typeface="Times New Roman"/>
                      </a:endParaRPr>
                    </a:p>
                  </a:txBody>
                  <a:tcPr marL="18501" marR="18501" marT="0" marB="0"/>
                </a:tc>
              </a:tr>
              <a:tr h="428427">
                <a:tc vMerge="1">
                  <a:txBody>
                    <a:bodyPr/>
                    <a:lstStyle/>
                    <a:p>
                      <a:endParaRPr lang="es-EC"/>
                    </a:p>
                  </a:txBody>
                  <a:tcPr/>
                </a:tc>
                <a:tc>
                  <a:txBody>
                    <a:bodyPr/>
                    <a:lstStyle/>
                    <a:p>
                      <a:pPr algn="just">
                        <a:lnSpc>
                          <a:spcPct val="150000"/>
                        </a:lnSpc>
                        <a:spcAft>
                          <a:spcPts val="0"/>
                        </a:spcAft>
                      </a:pPr>
                      <a:r>
                        <a:rPr lang="es-ES" sz="1200" dirty="0">
                          <a:solidFill>
                            <a:schemeClr val="tx1"/>
                          </a:solidFill>
                          <a:effectLst/>
                          <a:latin typeface="Arial Black" pitchFamily="34" charset="0"/>
                        </a:rPr>
                        <a:t>Bote Rafting</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dirty="0">
                          <a:solidFill>
                            <a:schemeClr val="tx1"/>
                          </a:solidFill>
                          <a:effectLst/>
                          <a:latin typeface="Arial Black" pitchFamily="34" charset="0"/>
                        </a:rPr>
                        <a:t>01</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pPr>
                      <a:r>
                        <a:rPr lang="es-ES" sz="1200" dirty="0">
                          <a:solidFill>
                            <a:schemeClr val="tx1"/>
                          </a:solidFill>
                          <a:effectLst/>
                          <a:latin typeface="Arial Black" pitchFamily="34" charset="0"/>
                        </a:rPr>
                        <a:t>Tramos de </a:t>
                      </a:r>
                      <a:r>
                        <a:rPr lang="es-ES" sz="1200" dirty="0" smtClean="0">
                          <a:solidFill>
                            <a:schemeClr val="tx1"/>
                          </a:solidFill>
                          <a:effectLst/>
                          <a:latin typeface="Arial Black" pitchFamily="34" charset="0"/>
                        </a:rPr>
                        <a:t>manguera</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dirty="0">
                          <a:solidFill>
                            <a:schemeClr val="tx1"/>
                          </a:solidFill>
                          <a:effectLst/>
                          <a:latin typeface="Arial Black" pitchFamily="34" charset="0"/>
                        </a:rPr>
                        <a:t>10</a:t>
                      </a:r>
                      <a:endParaRPr lang="es-EC" sz="1200" dirty="0">
                        <a:solidFill>
                          <a:schemeClr val="tx1"/>
                        </a:solidFill>
                        <a:effectLst/>
                        <a:latin typeface="Arial Black" pitchFamily="34" charset="0"/>
                        <a:ea typeface="Times New Roman"/>
                        <a:cs typeface="Times New Roman"/>
                      </a:endParaRPr>
                    </a:p>
                  </a:txBody>
                  <a:tcPr marL="18501" marR="18501" marT="0" marB="0"/>
                </a:tc>
              </a:tr>
              <a:tr h="324263">
                <a:tc rowSpan="5">
                  <a:txBody>
                    <a:bodyPr/>
                    <a:lstStyle/>
                    <a:p>
                      <a:pPr algn="l">
                        <a:lnSpc>
                          <a:spcPct val="150000"/>
                        </a:lnSpc>
                        <a:spcAft>
                          <a:spcPts val="0"/>
                        </a:spcAft>
                        <a:tabLst>
                          <a:tab pos="1114425" algn="l"/>
                        </a:tabLst>
                      </a:pPr>
                      <a:r>
                        <a:rPr lang="es-ES" sz="1200">
                          <a:solidFill>
                            <a:schemeClr val="tx1"/>
                          </a:solidFill>
                          <a:effectLst/>
                          <a:latin typeface="Arial Black" pitchFamily="34" charset="0"/>
                        </a:rPr>
                        <a:t>Gobierno Autónomo Municipal del Cantón</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pPr>
                      <a:r>
                        <a:rPr lang="es-ES" sz="1200">
                          <a:solidFill>
                            <a:schemeClr val="tx1"/>
                          </a:solidFill>
                          <a:effectLst/>
                          <a:latin typeface="Arial Black" pitchFamily="34" charset="0"/>
                        </a:rPr>
                        <a:t>Camionetas</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08</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Motorola</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dirty="0">
                          <a:solidFill>
                            <a:schemeClr val="tx1"/>
                          </a:solidFill>
                          <a:effectLst/>
                          <a:latin typeface="Arial Black" pitchFamily="34" charset="0"/>
                        </a:rPr>
                        <a:t>08</a:t>
                      </a:r>
                      <a:endParaRPr lang="es-EC" sz="1200" dirty="0">
                        <a:solidFill>
                          <a:schemeClr val="tx1"/>
                        </a:solidFill>
                        <a:effectLst/>
                        <a:latin typeface="Arial Black" pitchFamily="34" charset="0"/>
                        <a:ea typeface="Times New Roman"/>
                        <a:cs typeface="Times New Roman"/>
                      </a:endParaRPr>
                    </a:p>
                  </a:txBody>
                  <a:tcPr marL="18501" marR="18501" marT="0" marB="0"/>
                </a:tc>
              </a:tr>
              <a:tr h="324263">
                <a:tc vMerge="1">
                  <a:txBody>
                    <a:bodyPr/>
                    <a:lstStyle/>
                    <a:p>
                      <a:endParaRPr lang="es-EC"/>
                    </a:p>
                  </a:txBody>
                  <a:tcPr/>
                </a:tc>
                <a:tc>
                  <a:txBody>
                    <a:bodyPr/>
                    <a:lstStyle/>
                    <a:p>
                      <a:pPr algn="just">
                        <a:lnSpc>
                          <a:spcPct val="150000"/>
                        </a:lnSpc>
                        <a:spcAft>
                          <a:spcPts val="0"/>
                        </a:spcAft>
                      </a:pPr>
                      <a:r>
                        <a:rPr lang="es-ES" sz="1200">
                          <a:solidFill>
                            <a:schemeClr val="tx1"/>
                          </a:solidFill>
                          <a:effectLst/>
                          <a:latin typeface="Arial Black" pitchFamily="34" charset="0"/>
                        </a:rPr>
                        <a:t>Volquetas </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12</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Carpas </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dirty="0">
                          <a:solidFill>
                            <a:schemeClr val="tx1"/>
                          </a:solidFill>
                          <a:effectLst/>
                          <a:latin typeface="Arial Black" pitchFamily="34" charset="0"/>
                        </a:rPr>
                        <a:t>10</a:t>
                      </a:r>
                      <a:endParaRPr lang="es-EC" sz="1200" dirty="0">
                        <a:solidFill>
                          <a:schemeClr val="tx1"/>
                        </a:solidFill>
                        <a:effectLst/>
                        <a:latin typeface="Arial Black" pitchFamily="34" charset="0"/>
                        <a:ea typeface="Times New Roman"/>
                        <a:cs typeface="Times New Roman"/>
                      </a:endParaRPr>
                    </a:p>
                  </a:txBody>
                  <a:tcPr marL="18501" marR="18501" marT="0" marB="0"/>
                </a:tc>
              </a:tr>
              <a:tr h="324263">
                <a:tc vMerge="1">
                  <a:txBody>
                    <a:bodyPr/>
                    <a:lstStyle/>
                    <a:p>
                      <a:endParaRPr lang="es-EC"/>
                    </a:p>
                  </a:txBody>
                  <a:tcPr/>
                </a:tc>
                <a:tc>
                  <a:txBody>
                    <a:bodyPr/>
                    <a:lstStyle/>
                    <a:p>
                      <a:pPr algn="just">
                        <a:lnSpc>
                          <a:spcPct val="150000"/>
                        </a:lnSpc>
                        <a:spcAft>
                          <a:spcPts val="0"/>
                        </a:spcAft>
                      </a:pPr>
                      <a:r>
                        <a:rPr lang="es-ES" sz="1200">
                          <a:solidFill>
                            <a:schemeClr val="tx1"/>
                          </a:solidFill>
                          <a:effectLst/>
                          <a:latin typeface="Arial Black" pitchFamily="34" charset="0"/>
                        </a:rPr>
                        <a:t>Retro excavadoras</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08</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Radio Municipal</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dirty="0">
                          <a:solidFill>
                            <a:schemeClr val="tx1"/>
                          </a:solidFill>
                          <a:effectLst/>
                          <a:latin typeface="Arial Black" pitchFamily="34" charset="0"/>
                        </a:rPr>
                        <a:t>01</a:t>
                      </a:r>
                      <a:endParaRPr lang="es-EC" sz="1200" dirty="0">
                        <a:solidFill>
                          <a:schemeClr val="tx1"/>
                        </a:solidFill>
                        <a:effectLst/>
                        <a:latin typeface="Arial Black" pitchFamily="34" charset="0"/>
                        <a:ea typeface="Times New Roman"/>
                        <a:cs typeface="Times New Roman"/>
                      </a:endParaRPr>
                    </a:p>
                  </a:txBody>
                  <a:tcPr marL="18501" marR="18501" marT="0" marB="0"/>
                </a:tc>
              </a:tr>
              <a:tr h="324263">
                <a:tc vMerge="1">
                  <a:txBody>
                    <a:bodyPr/>
                    <a:lstStyle/>
                    <a:p>
                      <a:endParaRPr lang="es-EC"/>
                    </a:p>
                  </a:txBody>
                  <a:tcPr/>
                </a:tc>
                <a:tc>
                  <a:txBody>
                    <a:bodyPr/>
                    <a:lstStyle/>
                    <a:p>
                      <a:pPr algn="just">
                        <a:lnSpc>
                          <a:spcPct val="150000"/>
                        </a:lnSpc>
                        <a:spcAft>
                          <a:spcPts val="0"/>
                        </a:spcAft>
                      </a:pPr>
                      <a:r>
                        <a:rPr lang="es-ES" sz="1200">
                          <a:solidFill>
                            <a:schemeClr val="tx1"/>
                          </a:solidFill>
                          <a:effectLst/>
                          <a:latin typeface="Arial Black" pitchFamily="34" charset="0"/>
                        </a:rPr>
                        <a:t>Plataformas</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03</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 </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dirty="0">
                          <a:solidFill>
                            <a:schemeClr val="tx1"/>
                          </a:solidFill>
                          <a:effectLst/>
                          <a:latin typeface="Arial Black" pitchFamily="34" charset="0"/>
                        </a:rPr>
                        <a:t> </a:t>
                      </a:r>
                      <a:endParaRPr lang="es-EC" sz="1200" dirty="0">
                        <a:solidFill>
                          <a:schemeClr val="tx1"/>
                        </a:solidFill>
                        <a:effectLst/>
                        <a:latin typeface="Arial Black" pitchFamily="34" charset="0"/>
                        <a:ea typeface="Times New Roman"/>
                        <a:cs typeface="Times New Roman"/>
                      </a:endParaRPr>
                    </a:p>
                  </a:txBody>
                  <a:tcPr marL="18501" marR="18501" marT="0" marB="0"/>
                </a:tc>
              </a:tr>
              <a:tr h="324263">
                <a:tc vMerge="1">
                  <a:txBody>
                    <a:bodyPr/>
                    <a:lstStyle/>
                    <a:p>
                      <a:endParaRPr lang="es-EC"/>
                    </a:p>
                  </a:txBody>
                  <a:tcPr/>
                </a:tc>
                <a:tc>
                  <a:txBody>
                    <a:bodyPr/>
                    <a:lstStyle/>
                    <a:p>
                      <a:pPr algn="just">
                        <a:lnSpc>
                          <a:spcPct val="150000"/>
                        </a:lnSpc>
                        <a:spcAft>
                          <a:spcPts val="0"/>
                        </a:spcAft>
                      </a:pPr>
                      <a:r>
                        <a:rPr lang="es-ES" sz="1200">
                          <a:solidFill>
                            <a:schemeClr val="tx1"/>
                          </a:solidFill>
                          <a:effectLst/>
                          <a:latin typeface="Arial Black" pitchFamily="34" charset="0"/>
                        </a:rPr>
                        <a:t>Camiones </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02</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 </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dirty="0">
                          <a:solidFill>
                            <a:schemeClr val="tx1"/>
                          </a:solidFill>
                          <a:effectLst/>
                          <a:latin typeface="Arial Black" pitchFamily="34" charset="0"/>
                        </a:rPr>
                        <a:t> </a:t>
                      </a:r>
                      <a:endParaRPr lang="es-EC" sz="1200" dirty="0">
                        <a:solidFill>
                          <a:schemeClr val="tx1"/>
                        </a:solidFill>
                        <a:effectLst/>
                        <a:latin typeface="Arial Black" pitchFamily="34" charset="0"/>
                        <a:ea typeface="Times New Roman"/>
                        <a:cs typeface="Times New Roman"/>
                      </a:endParaRPr>
                    </a:p>
                  </a:txBody>
                  <a:tcPr marL="18501" marR="18501" marT="0" marB="0"/>
                </a:tc>
              </a:tr>
              <a:tr h="324263">
                <a:tc rowSpan="3">
                  <a:txBody>
                    <a:bodyPr/>
                    <a:lstStyle/>
                    <a:p>
                      <a:pPr algn="just">
                        <a:lnSpc>
                          <a:spcPct val="150000"/>
                        </a:lnSpc>
                        <a:spcAft>
                          <a:spcPts val="0"/>
                        </a:spcAft>
                        <a:tabLst>
                          <a:tab pos="1114425" algn="l"/>
                        </a:tabLst>
                      </a:pPr>
                      <a:r>
                        <a:rPr lang="es-ES" sz="1200" dirty="0">
                          <a:solidFill>
                            <a:schemeClr val="tx1"/>
                          </a:solidFill>
                          <a:effectLst/>
                          <a:latin typeface="Arial Black" pitchFamily="34" charset="0"/>
                        </a:rPr>
                        <a:t> </a:t>
                      </a:r>
                      <a:endParaRPr lang="es-EC" sz="1200" dirty="0">
                        <a:solidFill>
                          <a:schemeClr val="tx1"/>
                        </a:solidFill>
                        <a:effectLst/>
                        <a:latin typeface="Arial Black" pitchFamily="34" charset="0"/>
                      </a:endParaRPr>
                    </a:p>
                    <a:p>
                      <a:pPr algn="just">
                        <a:lnSpc>
                          <a:spcPct val="150000"/>
                        </a:lnSpc>
                        <a:spcAft>
                          <a:spcPts val="0"/>
                        </a:spcAft>
                        <a:tabLst>
                          <a:tab pos="1114425" algn="l"/>
                        </a:tabLst>
                      </a:pPr>
                      <a:r>
                        <a:rPr lang="es-ES" sz="1200" dirty="0">
                          <a:solidFill>
                            <a:schemeClr val="tx1"/>
                          </a:solidFill>
                          <a:effectLst/>
                          <a:latin typeface="Arial Black" pitchFamily="34" charset="0"/>
                        </a:rPr>
                        <a:t>Cruz Roja</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pPr>
                      <a:r>
                        <a:rPr lang="es-ES" sz="1200">
                          <a:solidFill>
                            <a:schemeClr val="tx1"/>
                          </a:solidFill>
                          <a:effectLst/>
                          <a:latin typeface="Arial Black" pitchFamily="34" charset="0"/>
                        </a:rPr>
                        <a:t>Ambulancias</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02</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pPr>
                      <a:r>
                        <a:rPr lang="es-ES" sz="1200">
                          <a:solidFill>
                            <a:schemeClr val="tx1"/>
                          </a:solidFill>
                          <a:effectLst/>
                          <a:latin typeface="Arial Black" pitchFamily="34" charset="0"/>
                        </a:rPr>
                        <a:t>Carpas de campaña</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02</a:t>
                      </a:r>
                      <a:endParaRPr lang="es-EC" sz="1200">
                        <a:solidFill>
                          <a:schemeClr val="tx1"/>
                        </a:solidFill>
                        <a:effectLst/>
                        <a:latin typeface="Arial Black" pitchFamily="34" charset="0"/>
                        <a:ea typeface="Times New Roman"/>
                        <a:cs typeface="Times New Roman"/>
                      </a:endParaRPr>
                    </a:p>
                  </a:txBody>
                  <a:tcPr marL="18501" marR="18501" marT="0" marB="0"/>
                </a:tc>
              </a:tr>
              <a:tr h="324263">
                <a:tc vMerge="1">
                  <a:txBody>
                    <a:bodyPr/>
                    <a:lstStyle/>
                    <a:p>
                      <a:endParaRPr lang="es-EC"/>
                    </a:p>
                  </a:txBody>
                  <a:tcPr/>
                </a:tc>
                <a:tc>
                  <a:txBody>
                    <a:bodyPr/>
                    <a:lstStyle/>
                    <a:p>
                      <a:pPr algn="just">
                        <a:lnSpc>
                          <a:spcPct val="150000"/>
                        </a:lnSpc>
                        <a:spcAft>
                          <a:spcPts val="0"/>
                        </a:spcAft>
                      </a:pPr>
                      <a:r>
                        <a:rPr lang="es-ES" sz="1200">
                          <a:solidFill>
                            <a:schemeClr val="tx1"/>
                          </a:solidFill>
                          <a:effectLst/>
                          <a:latin typeface="Arial Black" pitchFamily="34" charset="0"/>
                        </a:rPr>
                        <a:t> </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 </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pPr>
                      <a:r>
                        <a:rPr lang="es-ES" sz="1200">
                          <a:solidFill>
                            <a:schemeClr val="tx1"/>
                          </a:solidFill>
                          <a:effectLst/>
                          <a:latin typeface="Arial Black" pitchFamily="34" charset="0"/>
                        </a:rPr>
                        <a:t>Radios portátiles</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dirty="0">
                          <a:solidFill>
                            <a:schemeClr val="tx1"/>
                          </a:solidFill>
                          <a:effectLst/>
                          <a:latin typeface="Arial Black" pitchFamily="34" charset="0"/>
                        </a:rPr>
                        <a:t>04</a:t>
                      </a:r>
                      <a:endParaRPr lang="es-EC" sz="1200" dirty="0">
                        <a:solidFill>
                          <a:schemeClr val="tx1"/>
                        </a:solidFill>
                        <a:effectLst/>
                        <a:latin typeface="Arial Black" pitchFamily="34" charset="0"/>
                        <a:ea typeface="Times New Roman"/>
                        <a:cs typeface="Times New Roman"/>
                      </a:endParaRPr>
                    </a:p>
                  </a:txBody>
                  <a:tcPr marL="18501" marR="18501" marT="0" marB="0"/>
                </a:tc>
              </a:tr>
              <a:tr h="324263">
                <a:tc vMerge="1">
                  <a:txBody>
                    <a:bodyPr/>
                    <a:lstStyle/>
                    <a:p>
                      <a:endParaRPr lang="es-EC"/>
                    </a:p>
                  </a:txBody>
                  <a:tcPr/>
                </a:tc>
                <a:tc>
                  <a:txBody>
                    <a:bodyPr/>
                    <a:lstStyle/>
                    <a:p>
                      <a:pPr algn="just">
                        <a:lnSpc>
                          <a:spcPct val="150000"/>
                        </a:lnSpc>
                        <a:spcAft>
                          <a:spcPts val="0"/>
                        </a:spcAft>
                      </a:pPr>
                      <a:r>
                        <a:rPr lang="es-ES" sz="1200">
                          <a:solidFill>
                            <a:schemeClr val="tx1"/>
                          </a:solidFill>
                          <a:effectLst/>
                          <a:latin typeface="Arial Black" pitchFamily="34" charset="0"/>
                        </a:rPr>
                        <a:t> </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 </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pPr>
                      <a:r>
                        <a:rPr lang="es-ES" sz="1200" dirty="0">
                          <a:solidFill>
                            <a:schemeClr val="tx1"/>
                          </a:solidFill>
                          <a:effectLst/>
                          <a:latin typeface="Arial Black" pitchFamily="34" charset="0"/>
                        </a:rPr>
                        <a:t>Equipo de </a:t>
                      </a:r>
                      <a:r>
                        <a:rPr lang="es-ES" sz="1200" dirty="0" smtClean="0">
                          <a:solidFill>
                            <a:schemeClr val="tx1"/>
                          </a:solidFill>
                          <a:effectLst/>
                          <a:latin typeface="Arial Black" pitchFamily="34" charset="0"/>
                        </a:rPr>
                        <a:t>rescate</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dirty="0">
                          <a:solidFill>
                            <a:schemeClr val="tx1"/>
                          </a:solidFill>
                          <a:effectLst/>
                          <a:latin typeface="Arial Black" pitchFamily="34" charset="0"/>
                        </a:rPr>
                        <a:t>01</a:t>
                      </a:r>
                      <a:endParaRPr lang="es-EC" sz="1200" dirty="0">
                        <a:solidFill>
                          <a:schemeClr val="tx1"/>
                        </a:solidFill>
                        <a:effectLst/>
                        <a:latin typeface="Arial Black" pitchFamily="34" charset="0"/>
                        <a:ea typeface="Times New Roman"/>
                        <a:cs typeface="Times New Roman"/>
                      </a:endParaRPr>
                    </a:p>
                  </a:txBody>
                  <a:tcPr marL="18501" marR="18501" marT="0" marB="0"/>
                </a:tc>
              </a:tr>
              <a:tr h="324263">
                <a:tc rowSpan="2">
                  <a:txBody>
                    <a:bodyPr/>
                    <a:lstStyle/>
                    <a:p>
                      <a:pPr algn="l">
                        <a:lnSpc>
                          <a:spcPct val="150000"/>
                        </a:lnSpc>
                        <a:spcAft>
                          <a:spcPts val="0"/>
                        </a:spcAft>
                        <a:tabLst>
                          <a:tab pos="1114425" algn="l"/>
                        </a:tabLst>
                      </a:pPr>
                      <a:r>
                        <a:rPr lang="es-ES" sz="1200" dirty="0">
                          <a:solidFill>
                            <a:schemeClr val="tx1"/>
                          </a:solidFill>
                          <a:effectLst/>
                          <a:latin typeface="Arial Black" pitchFamily="34" charset="0"/>
                        </a:rPr>
                        <a:t>Ministerio de Salud</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pPr>
                      <a:r>
                        <a:rPr lang="es-ES" sz="1200">
                          <a:solidFill>
                            <a:schemeClr val="tx1"/>
                          </a:solidFill>
                          <a:effectLst/>
                          <a:latin typeface="Arial Black" pitchFamily="34" charset="0"/>
                        </a:rPr>
                        <a:t>Ambulancias</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04</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pPr>
                      <a:r>
                        <a:rPr lang="es-ES" sz="1200">
                          <a:solidFill>
                            <a:schemeClr val="tx1"/>
                          </a:solidFill>
                          <a:effectLst/>
                          <a:latin typeface="Arial Black" pitchFamily="34" charset="0"/>
                        </a:rPr>
                        <a:t>Hospital</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01</a:t>
                      </a:r>
                      <a:endParaRPr lang="es-EC" sz="1200">
                        <a:solidFill>
                          <a:schemeClr val="tx1"/>
                        </a:solidFill>
                        <a:effectLst/>
                        <a:latin typeface="Arial Black" pitchFamily="34" charset="0"/>
                        <a:ea typeface="Times New Roman"/>
                        <a:cs typeface="Times New Roman"/>
                      </a:endParaRPr>
                    </a:p>
                  </a:txBody>
                  <a:tcPr marL="18501" marR="18501" marT="0" marB="0"/>
                </a:tc>
              </a:tr>
              <a:tr h="324263">
                <a:tc vMerge="1">
                  <a:txBody>
                    <a:bodyPr/>
                    <a:lstStyle/>
                    <a:p>
                      <a:endParaRPr lang="es-EC"/>
                    </a:p>
                  </a:txBody>
                  <a:tcPr/>
                </a:tc>
                <a:tc>
                  <a:txBody>
                    <a:bodyPr/>
                    <a:lstStyle/>
                    <a:p>
                      <a:pPr algn="just">
                        <a:lnSpc>
                          <a:spcPct val="150000"/>
                        </a:lnSpc>
                        <a:spcAft>
                          <a:spcPts val="0"/>
                        </a:spcAft>
                      </a:pPr>
                      <a:r>
                        <a:rPr lang="es-ES" sz="1200">
                          <a:solidFill>
                            <a:schemeClr val="tx1"/>
                          </a:solidFill>
                          <a:effectLst/>
                          <a:latin typeface="Arial Black" pitchFamily="34" charset="0"/>
                        </a:rPr>
                        <a:t> </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 </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pPr>
                      <a:r>
                        <a:rPr lang="es-ES" sz="1200">
                          <a:solidFill>
                            <a:schemeClr val="tx1"/>
                          </a:solidFill>
                          <a:effectLst/>
                          <a:latin typeface="Arial Black" pitchFamily="34" charset="0"/>
                        </a:rPr>
                        <a:t>Sub Centros de Salud.</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dirty="0">
                          <a:solidFill>
                            <a:schemeClr val="tx1"/>
                          </a:solidFill>
                          <a:effectLst/>
                          <a:latin typeface="Arial Black" pitchFamily="34" charset="0"/>
                        </a:rPr>
                        <a:t>13</a:t>
                      </a:r>
                      <a:endParaRPr lang="es-EC" sz="1200" dirty="0">
                        <a:solidFill>
                          <a:schemeClr val="tx1"/>
                        </a:solidFill>
                        <a:effectLst/>
                        <a:latin typeface="Arial Black" pitchFamily="34" charset="0"/>
                        <a:ea typeface="Times New Roman"/>
                        <a:cs typeface="Times New Roman"/>
                      </a:endParaRPr>
                    </a:p>
                  </a:txBody>
                  <a:tcPr marL="18501" marR="18501" marT="0" marB="0"/>
                </a:tc>
              </a:tr>
              <a:tr h="324263">
                <a:tc>
                  <a:txBody>
                    <a:bodyPr/>
                    <a:lstStyle/>
                    <a:p>
                      <a:pPr algn="l">
                        <a:lnSpc>
                          <a:spcPct val="150000"/>
                        </a:lnSpc>
                        <a:spcAft>
                          <a:spcPts val="0"/>
                        </a:spcAft>
                        <a:tabLst>
                          <a:tab pos="1114425" algn="l"/>
                        </a:tabLst>
                      </a:pPr>
                      <a:r>
                        <a:rPr lang="es-ES" sz="1200" dirty="0">
                          <a:solidFill>
                            <a:schemeClr val="tx1"/>
                          </a:solidFill>
                          <a:effectLst/>
                          <a:latin typeface="Arial Black" pitchFamily="34" charset="0"/>
                        </a:rPr>
                        <a:t>Ministerio de  Educación.</a:t>
                      </a:r>
                      <a:endParaRPr lang="es-EC" sz="1200" dirty="0">
                        <a:solidFill>
                          <a:schemeClr val="tx1"/>
                        </a:solidFill>
                        <a:effectLst/>
                        <a:latin typeface="Arial Black" pitchFamily="34" charset="0"/>
                        <a:ea typeface="Times New Roman"/>
                        <a:cs typeface="Times New Roman"/>
                      </a:endParaRPr>
                    </a:p>
                  </a:txBody>
                  <a:tcPr marL="18501" marR="18501" marT="0" marB="0"/>
                </a:tc>
                <a:tc gridSpan="3">
                  <a:txBody>
                    <a:bodyPr/>
                    <a:lstStyle/>
                    <a:p>
                      <a:pPr algn="just">
                        <a:lnSpc>
                          <a:spcPct val="150000"/>
                        </a:lnSpc>
                        <a:spcAft>
                          <a:spcPts val="0"/>
                        </a:spcAft>
                      </a:pPr>
                      <a:r>
                        <a:rPr lang="es-ES" sz="1200" dirty="0" smtClean="0">
                          <a:solidFill>
                            <a:schemeClr val="tx1"/>
                          </a:solidFill>
                          <a:effectLst/>
                          <a:latin typeface="Arial Black" pitchFamily="34" charset="0"/>
                        </a:rPr>
                        <a:t>Infraestructura </a:t>
                      </a:r>
                      <a:r>
                        <a:rPr lang="es-ES" sz="1200" dirty="0">
                          <a:solidFill>
                            <a:schemeClr val="tx1"/>
                          </a:solidFill>
                          <a:effectLst/>
                          <a:latin typeface="Arial Black" pitchFamily="34" charset="0"/>
                        </a:rPr>
                        <a:t>de </a:t>
                      </a:r>
                      <a:r>
                        <a:rPr lang="es-ES" sz="1200" dirty="0" smtClean="0">
                          <a:solidFill>
                            <a:schemeClr val="tx1"/>
                          </a:solidFill>
                          <a:effectLst/>
                          <a:latin typeface="Arial Black" pitchFamily="34" charset="0"/>
                        </a:rPr>
                        <a:t>unidades educativas </a:t>
                      </a:r>
                      <a:r>
                        <a:rPr lang="es-ES" sz="1200" dirty="0">
                          <a:solidFill>
                            <a:schemeClr val="tx1"/>
                          </a:solidFill>
                          <a:effectLst/>
                          <a:latin typeface="Arial Black" pitchFamily="34" charset="0"/>
                        </a:rPr>
                        <a:t>de la ciudad  para alberges.</a:t>
                      </a:r>
                      <a:endParaRPr lang="es-EC" sz="1200" dirty="0">
                        <a:solidFill>
                          <a:schemeClr val="tx1"/>
                        </a:solidFill>
                        <a:effectLst/>
                        <a:latin typeface="Arial Black" pitchFamily="34" charset="0"/>
                        <a:ea typeface="Times New Roman"/>
                        <a:cs typeface="Times New Roman"/>
                      </a:endParaRPr>
                    </a:p>
                  </a:txBody>
                  <a:tcPr marL="18501" marR="18501" marT="0" marB="0"/>
                </a:tc>
                <a:tc hMerge="1">
                  <a:txBody>
                    <a:bodyPr/>
                    <a:lstStyle/>
                    <a:p>
                      <a:pPr algn="just">
                        <a:lnSpc>
                          <a:spcPct val="150000"/>
                        </a:lnSpc>
                        <a:spcAft>
                          <a:spcPts val="0"/>
                        </a:spcAft>
                        <a:tabLst>
                          <a:tab pos="1114425" algn="l"/>
                        </a:tabLst>
                      </a:pPr>
                      <a:endParaRPr lang="es-EC" sz="1200">
                        <a:solidFill>
                          <a:schemeClr val="tx1"/>
                        </a:solidFill>
                        <a:effectLst/>
                        <a:latin typeface="Arial Black" pitchFamily="34" charset="0"/>
                        <a:ea typeface="Times New Roman"/>
                        <a:cs typeface="Times New Roman"/>
                      </a:endParaRPr>
                    </a:p>
                  </a:txBody>
                  <a:tcPr marL="18501" marR="18501" marT="0" marB="0"/>
                </a:tc>
                <a:tc hMerge="1">
                  <a:txBody>
                    <a:bodyPr/>
                    <a:lstStyle/>
                    <a:p>
                      <a:pPr algn="just">
                        <a:lnSpc>
                          <a:spcPct val="150000"/>
                        </a:lnSpc>
                        <a:spcAft>
                          <a:spcPts val="0"/>
                        </a:spcAft>
                      </a:pP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dirty="0">
                          <a:solidFill>
                            <a:schemeClr val="tx1"/>
                          </a:solidFill>
                          <a:effectLst/>
                          <a:latin typeface="Arial Black" pitchFamily="34" charset="0"/>
                        </a:rPr>
                        <a:t>40</a:t>
                      </a:r>
                      <a:endParaRPr lang="es-EC" sz="1200" dirty="0">
                        <a:solidFill>
                          <a:schemeClr val="tx1"/>
                        </a:solidFill>
                        <a:effectLst/>
                        <a:latin typeface="Arial Black" pitchFamily="34" charset="0"/>
                        <a:ea typeface="Times New Roman"/>
                        <a:cs typeface="Times New Roman"/>
                      </a:endParaRPr>
                    </a:p>
                  </a:txBody>
                  <a:tcPr marL="18501" marR="18501" marT="0" marB="0"/>
                </a:tc>
              </a:tr>
            </a:tbl>
          </a:graphicData>
        </a:graphic>
      </p:graphicFrame>
    </p:spTree>
    <p:extLst>
      <p:ext uri="{BB962C8B-B14F-4D97-AF65-F5344CB8AC3E}">
        <p14:creationId xmlns:p14="http://schemas.microsoft.com/office/powerpoint/2010/main" val="1654556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12 Título"/>
          <p:cNvSpPr txBox="1">
            <a:spLocks/>
          </p:cNvSpPr>
          <p:nvPr/>
        </p:nvSpPr>
        <p:spPr bwMode="auto">
          <a:xfrm>
            <a:off x="1043609" y="30223"/>
            <a:ext cx="6967943" cy="98072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defPPr>
              <a:defRPr lang="es-EC"/>
            </a:defPPr>
            <a:lvl1pPr algn="ctr">
              <a:defRPr sz="2400" b="1"/>
            </a:lvl1pPr>
            <a:lvl4pPr lvl="3">
              <a:defRPr sz="2000" b="1"/>
            </a:lvl4pPr>
          </a:lstStyle>
          <a:p>
            <a:pPr lvl="0"/>
            <a:r>
              <a:rPr lang="es-ES" dirty="0" smtClean="0"/>
              <a:t>ADMINISTRACIÓN </a:t>
            </a:r>
            <a:r>
              <a:rPr lang="es-ES" dirty="0"/>
              <a:t>Y FINANCIAMIENTO.</a:t>
            </a:r>
            <a:endParaRPr lang="es-EC"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 y="32990"/>
            <a:ext cx="1036049"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5972" y="32990"/>
            <a:ext cx="1088028" cy="94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Tabla"/>
          <p:cNvGraphicFramePr>
            <a:graphicFrameLocks noGrp="1"/>
          </p:cNvGraphicFramePr>
          <p:nvPr>
            <p:extLst>
              <p:ext uri="{D42A27DB-BD31-4B8C-83A1-F6EECF244321}">
                <p14:modId xmlns:p14="http://schemas.microsoft.com/office/powerpoint/2010/main" val="3270771704"/>
              </p:ext>
            </p:extLst>
          </p:nvPr>
        </p:nvGraphicFramePr>
        <p:xfrm>
          <a:off x="107504" y="1124744"/>
          <a:ext cx="8928993" cy="5544618"/>
        </p:xfrm>
        <a:graphic>
          <a:graphicData uri="http://schemas.openxmlformats.org/drawingml/2006/table">
            <a:tbl>
              <a:tblPr firstRow="1" firstCol="1" bandRow="1">
                <a:tableStyleId>{5C22544A-7EE6-4342-B048-85BDC9FD1C3A}</a:tableStyleId>
              </a:tblPr>
              <a:tblGrid>
                <a:gridCol w="2180406"/>
                <a:gridCol w="3115945"/>
                <a:gridCol w="689361"/>
                <a:gridCol w="2326616"/>
                <a:gridCol w="616665"/>
              </a:tblGrid>
              <a:tr h="326154">
                <a:tc rowSpan="7">
                  <a:txBody>
                    <a:bodyPr/>
                    <a:lstStyle/>
                    <a:p>
                      <a:pPr algn="l">
                        <a:lnSpc>
                          <a:spcPct val="150000"/>
                        </a:lnSpc>
                        <a:spcAft>
                          <a:spcPts val="0"/>
                        </a:spcAft>
                        <a:tabLst>
                          <a:tab pos="1114425" algn="l"/>
                        </a:tabLst>
                      </a:pPr>
                      <a:r>
                        <a:rPr lang="es-ES" sz="1200" dirty="0">
                          <a:solidFill>
                            <a:schemeClr val="tx1"/>
                          </a:solidFill>
                          <a:effectLst/>
                          <a:latin typeface="Arial Black" pitchFamily="34" charset="0"/>
                        </a:rPr>
                        <a:t>Consejo Provincial de Pastaza </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pPr>
                      <a:r>
                        <a:rPr lang="es-ES" sz="1200">
                          <a:solidFill>
                            <a:schemeClr val="tx1"/>
                          </a:solidFill>
                          <a:effectLst/>
                          <a:latin typeface="Arial Black" pitchFamily="34" charset="0"/>
                        </a:rPr>
                        <a:t>Camionetas</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18</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pPr>
                      <a:r>
                        <a:rPr lang="es-ES" sz="1200">
                          <a:solidFill>
                            <a:schemeClr val="tx1"/>
                          </a:solidFill>
                          <a:effectLst/>
                          <a:latin typeface="Arial Black" pitchFamily="34" charset="0"/>
                        </a:rPr>
                        <a:t> </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dirty="0">
                          <a:solidFill>
                            <a:schemeClr val="tx1"/>
                          </a:solidFill>
                          <a:effectLst/>
                          <a:latin typeface="Arial Black" pitchFamily="34" charset="0"/>
                        </a:rPr>
                        <a:t> </a:t>
                      </a:r>
                      <a:endParaRPr lang="es-EC" sz="1200" dirty="0">
                        <a:solidFill>
                          <a:schemeClr val="tx1"/>
                        </a:solidFill>
                        <a:effectLst/>
                        <a:latin typeface="Arial Black" pitchFamily="34" charset="0"/>
                        <a:ea typeface="Times New Roman"/>
                        <a:cs typeface="Times New Roman"/>
                      </a:endParaRPr>
                    </a:p>
                  </a:txBody>
                  <a:tcPr marL="18501" marR="18501" marT="0" marB="0"/>
                </a:tc>
              </a:tr>
              <a:tr h="326154">
                <a:tc vMerge="1">
                  <a:txBody>
                    <a:bodyPr/>
                    <a:lstStyle/>
                    <a:p>
                      <a:endParaRPr lang="es-EC"/>
                    </a:p>
                  </a:txBody>
                  <a:tcPr/>
                </a:tc>
                <a:tc>
                  <a:txBody>
                    <a:bodyPr/>
                    <a:lstStyle/>
                    <a:p>
                      <a:pPr algn="just">
                        <a:lnSpc>
                          <a:spcPct val="150000"/>
                        </a:lnSpc>
                        <a:spcAft>
                          <a:spcPts val="0"/>
                        </a:spcAft>
                      </a:pPr>
                      <a:r>
                        <a:rPr lang="es-ES" sz="1200" dirty="0">
                          <a:solidFill>
                            <a:schemeClr val="tx1"/>
                          </a:solidFill>
                          <a:effectLst/>
                          <a:latin typeface="Arial Black" pitchFamily="34" charset="0"/>
                        </a:rPr>
                        <a:t>Motos  </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dirty="0">
                          <a:solidFill>
                            <a:schemeClr val="tx1"/>
                          </a:solidFill>
                          <a:effectLst/>
                          <a:latin typeface="Arial Black" pitchFamily="34" charset="0"/>
                        </a:rPr>
                        <a:t>03</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pPr>
                      <a:endParaRPr lang="es-EC" sz="1200" dirty="0">
                        <a:solidFill>
                          <a:schemeClr val="tx1"/>
                        </a:solidFill>
                        <a:effectLst/>
                        <a:latin typeface="Arial Black" pitchFamily="34" charset="0"/>
                      </a:endParaRPr>
                    </a:p>
                  </a:txBody>
                  <a:tcPr marL="18501" marR="18501" marT="0" marB="0"/>
                </a:tc>
                <a:tc>
                  <a:txBody>
                    <a:bodyPr/>
                    <a:lstStyle/>
                    <a:p>
                      <a:pPr algn="just">
                        <a:lnSpc>
                          <a:spcPct val="150000"/>
                        </a:lnSpc>
                        <a:spcAft>
                          <a:spcPts val="0"/>
                        </a:spcAft>
                        <a:tabLst>
                          <a:tab pos="1114425" algn="l"/>
                        </a:tabLst>
                      </a:pPr>
                      <a:r>
                        <a:rPr lang="es-ES" sz="1200" dirty="0">
                          <a:solidFill>
                            <a:schemeClr val="tx1"/>
                          </a:solidFill>
                          <a:effectLst/>
                          <a:latin typeface="Arial Black" pitchFamily="34" charset="0"/>
                        </a:rPr>
                        <a:t> </a:t>
                      </a:r>
                      <a:endParaRPr lang="es-EC" sz="1200" dirty="0">
                        <a:solidFill>
                          <a:schemeClr val="tx1"/>
                        </a:solidFill>
                        <a:effectLst/>
                        <a:latin typeface="Arial Black" pitchFamily="34" charset="0"/>
                        <a:ea typeface="Times New Roman"/>
                        <a:cs typeface="Times New Roman"/>
                      </a:endParaRPr>
                    </a:p>
                  </a:txBody>
                  <a:tcPr marL="18501" marR="18501" marT="0" marB="0"/>
                </a:tc>
              </a:tr>
              <a:tr h="326154">
                <a:tc vMerge="1">
                  <a:txBody>
                    <a:bodyPr/>
                    <a:lstStyle/>
                    <a:p>
                      <a:endParaRPr lang="es-EC"/>
                    </a:p>
                  </a:txBody>
                  <a:tcPr/>
                </a:tc>
                <a:tc>
                  <a:txBody>
                    <a:bodyPr/>
                    <a:lstStyle/>
                    <a:p>
                      <a:pPr algn="just">
                        <a:lnSpc>
                          <a:spcPct val="150000"/>
                        </a:lnSpc>
                        <a:spcAft>
                          <a:spcPts val="0"/>
                        </a:spcAft>
                      </a:pPr>
                      <a:r>
                        <a:rPr lang="es-ES" sz="1200" dirty="0">
                          <a:solidFill>
                            <a:schemeClr val="tx1"/>
                          </a:solidFill>
                          <a:effectLst/>
                          <a:latin typeface="Arial Black" pitchFamily="34" charset="0"/>
                        </a:rPr>
                        <a:t>Excavadoras </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09</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pPr>
                      <a:r>
                        <a:rPr lang="es-ES" sz="1200" dirty="0">
                          <a:solidFill>
                            <a:schemeClr val="tx1"/>
                          </a:solidFill>
                          <a:effectLst/>
                          <a:latin typeface="Arial Black" pitchFamily="34" charset="0"/>
                        </a:rPr>
                        <a:t> </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dirty="0">
                          <a:solidFill>
                            <a:schemeClr val="tx1"/>
                          </a:solidFill>
                          <a:effectLst/>
                          <a:latin typeface="Arial Black" pitchFamily="34" charset="0"/>
                        </a:rPr>
                        <a:t> </a:t>
                      </a:r>
                      <a:endParaRPr lang="es-EC" sz="1200" dirty="0">
                        <a:solidFill>
                          <a:schemeClr val="tx1"/>
                        </a:solidFill>
                        <a:effectLst/>
                        <a:latin typeface="Arial Black" pitchFamily="34" charset="0"/>
                        <a:ea typeface="Times New Roman"/>
                        <a:cs typeface="Times New Roman"/>
                      </a:endParaRPr>
                    </a:p>
                  </a:txBody>
                  <a:tcPr marL="18501" marR="18501" marT="0" marB="0"/>
                </a:tc>
              </a:tr>
              <a:tr h="326154">
                <a:tc vMerge="1">
                  <a:txBody>
                    <a:bodyPr/>
                    <a:lstStyle/>
                    <a:p>
                      <a:endParaRPr lang="es-EC"/>
                    </a:p>
                  </a:txBody>
                  <a:tcPr/>
                </a:tc>
                <a:tc>
                  <a:txBody>
                    <a:bodyPr/>
                    <a:lstStyle/>
                    <a:p>
                      <a:pPr algn="just">
                        <a:lnSpc>
                          <a:spcPct val="150000"/>
                        </a:lnSpc>
                        <a:spcAft>
                          <a:spcPts val="0"/>
                        </a:spcAft>
                      </a:pPr>
                      <a:r>
                        <a:rPr lang="es-ES" sz="1200">
                          <a:solidFill>
                            <a:schemeClr val="tx1"/>
                          </a:solidFill>
                          <a:effectLst/>
                          <a:latin typeface="Arial Black" pitchFamily="34" charset="0"/>
                        </a:rPr>
                        <a:t>Volquetas </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17</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pPr>
                      <a:r>
                        <a:rPr lang="es-ES" sz="1200">
                          <a:solidFill>
                            <a:schemeClr val="tx1"/>
                          </a:solidFill>
                          <a:effectLst/>
                          <a:latin typeface="Arial Black" pitchFamily="34" charset="0"/>
                        </a:rPr>
                        <a:t> </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dirty="0">
                          <a:solidFill>
                            <a:schemeClr val="tx1"/>
                          </a:solidFill>
                          <a:effectLst/>
                          <a:latin typeface="Arial Black" pitchFamily="34" charset="0"/>
                        </a:rPr>
                        <a:t> </a:t>
                      </a:r>
                      <a:endParaRPr lang="es-EC" sz="1200" dirty="0">
                        <a:solidFill>
                          <a:schemeClr val="tx1"/>
                        </a:solidFill>
                        <a:effectLst/>
                        <a:latin typeface="Arial Black" pitchFamily="34" charset="0"/>
                        <a:ea typeface="Times New Roman"/>
                        <a:cs typeface="Times New Roman"/>
                      </a:endParaRPr>
                    </a:p>
                  </a:txBody>
                  <a:tcPr marL="18501" marR="18501" marT="0" marB="0"/>
                </a:tc>
              </a:tr>
              <a:tr h="326154">
                <a:tc vMerge="1">
                  <a:txBody>
                    <a:bodyPr/>
                    <a:lstStyle/>
                    <a:p>
                      <a:endParaRPr lang="es-EC"/>
                    </a:p>
                  </a:txBody>
                  <a:tcPr/>
                </a:tc>
                <a:tc>
                  <a:txBody>
                    <a:bodyPr/>
                    <a:lstStyle/>
                    <a:p>
                      <a:pPr algn="just">
                        <a:lnSpc>
                          <a:spcPct val="150000"/>
                        </a:lnSpc>
                        <a:spcAft>
                          <a:spcPts val="0"/>
                        </a:spcAft>
                      </a:pPr>
                      <a:r>
                        <a:rPr lang="es-ES" sz="1200">
                          <a:solidFill>
                            <a:schemeClr val="tx1"/>
                          </a:solidFill>
                          <a:effectLst/>
                          <a:latin typeface="Arial Black" pitchFamily="34" charset="0"/>
                        </a:rPr>
                        <a:t>Tractores </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11</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pPr>
                      <a:r>
                        <a:rPr lang="es-ES" sz="1200">
                          <a:solidFill>
                            <a:schemeClr val="tx1"/>
                          </a:solidFill>
                          <a:effectLst/>
                          <a:latin typeface="Arial Black" pitchFamily="34" charset="0"/>
                        </a:rPr>
                        <a:t> </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dirty="0">
                          <a:solidFill>
                            <a:schemeClr val="tx1"/>
                          </a:solidFill>
                          <a:effectLst/>
                          <a:latin typeface="Arial Black" pitchFamily="34" charset="0"/>
                        </a:rPr>
                        <a:t> </a:t>
                      </a:r>
                      <a:endParaRPr lang="es-EC" sz="1200" dirty="0">
                        <a:solidFill>
                          <a:schemeClr val="tx1"/>
                        </a:solidFill>
                        <a:effectLst/>
                        <a:latin typeface="Arial Black" pitchFamily="34" charset="0"/>
                        <a:ea typeface="Times New Roman"/>
                        <a:cs typeface="Times New Roman"/>
                      </a:endParaRPr>
                    </a:p>
                  </a:txBody>
                  <a:tcPr marL="18501" marR="18501" marT="0" marB="0"/>
                </a:tc>
              </a:tr>
              <a:tr h="326154">
                <a:tc vMerge="1">
                  <a:txBody>
                    <a:bodyPr/>
                    <a:lstStyle/>
                    <a:p>
                      <a:endParaRPr lang="es-EC"/>
                    </a:p>
                  </a:txBody>
                  <a:tcPr/>
                </a:tc>
                <a:tc>
                  <a:txBody>
                    <a:bodyPr/>
                    <a:lstStyle/>
                    <a:p>
                      <a:pPr algn="just">
                        <a:lnSpc>
                          <a:spcPct val="150000"/>
                        </a:lnSpc>
                        <a:spcAft>
                          <a:spcPts val="0"/>
                        </a:spcAft>
                      </a:pPr>
                      <a:r>
                        <a:rPr lang="es-ES" sz="1200">
                          <a:solidFill>
                            <a:schemeClr val="tx1"/>
                          </a:solidFill>
                          <a:effectLst/>
                          <a:latin typeface="Arial Black" pitchFamily="34" charset="0"/>
                        </a:rPr>
                        <a:t>Motos </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03</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pPr>
                      <a:r>
                        <a:rPr lang="es-ES" sz="1200">
                          <a:solidFill>
                            <a:schemeClr val="tx1"/>
                          </a:solidFill>
                          <a:effectLst/>
                          <a:latin typeface="Arial Black" pitchFamily="34" charset="0"/>
                        </a:rPr>
                        <a:t> </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 </a:t>
                      </a:r>
                      <a:endParaRPr lang="es-EC" sz="1200">
                        <a:solidFill>
                          <a:schemeClr val="tx1"/>
                        </a:solidFill>
                        <a:effectLst/>
                        <a:latin typeface="Arial Black" pitchFamily="34" charset="0"/>
                        <a:ea typeface="Times New Roman"/>
                        <a:cs typeface="Times New Roman"/>
                      </a:endParaRPr>
                    </a:p>
                  </a:txBody>
                  <a:tcPr marL="18501" marR="18501" marT="0" marB="0"/>
                </a:tc>
              </a:tr>
              <a:tr h="326154">
                <a:tc vMerge="1">
                  <a:txBody>
                    <a:bodyPr/>
                    <a:lstStyle/>
                    <a:p>
                      <a:endParaRPr lang="es-EC"/>
                    </a:p>
                  </a:txBody>
                  <a:tcPr/>
                </a:tc>
                <a:tc>
                  <a:txBody>
                    <a:bodyPr/>
                    <a:lstStyle/>
                    <a:p>
                      <a:pPr algn="just">
                        <a:lnSpc>
                          <a:spcPct val="150000"/>
                        </a:lnSpc>
                        <a:spcAft>
                          <a:spcPts val="0"/>
                        </a:spcAft>
                      </a:pPr>
                      <a:r>
                        <a:rPr lang="es-ES" sz="1200">
                          <a:solidFill>
                            <a:schemeClr val="tx1"/>
                          </a:solidFill>
                          <a:effectLst/>
                          <a:latin typeface="Arial Black" pitchFamily="34" charset="0"/>
                        </a:rPr>
                        <a:t>Camiones </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05</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pPr>
                      <a:r>
                        <a:rPr lang="es-ES" sz="1200">
                          <a:solidFill>
                            <a:schemeClr val="tx1"/>
                          </a:solidFill>
                          <a:effectLst/>
                          <a:latin typeface="Arial Black" pitchFamily="34" charset="0"/>
                        </a:rPr>
                        <a:t> </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 </a:t>
                      </a:r>
                      <a:endParaRPr lang="es-EC" sz="1200">
                        <a:solidFill>
                          <a:schemeClr val="tx1"/>
                        </a:solidFill>
                        <a:effectLst/>
                        <a:latin typeface="Arial Black" pitchFamily="34" charset="0"/>
                        <a:ea typeface="Times New Roman"/>
                        <a:cs typeface="Times New Roman"/>
                      </a:endParaRPr>
                    </a:p>
                  </a:txBody>
                  <a:tcPr marL="18501" marR="18501" marT="0" marB="0"/>
                </a:tc>
              </a:tr>
              <a:tr h="326154">
                <a:tc rowSpan="3">
                  <a:txBody>
                    <a:bodyPr/>
                    <a:lstStyle/>
                    <a:p>
                      <a:pPr algn="l">
                        <a:lnSpc>
                          <a:spcPct val="150000"/>
                        </a:lnSpc>
                        <a:spcAft>
                          <a:spcPts val="0"/>
                        </a:spcAft>
                        <a:tabLst>
                          <a:tab pos="1114425" algn="l"/>
                        </a:tabLst>
                      </a:pPr>
                      <a:r>
                        <a:rPr lang="es-ES" sz="1200" dirty="0">
                          <a:solidFill>
                            <a:schemeClr val="tx1"/>
                          </a:solidFill>
                          <a:effectLst/>
                          <a:latin typeface="Arial Black" pitchFamily="34" charset="0"/>
                        </a:rPr>
                        <a:t>Gestión de Riesgos</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pPr>
                      <a:r>
                        <a:rPr lang="es-ES" sz="1200">
                          <a:solidFill>
                            <a:schemeClr val="tx1"/>
                          </a:solidFill>
                          <a:effectLst/>
                          <a:latin typeface="Arial Black" pitchFamily="34" charset="0"/>
                        </a:rPr>
                        <a:t>Camionetas</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02</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pPr>
                      <a:r>
                        <a:rPr lang="es-ES" sz="1200">
                          <a:solidFill>
                            <a:schemeClr val="tx1"/>
                          </a:solidFill>
                          <a:effectLst/>
                          <a:latin typeface="Arial Black" pitchFamily="34" charset="0"/>
                        </a:rPr>
                        <a:t>Radios Portátiles</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dirty="0">
                          <a:solidFill>
                            <a:schemeClr val="tx1"/>
                          </a:solidFill>
                          <a:effectLst/>
                          <a:latin typeface="Arial Black" pitchFamily="34" charset="0"/>
                        </a:rPr>
                        <a:t>05</a:t>
                      </a:r>
                      <a:endParaRPr lang="es-EC" sz="1200" dirty="0">
                        <a:solidFill>
                          <a:schemeClr val="tx1"/>
                        </a:solidFill>
                        <a:effectLst/>
                        <a:latin typeface="Arial Black" pitchFamily="34" charset="0"/>
                        <a:ea typeface="Times New Roman"/>
                        <a:cs typeface="Times New Roman"/>
                      </a:endParaRPr>
                    </a:p>
                  </a:txBody>
                  <a:tcPr marL="18501" marR="18501" marT="0" marB="0"/>
                </a:tc>
              </a:tr>
              <a:tr h="978462">
                <a:tc vMerge="1">
                  <a:txBody>
                    <a:bodyPr/>
                    <a:lstStyle/>
                    <a:p>
                      <a:endParaRPr lang="es-EC"/>
                    </a:p>
                  </a:txBody>
                  <a:tcPr/>
                </a:tc>
                <a:tc>
                  <a:txBody>
                    <a:bodyPr/>
                    <a:lstStyle/>
                    <a:p>
                      <a:pPr algn="just">
                        <a:lnSpc>
                          <a:spcPct val="150000"/>
                        </a:lnSpc>
                        <a:spcAft>
                          <a:spcPts val="0"/>
                        </a:spcAft>
                      </a:pPr>
                      <a:r>
                        <a:rPr lang="es-ES" sz="1200">
                          <a:solidFill>
                            <a:schemeClr val="tx1"/>
                          </a:solidFill>
                          <a:effectLst/>
                          <a:latin typeface="Arial Black" pitchFamily="34" charset="0"/>
                        </a:rPr>
                        <a:t> </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 </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pPr>
                      <a:r>
                        <a:rPr lang="es-ES" sz="1200" dirty="0">
                          <a:solidFill>
                            <a:schemeClr val="tx1"/>
                          </a:solidFill>
                          <a:effectLst/>
                          <a:latin typeface="Arial Black" pitchFamily="34" charset="0"/>
                        </a:rPr>
                        <a:t>Sistema de Radiocomunicaciones Integral</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dirty="0">
                          <a:solidFill>
                            <a:schemeClr val="tx1"/>
                          </a:solidFill>
                          <a:effectLst/>
                          <a:latin typeface="Arial Black" pitchFamily="34" charset="0"/>
                        </a:rPr>
                        <a:t>01</a:t>
                      </a:r>
                      <a:endParaRPr lang="es-EC" sz="1200" dirty="0">
                        <a:solidFill>
                          <a:schemeClr val="tx1"/>
                        </a:solidFill>
                        <a:effectLst/>
                        <a:latin typeface="Arial Black" pitchFamily="34" charset="0"/>
                        <a:ea typeface="Times New Roman"/>
                        <a:cs typeface="Times New Roman"/>
                      </a:endParaRPr>
                    </a:p>
                  </a:txBody>
                  <a:tcPr marL="18501" marR="18501" marT="0" marB="0"/>
                </a:tc>
              </a:tr>
              <a:tr h="326154">
                <a:tc vMerge="1">
                  <a:txBody>
                    <a:bodyPr/>
                    <a:lstStyle/>
                    <a:p>
                      <a:endParaRPr lang="es-EC"/>
                    </a:p>
                  </a:txBody>
                  <a:tcPr/>
                </a:tc>
                <a:tc>
                  <a:txBody>
                    <a:bodyPr/>
                    <a:lstStyle/>
                    <a:p>
                      <a:pPr algn="just">
                        <a:lnSpc>
                          <a:spcPct val="150000"/>
                        </a:lnSpc>
                        <a:spcAft>
                          <a:spcPts val="0"/>
                        </a:spcAft>
                      </a:pPr>
                      <a:r>
                        <a:rPr lang="es-ES" sz="1200">
                          <a:solidFill>
                            <a:schemeClr val="tx1"/>
                          </a:solidFill>
                          <a:effectLst/>
                          <a:latin typeface="Arial Black" pitchFamily="34" charset="0"/>
                        </a:rPr>
                        <a:t> </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 </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pPr>
                      <a:r>
                        <a:rPr lang="es-ES" sz="1200" dirty="0">
                          <a:solidFill>
                            <a:schemeClr val="tx1"/>
                          </a:solidFill>
                          <a:effectLst/>
                          <a:latin typeface="Arial Black" pitchFamily="34" charset="0"/>
                        </a:rPr>
                        <a:t>Teléfono Satelital</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dirty="0">
                          <a:solidFill>
                            <a:schemeClr val="tx1"/>
                          </a:solidFill>
                          <a:effectLst/>
                          <a:latin typeface="Arial Black" pitchFamily="34" charset="0"/>
                        </a:rPr>
                        <a:t>01</a:t>
                      </a:r>
                      <a:endParaRPr lang="es-EC" sz="1200" dirty="0">
                        <a:solidFill>
                          <a:schemeClr val="tx1"/>
                        </a:solidFill>
                        <a:effectLst/>
                        <a:latin typeface="Arial Black" pitchFamily="34" charset="0"/>
                        <a:ea typeface="Times New Roman"/>
                        <a:cs typeface="Times New Roman"/>
                      </a:endParaRPr>
                    </a:p>
                  </a:txBody>
                  <a:tcPr marL="18501" marR="18501" marT="0" marB="0"/>
                </a:tc>
              </a:tr>
              <a:tr h="326154">
                <a:tc rowSpan="5">
                  <a:txBody>
                    <a:bodyPr/>
                    <a:lstStyle/>
                    <a:p>
                      <a:pPr algn="l">
                        <a:lnSpc>
                          <a:spcPct val="150000"/>
                        </a:lnSpc>
                        <a:spcAft>
                          <a:spcPts val="0"/>
                        </a:spcAft>
                        <a:tabLst>
                          <a:tab pos="1114425" algn="l"/>
                        </a:tabLst>
                      </a:pPr>
                      <a:r>
                        <a:rPr lang="es-ES" sz="1200" dirty="0">
                          <a:solidFill>
                            <a:schemeClr val="tx1"/>
                          </a:solidFill>
                          <a:effectLst/>
                          <a:latin typeface="Arial Black" pitchFamily="34" charset="0"/>
                        </a:rPr>
                        <a:t>MTOP</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pPr>
                      <a:r>
                        <a:rPr lang="es-ES" sz="1200">
                          <a:solidFill>
                            <a:schemeClr val="tx1"/>
                          </a:solidFill>
                          <a:effectLst/>
                          <a:latin typeface="Arial Black" pitchFamily="34" charset="0"/>
                        </a:rPr>
                        <a:t>Patrulla de caminos</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01</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pPr>
                      <a:r>
                        <a:rPr lang="es-ES" sz="1200" dirty="0">
                          <a:solidFill>
                            <a:schemeClr val="tx1"/>
                          </a:solidFill>
                          <a:effectLst/>
                          <a:latin typeface="Arial Black" pitchFamily="34" charset="0"/>
                        </a:rPr>
                        <a:t> </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dirty="0">
                          <a:solidFill>
                            <a:schemeClr val="tx1"/>
                          </a:solidFill>
                          <a:effectLst/>
                          <a:latin typeface="Arial Black" pitchFamily="34" charset="0"/>
                        </a:rPr>
                        <a:t> </a:t>
                      </a:r>
                      <a:endParaRPr lang="es-EC" sz="1200" dirty="0">
                        <a:solidFill>
                          <a:schemeClr val="tx1"/>
                        </a:solidFill>
                        <a:effectLst/>
                        <a:latin typeface="Arial Black" pitchFamily="34" charset="0"/>
                        <a:ea typeface="Times New Roman"/>
                        <a:cs typeface="Times New Roman"/>
                      </a:endParaRPr>
                    </a:p>
                  </a:txBody>
                  <a:tcPr marL="18501" marR="18501" marT="0" marB="0"/>
                </a:tc>
              </a:tr>
              <a:tr h="326154">
                <a:tc vMerge="1">
                  <a:txBody>
                    <a:bodyPr/>
                    <a:lstStyle/>
                    <a:p>
                      <a:endParaRPr lang="es-EC"/>
                    </a:p>
                  </a:txBody>
                  <a:tcPr/>
                </a:tc>
                <a:tc>
                  <a:txBody>
                    <a:bodyPr/>
                    <a:lstStyle/>
                    <a:p>
                      <a:pPr algn="just">
                        <a:lnSpc>
                          <a:spcPct val="150000"/>
                        </a:lnSpc>
                        <a:spcAft>
                          <a:spcPts val="0"/>
                        </a:spcAft>
                      </a:pPr>
                      <a:r>
                        <a:rPr lang="es-ES" sz="1200">
                          <a:solidFill>
                            <a:schemeClr val="tx1"/>
                          </a:solidFill>
                          <a:effectLst/>
                          <a:latin typeface="Arial Black" pitchFamily="34" charset="0"/>
                        </a:rPr>
                        <a:t>Palas cargadoras</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02</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pPr>
                      <a:r>
                        <a:rPr lang="es-ES" sz="1200" dirty="0">
                          <a:solidFill>
                            <a:schemeClr val="tx1"/>
                          </a:solidFill>
                          <a:effectLst/>
                          <a:latin typeface="Arial Black" pitchFamily="34" charset="0"/>
                        </a:rPr>
                        <a:t> </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dirty="0">
                          <a:solidFill>
                            <a:schemeClr val="tx1"/>
                          </a:solidFill>
                          <a:effectLst/>
                          <a:latin typeface="Arial Black" pitchFamily="34" charset="0"/>
                        </a:rPr>
                        <a:t> </a:t>
                      </a:r>
                      <a:endParaRPr lang="es-EC" sz="1200" dirty="0">
                        <a:solidFill>
                          <a:schemeClr val="tx1"/>
                        </a:solidFill>
                        <a:effectLst/>
                        <a:latin typeface="Arial Black" pitchFamily="34" charset="0"/>
                        <a:ea typeface="Times New Roman"/>
                        <a:cs typeface="Times New Roman"/>
                      </a:endParaRPr>
                    </a:p>
                  </a:txBody>
                  <a:tcPr marL="18501" marR="18501" marT="0" marB="0"/>
                </a:tc>
              </a:tr>
              <a:tr h="326154">
                <a:tc vMerge="1">
                  <a:txBody>
                    <a:bodyPr/>
                    <a:lstStyle/>
                    <a:p>
                      <a:endParaRPr lang="es-EC"/>
                    </a:p>
                  </a:txBody>
                  <a:tcPr/>
                </a:tc>
                <a:tc>
                  <a:txBody>
                    <a:bodyPr/>
                    <a:lstStyle/>
                    <a:p>
                      <a:pPr algn="just">
                        <a:lnSpc>
                          <a:spcPct val="150000"/>
                        </a:lnSpc>
                        <a:spcAft>
                          <a:spcPts val="0"/>
                        </a:spcAft>
                      </a:pPr>
                      <a:r>
                        <a:rPr lang="es-ES" sz="1200">
                          <a:solidFill>
                            <a:schemeClr val="tx1"/>
                          </a:solidFill>
                          <a:effectLst/>
                          <a:latin typeface="Arial Black" pitchFamily="34" charset="0"/>
                        </a:rPr>
                        <a:t>Plataforma</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01</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pPr>
                      <a:r>
                        <a:rPr lang="es-ES" sz="1200" dirty="0">
                          <a:solidFill>
                            <a:schemeClr val="tx1"/>
                          </a:solidFill>
                          <a:effectLst/>
                          <a:latin typeface="Arial Black" pitchFamily="34" charset="0"/>
                        </a:rPr>
                        <a:t> </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dirty="0">
                          <a:solidFill>
                            <a:schemeClr val="tx1"/>
                          </a:solidFill>
                          <a:effectLst/>
                          <a:latin typeface="Arial Black" pitchFamily="34" charset="0"/>
                        </a:rPr>
                        <a:t> </a:t>
                      </a:r>
                      <a:endParaRPr lang="es-EC" sz="1200" dirty="0">
                        <a:solidFill>
                          <a:schemeClr val="tx1"/>
                        </a:solidFill>
                        <a:effectLst/>
                        <a:latin typeface="Arial Black" pitchFamily="34" charset="0"/>
                        <a:ea typeface="Times New Roman"/>
                        <a:cs typeface="Times New Roman"/>
                      </a:endParaRPr>
                    </a:p>
                  </a:txBody>
                  <a:tcPr marL="18501" marR="18501" marT="0" marB="0"/>
                </a:tc>
              </a:tr>
              <a:tr h="326154">
                <a:tc vMerge="1">
                  <a:txBody>
                    <a:bodyPr/>
                    <a:lstStyle/>
                    <a:p>
                      <a:endParaRPr lang="es-EC"/>
                    </a:p>
                  </a:txBody>
                  <a:tcPr/>
                </a:tc>
                <a:tc>
                  <a:txBody>
                    <a:bodyPr/>
                    <a:lstStyle/>
                    <a:p>
                      <a:pPr algn="just">
                        <a:lnSpc>
                          <a:spcPct val="150000"/>
                        </a:lnSpc>
                        <a:spcAft>
                          <a:spcPts val="0"/>
                        </a:spcAft>
                      </a:pPr>
                      <a:r>
                        <a:rPr lang="es-ES" sz="1200">
                          <a:solidFill>
                            <a:schemeClr val="tx1"/>
                          </a:solidFill>
                          <a:effectLst/>
                          <a:latin typeface="Arial Black" pitchFamily="34" charset="0"/>
                        </a:rPr>
                        <a:t>Volquetas</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02</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pPr>
                      <a:r>
                        <a:rPr lang="es-ES" sz="1200" dirty="0">
                          <a:solidFill>
                            <a:schemeClr val="tx1"/>
                          </a:solidFill>
                          <a:effectLst/>
                          <a:latin typeface="Arial Black" pitchFamily="34" charset="0"/>
                        </a:rPr>
                        <a:t> </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dirty="0">
                          <a:solidFill>
                            <a:schemeClr val="tx1"/>
                          </a:solidFill>
                          <a:effectLst/>
                          <a:latin typeface="Arial Black" pitchFamily="34" charset="0"/>
                        </a:rPr>
                        <a:t> </a:t>
                      </a:r>
                      <a:endParaRPr lang="es-EC" sz="1200" dirty="0">
                        <a:solidFill>
                          <a:schemeClr val="tx1"/>
                        </a:solidFill>
                        <a:effectLst/>
                        <a:latin typeface="Arial Black" pitchFamily="34" charset="0"/>
                        <a:ea typeface="Times New Roman"/>
                        <a:cs typeface="Times New Roman"/>
                      </a:endParaRPr>
                    </a:p>
                  </a:txBody>
                  <a:tcPr marL="18501" marR="18501" marT="0" marB="0"/>
                </a:tc>
              </a:tr>
              <a:tr h="326154">
                <a:tc vMerge="1">
                  <a:txBody>
                    <a:bodyPr/>
                    <a:lstStyle/>
                    <a:p>
                      <a:endParaRPr lang="es-EC"/>
                    </a:p>
                  </a:txBody>
                  <a:tcPr/>
                </a:tc>
                <a:tc>
                  <a:txBody>
                    <a:bodyPr/>
                    <a:lstStyle/>
                    <a:p>
                      <a:pPr algn="just">
                        <a:lnSpc>
                          <a:spcPct val="150000"/>
                        </a:lnSpc>
                        <a:spcAft>
                          <a:spcPts val="0"/>
                        </a:spcAft>
                      </a:pPr>
                      <a:r>
                        <a:rPr lang="es-ES" sz="1200">
                          <a:solidFill>
                            <a:schemeClr val="tx1"/>
                          </a:solidFill>
                          <a:effectLst/>
                          <a:latin typeface="Arial Black" pitchFamily="34" charset="0"/>
                        </a:rPr>
                        <a:t>Retroexcavadora</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a:solidFill>
                            <a:schemeClr val="tx1"/>
                          </a:solidFill>
                          <a:effectLst/>
                          <a:latin typeface="Arial Black" pitchFamily="34" charset="0"/>
                        </a:rPr>
                        <a:t>01</a:t>
                      </a:r>
                      <a:endParaRPr lang="es-EC" sz="120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pPr>
                      <a:r>
                        <a:rPr lang="es-ES" sz="1200" dirty="0">
                          <a:solidFill>
                            <a:schemeClr val="tx1"/>
                          </a:solidFill>
                          <a:effectLst/>
                          <a:latin typeface="Arial Black" pitchFamily="34" charset="0"/>
                        </a:rPr>
                        <a:t> </a:t>
                      </a:r>
                      <a:endParaRPr lang="es-EC" sz="1200" dirty="0">
                        <a:solidFill>
                          <a:schemeClr val="tx1"/>
                        </a:solidFill>
                        <a:effectLst/>
                        <a:latin typeface="Arial Black" pitchFamily="34" charset="0"/>
                        <a:ea typeface="Times New Roman"/>
                        <a:cs typeface="Times New Roman"/>
                      </a:endParaRPr>
                    </a:p>
                  </a:txBody>
                  <a:tcPr marL="18501" marR="18501" marT="0" marB="0"/>
                </a:tc>
                <a:tc>
                  <a:txBody>
                    <a:bodyPr/>
                    <a:lstStyle/>
                    <a:p>
                      <a:pPr algn="just">
                        <a:lnSpc>
                          <a:spcPct val="150000"/>
                        </a:lnSpc>
                        <a:spcAft>
                          <a:spcPts val="0"/>
                        </a:spcAft>
                        <a:tabLst>
                          <a:tab pos="1114425" algn="l"/>
                        </a:tabLst>
                      </a:pPr>
                      <a:r>
                        <a:rPr lang="es-ES" sz="1200" dirty="0">
                          <a:solidFill>
                            <a:schemeClr val="tx1"/>
                          </a:solidFill>
                          <a:effectLst/>
                          <a:latin typeface="Arial Black" pitchFamily="34" charset="0"/>
                        </a:rPr>
                        <a:t> </a:t>
                      </a:r>
                      <a:endParaRPr lang="es-EC" sz="1200" dirty="0">
                        <a:solidFill>
                          <a:schemeClr val="tx1"/>
                        </a:solidFill>
                        <a:effectLst/>
                        <a:latin typeface="Arial Black" pitchFamily="34" charset="0"/>
                        <a:ea typeface="Times New Roman"/>
                        <a:cs typeface="Times New Roman"/>
                      </a:endParaRPr>
                    </a:p>
                  </a:txBody>
                  <a:tcPr marL="18501" marR="18501" marT="0" marB="0"/>
                </a:tc>
              </a:tr>
            </a:tbl>
          </a:graphicData>
        </a:graphic>
      </p:graphicFrame>
    </p:spTree>
    <p:extLst>
      <p:ext uri="{BB962C8B-B14F-4D97-AF65-F5344CB8AC3E}">
        <p14:creationId xmlns:p14="http://schemas.microsoft.com/office/powerpoint/2010/main" val="1654556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12 Título"/>
          <p:cNvSpPr txBox="1">
            <a:spLocks/>
          </p:cNvSpPr>
          <p:nvPr/>
        </p:nvSpPr>
        <p:spPr bwMode="auto">
          <a:xfrm>
            <a:off x="1043609" y="30223"/>
            <a:ext cx="6967943" cy="98072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defPPr>
              <a:defRPr lang="es-EC"/>
            </a:defPPr>
            <a:lvl1pPr algn="ctr">
              <a:defRPr sz="2400" b="1"/>
            </a:lvl1pPr>
            <a:lvl4pPr lvl="3">
              <a:defRPr sz="2000" b="1"/>
            </a:lvl4pPr>
          </a:lstStyle>
          <a:p>
            <a:pPr lvl="0"/>
            <a:r>
              <a:rPr lang="es-ES" dirty="0" smtClean="0"/>
              <a:t>FINANCIAMIENTO</a:t>
            </a:r>
            <a:r>
              <a:rPr lang="es-ES" dirty="0"/>
              <a:t>.</a:t>
            </a:r>
            <a:endParaRPr lang="es-EC"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 y="32990"/>
            <a:ext cx="1036049"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5972" y="32990"/>
            <a:ext cx="1088028" cy="94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1 Tabla"/>
          <p:cNvGraphicFramePr>
            <a:graphicFrameLocks noGrp="1"/>
          </p:cNvGraphicFramePr>
          <p:nvPr>
            <p:extLst>
              <p:ext uri="{D42A27DB-BD31-4B8C-83A1-F6EECF244321}">
                <p14:modId xmlns:p14="http://schemas.microsoft.com/office/powerpoint/2010/main" val="3848213733"/>
              </p:ext>
            </p:extLst>
          </p:nvPr>
        </p:nvGraphicFramePr>
        <p:xfrm>
          <a:off x="35496" y="1124745"/>
          <a:ext cx="9028936" cy="5667393"/>
        </p:xfrm>
        <a:graphic>
          <a:graphicData uri="http://schemas.openxmlformats.org/drawingml/2006/table">
            <a:tbl>
              <a:tblPr firstRow="1">
                <a:tableStyleId>{7DF18680-E054-41AD-8BC1-D1AEF772440D}</a:tableStyleId>
              </a:tblPr>
              <a:tblGrid>
                <a:gridCol w="7468380"/>
                <a:gridCol w="1560556"/>
              </a:tblGrid>
              <a:tr h="624194">
                <a:tc>
                  <a:txBody>
                    <a:bodyPr/>
                    <a:lstStyle/>
                    <a:p>
                      <a:pPr algn="ctr">
                        <a:spcAft>
                          <a:spcPts val="0"/>
                        </a:spcAft>
                      </a:pPr>
                      <a:r>
                        <a:rPr lang="es-ES" sz="1600" dirty="0">
                          <a:solidFill>
                            <a:schemeClr val="tx1"/>
                          </a:solidFill>
                          <a:effectLst/>
                        </a:rPr>
                        <a:t>DESCRIPCIÓN</a:t>
                      </a:r>
                      <a:endParaRPr lang="es-EC" sz="1600" dirty="0">
                        <a:solidFill>
                          <a:schemeClr val="tx1"/>
                        </a:solidFill>
                        <a:effectLst/>
                        <a:latin typeface="Arial Black" pitchFamily="34" charset="0"/>
                        <a:ea typeface="Times New Roman"/>
                      </a:endParaRPr>
                    </a:p>
                  </a:txBody>
                  <a:tcPr marL="68580" marR="68580" marT="0" marB="0" anchor="ctr"/>
                </a:tc>
                <a:tc>
                  <a:txBody>
                    <a:bodyPr/>
                    <a:lstStyle/>
                    <a:p>
                      <a:pPr algn="ctr">
                        <a:spcAft>
                          <a:spcPts val="0"/>
                        </a:spcAft>
                      </a:pPr>
                      <a:r>
                        <a:rPr lang="es-ES" sz="1600" dirty="0">
                          <a:solidFill>
                            <a:schemeClr val="tx1"/>
                          </a:solidFill>
                          <a:effectLst/>
                        </a:rPr>
                        <a:t>V. Total del Área</a:t>
                      </a:r>
                      <a:endParaRPr lang="es-EC" sz="1600" dirty="0">
                        <a:solidFill>
                          <a:schemeClr val="tx1"/>
                        </a:solidFill>
                        <a:effectLst/>
                        <a:latin typeface="Arial Black" pitchFamily="34" charset="0"/>
                        <a:ea typeface="Times New Roman"/>
                      </a:endParaRPr>
                    </a:p>
                  </a:txBody>
                  <a:tcPr marL="68580" marR="68580" marT="0" marB="0" anchor="ctr"/>
                </a:tc>
              </a:tr>
              <a:tr h="311480">
                <a:tc>
                  <a:txBody>
                    <a:bodyPr/>
                    <a:lstStyle/>
                    <a:p>
                      <a:pPr>
                        <a:spcAft>
                          <a:spcPts val="0"/>
                        </a:spcAft>
                      </a:pPr>
                      <a:r>
                        <a:rPr lang="es-ES" sz="1800" b="1" dirty="0">
                          <a:solidFill>
                            <a:schemeClr val="tx1"/>
                          </a:solidFill>
                          <a:effectLst/>
                        </a:rPr>
                        <a:t>1.- AREA DE </a:t>
                      </a:r>
                      <a:r>
                        <a:rPr lang="es-ES" sz="1800" b="1" dirty="0" smtClean="0">
                          <a:solidFill>
                            <a:schemeClr val="tx1"/>
                          </a:solidFill>
                          <a:effectLst/>
                        </a:rPr>
                        <a:t>EVACUACIÓN </a:t>
                      </a:r>
                      <a:r>
                        <a:rPr lang="es-ES" sz="1800" b="1" dirty="0">
                          <a:solidFill>
                            <a:schemeClr val="tx1"/>
                          </a:solidFill>
                          <a:effectLst/>
                        </a:rPr>
                        <a:t>Y ALBERGUES DE EMERGENCIA</a:t>
                      </a:r>
                      <a:endParaRPr lang="es-EC" sz="1800" b="1" dirty="0">
                        <a:solidFill>
                          <a:schemeClr val="tx1"/>
                        </a:solidFill>
                        <a:effectLst/>
                        <a:latin typeface="Arial Black" pitchFamily="34" charset="0"/>
                        <a:ea typeface="Times New Roman"/>
                      </a:endParaRPr>
                    </a:p>
                  </a:txBody>
                  <a:tcPr marL="68580" marR="68580" marT="0" marB="0"/>
                </a:tc>
                <a:tc>
                  <a:txBody>
                    <a:bodyPr/>
                    <a:lstStyle/>
                    <a:p>
                      <a:pPr algn="r">
                        <a:spcAft>
                          <a:spcPts val="0"/>
                        </a:spcAft>
                      </a:pPr>
                      <a:r>
                        <a:rPr lang="es-ES" sz="1800" b="1">
                          <a:solidFill>
                            <a:schemeClr val="tx1"/>
                          </a:solidFill>
                          <a:effectLst/>
                        </a:rPr>
                        <a:t>42.165,00</a:t>
                      </a:r>
                      <a:endParaRPr lang="es-EC" sz="1800" b="1">
                        <a:solidFill>
                          <a:schemeClr val="tx1"/>
                        </a:solidFill>
                        <a:effectLst/>
                        <a:latin typeface="Arial Black" pitchFamily="34" charset="0"/>
                        <a:ea typeface="Times New Roman"/>
                      </a:endParaRPr>
                    </a:p>
                  </a:txBody>
                  <a:tcPr marL="68580" marR="68580" marT="0" marB="0"/>
                </a:tc>
              </a:tr>
              <a:tr h="311480">
                <a:tc>
                  <a:txBody>
                    <a:bodyPr/>
                    <a:lstStyle/>
                    <a:p>
                      <a:pPr>
                        <a:spcAft>
                          <a:spcPts val="0"/>
                        </a:spcAft>
                      </a:pPr>
                      <a:r>
                        <a:rPr lang="es-ES" sz="1800" b="1" dirty="0">
                          <a:solidFill>
                            <a:schemeClr val="tx1"/>
                          </a:solidFill>
                          <a:effectLst/>
                        </a:rPr>
                        <a:t>2.- AREA DE SALUD Y SANEAMIENTO AMBIENTAL</a:t>
                      </a:r>
                      <a:endParaRPr lang="es-EC" sz="1800" b="1" dirty="0">
                        <a:solidFill>
                          <a:schemeClr val="tx1"/>
                        </a:solidFill>
                        <a:effectLst/>
                        <a:latin typeface="Arial Black" pitchFamily="34" charset="0"/>
                        <a:ea typeface="Times New Roman"/>
                      </a:endParaRPr>
                    </a:p>
                  </a:txBody>
                  <a:tcPr marL="68580" marR="68580" marT="0" marB="0"/>
                </a:tc>
                <a:tc>
                  <a:txBody>
                    <a:bodyPr/>
                    <a:lstStyle/>
                    <a:p>
                      <a:pPr algn="r">
                        <a:spcAft>
                          <a:spcPts val="0"/>
                        </a:spcAft>
                      </a:pPr>
                      <a:r>
                        <a:rPr lang="es-ES" sz="1800" b="1">
                          <a:solidFill>
                            <a:schemeClr val="tx1"/>
                          </a:solidFill>
                          <a:effectLst/>
                        </a:rPr>
                        <a:t>36.032,60</a:t>
                      </a:r>
                      <a:endParaRPr lang="es-EC" sz="1800" b="1">
                        <a:solidFill>
                          <a:schemeClr val="tx1"/>
                        </a:solidFill>
                        <a:effectLst/>
                        <a:latin typeface="Arial Black" pitchFamily="34" charset="0"/>
                        <a:ea typeface="Times New Roman"/>
                      </a:endParaRPr>
                    </a:p>
                  </a:txBody>
                  <a:tcPr marL="68580" marR="68580" marT="0" marB="0"/>
                </a:tc>
              </a:tr>
              <a:tr h="311480">
                <a:tc>
                  <a:txBody>
                    <a:bodyPr/>
                    <a:lstStyle/>
                    <a:p>
                      <a:pPr>
                        <a:spcAft>
                          <a:spcPts val="0"/>
                        </a:spcAft>
                      </a:pPr>
                      <a:r>
                        <a:rPr lang="es-ES" sz="1800" b="1" dirty="0">
                          <a:solidFill>
                            <a:schemeClr val="tx1"/>
                          </a:solidFill>
                          <a:effectLst/>
                        </a:rPr>
                        <a:t>3.- AREA DE ALIMENTO Y AGUA</a:t>
                      </a:r>
                      <a:endParaRPr lang="es-EC" sz="1800" b="1" dirty="0">
                        <a:solidFill>
                          <a:schemeClr val="tx1"/>
                        </a:solidFill>
                        <a:effectLst/>
                        <a:latin typeface="Arial Black" pitchFamily="34" charset="0"/>
                        <a:ea typeface="Times New Roman"/>
                      </a:endParaRPr>
                    </a:p>
                  </a:txBody>
                  <a:tcPr marL="68580" marR="68580" marT="0" marB="0"/>
                </a:tc>
                <a:tc>
                  <a:txBody>
                    <a:bodyPr/>
                    <a:lstStyle/>
                    <a:p>
                      <a:pPr algn="r">
                        <a:spcAft>
                          <a:spcPts val="0"/>
                        </a:spcAft>
                      </a:pPr>
                      <a:r>
                        <a:rPr lang="es-ES" sz="1800" b="1" dirty="0">
                          <a:solidFill>
                            <a:schemeClr val="tx1"/>
                          </a:solidFill>
                          <a:effectLst/>
                        </a:rPr>
                        <a:t>79.350,00</a:t>
                      </a:r>
                      <a:endParaRPr lang="es-EC" sz="1800" b="1" dirty="0">
                        <a:solidFill>
                          <a:schemeClr val="tx1"/>
                        </a:solidFill>
                        <a:effectLst/>
                        <a:latin typeface="Arial Black" pitchFamily="34" charset="0"/>
                        <a:ea typeface="Times New Roman"/>
                      </a:endParaRPr>
                    </a:p>
                  </a:txBody>
                  <a:tcPr marL="68580" marR="68580" marT="0" marB="0"/>
                </a:tc>
              </a:tr>
              <a:tr h="311480">
                <a:tc>
                  <a:txBody>
                    <a:bodyPr/>
                    <a:lstStyle/>
                    <a:p>
                      <a:pPr>
                        <a:spcAft>
                          <a:spcPts val="0"/>
                        </a:spcAft>
                      </a:pPr>
                      <a:r>
                        <a:rPr lang="es-ES" sz="1800" b="1" dirty="0">
                          <a:solidFill>
                            <a:schemeClr val="tx1"/>
                          </a:solidFill>
                          <a:effectLst/>
                        </a:rPr>
                        <a:t>4.- AREA DE </a:t>
                      </a:r>
                      <a:r>
                        <a:rPr lang="es-ES" sz="1800" b="1" dirty="0" smtClean="0">
                          <a:solidFill>
                            <a:schemeClr val="tx1"/>
                          </a:solidFill>
                          <a:effectLst/>
                        </a:rPr>
                        <a:t>INFORMACIÓN PÚBLICA</a:t>
                      </a:r>
                      <a:endParaRPr lang="es-EC" sz="1800" b="1" dirty="0">
                        <a:solidFill>
                          <a:schemeClr val="tx1"/>
                        </a:solidFill>
                        <a:effectLst/>
                        <a:latin typeface="Arial Black" pitchFamily="34" charset="0"/>
                        <a:ea typeface="Times New Roman"/>
                      </a:endParaRPr>
                    </a:p>
                  </a:txBody>
                  <a:tcPr marL="68580" marR="68580" marT="0" marB="0"/>
                </a:tc>
                <a:tc>
                  <a:txBody>
                    <a:bodyPr/>
                    <a:lstStyle/>
                    <a:p>
                      <a:pPr algn="r">
                        <a:spcAft>
                          <a:spcPts val="0"/>
                        </a:spcAft>
                      </a:pPr>
                      <a:r>
                        <a:rPr lang="es-ES" sz="1800" b="1" dirty="0">
                          <a:solidFill>
                            <a:schemeClr val="tx1"/>
                          </a:solidFill>
                          <a:effectLst/>
                        </a:rPr>
                        <a:t>1.500,00</a:t>
                      </a:r>
                      <a:endParaRPr lang="es-EC" sz="1800" b="1" dirty="0">
                        <a:solidFill>
                          <a:schemeClr val="tx1"/>
                        </a:solidFill>
                        <a:effectLst/>
                        <a:latin typeface="Arial Black" pitchFamily="34" charset="0"/>
                        <a:ea typeface="Times New Roman"/>
                      </a:endParaRPr>
                    </a:p>
                  </a:txBody>
                  <a:tcPr marL="68580" marR="68580" marT="0" marB="0"/>
                </a:tc>
              </a:tr>
              <a:tr h="311480">
                <a:tc>
                  <a:txBody>
                    <a:bodyPr/>
                    <a:lstStyle/>
                    <a:p>
                      <a:pPr>
                        <a:spcAft>
                          <a:spcPts val="0"/>
                        </a:spcAft>
                      </a:pPr>
                      <a:r>
                        <a:rPr lang="es-ES" sz="1800" b="1" dirty="0">
                          <a:solidFill>
                            <a:schemeClr val="tx1"/>
                          </a:solidFill>
                          <a:effectLst/>
                        </a:rPr>
                        <a:t>5.- CAPACITACIÓN Y ORGANIZACIÓN </a:t>
                      </a:r>
                      <a:r>
                        <a:rPr lang="es-ES" sz="1800" b="1" dirty="0" smtClean="0">
                          <a:solidFill>
                            <a:schemeClr val="tx1"/>
                          </a:solidFill>
                          <a:effectLst/>
                        </a:rPr>
                        <a:t>COMUNITARIA</a:t>
                      </a:r>
                      <a:endParaRPr lang="es-EC" sz="1800" b="1" dirty="0">
                        <a:solidFill>
                          <a:schemeClr val="tx1"/>
                        </a:solidFill>
                        <a:effectLst/>
                        <a:latin typeface="Arial Black" pitchFamily="34" charset="0"/>
                        <a:ea typeface="Times New Roman"/>
                      </a:endParaRPr>
                    </a:p>
                  </a:txBody>
                  <a:tcPr marL="68580" marR="68580" marT="0" marB="0"/>
                </a:tc>
                <a:tc>
                  <a:txBody>
                    <a:bodyPr/>
                    <a:lstStyle/>
                    <a:p>
                      <a:pPr algn="r">
                        <a:spcAft>
                          <a:spcPts val="0"/>
                        </a:spcAft>
                      </a:pPr>
                      <a:r>
                        <a:rPr lang="es-ES" sz="1800" b="1" dirty="0">
                          <a:solidFill>
                            <a:schemeClr val="tx1"/>
                          </a:solidFill>
                          <a:effectLst/>
                        </a:rPr>
                        <a:t>53.000,00</a:t>
                      </a:r>
                      <a:endParaRPr lang="es-EC" sz="1800" b="1" dirty="0">
                        <a:solidFill>
                          <a:schemeClr val="tx1"/>
                        </a:solidFill>
                        <a:effectLst/>
                        <a:latin typeface="Arial Black" pitchFamily="34" charset="0"/>
                        <a:ea typeface="Times New Roman"/>
                      </a:endParaRPr>
                    </a:p>
                  </a:txBody>
                  <a:tcPr marL="68580" marR="68580" marT="0" marB="0"/>
                </a:tc>
              </a:tr>
              <a:tr h="311480">
                <a:tc>
                  <a:txBody>
                    <a:bodyPr/>
                    <a:lstStyle/>
                    <a:p>
                      <a:pPr>
                        <a:spcAft>
                          <a:spcPts val="0"/>
                        </a:spcAft>
                      </a:pPr>
                      <a:r>
                        <a:rPr lang="es-ES" sz="1800" b="1" dirty="0">
                          <a:solidFill>
                            <a:schemeClr val="tx1"/>
                          </a:solidFill>
                          <a:effectLst/>
                        </a:rPr>
                        <a:t>6.- PREVENCIÓN SOCIAL  </a:t>
                      </a:r>
                      <a:endParaRPr lang="es-EC" sz="1800" b="1" dirty="0">
                        <a:solidFill>
                          <a:schemeClr val="tx1"/>
                        </a:solidFill>
                        <a:effectLst/>
                        <a:latin typeface="Arial Black" pitchFamily="34" charset="0"/>
                        <a:ea typeface="Times New Roman"/>
                      </a:endParaRPr>
                    </a:p>
                  </a:txBody>
                  <a:tcPr marL="68580" marR="68580" marT="0" marB="0"/>
                </a:tc>
                <a:tc>
                  <a:txBody>
                    <a:bodyPr/>
                    <a:lstStyle/>
                    <a:p>
                      <a:pPr algn="r">
                        <a:spcAft>
                          <a:spcPts val="0"/>
                        </a:spcAft>
                      </a:pPr>
                      <a:r>
                        <a:rPr lang="es-ES" sz="1800" b="1" dirty="0">
                          <a:solidFill>
                            <a:schemeClr val="tx1"/>
                          </a:solidFill>
                          <a:effectLst/>
                        </a:rPr>
                        <a:t>48.750,00</a:t>
                      </a:r>
                      <a:endParaRPr lang="es-EC" sz="1800" b="1" dirty="0">
                        <a:solidFill>
                          <a:schemeClr val="tx1"/>
                        </a:solidFill>
                        <a:effectLst/>
                        <a:latin typeface="Arial Black" pitchFamily="34" charset="0"/>
                        <a:ea typeface="Times New Roman"/>
                      </a:endParaRPr>
                    </a:p>
                  </a:txBody>
                  <a:tcPr marL="68580" marR="68580" marT="0" marB="0"/>
                </a:tc>
              </a:tr>
              <a:tr h="311480">
                <a:tc>
                  <a:txBody>
                    <a:bodyPr/>
                    <a:lstStyle/>
                    <a:p>
                      <a:pPr>
                        <a:spcAft>
                          <a:spcPts val="0"/>
                        </a:spcAft>
                      </a:pPr>
                      <a:r>
                        <a:rPr lang="es-ES" sz="1800" b="1" dirty="0">
                          <a:solidFill>
                            <a:schemeClr val="tx1"/>
                          </a:solidFill>
                          <a:effectLst/>
                        </a:rPr>
                        <a:t>7.- PREVENCIÓN SITUACIONAL</a:t>
                      </a:r>
                      <a:endParaRPr lang="es-EC" sz="1800" b="1" dirty="0">
                        <a:solidFill>
                          <a:schemeClr val="tx1"/>
                        </a:solidFill>
                        <a:effectLst/>
                        <a:latin typeface="Arial Black" pitchFamily="34" charset="0"/>
                        <a:ea typeface="Times New Roman"/>
                      </a:endParaRPr>
                    </a:p>
                  </a:txBody>
                  <a:tcPr marL="68580" marR="68580" marT="0" marB="0"/>
                </a:tc>
                <a:tc>
                  <a:txBody>
                    <a:bodyPr/>
                    <a:lstStyle/>
                    <a:p>
                      <a:pPr algn="r">
                        <a:spcAft>
                          <a:spcPts val="0"/>
                        </a:spcAft>
                      </a:pPr>
                      <a:r>
                        <a:rPr lang="es-ES" sz="1800" b="1" dirty="0">
                          <a:solidFill>
                            <a:schemeClr val="tx1"/>
                          </a:solidFill>
                          <a:effectLst/>
                        </a:rPr>
                        <a:t>26.000,00</a:t>
                      </a:r>
                      <a:endParaRPr lang="es-EC" sz="1800" b="1" dirty="0">
                        <a:solidFill>
                          <a:schemeClr val="tx1"/>
                        </a:solidFill>
                        <a:effectLst/>
                        <a:latin typeface="Arial Black" pitchFamily="34" charset="0"/>
                        <a:ea typeface="Times New Roman"/>
                      </a:endParaRPr>
                    </a:p>
                  </a:txBody>
                  <a:tcPr marL="68580" marR="68580" marT="0" marB="0"/>
                </a:tc>
              </a:tr>
              <a:tr h="311480">
                <a:tc>
                  <a:txBody>
                    <a:bodyPr/>
                    <a:lstStyle/>
                    <a:p>
                      <a:pPr>
                        <a:spcAft>
                          <a:spcPts val="0"/>
                        </a:spcAft>
                      </a:pPr>
                      <a:r>
                        <a:rPr lang="es-ES" sz="1800" b="1" dirty="0">
                          <a:solidFill>
                            <a:schemeClr val="tx1"/>
                          </a:solidFill>
                          <a:effectLst/>
                        </a:rPr>
                        <a:t>8.- FORTALECIMIENTO INSTITUCIONAL</a:t>
                      </a:r>
                      <a:endParaRPr lang="es-EC" sz="1800" b="1" dirty="0">
                        <a:solidFill>
                          <a:schemeClr val="tx1"/>
                        </a:solidFill>
                        <a:effectLst/>
                        <a:latin typeface="Arial Black" pitchFamily="34" charset="0"/>
                        <a:ea typeface="Times New Roman"/>
                      </a:endParaRPr>
                    </a:p>
                  </a:txBody>
                  <a:tcPr marL="68580" marR="68580" marT="0" marB="0"/>
                </a:tc>
                <a:tc>
                  <a:txBody>
                    <a:bodyPr/>
                    <a:lstStyle/>
                    <a:p>
                      <a:pPr algn="r">
                        <a:spcAft>
                          <a:spcPts val="0"/>
                        </a:spcAft>
                      </a:pPr>
                      <a:r>
                        <a:rPr lang="es-ES" sz="1800" b="1" dirty="0">
                          <a:solidFill>
                            <a:schemeClr val="tx1"/>
                          </a:solidFill>
                          <a:effectLst/>
                        </a:rPr>
                        <a:t>23.000,00</a:t>
                      </a:r>
                      <a:endParaRPr lang="es-EC" sz="1800" b="1" dirty="0">
                        <a:solidFill>
                          <a:schemeClr val="tx1"/>
                        </a:solidFill>
                        <a:effectLst/>
                        <a:latin typeface="Arial Black" pitchFamily="34" charset="0"/>
                        <a:ea typeface="Times New Roman"/>
                      </a:endParaRPr>
                    </a:p>
                  </a:txBody>
                  <a:tcPr marL="68580" marR="68580" marT="0" marB="0"/>
                </a:tc>
              </a:tr>
              <a:tr h="311480">
                <a:tc>
                  <a:txBody>
                    <a:bodyPr/>
                    <a:lstStyle/>
                    <a:p>
                      <a:pPr>
                        <a:spcAft>
                          <a:spcPts val="0"/>
                        </a:spcAft>
                      </a:pPr>
                      <a:r>
                        <a:rPr lang="es-ES" sz="1800" b="1" dirty="0" smtClean="0">
                          <a:solidFill>
                            <a:schemeClr val="tx1"/>
                          </a:solidFill>
                          <a:effectLst/>
                        </a:rPr>
                        <a:t>9.-ADMINISTRATIVOS-VARIOS</a:t>
                      </a:r>
                      <a:endParaRPr lang="es-EC" sz="1800" b="1" dirty="0">
                        <a:solidFill>
                          <a:schemeClr val="tx1"/>
                        </a:solidFill>
                        <a:effectLst/>
                        <a:latin typeface="Arial Black" pitchFamily="34" charset="0"/>
                        <a:ea typeface="Times New Roman"/>
                      </a:endParaRPr>
                    </a:p>
                  </a:txBody>
                  <a:tcPr marL="68580" marR="68580" marT="0" marB="0"/>
                </a:tc>
                <a:tc>
                  <a:txBody>
                    <a:bodyPr/>
                    <a:lstStyle/>
                    <a:p>
                      <a:pPr algn="r">
                        <a:spcAft>
                          <a:spcPts val="0"/>
                        </a:spcAft>
                      </a:pPr>
                      <a:r>
                        <a:rPr lang="es-ES" sz="1800" b="1" dirty="0">
                          <a:solidFill>
                            <a:schemeClr val="tx1"/>
                          </a:solidFill>
                          <a:effectLst/>
                        </a:rPr>
                        <a:t>19.400,00</a:t>
                      </a:r>
                      <a:endParaRPr lang="es-EC" sz="1800" b="1" dirty="0">
                        <a:solidFill>
                          <a:schemeClr val="tx1"/>
                        </a:solidFill>
                        <a:effectLst/>
                        <a:latin typeface="Arial Black" pitchFamily="34" charset="0"/>
                        <a:ea typeface="Times New Roman"/>
                      </a:endParaRPr>
                    </a:p>
                  </a:txBody>
                  <a:tcPr marL="68580" marR="68580" marT="0" marB="0"/>
                </a:tc>
              </a:tr>
              <a:tr h="1552605">
                <a:tc>
                  <a:txBody>
                    <a:bodyPr/>
                    <a:lstStyle/>
                    <a:p>
                      <a:pPr marL="342900" lvl="0" indent="-342900" algn="l">
                        <a:lnSpc>
                          <a:spcPct val="150000"/>
                        </a:lnSpc>
                        <a:spcAft>
                          <a:spcPts val="0"/>
                        </a:spcAft>
                        <a:buFont typeface="Wingdings"/>
                        <a:buChar char=""/>
                      </a:pPr>
                      <a:r>
                        <a:rPr lang="es-EC" sz="1800" b="1" dirty="0">
                          <a:solidFill>
                            <a:schemeClr val="tx1"/>
                          </a:solidFill>
                          <a:effectLst/>
                        </a:rPr>
                        <a:t>Total presupuesto requerimiento para las etapas preventivas, reactivas del plan de seguridad integral, riesgos delincuenciales. </a:t>
                      </a:r>
                    </a:p>
                    <a:p>
                      <a:pPr marL="342900" lvl="0" indent="-342900" algn="l">
                        <a:lnSpc>
                          <a:spcPct val="150000"/>
                        </a:lnSpc>
                        <a:spcAft>
                          <a:spcPts val="0"/>
                        </a:spcAft>
                        <a:buFont typeface="Wingdings"/>
                        <a:buChar char=""/>
                      </a:pPr>
                      <a:r>
                        <a:rPr lang="es-EC" sz="1800" b="1" dirty="0">
                          <a:solidFill>
                            <a:schemeClr val="tx1"/>
                          </a:solidFill>
                          <a:effectLst/>
                        </a:rPr>
                        <a:t>Y </a:t>
                      </a:r>
                      <a:r>
                        <a:rPr lang="es-EC" sz="1800" b="1" dirty="0" smtClean="0">
                          <a:solidFill>
                            <a:schemeClr val="tx1"/>
                          </a:solidFill>
                          <a:effectLst/>
                        </a:rPr>
                        <a:t>etapas </a:t>
                      </a:r>
                      <a:r>
                        <a:rPr lang="es-EC" sz="1800" b="1" dirty="0">
                          <a:solidFill>
                            <a:schemeClr val="tx1"/>
                          </a:solidFill>
                          <a:effectLst/>
                        </a:rPr>
                        <a:t>de </a:t>
                      </a:r>
                      <a:r>
                        <a:rPr lang="es-EC" sz="1800" b="1" dirty="0" smtClean="0">
                          <a:solidFill>
                            <a:schemeClr val="tx1"/>
                          </a:solidFill>
                          <a:effectLst/>
                        </a:rPr>
                        <a:t>prevención, respuesta y </a:t>
                      </a:r>
                      <a:r>
                        <a:rPr lang="es-EC" sz="1800" b="1" dirty="0" smtClean="0">
                          <a:solidFill>
                            <a:schemeClr val="tx1"/>
                          </a:solidFill>
                          <a:effectLst/>
                        </a:rPr>
                        <a:t>remediación </a:t>
                      </a:r>
                      <a:r>
                        <a:rPr lang="es-EC" sz="1800" b="1" dirty="0">
                          <a:solidFill>
                            <a:schemeClr val="tx1"/>
                          </a:solidFill>
                          <a:effectLst/>
                        </a:rPr>
                        <a:t>en riesgos naturales (sismo grado 6).</a:t>
                      </a:r>
                      <a:endParaRPr lang="es-EC" sz="1800" b="1" dirty="0">
                        <a:solidFill>
                          <a:schemeClr val="tx1"/>
                        </a:solidFill>
                        <a:effectLst/>
                        <a:latin typeface="Arial Black" pitchFamily="34" charset="0"/>
                        <a:ea typeface="Times New Roman"/>
                        <a:cs typeface="Times New Roman"/>
                      </a:endParaRPr>
                    </a:p>
                  </a:txBody>
                  <a:tcPr marL="68580" marR="68580" marT="0" marB="0"/>
                </a:tc>
                <a:tc>
                  <a:txBody>
                    <a:bodyPr/>
                    <a:lstStyle/>
                    <a:p>
                      <a:pPr algn="r">
                        <a:spcAft>
                          <a:spcPts val="0"/>
                        </a:spcAft>
                      </a:pPr>
                      <a:endParaRPr lang="es-ES" sz="1400" b="1" dirty="0" smtClean="0">
                        <a:solidFill>
                          <a:schemeClr val="tx1"/>
                        </a:solidFill>
                        <a:effectLst/>
                      </a:endParaRPr>
                    </a:p>
                    <a:p>
                      <a:pPr algn="r">
                        <a:spcAft>
                          <a:spcPts val="0"/>
                        </a:spcAft>
                      </a:pPr>
                      <a:endParaRPr lang="es-ES" sz="1400" b="1" dirty="0" smtClean="0">
                        <a:solidFill>
                          <a:schemeClr val="tx1"/>
                        </a:solidFill>
                        <a:effectLst/>
                      </a:endParaRPr>
                    </a:p>
                    <a:p>
                      <a:pPr algn="r">
                        <a:spcAft>
                          <a:spcPts val="0"/>
                        </a:spcAft>
                      </a:pPr>
                      <a:r>
                        <a:rPr lang="es-ES" sz="2000" b="1" dirty="0" smtClean="0">
                          <a:solidFill>
                            <a:schemeClr val="tx1"/>
                          </a:solidFill>
                          <a:effectLst/>
                        </a:rPr>
                        <a:t>329.197,60</a:t>
                      </a:r>
                      <a:endParaRPr lang="es-EC" sz="2000" b="1" dirty="0">
                        <a:solidFill>
                          <a:schemeClr val="tx1"/>
                        </a:solidFill>
                        <a:effectLst/>
                        <a:latin typeface="Arial Black" pitchFamily="34" charset="0"/>
                        <a:ea typeface="Times New Roman"/>
                      </a:endParaRPr>
                    </a:p>
                  </a:txBody>
                  <a:tcPr marL="68580" marR="68580" marT="0" marB="0"/>
                </a:tc>
              </a:tr>
              <a:tr h="325024">
                <a:tc>
                  <a:txBody>
                    <a:bodyPr/>
                    <a:lstStyle/>
                    <a:p>
                      <a:endParaRPr lang="es-EC" sz="1400" dirty="0">
                        <a:solidFill>
                          <a:schemeClr val="tx1"/>
                        </a:solidFill>
                        <a:effectLst/>
                        <a:latin typeface="Arial Black" pitchFamily="34" charset="0"/>
                        <a:ea typeface="Calibri"/>
                      </a:endParaRPr>
                    </a:p>
                  </a:txBody>
                  <a:tcPr marL="68580" marR="68580" marT="0" marB="0"/>
                </a:tc>
                <a:tc>
                  <a:txBody>
                    <a:bodyPr/>
                    <a:lstStyle/>
                    <a:p>
                      <a:endParaRPr lang="es-EC" sz="1400" dirty="0">
                        <a:solidFill>
                          <a:schemeClr val="tx1"/>
                        </a:solidFill>
                        <a:effectLst/>
                        <a:latin typeface="Arial Black" pitchFamily="34" charset="0"/>
                        <a:ea typeface="Calibri"/>
                      </a:endParaRPr>
                    </a:p>
                  </a:txBody>
                  <a:tcPr marL="68580" marR="68580" marT="0" marB="0"/>
                </a:tc>
              </a:tr>
              <a:tr h="311480">
                <a:tc gridSpan="2">
                  <a:txBody>
                    <a:bodyPr/>
                    <a:lstStyle/>
                    <a:p>
                      <a:pPr>
                        <a:spcAft>
                          <a:spcPts val="0"/>
                        </a:spcAft>
                      </a:pPr>
                      <a:r>
                        <a:rPr lang="es-ES" sz="1600" b="1" dirty="0">
                          <a:solidFill>
                            <a:schemeClr val="tx1"/>
                          </a:solidFill>
                          <a:effectLst/>
                        </a:rPr>
                        <a:t>Nota: Se ha considerado un total de personas afectadas de 1.000, para el riesgo natural, sismo grado </a:t>
                      </a:r>
                      <a:r>
                        <a:rPr lang="es-ES" sz="1600" b="1" dirty="0" smtClean="0">
                          <a:solidFill>
                            <a:schemeClr val="tx1"/>
                          </a:solidFill>
                          <a:effectLst/>
                        </a:rPr>
                        <a:t>6.</a:t>
                      </a:r>
                      <a:endParaRPr lang="es-EC" sz="1600" b="1" dirty="0">
                        <a:solidFill>
                          <a:schemeClr val="tx1"/>
                        </a:solidFill>
                        <a:effectLst/>
                        <a:latin typeface="Arial Black" pitchFamily="34" charset="0"/>
                        <a:ea typeface="Times New Roman"/>
                      </a:endParaRPr>
                    </a:p>
                  </a:txBody>
                  <a:tcPr marL="68580" marR="68580" marT="0" marB="0"/>
                </a:tc>
                <a:tc hMerge="1">
                  <a:txBody>
                    <a:bodyPr/>
                    <a:lstStyle/>
                    <a:p>
                      <a:endParaRPr lang="es-EC"/>
                    </a:p>
                  </a:txBody>
                  <a:tcPr/>
                </a:tc>
              </a:tr>
            </a:tbl>
          </a:graphicData>
        </a:graphic>
      </p:graphicFrame>
    </p:spTree>
    <p:extLst>
      <p:ext uri="{BB962C8B-B14F-4D97-AF65-F5344CB8AC3E}">
        <p14:creationId xmlns:p14="http://schemas.microsoft.com/office/powerpoint/2010/main" val="1684624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12 Título"/>
          <p:cNvSpPr txBox="1">
            <a:spLocks/>
          </p:cNvSpPr>
          <p:nvPr/>
        </p:nvSpPr>
        <p:spPr bwMode="auto">
          <a:xfrm>
            <a:off x="1043609" y="30223"/>
            <a:ext cx="6967943" cy="98072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defPPr>
              <a:defRPr lang="es-EC"/>
            </a:defPPr>
            <a:lvl1pPr algn="ctr">
              <a:defRPr sz="2400" b="1"/>
            </a:lvl1pPr>
            <a:lvl4pPr lvl="3">
              <a:defRPr sz="2000" b="1"/>
            </a:lvl4pPr>
          </a:lstStyle>
          <a:p>
            <a:pPr lvl="0"/>
            <a:r>
              <a:rPr lang="es-ES" dirty="0" smtClean="0"/>
              <a:t>V. SUPERVISIÓN  </a:t>
            </a:r>
            <a:r>
              <a:rPr lang="es-ES" dirty="0"/>
              <a:t>Y CONTROL.</a:t>
            </a:r>
            <a:endParaRPr lang="es-EC" dirty="0"/>
          </a:p>
          <a:p>
            <a:pPr lvl="0"/>
            <a:endParaRPr lang="es-EC"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0" y="32990"/>
            <a:ext cx="1036049"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5972" y="32990"/>
            <a:ext cx="1088028" cy="94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107504" y="1369799"/>
            <a:ext cx="8928992" cy="3139321"/>
          </a:xfrm>
          <a:prstGeom prst="rect">
            <a:avLst/>
          </a:prstGeo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C" sz="2000" dirty="0">
                <a:latin typeface="Arial Black" pitchFamily="34" charset="0"/>
              </a:rPr>
              <a:t>Las acciones a desarrollarse en el presente Plan de Seguridad Integral de la ciudad del Puyo, estarán </a:t>
            </a:r>
            <a:r>
              <a:rPr lang="es-EC" sz="2000" dirty="0" smtClean="0">
                <a:latin typeface="Arial Black" pitchFamily="34" charset="0"/>
              </a:rPr>
              <a:t>supervisadas y controladas </a:t>
            </a:r>
            <a:r>
              <a:rPr lang="es-EC" sz="2000" dirty="0">
                <a:latin typeface="Arial Black" pitchFamily="34" charset="0"/>
              </a:rPr>
              <a:t>por el Director </a:t>
            </a:r>
            <a:r>
              <a:rPr lang="es-EC" sz="2000" dirty="0" smtClean="0">
                <a:latin typeface="Arial Black" pitchFamily="34" charset="0"/>
              </a:rPr>
              <a:t>Ejecutivo </a:t>
            </a:r>
            <a:r>
              <a:rPr lang="es-EC" sz="2000" dirty="0">
                <a:latin typeface="Arial Black" pitchFamily="34" charset="0"/>
              </a:rPr>
              <a:t>del </a:t>
            </a:r>
            <a:r>
              <a:rPr lang="es-EC" sz="2000" dirty="0" smtClean="0">
                <a:latin typeface="Arial Black" pitchFamily="34" charset="0"/>
              </a:rPr>
              <a:t>Consejo </a:t>
            </a:r>
            <a:r>
              <a:rPr lang="es-EC" sz="2000" dirty="0">
                <a:latin typeface="Arial Black" pitchFamily="34" charset="0"/>
              </a:rPr>
              <a:t>de </a:t>
            </a:r>
            <a:r>
              <a:rPr lang="es-EC" sz="2000" dirty="0" smtClean="0">
                <a:latin typeface="Arial Black" pitchFamily="34" charset="0"/>
              </a:rPr>
              <a:t>Seguridad, </a:t>
            </a:r>
            <a:r>
              <a:rPr lang="es-EC" sz="2000" dirty="0">
                <a:latin typeface="Arial Black" pitchFamily="34" charset="0"/>
              </a:rPr>
              <a:t>el mismo que realizará un monitoreo y seguimiento de las acciones a cumplir por las entidades partícipes de la seguridad.</a:t>
            </a:r>
          </a:p>
          <a:p>
            <a:pPr algn="just"/>
            <a:r>
              <a:rPr lang="es-EC" sz="2000" dirty="0">
                <a:latin typeface="Arial Black" pitchFamily="34" charset="0"/>
              </a:rPr>
              <a:t> </a:t>
            </a:r>
          </a:p>
          <a:p>
            <a:pPr algn="just"/>
            <a:endParaRPr lang="es-EC" sz="2000" dirty="0">
              <a:latin typeface="Arial Black" pitchFamily="34" charset="0"/>
            </a:endParaRPr>
          </a:p>
          <a:p>
            <a:pPr algn="just"/>
            <a:endParaRPr lang="es-EC" sz="2000" dirty="0">
              <a:latin typeface="Arial Black" pitchFamily="34" charset="0"/>
            </a:endParaRPr>
          </a:p>
          <a:p>
            <a:pPr marL="342900" lvl="0" indent="-342900" algn="just">
              <a:buFont typeface="+mj-lt"/>
              <a:buAutoNum type="arabicPeriod"/>
            </a:pPr>
            <a:endParaRPr lang="es-EC" b="1" dirty="0">
              <a:latin typeface="Arial Black" pitchFamily="34" charset="0"/>
            </a:endParaRPr>
          </a:p>
        </p:txBody>
      </p:sp>
    </p:spTree>
    <p:extLst>
      <p:ext uri="{BB962C8B-B14F-4D97-AF65-F5344CB8AC3E}">
        <p14:creationId xmlns:p14="http://schemas.microsoft.com/office/powerpoint/2010/main" val="36640239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11 Imagen" descr="http://turismo.puyo.gob.ec/plugins/content/mavikthumbnails/thumbnails/467x342-images-stories-corredor_puyo_macas-cascada_encanionado_01.jpg">
            <a:hlinkClick r:id="rId2" tgtFrame="_blank" tooltip="&quot;&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10" name="WordArt 5"/>
          <p:cNvSpPr>
            <a:spLocks noChangeArrowheads="1" noChangeShapeType="1" noTextEdit="1"/>
          </p:cNvSpPr>
          <p:nvPr/>
        </p:nvSpPr>
        <p:spPr bwMode="auto">
          <a:xfrm>
            <a:off x="952500" y="3105150"/>
            <a:ext cx="7239000" cy="647700"/>
          </a:xfrm>
          <a:prstGeom prst="rect">
            <a:avLst/>
          </a:prstGeom>
        </p:spPr>
        <p:txBody>
          <a:bodyPr wrap="none" numCol="1" fromWordArt="1">
            <a:prstTxWarp prst="textPlain">
              <a:avLst>
                <a:gd name="adj" fmla="val 50000"/>
              </a:avLst>
            </a:prstTxWarp>
          </a:bodyPr>
          <a:lstStyle>
            <a:defPPr>
              <a:defRPr lang="es-E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r>
              <a:rPr lang="es-EC"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GRACIAS POR SU ATENCIÓN</a:t>
            </a:r>
          </a:p>
        </p:txBody>
      </p:sp>
    </p:spTree>
    <p:extLst>
      <p:ext uri="{BB962C8B-B14F-4D97-AF65-F5344CB8AC3E}">
        <p14:creationId xmlns:p14="http://schemas.microsoft.com/office/powerpoint/2010/main" val="3752663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12 Título"/>
          <p:cNvSpPr txBox="1">
            <a:spLocks/>
          </p:cNvSpPr>
          <p:nvPr/>
        </p:nvSpPr>
        <p:spPr bwMode="auto">
          <a:xfrm>
            <a:off x="1043609" y="32991"/>
            <a:ext cx="7012363" cy="9477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algn="ctr" eaLnBrk="0" hangingPunct="0">
              <a:defRPr/>
            </a:pPr>
            <a:r>
              <a:rPr lang="es-AR" sz="2400" b="1" i="1" u="sng" dirty="0" smtClean="0">
                <a:solidFill>
                  <a:schemeClr val="bg1"/>
                </a:solidFill>
                <a:effectLst>
                  <a:outerShdw blurRad="38100" dist="38100" dir="2700000" algn="tl">
                    <a:srgbClr val="000000">
                      <a:alpha val="43137"/>
                    </a:srgbClr>
                  </a:outerShdw>
                </a:effectLst>
                <a:latin typeface="Calibri" pitchFamily="34" charset="0"/>
                <a:cs typeface="Arial" charset="0"/>
              </a:rPr>
              <a:t>BASE LEGAL</a:t>
            </a:r>
            <a:endParaRPr lang="es-AR" sz="2400" b="1" i="1" u="sng" dirty="0">
              <a:solidFill>
                <a:schemeClr val="bg1"/>
              </a:solidFill>
              <a:effectLst>
                <a:outerShdw blurRad="38100" dist="38100" dir="2700000" algn="tl">
                  <a:srgbClr val="000000">
                    <a:alpha val="43137"/>
                  </a:srgbClr>
                </a:outerShdw>
              </a:effectLst>
              <a:latin typeface="Calibri" pitchFamily="34" charset="0"/>
              <a:cs typeface="Arial" charset="0"/>
            </a:endParaRPr>
          </a:p>
        </p:txBody>
      </p:sp>
      <p:pic>
        <p:nvPicPr>
          <p:cNvPr id="8" name="Picture 2" descr="C:\Users\urquizoa\Pictures\gifs animados\pressure_sign_paper_500_clr_9238.gif"/>
          <p:cNvPicPr>
            <a:picLocks noChangeAspect="1" noChangeArrowheads="1" noCrop="1"/>
          </p:cNvPicPr>
          <p:nvPr/>
        </p:nvPicPr>
        <p:blipFill>
          <a:blip r:embed="rId3"/>
          <a:srcRect/>
          <a:stretch>
            <a:fillRect/>
          </a:stretch>
        </p:blipFill>
        <p:spPr bwMode="auto">
          <a:xfrm>
            <a:off x="886842" y="781370"/>
            <a:ext cx="8185150" cy="5915025"/>
          </a:xfrm>
          <a:prstGeom prst="rect">
            <a:avLst/>
          </a:prstGeom>
          <a:noFill/>
          <a:ln w="9525">
            <a:noFill/>
            <a:miter lim="800000"/>
            <a:headEnd/>
            <a:tailEnd/>
          </a:ln>
        </p:spPr>
      </p:pic>
      <p:sp>
        <p:nvSpPr>
          <p:cNvPr id="9" name="8 Rectángulo redondeado"/>
          <p:cNvSpPr/>
          <p:nvPr/>
        </p:nvSpPr>
        <p:spPr bwMode="ltGray">
          <a:xfrm>
            <a:off x="395536" y="1917377"/>
            <a:ext cx="4608512" cy="4680520"/>
          </a:xfrm>
          <a:prstGeom prst="roundRect">
            <a:avLst/>
          </a:prstGeom>
          <a:solidFill>
            <a:srgbClr val="FFFF00">
              <a:alpha val="37000"/>
            </a:srgbClr>
          </a:solidFill>
          <a:ln w="57150" cap="flat" cmpd="sng" algn="ctr">
            <a:solidFill>
              <a:schemeClr val="bg2"/>
            </a:solidFill>
            <a:prstDash val="solid"/>
          </a:ln>
          <a:effectLst>
            <a:outerShdw blurRad="114300" dist="38100" dir="5400000" algn="ctr" rotWithShape="0">
              <a:schemeClr val="tx1"/>
            </a:outerShdw>
          </a:effectLst>
          <a:scene3d>
            <a:camera prst="orthographicFront"/>
            <a:lightRig rig="threePt" dir="t"/>
          </a:scene3d>
          <a:sp3d>
            <a:bevelT w="114300" prst="artDeco"/>
          </a:sp3d>
        </p:spPr>
        <p:txBody>
          <a:bodyPr anchor="ctr"/>
          <a:lstStyle/>
          <a:p>
            <a:pPr algn="ctr">
              <a:defRPr/>
            </a:pPr>
            <a:r>
              <a:rPr lang="es-EC" sz="3200" smtClean="0">
                <a:effectLst>
                  <a:glow rad="101600">
                    <a:schemeClr val="accent4">
                      <a:satMod val="175000"/>
                      <a:alpha val="40000"/>
                    </a:schemeClr>
                  </a:glow>
                </a:effectLst>
                <a:latin typeface="Berlin Sans FB Demi" pitchFamily="34" charset="0"/>
              </a:rPr>
              <a:t>LA SEGURIDAD CIUDADANA Y LA GESTIÓN </a:t>
            </a:r>
            <a:r>
              <a:rPr lang="es-EC" sz="3200" dirty="0" smtClean="0">
                <a:effectLst>
                  <a:glow rad="101600">
                    <a:schemeClr val="accent4">
                      <a:satMod val="175000"/>
                      <a:alpha val="40000"/>
                    </a:schemeClr>
                  </a:glow>
                </a:effectLst>
                <a:latin typeface="Berlin Sans FB Demi" pitchFamily="34" charset="0"/>
              </a:rPr>
              <a:t>DE RIESGOS EN EL ECUADOR</a:t>
            </a:r>
            <a:endParaRPr lang="es-EC" dirty="0">
              <a:effectLst>
                <a:glow rad="101600">
                  <a:schemeClr val="accent4">
                    <a:satMod val="175000"/>
                    <a:alpha val="40000"/>
                  </a:schemeClr>
                </a:glow>
              </a:effectLst>
              <a:latin typeface="Berlin Sans FB Demi" pitchFamily="34" charset="0"/>
            </a:endParaRPr>
          </a:p>
          <a:p>
            <a:pPr algn="just">
              <a:buFont typeface="Wingdings" pitchFamily="2" charset="2"/>
              <a:buChar char="ü"/>
              <a:defRPr/>
            </a:pPr>
            <a:endParaRPr lang="es-EC" dirty="0">
              <a:solidFill>
                <a:schemeClr val="bg1"/>
              </a:solidFill>
              <a:effectLst>
                <a:glow rad="101600">
                  <a:schemeClr val="accent4">
                    <a:satMod val="175000"/>
                    <a:alpha val="40000"/>
                  </a:schemeClr>
                </a:glow>
              </a:effectLst>
              <a:latin typeface="Berlin Sans FB Demi" pitchFamily="34"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0" y="32990"/>
            <a:ext cx="1036049"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5972" y="32990"/>
            <a:ext cx="1088028" cy="94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3861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44 Conector recto"/>
          <p:cNvCxnSpPr/>
          <p:nvPr/>
        </p:nvCxnSpPr>
        <p:spPr>
          <a:xfrm flipH="1" flipV="1">
            <a:off x="3130946" y="3157877"/>
            <a:ext cx="266439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12 Título"/>
          <p:cNvSpPr txBox="1">
            <a:spLocks/>
          </p:cNvSpPr>
          <p:nvPr/>
        </p:nvSpPr>
        <p:spPr bwMode="auto">
          <a:xfrm>
            <a:off x="1043609" y="32991"/>
            <a:ext cx="7012363" cy="9477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algn="ctr" eaLnBrk="0" hangingPunct="0">
              <a:defRPr/>
            </a:pPr>
            <a:r>
              <a:rPr lang="es-AR" sz="2600" b="1" i="1" u="sng" dirty="0" smtClean="0">
                <a:solidFill>
                  <a:schemeClr val="bg1"/>
                </a:solidFill>
                <a:effectLst>
                  <a:outerShdw blurRad="38100" dist="38100" dir="2700000" algn="tl">
                    <a:srgbClr val="000000">
                      <a:alpha val="43137"/>
                    </a:srgbClr>
                  </a:outerShdw>
                </a:effectLst>
                <a:latin typeface="Calibri" pitchFamily="34" charset="0"/>
                <a:cs typeface="Arial" charset="0"/>
              </a:rPr>
              <a:t>MARCO LEGAL Y NORMATIVO BASE DE LA SEGURIDAD</a:t>
            </a:r>
            <a:endParaRPr lang="es-AR" sz="2600" b="1" i="1" u="sng" dirty="0">
              <a:solidFill>
                <a:schemeClr val="bg1"/>
              </a:solidFill>
              <a:effectLst>
                <a:outerShdw blurRad="38100" dist="38100" dir="2700000" algn="tl">
                  <a:srgbClr val="000000">
                    <a:alpha val="43137"/>
                  </a:srgbClr>
                </a:outerShdw>
              </a:effectLst>
              <a:latin typeface="Calibri" pitchFamily="34" charset="0"/>
              <a:cs typeface="Arial"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 y="32990"/>
            <a:ext cx="1036049"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5972" y="32990"/>
            <a:ext cx="1088028" cy="94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13 Conector recto"/>
          <p:cNvCxnSpPr>
            <a:endCxn id="17" idx="0"/>
          </p:cNvCxnSpPr>
          <p:nvPr/>
        </p:nvCxnSpPr>
        <p:spPr>
          <a:xfrm flipH="1">
            <a:off x="4533389" y="2203140"/>
            <a:ext cx="23435" cy="2181760"/>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AutoShape 2"/>
          <p:cNvSpPr>
            <a:spLocks noChangeArrowheads="1"/>
          </p:cNvSpPr>
          <p:nvPr/>
        </p:nvSpPr>
        <p:spPr bwMode="auto">
          <a:xfrm>
            <a:off x="3689588" y="1396690"/>
            <a:ext cx="1728787" cy="800100"/>
          </a:xfrm>
          <a:prstGeom prst="roundRect">
            <a:avLst>
              <a:gd name="adj" fmla="val 16667"/>
            </a:avLst>
          </a:prstGeom>
          <a:solidFill>
            <a:schemeClr val="tx2">
              <a:lumMod val="75000"/>
            </a:schemeClr>
          </a:solidFill>
          <a:ln w="28575">
            <a:solidFill>
              <a:schemeClr val="tx1"/>
            </a:solidFill>
            <a:round/>
            <a:headEnd/>
            <a:tailEnd/>
          </a:ln>
        </p:spPr>
        <p:txBody>
          <a:bodyPr/>
          <a:lstStyle>
            <a:defPPr>
              <a:defRPr lang="es-E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r>
              <a:rPr lang="es-ES" sz="1100" b="1" i="1" dirty="0" smtClean="0">
                <a:solidFill>
                  <a:schemeClr val="bg1"/>
                </a:solidFill>
                <a:latin typeface="Arial Black" pitchFamily="34" charset="0"/>
                <a:cs typeface="Arial" pitchFamily="34" charset="0"/>
              </a:rPr>
              <a:t>PLAN NACIONAL DE SEGURIDAD INTEGRAL</a:t>
            </a:r>
            <a:endParaRPr lang="es-ES" sz="1100" dirty="0">
              <a:solidFill>
                <a:schemeClr val="bg1"/>
              </a:solidFill>
              <a:latin typeface="Arial Black" pitchFamily="34" charset="0"/>
              <a:cs typeface="Arial" pitchFamily="34" charset="0"/>
            </a:endParaRPr>
          </a:p>
        </p:txBody>
      </p:sp>
      <p:sp>
        <p:nvSpPr>
          <p:cNvPr id="13" name="AutoShape 4"/>
          <p:cNvSpPr>
            <a:spLocks noChangeArrowheads="1"/>
          </p:cNvSpPr>
          <p:nvPr/>
        </p:nvSpPr>
        <p:spPr bwMode="auto">
          <a:xfrm>
            <a:off x="6461521" y="1396690"/>
            <a:ext cx="1566863" cy="806450"/>
          </a:xfrm>
          <a:prstGeom prst="roundRect">
            <a:avLst>
              <a:gd name="adj" fmla="val 16667"/>
            </a:avLst>
          </a:prstGeom>
          <a:solidFill>
            <a:schemeClr val="tx2">
              <a:lumMod val="75000"/>
            </a:schemeClr>
          </a:solidFill>
          <a:ln w="28575">
            <a:solidFill>
              <a:schemeClr val="tx1"/>
            </a:solidFill>
            <a:round/>
            <a:headEnd/>
            <a:tailEnd/>
          </a:ln>
        </p:spPr>
        <p:txBody>
          <a:bodyPr/>
          <a:lstStyle>
            <a:defPPr>
              <a:defRPr lang="es-E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r>
              <a:rPr lang="es-ES" sz="1100" b="1" i="1" dirty="0" smtClean="0">
                <a:solidFill>
                  <a:schemeClr val="bg1"/>
                </a:solidFill>
                <a:latin typeface="Arial Black" pitchFamily="34" charset="0"/>
                <a:cs typeface="Arial" pitchFamily="34" charset="0"/>
              </a:rPr>
              <a:t>LEY ORGANICA DE LA POLICÍA NACIONAL</a:t>
            </a:r>
            <a:endParaRPr lang="es-ES" sz="1100" b="1" i="1" dirty="0">
              <a:solidFill>
                <a:schemeClr val="bg1"/>
              </a:solidFill>
              <a:latin typeface="Arial Black" pitchFamily="34" charset="0"/>
              <a:cs typeface="Arial" pitchFamily="34" charset="0"/>
            </a:endParaRPr>
          </a:p>
          <a:p>
            <a:pPr>
              <a:defRPr/>
            </a:pPr>
            <a:endParaRPr lang="es-ES" sz="1100" b="1" i="1" dirty="0">
              <a:solidFill>
                <a:schemeClr val="bg1"/>
              </a:solidFill>
              <a:latin typeface="Arial" pitchFamily="34" charset="0"/>
              <a:cs typeface="Arial" pitchFamily="34" charset="0"/>
            </a:endParaRPr>
          </a:p>
          <a:p>
            <a:pPr>
              <a:defRPr/>
            </a:pPr>
            <a:endParaRPr lang="es-ES" sz="1100" dirty="0">
              <a:solidFill>
                <a:schemeClr val="bg1"/>
              </a:solidFill>
              <a:cs typeface="Arial" pitchFamily="34" charset="0"/>
            </a:endParaRPr>
          </a:p>
        </p:txBody>
      </p:sp>
      <p:sp>
        <p:nvSpPr>
          <p:cNvPr id="14" name="AutoShape 5"/>
          <p:cNvSpPr>
            <a:spLocks noChangeArrowheads="1"/>
          </p:cNvSpPr>
          <p:nvPr/>
        </p:nvSpPr>
        <p:spPr bwMode="auto">
          <a:xfrm>
            <a:off x="825897" y="3933047"/>
            <a:ext cx="1716087" cy="951995"/>
          </a:xfrm>
          <a:prstGeom prst="roundRect">
            <a:avLst>
              <a:gd name="adj" fmla="val 16667"/>
            </a:avLst>
          </a:prstGeom>
          <a:solidFill>
            <a:schemeClr val="tx2">
              <a:lumMod val="75000"/>
            </a:schemeClr>
          </a:solidFill>
          <a:ln w="28575">
            <a:solidFill>
              <a:schemeClr val="tx1"/>
            </a:solidFill>
            <a:round/>
            <a:headEnd/>
            <a:tailEnd/>
          </a:ln>
        </p:spPr>
        <p:txBody>
          <a:bodyPr/>
          <a:lstStyle>
            <a:defPPr>
              <a:defRPr lang="es-E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r>
              <a:rPr lang="es-ES" sz="1100" b="1" i="1" dirty="0">
                <a:solidFill>
                  <a:schemeClr val="bg1"/>
                </a:solidFill>
                <a:latin typeface="Arial Black" pitchFamily="34" charset="0"/>
                <a:cs typeface="Arial" pitchFamily="34" charset="0"/>
              </a:rPr>
              <a:t>LEY DE SEGURIDAD PÚBLICA Y DEL ESTADO </a:t>
            </a:r>
          </a:p>
        </p:txBody>
      </p:sp>
      <p:sp>
        <p:nvSpPr>
          <p:cNvPr id="15" name="AutoShape 6"/>
          <p:cNvSpPr>
            <a:spLocks noChangeArrowheads="1"/>
          </p:cNvSpPr>
          <p:nvPr/>
        </p:nvSpPr>
        <p:spPr bwMode="auto">
          <a:xfrm>
            <a:off x="3688159" y="2662577"/>
            <a:ext cx="1851025" cy="990600"/>
          </a:xfrm>
          <a:prstGeom prst="roundRect">
            <a:avLst>
              <a:gd name="adj" fmla="val 16667"/>
            </a:avLst>
          </a:prstGeom>
          <a:solidFill>
            <a:schemeClr val="tx2">
              <a:lumMod val="75000"/>
            </a:schemeClr>
          </a:solidFill>
          <a:ln w="28575">
            <a:solidFill>
              <a:schemeClr val="tx1"/>
            </a:solidFill>
            <a:round/>
            <a:headEnd/>
            <a:tailEnd/>
          </a:ln>
        </p:spPr>
        <p:txBody>
          <a:bodyPr/>
          <a:lstStyle>
            <a:defPPr>
              <a:defRPr lang="es-E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endParaRPr lang="es-ES" sz="1100" b="1" i="1" dirty="0">
              <a:solidFill>
                <a:schemeClr val="bg1"/>
              </a:solidFill>
              <a:latin typeface="Arial" pitchFamily="34" charset="0"/>
              <a:cs typeface="Arial" pitchFamily="34" charset="0"/>
            </a:endParaRPr>
          </a:p>
          <a:p>
            <a:pPr algn="ctr">
              <a:defRPr/>
            </a:pPr>
            <a:r>
              <a:rPr lang="es-ES" sz="1100" b="1" i="1" dirty="0">
                <a:solidFill>
                  <a:schemeClr val="bg1"/>
                </a:solidFill>
                <a:latin typeface="Arial Black" pitchFamily="34" charset="0"/>
                <a:cs typeface="Arial" pitchFamily="34" charset="0"/>
              </a:rPr>
              <a:t>MARCO JURÍDICO DE SEGURIDAD </a:t>
            </a:r>
          </a:p>
          <a:p>
            <a:pPr>
              <a:defRPr/>
            </a:pPr>
            <a:endParaRPr lang="es-ES" sz="1100" dirty="0">
              <a:solidFill>
                <a:schemeClr val="bg1"/>
              </a:solidFill>
              <a:cs typeface="Arial" pitchFamily="34" charset="0"/>
            </a:endParaRPr>
          </a:p>
        </p:txBody>
      </p:sp>
      <p:sp>
        <p:nvSpPr>
          <p:cNvPr id="16" name="AutoShape 7"/>
          <p:cNvSpPr>
            <a:spLocks noChangeArrowheads="1"/>
          </p:cNvSpPr>
          <p:nvPr/>
        </p:nvSpPr>
        <p:spPr bwMode="auto">
          <a:xfrm>
            <a:off x="6346651" y="3689575"/>
            <a:ext cx="1969765" cy="1416050"/>
          </a:xfrm>
          <a:prstGeom prst="roundRect">
            <a:avLst>
              <a:gd name="adj" fmla="val 16667"/>
            </a:avLst>
          </a:prstGeom>
          <a:solidFill>
            <a:schemeClr val="tx2">
              <a:lumMod val="75000"/>
            </a:schemeClr>
          </a:solidFill>
          <a:ln w="28575">
            <a:solidFill>
              <a:schemeClr val="tx1"/>
            </a:solidFill>
            <a:round/>
            <a:headEnd/>
            <a:tailEnd/>
          </a:ln>
        </p:spPr>
        <p:txBody>
          <a:bodyPr/>
          <a:lstStyle>
            <a:defPPr>
              <a:defRPr lang="es-E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s-ES_tradnl" sz="1100" b="1" i="1" dirty="0" smtClean="0">
                <a:solidFill>
                  <a:schemeClr val="bg1"/>
                </a:solidFill>
                <a:latin typeface="Arial Black" pitchFamily="34" charset="0"/>
                <a:cs typeface="Arial" pitchFamily="34" charset="0"/>
              </a:rPr>
              <a:t>CÓDIGO ORGÁNICO DE ORGANIZACIÓN TERRITORIAL, AUTONOMÍA Y DESCENTRALIZACIÓN (COOTAD).</a:t>
            </a:r>
            <a:endParaRPr lang="es-EC" sz="1100" b="1" i="1" dirty="0" smtClean="0">
              <a:solidFill>
                <a:schemeClr val="bg1"/>
              </a:solidFill>
              <a:latin typeface="Arial Black" pitchFamily="34" charset="0"/>
              <a:cs typeface="Arial" pitchFamily="34" charset="0"/>
            </a:endParaRPr>
          </a:p>
          <a:p>
            <a:pPr>
              <a:defRPr/>
            </a:pPr>
            <a:endParaRPr lang="es-ES" sz="1100" b="1" i="1" dirty="0">
              <a:solidFill>
                <a:schemeClr val="bg1"/>
              </a:solidFill>
              <a:latin typeface="Arial" pitchFamily="34" charset="0"/>
              <a:cs typeface="Arial" pitchFamily="34" charset="0"/>
            </a:endParaRPr>
          </a:p>
          <a:p>
            <a:pPr>
              <a:defRPr/>
            </a:pPr>
            <a:endParaRPr lang="es-ES" sz="1100" dirty="0">
              <a:solidFill>
                <a:schemeClr val="bg1"/>
              </a:solidFill>
              <a:cs typeface="Arial" pitchFamily="34" charset="0"/>
            </a:endParaRPr>
          </a:p>
        </p:txBody>
      </p:sp>
      <p:sp>
        <p:nvSpPr>
          <p:cNvPr id="17" name="AutoShape 8"/>
          <p:cNvSpPr>
            <a:spLocks noChangeArrowheads="1"/>
          </p:cNvSpPr>
          <p:nvPr/>
        </p:nvSpPr>
        <p:spPr bwMode="auto">
          <a:xfrm>
            <a:off x="3680108" y="4384900"/>
            <a:ext cx="1706562" cy="871538"/>
          </a:xfrm>
          <a:prstGeom prst="roundRect">
            <a:avLst>
              <a:gd name="adj" fmla="val 16667"/>
            </a:avLst>
          </a:prstGeom>
          <a:solidFill>
            <a:schemeClr val="tx2">
              <a:lumMod val="75000"/>
            </a:schemeClr>
          </a:solidFill>
          <a:ln w="28575">
            <a:solidFill>
              <a:schemeClr val="tx1"/>
            </a:solidFill>
            <a:round/>
            <a:headEnd/>
            <a:tailEnd/>
          </a:ln>
        </p:spPr>
        <p:txBody>
          <a:bodyPr/>
          <a:lstStyle>
            <a:defPPr>
              <a:defRPr lang="es-E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r>
              <a:rPr lang="es-ES" sz="1100" b="1" i="1" dirty="0" smtClean="0">
                <a:solidFill>
                  <a:schemeClr val="bg1"/>
                </a:solidFill>
                <a:latin typeface="Arial Black" pitchFamily="34" charset="0"/>
                <a:cs typeface="Arial" pitchFamily="34" charset="0"/>
              </a:rPr>
              <a:t>PLAN NACIONAL DEL BUEN VIVIR</a:t>
            </a:r>
            <a:endParaRPr lang="es-ES" sz="1100" b="1" i="1" dirty="0">
              <a:solidFill>
                <a:schemeClr val="bg1"/>
              </a:solidFill>
              <a:latin typeface="Arial Black" pitchFamily="34" charset="0"/>
              <a:cs typeface="Arial" pitchFamily="34" charset="0"/>
            </a:endParaRPr>
          </a:p>
          <a:p>
            <a:pPr algn="ctr">
              <a:defRPr/>
            </a:pPr>
            <a:endParaRPr lang="es-ES" sz="1100" dirty="0">
              <a:solidFill>
                <a:schemeClr val="bg1"/>
              </a:solidFill>
              <a:cs typeface="Arial" pitchFamily="34" charset="0"/>
            </a:endParaRPr>
          </a:p>
        </p:txBody>
      </p:sp>
      <p:sp>
        <p:nvSpPr>
          <p:cNvPr id="18" name="AutoShape 9"/>
          <p:cNvSpPr>
            <a:spLocks noChangeArrowheads="1"/>
          </p:cNvSpPr>
          <p:nvPr/>
        </p:nvSpPr>
        <p:spPr bwMode="auto">
          <a:xfrm>
            <a:off x="803672" y="1364928"/>
            <a:ext cx="1814513" cy="911944"/>
          </a:xfrm>
          <a:prstGeom prst="roundRect">
            <a:avLst>
              <a:gd name="adj" fmla="val 16667"/>
            </a:avLst>
          </a:prstGeom>
          <a:solidFill>
            <a:schemeClr val="tx2">
              <a:lumMod val="75000"/>
            </a:schemeClr>
          </a:solidFill>
          <a:ln w="28575">
            <a:solidFill>
              <a:schemeClr val="tx1"/>
            </a:solidFill>
            <a:round/>
            <a:headEnd/>
            <a:tailEnd/>
          </a:ln>
        </p:spPr>
        <p:txBody>
          <a:bodyPr/>
          <a:lstStyle>
            <a:defPPr>
              <a:defRPr lang="es-E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r>
              <a:rPr lang="es-ES" sz="1100" b="1" i="1" dirty="0">
                <a:solidFill>
                  <a:schemeClr val="bg1"/>
                </a:solidFill>
                <a:latin typeface="Arial Black" pitchFamily="34" charset="0"/>
                <a:cs typeface="Arial" pitchFamily="34" charset="0"/>
              </a:rPr>
              <a:t>CONSTITUCIÓN DE LA REPÚBLICA DEL ECUADOR </a:t>
            </a:r>
          </a:p>
          <a:p>
            <a:pPr algn="ctr">
              <a:defRPr/>
            </a:pPr>
            <a:endParaRPr lang="es-ES" sz="1100" dirty="0">
              <a:solidFill>
                <a:schemeClr val="bg1"/>
              </a:solidFill>
              <a:latin typeface="Arial Black" pitchFamily="34" charset="0"/>
              <a:cs typeface="Arial" pitchFamily="34" charset="0"/>
            </a:endParaRPr>
          </a:p>
        </p:txBody>
      </p:sp>
      <p:cxnSp>
        <p:nvCxnSpPr>
          <p:cNvPr id="20" name="24 Conector recto"/>
          <p:cNvCxnSpPr/>
          <p:nvPr/>
        </p:nvCxnSpPr>
        <p:spPr>
          <a:xfrm>
            <a:off x="3130946" y="1820900"/>
            <a:ext cx="0" cy="2586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28 Conector recto de flecha"/>
          <p:cNvCxnSpPr/>
          <p:nvPr/>
        </p:nvCxnSpPr>
        <p:spPr>
          <a:xfrm flipH="1">
            <a:off x="2541984" y="4407459"/>
            <a:ext cx="588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33 Conector recto de flecha"/>
          <p:cNvCxnSpPr>
            <a:endCxn id="13" idx="1"/>
          </p:cNvCxnSpPr>
          <p:nvPr/>
        </p:nvCxnSpPr>
        <p:spPr>
          <a:xfrm flipV="1">
            <a:off x="5808681" y="1799915"/>
            <a:ext cx="65284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35 Conector recto de flecha"/>
          <p:cNvCxnSpPr>
            <a:endCxn id="16" idx="1"/>
          </p:cNvCxnSpPr>
          <p:nvPr/>
        </p:nvCxnSpPr>
        <p:spPr>
          <a:xfrm flipV="1">
            <a:off x="5795342" y="4397600"/>
            <a:ext cx="551309" cy="114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a:off x="5795342" y="1801503"/>
            <a:ext cx="0" cy="2607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2 CuadroTexto"/>
          <p:cNvSpPr txBox="1">
            <a:spLocks noChangeArrowheads="1"/>
          </p:cNvSpPr>
          <p:nvPr/>
        </p:nvSpPr>
        <p:spPr bwMode="auto">
          <a:xfrm>
            <a:off x="863600" y="5457403"/>
            <a:ext cx="7416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s-E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just" eaLnBrk="1" hangingPunct="1"/>
            <a:r>
              <a:rPr lang="es-ES" b="1" dirty="0">
                <a:latin typeface="Arial Black" pitchFamily="34" charset="0"/>
                <a:ea typeface="Arial Unicode MS" pitchFamily="34" charset="-128"/>
                <a:cs typeface="Arial Unicode MS" pitchFamily="34" charset="-128"/>
              </a:rPr>
              <a:t>La responsabilidad del Estado, en lo que </a:t>
            </a:r>
            <a:r>
              <a:rPr lang="es-ES" b="1" dirty="0" smtClean="0">
                <a:latin typeface="Arial Black" pitchFamily="34" charset="0"/>
                <a:ea typeface="Arial Unicode MS" pitchFamily="34" charset="-128"/>
                <a:cs typeface="Arial Unicode MS" pitchFamily="34" charset="-128"/>
              </a:rPr>
              <a:t>respecta a </a:t>
            </a:r>
            <a:r>
              <a:rPr lang="es-ES" b="1" dirty="0">
                <a:latin typeface="Arial Black" pitchFamily="34" charset="0"/>
                <a:ea typeface="Arial Unicode MS" pitchFamily="34" charset="-128"/>
                <a:cs typeface="Arial Unicode MS" pitchFamily="34" charset="-128"/>
              </a:rPr>
              <a:t>la Seguridad Ciudadana, tiene establecido los conceptos, </a:t>
            </a:r>
            <a:r>
              <a:rPr lang="es-ES" b="1" dirty="0" smtClean="0">
                <a:latin typeface="Arial Black" pitchFamily="34" charset="0"/>
                <a:ea typeface="Arial Unicode MS" pitchFamily="34" charset="-128"/>
                <a:cs typeface="Arial Unicode MS" pitchFamily="34" charset="-128"/>
              </a:rPr>
              <a:t>leyes, artículos</a:t>
            </a:r>
            <a:r>
              <a:rPr lang="es-ES" b="1" dirty="0">
                <a:latin typeface="Arial Black" pitchFamily="34" charset="0"/>
                <a:ea typeface="Arial Unicode MS" pitchFamily="34" charset="-128"/>
                <a:cs typeface="Arial Unicode MS" pitchFamily="34" charset="-128"/>
              </a:rPr>
              <a:t> </a:t>
            </a:r>
            <a:r>
              <a:rPr lang="es-ES" b="1" dirty="0" smtClean="0">
                <a:latin typeface="Arial Black" pitchFamily="34" charset="0"/>
                <a:ea typeface="Arial Unicode MS" pitchFamily="34" charset="-128"/>
                <a:cs typeface="Arial Unicode MS" pitchFamily="34" charset="-128"/>
              </a:rPr>
              <a:t>y objetivos, </a:t>
            </a:r>
            <a:r>
              <a:rPr lang="es-ES" b="1" dirty="0">
                <a:latin typeface="Arial Black" pitchFamily="34" charset="0"/>
                <a:ea typeface="Arial Unicode MS" pitchFamily="34" charset="-128"/>
                <a:cs typeface="Arial Unicode MS" pitchFamily="34" charset="-128"/>
              </a:rPr>
              <a:t>entre los principales y directos, los mencionados en el cuadro </a:t>
            </a:r>
            <a:r>
              <a:rPr lang="es-ES" b="1" dirty="0" smtClean="0">
                <a:latin typeface="Arial Black" pitchFamily="34" charset="0"/>
                <a:ea typeface="Arial Unicode MS" pitchFamily="34" charset="-128"/>
                <a:cs typeface="Arial Unicode MS" pitchFamily="34" charset="-128"/>
              </a:rPr>
              <a:t>anterior.</a:t>
            </a:r>
            <a:endParaRPr lang="es-ES" b="1" dirty="0">
              <a:latin typeface="Arial Black" pitchFamily="34" charset="0"/>
              <a:ea typeface="Arial Unicode MS" pitchFamily="34" charset="-128"/>
              <a:cs typeface="Arial Unicode MS" pitchFamily="34" charset="-128"/>
            </a:endParaRPr>
          </a:p>
        </p:txBody>
      </p:sp>
      <p:cxnSp>
        <p:nvCxnSpPr>
          <p:cNvPr id="59" name="28 Conector recto de flecha"/>
          <p:cNvCxnSpPr>
            <a:endCxn id="18" idx="3"/>
          </p:cNvCxnSpPr>
          <p:nvPr/>
        </p:nvCxnSpPr>
        <p:spPr>
          <a:xfrm flipH="1" flipV="1">
            <a:off x="2618185" y="1820900"/>
            <a:ext cx="512761" cy="15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942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12 Título"/>
          <p:cNvSpPr txBox="1">
            <a:spLocks/>
          </p:cNvSpPr>
          <p:nvPr/>
        </p:nvSpPr>
        <p:spPr bwMode="auto">
          <a:xfrm>
            <a:off x="1043609" y="32990"/>
            <a:ext cx="7012363" cy="94773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algn="ctr" eaLnBrk="0" hangingPunct="0">
              <a:defRPr/>
            </a:pPr>
            <a:r>
              <a:rPr lang="es-AR" sz="2400" b="1" i="1" u="sng" dirty="0" smtClean="0">
                <a:solidFill>
                  <a:schemeClr val="bg1"/>
                </a:solidFill>
                <a:effectLst>
                  <a:outerShdw blurRad="38100" dist="38100" dir="2700000" algn="tl">
                    <a:srgbClr val="000000">
                      <a:alpha val="43137"/>
                    </a:srgbClr>
                  </a:outerShdw>
                </a:effectLst>
                <a:latin typeface="Calibri" pitchFamily="34" charset="0"/>
                <a:cs typeface="Arial" charset="0"/>
              </a:rPr>
              <a:t>CAPÍTULO I</a:t>
            </a:r>
            <a:endParaRPr lang="es-AR" sz="2400" b="1" i="1" u="sng" dirty="0">
              <a:solidFill>
                <a:schemeClr val="bg1"/>
              </a:solidFill>
              <a:effectLst>
                <a:outerShdw blurRad="38100" dist="38100" dir="2700000" algn="tl">
                  <a:srgbClr val="000000">
                    <a:alpha val="43137"/>
                  </a:srgbClr>
                </a:outerShdw>
              </a:effectLst>
              <a:latin typeface="Calibri" pitchFamily="34" charset="0"/>
              <a:cs typeface="Arial" charset="0"/>
            </a:endParaRPr>
          </a:p>
        </p:txBody>
      </p:sp>
      <p:pic>
        <p:nvPicPr>
          <p:cNvPr id="8" name="Picture 2" descr="C:\Users\urquizoa\Pictures\gifs animados\pressure_sign_paper_500_clr_9238.gif"/>
          <p:cNvPicPr>
            <a:picLocks noChangeAspect="1" noChangeArrowheads="1" noCrop="1"/>
          </p:cNvPicPr>
          <p:nvPr/>
        </p:nvPicPr>
        <p:blipFill>
          <a:blip r:embed="rId3"/>
          <a:srcRect/>
          <a:stretch>
            <a:fillRect/>
          </a:stretch>
        </p:blipFill>
        <p:spPr bwMode="auto">
          <a:xfrm>
            <a:off x="886842" y="781370"/>
            <a:ext cx="8185150" cy="5915025"/>
          </a:xfrm>
          <a:prstGeom prst="rect">
            <a:avLst/>
          </a:prstGeom>
          <a:noFill/>
          <a:ln w="9525">
            <a:noFill/>
            <a:miter lim="800000"/>
            <a:headEnd/>
            <a:tailEnd/>
          </a:ln>
        </p:spPr>
      </p:pic>
      <p:sp>
        <p:nvSpPr>
          <p:cNvPr id="9" name="8 Rectángulo redondeado"/>
          <p:cNvSpPr/>
          <p:nvPr/>
        </p:nvSpPr>
        <p:spPr bwMode="ltGray">
          <a:xfrm>
            <a:off x="446375" y="1907814"/>
            <a:ext cx="4608512" cy="4680520"/>
          </a:xfrm>
          <a:prstGeom prst="roundRect">
            <a:avLst/>
          </a:prstGeom>
          <a:solidFill>
            <a:srgbClr val="FFFF00">
              <a:alpha val="37000"/>
            </a:srgbClr>
          </a:solidFill>
          <a:ln w="57150" cap="flat" cmpd="sng" algn="ctr">
            <a:solidFill>
              <a:schemeClr val="bg2"/>
            </a:solidFill>
            <a:prstDash val="solid"/>
          </a:ln>
          <a:effectLst>
            <a:outerShdw blurRad="114300" dist="38100" dir="5400000" algn="ctr" rotWithShape="0">
              <a:schemeClr val="tx1"/>
            </a:outerShdw>
          </a:effectLst>
          <a:scene3d>
            <a:camera prst="orthographicFront"/>
            <a:lightRig rig="threePt" dir="t"/>
          </a:scene3d>
          <a:sp3d>
            <a:bevelT w="114300" prst="artDeco"/>
          </a:sp3d>
        </p:spPr>
        <p:txBody>
          <a:bodyPr anchor="ctr"/>
          <a:lstStyle/>
          <a:p>
            <a:pPr algn="ctr"/>
            <a:r>
              <a:rPr lang="es-ES" sz="3200" dirty="0" smtClean="0">
                <a:effectLst>
                  <a:glow rad="101600">
                    <a:schemeClr val="accent4">
                      <a:satMod val="175000"/>
                      <a:alpha val="40000"/>
                    </a:schemeClr>
                  </a:glow>
                </a:effectLst>
                <a:latin typeface="Berlin Sans FB Demi" pitchFamily="34" charset="0"/>
              </a:rPr>
              <a:t>PLANTEAMIENTO DEL PROBLEMA</a:t>
            </a:r>
            <a:r>
              <a:rPr lang="es-EC" dirty="0" smtClean="0">
                <a:effectLst>
                  <a:glow rad="101600">
                    <a:schemeClr val="accent4">
                      <a:satMod val="175000"/>
                      <a:alpha val="40000"/>
                    </a:schemeClr>
                  </a:glow>
                </a:effectLst>
                <a:latin typeface="Berlin Sans FB Demi" pitchFamily="34" charset="0"/>
              </a:rPr>
              <a:t>.</a:t>
            </a:r>
            <a:endParaRPr lang="es-EC" dirty="0">
              <a:effectLst>
                <a:glow rad="101600">
                  <a:schemeClr val="accent4">
                    <a:satMod val="175000"/>
                    <a:alpha val="40000"/>
                  </a:schemeClr>
                </a:glow>
              </a:effectLst>
              <a:latin typeface="Berlin Sans FB Demi" pitchFamily="34" charset="0"/>
            </a:endParaRPr>
          </a:p>
          <a:p>
            <a:pPr algn="just">
              <a:buFont typeface="Wingdings" pitchFamily="2" charset="2"/>
              <a:buChar char="ü"/>
            </a:pPr>
            <a:endParaRPr lang="es-EC" dirty="0">
              <a:effectLst>
                <a:glow rad="101600">
                  <a:schemeClr val="accent4">
                    <a:satMod val="175000"/>
                    <a:alpha val="40000"/>
                  </a:schemeClr>
                </a:glow>
              </a:effectLst>
              <a:latin typeface="Berlin Sans FB Demi" pitchFamily="34" charset="0"/>
            </a:endParaRPr>
          </a:p>
          <a:p>
            <a:pPr algn="just">
              <a:buFont typeface="Wingdings" pitchFamily="2" charset="2"/>
              <a:buChar char="ü"/>
            </a:pPr>
            <a:endParaRPr lang="es-EC" dirty="0">
              <a:effectLst>
                <a:glow rad="101600">
                  <a:schemeClr val="accent4">
                    <a:satMod val="175000"/>
                    <a:alpha val="40000"/>
                  </a:schemeClr>
                </a:glow>
              </a:effectLst>
              <a:latin typeface="Berlin Sans FB Demi" pitchFamily="34"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0" y="32990"/>
            <a:ext cx="1036049"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5972" y="32990"/>
            <a:ext cx="1088028" cy="94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2774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12 Título"/>
          <p:cNvSpPr txBox="1">
            <a:spLocks/>
          </p:cNvSpPr>
          <p:nvPr/>
        </p:nvSpPr>
        <p:spPr bwMode="auto">
          <a:xfrm>
            <a:off x="1043608" y="32991"/>
            <a:ext cx="7200800" cy="94536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algn="ctr" eaLnBrk="0" hangingPunct="0">
              <a:defRPr/>
            </a:pPr>
            <a:r>
              <a:rPr lang="es-AR" sz="2600" b="1" i="1" u="sng" dirty="0" smtClean="0">
                <a:solidFill>
                  <a:schemeClr val="bg1"/>
                </a:solidFill>
                <a:effectLst>
                  <a:outerShdw blurRad="38100" dist="38100" dir="2700000" algn="tl">
                    <a:srgbClr val="000000">
                      <a:alpha val="43137"/>
                    </a:srgbClr>
                  </a:outerShdw>
                </a:effectLst>
                <a:latin typeface="Calibri" pitchFamily="34" charset="0"/>
                <a:cs typeface="Arial" charset="0"/>
              </a:rPr>
              <a:t>PLANTEAMIENTO DEL PROBLEMA</a:t>
            </a:r>
            <a:endParaRPr lang="es-AR" sz="2600" b="1" i="1" u="sng" dirty="0">
              <a:solidFill>
                <a:schemeClr val="bg1"/>
              </a:solidFill>
              <a:effectLst>
                <a:outerShdw blurRad="38100" dist="38100" dir="2700000" algn="tl">
                  <a:srgbClr val="000000">
                    <a:alpha val="43137"/>
                  </a:srgbClr>
                </a:outerShdw>
              </a:effectLst>
              <a:latin typeface="Calibri" pitchFamily="34" charset="0"/>
              <a:cs typeface="Arial" charset="0"/>
            </a:endParaRPr>
          </a:p>
        </p:txBody>
      </p:sp>
      <p:graphicFrame>
        <p:nvGraphicFramePr>
          <p:cNvPr id="3" name="2 Diagrama"/>
          <p:cNvGraphicFramePr/>
          <p:nvPr>
            <p:extLst>
              <p:ext uri="{D42A27DB-BD31-4B8C-83A1-F6EECF244321}">
                <p14:modId xmlns:p14="http://schemas.microsoft.com/office/powerpoint/2010/main" val="367690934"/>
              </p:ext>
            </p:extLst>
          </p:nvPr>
        </p:nvGraphicFramePr>
        <p:xfrm>
          <a:off x="7560" y="980729"/>
          <a:ext cx="9136440"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60" y="32990"/>
            <a:ext cx="1036049"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55972" y="32990"/>
            <a:ext cx="1088028" cy="94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5240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12 Título"/>
          <p:cNvSpPr txBox="1">
            <a:spLocks/>
          </p:cNvSpPr>
          <p:nvPr/>
        </p:nvSpPr>
        <p:spPr bwMode="auto">
          <a:xfrm>
            <a:off x="1043609" y="1"/>
            <a:ext cx="7012363" cy="98072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algn="ctr" eaLnBrk="0" hangingPunct="0">
              <a:defRPr/>
            </a:pPr>
            <a:r>
              <a:rPr lang="es-AR" sz="2400" b="1" i="1" u="sng" dirty="0" smtClean="0">
                <a:solidFill>
                  <a:schemeClr val="bg1"/>
                </a:solidFill>
                <a:effectLst>
                  <a:outerShdw blurRad="38100" dist="38100" dir="2700000" algn="tl">
                    <a:srgbClr val="000000">
                      <a:alpha val="43137"/>
                    </a:srgbClr>
                  </a:outerShdw>
                </a:effectLst>
                <a:latin typeface="Calibri" pitchFamily="34" charset="0"/>
                <a:cs typeface="Arial" charset="0"/>
              </a:rPr>
              <a:t>CAPÍTULO I</a:t>
            </a:r>
            <a:endParaRPr lang="es-AR" sz="2400" b="1" i="1" u="sng" dirty="0">
              <a:solidFill>
                <a:schemeClr val="bg1"/>
              </a:solidFill>
              <a:effectLst>
                <a:outerShdw blurRad="38100" dist="38100" dir="2700000" algn="tl">
                  <a:srgbClr val="000000">
                    <a:alpha val="43137"/>
                  </a:srgbClr>
                </a:outerShdw>
              </a:effectLst>
              <a:latin typeface="Calibri" pitchFamily="34" charset="0"/>
              <a:cs typeface="Arial" charset="0"/>
            </a:endParaRPr>
          </a:p>
        </p:txBody>
      </p:sp>
      <p:pic>
        <p:nvPicPr>
          <p:cNvPr id="8" name="Picture 2" descr="C:\Users\urquizoa\Pictures\gifs animados\pressure_sign_paper_500_clr_9238.gif"/>
          <p:cNvPicPr>
            <a:picLocks noChangeAspect="1" noChangeArrowheads="1" noCrop="1"/>
          </p:cNvPicPr>
          <p:nvPr/>
        </p:nvPicPr>
        <p:blipFill>
          <a:blip r:embed="rId3"/>
          <a:srcRect/>
          <a:stretch>
            <a:fillRect/>
          </a:stretch>
        </p:blipFill>
        <p:spPr bwMode="auto">
          <a:xfrm>
            <a:off x="886842" y="781370"/>
            <a:ext cx="8185150" cy="5915025"/>
          </a:xfrm>
          <a:prstGeom prst="rect">
            <a:avLst/>
          </a:prstGeom>
          <a:noFill/>
          <a:ln w="9525">
            <a:noFill/>
            <a:miter lim="800000"/>
            <a:headEnd/>
            <a:tailEnd/>
          </a:ln>
        </p:spPr>
      </p:pic>
      <p:sp>
        <p:nvSpPr>
          <p:cNvPr id="9" name="8 Rectángulo redondeado"/>
          <p:cNvSpPr/>
          <p:nvPr/>
        </p:nvSpPr>
        <p:spPr bwMode="ltGray">
          <a:xfrm>
            <a:off x="395536" y="1917377"/>
            <a:ext cx="4608512" cy="4680520"/>
          </a:xfrm>
          <a:prstGeom prst="roundRect">
            <a:avLst/>
          </a:prstGeom>
          <a:solidFill>
            <a:srgbClr val="FFFF00">
              <a:alpha val="37000"/>
            </a:srgbClr>
          </a:solidFill>
          <a:ln w="57150" cap="flat" cmpd="sng" algn="ctr">
            <a:solidFill>
              <a:schemeClr val="bg2"/>
            </a:solidFill>
            <a:prstDash val="solid"/>
          </a:ln>
          <a:effectLst>
            <a:outerShdw blurRad="114300" dist="38100" dir="5400000" algn="ctr" rotWithShape="0">
              <a:schemeClr val="tx1"/>
            </a:outerShdw>
          </a:effectLst>
          <a:scene3d>
            <a:camera prst="orthographicFront"/>
            <a:lightRig rig="threePt" dir="t"/>
          </a:scene3d>
          <a:sp3d>
            <a:bevelT w="114300" prst="artDeco"/>
          </a:sp3d>
        </p:spPr>
        <p:txBody>
          <a:bodyPr anchor="ctr"/>
          <a:lstStyle/>
          <a:p>
            <a:pPr algn="ctr">
              <a:defRPr/>
            </a:pPr>
            <a:r>
              <a:rPr lang="es-EC" sz="3200" dirty="0" smtClean="0">
                <a:effectLst>
                  <a:glow rad="101600">
                    <a:schemeClr val="accent4">
                      <a:satMod val="175000"/>
                      <a:alpha val="40000"/>
                    </a:schemeClr>
                  </a:glow>
                </a:effectLst>
                <a:latin typeface="Berlin Sans FB Demi" pitchFamily="34" charset="0"/>
              </a:rPr>
              <a:t>OBJETIVOS DE LA INVESTIGACIÓN</a:t>
            </a:r>
            <a:endParaRPr lang="es-EC" sz="3200" dirty="0">
              <a:effectLst>
                <a:glow rad="101600">
                  <a:schemeClr val="accent4">
                    <a:satMod val="175000"/>
                    <a:alpha val="40000"/>
                  </a:schemeClr>
                </a:glow>
              </a:effectLst>
              <a:latin typeface="Berlin Sans FB Demi" pitchFamily="34" charset="0"/>
            </a:endParaRPr>
          </a:p>
          <a:p>
            <a:pPr algn="just">
              <a:buFont typeface="Wingdings" pitchFamily="2" charset="2"/>
              <a:buChar char="ü"/>
              <a:defRPr/>
            </a:pPr>
            <a:endParaRPr lang="es-EC" dirty="0">
              <a:solidFill>
                <a:schemeClr val="bg1"/>
              </a:solidFill>
              <a:effectLst>
                <a:glow rad="101600">
                  <a:schemeClr val="accent4">
                    <a:satMod val="175000"/>
                    <a:alpha val="40000"/>
                  </a:schemeClr>
                </a:glow>
              </a:effectLst>
              <a:latin typeface="Berlin Sans FB Demi" pitchFamily="34"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0" y="32990"/>
            <a:ext cx="1036049"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5972" y="32990"/>
            <a:ext cx="1088028" cy="94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6177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4542</TotalTime>
  <Words>2498</Words>
  <Application>Microsoft Office PowerPoint</Application>
  <PresentationFormat>Presentación en pantalla (4:3)</PresentationFormat>
  <Paragraphs>669</Paragraphs>
  <Slides>47</Slides>
  <Notes>45</Notes>
  <HiddenSlides>0</HiddenSlides>
  <MMClips>0</MMClips>
  <ScaleCrop>false</ScaleCrop>
  <HeadingPairs>
    <vt:vector size="4" baseType="variant">
      <vt:variant>
        <vt:lpstr>Tema</vt:lpstr>
      </vt:variant>
      <vt:variant>
        <vt:i4>1</vt:i4>
      </vt:variant>
      <vt:variant>
        <vt:lpstr>Títulos de diapositiva</vt:lpstr>
      </vt:variant>
      <vt:variant>
        <vt:i4>47</vt:i4>
      </vt:variant>
    </vt:vector>
  </HeadingPairs>
  <TitlesOfParts>
    <vt:vector size="48"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ESEE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dc:creator>
  <cp:lastModifiedBy>Fabricio</cp:lastModifiedBy>
  <cp:revision>366</cp:revision>
  <cp:lastPrinted>2015-05-11T16:58:40Z</cp:lastPrinted>
  <dcterms:created xsi:type="dcterms:W3CDTF">2014-12-03T14:42:32Z</dcterms:created>
  <dcterms:modified xsi:type="dcterms:W3CDTF">2015-05-19T13:31:29Z</dcterms:modified>
</cp:coreProperties>
</file>